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9" r:id="rId6"/>
    <p:sldId id="280" r:id="rId7"/>
    <p:sldId id="319" r:id="rId8"/>
    <p:sldId id="258" r:id="rId9"/>
    <p:sldId id="287" r:id="rId10"/>
    <p:sldId id="297" r:id="rId11"/>
    <p:sldId id="281" r:id="rId12"/>
    <p:sldId id="298" r:id="rId13"/>
    <p:sldId id="299" r:id="rId14"/>
    <p:sldId id="260" r:id="rId15"/>
    <p:sldId id="303" r:id="rId16"/>
    <p:sldId id="309" r:id="rId17"/>
    <p:sldId id="261" r:id="rId18"/>
    <p:sldId id="267" r:id="rId19"/>
    <p:sldId id="272" r:id="rId20"/>
    <p:sldId id="291" r:id="rId21"/>
    <p:sldId id="294" r:id="rId22"/>
    <p:sldId id="296" r:id="rId23"/>
    <p:sldId id="262" r:id="rId24"/>
    <p:sldId id="315" r:id="rId25"/>
    <p:sldId id="317" r:id="rId26"/>
    <p:sldId id="307" r:id="rId27"/>
    <p:sldId id="318" r:id="rId28"/>
    <p:sldId id="300" r:id="rId29"/>
    <p:sldId id="302" r:id="rId30"/>
    <p:sldId id="320" r:id="rId31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B78F"/>
    <a:srgbClr val="354964"/>
    <a:srgbClr val="FAF8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120" y="150"/>
      </p:cViewPr>
      <p:guideLst>
        <p:guide orient="horz" pos="215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gs" Target="tags/tag1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4" Type="http://schemas.microsoft.com/office/2011/relationships/chartColorStyle" Target="colors1.xml"/><Relationship Id="rId3" Type="http://schemas.microsoft.com/office/2011/relationships/chartStyle" Target="style1.xml"/><Relationship Id="rId2" Type="http://schemas.openxmlformats.org/officeDocument/2006/relationships/image" Target="../media/image42.jpeg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4" Type="http://schemas.microsoft.com/office/2011/relationships/chartColorStyle" Target="colors2.xml"/><Relationship Id="rId3" Type="http://schemas.microsoft.com/office/2011/relationships/chartStyle" Target="style2.xml"/><Relationship Id="rId2" Type="http://schemas.openxmlformats.org/officeDocument/2006/relationships/image" Target="../media/image42.jpeg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4" Type="http://schemas.microsoft.com/office/2011/relationships/chartColorStyle" Target="colors3.xml"/><Relationship Id="rId3" Type="http://schemas.microsoft.com/office/2011/relationships/chartStyle" Target="style3.xml"/><Relationship Id="rId2" Type="http://schemas.openxmlformats.org/officeDocument/2006/relationships/image" Target="../media/image64.png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package" Target="../embeddings/Workbook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package" Target="../embeddings/Workbook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blipFill>
              <a:blip xmlns:r="http://schemas.openxmlformats.org/officeDocument/2006/relationships" r:embed="rId2">
                <a:alphaModFix amt="80000"/>
              </a:blip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Food 1</c:v>
                </c:pt>
                <c:pt idx="1">
                  <c:v>Food 2</c:v>
                </c:pt>
                <c:pt idx="2">
                  <c:v>Food 3</c:v>
                </c:pt>
                <c:pt idx="3">
                  <c:v>Food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7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Food 1</c:v>
                </c:pt>
                <c:pt idx="1">
                  <c:v>Food 2</c:v>
                </c:pt>
                <c:pt idx="2">
                  <c:v>Food 3</c:v>
                </c:pt>
                <c:pt idx="3">
                  <c:v>Food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7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Food 1</c:v>
                </c:pt>
                <c:pt idx="1">
                  <c:v>Food 2</c:v>
                </c:pt>
                <c:pt idx="2">
                  <c:v>Food 3</c:v>
                </c:pt>
                <c:pt idx="3">
                  <c:v>Food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5</c:v>
                </c:pt>
                <c:pt idx="2">
                  <c:v>5</c:v>
                </c:pt>
                <c:pt idx="3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07932368"/>
        <c:axId val="1707932928"/>
      </c:barChart>
      <c:catAx>
        <c:axId val="17079323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707932928"/>
        <c:crosses val="autoZero"/>
        <c:auto val="1"/>
        <c:lblAlgn val="ctr"/>
        <c:lblOffset val="100"/>
        <c:noMultiLvlLbl val="0"/>
      </c:catAx>
      <c:valAx>
        <c:axId val="1707932928"/>
        <c:scaling>
          <c:orientation val="minMax"/>
          <c:max val="15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707932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200">
          <a:solidFill>
            <a:schemeClr val="bg1">
              <a:lumMod val="65000"/>
            </a:schemeClr>
          </a:solidFill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blipFill>
              <a:blip xmlns:r="http://schemas.openxmlformats.org/officeDocument/2006/relationships" r:embed="rId2">
                <a:alphaModFix amt="80000"/>
              </a:blip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Food 2</c:v>
                </c:pt>
                <c:pt idx="1">
                  <c:v>Food 2</c:v>
                </c:pt>
                <c:pt idx="2">
                  <c:v>Food 3</c:v>
                </c:pt>
                <c:pt idx="3">
                  <c:v>Food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4</c:v>
                </c:pt>
                <c:pt idx="2">
                  <c:v>6</c:v>
                </c:pt>
                <c:pt idx="3">
                  <c:v>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Food 2</c:v>
                </c:pt>
                <c:pt idx="1">
                  <c:v>Food 2</c:v>
                </c:pt>
                <c:pt idx="2">
                  <c:v>Food 3</c:v>
                </c:pt>
                <c:pt idx="3">
                  <c:v>Food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</c:v>
                </c:pt>
                <c:pt idx="1">
                  <c:v>5</c:v>
                </c:pt>
                <c:pt idx="2">
                  <c:v>3</c:v>
                </c:pt>
                <c:pt idx="3">
                  <c:v>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Food 2</c:v>
                </c:pt>
                <c:pt idx="1">
                  <c:v>Food 2</c:v>
                </c:pt>
                <c:pt idx="2">
                  <c:v>Food 3</c:v>
                </c:pt>
                <c:pt idx="3">
                  <c:v>Food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66296704"/>
        <c:axId val="1466300064"/>
      </c:barChart>
      <c:catAx>
        <c:axId val="14662967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466300064"/>
        <c:crosses val="autoZero"/>
        <c:auto val="1"/>
        <c:lblAlgn val="ctr"/>
        <c:lblOffset val="100"/>
        <c:noMultiLvlLbl val="0"/>
      </c:catAx>
      <c:valAx>
        <c:axId val="1466300064"/>
        <c:scaling>
          <c:orientation val="minMax"/>
          <c:max val="15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466296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200">
          <a:solidFill>
            <a:schemeClr val="bg1">
              <a:lumMod val="65000"/>
            </a:schemeClr>
          </a:solidFill>
        </a:defRPr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73956076069973"/>
          <c:y val="0.0389336906574749"/>
          <c:w val="0.942604392393003"/>
          <c:h val="0.8594608032212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blipFill>
              <a:blip xmlns:r="http://schemas.openxmlformats.org/officeDocument/2006/relationships" r:embed="rId2">
                <a:alphaModFix amt="80000"/>
              </a:blip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2">
                  <a:alphaModFix amt="80000"/>
                </a:blip>
                <a:stretch>
                  <a:fillRect/>
                </a:stretch>
              </a:blip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2">
                  <a:alphaModFix amt="80000"/>
                </a:blip>
                <a:stretch>
                  <a:fillRect/>
                </a:stretch>
              </a:blip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blipFill>
                <a:blip xmlns:r="http://schemas.openxmlformats.org/officeDocument/2006/relationships" r:embed="rId2">
                  <a:alphaModFix amt="80000"/>
                </a:blip>
                <a:stretch>
                  <a:fillRect/>
                </a:stretch>
              </a:blip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2">
                  <a:alphaModFix amt="80000"/>
                </a:blip>
                <a:stretch>
                  <a:fillRect/>
                </a:stretch>
              </a:blip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blipFill>
                <a:blip xmlns:r="http://schemas.openxmlformats.org/officeDocument/2006/relationships" r:embed="rId2">
                  <a:alphaModFix amt="80000"/>
                </a:blip>
                <a:stretch>
                  <a:fillRect/>
                </a:stretch>
              </a:blipFill>
              <a:ln>
                <a:noFill/>
              </a:ln>
              <a:effectLst/>
            </c:spPr>
          </c:dPt>
          <c:dLbls>
            <c:delete val="1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7</c:v>
                </c:pt>
                <c:pt idx="4">
                  <c:v>4.9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89173280"/>
        <c:axId val="1584263632"/>
      </c:barChart>
      <c:catAx>
        <c:axId val="1589173280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rgbClr val="444C73"/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444C7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Open Sans Light" panose="020B0306030504020204" pitchFamily="34" charset="0"/>
                <a:cs typeface="Segoe UI Light" panose="020B0502040204020203" pitchFamily="34" charset="0"/>
              </a:defRPr>
            </a:pPr>
          </a:p>
        </c:txPr>
        <c:crossAx val="1584263632"/>
        <c:crosses val="autoZero"/>
        <c:auto val="1"/>
        <c:lblAlgn val="ctr"/>
        <c:lblOffset val="100"/>
        <c:noMultiLvlLbl val="0"/>
      </c:catAx>
      <c:valAx>
        <c:axId val="15842636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444C7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Open Sans Light" panose="020B0306030504020204" pitchFamily="34" charset="0"/>
                <a:cs typeface="Segoe UI Light" panose="020B0502040204020203" pitchFamily="34" charset="0"/>
              </a:defRPr>
            </a:pPr>
          </a:p>
        </c:txPr>
        <c:crossAx val="1589173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900">
          <a:solidFill>
            <a:schemeClr val="bg1">
              <a:lumMod val="65000"/>
            </a:schemeClr>
          </a:solidFill>
          <a:latin typeface="+mn-lt"/>
          <a:ea typeface="Open Sans Light" panose="020B0306030504020204" pitchFamily="34" charset="0"/>
          <a:cs typeface="Segoe UI Light" panose="020B0502040204020203" pitchFamily="34" charset="0"/>
        </a:defRPr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73956076069973"/>
          <c:y val="0.0389336906574749"/>
          <c:w val="0.942604392393003"/>
          <c:h val="0.8594608032212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D6B78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6B78F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D6B78F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D6B78F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D6B78F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D6B78F"/>
              </a:solidFill>
              <a:ln>
                <a:noFill/>
              </a:ln>
              <a:effectLst/>
            </c:spPr>
          </c:dPt>
          <c:dLbls>
            <c:delete val="1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7</c:v>
                </c:pt>
                <c:pt idx="4">
                  <c:v>4.9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30371472"/>
        <c:axId val="630808688"/>
      </c:barChart>
      <c:catAx>
        <c:axId val="630371472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rgbClr val="444C73"/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444C7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Open Sans Light" panose="020B0306030504020204" pitchFamily="34" charset="0"/>
                <a:cs typeface="Segoe UI Light" panose="020B0502040204020203" pitchFamily="34" charset="0"/>
              </a:defRPr>
            </a:pPr>
          </a:p>
        </c:txPr>
        <c:crossAx val="630808688"/>
        <c:crosses val="autoZero"/>
        <c:auto val="1"/>
        <c:lblAlgn val="ctr"/>
        <c:lblOffset val="100"/>
        <c:noMultiLvlLbl val="0"/>
      </c:catAx>
      <c:valAx>
        <c:axId val="6308086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444C7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Open Sans Light" panose="020B0306030504020204" pitchFamily="34" charset="0"/>
                <a:cs typeface="Segoe UI Light" panose="020B0502040204020203" pitchFamily="34" charset="0"/>
              </a:defRPr>
            </a:pPr>
          </a:p>
        </c:txPr>
        <c:crossAx val="630371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900">
          <a:solidFill>
            <a:schemeClr val="bg1">
              <a:lumMod val="65000"/>
            </a:schemeClr>
          </a:solidFill>
          <a:latin typeface="+mn-lt"/>
          <a:ea typeface="Open Sans Light" panose="020B0306030504020204" pitchFamily="34" charset="0"/>
          <a:cs typeface="Segoe UI Light" panose="020B0502040204020203" pitchFamily="34" charset="0"/>
        </a:defRPr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73956076069973"/>
          <c:y val="0.0389336906574749"/>
          <c:w val="0.942604392393003"/>
          <c:h val="0.8594608032212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D6B78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6B78F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D6B78F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D6B78F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D6B78F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D6B78F"/>
              </a:solidFill>
              <a:ln>
                <a:noFill/>
              </a:ln>
              <a:effectLst/>
            </c:spPr>
          </c:dPt>
          <c:dLbls>
            <c:delete val="1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7</c:v>
                </c:pt>
                <c:pt idx="4">
                  <c:v>4.9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96985664"/>
        <c:axId val="630274288"/>
      </c:barChart>
      <c:catAx>
        <c:axId val="1596985664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rgbClr val="444C73"/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444C7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Open Sans Light" panose="020B0306030504020204" pitchFamily="34" charset="0"/>
                <a:cs typeface="Segoe UI Light" panose="020B0502040204020203" pitchFamily="34" charset="0"/>
              </a:defRPr>
            </a:pPr>
          </a:p>
        </c:txPr>
        <c:crossAx val="630274288"/>
        <c:crosses val="autoZero"/>
        <c:auto val="1"/>
        <c:lblAlgn val="ctr"/>
        <c:lblOffset val="100"/>
        <c:noMultiLvlLbl val="0"/>
      </c:catAx>
      <c:valAx>
        <c:axId val="6302742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444C7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Open Sans Light" panose="020B0306030504020204" pitchFamily="34" charset="0"/>
                <a:cs typeface="Segoe UI Light" panose="020B0502040204020203" pitchFamily="34" charset="0"/>
              </a:defRPr>
            </a:pPr>
          </a:p>
        </c:txPr>
        <c:crossAx val="1596985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900">
          <a:solidFill>
            <a:schemeClr val="bg1">
              <a:lumMod val="65000"/>
            </a:schemeClr>
          </a:solidFill>
          <a:latin typeface="+mn-lt"/>
          <a:ea typeface="Open Sans Light" panose="020B0306030504020204" pitchFamily="34" charset="0"/>
          <a:cs typeface="Segoe UI Light" panose="020B0502040204020203" pitchFamily="34" charset="0"/>
        </a:defRPr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73956076069973"/>
          <c:y val="0.0389336906574749"/>
          <c:w val="0.942604392393003"/>
          <c:h val="0.8594608032212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D6B78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6B78F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D6B78F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D6B78F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D6B78F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D6B78F"/>
              </a:solidFill>
              <a:ln>
                <a:noFill/>
              </a:ln>
              <a:effectLst/>
            </c:spPr>
          </c:dPt>
          <c:dLbls>
            <c:delete val="1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7</c:v>
                </c:pt>
                <c:pt idx="4">
                  <c:v>4.9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95207664"/>
        <c:axId val="795208224"/>
      </c:barChart>
      <c:catAx>
        <c:axId val="795207664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rgbClr val="444C73"/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444C7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Open Sans Light" panose="020B0306030504020204" pitchFamily="34" charset="0"/>
                <a:cs typeface="Segoe UI Light" panose="020B0502040204020203" pitchFamily="34" charset="0"/>
              </a:defRPr>
            </a:pPr>
          </a:p>
        </c:txPr>
        <c:crossAx val="795208224"/>
        <c:crosses val="autoZero"/>
        <c:auto val="1"/>
        <c:lblAlgn val="ctr"/>
        <c:lblOffset val="100"/>
        <c:noMultiLvlLbl val="0"/>
      </c:catAx>
      <c:valAx>
        <c:axId val="7952082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444C7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Open Sans Light" panose="020B0306030504020204" pitchFamily="34" charset="0"/>
                <a:cs typeface="Segoe UI Light" panose="020B0502040204020203" pitchFamily="34" charset="0"/>
              </a:defRPr>
            </a:pPr>
          </a:p>
        </c:txPr>
        <c:crossAx val="795207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900">
          <a:solidFill>
            <a:schemeClr val="bg1">
              <a:lumMod val="65000"/>
            </a:schemeClr>
          </a:solidFill>
          <a:latin typeface="+mn-lt"/>
          <a:ea typeface="Open Sans Light" panose="020B0306030504020204" pitchFamily="34" charset="0"/>
          <a:cs typeface="Segoe UI Light" panose="020B0502040204020203" pitchFamily="34" charset="0"/>
        </a:defRPr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Category A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alpha val="53000"/>
                  </a:schemeClr>
                </a:gs>
              </a:gsLst>
              <a:lin ang="16200000" scaled="0"/>
              <a:tileRect/>
            </a:gradFill>
          </c:spPr>
          <c:dLbls>
            <c:delete val="1"/>
          </c:dLbls>
          <c:cat>
            <c:numRef>
              <c:f>Sheet1!$A$2:$A$30</c:f>
              <c:numCache>
                <c:formatCode>yyyy/m/d</c:formatCode>
                <c:ptCount val="29"/>
                <c:pt idx="0" c:formatCode="yyyy/m/d">
                  <c:v>42268</c:v>
                </c:pt>
                <c:pt idx="1" c:formatCode="yyyy/m/d">
                  <c:v>42269</c:v>
                </c:pt>
                <c:pt idx="2" c:formatCode="yyyy/m/d">
                  <c:v>42270</c:v>
                </c:pt>
                <c:pt idx="3" c:formatCode="yyyy/m/d">
                  <c:v>42271</c:v>
                </c:pt>
                <c:pt idx="4" c:formatCode="yyyy/m/d">
                  <c:v>42272</c:v>
                </c:pt>
                <c:pt idx="5" c:formatCode="yyyy/m/d">
                  <c:v>42273</c:v>
                </c:pt>
                <c:pt idx="6" c:formatCode="yyyy/m/d">
                  <c:v>42274</c:v>
                </c:pt>
                <c:pt idx="7" c:formatCode="yyyy/m/d">
                  <c:v>42275</c:v>
                </c:pt>
                <c:pt idx="8" c:formatCode="yyyy/m/d">
                  <c:v>42276</c:v>
                </c:pt>
                <c:pt idx="9" c:formatCode="yyyy/m/d">
                  <c:v>42277</c:v>
                </c:pt>
                <c:pt idx="10" c:formatCode="yyyy/m/d">
                  <c:v>42278</c:v>
                </c:pt>
                <c:pt idx="11" c:formatCode="yyyy/m/d">
                  <c:v>42279</c:v>
                </c:pt>
                <c:pt idx="12" c:formatCode="yyyy/m/d">
                  <c:v>42280</c:v>
                </c:pt>
                <c:pt idx="13" c:formatCode="yyyy/m/d">
                  <c:v>42281</c:v>
                </c:pt>
                <c:pt idx="14" c:formatCode="yyyy/m/d">
                  <c:v>42282</c:v>
                </c:pt>
                <c:pt idx="15" c:formatCode="yyyy/m/d">
                  <c:v>42283</c:v>
                </c:pt>
                <c:pt idx="16" c:formatCode="yyyy/m/d">
                  <c:v>42284</c:v>
                </c:pt>
                <c:pt idx="17" c:formatCode="yyyy/m/d">
                  <c:v>42285</c:v>
                </c:pt>
                <c:pt idx="18" c:formatCode="yyyy/m/d">
                  <c:v>42286</c:v>
                </c:pt>
                <c:pt idx="19" c:formatCode="yyyy/m/d">
                  <c:v>42287</c:v>
                </c:pt>
                <c:pt idx="20" c:formatCode="yyyy/m/d">
                  <c:v>42288</c:v>
                </c:pt>
                <c:pt idx="21" c:formatCode="yyyy/m/d">
                  <c:v>42289</c:v>
                </c:pt>
                <c:pt idx="22" c:formatCode="yyyy/m/d">
                  <c:v>42290</c:v>
                </c:pt>
                <c:pt idx="23" c:formatCode="yyyy/m/d">
                  <c:v>42291</c:v>
                </c:pt>
                <c:pt idx="24" c:formatCode="yyyy/m/d">
                  <c:v>42292</c:v>
                </c:pt>
                <c:pt idx="25" c:formatCode="yyyy/m/d">
                  <c:v>42293</c:v>
                </c:pt>
                <c:pt idx="26" c:formatCode="yyyy/m/d">
                  <c:v>42294</c:v>
                </c:pt>
                <c:pt idx="27" c:formatCode="yyyy/m/d">
                  <c:v>42295</c:v>
                </c:pt>
                <c:pt idx="28" c:formatCode="yyyy/m/d">
                  <c:v>42296</c:v>
                </c:pt>
              </c:numCache>
            </c:numRef>
          </c:cat>
          <c:val>
            <c:numRef>
              <c:f>Sheet1!$B$2:$B$30</c:f>
              <c:numCache>
                <c:formatCode>General</c:formatCode>
                <c:ptCount val="29"/>
                <c:pt idx="0">
                  <c:v>5</c:v>
                </c:pt>
                <c:pt idx="1">
                  <c:v>5</c:v>
                </c:pt>
                <c:pt idx="2">
                  <c:v>8</c:v>
                </c:pt>
                <c:pt idx="3">
                  <c:v>5</c:v>
                </c:pt>
                <c:pt idx="4">
                  <c:v>9</c:v>
                </c:pt>
                <c:pt idx="5">
                  <c:v>14</c:v>
                </c:pt>
                <c:pt idx="6">
                  <c:v>11</c:v>
                </c:pt>
                <c:pt idx="7">
                  <c:v>16</c:v>
                </c:pt>
                <c:pt idx="8">
                  <c:v>14</c:v>
                </c:pt>
                <c:pt idx="9">
                  <c:v>11</c:v>
                </c:pt>
                <c:pt idx="10">
                  <c:v>7</c:v>
                </c:pt>
                <c:pt idx="11">
                  <c:v>14</c:v>
                </c:pt>
                <c:pt idx="12">
                  <c:v>20</c:v>
                </c:pt>
                <c:pt idx="13">
                  <c:v>22</c:v>
                </c:pt>
                <c:pt idx="14">
                  <c:v>28</c:v>
                </c:pt>
                <c:pt idx="15">
                  <c:v>33</c:v>
                </c:pt>
                <c:pt idx="16">
                  <c:v>56</c:v>
                </c:pt>
                <c:pt idx="17">
                  <c:v>144</c:v>
                </c:pt>
                <c:pt idx="18">
                  <c:v>134</c:v>
                </c:pt>
                <c:pt idx="19">
                  <c:v>104</c:v>
                </c:pt>
                <c:pt idx="20">
                  <c:v>110</c:v>
                </c:pt>
                <c:pt idx="21">
                  <c:v>60</c:v>
                </c:pt>
                <c:pt idx="22">
                  <c:v>45</c:v>
                </c:pt>
                <c:pt idx="23">
                  <c:v>50</c:v>
                </c:pt>
                <c:pt idx="24">
                  <c:v>40</c:v>
                </c:pt>
                <c:pt idx="25">
                  <c:v>22</c:v>
                </c:pt>
                <c:pt idx="26">
                  <c:v>12</c:v>
                </c:pt>
                <c:pt idx="27">
                  <c:v>8</c:v>
                </c:pt>
                <c:pt idx="28">
                  <c:v>10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Category B Fill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45000"/>
                  </a:schemeClr>
                </a:gs>
              </a:gsLst>
              <a:lin ang="16200000" scaled="0"/>
              <a:tileRect/>
            </a:gradFill>
          </c:spPr>
          <c:dLbls>
            <c:delete val="1"/>
          </c:dLbls>
          <c:cat>
            <c:numRef>
              <c:f>Sheet1!$A$2:$A$30</c:f>
              <c:numCache>
                <c:formatCode>yyyy/m/d</c:formatCode>
                <c:ptCount val="29"/>
                <c:pt idx="0" c:formatCode="yyyy/m/d">
                  <c:v>42268</c:v>
                </c:pt>
                <c:pt idx="1" c:formatCode="yyyy/m/d">
                  <c:v>42269</c:v>
                </c:pt>
                <c:pt idx="2" c:formatCode="yyyy/m/d">
                  <c:v>42270</c:v>
                </c:pt>
                <c:pt idx="3" c:formatCode="yyyy/m/d">
                  <c:v>42271</c:v>
                </c:pt>
                <c:pt idx="4" c:formatCode="yyyy/m/d">
                  <c:v>42272</c:v>
                </c:pt>
                <c:pt idx="5" c:formatCode="yyyy/m/d">
                  <c:v>42273</c:v>
                </c:pt>
                <c:pt idx="6" c:formatCode="yyyy/m/d">
                  <c:v>42274</c:v>
                </c:pt>
                <c:pt idx="7" c:formatCode="yyyy/m/d">
                  <c:v>42275</c:v>
                </c:pt>
                <c:pt idx="8" c:formatCode="yyyy/m/d">
                  <c:v>42276</c:v>
                </c:pt>
                <c:pt idx="9" c:formatCode="yyyy/m/d">
                  <c:v>42277</c:v>
                </c:pt>
                <c:pt idx="10" c:formatCode="yyyy/m/d">
                  <c:v>42278</c:v>
                </c:pt>
                <c:pt idx="11" c:formatCode="yyyy/m/d">
                  <c:v>42279</c:v>
                </c:pt>
                <c:pt idx="12" c:formatCode="yyyy/m/d">
                  <c:v>42280</c:v>
                </c:pt>
                <c:pt idx="13" c:formatCode="yyyy/m/d">
                  <c:v>42281</c:v>
                </c:pt>
                <c:pt idx="14" c:formatCode="yyyy/m/d">
                  <c:v>42282</c:v>
                </c:pt>
                <c:pt idx="15" c:formatCode="yyyy/m/d">
                  <c:v>42283</c:v>
                </c:pt>
                <c:pt idx="16" c:formatCode="yyyy/m/d">
                  <c:v>42284</c:v>
                </c:pt>
                <c:pt idx="17" c:formatCode="yyyy/m/d">
                  <c:v>42285</c:v>
                </c:pt>
                <c:pt idx="18" c:formatCode="yyyy/m/d">
                  <c:v>42286</c:v>
                </c:pt>
                <c:pt idx="19" c:formatCode="yyyy/m/d">
                  <c:v>42287</c:v>
                </c:pt>
                <c:pt idx="20" c:formatCode="yyyy/m/d">
                  <c:v>42288</c:v>
                </c:pt>
                <c:pt idx="21" c:formatCode="yyyy/m/d">
                  <c:v>42289</c:v>
                </c:pt>
                <c:pt idx="22" c:formatCode="yyyy/m/d">
                  <c:v>42290</c:v>
                </c:pt>
                <c:pt idx="23" c:formatCode="yyyy/m/d">
                  <c:v>42291</c:v>
                </c:pt>
                <c:pt idx="24" c:formatCode="yyyy/m/d">
                  <c:v>42292</c:v>
                </c:pt>
                <c:pt idx="25" c:formatCode="yyyy/m/d">
                  <c:v>42293</c:v>
                </c:pt>
                <c:pt idx="26" c:formatCode="yyyy/m/d">
                  <c:v>42294</c:v>
                </c:pt>
                <c:pt idx="27" c:formatCode="yyyy/m/d">
                  <c:v>42295</c:v>
                </c:pt>
                <c:pt idx="28" c:formatCode="yyyy/m/d">
                  <c:v>42296</c:v>
                </c:pt>
              </c:numCache>
            </c:numRef>
          </c:cat>
          <c:val>
            <c:numRef>
              <c:f>Sheet1!$E$2:$E$30</c:f>
              <c:numCache>
                <c:formatCode>General</c:formatCode>
                <c:ptCount val="29"/>
                <c:pt idx="0">
                  <c:v>10</c:v>
                </c:pt>
                <c:pt idx="1">
                  <c:v>2</c:v>
                </c:pt>
                <c:pt idx="2">
                  <c:v>2</c:v>
                </c:pt>
                <c:pt idx="3">
                  <c:v>8</c:v>
                </c:pt>
                <c:pt idx="4">
                  <c:v>13</c:v>
                </c:pt>
                <c:pt idx="5">
                  <c:v>20</c:v>
                </c:pt>
                <c:pt idx="6">
                  <c:v>19</c:v>
                </c:pt>
                <c:pt idx="7">
                  <c:v>34</c:v>
                </c:pt>
                <c:pt idx="8">
                  <c:v>12</c:v>
                </c:pt>
                <c:pt idx="9">
                  <c:v>40</c:v>
                </c:pt>
                <c:pt idx="10">
                  <c:v>22</c:v>
                </c:pt>
                <c:pt idx="11">
                  <c:v>35</c:v>
                </c:pt>
                <c:pt idx="12">
                  <c:v>35</c:v>
                </c:pt>
                <c:pt idx="13">
                  <c:v>30</c:v>
                </c:pt>
                <c:pt idx="14">
                  <c:v>33</c:v>
                </c:pt>
                <c:pt idx="15">
                  <c:v>40</c:v>
                </c:pt>
                <c:pt idx="16">
                  <c:v>80</c:v>
                </c:pt>
                <c:pt idx="17">
                  <c:v>105</c:v>
                </c:pt>
                <c:pt idx="18">
                  <c:v>80</c:v>
                </c:pt>
                <c:pt idx="19">
                  <c:v>70</c:v>
                </c:pt>
                <c:pt idx="20">
                  <c:v>40</c:v>
                </c:pt>
                <c:pt idx="21">
                  <c:v>30</c:v>
                </c:pt>
                <c:pt idx="22">
                  <c:v>35</c:v>
                </c:pt>
                <c:pt idx="23">
                  <c:v>39</c:v>
                </c:pt>
                <c:pt idx="24">
                  <c:v>37</c:v>
                </c:pt>
                <c:pt idx="25">
                  <c:v>45</c:v>
                </c:pt>
                <c:pt idx="26">
                  <c:v>30</c:v>
                </c:pt>
                <c:pt idx="27">
                  <c:v>25</c:v>
                </c:pt>
                <c:pt idx="28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4181952"/>
        <c:axId val="1161975552"/>
      </c:area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Category A Fill</c:v>
                </c:pt>
              </c:strCache>
            </c:strRef>
          </c:tx>
          <c:spPr>
            <a:ln w="6350" cap="rnd" cmpd="sng" algn="ctr">
              <a:solidFill>
                <a:schemeClr val="accent2"/>
              </a:solidFill>
              <a:prstDash val="solid"/>
              <a:round/>
            </a:ln>
          </c:spPr>
          <c:marker>
            <c:symbol val="circle"/>
            <c:size val="5"/>
            <c:spPr>
              <a:solidFill>
                <a:schemeClr val="accent2"/>
              </a:solidFill>
              <a:ln w="3175" cap="flat" cmpd="sng" algn="ctr">
                <a:noFill/>
                <a:prstDash val="solid"/>
                <a:round/>
              </a:ln>
            </c:spPr>
          </c:marker>
          <c:dLbls>
            <c:delete val="1"/>
          </c:dLbls>
          <c:cat>
            <c:numRef>
              <c:f>Sheet1!$A$2:$A$30</c:f>
              <c:numCache>
                <c:formatCode>yyyy/m/d</c:formatCode>
                <c:ptCount val="29"/>
                <c:pt idx="0" c:formatCode="yyyy/m/d">
                  <c:v>42268</c:v>
                </c:pt>
                <c:pt idx="1" c:formatCode="yyyy/m/d">
                  <c:v>42269</c:v>
                </c:pt>
                <c:pt idx="2" c:formatCode="yyyy/m/d">
                  <c:v>42270</c:v>
                </c:pt>
                <c:pt idx="3" c:formatCode="yyyy/m/d">
                  <c:v>42271</c:v>
                </c:pt>
                <c:pt idx="4" c:formatCode="yyyy/m/d">
                  <c:v>42272</c:v>
                </c:pt>
                <c:pt idx="5" c:formatCode="yyyy/m/d">
                  <c:v>42273</c:v>
                </c:pt>
                <c:pt idx="6" c:formatCode="yyyy/m/d">
                  <c:v>42274</c:v>
                </c:pt>
                <c:pt idx="7" c:formatCode="yyyy/m/d">
                  <c:v>42275</c:v>
                </c:pt>
                <c:pt idx="8" c:formatCode="yyyy/m/d">
                  <c:v>42276</c:v>
                </c:pt>
                <c:pt idx="9" c:formatCode="yyyy/m/d">
                  <c:v>42277</c:v>
                </c:pt>
                <c:pt idx="10" c:formatCode="yyyy/m/d">
                  <c:v>42278</c:v>
                </c:pt>
                <c:pt idx="11" c:formatCode="yyyy/m/d">
                  <c:v>42279</c:v>
                </c:pt>
                <c:pt idx="12" c:formatCode="yyyy/m/d">
                  <c:v>42280</c:v>
                </c:pt>
                <c:pt idx="13" c:formatCode="yyyy/m/d">
                  <c:v>42281</c:v>
                </c:pt>
                <c:pt idx="14" c:formatCode="yyyy/m/d">
                  <c:v>42282</c:v>
                </c:pt>
                <c:pt idx="15" c:formatCode="yyyy/m/d">
                  <c:v>42283</c:v>
                </c:pt>
                <c:pt idx="16" c:formatCode="yyyy/m/d">
                  <c:v>42284</c:v>
                </c:pt>
                <c:pt idx="17" c:formatCode="yyyy/m/d">
                  <c:v>42285</c:v>
                </c:pt>
                <c:pt idx="18" c:formatCode="yyyy/m/d">
                  <c:v>42286</c:v>
                </c:pt>
                <c:pt idx="19" c:formatCode="yyyy/m/d">
                  <c:v>42287</c:v>
                </c:pt>
                <c:pt idx="20" c:formatCode="yyyy/m/d">
                  <c:v>42288</c:v>
                </c:pt>
                <c:pt idx="21" c:formatCode="yyyy/m/d">
                  <c:v>42289</c:v>
                </c:pt>
                <c:pt idx="22" c:formatCode="yyyy/m/d">
                  <c:v>42290</c:v>
                </c:pt>
                <c:pt idx="23" c:formatCode="yyyy/m/d">
                  <c:v>42291</c:v>
                </c:pt>
                <c:pt idx="24" c:formatCode="yyyy/m/d">
                  <c:v>42292</c:v>
                </c:pt>
                <c:pt idx="25" c:formatCode="yyyy/m/d">
                  <c:v>42293</c:v>
                </c:pt>
                <c:pt idx="26" c:formatCode="yyyy/m/d">
                  <c:v>42294</c:v>
                </c:pt>
                <c:pt idx="27" c:formatCode="yyyy/m/d">
                  <c:v>42295</c:v>
                </c:pt>
                <c:pt idx="28" c:formatCode="yyyy/m/d">
                  <c:v>42296</c:v>
                </c:pt>
              </c:numCache>
            </c:numRef>
          </c:cat>
          <c:val>
            <c:numRef>
              <c:f>Sheet1!$C$2:$C$30</c:f>
              <c:numCache>
                <c:formatCode>General</c:formatCode>
                <c:ptCount val="29"/>
                <c:pt idx="0">
                  <c:v>5</c:v>
                </c:pt>
                <c:pt idx="1">
                  <c:v>5</c:v>
                </c:pt>
                <c:pt idx="2">
                  <c:v>8</c:v>
                </c:pt>
                <c:pt idx="3">
                  <c:v>5</c:v>
                </c:pt>
                <c:pt idx="4">
                  <c:v>9</c:v>
                </c:pt>
                <c:pt idx="5">
                  <c:v>14</c:v>
                </c:pt>
                <c:pt idx="6">
                  <c:v>11</c:v>
                </c:pt>
                <c:pt idx="7">
                  <c:v>16</c:v>
                </c:pt>
                <c:pt idx="8">
                  <c:v>14</c:v>
                </c:pt>
                <c:pt idx="9">
                  <c:v>11</c:v>
                </c:pt>
                <c:pt idx="10">
                  <c:v>7</c:v>
                </c:pt>
                <c:pt idx="11">
                  <c:v>14</c:v>
                </c:pt>
                <c:pt idx="12">
                  <c:v>20</c:v>
                </c:pt>
                <c:pt idx="13">
                  <c:v>22</c:v>
                </c:pt>
                <c:pt idx="14">
                  <c:v>28</c:v>
                </c:pt>
                <c:pt idx="15">
                  <c:v>33</c:v>
                </c:pt>
                <c:pt idx="16">
                  <c:v>56</c:v>
                </c:pt>
                <c:pt idx="17">
                  <c:v>144</c:v>
                </c:pt>
                <c:pt idx="18">
                  <c:v>134</c:v>
                </c:pt>
                <c:pt idx="19">
                  <c:v>104</c:v>
                </c:pt>
                <c:pt idx="20">
                  <c:v>110</c:v>
                </c:pt>
                <c:pt idx="21">
                  <c:v>60</c:v>
                </c:pt>
                <c:pt idx="22">
                  <c:v>45</c:v>
                </c:pt>
                <c:pt idx="23">
                  <c:v>50</c:v>
                </c:pt>
                <c:pt idx="24">
                  <c:v>40</c:v>
                </c:pt>
                <c:pt idx="25">
                  <c:v>22</c:v>
                </c:pt>
                <c:pt idx="26">
                  <c:v>12</c:v>
                </c:pt>
                <c:pt idx="27">
                  <c:v>8</c:v>
                </c:pt>
                <c:pt idx="28">
                  <c:v>10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Category B</c:v>
                </c:pt>
              </c:strCache>
            </c:strRef>
          </c:tx>
          <c:spPr>
            <a:ln w="6350" cap="rnd" cmpd="sng" algn="ctr">
              <a:solidFill>
                <a:schemeClr val="accent1"/>
              </a:solidFill>
              <a:prstDash val="solid"/>
              <a:round/>
            </a:ln>
          </c:spPr>
          <c:marker>
            <c:symbol val="circle"/>
            <c:size val="4"/>
          </c:marker>
          <c:dLbls>
            <c:delete val="1"/>
          </c:dLbls>
          <c:cat>
            <c:numRef>
              <c:f>Sheet1!$A$2:$A$30</c:f>
              <c:numCache>
                <c:formatCode>yyyy/m/d</c:formatCode>
                <c:ptCount val="29"/>
                <c:pt idx="0" c:formatCode="yyyy/m/d">
                  <c:v>42268</c:v>
                </c:pt>
                <c:pt idx="1" c:formatCode="yyyy/m/d">
                  <c:v>42269</c:v>
                </c:pt>
                <c:pt idx="2" c:formatCode="yyyy/m/d">
                  <c:v>42270</c:v>
                </c:pt>
                <c:pt idx="3" c:formatCode="yyyy/m/d">
                  <c:v>42271</c:v>
                </c:pt>
                <c:pt idx="4" c:formatCode="yyyy/m/d">
                  <c:v>42272</c:v>
                </c:pt>
                <c:pt idx="5" c:formatCode="yyyy/m/d">
                  <c:v>42273</c:v>
                </c:pt>
                <c:pt idx="6" c:formatCode="yyyy/m/d">
                  <c:v>42274</c:v>
                </c:pt>
                <c:pt idx="7" c:formatCode="yyyy/m/d">
                  <c:v>42275</c:v>
                </c:pt>
                <c:pt idx="8" c:formatCode="yyyy/m/d">
                  <c:v>42276</c:v>
                </c:pt>
                <c:pt idx="9" c:formatCode="yyyy/m/d">
                  <c:v>42277</c:v>
                </c:pt>
                <c:pt idx="10" c:formatCode="yyyy/m/d">
                  <c:v>42278</c:v>
                </c:pt>
                <c:pt idx="11" c:formatCode="yyyy/m/d">
                  <c:v>42279</c:v>
                </c:pt>
                <c:pt idx="12" c:formatCode="yyyy/m/d">
                  <c:v>42280</c:v>
                </c:pt>
                <c:pt idx="13" c:formatCode="yyyy/m/d">
                  <c:v>42281</c:v>
                </c:pt>
                <c:pt idx="14" c:formatCode="yyyy/m/d">
                  <c:v>42282</c:v>
                </c:pt>
                <c:pt idx="15" c:formatCode="yyyy/m/d">
                  <c:v>42283</c:v>
                </c:pt>
                <c:pt idx="16" c:formatCode="yyyy/m/d">
                  <c:v>42284</c:v>
                </c:pt>
                <c:pt idx="17" c:formatCode="yyyy/m/d">
                  <c:v>42285</c:v>
                </c:pt>
                <c:pt idx="18" c:formatCode="yyyy/m/d">
                  <c:v>42286</c:v>
                </c:pt>
                <c:pt idx="19" c:formatCode="yyyy/m/d">
                  <c:v>42287</c:v>
                </c:pt>
                <c:pt idx="20" c:formatCode="yyyy/m/d">
                  <c:v>42288</c:v>
                </c:pt>
                <c:pt idx="21" c:formatCode="yyyy/m/d">
                  <c:v>42289</c:v>
                </c:pt>
                <c:pt idx="22" c:formatCode="yyyy/m/d">
                  <c:v>42290</c:v>
                </c:pt>
                <c:pt idx="23" c:formatCode="yyyy/m/d">
                  <c:v>42291</c:v>
                </c:pt>
                <c:pt idx="24" c:formatCode="yyyy/m/d">
                  <c:v>42292</c:v>
                </c:pt>
                <c:pt idx="25" c:formatCode="yyyy/m/d">
                  <c:v>42293</c:v>
                </c:pt>
                <c:pt idx="26" c:formatCode="yyyy/m/d">
                  <c:v>42294</c:v>
                </c:pt>
                <c:pt idx="27" c:formatCode="yyyy/m/d">
                  <c:v>42295</c:v>
                </c:pt>
                <c:pt idx="28" c:formatCode="yyyy/m/d">
                  <c:v>42296</c:v>
                </c:pt>
              </c:numCache>
            </c:numRef>
          </c:cat>
          <c:val>
            <c:numRef>
              <c:f>Sheet1!$D$2:$D$30</c:f>
              <c:numCache>
                <c:formatCode>General</c:formatCode>
                <c:ptCount val="29"/>
                <c:pt idx="0">
                  <c:v>10</c:v>
                </c:pt>
                <c:pt idx="1">
                  <c:v>2</c:v>
                </c:pt>
                <c:pt idx="2">
                  <c:v>2</c:v>
                </c:pt>
                <c:pt idx="3">
                  <c:v>8</c:v>
                </c:pt>
                <c:pt idx="4">
                  <c:v>13</c:v>
                </c:pt>
                <c:pt idx="5">
                  <c:v>20</c:v>
                </c:pt>
                <c:pt idx="6">
                  <c:v>19</c:v>
                </c:pt>
                <c:pt idx="7">
                  <c:v>34</c:v>
                </c:pt>
                <c:pt idx="8">
                  <c:v>12</c:v>
                </c:pt>
                <c:pt idx="9">
                  <c:v>40</c:v>
                </c:pt>
                <c:pt idx="10">
                  <c:v>22</c:v>
                </c:pt>
                <c:pt idx="11">
                  <c:v>35</c:v>
                </c:pt>
                <c:pt idx="12">
                  <c:v>35</c:v>
                </c:pt>
                <c:pt idx="13">
                  <c:v>30</c:v>
                </c:pt>
                <c:pt idx="14">
                  <c:v>33</c:v>
                </c:pt>
                <c:pt idx="15">
                  <c:v>40</c:v>
                </c:pt>
                <c:pt idx="16">
                  <c:v>80</c:v>
                </c:pt>
                <c:pt idx="17">
                  <c:v>105</c:v>
                </c:pt>
                <c:pt idx="18">
                  <c:v>80</c:v>
                </c:pt>
                <c:pt idx="19">
                  <c:v>70</c:v>
                </c:pt>
                <c:pt idx="20">
                  <c:v>40</c:v>
                </c:pt>
                <c:pt idx="21">
                  <c:v>30</c:v>
                </c:pt>
                <c:pt idx="22">
                  <c:v>35</c:v>
                </c:pt>
                <c:pt idx="23">
                  <c:v>39</c:v>
                </c:pt>
                <c:pt idx="24">
                  <c:v>37</c:v>
                </c:pt>
                <c:pt idx="25">
                  <c:v>45</c:v>
                </c:pt>
                <c:pt idx="26">
                  <c:v>30</c:v>
                </c:pt>
                <c:pt idx="27">
                  <c:v>25</c:v>
                </c:pt>
                <c:pt idx="28">
                  <c:v>20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34181952"/>
        <c:axId val="1161975552"/>
      </c:lineChart>
      <c:dateAx>
        <c:axId val="834181952"/>
        <c:scaling>
          <c:orientation val="minMax"/>
        </c:scaling>
        <c:delete val="1"/>
        <c:axPos val="b"/>
        <c:numFmt formatCode="m/d/yyyy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  <c:crossAx val="1161975552"/>
        <c:crosses val="autoZero"/>
        <c:auto val="1"/>
        <c:lblOffset val="100"/>
        <c:baseTimeUnit val="days"/>
        <c:majorUnit val="7"/>
        <c:majorTimeUnit val="days"/>
      </c:dateAx>
      <c:valAx>
        <c:axId val="1161975552"/>
        <c:scaling>
          <c:orientation val="minMax"/>
          <c:max val="160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  <c:crossAx val="834181952"/>
        <c:crosses val="autoZero"/>
        <c:crossBetween val="midCat"/>
        <c:majorUnit val="40"/>
      </c:valAx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lang="zh-CN" sz="1200">
          <a:solidFill>
            <a:schemeClr val="bg1"/>
          </a:solidFill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7CF36-A7E3-4B3D-BCFF-A16CD401AE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FB05E-007E-4D62-8608-900D70D7C37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5FB05E-007E-4D62-8608-900D70D7C3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C2226-D5C3-4081-AADC-F28E833BDE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C2226-D5C3-4081-AADC-F28E833BDE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C2226-D5C3-4081-AADC-F28E833BDE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C2226-D5C3-4081-AADC-F28E833BDE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C2226-D5C3-4081-AADC-F28E833BDE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C2226-D5C3-4081-AADC-F28E833BDE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C2226-D5C3-4081-AADC-F28E833BDE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C2226-D5C3-4081-AADC-F28E833BDE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C2226-D5C3-4081-AADC-F28E833BDE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C2226-D5C3-4081-AADC-F28E833BDE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C2226-D5C3-4081-AADC-F28E833BDE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C2226-D5C3-4081-AADC-F28E833BDE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C2226-D5C3-4081-AADC-F28E833BDE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C2226-D5C3-4081-AADC-F28E833BDE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C2226-D5C3-4081-AADC-F28E833BDE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C2226-D5C3-4081-AADC-F28E833BDE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C2226-D5C3-4081-AADC-F28E833BDE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C2226-D5C3-4081-AADC-F28E833BDE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C2226-D5C3-4081-AADC-F28E833BDE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125E-3261-4048-BD60-460D9F1F05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2A43D-F118-4795-B64E-D421E331B2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125E-3261-4048-BD60-460D9F1F05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2A43D-F118-4795-B64E-D421E331B2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125E-3261-4048-BD60-460D9F1F05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2A43D-F118-4795-B64E-D421E331B2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>
          <a:xfrm>
            <a:off x="6589486" y="0"/>
            <a:ext cx="5602515" cy="6858000"/>
          </a:xfrm>
          <a:custGeom>
            <a:avLst/>
            <a:gdLst>
              <a:gd name="connsiteX0" fmla="*/ 1465057 w 5602515"/>
              <a:gd name="connsiteY0" fmla="*/ 0 h 6858000"/>
              <a:gd name="connsiteX1" fmla="*/ 3009900 w 5602515"/>
              <a:gd name="connsiteY1" fmla="*/ 0 h 6858000"/>
              <a:gd name="connsiteX2" fmla="*/ 4857750 w 5602515"/>
              <a:gd name="connsiteY2" fmla="*/ 0 h 6858000"/>
              <a:gd name="connsiteX3" fmla="*/ 5602515 w 5602515"/>
              <a:gd name="connsiteY3" fmla="*/ 0 h 6858000"/>
              <a:gd name="connsiteX4" fmla="*/ 5602515 w 5602515"/>
              <a:gd name="connsiteY4" fmla="*/ 6858000 h 6858000"/>
              <a:gd name="connsiteX5" fmla="*/ 4857750 w 5602515"/>
              <a:gd name="connsiteY5" fmla="*/ 6858000 h 6858000"/>
              <a:gd name="connsiteX6" fmla="*/ 3009900 w 5602515"/>
              <a:gd name="connsiteY6" fmla="*/ 6858000 h 6858000"/>
              <a:gd name="connsiteX7" fmla="*/ 1465055 w 5602515"/>
              <a:gd name="connsiteY7" fmla="*/ 6858000 h 6858000"/>
              <a:gd name="connsiteX8" fmla="*/ 1357463 w 5602515"/>
              <a:gd name="connsiteY8" fmla="*/ 6756875 h 6858000"/>
              <a:gd name="connsiteX9" fmla="*/ 0 w 5602515"/>
              <a:gd name="connsiteY9" fmla="*/ 3429001 h 6858000"/>
              <a:gd name="connsiteX10" fmla="*/ 1357463 w 5602515"/>
              <a:gd name="connsiteY10" fmla="*/ 101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02515" h="6858000">
                <a:moveTo>
                  <a:pt x="1465057" y="0"/>
                </a:moveTo>
                <a:lnTo>
                  <a:pt x="3009900" y="0"/>
                </a:lnTo>
                <a:lnTo>
                  <a:pt x="4857750" y="0"/>
                </a:lnTo>
                <a:lnTo>
                  <a:pt x="5602515" y="0"/>
                </a:lnTo>
                <a:lnTo>
                  <a:pt x="5602515" y="6858000"/>
                </a:lnTo>
                <a:lnTo>
                  <a:pt x="4857750" y="6858000"/>
                </a:lnTo>
                <a:lnTo>
                  <a:pt x="3009900" y="6858000"/>
                </a:lnTo>
                <a:lnTo>
                  <a:pt x="1465055" y="6858000"/>
                </a:lnTo>
                <a:lnTo>
                  <a:pt x="1357463" y="6756875"/>
                </a:lnTo>
                <a:cubicBezTo>
                  <a:pt x="523545" y="5934467"/>
                  <a:pt x="0" y="4748075"/>
                  <a:pt x="0" y="3429001"/>
                </a:cubicBezTo>
                <a:cubicBezTo>
                  <a:pt x="0" y="2109928"/>
                  <a:pt x="523545" y="923535"/>
                  <a:pt x="1357463" y="10112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6779986" y="0"/>
            <a:ext cx="5412015" cy="6858000"/>
          </a:xfrm>
          <a:custGeom>
            <a:avLst/>
            <a:gdLst>
              <a:gd name="connsiteX0" fmla="*/ 2388418 w 5412015"/>
              <a:gd name="connsiteY0" fmla="*/ 0 h 6858000"/>
              <a:gd name="connsiteX1" fmla="*/ 2781300 w 5412015"/>
              <a:gd name="connsiteY1" fmla="*/ 0 h 6858000"/>
              <a:gd name="connsiteX2" fmla="*/ 4667250 w 5412015"/>
              <a:gd name="connsiteY2" fmla="*/ 0 h 6858000"/>
              <a:gd name="connsiteX3" fmla="*/ 5412015 w 5412015"/>
              <a:gd name="connsiteY3" fmla="*/ 0 h 6858000"/>
              <a:gd name="connsiteX4" fmla="*/ 5412015 w 5412015"/>
              <a:gd name="connsiteY4" fmla="*/ 6858000 h 6858000"/>
              <a:gd name="connsiteX5" fmla="*/ 4667250 w 5412015"/>
              <a:gd name="connsiteY5" fmla="*/ 6858000 h 6858000"/>
              <a:gd name="connsiteX6" fmla="*/ 2781300 w 5412015"/>
              <a:gd name="connsiteY6" fmla="*/ 6858000 h 6858000"/>
              <a:gd name="connsiteX7" fmla="*/ 2388413 w 5412015"/>
              <a:gd name="connsiteY7" fmla="*/ 6858000 h 6858000"/>
              <a:gd name="connsiteX8" fmla="*/ 2232020 w 5412015"/>
              <a:gd name="connsiteY8" fmla="*/ 6796336 h 6858000"/>
              <a:gd name="connsiteX9" fmla="*/ 0 w 5412015"/>
              <a:gd name="connsiteY9" fmla="*/ 3429001 h 6858000"/>
              <a:gd name="connsiteX10" fmla="*/ 2232020 w 5412015"/>
              <a:gd name="connsiteY10" fmla="*/ 616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12015" h="6858000">
                <a:moveTo>
                  <a:pt x="2388418" y="0"/>
                </a:moveTo>
                <a:lnTo>
                  <a:pt x="2781300" y="0"/>
                </a:lnTo>
                <a:lnTo>
                  <a:pt x="4667250" y="0"/>
                </a:lnTo>
                <a:lnTo>
                  <a:pt x="5412015" y="0"/>
                </a:lnTo>
                <a:lnTo>
                  <a:pt x="5412015" y="6858000"/>
                </a:lnTo>
                <a:lnTo>
                  <a:pt x="4667250" y="6858000"/>
                </a:lnTo>
                <a:lnTo>
                  <a:pt x="2781300" y="6858000"/>
                </a:lnTo>
                <a:lnTo>
                  <a:pt x="2388413" y="6858000"/>
                </a:lnTo>
                <a:lnTo>
                  <a:pt x="2232020" y="6796336"/>
                </a:lnTo>
                <a:cubicBezTo>
                  <a:pt x="920355" y="6241549"/>
                  <a:pt x="0" y="4942756"/>
                  <a:pt x="0" y="3429001"/>
                </a:cubicBezTo>
                <a:cubicBezTo>
                  <a:pt x="0" y="1915247"/>
                  <a:pt x="920355" y="616453"/>
                  <a:pt x="2232020" y="61666"/>
                </a:cubicBezTo>
                <a:close/>
              </a:path>
            </a:pathLst>
          </a:custGeom>
          <a:noFill/>
          <a:effectLst>
            <a:outerShdw blurRad="381000" dist="114300" dir="5400000" sx="98000" sy="98000" algn="t" rotWithShape="0">
              <a:prstClr val="black">
                <a:alpha val="22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6618514" y="2"/>
            <a:ext cx="5573486" cy="4327856"/>
          </a:xfrm>
          <a:custGeom>
            <a:avLst/>
            <a:gdLst>
              <a:gd name="connsiteX0" fmla="*/ 34764 w 5715000"/>
              <a:gd name="connsiteY0" fmla="*/ 0 h 4437743"/>
              <a:gd name="connsiteX1" fmla="*/ 5715000 w 5715000"/>
              <a:gd name="connsiteY1" fmla="*/ 0 h 4437743"/>
              <a:gd name="connsiteX2" fmla="*/ 5715000 w 5715000"/>
              <a:gd name="connsiteY2" fmla="*/ 4003847 h 4437743"/>
              <a:gd name="connsiteX3" fmla="*/ 5623046 w 5715000"/>
              <a:gd name="connsiteY3" fmla="*/ 4050943 h 4437743"/>
              <a:gd name="connsiteX4" fmla="*/ 3922486 w 5715000"/>
              <a:gd name="connsiteY4" fmla="*/ 4437743 h 4437743"/>
              <a:gd name="connsiteX5" fmla="*/ 0 w 5715000"/>
              <a:gd name="connsiteY5" fmla="*/ 515257 h 4437743"/>
              <a:gd name="connsiteX6" fmla="*/ 20252 w 5715000"/>
              <a:gd name="connsiteY6" fmla="*/ 114206 h 4437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15000" h="4437743">
                <a:moveTo>
                  <a:pt x="34764" y="0"/>
                </a:moveTo>
                <a:lnTo>
                  <a:pt x="5715000" y="0"/>
                </a:lnTo>
                <a:lnTo>
                  <a:pt x="5715000" y="4003847"/>
                </a:lnTo>
                <a:lnTo>
                  <a:pt x="5623046" y="4050943"/>
                </a:lnTo>
                <a:cubicBezTo>
                  <a:pt x="5108601" y="4298829"/>
                  <a:pt x="4531766" y="4437743"/>
                  <a:pt x="3922486" y="4437743"/>
                </a:cubicBezTo>
                <a:cubicBezTo>
                  <a:pt x="1756157" y="4437743"/>
                  <a:pt x="0" y="2681586"/>
                  <a:pt x="0" y="515257"/>
                </a:cubicBezTo>
                <a:cubicBezTo>
                  <a:pt x="0" y="379862"/>
                  <a:pt x="6860" y="246068"/>
                  <a:pt x="20252" y="114206"/>
                </a:cubicBezTo>
                <a:close/>
              </a:path>
            </a:pathLst>
          </a:custGeom>
          <a:blipFill>
            <a:blip r:embed="rId2" cstate="screen">
              <a:alphaModFix amt="8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923317" y="0"/>
            <a:ext cx="5268685" cy="3991428"/>
          </a:xfrm>
          <a:custGeom>
            <a:avLst/>
            <a:gdLst>
              <a:gd name="connsiteX0" fmla="*/ 42342 w 5268685"/>
              <a:gd name="connsiteY0" fmla="*/ 0 h 3991428"/>
              <a:gd name="connsiteX1" fmla="*/ 5268685 w 5268685"/>
              <a:gd name="connsiteY1" fmla="*/ 0 h 3991428"/>
              <a:gd name="connsiteX2" fmla="*/ 5268685 w 5268685"/>
              <a:gd name="connsiteY2" fmla="*/ 3489516 h 3991428"/>
              <a:gd name="connsiteX3" fmla="*/ 5133120 w 5268685"/>
              <a:gd name="connsiteY3" fmla="*/ 3571873 h 3991428"/>
              <a:gd name="connsiteX4" fmla="*/ 3476171 w 5268685"/>
              <a:gd name="connsiteY4" fmla="*/ 3991428 h 3991428"/>
              <a:gd name="connsiteX5" fmla="*/ 0 w 5268685"/>
              <a:gd name="connsiteY5" fmla="*/ 515257 h 3991428"/>
              <a:gd name="connsiteX6" fmla="*/ 17947 w 5268685"/>
              <a:gd name="connsiteY6" fmla="*/ 159839 h 39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8685" h="3991428">
                <a:moveTo>
                  <a:pt x="42342" y="0"/>
                </a:moveTo>
                <a:lnTo>
                  <a:pt x="5268685" y="0"/>
                </a:lnTo>
                <a:lnTo>
                  <a:pt x="5268685" y="3489516"/>
                </a:lnTo>
                <a:lnTo>
                  <a:pt x="5133120" y="3571873"/>
                </a:lnTo>
                <a:cubicBezTo>
                  <a:pt x="4640570" y="3839442"/>
                  <a:pt x="4076120" y="3991428"/>
                  <a:pt x="3476171" y="3991428"/>
                </a:cubicBezTo>
                <a:cubicBezTo>
                  <a:pt x="1556335" y="3991428"/>
                  <a:pt x="0" y="2435093"/>
                  <a:pt x="0" y="515257"/>
                </a:cubicBezTo>
                <a:cubicBezTo>
                  <a:pt x="0" y="395267"/>
                  <a:pt x="6080" y="276698"/>
                  <a:pt x="17947" y="15983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4419600"/>
            <a:ext cx="4412343" cy="2438400"/>
          </a:xfrm>
          <a:custGeom>
            <a:avLst/>
            <a:gdLst>
              <a:gd name="connsiteX0" fmla="*/ 1973943 w 4412343"/>
              <a:gd name="connsiteY0" fmla="*/ 0 h 2438400"/>
              <a:gd name="connsiteX1" fmla="*/ 4412343 w 4412343"/>
              <a:gd name="connsiteY1" fmla="*/ 2438400 h 2438400"/>
              <a:gd name="connsiteX2" fmla="*/ 0 w 4412343"/>
              <a:gd name="connsiteY2" fmla="*/ 2438400 h 2438400"/>
              <a:gd name="connsiteX3" fmla="*/ 0 w 4412343"/>
              <a:gd name="connsiteY3" fmla="*/ 1010856 h 2438400"/>
              <a:gd name="connsiteX4" fmla="*/ 92355 w 4412343"/>
              <a:gd name="connsiteY4" fmla="*/ 887352 h 2438400"/>
              <a:gd name="connsiteX5" fmla="*/ 1973943 w 4412343"/>
              <a:gd name="connsiteY5" fmla="*/ 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2343" h="2438400">
                <a:moveTo>
                  <a:pt x="1973943" y="0"/>
                </a:moveTo>
                <a:cubicBezTo>
                  <a:pt x="3320634" y="0"/>
                  <a:pt x="4412343" y="1091709"/>
                  <a:pt x="4412343" y="2438400"/>
                </a:cubicBezTo>
                <a:lnTo>
                  <a:pt x="0" y="2438400"/>
                </a:lnTo>
                <a:lnTo>
                  <a:pt x="0" y="1010856"/>
                </a:lnTo>
                <a:lnTo>
                  <a:pt x="92355" y="887352"/>
                </a:lnTo>
                <a:cubicBezTo>
                  <a:pt x="539594" y="345424"/>
                  <a:pt x="1216429" y="0"/>
                  <a:pt x="197394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7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986222" y="1076380"/>
            <a:ext cx="5431034" cy="5044105"/>
          </a:xfrm>
          <a:custGeom>
            <a:avLst/>
            <a:gdLst>
              <a:gd name="connsiteX0" fmla="*/ 2794312 w 5431034"/>
              <a:gd name="connsiteY0" fmla="*/ 19 h 5044105"/>
              <a:gd name="connsiteX1" fmla="*/ 3504863 w 5431034"/>
              <a:gd name="connsiteY1" fmla="*/ 74662 h 5044105"/>
              <a:gd name="connsiteX2" fmla="*/ 4513635 w 5431034"/>
              <a:gd name="connsiteY2" fmla="*/ 628663 h 5044105"/>
              <a:gd name="connsiteX3" fmla="*/ 4845564 w 5431034"/>
              <a:gd name="connsiteY3" fmla="*/ 1561069 h 5044105"/>
              <a:gd name="connsiteX4" fmla="*/ 4786433 w 5431034"/>
              <a:gd name="connsiteY4" fmla="*/ 1659014 h 5044105"/>
              <a:gd name="connsiteX5" fmla="*/ 4949691 w 5431034"/>
              <a:gd name="connsiteY5" fmla="*/ 1667814 h 5044105"/>
              <a:gd name="connsiteX6" fmla="*/ 5074725 w 5431034"/>
              <a:gd name="connsiteY6" fmla="*/ 1828072 h 5044105"/>
              <a:gd name="connsiteX7" fmla="*/ 5207428 w 5431034"/>
              <a:gd name="connsiteY7" fmla="*/ 2078228 h 5044105"/>
              <a:gd name="connsiteX8" fmla="*/ 5028491 w 5431034"/>
              <a:gd name="connsiteY8" fmla="*/ 2280526 h 5044105"/>
              <a:gd name="connsiteX9" fmla="*/ 4910868 w 5431034"/>
              <a:gd name="connsiteY9" fmla="*/ 2331747 h 5044105"/>
              <a:gd name="connsiteX10" fmla="*/ 5007947 w 5431034"/>
              <a:gd name="connsiteY10" fmla="*/ 2522483 h 5044105"/>
              <a:gd name="connsiteX11" fmla="*/ 4985801 w 5431034"/>
              <a:gd name="connsiteY11" fmla="*/ 2623655 h 5044105"/>
              <a:gd name="connsiteX12" fmla="*/ 5429006 w 5431034"/>
              <a:gd name="connsiteY12" fmla="*/ 3493404 h 5044105"/>
              <a:gd name="connsiteX13" fmla="*/ 5064624 w 5431034"/>
              <a:gd name="connsiteY13" fmla="*/ 3922730 h 5044105"/>
              <a:gd name="connsiteX14" fmla="*/ 4247892 w 5431034"/>
              <a:gd name="connsiteY14" fmla="*/ 4355037 h 5044105"/>
              <a:gd name="connsiteX15" fmla="*/ 3261813 w 5431034"/>
              <a:gd name="connsiteY15" fmla="*/ 4645529 h 5044105"/>
              <a:gd name="connsiteX16" fmla="*/ 2750170 w 5431034"/>
              <a:gd name="connsiteY16" fmla="*/ 4782623 h 5044105"/>
              <a:gd name="connsiteX17" fmla="*/ 2305870 w 5431034"/>
              <a:gd name="connsiteY17" fmla="*/ 4852412 h 5044105"/>
              <a:gd name="connsiteX18" fmla="*/ 757704 w 5431034"/>
              <a:gd name="connsiteY18" fmla="*/ 4797620 h 5044105"/>
              <a:gd name="connsiteX19" fmla="*/ 624376 w 5431034"/>
              <a:gd name="connsiteY19" fmla="*/ 3871113 h 5044105"/>
              <a:gd name="connsiteX20" fmla="*/ 641938 w 5431034"/>
              <a:gd name="connsiteY20" fmla="*/ 3863123 h 5044105"/>
              <a:gd name="connsiteX21" fmla="*/ 683007 w 5431034"/>
              <a:gd name="connsiteY21" fmla="*/ 3697768 h 5044105"/>
              <a:gd name="connsiteX22" fmla="*/ 608276 w 5431034"/>
              <a:gd name="connsiteY22" fmla="*/ 3737496 h 5044105"/>
              <a:gd name="connsiteX23" fmla="*/ 394416 w 5431034"/>
              <a:gd name="connsiteY23" fmla="*/ 3784948 h 5044105"/>
              <a:gd name="connsiteX24" fmla="*/ 99996 w 5431034"/>
              <a:gd name="connsiteY24" fmla="*/ 3617532 h 5044105"/>
              <a:gd name="connsiteX25" fmla="*/ 75426 w 5431034"/>
              <a:gd name="connsiteY25" fmla="*/ 3574855 h 5044105"/>
              <a:gd name="connsiteX26" fmla="*/ 188223 w 5431034"/>
              <a:gd name="connsiteY26" fmla="*/ 3419836 h 5044105"/>
              <a:gd name="connsiteX27" fmla="*/ 195050 w 5431034"/>
              <a:gd name="connsiteY27" fmla="*/ 3322769 h 5044105"/>
              <a:gd name="connsiteX28" fmla="*/ 105420 w 5431034"/>
              <a:gd name="connsiteY28" fmla="*/ 3208854 h 5044105"/>
              <a:gd name="connsiteX29" fmla="*/ 310008 w 5431034"/>
              <a:gd name="connsiteY29" fmla="*/ 2930718 h 5044105"/>
              <a:gd name="connsiteX30" fmla="*/ 157021 w 5431034"/>
              <a:gd name="connsiteY30" fmla="*/ 2800939 h 5044105"/>
              <a:gd name="connsiteX31" fmla="*/ 153957 w 5431034"/>
              <a:gd name="connsiteY31" fmla="*/ 2801760 h 5044105"/>
              <a:gd name="connsiteX32" fmla="*/ 147610 w 5431034"/>
              <a:gd name="connsiteY32" fmla="*/ 2790325 h 5044105"/>
              <a:gd name="connsiteX33" fmla="*/ 54150 w 5431034"/>
              <a:gd name="connsiteY33" fmla="*/ 1718489 h 5044105"/>
              <a:gd name="connsiteX34" fmla="*/ 781850 w 5431034"/>
              <a:gd name="connsiteY34" fmla="*/ 659792 h 5044105"/>
              <a:gd name="connsiteX35" fmla="*/ 2794312 w 5431034"/>
              <a:gd name="connsiteY35" fmla="*/ 19 h 504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31034" h="5044105">
                <a:moveTo>
                  <a:pt x="2794312" y="19"/>
                </a:moveTo>
                <a:cubicBezTo>
                  <a:pt x="3033351" y="-762"/>
                  <a:pt x="3272034" y="23748"/>
                  <a:pt x="3504863" y="74662"/>
                </a:cubicBezTo>
                <a:cubicBezTo>
                  <a:pt x="3888671" y="159013"/>
                  <a:pt x="4247049" y="332279"/>
                  <a:pt x="4513635" y="628663"/>
                </a:cubicBezTo>
                <a:cubicBezTo>
                  <a:pt x="4719867" y="859118"/>
                  <a:pt x="5005557" y="1239053"/>
                  <a:pt x="4845564" y="1561069"/>
                </a:cubicBezTo>
                <a:cubicBezTo>
                  <a:pt x="4828444" y="1595213"/>
                  <a:pt x="4810502" y="1626293"/>
                  <a:pt x="4786433" y="1659014"/>
                </a:cubicBezTo>
                <a:cubicBezTo>
                  <a:pt x="4834631" y="1642816"/>
                  <a:pt x="4889999" y="1641116"/>
                  <a:pt x="4949691" y="1667814"/>
                </a:cubicBezTo>
                <a:cubicBezTo>
                  <a:pt x="5021039" y="1701242"/>
                  <a:pt x="5041344" y="1764767"/>
                  <a:pt x="5074725" y="1828072"/>
                </a:cubicBezTo>
                <a:cubicBezTo>
                  <a:pt x="5116696" y="1898927"/>
                  <a:pt x="5191388" y="1993856"/>
                  <a:pt x="5207428" y="2078228"/>
                </a:cubicBezTo>
                <a:cubicBezTo>
                  <a:pt x="5230036" y="2187113"/>
                  <a:pt x="5110992" y="2245283"/>
                  <a:pt x="5028491" y="2280526"/>
                </a:cubicBezTo>
                <a:cubicBezTo>
                  <a:pt x="4988062" y="2301211"/>
                  <a:pt x="4907804" y="2332568"/>
                  <a:pt x="4910868" y="2331747"/>
                </a:cubicBezTo>
                <a:cubicBezTo>
                  <a:pt x="4900095" y="2377326"/>
                  <a:pt x="4998475" y="2462624"/>
                  <a:pt x="5007947" y="2522483"/>
                </a:cubicBezTo>
                <a:cubicBezTo>
                  <a:pt x="5013314" y="2567022"/>
                  <a:pt x="5005385" y="2598703"/>
                  <a:pt x="4985801" y="2623655"/>
                </a:cubicBezTo>
                <a:cubicBezTo>
                  <a:pt x="5309475" y="2655154"/>
                  <a:pt x="5449930" y="3228356"/>
                  <a:pt x="5429006" y="3493404"/>
                </a:cubicBezTo>
                <a:cubicBezTo>
                  <a:pt x="5408462" y="3735361"/>
                  <a:pt x="5267591" y="3822368"/>
                  <a:pt x="5064624" y="3922730"/>
                </a:cubicBezTo>
                <a:cubicBezTo>
                  <a:pt x="4789990" y="4061999"/>
                  <a:pt x="4529695" y="4230268"/>
                  <a:pt x="4247892" y="4355037"/>
                </a:cubicBezTo>
                <a:cubicBezTo>
                  <a:pt x="3927082" y="4493543"/>
                  <a:pt x="3591654" y="4540728"/>
                  <a:pt x="3261813" y="4645529"/>
                </a:cubicBezTo>
                <a:cubicBezTo>
                  <a:pt x="3092707" y="4700693"/>
                  <a:pt x="2927486" y="4758100"/>
                  <a:pt x="2750170" y="4782623"/>
                </a:cubicBezTo>
                <a:cubicBezTo>
                  <a:pt x="2602070" y="4805886"/>
                  <a:pt x="2453749" y="4816072"/>
                  <a:pt x="2305870" y="4852412"/>
                </a:cubicBezTo>
                <a:cubicBezTo>
                  <a:pt x="1835257" y="4958808"/>
                  <a:pt x="1119287" y="5252458"/>
                  <a:pt x="757704" y="4797620"/>
                </a:cubicBezTo>
                <a:cubicBezTo>
                  <a:pt x="603615" y="4602455"/>
                  <a:pt x="291151" y="4049070"/>
                  <a:pt x="624376" y="3871113"/>
                </a:cubicBezTo>
                <a:cubicBezTo>
                  <a:pt x="629683" y="3866407"/>
                  <a:pt x="635810" y="3864765"/>
                  <a:pt x="641938" y="3863123"/>
                </a:cubicBezTo>
                <a:cubicBezTo>
                  <a:pt x="639414" y="3804686"/>
                  <a:pt x="653851" y="3748273"/>
                  <a:pt x="683007" y="3697768"/>
                </a:cubicBezTo>
                <a:cubicBezTo>
                  <a:pt x="660139" y="3710463"/>
                  <a:pt x="635028" y="3727044"/>
                  <a:pt x="608276" y="3737496"/>
                </a:cubicBezTo>
                <a:cubicBezTo>
                  <a:pt x="542516" y="3761685"/>
                  <a:pt x="469808" y="3784451"/>
                  <a:pt x="394416" y="3784948"/>
                </a:cubicBezTo>
                <a:cubicBezTo>
                  <a:pt x="241389" y="3789826"/>
                  <a:pt x="220423" y="3687070"/>
                  <a:pt x="99996" y="3617532"/>
                </a:cubicBezTo>
                <a:cubicBezTo>
                  <a:pt x="84457" y="3608559"/>
                  <a:pt x="73404" y="3591817"/>
                  <a:pt x="75426" y="3574855"/>
                </a:cubicBezTo>
                <a:cubicBezTo>
                  <a:pt x="81873" y="3500878"/>
                  <a:pt x="154582" y="3478111"/>
                  <a:pt x="188223" y="3419836"/>
                </a:cubicBezTo>
                <a:cubicBezTo>
                  <a:pt x="238383" y="3337431"/>
                  <a:pt x="243370" y="3405060"/>
                  <a:pt x="195050" y="3322769"/>
                </a:cubicBezTo>
                <a:cubicBezTo>
                  <a:pt x="163311" y="3265592"/>
                  <a:pt x="124304" y="3279328"/>
                  <a:pt x="105420" y="3208854"/>
                </a:cubicBezTo>
                <a:cubicBezTo>
                  <a:pt x="65191" y="3058714"/>
                  <a:pt x="182753" y="2958248"/>
                  <a:pt x="310008" y="2930718"/>
                </a:cubicBezTo>
                <a:cubicBezTo>
                  <a:pt x="251737" y="2897071"/>
                  <a:pt x="197951" y="2855654"/>
                  <a:pt x="157021" y="2800939"/>
                </a:cubicBezTo>
                <a:cubicBezTo>
                  <a:pt x="157021" y="2800939"/>
                  <a:pt x="157021" y="2800939"/>
                  <a:pt x="153957" y="2801760"/>
                </a:cubicBezTo>
                <a:cubicBezTo>
                  <a:pt x="153136" y="2798696"/>
                  <a:pt x="148431" y="2793389"/>
                  <a:pt x="147610" y="2790325"/>
                </a:cubicBezTo>
                <a:cubicBezTo>
                  <a:pt x="-46048" y="2484252"/>
                  <a:pt x="-17155" y="2052865"/>
                  <a:pt x="54150" y="1718489"/>
                </a:cubicBezTo>
                <a:cubicBezTo>
                  <a:pt x="153508" y="1268221"/>
                  <a:pt x="417888" y="931371"/>
                  <a:pt x="781850" y="659792"/>
                </a:cubicBezTo>
                <a:cubicBezTo>
                  <a:pt x="1356883" y="232314"/>
                  <a:pt x="2077197" y="2361"/>
                  <a:pt x="2794312" y="1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bg>
      <p:bgPr>
        <a:solidFill>
          <a:srgbClr val="444C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267200" y="0"/>
            <a:ext cx="7924800" cy="6858000"/>
          </a:xfrm>
          <a:custGeom>
            <a:avLst/>
            <a:gdLst>
              <a:gd name="connsiteX0" fmla="*/ 0 w 7924800"/>
              <a:gd name="connsiteY0" fmla="*/ 0 h 6858000"/>
              <a:gd name="connsiteX1" fmla="*/ 7924800 w 7924800"/>
              <a:gd name="connsiteY1" fmla="*/ 0 h 6858000"/>
              <a:gd name="connsiteX2" fmla="*/ 7924800 w 7924800"/>
              <a:gd name="connsiteY2" fmla="*/ 6858000 h 6858000"/>
              <a:gd name="connsiteX3" fmla="*/ 0 w 7924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0" h="6858000">
                <a:moveTo>
                  <a:pt x="0" y="0"/>
                </a:moveTo>
                <a:lnTo>
                  <a:pt x="7924800" y="0"/>
                </a:lnTo>
                <a:lnTo>
                  <a:pt x="79248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1567544" y="2496458"/>
            <a:ext cx="2714171" cy="3425372"/>
          </a:xfrm>
          <a:custGeom>
            <a:avLst/>
            <a:gdLst>
              <a:gd name="connsiteX0" fmla="*/ 263682 w 2714171"/>
              <a:gd name="connsiteY0" fmla="*/ 0 h 3425372"/>
              <a:gd name="connsiteX1" fmla="*/ 2450489 w 2714171"/>
              <a:gd name="connsiteY1" fmla="*/ 0 h 3425372"/>
              <a:gd name="connsiteX2" fmla="*/ 2714171 w 2714171"/>
              <a:gd name="connsiteY2" fmla="*/ 263682 h 3425372"/>
              <a:gd name="connsiteX3" fmla="*/ 2714171 w 2714171"/>
              <a:gd name="connsiteY3" fmla="*/ 3161690 h 3425372"/>
              <a:gd name="connsiteX4" fmla="*/ 2450489 w 2714171"/>
              <a:gd name="connsiteY4" fmla="*/ 3425372 h 3425372"/>
              <a:gd name="connsiteX5" fmla="*/ 263682 w 2714171"/>
              <a:gd name="connsiteY5" fmla="*/ 3425372 h 3425372"/>
              <a:gd name="connsiteX6" fmla="*/ 0 w 2714171"/>
              <a:gd name="connsiteY6" fmla="*/ 3161690 h 3425372"/>
              <a:gd name="connsiteX7" fmla="*/ 0 w 2714171"/>
              <a:gd name="connsiteY7" fmla="*/ 263682 h 3425372"/>
              <a:gd name="connsiteX8" fmla="*/ 263682 w 2714171"/>
              <a:gd name="connsiteY8" fmla="*/ 0 h 342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4171" h="3425372">
                <a:moveTo>
                  <a:pt x="263682" y="0"/>
                </a:moveTo>
                <a:lnTo>
                  <a:pt x="2450489" y="0"/>
                </a:lnTo>
                <a:cubicBezTo>
                  <a:pt x="2596117" y="0"/>
                  <a:pt x="2714171" y="118054"/>
                  <a:pt x="2714171" y="263682"/>
                </a:cubicBezTo>
                <a:lnTo>
                  <a:pt x="2714171" y="3161690"/>
                </a:lnTo>
                <a:cubicBezTo>
                  <a:pt x="2714171" y="3307318"/>
                  <a:pt x="2596117" y="3425372"/>
                  <a:pt x="2450489" y="3425372"/>
                </a:cubicBezTo>
                <a:lnTo>
                  <a:pt x="263682" y="3425372"/>
                </a:lnTo>
                <a:cubicBezTo>
                  <a:pt x="118054" y="3425372"/>
                  <a:pt x="0" y="3307318"/>
                  <a:pt x="0" y="3161690"/>
                </a:cubicBezTo>
                <a:lnTo>
                  <a:pt x="0" y="263682"/>
                </a:lnTo>
                <a:cubicBezTo>
                  <a:pt x="0" y="118054"/>
                  <a:pt x="118054" y="0"/>
                  <a:pt x="263682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901700" dist="393700" dir="2700000" sx="86000" sy="86000" algn="tl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pPr marL="0" lvl="0"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bg>
      <p:bgPr>
        <a:solidFill>
          <a:srgbClr val="444C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-1"/>
            <a:ext cx="12192000" cy="3184349"/>
          </a:xfrm>
          <a:custGeom>
            <a:avLst/>
            <a:gdLst>
              <a:gd name="connsiteX0" fmla="*/ 0 w 12192000"/>
              <a:gd name="connsiteY0" fmla="*/ 0 h 3184349"/>
              <a:gd name="connsiteX1" fmla="*/ 12192000 w 12192000"/>
              <a:gd name="connsiteY1" fmla="*/ 0 h 3184349"/>
              <a:gd name="connsiteX2" fmla="*/ 12192000 w 12192000"/>
              <a:gd name="connsiteY2" fmla="*/ 3184349 h 3184349"/>
              <a:gd name="connsiteX3" fmla="*/ 0 w 12192000"/>
              <a:gd name="connsiteY3" fmla="*/ 3184349 h 3184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184349">
                <a:moveTo>
                  <a:pt x="0" y="0"/>
                </a:moveTo>
                <a:lnTo>
                  <a:pt x="12192000" y="0"/>
                </a:lnTo>
                <a:lnTo>
                  <a:pt x="12192000" y="3184349"/>
                </a:lnTo>
                <a:lnTo>
                  <a:pt x="0" y="318434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1401517" y="1920044"/>
            <a:ext cx="3861324" cy="3861324"/>
          </a:xfrm>
          <a:custGeom>
            <a:avLst/>
            <a:gdLst>
              <a:gd name="connsiteX0" fmla="*/ 60739 w 3861324"/>
              <a:gd name="connsiteY0" fmla="*/ 0 h 3861324"/>
              <a:gd name="connsiteX1" fmla="*/ 3800585 w 3861324"/>
              <a:gd name="connsiteY1" fmla="*/ 0 h 3861324"/>
              <a:gd name="connsiteX2" fmla="*/ 3861324 w 3861324"/>
              <a:gd name="connsiteY2" fmla="*/ 60739 h 3861324"/>
              <a:gd name="connsiteX3" fmla="*/ 3861324 w 3861324"/>
              <a:gd name="connsiteY3" fmla="*/ 3800585 h 3861324"/>
              <a:gd name="connsiteX4" fmla="*/ 3800585 w 3861324"/>
              <a:gd name="connsiteY4" fmla="*/ 3861324 h 3861324"/>
              <a:gd name="connsiteX5" fmla="*/ 60739 w 3861324"/>
              <a:gd name="connsiteY5" fmla="*/ 3861324 h 3861324"/>
              <a:gd name="connsiteX6" fmla="*/ 0 w 3861324"/>
              <a:gd name="connsiteY6" fmla="*/ 3800585 h 3861324"/>
              <a:gd name="connsiteX7" fmla="*/ 0 w 3861324"/>
              <a:gd name="connsiteY7" fmla="*/ 60739 h 3861324"/>
              <a:gd name="connsiteX8" fmla="*/ 60739 w 3861324"/>
              <a:gd name="connsiteY8" fmla="*/ 0 h 3861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1324" h="3861324">
                <a:moveTo>
                  <a:pt x="60739" y="0"/>
                </a:moveTo>
                <a:lnTo>
                  <a:pt x="3800585" y="0"/>
                </a:lnTo>
                <a:cubicBezTo>
                  <a:pt x="3834130" y="0"/>
                  <a:pt x="3861324" y="27194"/>
                  <a:pt x="3861324" y="60739"/>
                </a:cubicBezTo>
                <a:lnTo>
                  <a:pt x="3861324" y="3800585"/>
                </a:lnTo>
                <a:cubicBezTo>
                  <a:pt x="3861324" y="3834130"/>
                  <a:pt x="3834130" y="3861324"/>
                  <a:pt x="3800585" y="3861324"/>
                </a:cubicBezTo>
                <a:lnTo>
                  <a:pt x="60739" y="3861324"/>
                </a:lnTo>
                <a:cubicBezTo>
                  <a:pt x="27194" y="3861324"/>
                  <a:pt x="0" y="3834130"/>
                  <a:pt x="0" y="3800585"/>
                </a:cubicBezTo>
                <a:lnTo>
                  <a:pt x="0" y="60739"/>
                </a:lnTo>
                <a:cubicBezTo>
                  <a:pt x="0" y="27194"/>
                  <a:pt x="27194" y="0"/>
                  <a:pt x="60739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698500" sx="92000" sy="92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pPr marL="0" lvl="0"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125E-3261-4048-BD60-460D9F1F05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2A43D-F118-4795-B64E-D421E331B2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 hasCustomPrompt="1"/>
          </p:nvPr>
        </p:nvSpPr>
        <p:spPr>
          <a:xfrm>
            <a:off x="390438" y="2272896"/>
            <a:ext cx="2727960" cy="1788004"/>
          </a:xfrm>
          <a:prstGeom prst="roundRect">
            <a:avLst>
              <a:gd name="adj" fmla="val 7949"/>
            </a:avLst>
          </a:prstGeom>
          <a:noFill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8" hasCustomPrompt="1"/>
          </p:nvPr>
        </p:nvSpPr>
        <p:spPr>
          <a:xfrm>
            <a:off x="3298738" y="2272896"/>
            <a:ext cx="2727960" cy="1788004"/>
          </a:xfrm>
          <a:prstGeom prst="roundRect">
            <a:avLst>
              <a:gd name="adj" fmla="val 7949"/>
            </a:avLst>
          </a:prstGeom>
          <a:noFill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9" hasCustomPrompt="1"/>
          </p:nvPr>
        </p:nvSpPr>
        <p:spPr>
          <a:xfrm>
            <a:off x="6207038" y="2272896"/>
            <a:ext cx="2727960" cy="1788004"/>
          </a:xfrm>
          <a:prstGeom prst="roundRect">
            <a:avLst>
              <a:gd name="adj" fmla="val 7949"/>
            </a:avLst>
          </a:prstGeom>
          <a:noFill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20" hasCustomPrompt="1"/>
          </p:nvPr>
        </p:nvSpPr>
        <p:spPr>
          <a:xfrm>
            <a:off x="9115338" y="2272896"/>
            <a:ext cx="2727960" cy="1788004"/>
          </a:xfrm>
          <a:prstGeom prst="roundRect">
            <a:avLst>
              <a:gd name="adj" fmla="val 7949"/>
            </a:avLst>
          </a:prstGeom>
          <a:noFill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21" hasCustomPrompt="1"/>
          </p:nvPr>
        </p:nvSpPr>
        <p:spPr>
          <a:xfrm>
            <a:off x="390438" y="4241638"/>
            <a:ext cx="2727960" cy="1788004"/>
          </a:xfrm>
          <a:prstGeom prst="roundRect">
            <a:avLst>
              <a:gd name="adj" fmla="val 7949"/>
            </a:avLst>
          </a:prstGeom>
          <a:noFill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22" hasCustomPrompt="1"/>
          </p:nvPr>
        </p:nvSpPr>
        <p:spPr>
          <a:xfrm>
            <a:off x="3298738" y="4241638"/>
            <a:ext cx="2727960" cy="1788004"/>
          </a:xfrm>
          <a:prstGeom prst="roundRect">
            <a:avLst>
              <a:gd name="adj" fmla="val 7949"/>
            </a:avLst>
          </a:prstGeom>
          <a:noFill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23" hasCustomPrompt="1"/>
          </p:nvPr>
        </p:nvSpPr>
        <p:spPr>
          <a:xfrm>
            <a:off x="6207038" y="4241638"/>
            <a:ext cx="2727960" cy="1788004"/>
          </a:xfrm>
          <a:prstGeom prst="roundRect">
            <a:avLst>
              <a:gd name="adj" fmla="val 7949"/>
            </a:avLst>
          </a:prstGeom>
          <a:noFill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24" hasCustomPrompt="1"/>
          </p:nvPr>
        </p:nvSpPr>
        <p:spPr>
          <a:xfrm>
            <a:off x="9115338" y="4241638"/>
            <a:ext cx="2727960" cy="1788004"/>
          </a:xfrm>
          <a:prstGeom prst="roundRect">
            <a:avLst>
              <a:gd name="adj" fmla="val 7949"/>
            </a:avLst>
          </a:prstGeom>
          <a:noFill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4339770"/>
            <a:ext cx="12192001" cy="251822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/>
          <p:nvPr userDrawn="1"/>
        </p:nvSpPr>
        <p:spPr>
          <a:xfrm>
            <a:off x="0" y="0"/>
            <a:ext cx="12192000" cy="5078833"/>
          </a:xfrm>
          <a:custGeom>
            <a:avLst/>
            <a:gdLst>
              <a:gd name="connsiteX0" fmla="*/ 124634 w 12192000"/>
              <a:gd name="connsiteY0" fmla="*/ 0 h 5078833"/>
              <a:gd name="connsiteX1" fmla="*/ 3099291 w 12192000"/>
              <a:gd name="connsiteY1" fmla="*/ 0 h 5078833"/>
              <a:gd name="connsiteX2" fmla="*/ 3099310 w 12192000"/>
              <a:gd name="connsiteY2" fmla="*/ 1 h 5078833"/>
              <a:gd name="connsiteX3" fmla="*/ 12192000 w 12192000"/>
              <a:gd name="connsiteY3" fmla="*/ 1 h 5078833"/>
              <a:gd name="connsiteX4" fmla="*/ 12192000 w 12192000"/>
              <a:gd name="connsiteY4" fmla="*/ 442857 h 5078833"/>
              <a:gd name="connsiteX5" fmla="*/ 12192000 w 12192000"/>
              <a:gd name="connsiteY5" fmla="*/ 5038945 h 5078833"/>
              <a:gd name="connsiteX6" fmla="*/ 12113717 w 12192000"/>
              <a:gd name="connsiteY6" fmla="*/ 5006477 h 5078833"/>
              <a:gd name="connsiteX7" fmla="*/ 7230911 w 12192000"/>
              <a:gd name="connsiteY7" fmla="*/ 5073965 h 5078833"/>
              <a:gd name="connsiteX8" fmla="*/ 3553156 w 12192000"/>
              <a:gd name="connsiteY8" fmla="*/ 4186079 h 5078833"/>
              <a:gd name="connsiteX9" fmla="*/ 238408 w 12192000"/>
              <a:gd name="connsiteY9" fmla="*/ 4940119 h 5078833"/>
              <a:gd name="connsiteX10" fmla="*/ 26574 w 12192000"/>
              <a:gd name="connsiteY10" fmla="*/ 4953804 h 5078833"/>
              <a:gd name="connsiteX11" fmla="*/ 0 w 12192000"/>
              <a:gd name="connsiteY11" fmla="*/ 4954486 h 5078833"/>
              <a:gd name="connsiteX12" fmla="*/ 0 w 12192000"/>
              <a:gd name="connsiteY12" fmla="*/ 2558963 h 5078833"/>
              <a:gd name="connsiteX13" fmla="*/ 0 w 12192000"/>
              <a:gd name="connsiteY13" fmla="*/ 1 h 5078833"/>
              <a:gd name="connsiteX14" fmla="*/ 124634 w 12192000"/>
              <a:gd name="connsiteY14" fmla="*/ 1 h 507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5078833">
                <a:moveTo>
                  <a:pt x="124634" y="0"/>
                </a:moveTo>
                <a:lnTo>
                  <a:pt x="3099291" y="0"/>
                </a:lnTo>
                <a:cubicBezTo>
                  <a:pt x="3099297" y="0"/>
                  <a:pt x="3099304" y="1"/>
                  <a:pt x="3099310" y="1"/>
                </a:cubicBezTo>
                <a:lnTo>
                  <a:pt x="12192000" y="1"/>
                </a:lnTo>
                <a:lnTo>
                  <a:pt x="12192000" y="442857"/>
                </a:lnTo>
                <a:lnTo>
                  <a:pt x="12192000" y="5038945"/>
                </a:lnTo>
                <a:lnTo>
                  <a:pt x="12113717" y="5006477"/>
                </a:lnTo>
                <a:cubicBezTo>
                  <a:pt x="10731827" y="4481881"/>
                  <a:pt x="8639803" y="5141146"/>
                  <a:pt x="7230911" y="5073965"/>
                </a:cubicBezTo>
                <a:cubicBezTo>
                  <a:pt x="5390354" y="4986201"/>
                  <a:pt x="4718574" y="4208386"/>
                  <a:pt x="3553156" y="4186079"/>
                </a:cubicBezTo>
                <a:cubicBezTo>
                  <a:pt x="2387738" y="4163771"/>
                  <a:pt x="1311119" y="4844706"/>
                  <a:pt x="238408" y="4940119"/>
                </a:cubicBezTo>
                <a:cubicBezTo>
                  <a:pt x="171363" y="4946083"/>
                  <a:pt x="100506" y="4950591"/>
                  <a:pt x="26574" y="4953804"/>
                </a:cubicBezTo>
                <a:lnTo>
                  <a:pt x="0" y="4954486"/>
                </a:lnTo>
                <a:lnTo>
                  <a:pt x="0" y="2558963"/>
                </a:lnTo>
                <a:lnTo>
                  <a:pt x="0" y="1"/>
                </a:lnTo>
                <a:lnTo>
                  <a:pt x="124634" y="1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5108067"/>
          </a:xfrm>
          <a:custGeom>
            <a:avLst/>
            <a:gdLst>
              <a:gd name="connsiteX0" fmla="*/ 0 w 12192000"/>
              <a:gd name="connsiteY0" fmla="*/ 0 h 5108067"/>
              <a:gd name="connsiteX1" fmla="*/ 12192000 w 12192000"/>
              <a:gd name="connsiteY1" fmla="*/ 0 h 5108067"/>
              <a:gd name="connsiteX2" fmla="*/ 12192000 w 12192000"/>
              <a:gd name="connsiteY2" fmla="*/ 3672987 h 5108067"/>
              <a:gd name="connsiteX3" fmla="*/ 11915084 w 12192000"/>
              <a:gd name="connsiteY3" fmla="*/ 3755307 h 5108067"/>
              <a:gd name="connsiteX4" fmla="*/ 7344697 w 12192000"/>
              <a:gd name="connsiteY4" fmla="*/ 4866966 h 5108067"/>
              <a:gd name="connsiteX5" fmla="*/ 3628103 w 12192000"/>
              <a:gd name="connsiteY5" fmla="*/ 4159043 h 5108067"/>
              <a:gd name="connsiteX6" fmla="*/ 353961 w 12192000"/>
              <a:gd name="connsiteY6" fmla="*/ 5073443 h 5108067"/>
              <a:gd name="connsiteX7" fmla="*/ 143044 w 12192000"/>
              <a:gd name="connsiteY7" fmla="*/ 5097417 h 5108067"/>
              <a:gd name="connsiteX8" fmla="*/ 0 w 12192000"/>
              <a:gd name="connsiteY8" fmla="*/ 5108067 h 5108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108067">
                <a:moveTo>
                  <a:pt x="0" y="0"/>
                </a:moveTo>
                <a:lnTo>
                  <a:pt x="12192000" y="0"/>
                </a:lnTo>
                <a:lnTo>
                  <a:pt x="12192000" y="3672987"/>
                </a:lnTo>
                <a:lnTo>
                  <a:pt x="11915084" y="3755307"/>
                </a:lnTo>
                <a:cubicBezTo>
                  <a:pt x="10561689" y="4159044"/>
                  <a:pt x="8513507" y="4778476"/>
                  <a:pt x="7344697" y="4866966"/>
                </a:cubicBezTo>
                <a:cubicBezTo>
                  <a:pt x="5786286" y="4984953"/>
                  <a:pt x="4793226" y="4124630"/>
                  <a:pt x="3628103" y="4159043"/>
                </a:cubicBezTo>
                <a:cubicBezTo>
                  <a:pt x="2462980" y="4193456"/>
                  <a:pt x="1420761" y="4925959"/>
                  <a:pt x="353961" y="5073443"/>
                </a:cubicBezTo>
                <a:cubicBezTo>
                  <a:pt x="287286" y="5082661"/>
                  <a:pt x="216732" y="5090611"/>
                  <a:pt x="143044" y="5097417"/>
                </a:cubicBezTo>
                <a:lnTo>
                  <a:pt x="0" y="510806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2" name="Picture Placeholder 11"/>
          <p:cNvSpPr>
            <a:spLocks noGrp="1" noChangeAspect="1"/>
          </p:cNvSpPr>
          <p:nvPr>
            <p:ph type="pic" sz="quarter" idx="10" hasCustomPrompt="1"/>
          </p:nvPr>
        </p:nvSpPr>
        <p:spPr>
          <a:xfrm rot="21060000">
            <a:off x="7661305" y="1516734"/>
            <a:ext cx="4159651" cy="266769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perspectiveContrastingLeftFacing" fov="2700000">
              <a:rot lat="20580000" lon="3540000" rev="21000000"/>
            </a:camera>
            <a:lightRig rig="threePt" dir="t"/>
          </a:scene3d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3" name="Picture Placeholder 11"/>
          <p:cNvSpPr>
            <a:spLocks noGrp="1" noChangeAspect="1"/>
          </p:cNvSpPr>
          <p:nvPr>
            <p:ph type="pic" sz="quarter" idx="12" hasCustomPrompt="1"/>
          </p:nvPr>
        </p:nvSpPr>
        <p:spPr>
          <a:xfrm rot="21060000">
            <a:off x="6961912" y="1512347"/>
            <a:ext cx="3740027" cy="2398576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effectLst>
            <a:outerShdw blurRad="749300" dist="584200" dir="1500000" sx="94000" sy="94000" algn="tl" rotWithShape="0">
              <a:prstClr val="black">
                <a:alpha val="40000"/>
              </a:prstClr>
            </a:outerShdw>
          </a:effectLst>
          <a:scene3d>
            <a:camera prst="perspectiveContrastingLeftFacing" fov="2700000">
              <a:rot lat="20580000" lon="3540000" rev="21000000"/>
            </a:camera>
            <a:lightRig rig="threePt" dir="t"/>
          </a:scene3d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05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" grpId="0" animBg="1"/>
      <p:bldP spid="3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 userDrawn="1"/>
        </p:nvSpPr>
        <p:spPr>
          <a:xfrm>
            <a:off x="1" y="6241143"/>
            <a:ext cx="12192000" cy="616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0" y="3209247"/>
            <a:ext cx="12192000" cy="3648754"/>
          </a:xfrm>
          <a:custGeom>
            <a:avLst/>
            <a:gdLst>
              <a:gd name="connsiteX0" fmla="*/ 0 w 12192000"/>
              <a:gd name="connsiteY0" fmla="*/ 0 h 3648754"/>
              <a:gd name="connsiteX1" fmla="*/ 287434 w 12192000"/>
              <a:gd name="connsiteY1" fmla="*/ 49392 h 3648754"/>
              <a:gd name="connsiteX2" fmla="*/ 7423268 w 12192000"/>
              <a:gd name="connsiteY2" fmla="*/ 1429205 h 3648754"/>
              <a:gd name="connsiteX3" fmla="*/ 11703983 w 12192000"/>
              <a:gd name="connsiteY3" fmla="*/ 940264 h 3648754"/>
              <a:gd name="connsiteX4" fmla="*/ 12192000 w 12192000"/>
              <a:gd name="connsiteY4" fmla="*/ 840560 h 3648754"/>
              <a:gd name="connsiteX5" fmla="*/ 12192000 w 12192000"/>
              <a:gd name="connsiteY5" fmla="*/ 3648754 h 3648754"/>
              <a:gd name="connsiteX6" fmla="*/ 0 w 12192000"/>
              <a:gd name="connsiteY6" fmla="*/ 3648754 h 3648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648754">
                <a:moveTo>
                  <a:pt x="0" y="0"/>
                </a:moveTo>
                <a:lnTo>
                  <a:pt x="287434" y="49392"/>
                </a:lnTo>
                <a:cubicBezTo>
                  <a:pt x="2687103" y="514832"/>
                  <a:pt x="4299750" y="1432874"/>
                  <a:pt x="7423268" y="1429205"/>
                </a:cubicBezTo>
                <a:cubicBezTo>
                  <a:pt x="8724732" y="1427675"/>
                  <a:pt x="10209901" y="1228870"/>
                  <a:pt x="11703983" y="940264"/>
                </a:cubicBezTo>
                <a:lnTo>
                  <a:pt x="12192000" y="840560"/>
                </a:lnTo>
                <a:lnTo>
                  <a:pt x="12192000" y="3648754"/>
                </a:lnTo>
                <a:lnTo>
                  <a:pt x="0" y="3648754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Picture Placeholder 59"/>
          <p:cNvSpPr>
            <a:spLocks noGrp="1"/>
          </p:cNvSpPr>
          <p:nvPr>
            <p:ph type="pic" sz="quarter" idx="12" hasCustomPrompt="1"/>
          </p:nvPr>
        </p:nvSpPr>
        <p:spPr>
          <a:xfrm>
            <a:off x="6113255" y="4270590"/>
            <a:ext cx="4628939" cy="2587411"/>
          </a:xfrm>
          <a:custGeom>
            <a:avLst/>
            <a:gdLst>
              <a:gd name="connsiteX0" fmla="*/ 0 w 4628939"/>
              <a:gd name="connsiteY0" fmla="*/ 0 h 2587411"/>
              <a:gd name="connsiteX1" fmla="*/ 4628939 w 4628939"/>
              <a:gd name="connsiteY1" fmla="*/ 0 h 2587411"/>
              <a:gd name="connsiteX2" fmla="*/ 4628939 w 4628939"/>
              <a:gd name="connsiteY2" fmla="*/ 2587411 h 2587411"/>
              <a:gd name="connsiteX3" fmla="*/ 0 w 4628939"/>
              <a:gd name="connsiteY3" fmla="*/ 2587411 h 2587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8939" h="2587411">
                <a:moveTo>
                  <a:pt x="0" y="0"/>
                </a:moveTo>
                <a:lnTo>
                  <a:pt x="4628939" y="0"/>
                </a:lnTo>
                <a:lnTo>
                  <a:pt x="4628939" y="2587411"/>
                </a:lnTo>
                <a:lnTo>
                  <a:pt x="0" y="25874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08000" dist="228600" dir="5400000" sx="97000" sy="97000" algn="t" rotWithShape="0">
              <a:prstClr val="black">
                <a:alpha val="24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57" name="Picture Placeholder 56"/>
          <p:cNvSpPr>
            <a:spLocks noGrp="1"/>
          </p:cNvSpPr>
          <p:nvPr>
            <p:ph type="pic" sz="quarter" idx="11" hasCustomPrompt="1"/>
          </p:nvPr>
        </p:nvSpPr>
        <p:spPr>
          <a:xfrm>
            <a:off x="1449804" y="4270590"/>
            <a:ext cx="4628939" cy="2587411"/>
          </a:xfrm>
          <a:custGeom>
            <a:avLst/>
            <a:gdLst>
              <a:gd name="connsiteX0" fmla="*/ 0 w 4628939"/>
              <a:gd name="connsiteY0" fmla="*/ 0 h 2587411"/>
              <a:gd name="connsiteX1" fmla="*/ 4628939 w 4628939"/>
              <a:gd name="connsiteY1" fmla="*/ 0 h 2587411"/>
              <a:gd name="connsiteX2" fmla="*/ 4628939 w 4628939"/>
              <a:gd name="connsiteY2" fmla="*/ 2587411 h 2587411"/>
              <a:gd name="connsiteX3" fmla="*/ 0 w 4628939"/>
              <a:gd name="connsiteY3" fmla="*/ 2587411 h 2587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8939" h="2587411">
                <a:moveTo>
                  <a:pt x="0" y="0"/>
                </a:moveTo>
                <a:lnTo>
                  <a:pt x="4628939" y="0"/>
                </a:lnTo>
                <a:lnTo>
                  <a:pt x="4628939" y="2587411"/>
                </a:lnTo>
                <a:lnTo>
                  <a:pt x="0" y="25874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08000" dist="228600" dir="5400000" sx="97000" sy="97000" algn="t" rotWithShape="0">
              <a:prstClr val="black">
                <a:alpha val="24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10" hasCustomPrompt="1"/>
          </p:nvPr>
        </p:nvSpPr>
        <p:spPr>
          <a:xfrm>
            <a:off x="3015574" y="3414308"/>
            <a:ext cx="6160848" cy="3443692"/>
          </a:xfrm>
          <a:custGeom>
            <a:avLst/>
            <a:gdLst>
              <a:gd name="connsiteX0" fmla="*/ 0 w 6160848"/>
              <a:gd name="connsiteY0" fmla="*/ 0 h 3443692"/>
              <a:gd name="connsiteX1" fmla="*/ 6160848 w 6160848"/>
              <a:gd name="connsiteY1" fmla="*/ 0 h 3443692"/>
              <a:gd name="connsiteX2" fmla="*/ 6160848 w 6160848"/>
              <a:gd name="connsiteY2" fmla="*/ 3443692 h 3443692"/>
              <a:gd name="connsiteX3" fmla="*/ 0 w 6160848"/>
              <a:gd name="connsiteY3" fmla="*/ 3443692 h 344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60848" h="3443692">
                <a:moveTo>
                  <a:pt x="0" y="0"/>
                </a:moveTo>
                <a:lnTo>
                  <a:pt x="6160848" y="0"/>
                </a:lnTo>
                <a:lnTo>
                  <a:pt x="6160848" y="3443692"/>
                </a:lnTo>
                <a:lnTo>
                  <a:pt x="0" y="344369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08000" dist="228600" dir="5400000" sx="97000" sy="97000" algn="t" rotWithShape="0">
              <a:prstClr val="black">
                <a:alpha val="24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0" grpId="0" animBg="1"/>
      <p:bldP spid="57" grpId="0" animBg="1"/>
      <p:bldP spid="5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125E-3261-4048-BD60-460D9F1F05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2A43D-F118-4795-B64E-D421E331B2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125E-3261-4048-BD60-460D9F1F05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2A43D-F118-4795-B64E-D421E331B2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125E-3261-4048-BD60-460D9F1F05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2A43D-F118-4795-B64E-D421E331B2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125E-3261-4048-BD60-460D9F1F05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2A43D-F118-4795-B64E-D421E331B2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125E-3261-4048-BD60-460D9F1F05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2A43D-F118-4795-B64E-D421E331B2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125E-3261-4048-BD60-460D9F1F05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2A43D-F118-4795-B64E-D421E331B2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125E-3261-4048-BD60-460D9F1F05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2A43D-F118-4795-B64E-D421E331B2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4" Type="http://schemas.openxmlformats.org/officeDocument/2006/relationships/theme" Target="../theme/theme1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3125E-3261-4048-BD60-460D9F1F05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2A43D-F118-4795-B64E-D421E331B2D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41.jpeg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43.jpeg"/><Relationship Id="rId4" Type="http://schemas.openxmlformats.org/officeDocument/2006/relationships/image" Target="../media/image15.png"/><Relationship Id="rId3" Type="http://schemas.openxmlformats.org/officeDocument/2006/relationships/image" Target="../media/image14.jpeg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46.jpeg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jpeg"/><Relationship Id="rId8" Type="http://schemas.openxmlformats.org/officeDocument/2006/relationships/image" Target="../media/image51.jpeg"/><Relationship Id="rId7" Type="http://schemas.openxmlformats.org/officeDocument/2006/relationships/image" Target="../media/image50.jpeg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3" Type="http://schemas.openxmlformats.org/officeDocument/2006/relationships/notesSlide" Target="../notesSlides/notesSlide11.xml"/><Relationship Id="rId12" Type="http://schemas.openxmlformats.org/officeDocument/2006/relationships/slideLayout" Target="../slideLayouts/slideLayout20.xml"/><Relationship Id="rId11" Type="http://schemas.openxmlformats.org/officeDocument/2006/relationships/image" Target="../media/image54.jpeg"/><Relationship Id="rId10" Type="http://schemas.openxmlformats.org/officeDocument/2006/relationships/image" Target="../media/image53.jpeg"/><Relationship Id="rId1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1.xml"/><Relationship Id="rId4" Type="http://schemas.openxmlformats.org/officeDocument/2006/relationships/image" Target="../media/image55.jpeg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image" Target="../media/image60.jpeg"/><Relationship Id="rId7" Type="http://schemas.openxmlformats.org/officeDocument/2006/relationships/image" Target="../media/image59.jpeg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jpeg"/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2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17.xml"/><Relationship Id="rId7" Type="http://schemas.openxmlformats.org/officeDocument/2006/relationships/image" Target="../media/image16.jpeg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chart" Target="../charts/chart6.xml"/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chart" Target="../charts/chart7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jpeg"/><Relationship Id="rId8" Type="http://schemas.openxmlformats.org/officeDocument/2006/relationships/image" Target="../media/image23.jpeg"/><Relationship Id="rId7" Type="http://schemas.openxmlformats.org/officeDocument/2006/relationships/image" Target="../media/image22.jpe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27.jpeg"/><Relationship Id="rId11" Type="http://schemas.openxmlformats.org/officeDocument/2006/relationships/image" Target="../media/image26.jpeg"/><Relationship Id="rId10" Type="http://schemas.openxmlformats.org/officeDocument/2006/relationships/image" Target="../media/image25.jpe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1.jpeg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 cstate="screen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flipH="1">
            <a:off x="8792444" y="1444112"/>
            <a:ext cx="4539978" cy="418634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" cstate="screen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1383633" y="1846374"/>
            <a:ext cx="4539978" cy="41863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10800000">
            <a:off x="-1046749" y="-4090737"/>
            <a:ext cx="14522422" cy="7628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749" y="4637388"/>
            <a:ext cx="15761148" cy="444122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5400000">
            <a:off x="2326020" y="-2224715"/>
            <a:ext cx="7776885" cy="1147196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-581908" y="-1358079"/>
            <a:ext cx="8611737" cy="4316724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3044363" y="2814977"/>
            <a:ext cx="63401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0" dirty="0">
                <a:solidFill>
                  <a:srgbClr val="354964"/>
                </a:solidFill>
                <a:latin typeface="文悦古体仿宋 (非商业用途)" pitchFamily="50" charset="-122"/>
                <a:ea typeface="文悦古体仿宋 (非商业用途)" pitchFamily="50" charset="-122"/>
              </a:rPr>
              <a:t>金箔水墨色块</a:t>
            </a:r>
            <a:endParaRPr lang="zh-CN" altLang="en-US" sz="8000" dirty="0">
              <a:solidFill>
                <a:srgbClr val="354964"/>
              </a:solidFill>
              <a:latin typeface="文悦古体仿宋 (非商业用途)" pitchFamily="50" charset="-122"/>
              <a:ea typeface="文悦古体仿宋 (非商业用途)" pitchFamily="50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708736" y="1901203"/>
            <a:ext cx="28809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dirty="0" err="1">
                <a:solidFill>
                  <a:srgbClr val="D6B7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ro Script PERSONAL USE ONLY" panose="02000000000000000000" pitchFamily="2" charset="0"/>
              </a:rPr>
              <a:t>Collotion</a:t>
            </a:r>
            <a:endParaRPr lang="zh-CN" altLang="en-US" sz="6600" dirty="0">
              <a:solidFill>
                <a:srgbClr val="D6B7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ro Script PERSONAL USE ONLY" panose="02000000000000000000" pitchFamily="2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5015104" y="4648670"/>
            <a:ext cx="2538290" cy="58676"/>
          </a:xfrm>
          <a:prstGeom prst="rect">
            <a:avLst/>
          </a:prstGeom>
        </p:spPr>
      </p:pic>
      <p:sp>
        <p:nvSpPr>
          <p:cNvPr id="29" name="TextBox 67"/>
          <p:cNvSpPr txBox="1"/>
          <p:nvPr/>
        </p:nvSpPr>
        <p:spPr>
          <a:xfrm>
            <a:off x="3609814" y="4096216"/>
            <a:ext cx="520929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stro Script PERSONAL USE ONLY" panose="02000000000000000000" pitchFamily="2" charset="0"/>
              </a:rPr>
              <a:t>A wonderful serenity has taken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astro Script PERSONAL USE ONLY" panose="02000000000000000000" pitchFamily="2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5447029" y="4805456"/>
            <a:ext cx="1297941" cy="1010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5996380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673768" y="719568"/>
            <a:ext cx="10844463" cy="5418864"/>
          </a:xfrm>
          <a:prstGeom prst="rect">
            <a:avLst/>
          </a:prstGeom>
          <a:solidFill>
            <a:srgbClr val="354964">
              <a:alpha val="79000"/>
            </a:srgbClr>
          </a:solidFill>
          <a:ln>
            <a:solidFill>
              <a:srgbClr val="D6B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4644188" y="477737"/>
            <a:ext cx="2903622" cy="582015"/>
            <a:chOff x="1459832" y="2326104"/>
            <a:chExt cx="4283242" cy="513348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459832" y="2326104"/>
              <a:ext cx="4283242" cy="5133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文本框 37"/>
            <p:cNvSpPr txBox="1"/>
            <p:nvPr/>
          </p:nvSpPr>
          <p:spPr>
            <a:xfrm>
              <a:off x="1722129" y="2379179"/>
              <a:ext cx="3758651" cy="407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1.</a:t>
              </a:r>
              <a:r>
                <a:rPr lang="zh-CN" altLang="en-US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金箔水墨色块</a:t>
              </a:r>
              <a:endParaRPr lang="zh-CN" altLang="en-US" sz="2400" dirty="0">
                <a:solidFill>
                  <a:srgbClr val="354964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</p:txBody>
        </p:sp>
      </p:grpSp>
      <p:grpSp>
        <p:nvGrpSpPr>
          <p:cNvPr id="16" name="Group 15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2485572" y="1968140"/>
            <a:ext cx="7220856" cy="0"/>
            <a:chOff x="2485572" y="2082800"/>
            <a:chExt cx="7220856" cy="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2485572" y="2082800"/>
              <a:ext cx="3610428" cy="0"/>
            </a:xfrm>
            <a:prstGeom prst="line">
              <a:avLst/>
            </a:prstGeom>
            <a:ln w="28575">
              <a:solidFill>
                <a:srgbClr val="D6B7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096000" y="2082800"/>
              <a:ext cx="3610428" cy="0"/>
            </a:xfrm>
            <a:prstGeom prst="line">
              <a:avLst/>
            </a:prstGeom>
            <a:ln w="28575">
              <a:solidFill>
                <a:srgbClr val="D6B7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5794375" y="1325704"/>
            <a:ext cx="603250" cy="0"/>
            <a:chOff x="7150100" y="3662052"/>
            <a:chExt cx="603250" cy="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7150100" y="3662052"/>
              <a:ext cx="336550" cy="0"/>
            </a:xfrm>
            <a:prstGeom prst="line">
              <a:avLst/>
            </a:prstGeom>
            <a:ln w="635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7620000" y="3662052"/>
              <a:ext cx="0" cy="0"/>
            </a:xfrm>
            <a:prstGeom prst="line">
              <a:avLst/>
            </a:prstGeom>
            <a:ln w="635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7753350" y="3662052"/>
              <a:ext cx="0" cy="0"/>
            </a:xfrm>
            <a:prstGeom prst="line">
              <a:avLst/>
            </a:prstGeom>
            <a:ln w="635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Oval 6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/>
          <p:nvPr/>
        </p:nvSpPr>
        <p:spPr>
          <a:xfrm>
            <a:off x="2104572" y="1714140"/>
            <a:ext cx="508000" cy="508000"/>
          </a:xfrm>
          <a:prstGeom prst="ellipse">
            <a:avLst/>
          </a:prstGeom>
          <a:solidFill>
            <a:srgbClr val="D6B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+mj-lt"/>
              </a:rPr>
              <a:t>1</a:t>
            </a:r>
            <a:endParaRPr lang="en-US" b="1" dirty="0">
              <a:latin typeface="+mj-lt"/>
            </a:endParaRPr>
          </a:p>
        </p:txBody>
      </p:sp>
      <p:sp>
        <p:nvSpPr>
          <p:cNvPr id="8" name="Oval 7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/>
          <p:nvPr/>
        </p:nvSpPr>
        <p:spPr>
          <a:xfrm>
            <a:off x="5842000" y="1714140"/>
            <a:ext cx="508000" cy="508000"/>
          </a:xfrm>
          <a:prstGeom prst="ellipse">
            <a:avLst/>
          </a:prstGeom>
          <a:solidFill>
            <a:srgbClr val="D6B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+mj-lt"/>
              </a:rPr>
              <a:t>2</a:t>
            </a:r>
            <a:endParaRPr lang="en-US" b="1" dirty="0">
              <a:latin typeface="+mj-lt"/>
            </a:endParaRPr>
          </a:p>
        </p:txBody>
      </p:sp>
      <p:sp>
        <p:nvSpPr>
          <p:cNvPr id="9" name="Oval 8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/>
          <p:nvPr/>
        </p:nvSpPr>
        <p:spPr>
          <a:xfrm>
            <a:off x="9579428" y="1714140"/>
            <a:ext cx="508000" cy="508000"/>
          </a:xfrm>
          <a:prstGeom prst="ellipse">
            <a:avLst/>
          </a:prstGeom>
          <a:solidFill>
            <a:srgbClr val="D6B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3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29" name="Rectangle: Rounded Corners 28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/>
          <p:nvPr/>
        </p:nvSpPr>
        <p:spPr>
          <a:xfrm>
            <a:off x="4572000" y="2496459"/>
            <a:ext cx="6184748" cy="3425372"/>
          </a:xfrm>
          <a:prstGeom prst="roundRect">
            <a:avLst>
              <a:gd name="adj" fmla="val 8904"/>
            </a:avLst>
          </a:prstGeom>
          <a:solidFill>
            <a:schemeClr val="bg1"/>
          </a:solidFill>
          <a:ln>
            <a:noFill/>
          </a:ln>
          <a:effectLst>
            <a:outerShdw blurRad="1270000" dist="419100" dir="5400000" sx="83000" sy="83000" algn="t" rotWithShape="0">
              <a:schemeClr val="tx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4861536" y="2959487"/>
            <a:ext cx="5605677" cy="1569661"/>
            <a:chOff x="4861536" y="2959487"/>
            <a:chExt cx="5605677" cy="1569661"/>
          </a:xfrm>
        </p:grpSpPr>
        <p:sp>
          <p:nvSpPr>
            <p:cNvPr id="21" name="TextBox 20"/>
            <p:cNvSpPr txBox="1"/>
            <p:nvPr/>
          </p:nvSpPr>
          <p:spPr>
            <a:xfrm>
              <a:off x="4861537" y="2959487"/>
              <a:ext cx="3848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产品项目开发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861536" y="3328819"/>
              <a:ext cx="56056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b="1" dirty="0">
                  <a:solidFill>
                    <a:schemeClr val="bg1">
                      <a:lumMod val="65000"/>
                    </a:schemeClr>
                  </a:solidFill>
                </a:rPr>
                <a:t>A wonderful serenity 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existence, that I neglect my talents.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10" name="Group 9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4861535" y="4879934"/>
            <a:ext cx="1002440" cy="682796"/>
            <a:chOff x="4861535" y="4879934"/>
            <a:chExt cx="1002440" cy="682796"/>
          </a:xfrm>
        </p:grpSpPr>
        <p:sp>
          <p:nvSpPr>
            <p:cNvPr id="23" name="TextBox 22"/>
            <p:cNvSpPr txBox="1"/>
            <p:nvPr/>
          </p:nvSpPr>
          <p:spPr>
            <a:xfrm>
              <a:off x="4861535" y="4879934"/>
              <a:ext cx="1002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  <a:latin typeface="+mj-lt"/>
                </a:rPr>
                <a:t>82</a:t>
              </a:r>
              <a:endParaRPr lang="en-US" sz="2400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861536" y="5249265"/>
              <a:ext cx="1002439" cy="31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Text here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15" name="Group 14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6235455" y="4879934"/>
            <a:ext cx="1002440" cy="682796"/>
            <a:chOff x="6235455" y="4879934"/>
            <a:chExt cx="1002440" cy="682796"/>
          </a:xfrm>
        </p:grpSpPr>
        <p:sp>
          <p:nvSpPr>
            <p:cNvPr id="25" name="TextBox 24"/>
            <p:cNvSpPr txBox="1"/>
            <p:nvPr/>
          </p:nvSpPr>
          <p:spPr>
            <a:xfrm>
              <a:off x="6235455" y="4879934"/>
              <a:ext cx="1002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225</a:t>
              </a:r>
              <a:endPara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235456" y="5249265"/>
              <a:ext cx="1002439" cy="31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Text here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cxnSp>
        <p:nvCxnSpPr>
          <p:cNvPr id="28" name="Straight Connector 27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CxnSpPr/>
          <p:nvPr/>
        </p:nvCxnSpPr>
        <p:spPr>
          <a:xfrm flipV="1">
            <a:off x="5904345" y="4807364"/>
            <a:ext cx="261255" cy="85320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占位符 17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/>
          <a:srcRect/>
          <a:stretch>
            <a:fillRect/>
          </a:stretch>
        </p:blipFill>
        <p:spPr/>
      </p:pic>
      <p:grpSp>
        <p:nvGrpSpPr>
          <p:cNvPr id="36" name="Group 35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1277258" y="3143156"/>
            <a:ext cx="571688" cy="571688"/>
            <a:chOff x="1277258" y="3143156"/>
            <a:chExt cx="571688" cy="571688"/>
          </a:xfrm>
          <a:solidFill>
            <a:srgbClr val="D6B78F"/>
          </a:solidFill>
        </p:grpSpPr>
        <p:sp>
          <p:nvSpPr>
            <p:cNvPr id="31" name="Oval 30"/>
            <p:cNvSpPr/>
            <p:nvPr/>
          </p:nvSpPr>
          <p:spPr>
            <a:xfrm>
              <a:off x="1277258" y="3143156"/>
              <a:ext cx="571688" cy="571688"/>
            </a:xfrm>
            <a:prstGeom prst="ellipse">
              <a:avLst/>
            </a:prstGeom>
            <a:grpFill/>
            <a:ln>
              <a:noFill/>
            </a:ln>
            <a:effectLst>
              <a:outerShdw blurRad="533400" dist="330200" dir="5400000" sx="62000" sy="62000" algn="t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23"/>
            <p:cNvSpPr>
              <a:spLocks noEditPoints="1"/>
            </p:cNvSpPr>
            <p:nvPr/>
          </p:nvSpPr>
          <p:spPr bwMode="auto">
            <a:xfrm>
              <a:off x="1435252" y="3286869"/>
              <a:ext cx="255700" cy="284263"/>
            </a:xfrm>
            <a:custGeom>
              <a:avLst/>
              <a:gdLst>
                <a:gd name="T0" fmla="*/ 97 w 191"/>
                <a:gd name="T1" fmla="*/ 122 h 212"/>
                <a:gd name="T2" fmla="*/ 61 w 191"/>
                <a:gd name="T3" fmla="*/ 92 h 212"/>
                <a:gd name="T4" fmla="*/ 27 w 191"/>
                <a:gd name="T5" fmla="*/ 212 h 212"/>
                <a:gd name="T6" fmla="*/ 183 w 191"/>
                <a:gd name="T7" fmla="*/ 92 h 212"/>
                <a:gd name="T8" fmla="*/ 131 w 191"/>
                <a:gd name="T9" fmla="*/ 95 h 212"/>
                <a:gd name="T10" fmla="*/ 160 w 191"/>
                <a:gd name="T11" fmla="*/ 204 h 212"/>
                <a:gd name="T12" fmla="*/ 19 w 191"/>
                <a:gd name="T13" fmla="*/ 100 h 212"/>
                <a:gd name="T14" fmla="*/ 97 w 191"/>
                <a:gd name="T15" fmla="*/ 130 h 212"/>
                <a:gd name="T16" fmla="*/ 174 w 191"/>
                <a:gd name="T17" fmla="*/ 100 h 212"/>
                <a:gd name="T18" fmla="*/ 84 w 191"/>
                <a:gd name="T19" fmla="*/ 24 h 212"/>
                <a:gd name="T20" fmla="*/ 108 w 191"/>
                <a:gd name="T21" fmla="*/ 104 h 212"/>
                <a:gd name="T22" fmla="*/ 100 w 191"/>
                <a:gd name="T23" fmla="*/ 96 h 212"/>
                <a:gd name="T24" fmla="*/ 92 w 191"/>
                <a:gd name="T25" fmla="*/ 32 h 212"/>
                <a:gd name="T26" fmla="*/ 100 w 191"/>
                <a:gd name="T27" fmla="*/ 96 h 212"/>
                <a:gd name="T28" fmla="*/ 120 w 191"/>
                <a:gd name="T29" fmla="*/ 0 h 212"/>
                <a:gd name="T30" fmla="*/ 144 w 191"/>
                <a:gd name="T31" fmla="*/ 80 h 212"/>
                <a:gd name="T32" fmla="*/ 136 w 191"/>
                <a:gd name="T33" fmla="*/ 72 h 212"/>
                <a:gd name="T34" fmla="*/ 128 w 191"/>
                <a:gd name="T35" fmla="*/ 8 h 212"/>
                <a:gd name="T36" fmla="*/ 136 w 191"/>
                <a:gd name="T37" fmla="*/ 72 h 212"/>
                <a:gd name="T38" fmla="*/ 48 w 191"/>
                <a:gd name="T39" fmla="*/ 0 h 212"/>
                <a:gd name="T40" fmla="*/ 72 w 191"/>
                <a:gd name="T41" fmla="*/ 80 h 212"/>
                <a:gd name="T42" fmla="*/ 64 w 191"/>
                <a:gd name="T43" fmla="*/ 72 h 212"/>
                <a:gd name="T44" fmla="*/ 56 w 191"/>
                <a:gd name="T45" fmla="*/ 8 h 212"/>
                <a:gd name="T46" fmla="*/ 64 w 191"/>
                <a:gd name="T47" fmla="*/ 72 h 212"/>
                <a:gd name="T48" fmla="*/ 168 w 191"/>
                <a:gd name="T49" fmla="*/ 10 h 212"/>
                <a:gd name="T50" fmla="*/ 175 w 191"/>
                <a:gd name="T51" fmla="*/ 78 h 212"/>
                <a:gd name="T52" fmla="*/ 162 w 191"/>
                <a:gd name="T53" fmla="*/ 66 h 212"/>
                <a:gd name="T54" fmla="*/ 182 w 191"/>
                <a:gd name="T55" fmla="*/ 22 h 212"/>
                <a:gd name="T56" fmla="*/ 162 w 191"/>
                <a:gd name="T57" fmla="*/ 66 h 212"/>
                <a:gd name="T58" fmla="*/ 23 w 191"/>
                <a:gd name="T59" fmla="*/ 10 h 212"/>
                <a:gd name="T60" fmla="*/ 16 w 191"/>
                <a:gd name="T61" fmla="*/ 78 h 212"/>
                <a:gd name="T62" fmla="*/ 18 w 191"/>
                <a:gd name="T63" fmla="*/ 20 h 212"/>
                <a:gd name="T64" fmla="*/ 22 w 191"/>
                <a:gd name="T65" fmla="*/ 68 h 212"/>
                <a:gd name="T66" fmla="*/ 18 w 191"/>
                <a:gd name="T67" fmla="*/ 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1" h="212">
                  <a:moveTo>
                    <a:pt x="131" y="95"/>
                  </a:moveTo>
                  <a:cubicBezTo>
                    <a:pt x="126" y="112"/>
                    <a:pt x="113" y="122"/>
                    <a:pt x="97" y="122"/>
                  </a:cubicBezTo>
                  <a:cubicBezTo>
                    <a:pt x="80" y="122"/>
                    <a:pt x="67" y="112"/>
                    <a:pt x="62" y="95"/>
                  </a:cubicBezTo>
                  <a:cubicBezTo>
                    <a:pt x="61" y="92"/>
                    <a:pt x="61" y="92"/>
                    <a:pt x="61" y="92"/>
                  </a:cubicBezTo>
                  <a:cubicBezTo>
                    <a:pt x="10" y="92"/>
                    <a:pt x="10" y="92"/>
                    <a:pt x="10" y="92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167" y="212"/>
                    <a:pt x="167" y="212"/>
                    <a:pt x="167" y="212"/>
                  </a:cubicBezTo>
                  <a:cubicBezTo>
                    <a:pt x="183" y="92"/>
                    <a:pt x="183" y="92"/>
                    <a:pt x="183" y="92"/>
                  </a:cubicBezTo>
                  <a:cubicBezTo>
                    <a:pt x="132" y="92"/>
                    <a:pt x="132" y="92"/>
                    <a:pt x="132" y="92"/>
                  </a:cubicBezTo>
                  <a:lnTo>
                    <a:pt x="131" y="95"/>
                  </a:lnTo>
                  <a:close/>
                  <a:moveTo>
                    <a:pt x="174" y="100"/>
                  </a:moveTo>
                  <a:cubicBezTo>
                    <a:pt x="160" y="204"/>
                    <a:pt x="160" y="204"/>
                    <a:pt x="160" y="204"/>
                  </a:cubicBezTo>
                  <a:cubicBezTo>
                    <a:pt x="34" y="204"/>
                    <a:pt x="34" y="204"/>
                    <a:pt x="34" y="204"/>
                  </a:cubicBezTo>
                  <a:cubicBezTo>
                    <a:pt x="19" y="100"/>
                    <a:pt x="19" y="100"/>
                    <a:pt x="19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62" y="119"/>
                    <a:pt x="77" y="130"/>
                    <a:pt x="97" y="130"/>
                  </a:cubicBezTo>
                  <a:cubicBezTo>
                    <a:pt x="116" y="130"/>
                    <a:pt x="131" y="119"/>
                    <a:pt x="138" y="100"/>
                  </a:cubicBezTo>
                  <a:lnTo>
                    <a:pt x="174" y="100"/>
                  </a:lnTo>
                  <a:close/>
                  <a:moveTo>
                    <a:pt x="108" y="24"/>
                  </a:moveTo>
                  <a:cubicBezTo>
                    <a:pt x="84" y="24"/>
                    <a:pt x="84" y="24"/>
                    <a:pt x="84" y="24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108" y="104"/>
                    <a:pt x="108" y="104"/>
                    <a:pt x="108" y="104"/>
                  </a:cubicBezTo>
                  <a:lnTo>
                    <a:pt x="108" y="24"/>
                  </a:lnTo>
                  <a:close/>
                  <a:moveTo>
                    <a:pt x="100" y="96"/>
                  </a:moveTo>
                  <a:cubicBezTo>
                    <a:pt x="92" y="96"/>
                    <a:pt x="92" y="96"/>
                    <a:pt x="92" y="96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100" y="32"/>
                    <a:pt x="100" y="32"/>
                    <a:pt x="100" y="32"/>
                  </a:cubicBezTo>
                  <a:lnTo>
                    <a:pt x="100" y="96"/>
                  </a:lnTo>
                  <a:close/>
                  <a:moveTo>
                    <a:pt x="144" y="0"/>
                  </a:moveTo>
                  <a:cubicBezTo>
                    <a:pt x="120" y="0"/>
                    <a:pt x="120" y="0"/>
                    <a:pt x="120" y="0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144" y="80"/>
                    <a:pt x="144" y="80"/>
                    <a:pt x="144" y="80"/>
                  </a:cubicBezTo>
                  <a:lnTo>
                    <a:pt x="144" y="0"/>
                  </a:lnTo>
                  <a:close/>
                  <a:moveTo>
                    <a:pt x="136" y="72"/>
                  </a:moveTo>
                  <a:cubicBezTo>
                    <a:pt x="128" y="72"/>
                    <a:pt x="128" y="72"/>
                    <a:pt x="128" y="72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36" y="8"/>
                    <a:pt x="136" y="8"/>
                    <a:pt x="136" y="8"/>
                  </a:cubicBezTo>
                  <a:lnTo>
                    <a:pt x="136" y="72"/>
                  </a:lnTo>
                  <a:close/>
                  <a:moveTo>
                    <a:pt x="72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72" y="80"/>
                    <a:pt x="72" y="80"/>
                    <a:pt x="72" y="80"/>
                  </a:cubicBezTo>
                  <a:lnTo>
                    <a:pt x="72" y="0"/>
                  </a:lnTo>
                  <a:close/>
                  <a:moveTo>
                    <a:pt x="64" y="72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64" y="8"/>
                    <a:pt x="64" y="8"/>
                    <a:pt x="64" y="8"/>
                  </a:cubicBezTo>
                  <a:lnTo>
                    <a:pt x="64" y="72"/>
                  </a:lnTo>
                  <a:close/>
                  <a:moveTo>
                    <a:pt x="191" y="16"/>
                  </a:moveTo>
                  <a:cubicBezTo>
                    <a:pt x="168" y="10"/>
                    <a:pt x="168" y="10"/>
                    <a:pt x="168" y="10"/>
                  </a:cubicBezTo>
                  <a:cubicBezTo>
                    <a:pt x="152" y="72"/>
                    <a:pt x="152" y="72"/>
                    <a:pt x="152" y="72"/>
                  </a:cubicBezTo>
                  <a:cubicBezTo>
                    <a:pt x="175" y="78"/>
                    <a:pt x="175" y="78"/>
                    <a:pt x="175" y="78"/>
                  </a:cubicBezTo>
                  <a:lnTo>
                    <a:pt x="191" y="16"/>
                  </a:lnTo>
                  <a:close/>
                  <a:moveTo>
                    <a:pt x="162" y="66"/>
                  </a:moveTo>
                  <a:cubicBezTo>
                    <a:pt x="174" y="20"/>
                    <a:pt x="174" y="20"/>
                    <a:pt x="174" y="20"/>
                  </a:cubicBezTo>
                  <a:cubicBezTo>
                    <a:pt x="182" y="22"/>
                    <a:pt x="182" y="22"/>
                    <a:pt x="182" y="22"/>
                  </a:cubicBezTo>
                  <a:cubicBezTo>
                    <a:pt x="170" y="68"/>
                    <a:pt x="170" y="68"/>
                    <a:pt x="170" y="68"/>
                  </a:cubicBezTo>
                  <a:lnTo>
                    <a:pt x="162" y="66"/>
                  </a:lnTo>
                  <a:close/>
                  <a:moveTo>
                    <a:pt x="39" y="72"/>
                  </a:moveTo>
                  <a:cubicBezTo>
                    <a:pt x="23" y="10"/>
                    <a:pt x="23" y="10"/>
                    <a:pt x="23" y="1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6" y="78"/>
                    <a:pt x="16" y="78"/>
                    <a:pt x="16" y="78"/>
                  </a:cubicBezTo>
                  <a:lnTo>
                    <a:pt x="39" y="72"/>
                  </a:lnTo>
                  <a:close/>
                  <a:moveTo>
                    <a:pt x="18" y="20"/>
                  </a:moveTo>
                  <a:cubicBezTo>
                    <a:pt x="30" y="66"/>
                    <a:pt x="30" y="66"/>
                    <a:pt x="30" y="66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10" y="22"/>
                    <a:pt x="10" y="22"/>
                    <a:pt x="10" y="22"/>
                  </a:cubicBezTo>
                  <a:lnTo>
                    <a:pt x="18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19" name="e7d195523061f1c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 hidden="1"/>
          <p:cNvSpPr txBox="1"/>
          <p:nvPr/>
        </p:nvSpPr>
        <p:spPr>
          <a:xfrm>
            <a:off x="-355600" y="1803400"/>
            <a:ext cx="32380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</a:t>
            </a:r>
            <a:endParaRPr lang="zh-CN" altLang="en-US" sz="1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5996380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673768" y="719568"/>
            <a:ext cx="10844463" cy="5418864"/>
          </a:xfrm>
          <a:prstGeom prst="rect">
            <a:avLst/>
          </a:prstGeom>
          <a:solidFill>
            <a:srgbClr val="354964">
              <a:alpha val="79000"/>
            </a:srgbClr>
          </a:solidFill>
          <a:ln>
            <a:solidFill>
              <a:srgbClr val="D6B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4644188" y="477737"/>
            <a:ext cx="2903622" cy="582015"/>
            <a:chOff x="1459832" y="2326104"/>
            <a:chExt cx="4283242" cy="513348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459832" y="2326104"/>
              <a:ext cx="4283242" cy="5133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文本框 49"/>
            <p:cNvSpPr txBox="1"/>
            <p:nvPr/>
          </p:nvSpPr>
          <p:spPr>
            <a:xfrm>
              <a:off x="1722129" y="2379179"/>
              <a:ext cx="3758651" cy="407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1.</a:t>
              </a:r>
              <a:r>
                <a:rPr lang="zh-CN" altLang="en-US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金箔水墨色块</a:t>
              </a:r>
              <a:endParaRPr lang="zh-CN" altLang="en-US" sz="2400" dirty="0">
                <a:solidFill>
                  <a:srgbClr val="354964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</p:txBody>
        </p:sp>
      </p:grpSp>
      <p:grpSp>
        <p:nvGrpSpPr>
          <p:cNvPr id="3" name="Group 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5794375" y="1325704"/>
            <a:ext cx="603250" cy="0"/>
            <a:chOff x="7150100" y="3662052"/>
            <a:chExt cx="603250" cy="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150100" y="3662052"/>
              <a:ext cx="336550" cy="0"/>
            </a:xfrm>
            <a:prstGeom prst="line">
              <a:avLst/>
            </a:prstGeom>
            <a:ln w="635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620000" y="3662052"/>
              <a:ext cx="0" cy="0"/>
            </a:xfrm>
            <a:prstGeom prst="line">
              <a:avLst/>
            </a:prstGeom>
            <a:ln w="635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7753350" y="3662052"/>
              <a:ext cx="0" cy="0"/>
            </a:xfrm>
            <a:prstGeom prst="line">
              <a:avLst/>
            </a:prstGeom>
            <a:ln w="635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: Rounded Corners 7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/>
          <p:nvPr/>
        </p:nvSpPr>
        <p:spPr>
          <a:xfrm>
            <a:off x="1058123" y="1681315"/>
            <a:ext cx="3206253" cy="1998671"/>
          </a:xfrm>
          <a:prstGeom prst="roundRect">
            <a:avLst>
              <a:gd name="adj" fmla="val 12779"/>
            </a:avLst>
          </a:prstGeom>
          <a:solidFill>
            <a:schemeClr val="bg1"/>
          </a:solidFill>
          <a:ln>
            <a:noFill/>
          </a:ln>
          <a:effectLst>
            <a:outerShdw blurRad="698500" dist="241300" dir="5400000" sx="84000" sy="84000" algn="t" rotWithShape="0">
              <a:schemeClr val="tx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1256955" y="2429682"/>
            <a:ext cx="2808589" cy="1064907"/>
            <a:chOff x="1277257" y="2503428"/>
            <a:chExt cx="2808589" cy="1064907"/>
          </a:xfrm>
        </p:grpSpPr>
        <p:sp>
          <p:nvSpPr>
            <p:cNvPr id="10" name="TextBox 9"/>
            <p:cNvSpPr txBox="1"/>
            <p:nvPr/>
          </p:nvSpPr>
          <p:spPr>
            <a:xfrm>
              <a:off x="1277257" y="2503428"/>
              <a:ext cx="2808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核心产品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77257" y="2811205"/>
              <a:ext cx="2808589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A wonderful serenity has taken possession of my entire soul, like these sweet mornings.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14" name="Freeform 24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>
            <a:spLocks noEditPoints="1"/>
          </p:cNvSpPr>
          <p:nvPr/>
        </p:nvSpPr>
        <p:spPr bwMode="auto">
          <a:xfrm>
            <a:off x="1432429" y="1920527"/>
            <a:ext cx="233363" cy="338138"/>
          </a:xfrm>
          <a:custGeom>
            <a:avLst/>
            <a:gdLst>
              <a:gd name="T0" fmla="*/ 105 w 149"/>
              <a:gd name="T1" fmla="*/ 28 h 216"/>
              <a:gd name="T2" fmla="*/ 73 w 149"/>
              <a:gd name="T3" fmla="*/ 0 h 216"/>
              <a:gd name="T4" fmla="*/ 42 w 149"/>
              <a:gd name="T5" fmla="*/ 29 h 216"/>
              <a:gd name="T6" fmla="*/ 0 w 149"/>
              <a:gd name="T7" fmla="*/ 115 h 216"/>
              <a:gd name="T8" fmla="*/ 51 w 149"/>
              <a:gd name="T9" fmla="*/ 207 h 216"/>
              <a:gd name="T10" fmla="*/ 73 w 149"/>
              <a:gd name="T11" fmla="*/ 216 h 216"/>
              <a:gd name="T12" fmla="*/ 95 w 149"/>
              <a:gd name="T13" fmla="*/ 208 h 216"/>
              <a:gd name="T14" fmla="*/ 149 w 149"/>
              <a:gd name="T15" fmla="*/ 115 h 216"/>
              <a:gd name="T16" fmla="*/ 105 w 149"/>
              <a:gd name="T17" fmla="*/ 28 h 216"/>
              <a:gd name="T18" fmla="*/ 91 w 149"/>
              <a:gd name="T19" fmla="*/ 201 h 216"/>
              <a:gd name="T20" fmla="*/ 91 w 149"/>
              <a:gd name="T21" fmla="*/ 201 h 216"/>
              <a:gd name="T22" fmla="*/ 90 w 149"/>
              <a:gd name="T23" fmla="*/ 202 h 216"/>
              <a:gd name="T24" fmla="*/ 73 w 149"/>
              <a:gd name="T25" fmla="*/ 208 h 216"/>
              <a:gd name="T26" fmla="*/ 56 w 149"/>
              <a:gd name="T27" fmla="*/ 200 h 216"/>
              <a:gd name="T28" fmla="*/ 55 w 149"/>
              <a:gd name="T29" fmla="*/ 200 h 216"/>
              <a:gd name="T30" fmla="*/ 54 w 149"/>
              <a:gd name="T31" fmla="*/ 199 h 216"/>
              <a:gd name="T32" fmla="*/ 8 w 149"/>
              <a:gd name="T33" fmla="*/ 115 h 216"/>
              <a:gd name="T34" fmla="*/ 48 w 149"/>
              <a:gd name="T35" fmla="*/ 35 h 216"/>
              <a:gd name="T36" fmla="*/ 49 w 149"/>
              <a:gd name="T37" fmla="*/ 34 h 216"/>
              <a:gd name="T38" fmla="*/ 49 w 149"/>
              <a:gd name="T39" fmla="*/ 32 h 216"/>
              <a:gd name="T40" fmla="*/ 73 w 149"/>
              <a:gd name="T41" fmla="*/ 8 h 216"/>
              <a:gd name="T42" fmla="*/ 97 w 149"/>
              <a:gd name="T43" fmla="*/ 31 h 216"/>
              <a:gd name="T44" fmla="*/ 98 w 149"/>
              <a:gd name="T45" fmla="*/ 33 h 216"/>
              <a:gd name="T46" fmla="*/ 99 w 149"/>
              <a:gd name="T47" fmla="*/ 34 h 216"/>
              <a:gd name="T48" fmla="*/ 141 w 149"/>
              <a:gd name="T49" fmla="*/ 115 h 216"/>
              <a:gd name="T50" fmla="*/ 91 w 149"/>
              <a:gd name="T51" fmla="*/ 201 h 216"/>
              <a:gd name="T52" fmla="*/ 57 w 149"/>
              <a:gd name="T53" fmla="*/ 97 h 216"/>
              <a:gd name="T54" fmla="*/ 49 w 149"/>
              <a:gd name="T55" fmla="*/ 105 h 216"/>
              <a:gd name="T56" fmla="*/ 57 w 149"/>
              <a:gd name="T57" fmla="*/ 113 h 216"/>
              <a:gd name="T58" fmla="*/ 65 w 149"/>
              <a:gd name="T59" fmla="*/ 105 h 216"/>
              <a:gd name="T60" fmla="*/ 57 w 149"/>
              <a:gd name="T61" fmla="*/ 97 h 216"/>
              <a:gd name="T62" fmla="*/ 41 w 149"/>
              <a:gd name="T63" fmla="*/ 133 h 216"/>
              <a:gd name="T64" fmla="*/ 33 w 149"/>
              <a:gd name="T65" fmla="*/ 141 h 216"/>
              <a:gd name="T66" fmla="*/ 41 w 149"/>
              <a:gd name="T67" fmla="*/ 149 h 216"/>
              <a:gd name="T68" fmla="*/ 49 w 149"/>
              <a:gd name="T69" fmla="*/ 141 h 216"/>
              <a:gd name="T70" fmla="*/ 41 w 149"/>
              <a:gd name="T71" fmla="*/ 133 h 216"/>
              <a:gd name="T72" fmla="*/ 41 w 149"/>
              <a:gd name="T73" fmla="*/ 81 h 216"/>
              <a:gd name="T74" fmla="*/ 33 w 149"/>
              <a:gd name="T75" fmla="*/ 73 h 216"/>
              <a:gd name="T76" fmla="*/ 25 w 149"/>
              <a:gd name="T77" fmla="*/ 81 h 216"/>
              <a:gd name="T78" fmla="*/ 33 w 149"/>
              <a:gd name="T79" fmla="*/ 89 h 216"/>
              <a:gd name="T80" fmla="*/ 41 w 149"/>
              <a:gd name="T81" fmla="*/ 81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9" h="216">
                <a:moveTo>
                  <a:pt x="105" y="28"/>
                </a:moveTo>
                <a:cubicBezTo>
                  <a:pt x="103" y="12"/>
                  <a:pt x="90" y="0"/>
                  <a:pt x="73" y="0"/>
                </a:cubicBezTo>
                <a:cubicBezTo>
                  <a:pt x="57" y="0"/>
                  <a:pt x="43" y="13"/>
                  <a:pt x="42" y="29"/>
                </a:cubicBezTo>
                <a:cubicBezTo>
                  <a:pt x="16" y="45"/>
                  <a:pt x="0" y="79"/>
                  <a:pt x="0" y="115"/>
                </a:cubicBezTo>
                <a:cubicBezTo>
                  <a:pt x="0" y="157"/>
                  <a:pt x="20" y="193"/>
                  <a:pt x="51" y="207"/>
                </a:cubicBezTo>
                <a:cubicBezTo>
                  <a:pt x="57" y="213"/>
                  <a:pt x="65" y="216"/>
                  <a:pt x="73" y="216"/>
                </a:cubicBezTo>
                <a:cubicBezTo>
                  <a:pt x="81" y="216"/>
                  <a:pt x="89" y="213"/>
                  <a:pt x="95" y="208"/>
                </a:cubicBezTo>
                <a:cubicBezTo>
                  <a:pt x="127" y="196"/>
                  <a:pt x="149" y="158"/>
                  <a:pt x="149" y="115"/>
                </a:cubicBezTo>
                <a:cubicBezTo>
                  <a:pt x="149" y="79"/>
                  <a:pt x="131" y="44"/>
                  <a:pt x="105" y="28"/>
                </a:cubicBezTo>
                <a:close/>
                <a:moveTo>
                  <a:pt x="91" y="201"/>
                </a:moveTo>
                <a:cubicBezTo>
                  <a:pt x="91" y="201"/>
                  <a:pt x="91" y="201"/>
                  <a:pt x="91" y="201"/>
                </a:cubicBezTo>
                <a:cubicBezTo>
                  <a:pt x="90" y="202"/>
                  <a:pt x="90" y="202"/>
                  <a:pt x="90" y="202"/>
                </a:cubicBezTo>
                <a:cubicBezTo>
                  <a:pt x="85" y="206"/>
                  <a:pt x="80" y="208"/>
                  <a:pt x="73" y="208"/>
                </a:cubicBezTo>
                <a:cubicBezTo>
                  <a:pt x="67" y="208"/>
                  <a:pt x="60" y="205"/>
                  <a:pt x="56" y="200"/>
                </a:cubicBezTo>
                <a:cubicBezTo>
                  <a:pt x="55" y="200"/>
                  <a:pt x="55" y="200"/>
                  <a:pt x="55" y="200"/>
                </a:cubicBezTo>
                <a:cubicBezTo>
                  <a:pt x="54" y="199"/>
                  <a:pt x="54" y="199"/>
                  <a:pt x="54" y="199"/>
                </a:cubicBezTo>
                <a:cubicBezTo>
                  <a:pt x="27" y="188"/>
                  <a:pt x="8" y="154"/>
                  <a:pt x="8" y="115"/>
                </a:cubicBezTo>
                <a:cubicBezTo>
                  <a:pt x="8" y="81"/>
                  <a:pt x="24" y="49"/>
                  <a:pt x="48" y="35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2"/>
                  <a:pt x="49" y="32"/>
                  <a:pt x="49" y="32"/>
                </a:cubicBezTo>
                <a:cubicBezTo>
                  <a:pt x="50" y="19"/>
                  <a:pt x="60" y="8"/>
                  <a:pt x="73" y="8"/>
                </a:cubicBezTo>
                <a:cubicBezTo>
                  <a:pt x="86" y="8"/>
                  <a:pt x="97" y="18"/>
                  <a:pt x="97" y="31"/>
                </a:cubicBezTo>
                <a:cubicBezTo>
                  <a:pt x="98" y="33"/>
                  <a:pt x="98" y="33"/>
                  <a:pt x="98" y="33"/>
                </a:cubicBezTo>
                <a:cubicBezTo>
                  <a:pt x="99" y="34"/>
                  <a:pt x="99" y="34"/>
                  <a:pt x="99" y="34"/>
                </a:cubicBezTo>
                <a:cubicBezTo>
                  <a:pt x="124" y="48"/>
                  <a:pt x="141" y="81"/>
                  <a:pt x="141" y="115"/>
                </a:cubicBezTo>
                <a:cubicBezTo>
                  <a:pt x="141" y="155"/>
                  <a:pt x="121" y="190"/>
                  <a:pt x="91" y="201"/>
                </a:cubicBezTo>
                <a:close/>
                <a:moveTo>
                  <a:pt x="57" y="97"/>
                </a:moveTo>
                <a:cubicBezTo>
                  <a:pt x="53" y="97"/>
                  <a:pt x="49" y="101"/>
                  <a:pt x="49" y="105"/>
                </a:cubicBezTo>
                <a:cubicBezTo>
                  <a:pt x="49" y="109"/>
                  <a:pt x="53" y="113"/>
                  <a:pt x="57" y="113"/>
                </a:cubicBezTo>
                <a:cubicBezTo>
                  <a:pt x="62" y="113"/>
                  <a:pt x="65" y="109"/>
                  <a:pt x="65" y="105"/>
                </a:cubicBezTo>
                <a:cubicBezTo>
                  <a:pt x="65" y="101"/>
                  <a:pt x="62" y="97"/>
                  <a:pt x="57" y="97"/>
                </a:cubicBezTo>
                <a:close/>
                <a:moveTo>
                  <a:pt x="41" y="133"/>
                </a:moveTo>
                <a:cubicBezTo>
                  <a:pt x="37" y="133"/>
                  <a:pt x="33" y="137"/>
                  <a:pt x="33" y="141"/>
                </a:cubicBezTo>
                <a:cubicBezTo>
                  <a:pt x="33" y="145"/>
                  <a:pt x="37" y="149"/>
                  <a:pt x="41" y="149"/>
                </a:cubicBezTo>
                <a:cubicBezTo>
                  <a:pt x="46" y="149"/>
                  <a:pt x="49" y="145"/>
                  <a:pt x="49" y="141"/>
                </a:cubicBezTo>
                <a:cubicBezTo>
                  <a:pt x="49" y="137"/>
                  <a:pt x="46" y="133"/>
                  <a:pt x="41" y="133"/>
                </a:cubicBezTo>
                <a:close/>
                <a:moveTo>
                  <a:pt x="41" y="81"/>
                </a:moveTo>
                <a:cubicBezTo>
                  <a:pt x="41" y="77"/>
                  <a:pt x="38" y="73"/>
                  <a:pt x="33" y="73"/>
                </a:cubicBezTo>
                <a:cubicBezTo>
                  <a:pt x="29" y="73"/>
                  <a:pt x="25" y="77"/>
                  <a:pt x="25" y="81"/>
                </a:cubicBezTo>
                <a:cubicBezTo>
                  <a:pt x="25" y="85"/>
                  <a:pt x="29" y="89"/>
                  <a:pt x="33" y="89"/>
                </a:cubicBezTo>
                <a:cubicBezTo>
                  <a:pt x="38" y="89"/>
                  <a:pt x="41" y="85"/>
                  <a:pt x="41" y="8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53" name="Group 5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4691706" y="2429682"/>
            <a:ext cx="2808589" cy="1064907"/>
            <a:chOff x="1277257" y="2503428"/>
            <a:chExt cx="2808589" cy="1064907"/>
          </a:xfrm>
        </p:grpSpPr>
        <p:sp>
          <p:nvSpPr>
            <p:cNvPr id="70" name="TextBox 69"/>
            <p:cNvSpPr txBox="1"/>
            <p:nvPr/>
          </p:nvSpPr>
          <p:spPr>
            <a:xfrm>
              <a:off x="1277257" y="2503428"/>
              <a:ext cx="2808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</a:rPr>
                <a:t>核心产品</a:t>
              </a:r>
              <a:endParaRPr lang="en-US" altLang="zh-CN" sz="1400" dirty="0">
                <a:solidFill>
                  <a:schemeClr val="bg1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277257" y="2811205"/>
              <a:ext cx="2808589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</a:rPr>
                <a:t>A wonderful serenity has taken possession of my entire soul, like these sweet mornings.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56" name="Freeform 4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>
            <a:spLocks noEditPoints="1"/>
          </p:cNvSpPr>
          <p:nvPr/>
        </p:nvSpPr>
        <p:spPr bwMode="auto">
          <a:xfrm>
            <a:off x="4867180" y="1924496"/>
            <a:ext cx="287338" cy="330200"/>
          </a:xfrm>
          <a:custGeom>
            <a:avLst/>
            <a:gdLst>
              <a:gd name="T0" fmla="*/ 164 w 184"/>
              <a:gd name="T1" fmla="*/ 60 h 212"/>
              <a:gd name="T2" fmla="*/ 156 w 184"/>
              <a:gd name="T3" fmla="*/ 108 h 212"/>
              <a:gd name="T4" fmla="*/ 148 w 184"/>
              <a:gd name="T5" fmla="*/ 36 h 212"/>
              <a:gd name="T6" fmla="*/ 128 w 184"/>
              <a:gd name="T7" fmla="*/ 4 h 212"/>
              <a:gd name="T8" fmla="*/ 120 w 184"/>
              <a:gd name="T9" fmla="*/ 36 h 212"/>
              <a:gd name="T10" fmla="*/ 96 w 184"/>
              <a:gd name="T11" fmla="*/ 0 h 212"/>
              <a:gd name="T12" fmla="*/ 88 w 184"/>
              <a:gd name="T13" fmla="*/ 36 h 212"/>
              <a:gd name="T14" fmla="*/ 64 w 184"/>
              <a:gd name="T15" fmla="*/ 4 h 212"/>
              <a:gd name="T16" fmla="*/ 56 w 184"/>
              <a:gd name="T17" fmla="*/ 36 h 212"/>
              <a:gd name="T18" fmla="*/ 36 w 184"/>
              <a:gd name="T19" fmla="*/ 108 h 212"/>
              <a:gd name="T20" fmla="*/ 28 w 184"/>
              <a:gd name="T21" fmla="*/ 60 h 212"/>
              <a:gd name="T22" fmla="*/ 20 w 184"/>
              <a:gd name="T23" fmla="*/ 108 h 212"/>
              <a:gd name="T24" fmla="*/ 0 w 184"/>
              <a:gd name="T25" fmla="*/ 151 h 212"/>
              <a:gd name="T26" fmla="*/ 0 w 184"/>
              <a:gd name="T27" fmla="*/ 152 h 212"/>
              <a:gd name="T28" fmla="*/ 184 w 184"/>
              <a:gd name="T29" fmla="*/ 212 h 212"/>
              <a:gd name="T30" fmla="*/ 164 w 184"/>
              <a:gd name="T31" fmla="*/ 108 h 212"/>
              <a:gd name="T32" fmla="*/ 140 w 184"/>
              <a:gd name="T33" fmla="*/ 70 h 212"/>
              <a:gd name="T34" fmla="*/ 118 w 184"/>
              <a:gd name="T35" fmla="*/ 90 h 212"/>
              <a:gd name="T36" fmla="*/ 93 w 184"/>
              <a:gd name="T37" fmla="*/ 67 h 212"/>
              <a:gd name="T38" fmla="*/ 92 w 184"/>
              <a:gd name="T39" fmla="*/ 67 h 212"/>
              <a:gd name="T40" fmla="*/ 66 w 184"/>
              <a:gd name="T41" fmla="*/ 90 h 212"/>
              <a:gd name="T42" fmla="*/ 44 w 184"/>
              <a:gd name="T43" fmla="*/ 69 h 212"/>
              <a:gd name="T44" fmla="*/ 140 w 184"/>
              <a:gd name="T45" fmla="*/ 44 h 212"/>
              <a:gd name="T46" fmla="*/ 66 w 184"/>
              <a:gd name="T47" fmla="*/ 98 h 212"/>
              <a:gd name="T48" fmla="*/ 118 w 184"/>
              <a:gd name="T49" fmla="*/ 98 h 212"/>
              <a:gd name="T50" fmla="*/ 140 w 184"/>
              <a:gd name="T51" fmla="*/ 108 h 212"/>
              <a:gd name="T52" fmla="*/ 44 w 184"/>
              <a:gd name="T53" fmla="*/ 88 h 212"/>
              <a:gd name="T54" fmla="*/ 148 w 184"/>
              <a:gd name="T55" fmla="*/ 116 h 212"/>
              <a:gd name="T56" fmla="*/ 176 w 184"/>
              <a:gd name="T57" fmla="*/ 150 h 212"/>
              <a:gd name="T58" fmla="*/ 151 w 184"/>
              <a:gd name="T59" fmla="*/ 170 h 212"/>
              <a:gd name="T60" fmla="*/ 122 w 184"/>
              <a:gd name="T61" fmla="*/ 147 h 212"/>
              <a:gd name="T62" fmla="*/ 121 w 184"/>
              <a:gd name="T63" fmla="*/ 147 h 212"/>
              <a:gd name="T64" fmla="*/ 92 w 184"/>
              <a:gd name="T65" fmla="*/ 170 h 212"/>
              <a:gd name="T66" fmla="*/ 63 w 184"/>
              <a:gd name="T67" fmla="*/ 147 h 212"/>
              <a:gd name="T68" fmla="*/ 62 w 184"/>
              <a:gd name="T69" fmla="*/ 147 h 212"/>
              <a:gd name="T70" fmla="*/ 33 w 184"/>
              <a:gd name="T71" fmla="*/ 170 h 212"/>
              <a:gd name="T72" fmla="*/ 8 w 184"/>
              <a:gd name="T73" fmla="*/ 116 h 212"/>
              <a:gd name="T74" fmla="*/ 8 w 184"/>
              <a:gd name="T75" fmla="*/ 204 h 212"/>
              <a:gd name="T76" fmla="*/ 33 w 184"/>
              <a:gd name="T77" fmla="*/ 178 h 212"/>
              <a:gd name="T78" fmla="*/ 92 w 184"/>
              <a:gd name="T79" fmla="*/ 178 h 212"/>
              <a:gd name="T80" fmla="*/ 151 w 184"/>
              <a:gd name="T81" fmla="*/ 178 h 212"/>
              <a:gd name="T82" fmla="*/ 176 w 184"/>
              <a:gd name="T83" fmla="*/ 204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84" h="212">
                <a:moveTo>
                  <a:pt x="164" y="108"/>
                </a:moveTo>
                <a:cubicBezTo>
                  <a:pt x="164" y="60"/>
                  <a:pt x="164" y="60"/>
                  <a:pt x="164" y="60"/>
                </a:cubicBezTo>
                <a:cubicBezTo>
                  <a:pt x="156" y="60"/>
                  <a:pt x="156" y="60"/>
                  <a:pt x="156" y="60"/>
                </a:cubicBezTo>
                <a:cubicBezTo>
                  <a:pt x="156" y="108"/>
                  <a:pt x="156" y="108"/>
                  <a:pt x="156" y="108"/>
                </a:cubicBezTo>
                <a:cubicBezTo>
                  <a:pt x="148" y="108"/>
                  <a:pt x="148" y="108"/>
                  <a:pt x="148" y="108"/>
                </a:cubicBezTo>
                <a:cubicBezTo>
                  <a:pt x="148" y="36"/>
                  <a:pt x="148" y="36"/>
                  <a:pt x="148" y="36"/>
                </a:cubicBezTo>
                <a:cubicBezTo>
                  <a:pt x="128" y="36"/>
                  <a:pt x="128" y="36"/>
                  <a:pt x="128" y="36"/>
                </a:cubicBezTo>
                <a:cubicBezTo>
                  <a:pt x="128" y="4"/>
                  <a:pt x="128" y="4"/>
                  <a:pt x="128" y="4"/>
                </a:cubicBezTo>
                <a:cubicBezTo>
                  <a:pt x="120" y="4"/>
                  <a:pt x="120" y="4"/>
                  <a:pt x="120" y="4"/>
                </a:cubicBezTo>
                <a:cubicBezTo>
                  <a:pt x="120" y="36"/>
                  <a:pt x="120" y="36"/>
                  <a:pt x="120" y="36"/>
                </a:cubicBezTo>
                <a:cubicBezTo>
                  <a:pt x="96" y="36"/>
                  <a:pt x="96" y="36"/>
                  <a:pt x="96" y="36"/>
                </a:cubicBezTo>
                <a:cubicBezTo>
                  <a:pt x="96" y="0"/>
                  <a:pt x="96" y="0"/>
                  <a:pt x="96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8" y="36"/>
                  <a:pt x="88" y="36"/>
                  <a:pt x="88" y="36"/>
                </a:cubicBezTo>
                <a:cubicBezTo>
                  <a:pt x="64" y="36"/>
                  <a:pt x="64" y="36"/>
                  <a:pt x="64" y="36"/>
                </a:cubicBezTo>
                <a:cubicBezTo>
                  <a:pt x="64" y="4"/>
                  <a:pt x="64" y="4"/>
                  <a:pt x="64" y="4"/>
                </a:cubicBezTo>
                <a:cubicBezTo>
                  <a:pt x="56" y="4"/>
                  <a:pt x="56" y="4"/>
                  <a:pt x="56" y="4"/>
                </a:cubicBezTo>
                <a:cubicBezTo>
                  <a:pt x="56" y="36"/>
                  <a:pt x="56" y="36"/>
                  <a:pt x="56" y="36"/>
                </a:cubicBezTo>
                <a:cubicBezTo>
                  <a:pt x="36" y="36"/>
                  <a:pt x="36" y="36"/>
                  <a:pt x="36" y="36"/>
                </a:cubicBezTo>
                <a:cubicBezTo>
                  <a:pt x="36" y="108"/>
                  <a:pt x="36" y="108"/>
                  <a:pt x="36" y="108"/>
                </a:cubicBezTo>
                <a:cubicBezTo>
                  <a:pt x="28" y="108"/>
                  <a:pt x="28" y="108"/>
                  <a:pt x="28" y="108"/>
                </a:cubicBezTo>
                <a:cubicBezTo>
                  <a:pt x="28" y="60"/>
                  <a:pt x="28" y="60"/>
                  <a:pt x="28" y="60"/>
                </a:cubicBezTo>
                <a:cubicBezTo>
                  <a:pt x="20" y="60"/>
                  <a:pt x="20" y="60"/>
                  <a:pt x="20" y="60"/>
                </a:cubicBezTo>
                <a:cubicBezTo>
                  <a:pt x="20" y="108"/>
                  <a:pt x="20" y="108"/>
                  <a:pt x="20" y="108"/>
                </a:cubicBezTo>
                <a:cubicBezTo>
                  <a:pt x="0" y="108"/>
                  <a:pt x="0" y="108"/>
                  <a:pt x="0" y="108"/>
                </a:cubicBezTo>
                <a:cubicBezTo>
                  <a:pt x="0" y="151"/>
                  <a:pt x="0" y="151"/>
                  <a:pt x="0" y="151"/>
                </a:cubicBezTo>
                <a:cubicBezTo>
                  <a:pt x="0" y="151"/>
                  <a:pt x="0" y="151"/>
                  <a:pt x="0" y="151"/>
                </a:cubicBezTo>
                <a:cubicBezTo>
                  <a:pt x="0" y="151"/>
                  <a:pt x="0" y="151"/>
                  <a:pt x="0" y="152"/>
                </a:cubicBezTo>
                <a:cubicBezTo>
                  <a:pt x="0" y="212"/>
                  <a:pt x="0" y="212"/>
                  <a:pt x="0" y="212"/>
                </a:cubicBezTo>
                <a:cubicBezTo>
                  <a:pt x="184" y="212"/>
                  <a:pt x="184" y="212"/>
                  <a:pt x="184" y="212"/>
                </a:cubicBezTo>
                <a:cubicBezTo>
                  <a:pt x="184" y="108"/>
                  <a:pt x="184" y="108"/>
                  <a:pt x="184" y="108"/>
                </a:cubicBezTo>
                <a:lnTo>
                  <a:pt x="164" y="108"/>
                </a:lnTo>
                <a:close/>
                <a:moveTo>
                  <a:pt x="140" y="44"/>
                </a:moveTo>
                <a:cubicBezTo>
                  <a:pt x="140" y="70"/>
                  <a:pt x="140" y="70"/>
                  <a:pt x="140" y="70"/>
                </a:cubicBezTo>
                <a:cubicBezTo>
                  <a:pt x="140" y="70"/>
                  <a:pt x="140" y="70"/>
                  <a:pt x="140" y="71"/>
                </a:cubicBezTo>
                <a:cubicBezTo>
                  <a:pt x="139" y="82"/>
                  <a:pt x="130" y="90"/>
                  <a:pt x="118" y="90"/>
                </a:cubicBezTo>
                <a:cubicBezTo>
                  <a:pt x="107" y="90"/>
                  <a:pt x="98" y="82"/>
                  <a:pt x="97" y="71"/>
                </a:cubicBezTo>
                <a:cubicBezTo>
                  <a:pt x="97" y="68"/>
                  <a:pt x="95" y="67"/>
                  <a:pt x="93" y="67"/>
                </a:cubicBezTo>
                <a:cubicBezTo>
                  <a:pt x="92" y="67"/>
                  <a:pt x="92" y="67"/>
                  <a:pt x="92" y="67"/>
                </a:cubicBezTo>
                <a:cubicBezTo>
                  <a:pt x="92" y="67"/>
                  <a:pt x="92" y="67"/>
                  <a:pt x="92" y="67"/>
                </a:cubicBezTo>
                <a:cubicBezTo>
                  <a:pt x="90" y="67"/>
                  <a:pt x="88" y="68"/>
                  <a:pt x="87" y="71"/>
                </a:cubicBezTo>
                <a:cubicBezTo>
                  <a:pt x="86" y="82"/>
                  <a:pt x="77" y="90"/>
                  <a:pt x="66" y="90"/>
                </a:cubicBezTo>
                <a:cubicBezTo>
                  <a:pt x="55" y="90"/>
                  <a:pt x="46" y="82"/>
                  <a:pt x="45" y="71"/>
                </a:cubicBezTo>
                <a:cubicBezTo>
                  <a:pt x="45" y="70"/>
                  <a:pt x="44" y="69"/>
                  <a:pt x="44" y="69"/>
                </a:cubicBezTo>
                <a:cubicBezTo>
                  <a:pt x="44" y="44"/>
                  <a:pt x="44" y="44"/>
                  <a:pt x="44" y="44"/>
                </a:cubicBezTo>
                <a:lnTo>
                  <a:pt x="140" y="44"/>
                </a:lnTo>
                <a:close/>
                <a:moveTo>
                  <a:pt x="44" y="88"/>
                </a:moveTo>
                <a:cubicBezTo>
                  <a:pt x="49" y="94"/>
                  <a:pt x="57" y="98"/>
                  <a:pt x="66" y="98"/>
                </a:cubicBezTo>
                <a:cubicBezTo>
                  <a:pt x="77" y="98"/>
                  <a:pt x="87" y="92"/>
                  <a:pt x="92" y="82"/>
                </a:cubicBezTo>
                <a:cubicBezTo>
                  <a:pt x="97" y="92"/>
                  <a:pt x="107" y="98"/>
                  <a:pt x="118" y="98"/>
                </a:cubicBezTo>
                <a:cubicBezTo>
                  <a:pt x="127" y="98"/>
                  <a:pt x="135" y="95"/>
                  <a:pt x="140" y="89"/>
                </a:cubicBezTo>
                <a:cubicBezTo>
                  <a:pt x="140" y="108"/>
                  <a:pt x="140" y="108"/>
                  <a:pt x="140" y="108"/>
                </a:cubicBezTo>
                <a:cubicBezTo>
                  <a:pt x="44" y="108"/>
                  <a:pt x="44" y="108"/>
                  <a:pt x="44" y="108"/>
                </a:cubicBezTo>
                <a:lnTo>
                  <a:pt x="44" y="88"/>
                </a:lnTo>
                <a:close/>
                <a:moveTo>
                  <a:pt x="36" y="116"/>
                </a:moveTo>
                <a:cubicBezTo>
                  <a:pt x="148" y="116"/>
                  <a:pt x="148" y="116"/>
                  <a:pt x="148" y="116"/>
                </a:cubicBezTo>
                <a:cubicBezTo>
                  <a:pt x="176" y="116"/>
                  <a:pt x="176" y="116"/>
                  <a:pt x="176" y="116"/>
                </a:cubicBezTo>
                <a:cubicBezTo>
                  <a:pt x="176" y="150"/>
                  <a:pt x="176" y="150"/>
                  <a:pt x="176" y="150"/>
                </a:cubicBezTo>
                <a:cubicBezTo>
                  <a:pt x="176" y="150"/>
                  <a:pt x="176" y="150"/>
                  <a:pt x="176" y="151"/>
                </a:cubicBezTo>
                <a:cubicBezTo>
                  <a:pt x="175" y="162"/>
                  <a:pt x="164" y="170"/>
                  <a:pt x="151" y="170"/>
                </a:cubicBezTo>
                <a:cubicBezTo>
                  <a:pt x="138" y="170"/>
                  <a:pt x="127" y="162"/>
                  <a:pt x="126" y="151"/>
                </a:cubicBezTo>
                <a:cubicBezTo>
                  <a:pt x="126" y="148"/>
                  <a:pt x="124" y="147"/>
                  <a:pt x="122" y="147"/>
                </a:cubicBezTo>
                <a:cubicBezTo>
                  <a:pt x="122" y="147"/>
                  <a:pt x="122" y="147"/>
                  <a:pt x="121" y="147"/>
                </a:cubicBezTo>
                <a:cubicBezTo>
                  <a:pt x="121" y="147"/>
                  <a:pt x="121" y="147"/>
                  <a:pt x="121" y="147"/>
                </a:cubicBezTo>
                <a:cubicBezTo>
                  <a:pt x="119" y="147"/>
                  <a:pt x="117" y="148"/>
                  <a:pt x="117" y="151"/>
                </a:cubicBezTo>
                <a:cubicBezTo>
                  <a:pt x="116" y="162"/>
                  <a:pt x="105" y="170"/>
                  <a:pt x="92" y="170"/>
                </a:cubicBezTo>
                <a:cubicBezTo>
                  <a:pt x="79" y="170"/>
                  <a:pt x="68" y="162"/>
                  <a:pt x="67" y="151"/>
                </a:cubicBezTo>
                <a:cubicBezTo>
                  <a:pt x="67" y="148"/>
                  <a:pt x="65" y="147"/>
                  <a:pt x="63" y="147"/>
                </a:cubicBezTo>
                <a:cubicBezTo>
                  <a:pt x="63" y="147"/>
                  <a:pt x="63" y="147"/>
                  <a:pt x="62" y="147"/>
                </a:cubicBezTo>
                <a:cubicBezTo>
                  <a:pt x="62" y="147"/>
                  <a:pt x="62" y="147"/>
                  <a:pt x="62" y="147"/>
                </a:cubicBezTo>
                <a:cubicBezTo>
                  <a:pt x="60" y="147"/>
                  <a:pt x="58" y="148"/>
                  <a:pt x="58" y="151"/>
                </a:cubicBezTo>
                <a:cubicBezTo>
                  <a:pt x="56" y="162"/>
                  <a:pt x="46" y="170"/>
                  <a:pt x="33" y="170"/>
                </a:cubicBezTo>
                <a:cubicBezTo>
                  <a:pt x="20" y="170"/>
                  <a:pt x="9" y="162"/>
                  <a:pt x="8" y="151"/>
                </a:cubicBezTo>
                <a:cubicBezTo>
                  <a:pt x="8" y="116"/>
                  <a:pt x="8" y="116"/>
                  <a:pt x="8" y="116"/>
                </a:cubicBezTo>
                <a:lnTo>
                  <a:pt x="36" y="116"/>
                </a:lnTo>
                <a:close/>
                <a:moveTo>
                  <a:pt x="8" y="204"/>
                </a:moveTo>
                <a:cubicBezTo>
                  <a:pt x="8" y="168"/>
                  <a:pt x="8" y="168"/>
                  <a:pt x="8" y="168"/>
                </a:cubicBezTo>
                <a:cubicBezTo>
                  <a:pt x="14" y="174"/>
                  <a:pt x="23" y="178"/>
                  <a:pt x="33" y="178"/>
                </a:cubicBezTo>
                <a:cubicBezTo>
                  <a:pt x="46" y="178"/>
                  <a:pt x="57" y="171"/>
                  <a:pt x="62" y="161"/>
                </a:cubicBezTo>
                <a:cubicBezTo>
                  <a:pt x="68" y="171"/>
                  <a:pt x="79" y="178"/>
                  <a:pt x="92" y="178"/>
                </a:cubicBezTo>
                <a:cubicBezTo>
                  <a:pt x="105" y="178"/>
                  <a:pt x="116" y="172"/>
                  <a:pt x="121" y="162"/>
                </a:cubicBezTo>
                <a:cubicBezTo>
                  <a:pt x="127" y="172"/>
                  <a:pt x="138" y="178"/>
                  <a:pt x="151" y="178"/>
                </a:cubicBezTo>
                <a:cubicBezTo>
                  <a:pt x="161" y="178"/>
                  <a:pt x="170" y="174"/>
                  <a:pt x="176" y="168"/>
                </a:cubicBezTo>
                <a:cubicBezTo>
                  <a:pt x="176" y="204"/>
                  <a:pt x="176" y="204"/>
                  <a:pt x="176" y="204"/>
                </a:cubicBezTo>
                <a:lnTo>
                  <a:pt x="8" y="20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3" name="Rectangle: Rounded Corners 7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/>
          <p:nvPr/>
        </p:nvSpPr>
        <p:spPr>
          <a:xfrm>
            <a:off x="7927625" y="1681315"/>
            <a:ext cx="3206253" cy="1998671"/>
          </a:xfrm>
          <a:prstGeom prst="roundRect">
            <a:avLst>
              <a:gd name="adj" fmla="val 12779"/>
            </a:avLst>
          </a:prstGeom>
          <a:solidFill>
            <a:schemeClr val="bg1"/>
          </a:solidFill>
          <a:ln>
            <a:noFill/>
          </a:ln>
          <a:effectLst>
            <a:outerShdw blurRad="698500" dist="241300" dir="5400000" sx="84000" sy="84000" algn="t" rotWithShape="0">
              <a:schemeClr val="tx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8126457" y="2429682"/>
            <a:ext cx="2808589" cy="1064907"/>
            <a:chOff x="1277257" y="2503428"/>
            <a:chExt cx="2808589" cy="1064907"/>
          </a:xfrm>
        </p:grpSpPr>
        <p:sp>
          <p:nvSpPr>
            <p:cNvPr id="91" name="TextBox 90"/>
            <p:cNvSpPr txBox="1"/>
            <p:nvPr/>
          </p:nvSpPr>
          <p:spPr>
            <a:xfrm>
              <a:off x="1277257" y="2503428"/>
              <a:ext cx="2808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核心产品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277257" y="2811205"/>
              <a:ext cx="2808589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A wonderful serenity has taken possession of my entire soul, like these sweet mornings.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79" name="Freeform 95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>
            <a:spLocks noEditPoints="1"/>
          </p:cNvSpPr>
          <p:nvPr/>
        </p:nvSpPr>
        <p:spPr bwMode="auto">
          <a:xfrm>
            <a:off x="8301931" y="1926877"/>
            <a:ext cx="338138" cy="325438"/>
          </a:xfrm>
          <a:custGeom>
            <a:avLst/>
            <a:gdLst>
              <a:gd name="T0" fmla="*/ 97 w 216"/>
              <a:gd name="T1" fmla="*/ 0 h 208"/>
              <a:gd name="T2" fmla="*/ 59 w 216"/>
              <a:gd name="T3" fmla="*/ 12 h 208"/>
              <a:gd name="T4" fmla="*/ 69 w 216"/>
              <a:gd name="T5" fmla="*/ 33 h 208"/>
              <a:gd name="T6" fmla="*/ 3 w 216"/>
              <a:gd name="T7" fmla="*/ 199 h 208"/>
              <a:gd name="T8" fmla="*/ 0 w 216"/>
              <a:gd name="T9" fmla="*/ 202 h 208"/>
              <a:gd name="T10" fmla="*/ 2 w 216"/>
              <a:gd name="T11" fmla="*/ 207 h 208"/>
              <a:gd name="T12" fmla="*/ 6 w 216"/>
              <a:gd name="T13" fmla="*/ 208 h 208"/>
              <a:gd name="T14" fmla="*/ 174 w 216"/>
              <a:gd name="T15" fmla="*/ 137 h 208"/>
              <a:gd name="T16" fmla="*/ 178 w 216"/>
              <a:gd name="T17" fmla="*/ 147 h 208"/>
              <a:gd name="T18" fmla="*/ 195 w 216"/>
              <a:gd name="T19" fmla="*/ 148 h 208"/>
              <a:gd name="T20" fmla="*/ 173 w 216"/>
              <a:gd name="T21" fmla="*/ 34 h 208"/>
              <a:gd name="T22" fmla="*/ 88 w 216"/>
              <a:gd name="T23" fmla="*/ 61 h 208"/>
              <a:gd name="T24" fmla="*/ 53 w 216"/>
              <a:gd name="T25" fmla="*/ 100 h 208"/>
              <a:gd name="T26" fmla="*/ 49 w 216"/>
              <a:gd name="T27" fmla="*/ 107 h 208"/>
              <a:gd name="T28" fmla="*/ 94 w 216"/>
              <a:gd name="T29" fmla="*/ 56 h 208"/>
              <a:gd name="T30" fmla="*/ 81 w 216"/>
              <a:gd name="T31" fmla="*/ 31 h 208"/>
              <a:gd name="T32" fmla="*/ 99 w 216"/>
              <a:gd name="T33" fmla="*/ 25 h 208"/>
              <a:gd name="T34" fmla="*/ 141 w 216"/>
              <a:gd name="T35" fmla="*/ 48 h 208"/>
              <a:gd name="T36" fmla="*/ 182 w 216"/>
              <a:gd name="T37" fmla="*/ 102 h 208"/>
              <a:gd name="T38" fmla="*/ 177 w 216"/>
              <a:gd name="T39" fmla="*/ 127 h 208"/>
              <a:gd name="T40" fmla="*/ 114 w 216"/>
              <a:gd name="T41" fmla="*/ 146 h 208"/>
              <a:gd name="T42" fmla="*/ 57 w 216"/>
              <a:gd name="T43" fmla="*/ 177 h 208"/>
              <a:gd name="T44" fmla="*/ 49 w 216"/>
              <a:gd name="T45" fmla="*/ 107 h 208"/>
              <a:gd name="T46" fmla="*/ 155 w 216"/>
              <a:gd name="T47" fmla="*/ 52 h 208"/>
              <a:gd name="T48" fmla="*/ 146 w 216"/>
              <a:gd name="T49" fmla="*/ 91 h 208"/>
              <a:gd name="T50" fmla="*/ 152 w 216"/>
              <a:gd name="T51" fmla="*/ 50 h 208"/>
              <a:gd name="T52" fmla="*/ 109 w 216"/>
              <a:gd name="T53" fmla="*/ 151 h 208"/>
              <a:gd name="T54" fmla="*/ 64 w 216"/>
              <a:gd name="T55" fmla="*/ 174 h 208"/>
              <a:gd name="T56" fmla="*/ 192 w 216"/>
              <a:gd name="T57" fmla="*/ 139 h 208"/>
              <a:gd name="T58" fmla="*/ 189 w 216"/>
              <a:gd name="T59" fmla="*/ 142 h 208"/>
              <a:gd name="T60" fmla="*/ 183 w 216"/>
              <a:gd name="T61" fmla="*/ 141 h 208"/>
              <a:gd name="T62" fmla="*/ 184 w 216"/>
              <a:gd name="T63" fmla="*/ 135 h 208"/>
              <a:gd name="T64" fmla="*/ 185 w 216"/>
              <a:gd name="T65" fmla="*/ 132 h 208"/>
              <a:gd name="T66" fmla="*/ 99 w 216"/>
              <a:gd name="T67" fmla="*/ 17 h 208"/>
              <a:gd name="T68" fmla="*/ 75 w 216"/>
              <a:gd name="T69" fmla="*/ 23 h 208"/>
              <a:gd name="T70" fmla="*/ 66 w 216"/>
              <a:gd name="T71" fmla="*/ 24 h 208"/>
              <a:gd name="T72" fmla="*/ 68 w 216"/>
              <a:gd name="T73" fmla="*/ 15 h 208"/>
              <a:gd name="T74" fmla="*/ 97 w 216"/>
              <a:gd name="T75" fmla="*/ 8 h 208"/>
              <a:gd name="T76" fmla="*/ 192 w 216"/>
              <a:gd name="T77" fmla="*/ 139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16" h="208">
                <a:moveTo>
                  <a:pt x="173" y="34"/>
                </a:moveTo>
                <a:cubicBezTo>
                  <a:pt x="151" y="12"/>
                  <a:pt x="123" y="0"/>
                  <a:pt x="97" y="0"/>
                </a:cubicBezTo>
                <a:cubicBezTo>
                  <a:pt x="85" y="0"/>
                  <a:pt x="74" y="3"/>
                  <a:pt x="65" y="8"/>
                </a:cubicBezTo>
                <a:cubicBezTo>
                  <a:pt x="64" y="8"/>
                  <a:pt x="62" y="9"/>
                  <a:pt x="59" y="12"/>
                </a:cubicBezTo>
                <a:cubicBezTo>
                  <a:pt x="55" y="17"/>
                  <a:pt x="55" y="24"/>
                  <a:pt x="61" y="30"/>
                </a:cubicBezTo>
                <a:cubicBezTo>
                  <a:pt x="63" y="32"/>
                  <a:pt x="66" y="33"/>
                  <a:pt x="69" y="33"/>
                </a:cubicBezTo>
                <a:cubicBezTo>
                  <a:pt x="70" y="33"/>
                  <a:pt x="71" y="33"/>
                  <a:pt x="71" y="33"/>
                </a:cubicBezTo>
                <a:cubicBezTo>
                  <a:pt x="3" y="199"/>
                  <a:pt x="3" y="199"/>
                  <a:pt x="3" y="199"/>
                </a:cubicBezTo>
                <a:cubicBezTo>
                  <a:pt x="3" y="199"/>
                  <a:pt x="3" y="199"/>
                  <a:pt x="3" y="199"/>
                </a:cubicBezTo>
                <a:cubicBezTo>
                  <a:pt x="2" y="200"/>
                  <a:pt x="1" y="201"/>
                  <a:pt x="0" y="202"/>
                </a:cubicBezTo>
                <a:cubicBezTo>
                  <a:pt x="0" y="203"/>
                  <a:pt x="0" y="205"/>
                  <a:pt x="1" y="206"/>
                </a:cubicBezTo>
                <a:cubicBezTo>
                  <a:pt x="2" y="207"/>
                  <a:pt x="2" y="207"/>
                  <a:pt x="2" y="207"/>
                </a:cubicBezTo>
                <a:cubicBezTo>
                  <a:pt x="3" y="207"/>
                  <a:pt x="4" y="208"/>
                  <a:pt x="5" y="208"/>
                </a:cubicBezTo>
                <a:cubicBezTo>
                  <a:pt x="5" y="208"/>
                  <a:pt x="6" y="208"/>
                  <a:pt x="6" y="208"/>
                </a:cubicBezTo>
                <a:cubicBezTo>
                  <a:pt x="7" y="208"/>
                  <a:pt x="8" y="207"/>
                  <a:pt x="9" y="205"/>
                </a:cubicBezTo>
                <a:cubicBezTo>
                  <a:pt x="174" y="137"/>
                  <a:pt x="174" y="137"/>
                  <a:pt x="174" y="137"/>
                </a:cubicBezTo>
                <a:cubicBezTo>
                  <a:pt x="174" y="137"/>
                  <a:pt x="174" y="137"/>
                  <a:pt x="174" y="137"/>
                </a:cubicBezTo>
                <a:cubicBezTo>
                  <a:pt x="174" y="141"/>
                  <a:pt x="175" y="144"/>
                  <a:pt x="178" y="147"/>
                </a:cubicBezTo>
                <a:cubicBezTo>
                  <a:pt x="180" y="150"/>
                  <a:pt x="184" y="151"/>
                  <a:pt x="187" y="151"/>
                </a:cubicBezTo>
                <a:cubicBezTo>
                  <a:pt x="190" y="151"/>
                  <a:pt x="193" y="150"/>
                  <a:pt x="195" y="148"/>
                </a:cubicBezTo>
                <a:cubicBezTo>
                  <a:pt x="197" y="146"/>
                  <a:pt x="199" y="144"/>
                  <a:pt x="199" y="143"/>
                </a:cubicBezTo>
                <a:cubicBezTo>
                  <a:pt x="216" y="112"/>
                  <a:pt x="205" y="67"/>
                  <a:pt x="173" y="34"/>
                </a:cubicBezTo>
                <a:close/>
                <a:moveTo>
                  <a:pt x="72" y="54"/>
                </a:moveTo>
                <a:cubicBezTo>
                  <a:pt x="78" y="54"/>
                  <a:pt x="84" y="57"/>
                  <a:pt x="88" y="61"/>
                </a:cubicBezTo>
                <a:cubicBezTo>
                  <a:pt x="99" y="72"/>
                  <a:pt x="99" y="88"/>
                  <a:pt x="88" y="99"/>
                </a:cubicBezTo>
                <a:cubicBezTo>
                  <a:pt x="79" y="108"/>
                  <a:pt x="63" y="109"/>
                  <a:pt x="53" y="100"/>
                </a:cubicBezTo>
                <a:lnTo>
                  <a:pt x="72" y="54"/>
                </a:lnTo>
                <a:close/>
                <a:moveTo>
                  <a:pt x="49" y="107"/>
                </a:moveTo>
                <a:cubicBezTo>
                  <a:pt x="63" y="117"/>
                  <a:pt x="82" y="116"/>
                  <a:pt x="94" y="104"/>
                </a:cubicBezTo>
                <a:cubicBezTo>
                  <a:pt x="107" y="91"/>
                  <a:pt x="107" y="69"/>
                  <a:pt x="94" y="56"/>
                </a:cubicBezTo>
                <a:cubicBezTo>
                  <a:pt x="89" y="50"/>
                  <a:pt x="82" y="47"/>
                  <a:pt x="75" y="46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30"/>
                  <a:pt x="81" y="29"/>
                  <a:pt x="81" y="28"/>
                </a:cubicBezTo>
                <a:cubicBezTo>
                  <a:pt x="86" y="26"/>
                  <a:pt x="92" y="25"/>
                  <a:pt x="99" y="25"/>
                </a:cubicBezTo>
                <a:cubicBezTo>
                  <a:pt x="114" y="25"/>
                  <a:pt x="130" y="32"/>
                  <a:pt x="146" y="44"/>
                </a:cubicBezTo>
                <a:cubicBezTo>
                  <a:pt x="144" y="45"/>
                  <a:pt x="142" y="47"/>
                  <a:pt x="141" y="48"/>
                </a:cubicBezTo>
                <a:cubicBezTo>
                  <a:pt x="127" y="62"/>
                  <a:pt x="127" y="84"/>
                  <a:pt x="140" y="97"/>
                </a:cubicBezTo>
                <a:cubicBezTo>
                  <a:pt x="152" y="108"/>
                  <a:pt x="169" y="110"/>
                  <a:pt x="182" y="102"/>
                </a:cubicBezTo>
                <a:cubicBezTo>
                  <a:pt x="183" y="111"/>
                  <a:pt x="182" y="120"/>
                  <a:pt x="179" y="127"/>
                </a:cubicBezTo>
                <a:cubicBezTo>
                  <a:pt x="178" y="127"/>
                  <a:pt x="177" y="127"/>
                  <a:pt x="177" y="127"/>
                </a:cubicBezTo>
                <a:cubicBezTo>
                  <a:pt x="119" y="151"/>
                  <a:pt x="119" y="151"/>
                  <a:pt x="119" y="151"/>
                </a:cubicBezTo>
                <a:cubicBezTo>
                  <a:pt x="118" y="149"/>
                  <a:pt x="116" y="147"/>
                  <a:pt x="114" y="146"/>
                </a:cubicBezTo>
                <a:cubicBezTo>
                  <a:pt x="101" y="132"/>
                  <a:pt x="79" y="132"/>
                  <a:pt x="66" y="146"/>
                </a:cubicBezTo>
                <a:cubicBezTo>
                  <a:pt x="57" y="154"/>
                  <a:pt x="54" y="166"/>
                  <a:pt x="57" y="177"/>
                </a:cubicBezTo>
                <a:cubicBezTo>
                  <a:pt x="13" y="195"/>
                  <a:pt x="13" y="195"/>
                  <a:pt x="13" y="195"/>
                </a:cubicBezTo>
                <a:lnTo>
                  <a:pt x="49" y="107"/>
                </a:lnTo>
                <a:close/>
                <a:moveTo>
                  <a:pt x="152" y="50"/>
                </a:moveTo>
                <a:cubicBezTo>
                  <a:pt x="153" y="51"/>
                  <a:pt x="154" y="52"/>
                  <a:pt x="155" y="52"/>
                </a:cubicBezTo>
                <a:cubicBezTo>
                  <a:pt x="168" y="66"/>
                  <a:pt x="176" y="80"/>
                  <a:pt x="180" y="94"/>
                </a:cubicBezTo>
                <a:cubicBezTo>
                  <a:pt x="170" y="101"/>
                  <a:pt x="155" y="101"/>
                  <a:pt x="146" y="91"/>
                </a:cubicBezTo>
                <a:cubicBezTo>
                  <a:pt x="136" y="81"/>
                  <a:pt x="136" y="64"/>
                  <a:pt x="146" y="54"/>
                </a:cubicBezTo>
                <a:cubicBezTo>
                  <a:pt x="148" y="52"/>
                  <a:pt x="150" y="51"/>
                  <a:pt x="152" y="50"/>
                </a:cubicBezTo>
                <a:close/>
                <a:moveTo>
                  <a:pt x="72" y="151"/>
                </a:moveTo>
                <a:cubicBezTo>
                  <a:pt x="82" y="141"/>
                  <a:pt x="98" y="141"/>
                  <a:pt x="109" y="151"/>
                </a:cubicBezTo>
                <a:cubicBezTo>
                  <a:pt x="110" y="152"/>
                  <a:pt x="110" y="153"/>
                  <a:pt x="111" y="154"/>
                </a:cubicBezTo>
                <a:cubicBezTo>
                  <a:pt x="64" y="174"/>
                  <a:pt x="64" y="174"/>
                  <a:pt x="64" y="174"/>
                </a:cubicBezTo>
                <a:cubicBezTo>
                  <a:pt x="63" y="166"/>
                  <a:pt x="66" y="157"/>
                  <a:pt x="72" y="151"/>
                </a:cubicBezTo>
                <a:close/>
                <a:moveTo>
                  <a:pt x="192" y="139"/>
                </a:moveTo>
                <a:cubicBezTo>
                  <a:pt x="192" y="140"/>
                  <a:pt x="192" y="140"/>
                  <a:pt x="192" y="140"/>
                </a:cubicBezTo>
                <a:cubicBezTo>
                  <a:pt x="191" y="140"/>
                  <a:pt x="190" y="142"/>
                  <a:pt x="189" y="142"/>
                </a:cubicBezTo>
                <a:cubicBezTo>
                  <a:pt x="189" y="143"/>
                  <a:pt x="188" y="143"/>
                  <a:pt x="187" y="143"/>
                </a:cubicBezTo>
                <a:cubicBezTo>
                  <a:pt x="186" y="143"/>
                  <a:pt x="185" y="143"/>
                  <a:pt x="183" y="141"/>
                </a:cubicBezTo>
                <a:cubicBezTo>
                  <a:pt x="183" y="140"/>
                  <a:pt x="182" y="139"/>
                  <a:pt x="182" y="138"/>
                </a:cubicBezTo>
                <a:cubicBezTo>
                  <a:pt x="182" y="137"/>
                  <a:pt x="183" y="136"/>
                  <a:pt x="184" y="135"/>
                </a:cubicBezTo>
                <a:cubicBezTo>
                  <a:pt x="185" y="134"/>
                  <a:pt x="185" y="133"/>
                  <a:pt x="185" y="132"/>
                </a:cubicBezTo>
                <a:cubicBezTo>
                  <a:pt x="185" y="132"/>
                  <a:pt x="185" y="132"/>
                  <a:pt x="185" y="132"/>
                </a:cubicBezTo>
                <a:cubicBezTo>
                  <a:pt x="198" y="108"/>
                  <a:pt x="188" y="74"/>
                  <a:pt x="160" y="47"/>
                </a:cubicBezTo>
                <a:cubicBezTo>
                  <a:pt x="141" y="28"/>
                  <a:pt x="119" y="17"/>
                  <a:pt x="99" y="17"/>
                </a:cubicBezTo>
                <a:cubicBezTo>
                  <a:pt x="90" y="17"/>
                  <a:pt x="83" y="18"/>
                  <a:pt x="76" y="22"/>
                </a:cubicBezTo>
                <a:cubicBezTo>
                  <a:pt x="75" y="23"/>
                  <a:pt x="75" y="23"/>
                  <a:pt x="75" y="23"/>
                </a:cubicBezTo>
                <a:cubicBezTo>
                  <a:pt x="74" y="23"/>
                  <a:pt x="74" y="23"/>
                  <a:pt x="73" y="24"/>
                </a:cubicBezTo>
                <a:cubicBezTo>
                  <a:pt x="71" y="25"/>
                  <a:pt x="68" y="26"/>
                  <a:pt x="66" y="24"/>
                </a:cubicBezTo>
                <a:cubicBezTo>
                  <a:pt x="64" y="22"/>
                  <a:pt x="64" y="19"/>
                  <a:pt x="65" y="18"/>
                </a:cubicBezTo>
                <a:cubicBezTo>
                  <a:pt x="66" y="17"/>
                  <a:pt x="67" y="16"/>
                  <a:pt x="68" y="15"/>
                </a:cubicBezTo>
                <a:cubicBezTo>
                  <a:pt x="68" y="15"/>
                  <a:pt x="68" y="15"/>
                  <a:pt x="68" y="15"/>
                </a:cubicBezTo>
                <a:cubicBezTo>
                  <a:pt x="77" y="10"/>
                  <a:pt x="86" y="8"/>
                  <a:pt x="97" y="8"/>
                </a:cubicBezTo>
                <a:cubicBezTo>
                  <a:pt x="121" y="8"/>
                  <a:pt x="147" y="20"/>
                  <a:pt x="167" y="40"/>
                </a:cubicBezTo>
                <a:cubicBezTo>
                  <a:pt x="196" y="70"/>
                  <a:pt x="207" y="112"/>
                  <a:pt x="192" y="1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39" name="Group 138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1256955" y="4671436"/>
            <a:ext cx="2808589" cy="1064907"/>
            <a:chOff x="1277257" y="2503428"/>
            <a:chExt cx="2808589" cy="1064907"/>
          </a:xfrm>
        </p:grpSpPr>
        <p:sp>
          <p:nvSpPr>
            <p:cNvPr id="156" name="TextBox 155"/>
            <p:cNvSpPr txBox="1"/>
            <p:nvPr/>
          </p:nvSpPr>
          <p:spPr>
            <a:xfrm>
              <a:off x="1277257" y="2503428"/>
              <a:ext cx="2808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Hot Drinks</a:t>
              </a:r>
              <a:endParaRPr lang="en-US" sz="1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1277257" y="2811205"/>
              <a:ext cx="2808589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</a:rPr>
                <a:t>A wonderful serenity has taken possession of my entire soul, like these sweet mornings.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0" name="Freeform 23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>
            <a:spLocks noEditPoints="1"/>
          </p:cNvSpPr>
          <p:nvPr/>
        </p:nvSpPr>
        <p:spPr bwMode="auto">
          <a:xfrm>
            <a:off x="1432429" y="4165456"/>
            <a:ext cx="298450" cy="331788"/>
          </a:xfrm>
          <a:custGeom>
            <a:avLst/>
            <a:gdLst>
              <a:gd name="T0" fmla="*/ 97 w 191"/>
              <a:gd name="T1" fmla="*/ 122 h 212"/>
              <a:gd name="T2" fmla="*/ 61 w 191"/>
              <a:gd name="T3" fmla="*/ 92 h 212"/>
              <a:gd name="T4" fmla="*/ 27 w 191"/>
              <a:gd name="T5" fmla="*/ 212 h 212"/>
              <a:gd name="T6" fmla="*/ 183 w 191"/>
              <a:gd name="T7" fmla="*/ 92 h 212"/>
              <a:gd name="T8" fmla="*/ 131 w 191"/>
              <a:gd name="T9" fmla="*/ 95 h 212"/>
              <a:gd name="T10" fmla="*/ 160 w 191"/>
              <a:gd name="T11" fmla="*/ 204 h 212"/>
              <a:gd name="T12" fmla="*/ 19 w 191"/>
              <a:gd name="T13" fmla="*/ 100 h 212"/>
              <a:gd name="T14" fmla="*/ 97 w 191"/>
              <a:gd name="T15" fmla="*/ 130 h 212"/>
              <a:gd name="T16" fmla="*/ 174 w 191"/>
              <a:gd name="T17" fmla="*/ 100 h 212"/>
              <a:gd name="T18" fmla="*/ 84 w 191"/>
              <a:gd name="T19" fmla="*/ 24 h 212"/>
              <a:gd name="T20" fmla="*/ 108 w 191"/>
              <a:gd name="T21" fmla="*/ 104 h 212"/>
              <a:gd name="T22" fmla="*/ 100 w 191"/>
              <a:gd name="T23" fmla="*/ 96 h 212"/>
              <a:gd name="T24" fmla="*/ 92 w 191"/>
              <a:gd name="T25" fmla="*/ 32 h 212"/>
              <a:gd name="T26" fmla="*/ 100 w 191"/>
              <a:gd name="T27" fmla="*/ 96 h 212"/>
              <a:gd name="T28" fmla="*/ 120 w 191"/>
              <a:gd name="T29" fmla="*/ 0 h 212"/>
              <a:gd name="T30" fmla="*/ 144 w 191"/>
              <a:gd name="T31" fmla="*/ 80 h 212"/>
              <a:gd name="T32" fmla="*/ 136 w 191"/>
              <a:gd name="T33" fmla="*/ 72 h 212"/>
              <a:gd name="T34" fmla="*/ 128 w 191"/>
              <a:gd name="T35" fmla="*/ 8 h 212"/>
              <a:gd name="T36" fmla="*/ 136 w 191"/>
              <a:gd name="T37" fmla="*/ 72 h 212"/>
              <a:gd name="T38" fmla="*/ 48 w 191"/>
              <a:gd name="T39" fmla="*/ 0 h 212"/>
              <a:gd name="T40" fmla="*/ 72 w 191"/>
              <a:gd name="T41" fmla="*/ 80 h 212"/>
              <a:gd name="T42" fmla="*/ 64 w 191"/>
              <a:gd name="T43" fmla="*/ 72 h 212"/>
              <a:gd name="T44" fmla="*/ 56 w 191"/>
              <a:gd name="T45" fmla="*/ 8 h 212"/>
              <a:gd name="T46" fmla="*/ 64 w 191"/>
              <a:gd name="T47" fmla="*/ 72 h 212"/>
              <a:gd name="T48" fmla="*/ 168 w 191"/>
              <a:gd name="T49" fmla="*/ 10 h 212"/>
              <a:gd name="T50" fmla="*/ 175 w 191"/>
              <a:gd name="T51" fmla="*/ 78 h 212"/>
              <a:gd name="T52" fmla="*/ 162 w 191"/>
              <a:gd name="T53" fmla="*/ 66 h 212"/>
              <a:gd name="T54" fmla="*/ 182 w 191"/>
              <a:gd name="T55" fmla="*/ 22 h 212"/>
              <a:gd name="T56" fmla="*/ 162 w 191"/>
              <a:gd name="T57" fmla="*/ 66 h 212"/>
              <a:gd name="T58" fmla="*/ 23 w 191"/>
              <a:gd name="T59" fmla="*/ 10 h 212"/>
              <a:gd name="T60" fmla="*/ 16 w 191"/>
              <a:gd name="T61" fmla="*/ 78 h 212"/>
              <a:gd name="T62" fmla="*/ 18 w 191"/>
              <a:gd name="T63" fmla="*/ 20 h 212"/>
              <a:gd name="T64" fmla="*/ 22 w 191"/>
              <a:gd name="T65" fmla="*/ 68 h 212"/>
              <a:gd name="T66" fmla="*/ 18 w 191"/>
              <a:gd name="T67" fmla="*/ 20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1" h="212">
                <a:moveTo>
                  <a:pt x="131" y="95"/>
                </a:moveTo>
                <a:cubicBezTo>
                  <a:pt x="126" y="112"/>
                  <a:pt x="113" y="122"/>
                  <a:pt x="97" y="122"/>
                </a:cubicBezTo>
                <a:cubicBezTo>
                  <a:pt x="80" y="122"/>
                  <a:pt x="67" y="112"/>
                  <a:pt x="62" y="95"/>
                </a:cubicBezTo>
                <a:cubicBezTo>
                  <a:pt x="61" y="92"/>
                  <a:pt x="61" y="92"/>
                  <a:pt x="61" y="92"/>
                </a:cubicBezTo>
                <a:cubicBezTo>
                  <a:pt x="10" y="92"/>
                  <a:pt x="10" y="92"/>
                  <a:pt x="10" y="92"/>
                </a:cubicBezTo>
                <a:cubicBezTo>
                  <a:pt x="27" y="212"/>
                  <a:pt x="27" y="212"/>
                  <a:pt x="27" y="212"/>
                </a:cubicBezTo>
                <a:cubicBezTo>
                  <a:pt x="167" y="212"/>
                  <a:pt x="167" y="212"/>
                  <a:pt x="167" y="212"/>
                </a:cubicBezTo>
                <a:cubicBezTo>
                  <a:pt x="183" y="92"/>
                  <a:pt x="183" y="92"/>
                  <a:pt x="183" y="92"/>
                </a:cubicBezTo>
                <a:cubicBezTo>
                  <a:pt x="132" y="92"/>
                  <a:pt x="132" y="92"/>
                  <a:pt x="132" y="92"/>
                </a:cubicBezTo>
                <a:lnTo>
                  <a:pt x="131" y="95"/>
                </a:lnTo>
                <a:close/>
                <a:moveTo>
                  <a:pt x="174" y="100"/>
                </a:moveTo>
                <a:cubicBezTo>
                  <a:pt x="160" y="204"/>
                  <a:pt x="160" y="204"/>
                  <a:pt x="160" y="204"/>
                </a:cubicBezTo>
                <a:cubicBezTo>
                  <a:pt x="34" y="204"/>
                  <a:pt x="34" y="204"/>
                  <a:pt x="34" y="204"/>
                </a:cubicBezTo>
                <a:cubicBezTo>
                  <a:pt x="19" y="100"/>
                  <a:pt x="19" y="100"/>
                  <a:pt x="19" y="100"/>
                </a:cubicBezTo>
                <a:cubicBezTo>
                  <a:pt x="55" y="100"/>
                  <a:pt x="55" y="100"/>
                  <a:pt x="55" y="100"/>
                </a:cubicBezTo>
                <a:cubicBezTo>
                  <a:pt x="62" y="119"/>
                  <a:pt x="77" y="130"/>
                  <a:pt x="97" y="130"/>
                </a:cubicBezTo>
                <a:cubicBezTo>
                  <a:pt x="116" y="130"/>
                  <a:pt x="131" y="119"/>
                  <a:pt x="138" y="100"/>
                </a:cubicBezTo>
                <a:lnTo>
                  <a:pt x="174" y="100"/>
                </a:lnTo>
                <a:close/>
                <a:moveTo>
                  <a:pt x="108" y="24"/>
                </a:moveTo>
                <a:cubicBezTo>
                  <a:pt x="84" y="24"/>
                  <a:pt x="84" y="24"/>
                  <a:pt x="84" y="24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108" y="104"/>
                  <a:pt x="108" y="104"/>
                  <a:pt x="108" y="104"/>
                </a:cubicBezTo>
                <a:lnTo>
                  <a:pt x="108" y="24"/>
                </a:lnTo>
                <a:close/>
                <a:moveTo>
                  <a:pt x="100" y="96"/>
                </a:moveTo>
                <a:cubicBezTo>
                  <a:pt x="92" y="96"/>
                  <a:pt x="92" y="96"/>
                  <a:pt x="92" y="96"/>
                </a:cubicBezTo>
                <a:cubicBezTo>
                  <a:pt x="92" y="32"/>
                  <a:pt x="92" y="32"/>
                  <a:pt x="92" y="32"/>
                </a:cubicBezTo>
                <a:cubicBezTo>
                  <a:pt x="100" y="32"/>
                  <a:pt x="100" y="32"/>
                  <a:pt x="100" y="32"/>
                </a:cubicBezTo>
                <a:lnTo>
                  <a:pt x="100" y="96"/>
                </a:lnTo>
                <a:close/>
                <a:moveTo>
                  <a:pt x="144" y="0"/>
                </a:moveTo>
                <a:cubicBezTo>
                  <a:pt x="120" y="0"/>
                  <a:pt x="120" y="0"/>
                  <a:pt x="120" y="0"/>
                </a:cubicBezTo>
                <a:cubicBezTo>
                  <a:pt x="120" y="80"/>
                  <a:pt x="120" y="80"/>
                  <a:pt x="120" y="80"/>
                </a:cubicBezTo>
                <a:cubicBezTo>
                  <a:pt x="144" y="80"/>
                  <a:pt x="144" y="80"/>
                  <a:pt x="144" y="80"/>
                </a:cubicBezTo>
                <a:lnTo>
                  <a:pt x="144" y="0"/>
                </a:lnTo>
                <a:close/>
                <a:moveTo>
                  <a:pt x="136" y="72"/>
                </a:moveTo>
                <a:cubicBezTo>
                  <a:pt x="128" y="72"/>
                  <a:pt x="128" y="72"/>
                  <a:pt x="128" y="72"/>
                </a:cubicBezTo>
                <a:cubicBezTo>
                  <a:pt x="128" y="8"/>
                  <a:pt x="128" y="8"/>
                  <a:pt x="128" y="8"/>
                </a:cubicBezTo>
                <a:cubicBezTo>
                  <a:pt x="136" y="8"/>
                  <a:pt x="136" y="8"/>
                  <a:pt x="136" y="8"/>
                </a:cubicBezTo>
                <a:lnTo>
                  <a:pt x="136" y="72"/>
                </a:lnTo>
                <a:close/>
                <a:moveTo>
                  <a:pt x="72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80"/>
                  <a:pt x="48" y="80"/>
                  <a:pt x="48" y="80"/>
                </a:cubicBezTo>
                <a:cubicBezTo>
                  <a:pt x="72" y="80"/>
                  <a:pt x="72" y="80"/>
                  <a:pt x="72" y="80"/>
                </a:cubicBezTo>
                <a:lnTo>
                  <a:pt x="72" y="0"/>
                </a:lnTo>
                <a:close/>
                <a:moveTo>
                  <a:pt x="64" y="72"/>
                </a:moveTo>
                <a:cubicBezTo>
                  <a:pt x="56" y="72"/>
                  <a:pt x="56" y="72"/>
                  <a:pt x="56" y="72"/>
                </a:cubicBezTo>
                <a:cubicBezTo>
                  <a:pt x="56" y="8"/>
                  <a:pt x="56" y="8"/>
                  <a:pt x="56" y="8"/>
                </a:cubicBezTo>
                <a:cubicBezTo>
                  <a:pt x="64" y="8"/>
                  <a:pt x="64" y="8"/>
                  <a:pt x="64" y="8"/>
                </a:cubicBezTo>
                <a:lnTo>
                  <a:pt x="64" y="72"/>
                </a:lnTo>
                <a:close/>
                <a:moveTo>
                  <a:pt x="191" y="16"/>
                </a:moveTo>
                <a:cubicBezTo>
                  <a:pt x="168" y="10"/>
                  <a:pt x="168" y="10"/>
                  <a:pt x="168" y="10"/>
                </a:cubicBezTo>
                <a:cubicBezTo>
                  <a:pt x="152" y="72"/>
                  <a:pt x="152" y="72"/>
                  <a:pt x="152" y="72"/>
                </a:cubicBezTo>
                <a:cubicBezTo>
                  <a:pt x="175" y="78"/>
                  <a:pt x="175" y="78"/>
                  <a:pt x="175" y="78"/>
                </a:cubicBezTo>
                <a:lnTo>
                  <a:pt x="191" y="16"/>
                </a:lnTo>
                <a:close/>
                <a:moveTo>
                  <a:pt x="162" y="66"/>
                </a:moveTo>
                <a:cubicBezTo>
                  <a:pt x="174" y="20"/>
                  <a:pt x="174" y="20"/>
                  <a:pt x="174" y="20"/>
                </a:cubicBezTo>
                <a:cubicBezTo>
                  <a:pt x="182" y="22"/>
                  <a:pt x="182" y="22"/>
                  <a:pt x="182" y="22"/>
                </a:cubicBezTo>
                <a:cubicBezTo>
                  <a:pt x="170" y="68"/>
                  <a:pt x="170" y="68"/>
                  <a:pt x="170" y="68"/>
                </a:cubicBezTo>
                <a:lnTo>
                  <a:pt x="162" y="66"/>
                </a:lnTo>
                <a:close/>
                <a:moveTo>
                  <a:pt x="39" y="72"/>
                </a:moveTo>
                <a:cubicBezTo>
                  <a:pt x="23" y="10"/>
                  <a:pt x="23" y="10"/>
                  <a:pt x="23" y="10"/>
                </a:cubicBezTo>
                <a:cubicBezTo>
                  <a:pt x="0" y="16"/>
                  <a:pt x="0" y="16"/>
                  <a:pt x="0" y="16"/>
                </a:cubicBezTo>
                <a:cubicBezTo>
                  <a:pt x="16" y="78"/>
                  <a:pt x="16" y="78"/>
                  <a:pt x="16" y="78"/>
                </a:cubicBezTo>
                <a:lnTo>
                  <a:pt x="39" y="72"/>
                </a:lnTo>
                <a:close/>
                <a:moveTo>
                  <a:pt x="18" y="20"/>
                </a:moveTo>
                <a:cubicBezTo>
                  <a:pt x="30" y="66"/>
                  <a:pt x="30" y="66"/>
                  <a:pt x="30" y="66"/>
                </a:cubicBezTo>
                <a:cubicBezTo>
                  <a:pt x="22" y="68"/>
                  <a:pt x="22" y="68"/>
                  <a:pt x="22" y="68"/>
                </a:cubicBezTo>
                <a:cubicBezTo>
                  <a:pt x="10" y="22"/>
                  <a:pt x="10" y="22"/>
                  <a:pt x="10" y="22"/>
                </a:cubicBezTo>
                <a:lnTo>
                  <a:pt x="18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8" name="Rectangle: Rounded Corners 117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/>
          <p:nvPr/>
        </p:nvSpPr>
        <p:spPr>
          <a:xfrm>
            <a:off x="4492874" y="3923069"/>
            <a:ext cx="3206253" cy="1998671"/>
          </a:xfrm>
          <a:prstGeom prst="roundRect">
            <a:avLst>
              <a:gd name="adj" fmla="val 12779"/>
            </a:avLst>
          </a:prstGeom>
          <a:solidFill>
            <a:schemeClr val="bg1"/>
          </a:solidFill>
          <a:ln>
            <a:noFill/>
          </a:ln>
          <a:effectLst>
            <a:outerShdw blurRad="698500" dist="241300" dir="5400000" sx="84000" sy="84000" algn="t" rotWithShape="0">
              <a:schemeClr val="tx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9" name="Group 118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4691706" y="4671436"/>
            <a:ext cx="2808589" cy="1064907"/>
            <a:chOff x="1277257" y="2503428"/>
            <a:chExt cx="2808589" cy="1064907"/>
          </a:xfrm>
        </p:grpSpPr>
        <p:sp>
          <p:nvSpPr>
            <p:cNvPr id="136" name="TextBox 135"/>
            <p:cNvSpPr txBox="1"/>
            <p:nvPr/>
          </p:nvSpPr>
          <p:spPr>
            <a:xfrm>
              <a:off x="1277257" y="2503428"/>
              <a:ext cx="2808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核心产品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277257" y="2811205"/>
              <a:ext cx="2808589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A wonderful serenity has taken possession of my entire soul, like these sweet mornings.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123" name="Freeform 89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>
            <a:spLocks noEditPoints="1"/>
          </p:cNvSpPr>
          <p:nvPr/>
        </p:nvSpPr>
        <p:spPr bwMode="auto">
          <a:xfrm>
            <a:off x="4867180" y="4162281"/>
            <a:ext cx="338138" cy="338138"/>
          </a:xfrm>
          <a:custGeom>
            <a:avLst/>
            <a:gdLst>
              <a:gd name="T0" fmla="*/ 205 w 216"/>
              <a:gd name="T1" fmla="*/ 179 h 216"/>
              <a:gd name="T2" fmla="*/ 12 w 216"/>
              <a:gd name="T3" fmla="*/ 179 h 216"/>
              <a:gd name="T4" fmla="*/ 0 w 216"/>
              <a:gd name="T5" fmla="*/ 199 h 216"/>
              <a:gd name="T6" fmla="*/ 15 w 216"/>
              <a:gd name="T7" fmla="*/ 216 h 216"/>
              <a:gd name="T8" fmla="*/ 216 w 216"/>
              <a:gd name="T9" fmla="*/ 201 h 216"/>
              <a:gd name="T10" fmla="*/ 204 w 216"/>
              <a:gd name="T11" fmla="*/ 184 h 216"/>
              <a:gd name="T12" fmla="*/ 197 w 216"/>
              <a:gd name="T13" fmla="*/ 179 h 216"/>
              <a:gd name="T14" fmla="*/ 20 w 216"/>
              <a:gd name="T15" fmla="*/ 184 h 216"/>
              <a:gd name="T16" fmla="*/ 108 w 216"/>
              <a:gd name="T17" fmla="*/ 92 h 216"/>
              <a:gd name="T18" fmla="*/ 200 w 216"/>
              <a:gd name="T19" fmla="*/ 208 h 216"/>
              <a:gd name="T20" fmla="*/ 8 w 216"/>
              <a:gd name="T21" fmla="*/ 201 h 216"/>
              <a:gd name="T22" fmla="*/ 15 w 216"/>
              <a:gd name="T23" fmla="*/ 192 h 216"/>
              <a:gd name="T24" fmla="*/ 208 w 216"/>
              <a:gd name="T25" fmla="*/ 199 h 216"/>
              <a:gd name="T26" fmla="*/ 44 w 216"/>
              <a:gd name="T27" fmla="*/ 175 h 216"/>
              <a:gd name="T28" fmla="*/ 106 w 216"/>
              <a:gd name="T29" fmla="*/ 113 h 216"/>
              <a:gd name="T30" fmla="*/ 106 w 216"/>
              <a:gd name="T31" fmla="*/ 105 h 216"/>
              <a:gd name="T32" fmla="*/ 44 w 216"/>
              <a:gd name="T33" fmla="*/ 175 h 216"/>
              <a:gd name="T34" fmla="*/ 97 w 216"/>
              <a:gd name="T35" fmla="*/ 80 h 216"/>
              <a:gd name="T36" fmla="*/ 109 w 216"/>
              <a:gd name="T37" fmla="*/ 71 h 216"/>
              <a:gd name="T38" fmla="*/ 124 w 216"/>
              <a:gd name="T39" fmla="*/ 83 h 216"/>
              <a:gd name="T40" fmla="*/ 109 w 216"/>
              <a:gd name="T41" fmla="*/ 64 h 216"/>
              <a:gd name="T42" fmla="*/ 88 w 216"/>
              <a:gd name="T43" fmla="*/ 80 h 216"/>
              <a:gd name="T44" fmla="*/ 48 w 216"/>
              <a:gd name="T45" fmla="*/ 48 h 216"/>
              <a:gd name="T46" fmla="*/ 51 w 216"/>
              <a:gd name="T47" fmla="*/ 73 h 216"/>
              <a:gd name="T48" fmla="*/ 54 w 216"/>
              <a:gd name="T49" fmla="*/ 66 h 216"/>
              <a:gd name="T50" fmla="*/ 55 w 216"/>
              <a:gd name="T51" fmla="*/ 53 h 216"/>
              <a:gd name="T52" fmla="*/ 55 w 216"/>
              <a:gd name="T53" fmla="*/ 29 h 216"/>
              <a:gd name="T54" fmla="*/ 49 w 216"/>
              <a:gd name="T55" fmla="*/ 35 h 216"/>
              <a:gd name="T56" fmla="*/ 49 w 216"/>
              <a:gd name="T57" fmla="*/ 47 h 216"/>
              <a:gd name="T58" fmla="*/ 100 w 216"/>
              <a:gd name="T59" fmla="*/ 20 h 216"/>
              <a:gd name="T60" fmla="*/ 103 w 216"/>
              <a:gd name="T61" fmla="*/ 45 h 216"/>
              <a:gd name="T62" fmla="*/ 106 w 216"/>
              <a:gd name="T63" fmla="*/ 38 h 216"/>
              <a:gd name="T64" fmla="*/ 107 w 216"/>
              <a:gd name="T65" fmla="*/ 25 h 216"/>
              <a:gd name="T66" fmla="*/ 107 w 216"/>
              <a:gd name="T67" fmla="*/ 1 h 216"/>
              <a:gd name="T68" fmla="*/ 101 w 216"/>
              <a:gd name="T69" fmla="*/ 7 h 216"/>
              <a:gd name="T70" fmla="*/ 101 w 216"/>
              <a:gd name="T71" fmla="*/ 19 h 216"/>
              <a:gd name="T72" fmla="*/ 160 w 216"/>
              <a:gd name="T73" fmla="*/ 56 h 216"/>
              <a:gd name="T74" fmla="*/ 163 w 216"/>
              <a:gd name="T75" fmla="*/ 81 h 216"/>
              <a:gd name="T76" fmla="*/ 166 w 216"/>
              <a:gd name="T77" fmla="*/ 74 h 216"/>
              <a:gd name="T78" fmla="*/ 167 w 216"/>
              <a:gd name="T79" fmla="*/ 61 h 216"/>
              <a:gd name="T80" fmla="*/ 167 w 216"/>
              <a:gd name="T81" fmla="*/ 37 h 216"/>
              <a:gd name="T82" fmla="*/ 161 w 216"/>
              <a:gd name="T83" fmla="*/ 43 h 216"/>
              <a:gd name="T84" fmla="*/ 161 w 216"/>
              <a:gd name="T85" fmla="*/ 55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6" h="216">
                <a:moveTo>
                  <a:pt x="204" y="184"/>
                </a:moveTo>
                <a:cubicBezTo>
                  <a:pt x="204" y="183"/>
                  <a:pt x="205" y="181"/>
                  <a:pt x="205" y="179"/>
                </a:cubicBezTo>
                <a:cubicBezTo>
                  <a:pt x="205" y="126"/>
                  <a:pt x="161" y="84"/>
                  <a:pt x="108" y="84"/>
                </a:cubicBezTo>
                <a:cubicBezTo>
                  <a:pt x="55" y="84"/>
                  <a:pt x="12" y="126"/>
                  <a:pt x="12" y="179"/>
                </a:cubicBezTo>
                <a:cubicBezTo>
                  <a:pt x="12" y="181"/>
                  <a:pt x="12" y="183"/>
                  <a:pt x="12" y="184"/>
                </a:cubicBezTo>
                <a:cubicBezTo>
                  <a:pt x="5" y="186"/>
                  <a:pt x="0" y="192"/>
                  <a:pt x="0" y="199"/>
                </a:cubicBezTo>
                <a:cubicBezTo>
                  <a:pt x="0" y="201"/>
                  <a:pt x="0" y="201"/>
                  <a:pt x="0" y="201"/>
                </a:cubicBezTo>
                <a:cubicBezTo>
                  <a:pt x="0" y="209"/>
                  <a:pt x="7" y="216"/>
                  <a:pt x="15" y="216"/>
                </a:cubicBezTo>
                <a:cubicBezTo>
                  <a:pt x="201" y="216"/>
                  <a:pt x="201" y="216"/>
                  <a:pt x="201" y="216"/>
                </a:cubicBezTo>
                <a:cubicBezTo>
                  <a:pt x="209" y="216"/>
                  <a:pt x="216" y="209"/>
                  <a:pt x="216" y="201"/>
                </a:cubicBezTo>
                <a:cubicBezTo>
                  <a:pt x="216" y="199"/>
                  <a:pt x="216" y="199"/>
                  <a:pt x="216" y="199"/>
                </a:cubicBezTo>
                <a:cubicBezTo>
                  <a:pt x="216" y="192"/>
                  <a:pt x="211" y="186"/>
                  <a:pt x="204" y="184"/>
                </a:cubicBezTo>
                <a:close/>
                <a:moveTo>
                  <a:pt x="108" y="92"/>
                </a:moveTo>
                <a:cubicBezTo>
                  <a:pt x="157" y="92"/>
                  <a:pt x="197" y="130"/>
                  <a:pt x="197" y="179"/>
                </a:cubicBezTo>
                <a:cubicBezTo>
                  <a:pt x="197" y="180"/>
                  <a:pt x="196" y="182"/>
                  <a:pt x="196" y="184"/>
                </a:cubicBezTo>
                <a:cubicBezTo>
                  <a:pt x="20" y="184"/>
                  <a:pt x="20" y="184"/>
                  <a:pt x="20" y="184"/>
                </a:cubicBezTo>
                <a:cubicBezTo>
                  <a:pt x="20" y="182"/>
                  <a:pt x="20" y="180"/>
                  <a:pt x="20" y="179"/>
                </a:cubicBezTo>
                <a:cubicBezTo>
                  <a:pt x="20" y="130"/>
                  <a:pt x="59" y="92"/>
                  <a:pt x="108" y="92"/>
                </a:cubicBezTo>
                <a:close/>
                <a:moveTo>
                  <a:pt x="208" y="201"/>
                </a:moveTo>
                <a:cubicBezTo>
                  <a:pt x="208" y="204"/>
                  <a:pt x="204" y="208"/>
                  <a:pt x="200" y="208"/>
                </a:cubicBezTo>
                <a:cubicBezTo>
                  <a:pt x="16" y="208"/>
                  <a:pt x="16" y="208"/>
                  <a:pt x="16" y="208"/>
                </a:cubicBezTo>
                <a:cubicBezTo>
                  <a:pt x="12" y="208"/>
                  <a:pt x="8" y="204"/>
                  <a:pt x="8" y="201"/>
                </a:cubicBezTo>
                <a:cubicBezTo>
                  <a:pt x="8" y="199"/>
                  <a:pt x="8" y="199"/>
                  <a:pt x="8" y="199"/>
                </a:cubicBezTo>
                <a:cubicBezTo>
                  <a:pt x="8" y="195"/>
                  <a:pt x="11" y="192"/>
                  <a:pt x="15" y="192"/>
                </a:cubicBezTo>
                <a:cubicBezTo>
                  <a:pt x="201" y="192"/>
                  <a:pt x="201" y="192"/>
                  <a:pt x="201" y="192"/>
                </a:cubicBezTo>
                <a:cubicBezTo>
                  <a:pt x="205" y="192"/>
                  <a:pt x="208" y="195"/>
                  <a:pt x="208" y="199"/>
                </a:cubicBezTo>
                <a:lnTo>
                  <a:pt x="208" y="201"/>
                </a:lnTo>
                <a:close/>
                <a:moveTo>
                  <a:pt x="44" y="175"/>
                </a:moveTo>
                <a:cubicBezTo>
                  <a:pt x="46" y="175"/>
                  <a:pt x="48" y="173"/>
                  <a:pt x="48" y="171"/>
                </a:cubicBezTo>
                <a:cubicBezTo>
                  <a:pt x="48" y="139"/>
                  <a:pt x="74" y="113"/>
                  <a:pt x="106" y="113"/>
                </a:cubicBezTo>
                <a:cubicBezTo>
                  <a:pt x="108" y="113"/>
                  <a:pt x="110" y="111"/>
                  <a:pt x="110" y="109"/>
                </a:cubicBezTo>
                <a:cubicBezTo>
                  <a:pt x="110" y="107"/>
                  <a:pt x="108" y="105"/>
                  <a:pt x="106" y="105"/>
                </a:cubicBezTo>
                <a:cubicBezTo>
                  <a:pt x="69" y="105"/>
                  <a:pt x="40" y="135"/>
                  <a:pt x="40" y="171"/>
                </a:cubicBezTo>
                <a:cubicBezTo>
                  <a:pt x="40" y="173"/>
                  <a:pt x="41" y="175"/>
                  <a:pt x="44" y="175"/>
                </a:cubicBezTo>
                <a:close/>
                <a:moveTo>
                  <a:pt x="93" y="84"/>
                </a:moveTo>
                <a:cubicBezTo>
                  <a:pt x="95" y="84"/>
                  <a:pt x="97" y="82"/>
                  <a:pt x="97" y="80"/>
                </a:cubicBezTo>
                <a:cubicBezTo>
                  <a:pt x="97" y="75"/>
                  <a:pt x="102" y="71"/>
                  <a:pt x="107" y="71"/>
                </a:cubicBezTo>
                <a:cubicBezTo>
                  <a:pt x="109" y="71"/>
                  <a:pt x="109" y="71"/>
                  <a:pt x="109" y="71"/>
                </a:cubicBezTo>
                <a:cubicBezTo>
                  <a:pt x="115" y="71"/>
                  <a:pt x="119" y="75"/>
                  <a:pt x="119" y="80"/>
                </a:cubicBezTo>
                <a:cubicBezTo>
                  <a:pt x="119" y="82"/>
                  <a:pt x="121" y="83"/>
                  <a:pt x="124" y="83"/>
                </a:cubicBezTo>
                <a:cubicBezTo>
                  <a:pt x="126" y="83"/>
                  <a:pt x="128" y="82"/>
                  <a:pt x="128" y="80"/>
                </a:cubicBezTo>
                <a:cubicBezTo>
                  <a:pt x="128" y="71"/>
                  <a:pt x="119" y="64"/>
                  <a:pt x="109" y="64"/>
                </a:cubicBezTo>
                <a:cubicBezTo>
                  <a:pt x="107" y="64"/>
                  <a:pt x="107" y="64"/>
                  <a:pt x="107" y="64"/>
                </a:cubicBezTo>
                <a:cubicBezTo>
                  <a:pt x="97" y="64"/>
                  <a:pt x="88" y="71"/>
                  <a:pt x="88" y="80"/>
                </a:cubicBezTo>
                <a:cubicBezTo>
                  <a:pt x="88" y="82"/>
                  <a:pt x="90" y="84"/>
                  <a:pt x="93" y="84"/>
                </a:cubicBezTo>
                <a:close/>
                <a:moveTo>
                  <a:pt x="48" y="48"/>
                </a:moveTo>
                <a:cubicBezTo>
                  <a:pt x="41" y="55"/>
                  <a:pt x="41" y="65"/>
                  <a:pt x="48" y="72"/>
                </a:cubicBezTo>
                <a:cubicBezTo>
                  <a:pt x="49" y="73"/>
                  <a:pt x="50" y="73"/>
                  <a:pt x="51" y="73"/>
                </a:cubicBezTo>
                <a:cubicBezTo>
                  <a:pt x="52" y="73"/>
                  <a:pt x="53" y="73"/>
                  <a:pt x="54" y="72"/>
                </a:cubicBezTo>
                <a:cubicBezTo>
                  <a:pt x="55" y="70"/>
                  <a:pt x="55" y="68"/>
                  <a:pt x="54" y="66"/>
                </a:cubicBezTo>
                <a:cubicBezTo>
                  <a:pt x="50" y="63"/>
                  <a:pt x="50" y="58"/>
                  <a:pt x="53" y="54"/>
                </a:cubicBezTo>
                <a:cubicBezTo>
                  <a:pt x="54" y="54"/>
                  <a:pt x="54" y="54"/>
                  <a:pt x="55" y="53"/>
                </a:cubicBezTo>
                <a:cubicBezTo>
                  <a:pt x="58" y="50"/>
                  <a:pt x="60" y="46"/>
                  <a:pt x="60" y="41"/>
                </a:cubicBezTo>
                <a:cubicBezTo>
                  <a:pt x="60" y="37"/>
                  <a:pt x="58" y="32"/>
                  <a:pt x="55" y="29"/>
                </a:cubicBezTo>
                <a:cubicBezTo>
                  <a:pt x="53" y="28"/>
                  <a:pt x="51" y="28"/>
                  <a:pt x="49" y="29"/>
                </a:cubicBezTo>
                <a:cubicBezTo>
                  <a:pt x="47" y="31"/>
                  <a:pt x="47" y="33"/>
                  <a:pt x="49" y="35"/>
                </a:cubicBezTo>
                <a:cubicBezTo>
                  <a:pt x="51" y="37"/>
                  <a:pt x="52" y="39"/>
                  <a:pt x="52" y="41"/>
                </a:cubicBezTo>
                <a:cubicBezTo>
                  <a:pt x="52" y="43"/>
                  <a:pt x="51" y="46"/>
                  <a:pt x="49" y="47"/>
                </a:cubicBezTo>
                <a:cubicBezTo>
                  <a:pt x="49" y="47"/>
                  <a:pt x="48" y="48"/>
                  <a:pt x="48" y="48"/>
                </a:cubicBezTo>
                <a:close/>
                <a:moveTo>
                  <a:pt x="100" y="20"/>
                </a:moveTo>
                <a:cubicBezTo>
                  <a:pt x="93" y="27"/>
                  <a:pt x="93" y="37"/>
                  <a:pt x="100" y="44"/>
                </a:cubicBezTo>
                <a:cubicBezTo>
                  <a:pt x="101" y="45"/>
                  <a:pt x="102" y="45"/>
                  <a:pt x="103" y="45"/>
                </a:cubicBezTo>
                <a:cubicBezTo>
                  <a:pt x="104" y="45"/>
                  <a:pt x="105" y="45"/>
                  <a:pt x="106" y="44"/>
                </a:cubicBezTo>
                <a:cubicBezTo>
                  <a:pt x="107" y="42"/>
                  <a:pt x="107" y="40"/>
                  <a:pt x="106" y="38"/>
                </a:cubicBezTo>
                <a:cubicBezTo>
                  <a:pt x="102" y="35"/>
                  <a:pt x="102" y="29"/>
                  <a:pt x="105" y="26"/>
                </a:cubicBezTo>
                <a:cubicBezTo>
                  <a:pt x="106" y="26"/>
                  <a:pt x="106" y="26"/>
                  <a:pt x="107" y="25"/>
                </a:cubicBezTo>
                <a:cubicBezTo>
                  <a:pt x="110" y="22"/>
                  <a:pt x="112" y="18"/>
                  <a:pt x="112" y="13"/>
                </a:cubicBezTo>
                <a:cubicBezTo>
                  <a:pt x="112" y="9"/>
                  <a:pt x="110" y="4"/>
                  <a:pt x="107" y="1"/>
                </a:cubicBezTo>
                <a:cubicBezTo>
                  <a:pt x="105" y="0"/>
                  <a:pt x="103" y="0"/>
                  <a:pt x="101" y="1"/>
                </a:cubicBezTo>
                <a:cubicBezTo>
                  <a:pt x="99" y="3"/>
                  <a:pt x="99" y="5"/>
                  <a:pt x="101" y="7"/>
                </a:cubicBezTo>
                <a:cubicBezTo>
                  <a:pt x="103" y="9"/>
                  <a:pt x="104" y="11"/>
                  <a:pt x="104" y="13"/>
                </a:cubicBezTo>
                <a:cubicBezTo>
                  <a:pt x="104" y="15"/>
                  <a:pt x="103" y="17"/>
                  <a:pt x="101" y="19"/>
                </a:cubicBezTo>
                <a:cubicBezTo>
                  <a:pt x="101" y="19"/>
                  <a:pt x="100" y="20"/>
                  <a:pt x="100" y="20"/>
                </a:cubicBezTo>
                <a:close/>
                <a:moveTo>
                  <a:pt x="160" y="56"/>
                </a:moveTo>
                <a:cubicBezTo>
                  <a:pt x="153" y="63"/>
                  <a:pt x="153" y="73"/>
                  <a:pt x="160" y="80"/>
                </a:cubicBezTo>
                <a:cubicBezTo>
                  <a:pt x="161" y="81"/>
                  <a:pt x="162" y="81"/>
                  <a:pt x="163" y="81"/>
                </a:cubicBezTo>
                <a:cubicBezTo>
                  <a:pt x="164" y="81"/>
                  <a:pt x="165" y="81"/>
                  <a:pt x="166" y="80"/>
                </a:cubicBezTo>
                <a:cubicBezTo>
                  <a:pt x="167" y="78"/>
                  <a:pt x="167" y="76"/>
                  <a:pt x="166" y="74"/>
                </a:cubicBezTo>
                <a:cubicBezTo>
                  <a:pt x="162" y="71"/>
                  <a:pt x="162" y="66"/>
                  <a:pt x="165" y="62"/>
                </a:cubicBezTo>
                <a:cubicBezTo>
                  <a:pt x="166" y="62"/>
                  <a:pt x="166" y="62"/>
                  <a:pt x="167" y="61"/>
                </a:cubicBezTo>
                <a:cubicBezTo>
                  <a:pt x="170" y="58"/>
                  <a:pt x="172" y="54"/>
                  <a:pt x="172" y="49"/>
                </a:cubicBezTo>
                <a:cubicBezTo>
                  <a:pt x="172" y="45"/>
                  <a:pt x="170" y="40"/>
                  <a:pt x="167" y="37"/>
                </a:cubicBezTo>
                <a:cubicBezTo>
                  <a:pt x="165" y="36"/>
                  <a:pt x="163" y="36"/>
                  <a:pt x="161" y="37"/>
                </a:cubicBezTo>
                <a:cubicBezTo>
                  <a:pt x="159" y="39"/>
                  <a:pt x="159" y="41"/>
                  <a:pt x="161" y="43"/>
                </a:cubicBezTo>
                <a:cubicBezTo>
                  <a:pt x="163" y="45"/>
                  <a:pt x="164" y="47"/>
                  <a:pt x="164" y="49"/>
                </a:cubicBezTo>
                <a:cubicBezTo>
                  <a:pt x="164" y="51"/>
                  <a:pt x="163" y="54"/>
                  <a:pt x="161" y="55"/>
                </a:cubicBezTo>
                <a:cubicBezTo>
                  <a:pt x="161" y="55"/>
                  <a:pt x="160" y="56"/>
                  <a:pt x="160" y="5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99" name="Group 98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8126457" y="4671436"/>
            <a:ext cx="2808589" cy="1064907"/>
            <a:chOff x="1277257" y="2503428"/>
            <a:chExt cx="2808589" cy="1064907"/>
          </a:xfrm>
        </p:grpSpPr>
        <p:sp>
          <p:nvSpPr>
            <p:cNvPr id="116" name="TextBox 115"/>
            <p:cNvSpPr txBox="1"/>
            <p:nvPr/>
          </p:nvSpPr>
          <p:spPr>
            <a:xfrm>
              <a:off x="1277257" y="2503428"/>
              <a:ext cx="2808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Beverages</a:t>
              </a:r>
              <a:endParaRPr lang="en-US" sz="1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277257" y="2811205"/>
              <a:ext cx="2808589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</a:rPr>
                <a:t>A wonderful serenity has taken possession of my entire soul, like these sweet mornings.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5" name="Gruppieren 337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8301931" y="4159900"/>
            <a:ext cx="250825" cy="342900"/>
            <a:chOff x="6261893" y="5797549"/>
            <a:chExt cx="250825" cy="342900"/>
          </a:xfrm>
          <a:solidFill>
            <a:schemeClr val="accent1"/>
          </a:solidFill>
        </p:grpSpPr>
        <p:sp>
          <p:nvSpPr>
            <p:cNvPr id="106" name="Freeform 269"/>
            <p:cNvSpPr>
              <a:spLocks noEditPoints="1"/>
            </p:cNvSpPr>
            <p:nvPr/>
          </p:nvSpPr>
          <p:spPr bwMode="auto">
            <a:xfrm>
              <a:off x="6261893" y="5940424"/>
              <a:ext cx="187325" cy="200025"/>
            </a:xfrm>
            <a:custGeom>
              <a:avLst/>
              <a:gdLst>
                <a:gd name="T0" fmla="*/ 118 w 118"/>
                <a:gd name="T1" fmla="*/ 126 h 126"/>
                <a:gd name="T2" fmla="*/ 0 w 118"/>
                <a:gd name="T3" fmla="*/ 126 h 126"/>
                <a:gd name="T4" fmla="*/ 0 w 118"/>
                <a:gd name="T5" fmla="*/ 0 h 126"/>
                <a:gd name="T6" fmla="*/ 118 w 118"/>
                <a:gd name="T7" fmla="*/ 0 h 126"/>
                <a:gd name="T8" fmla="*/ 118 w 118"/>
                <a:gd name="T9" fmla="*/ 126 h 126"/>
                <a:gd name="T10" fmla="*/ 8 w 118"/>
                <a:gd name="T11" fmla="*/ 118 h 126"/>
                <a:gd name="T12" fmla="*/ 110 w 118"/>
                <a:gd name="T13" fmla="*/ 118 h 126"/>
                <a:gd name="T14" fmla="*/ 110 w 118"/>
                <a:gd name="T15" fmla="*/ 8 h 126"/>
                <a:gd name="T16" fmla="*/ 8 w 118"/>
                <a:gd name="T17" fmla="*/ 8 h 126"/>
                <a:gd name="T18" fmla="*/ 8 w 118"/>
                <a:gd name="T19" fmla="*/ 118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26">
                  <a:moveTo>
                    <a:pt x="118" y="126"/>
                  </a:moveTo>
                  <a:lnTo>
                    <a:pt x="0" y="126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126"/>
                  </a:lnTo>
                  <a:close/>
                  <a:moveTo>
                    <a:pt x="8" y="118"/>
                  </a:moveTo>
                  <a:lnTo>
                    <a:pt x="110" y="118"/>
                  </a:lnTo>
                  <a:lnTo>
                    <a:pt x="110" y="8"/>
                  </a:lnTo>
                  <a:lnTo>
                    <a:pt x="8" y="8"/>
                  </a:lnTo>
                  <a:lnTo>
                    <a:pt x="8" y="1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7" name="Freeform 270"/>
            <p:cNvSpPr>
              <a:spLocks noEditPoints="1"/>
            </p:cNvSpPr>
            <p:nvPr/>
          </p:nvSpPr>
          <p:spPr bwMode="auto">
            <a:xfrm>
              <a:off x="6436518" y="6002337"/>
              <a:ext cx="76200" cy="76200"/>
            </a:xfrm>
            <a:custGeom>
              <a:avLst/>
              <a:gdLst>
                <a:gd name="T0" fmla="*/ 32 w 48"/>
                <a:gd name="T1" fmla="*/ 48 h 48"/>
                <a:gd name="T2" fmla="*/ 0 w 48"/>
                <a:gd name="T3" fmla="*/ 48 h 48"/>
                <a:gd name="T4" fmla="*/ 0 w 48"/>
                <a:gd name="T5" fmla="*/ 0 h 48"/>
                <a:gd name="T6" fmla="*/ 32 w 48"/>
                <a:gd name="T7" fmla="*/ 0 h 48"/>
                <a:gd name="T8" fmla="*/ 48 w 48"/>
                <a:gd name="T9" fmla="*/ 16 h 48"/>
                <a:gd name="T10" fmla="*/ 48 w 48"/>
                <a:gd name="T11" fmla="*/ 32 h 48"/>
                <a:gd name="T12" fmla="*/ 32 w 48"/>
                <a:gd name="T13" fmla="*/ 48 h 48"/>
                <a:gd name="T14" fmla="*/ 8 w 48"/>
                <a:gd name="T15" fmla="*/ 40 h 48"/>
                <a:gd name="T16" fmla="*/ 32 w 48"/>
                <a:gd name="T17" fmla="*/ 40 h 48"/>
                <a:gd name="T18" fmla="*/ 40 w 48"/>
                <a:gd name="T19" fmla="*/ 32 h 48"/>
                <a:gd name="T20" fmla="*/ 40 w 48"/>
                <a:gd name="T21" fmla="*/ 16 h 48"/>
                <a:gd name="T22" fmla="*/ 32 w 48"/>
                <a:gd name="T23" fmla="*/ 8 h 48"/>
                <a:gd name="T24" fmla="*/ 8 w 48"/>
                <a:gd name="T25" fmla="*/ 8 h 48"/>
                <a:gd name="T26" fmla="*/ 8 w 48"/>
                <a:gd name="T27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48">
                  <a:moveTo>
                    <a:pt x="32" y="48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1" y="0"/>
                    <a:pt x="48" y="7"/>
                    <a:pt x="48" y="16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41"/>
                    <a:pt x="41" y="48"/>
                    <a:pt x="32" y="48"/>
                  </a:cubicBezTo>
                  <a:close/>
                  <a:moveTo>
                    <a:pt x="8" y="40"/>
                  </a:moveTo>
                  <a:cubicBezTo>
                    <a:pt x="32" y="40"/>
                    <a:pt x="32" y="40"/>
                    <a:pt x="32" y="40"/>
                  </a:cubicBezTo>
                  <a:cubicBezTo>
                    <a:pt x="36" y="40"/>
                    <a:pt x="40" y="36"/>
                    <a:pt x="40" y="32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2"/>
                    <a:pt x="36" y="8"/>
                    <a:pt x="32" y="8"/>
                  </a:cubicBezTo>
                  <a:cubicBezTo>
                    <a:pt x="8" y="8"/>
                    <a:pt x="8" y="8"/>
                    <a:pt x="8" y="8"/>
                  </a:cubicBezTo>
                  <a:lnTo>
                    <a:pt x="8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8" name="Freeform 271"/>
            <p:cNvSpPr>
              <a:spLocks noEditPoints="1"/>
            </p:cNvSpPr>
            <p:nvPr/>
          </p:nvSpPr>
          <p:spPr bwMode="auto">
            <a:xfrm>
              <a:off x="6312693" y="6002337"/>
              <a:ext cx="61913" cy="100013"/>
            </a:xfrm>
            <a:custGeom>
              <a:avLst/>
              <a:gdLst>
                <a:gd name="T0" fmla="*/ 39 w 39"/>
                <a:gd name="T1" fmla="*/ 63 h 63"/>
                <a:gd name="T2" fmla="*/ 0 w 39"/>
                <a:gd name="T3" fmla="*/ 63 h 63"/>
                <a:gd name="T4" fmla="*/ 0 w 39"/>
                <a:gd name="T5" fmla="*/ 0 h 63"/>
                <a:gd name="T6" fmla="*/ 39 w 39"/>
                <a:gd name="T7" fmla="*/ 0 h 63"/>
                <a:gd name="T8" fmla="*/ 39 w 39"/>
                <a:gd name="T9" fmla="*/ 63 h 63"/>
                <a:gd name="T10" fmla="*/ 8 w 39"/>
                <a:gd name="T11" fmla="*/ 56 h 63"/>
                <a:gd name="T12" fmla="*/ 31 w 39"/>
                <a:gd name="T13" fmla="*/ 56 h 63"/>
                <a:gd name="T14" fmla="*/ 31 w 39"/>
                <a:gd name="T15" fmla="*/ 8 h 63"/>
                <a:gd name="T16" fmla="*/ 8 w 39"/>
                <a:gd name="T17" fmla="*/ 8 h 63"/>
                <a:gd name="T18" fmla="*/ 8 w 39"/>
                <a:gd name="T19" fmla="*/ 5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63">
                  <a:moveTo>
                    <a:pt x="39" y="63"/>
                  </a:moveTo>
                  <a:lnTo>
                    <a:pt x="0" y="63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63"/>
                  </a:lnTo>
                  <a:close/>
                  <a:moveTo>
                    <a:pt x="8" y="56"/>
                  </a:moveTo>
                  <a:lnTo>
                    <a:pt x="31" y="56"/>
                  </a:lnTo>
                  <a:lnTo>
                    <a:pt x="31" y="8"/>
                  </a:lnTo>
                  <a:lnTo>
                    <a:pt x="8" y="8"/>
                  </a:lnTo>
                  <a:lnTo>
                    <a:pt x="8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" name="Rectangle 272"/>
            <p:cNvSpPr>
              <a:spLocks noChangeArrowheads="1"/>
            </p:cNvSpPr>
            <p:nvPr/>
          </p:nvSpPr>
          <p:spPr bwMode="auto">
            <a:xfrm>
              <a:off x="6336505" y="5953124"/>
              <a:ext cx="12700" cy="555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" name="Freeform 273"/>
            <p:cNvSpPr/>
            <p:nvPr/>
          </p:nvSpPr>
          <p:spPr bwMode="auto">
            <a:xfrm>
              <a:off x="6338093" y="5846762"/>
              <a:ext cx="22225" cy="58738"/>
            </a:xfrm>
            <a:custGeom>
              <a:avLst/>
              <a:gdLst>
                <a:gd name="T0" fmla="*/ 8 w 14"/>
                <a:gd name="T1" fmla="*/ 38 h 38"/>
                <a:gd name="T2" fmla="*/ 0 w 14"/>
                <a:gd name="T3" fmla="*/ 19 h 38"/>
                <a:gd name="T4" fmla="*/ 8 w 14"/>
                <a:gd name="T5" fmla="*/ 0 h 38"/>
                <a:gd name="T6" fmla="*/ 14 w 14"/>
                <a:gd name="T7" fmla="*/ 6 h 38"/>
                <a:gd name="T8" fmla="*/ 8 w 14"/>
                <a:gd name="T9" fmla="*/ 19 h 38"/>
                <a:gd name="T10" fmla="*/ 14 w 14"/>
                <a:gd name="T11" fmla="*/ 32 h 38"/>
                <a:gd name="T12" fmla="*/ 8 w 14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8">
                  <a:moveTo>
                    <a:pt x="8" y="38"/>
                  </a:moveTo>
                  <a:cubicBezTo>
                    <a:pt x="3" y="33"/>
                    <a:pt x="0" y="26"/>
                    <a:pt x="0" y="19"/>
                  </a:cubicBezTo>
                  <a:cubicBezTo>
                    <a:pt x="0" y="12"/>
                    <a:pt x="3" y="5"/>
                    <a:pt x="8" y="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0" y="10"/>
                    <a:pt x="8" y="14"/>
                    <a:pt x="8" y="19"/>
                  </a:cubicBezTo>
                  <a:cubicBezTo>
                    <a:pt x="8" y="24"/>
                    <a:pt x="10" y="29"/>
                    <a:pt x="14" y="32"/>
                  </a:cubicBezTo>
                  <a:lnTo>
                    <a:pt x="8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" name="Freeform 274"/>
            <p:cNvSpPr/>
            <p:nvPr/>
          </p:nvSpPr>
          <p:spPr bwMode="auto">
            <a:xfrm>
              <a:off x="6350793" y="5797549"/>
              <a:ext cx="22225" cy="58738"/>
            </a:xfrm>
            <a:custGeom>
              <a:avLst/>
              <a:gdLst>
                <a:gd name="T0" fmla="*/ 6 w 14"/>
                <a:gd name="T1" fmla="*/ 37 h 37"/>
                <a:gd name="T2" fmla="*/ 0 w 14"/>
                <a:gd name="T3" fmla="*/ 31 h 37"/>
                <a:gd name="T4" fmla="*/ 6 w 14"/>
                <a:gd name="T5" fmla="*/ 18 h 37"/>
                <a:gd name="T6" fmla="*/ 0 w 14"/>
                <a:gd name="T7" fmla="*/ 6 h 37"/>
                <a:gd name="T8" fmla="*/ 6 w 14"/>
                <a:gd name="T9" fmla="*/ 0 h 37"/>
                <a:gd name="T10" fmla="*/ 14 w 14"/>
                <a:gd name="T11" fmla="*/ 18 h 37"/>
                <a:gd name="T12" fmla="*/ 6 w 14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7">
                  <a:moveTo>
                    <a:pt x="6" y="37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4" y="28"/>
                    <a:pt x="6" y="23"/>
                    <a:pt x="6" y="18"/>
                  </a:cubicBezTo>
                  <a:cubicBezTo>
                    <a:pt x="6" y="14"/>
                    <a:pt x="4" y="9"/>
                    <a:pt x="0" y="6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5"/>
                    <a:pt x="14" y="11"/>
                    <a:pt x="14" y="18"/>
                  </a:cubicBezTo>
                  <a:cubicBezTo>
                    <a:pt x="14" y="26"/>
                    <a:pt x="11" y="32"/>
                    <a:pt x="6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" name="Freeform 275"/>
            <p:cNvSpPr/>
            <p:nvPr/>
          </p:nvSpPr>
          <p:spPr bwMode="auto">
            <a:xfrm>
              <a:off x="6288880" y="5846762"/>
              <a:ext cx="22225" cy="58738"/>
            </a:xfrm>
            <a:custGeom>
              <a:avLst/>
              <a:gdLst>
                <a:gd name="T0" fmla="*/ 8 w 14"/>
                <a:gd name="T1" fmla="*/ 38 h 38"/>
                <a:gd name="T2" fmla="*/ 0 w 14"/>
                <a:gd name="T3" fmla="*/ 19 h 38"/>
                <a:gd name="T4" fmla="*/ 8 w 14"/>
                <a:gd name="T5" fmla="*/ 0 h 38"/>
                <a:gd name="T6" fmla="*/ 14 w 14"/>
                <a:gd name="T7" fmla="*/ 6 h 38"/>
                <a:gd name="T8" fmla="*/ 8 w 14"/>
                <a:gd name="T9" fmla="*/ 19 h 38"/>
                <a:gd name="T10" fmla="*/ 14 w 14"/>
                <a:gd name="T11" fmla="*/ 32 h 38"/>
                <a:gd name="T12" fmla="*/ 8 w 14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8">
                  <a:moveTo>
                    <a:pt x="8" y="38"/>
                  </a:moveTo>
                  <a:cubicBezTo>
                    <a:pt x="3" y="33"/>
                    <a:pt x="0" y="26"/>
                    <a:pt x="0" y="19"/>
                  </a:cubicBezTo>
                  <a:cubicBezTo>
                    <a:pt x="0" y="12"/>
                    <a:pt x="3" y="5"/>
                    <a:pt x="8" y="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0" y="10"/>
                    <a:pt x="8" y="14"/>
                    <a:pt x="8" y="19"/>
                  </a:cubicBezTo>
                  <a:cubicBezTo>
                    <a:pt x="8" y="24"/>
                    <a:pt x="10" y="29"/>
                    <a:pt x="14" y="32"/>
                  </a:cubicBezTo>
                  <a:lnTo>
                    <a:pt x="8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" name="Freeform 276"/>
            <p:cNvSpPr/>
            <p:nvPr/>
          </p:nvSpPr>
          <p:spPr bwMode="auto">
            <a:xfrm>
              <a:off x="6301580" y="5797549"/>
              <a:ext cx="22225" cy="58738"/>
            </a:xfrm>
            <a:custGeom>
              <a:avLst/>
              <a:gdLst>
                <a:gd name="T0" fmla="*/ 6 w 14"/>
                <a:gd name="T1" fmla="*/ 37 h 37"/>
                <a:gd name="T2" fmla="*/ 0 w 14"/>
                <a:gd name="T3" fmla="*/ 31 h 37"/>
                <a:gd name="T4" fmla="*/ 6 w 14"/>
                <a:gd name="T5" fmla="*/ 18 h 37"/>
                <a:gd name="T6" fmla="*/ 0 w 14"/>
                <a:gd name="T7" fmla="*/ 6 h 37"/>
                <a:gd name="T8" fmla="*/ 6 w 14"/>
                <a:gd name="T9" fmla="*/ 0 h 37"/>
                <a:gd name="T10" fmla="*/ 14 w 14"/>
                <a:gd name="T11" fmla="*/ 18 h 37"/>
                <a:gd name="T12" fmla="*/ 6 w 14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7">
                  <a:moveTo>
                    <a:pt x="6" y="37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4" y="28"/>
                    <a:pt x="6" y="23"/>
                    <a:pt x="6" y="18"/>
                  </a:cubicBezTo>
                  <a:cubicBezTo>
                    <a:pt x="6" y="14"/>
                    <a:pt x="4" y="9"/>
                    <a:pt x="0" y="6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5"/>
                    <a:pt x="14" y="11"/>
                    <a:pt x="14" y="18"/>
                  </a:cubicBezTo>
                  <a:cubicBezTo>
                    <a:pt x="14" y="26"/>
                    <a:pt x="11" y="32"/>
                    <a:pt x="6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" name="Freeform 277"/>
            <p:cNvSpPr/>
            <p:nvPr/>
          </p:nvSpPr>
          <p:spPr bwMode="auto">
            <a:xfrm>
              <a:off x="6388893" y="5846762"/>
              <a:ext cx="22225" cy="58738"/>
            </a:xfrm>
            <a:custGeom>
              <a:avLst/>
              <a:gdLst>
                <a:gd name="T0" fmla="*/ 8 w 14"/>
                <a:gd name="T1" fmla="*/ 38 h 38"/>
                <a:gd name="T2" fmla="*/ 0 w 14"/>
                <a:gd name="T3" fmla="*/ 19 h 38"/>
                <a:gd name="T4" fmla="*/ 8 w 14"/>
                <a:gd name="T5" fmla="*/ 0 h 38"/>
                <a:gd name="T6" fmla="*/ 14 w 14"/>
                <a:gd name="T7" fmla="*/ 6 h 38"/>
                <a:gd name="T8" fmla="*/ 8 w 14"/>
                <a:gd name="T9" fmla="*/ 19 h 38"/>
                <a:gd name="T10" fmla="*/ 14 w 14"/>
                <a:gd name="T11" fmla="*/ 32 h 38"/>
                <a:gd name="T12" fmla="*/ 8 w 14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8">
                  <a:moveTo>
                    <a:pt x="8" y="38"/>
                  </a:moveTo>
                  <a:cubicBezTo>
                    <a:pt x="3" y="33"/>
                    <a:pt x="0" y="26"/>
                    <a:pt x="0" y="19"/>
                  </a:cubicBezTo>
                  <a:cubicBezTo>
                    <a:pt x="0" y="12"/>
                    <a:pt x="3" y="5"/>
                    <a:pt x="8" y="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0" y="10"/>
                    <a:pt x="8" y="14"/>
                    <a:pt x="8" y="19"/>
                  </a:cubicBezTo>
                  <a:cubicBezTo>
                    <a:pt x="8" y="24"/>
                    <a:pt x="10" y="29"/>
                    <a:pt x="14" y="32"/>
                  </a:cubicBezTo>
                  <a:lnTo>
                    <a:pt x="8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" name="Freeform 278"/>
            <p:cNvSpPr/>
            <p:nvPr/>
          </p:nvSpPr>
          <p:spPr bwMode="auto">
            <a:xfrm>
              <a:off x="6401593" y="5797549"/>
              <a:ext cx="22225" cy="58738"/>
            </a:xfrm>
            <a:custGeom>
              <a:avLst/>
              <a:gdLst>
                <a:gd name="T0" fmla="*/ 6 w 14"/>
                <a:gd name="T1" fmla="*/ 37 h 37"/>
                <a:gd name="T2" fmla="*/ 0 w 14"/>
                <a:gd name="T3" fmla="*/ 31 h 37"/>
                <a:gd name="T4" fmla="*/ 6 w 14"/>
                <a:gd name="T5" fmla="*/ 18 h 37"/>
                <a:gd name="T6" fmla="*/ 0 w 14"/>
                <a:gd name="T7" fmla="*/ 6 h 37"/>
                <a:gd name="T8" fmla="*/ 6 w 14"/>
                <a:gd name="T9" fmla="*/ 0 h 37"/>
                <a:gd name="T10" fmla="*/ 14 w 14"/>
                <a:gd name="T11" fmla="*/ 18 h 37"/>
                <a:gd name="T12" fmla="*/ 6 w 14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7">
                  <a:moveTo>
                    <a:pt x="6" y="37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4" y="28"/>
                    <a:pt x="6" y="23"/>
                    <a:pt x="6" y="18"/>
                  </a:cubicBezTo>
                  <a:cubicBezTo>
                    <a:pt x="6" y="14"/>
                    <a:pt x="4" y="9"/>
                    <a:pt x="0" y="6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5"/>
                    <a:pt x="14" y="11"/>
                    <a:pt x="14" y="18"/>
                  </a:cubicBezTo>
                  <a:cubicBezTo>
                    <a:pt x="14" y="26"/>
                    <a:pt x="11" y="32"/>
                    <a:pt x="6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 hidden="1"/>
          <p:cNvSpPr txBox="1"/>
          <p:nvPr/>
        </p:nvSpPr>
        <p:spPr>
          <a:xfrm>
            <a:off x="-355600" y="1803400"/>
            <a:ext cx="32380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</a:t>
            </a:r>
            <a:endParaRPr lang="zh-CN" altLang="en-US" sz="1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9" presetClass="entr" presetSubtype="0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56" grpId="0" animBg="1"/>
      <p:bldP spid="73" grpId="0" animBg="1"/>
      <p:bldP spid="79" grpId="0" animBg="1"/>
      <p:bldP spid="140" grpId="0" animBg="1"/>
      <p:bldP spid="118" grpId="0" animBg="1"/>
      <p:bldP spid="1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2382253" y="5280641"/>
            <a:ext cx="16555453" cy="246888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flipH="1">
            <a:off x="8792444" y="1444112"/>
            <a:ext cx="4539978" cy="418634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1383633" y="1846374"/>
            <a:ext cx="4539978" cy="41863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0800000">
            <a:off x="-1046749" y="-4090737"/>
            <a:ext cx="14522422" cy="762802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5400000">
            <a:off x="2326020" y="-2224715"/>
            <a:ext cx="7776885" cy="1147196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3867051" y="-1358079"/>
            <a:ext cx="8611737" cy="4316724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3227198" y="2809135"/>
            <a:ext cx="56749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354964"/>
                </a:solidFill>
                <a:latin typeface="文悦古体仿宋 (非商业用途)" pitchFamily="50" charset="-122"/>
                <a:ea typeface="文悦古体仿宋 (非商业用途)" pitchFamily="50" charset="-122"/>
              </a:rPr>
              <a:t>PART TWO</a:t>
            </a:r>
            <a:endParaRPr lang="zh-CN" altLang="en-US" sz="8000" dirty="0">
              <a:solidFill>
                <a:srgbClr val="354964"/>
              </a:solidFill>
              <a:latin typeface="文悦古体仿宋 (非商业用途)" pitchFamily="50" charset="-122"/>
              <a:ea typeface="文悦古体仿宋 (非商业用途)" pitchFamily="50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708736" y="1901203"/>
            <a:ext cx="28809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dirty="0" err="1">
                <a:solidFill>
                  <a:srgbClr val="D6B7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ro Script PERSONAL USE ONLY" panose="02000000000000000000" pitchFamily="2" charset="0"/>
              </a:rPr>
              <a:t>Collotion</a:t>
            </a:r>
            <a:endParaRPr lang="zh-CN" altLang="en-US" sz="6600" dirty="0">
              <a:solidFill>
                <a:srgbClr val="D6B7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ro Script PERSONAL USE ONLY" panose="02000000000000000000" pitchFamily="2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5015104" y="4648670"/>
            <a:ext cx="2538290" cy="58676"/>
          </a:xfrm>
          <a:prstGeom prst="rect">
            <a:avLst/>
          </a:prstGeom>
        </p:spPr>
      </p:pic>
      <p:sp>
        <p:nvSpPr>
          <p:cNvPr id="29" name="TextBox 67"/>
          <p:cNvSpPr txBox="1"/>
          <p:nvPr/>
        </p:nvSpPr>
        <p:spPr>
          <a:xfrm>
            <a:off x="3609814" y="4096216"/>
            <a:ext cx="520929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stro Script PERSONAL USE ONLY" panose="02000000000000000000" pitchFamily="2" charset="0"/>
              </a:rPr>
              <a:t>A wonderful serenity has taken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astro Script PERSONAL USE ONLY" panose="02000000000000000000" pitchFamily="2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447029" y="4805456"/>
            <a:ext cx="1297941" cy="1010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12192000" cy="5996380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673768" y="719568"/>
            <a:ext cx="10844463" cy="5418864"/>
          </a:xfrm>
          <a:prstGeom prst="rect">
            <a:avLst/>
          </a:prstGeom>
          <a:solidFill>
            <a:srgbClr val="354964">
              <a:alpha val="79000"/>
            </a:srgbClr>
          </a:solidFill>
          <a:ln>
            <a:solidFill>
              <a:srgbClr val="D6B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ounded Rectangle 1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/>
          <p:nvPr/>
        </p:nvSpPr>
        <p:spPr>
          <a:xfrm>
            <a:off x="6299982" y="504182"/>
            <a:ext cx="5543549" cy="3676651"/>
          </a:xfrm>
          <a:prstGeom prst="roundRect">
            <a:avLst>
              <a:gd name="adj" fmla="val 4710"/>
            </a:avLst>
          </a:prstGeom>
          <a:solidFill>
            <a:schemeClr val="bg1"/>
          </a:solidFill>
          <a:ln>
            <a:noFill/>
          </a:ln>
          <a:effectLst>
            <a:outerShdw blurRad="952500" dist="520700" dir="2700000" sx="88000" sy="88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3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/>
          <p:nvPr/>
        </p:nvSpPr>
        <p:spPr>
          <a:xfrm>
            <a:off x="396595" y="504182"/>
            <a:ext cx="5543549" cy="3676651"/>
          </a:xfrm>
          <a:prstGeom prst="roundRect">
            <a:avLst>
              <a:gd name="adj" fmla="val 4710"/>
            </a:avLst>
          </a:prstGeom>
          <a:solidFill>
            <a:schemeClr val="bg1"/>
          </a:solidFill>
          <a:ln>
            <a:noFill/>
          </a:ln>
          <a:effectLst>
            <a:outerShdw blurRad="952500" dist="520700" dir="2700000" sx="88000" sy="88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hart 3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aphicFramePr/>
          <p:nvPr/>
        </p:nvGraphicFramePr>
        <p:xfrm>
          <a:off x="6457597" y="1394202"/>
          <a:ext cx="5228318" cy="2652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5" name="Chart 4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aphicFramePr/>
          <p:nvPr/>
        </p:nvGraphicFramePr>
        <p:xfrm>
          <a:off x="554210" y="1394202"/>
          <a:ext cx="5228318" cy="2652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1" name="Group 1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5673444" y="740073"/>
            <a:ext cx="887116" cy="887116"/>
            <a:chOff x="5649381" y="958562"/>
            <a:chExt cx="887116" cy="887116"/>
          </a:xfrm>
        </p:grpSpPr>
        <p:sp>
          <p:nvSpPr>
            <p:cNvPr id="8" name="Oval 7"/>
            <p:cNvSpPr/>
            <p:nvPr/>
          </p:nvSpPr>
          <p:spPr>
            <a:xfrm>
              <a:off x="5649381" y="958562"/>
              <a:ext cx="887116" cy="887116"/>
            </a:xfrm>
            <a:prstGeom prst="ellipse">
              <a:avLst/>
            </a:prstGeom>
            <a:blipFill>
              <a:blip r:embed="rId5" cstate="screen">
                <a:alphaModFix amt="80000"/>
              </a:blip>
              <a:stretch>
                <a:fillRect/>
              </a:stretch>
            </a:blipFill>
            <a:ln>
              <a:noFill/>
            </a:ln>
            <a:effectLst>
              <a:outerShdw blurRad="457200" sx="98000" sy="98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 30"/>
            <p:cNvSpPr>
              <a:spLocks noEditPoints="1"/>
            </p:cNvSpPr>
            <p:nvPr/>
          </p:nvSpPr>
          <p:spPr bwMode="auto">
            <a:xfrm>
              <a:off x="5922283" y="1229876"/>
              <a:ext cx="341313" cy="344488"/>
            </a:xfrm>
            <a:custGeom>
              <a:avLst/>
              <a:gdLst>
                <a:gd name="T0" fmla="*/ 127 w 218"/>
                <a:gd name="T1" fmla="*/ 46 h 220"/>
                <a:gd name="T2" fmla="*/ 109 w 218"/>
                <a:gd name="T3" fmla="*/ 34 h 220"/>
                <a:gd name="T4" fmla="*/ 112 w 218"/>
                <a:gd name="T5" fmla="*/ 64 h 220"/>
                <a:gd name="T6" fmla="*/ 125 w 218"/>
                <a:gd name="T7" fmla="*/ 57 h 220"/>
                <a:gd name="T8" fmla="*/ 114 w 218"/>
                <a:gd name="T9" fmla="*/ 56 h 220"/>
                <a:gd name="T10" fmla="*/ 111 w 218"/>
                <a:gd name="T11" fmla="*/ 42 h 220"/>
                <a:gd name="T12" fmla="*/ 119 w 218"/>
                <a:gd name="T13" fmla="*/ 47 h 220"/>
                <a:gd name="T14" fmla="*/ 126 w 218"/>
                <a:gd name="T15" fmla="*/ 89 h 220"/>
                <a:gd name="T16" fmla="*/ 120 w 218"/>
                <a:gd name="T17" fmla="*/ 99 h 220"/>
                <a:gd name="T18" fmla="*/ 130 w 218"/>
                <a:gd name="T19" fmla="*/ 106 h 220"/>
                <a:gd name="T20" fmla="*/ 126 w 218"/>
                <a:gd name="T21" fmla="*/ 89 h 220"/>
                <a:gd name="T22" fmla="*/ 40 w 218"/>
                <a:gd name="T23" fmla="*/ 115 h 220"/>
                <a:gd name="T24" fmla="*/ 47 w 218"/>
                <a:gd name="T25" fmla="*/ 128 h 220"/>
                <a:gd name="T26" fmla="*/ 54 w 218"/>
                <a:gd name="T27" fmla="*/ 124 h 220"/>
                <a:gd name="T28" fmla="*/ 45 w 218"/>
                <a:gd name="T29" fmla="*/ 111 h 220"/>
                <a:gd name="T30" fmla="*/ 79 w 218"/>
                <a:gd name="T31" fmla="*/ 104 h 220"/>
                <a:gd name="T32" fmla="*/ 90 w 218"/>
                <a:gd name="T33" fmla="*/ 124 h 220"/>
                <a:gd name="T34" fmla="*/ 103 w 218"/>
                <a:gd name="T35" fmla="*/ 108 h 220"/>
                <a:gd name="T36" fmla="*/ 91 w 218"/>
                <a:gd name="T37" fmla="*/ 116 h 220"/>
                <a:gd name="T38" fmla="*/ 86 w 218"/>
                <a:gd name="T39" fmla="*/ 108 h 220"/>
                <a:gd name="T40" fmla="*/ 90 w 218"/>
                <a:gd name="T41" fmla="*/ 106 h 220"/>
                <a:gd name="T42" fmla="*/ 91 w 218"/>
                <a:gd name="T43" fmla="*/ 116 h 220"/>
                <a:gd name="T44" fmla="*/ 157 w 218"/>
                <a:gd name="T45" fmla="*/ 128 h 220"/>
                <a:gd name="T46" fmla="*/ 160 w 218"/>
                <a:gd name="T47" fmla="*/ 156 h 220"/>
                <a:gd name="T48" fmla="*/ 172 w 218"/>
                <a:gd name="T49" fmla="*/ 149 h 220"/>
                <a:gd name="T50" fmla="*/ 166 w 218"/>
                <a:gd name="T51" fmla="*/ 145 h 220"/>
                <a:gd name="T52" fmla="*/ 155 w 218"/>
                <a:gd name="T53" fmla="*/ 143 h 220"/>
                <a:gd name="T54" fmla="*/ 160 w 218"/>
                <a:gd name="T55" fmla="*/ 136 h 220"/>
                <a:gd name="T56" fmla="*/ 166 w 218"/>
                <a:gd name="T57" fmla="*/ 145 h 220"/>
                <a:gd name="T58" fmla="*/ 131 w 218"/>
                <a:gd name="T59" fmla="*/ 0 h 220"/>
                <a:gd name="T60" fmla="*/ 24 w 218"/>
                <a:gd name="T61" fmla="*/ 54 h 220"/>
                <a:gd name="T62" fmla="*/ 22 w 218"/>
                <a:gd name="T63" fmla="*/ 180 h 220"/>
                <a:gd name="T64" fmla="*/ 65 w 218"/>
                <a:gd name="T65" fmla="*/ 206 h 220"/>
                <a:gd name="T66" fmla="*/ 93 w 218"/>
                <a:gd name="T67" fmla="*/ 206 h 220"/>
                <a:gd name="T68" fmla="*/ 101 w 218"/>
                <a:gd name="T69" fmla="*/ 180 h 220"/>
                <a:gd name="T70" fmla="*/ 115 w 218"/>
                <a:gd name="T71" fmla="*/ 204 h 220"/>
                <a:gd name="T72" fmla="*/ 129 w 218"/>
                <a:gd name="T73" fmla="*/ 180 h 220"/>
                <a:gd name="T74" fmla="*/ 133 w 218"/>
                <a:gd name="T75" fmla="*/ 1 h 220"/>
                <a:gd name="T76" fmla="*/ 121 w 218"/>
                <a:gd name="T77" fmla="*/ 190 h 220"/>
                <a:gd name="T78" fmla="*/ 109 w 218"/>
                <a:gd name="T79" fmla="*/ 190 h 220"/>
                <a:gd name="T80" fmla="*/ 85 w 218"/>
                <a:gd name="T81" fmla="*/ 172 h 220"/>
                <a:gd name="T82" fmla="*/ 79 w 218"/>
                <a:gd name="T83" fmla="*/ 212 h 220"/>
                <a:gd name="T84" fmla="*/ 73 w 218"/>
                <a:gd name="T85" fmla="*/ 172 h 220"/>
                <a:gd name="T86" fmla="*/ 31 w 218"/>
                <a:gd name="T87" fmla="*/ 59 h 220"/>
                <a:gd name="T88" fmla="*/ 206 w 218"/>
                <a:gd name="T89" fmla="*/ 17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8" h="220">
                  <a:moveTo>
                    <a:pt x="125" y="57"/>
                  </a:moveTo>
                  <a:cubicBezTo>
                    <a:pt x="127" y="54"/>
                    <a:pt x="128" y="50"/>
                    <a:pt x="127" y="46"/>
                  </a:cubicBezTo>
                  <a:cubicBezTo>
                    <a:pt x="125" y="39"/>
                    <a:pt x="119" y="34"/>
                    <a:pt x="112" y="34"/>
                  </a:cubicBezTo>
                  <a:cubicBezTo>
                    <a:pt x="111" y="34"/>
                    <a:pt x="110" y="34"/>
                    <a:pt x="109" y="34"/>
                  </a:cubicBezTo>
                  <a:cubicBezTo>
                    <a:pt x="101" y="36"/>
                    <a:pt x="96" y="44"/>
                    <a:pt x="98" y="52"/>
                  </a:cubicBezTo>
                  <a:cubicBezTo>
                    <a:pt x="100" y="59"/>
                    <a:pt x="106" y="64"/>
                    <a:pt x="112" y="64"/>
                  </a:cubicBezTo>
                  <a:cubicBezTo>
                    <a:pt x="113" y="64"/>
                    <a:pt x="115" y="64"/>
                    <a:pt x="116" y="63"/>
                  </a:cubicBezTo>
                  <a:cubicBezTo>
                    <a:pt x="119" y="63"/>
                    <a:pt x="123" y="60"/>
                    <a:pt x="125" y="57"/>
                  </a:cubicBezTo>
                  <a:close/>
                  <a:moveTo>
                    <a:pt x="118" y="53"/>
                  </a:moveTo>
                  <a:cubicBezTo>
                    <a:pt x="117" y="54"/>
                    <a:pt x="116" y="55"/>
                    <a:pt x="114" y="56"/>
                  </a:cubicBezTo>
                  <a:cubicBezTo>
                    <a:pt x="110" y="56"/>
                    <a:pt x="107" y="54"/>
                    <a:pt x="106" y="50"/>
                  </a:cubicBezTo>
                  <a:cubicBezTo>
                    <a:pt x="105" y="47"/>
                    <a:pt x="107" y="43"/>
                    <a:pt x="111" y="42"/>
                  </a:cubicBezTo>
                  <a:cubicBezTo>
                    <a:pt x="111" y="42"/>
                    <a:pt x="112" y="42"/>
                    <a:pt x="112" y="42"/>
                  </a:cubicBezTo>
                  <a:cubicBezTo>
                    <a:pt x="116" y="42"/>
                    <a:pt x="118" y="44"/>
                    <a:pt x="119" y="47"/>
                  </a:cubicBezTo>
                  <a:cubicBezTo>
                    <a:pt x="119" y="49"/>
                    <a:pt x="119" y="51"/>
                    <a:pt x="118" y="53"/>
                  </a:cubicBezTo>
                  <a:close/>
                  <a:moveTo>
                    <a:pt x="126" y="89"/>
                  </a:moveTo>
                  <a:cubicBezTo>
                    <a:pt x="124" y="90"/>
                    <a:pt x="122" y="91"/>
                    <a:pt x="121" y="93"/>
                  </a:cubicBezTo>
                  <a:cubicBezTo>
                    <a:pt x="120" y="95"/>
                    <a:pt x="120" y="97"/>
                    <a:pt x="120" y="99"/>
                  </a:cubicBezTo>
                  <a:cubicBezTo>
                    <a:pt x="121" y="103"/>
                    <a:pt x="124" y="106"/>
                    <a:pt x="128" y="106"/>
                  </a:cubicBezTo>
                  <a:cubicBezTo>
                    <a:pt x="129" y="106"/>
                    <a:pt x="129" y="106"/>
                    <a:pt x="130" y="106"/>
                  </a:cubicBezTo>
                  <a:cubicBezTo>
                    <a:pt x="134" y="105"/>
                    <a:pt x="137" y="100"/>
                    <a:pt x="136" y="95"/>
                  </a:cubicBezTo>
                  <a:cubicBezTo>
                    <a:pt x="135" y="91"/>
                    <a:pt x="131" y="88"/>
                    <a:pt x="126" y="89"/>
                  </a:cubicBezTo>
                  <a:close/>
                  <a:moveTo>
                    <a:pt x="45" y="111"/>
                  </a:moveTo>
                  <a:cubicBezTo>
                    <a:pt x="43" y="112"/>
                    <a:pt x="41" y="113"/>
                    <a:pt x="40" y="115"/>
                  </a:cubicBezTo>
                  <a:cubicBezTo>
                    <a:pt x="39" y="117"/>
                    <a:pt x="38" y="119"/>
                    <a:pt x="39" y="121"/>
                  </a:cubicBezTo>
                  <a:cubicBezTo>
                    <a:pt x="40" y="125"/>
                    <a:pt x="43" y="128"/>
                    <a:pt x="47" y="128"/>
                  </a:cubicBezTo>
                  <a:cubicBezTo>
                    <a:pt x="47" y="128"/>
                    <a:pt x="48" y="128"/>
                    <a:pt x="49" y="128"/>
                  </a:cubicBezTo>
                  <a:cubicBezTo>
                    <a:pt x="51" y="127"/>
                    <a:pt x="53" y="126"/>
                    <a:pt x="54" y="124"/>
                  </a:cubicBezTo>
                  <a:cubicBezTo>
                    <a:pt x="55" y="122"/>
                    <a:pt x="55" y="120"/>
                    <a:pt x="55" y="118"/>
                  </a:cubicBezTo>
                  <a:cubicBezTo>
                    <a:pt x="54" y="113"/>
                    <a:pt x="49" y="110"/>
                    <a:pt x="45" y="111"/>
                  </a:cubicBezTo>
                  <a:close/>
                  <a:moveTo>
                    <a:pt x="87" y="98"/>
                  </a:moveTo>
                  <a:cubicBezTo>
                    <a:pt x="84" y="99"/>
                    <a:pt x="81" y="101"/>
                    <a:pt x="79" y="104"/>
                  </a:cubicBezTo>
                  <a:cubicBezTo>
                    <a:pt x="77" y="107"/>
                    <a:pt x="76" y="110"/>
                    <a:pt x="77" y="114"/>
                  </a:cubicBezTo>
                  <a:cubicBezTo>
                    <a:pt x="79" y="120"/>
                    <a:pt x="84" y="124"/>
                    <a:pt x="90" y="124"/>
                  </a:cubicBezTo>
                  <a:cubicBezTo>
                    <a:pt x="91" y="124"/>
                    <a:pt x="92" y="124"/>
                    <a:pt x="93" y="124"/>
                  </a:cubicBezTo>
                  <a:cubicBezTo>
                    <a:pt x="100" y="122"/>
                    <a:pt x="104" y="115"/>
                    <a:pt x="103" y="108"/>
                  </a:cubicBezTo>
                  <a:cubicBezTo>
                    <a:pt x="101" y="101"/>
                    <a:pt x="94" y="96"/>
                    <a:pt x="87" y="98"/>
                  </a:cubicBezTo>
                  <a:close/>
                  <a:moveTo>
                    <a:pt x="91" y="116"/>
                  </a:moveTo>
                  <a:cubicBezTo>
                    <a:pt x="88" y="116"/>
                    <a:pt x="86" y="115"/>
                    <a:pt x="85" y="112"/>
                  </a:cubicBezTo>
                  <a:cubicBezTo>
                    <a:pt x="85" y="111"/>
                    <a:pt x="85" y="109"/>
                    <a:pt x="86" y="108"/>
                  </a:cubicBezTo>
                  <a:cubicBezTo>
                    <a:pt x="86" y="107"/>
                    <a:pt x="88" y="106"/>
                    <a:pt x="89" y="106"/>
                  </a:cubicBezTo>
                  <a:cubicBezTo>
                    <a:pt x="89" y="106"/>
                    <a:pt x="90" y="106"/>
                    <a:pt x="90" y="106"/>
                  </a:cubicBezTo>
                  <a:cubicBezTo>
                    <a:pt x="92" y="106"/>
                    <a:pt x="94" y="107"/>
                    <a:pt x="95" y="110"/>
                  </a:cubicBezTo>
                  <a:cubicBezTo>
                    <a:pt x="96" y="112"/>
                    <a:pt x="94" y="115"/>
                    <a:pt x="91" y="116"/>
                  </a:cubicBezTo>
                  <a:close/>
                  <a:moveTo>
                    <a:pt x="174" y="139"/>
                  </a:moveTo>
                  <a:cubicBezTo>
                    <a:pt x="173" y="131"/>
                    <a:pt x="165" y="126"/>
                    <a:pt x="157" y="128"/>
                  </a:cubicBezTo>
                  <a:cubicBezTo>
                    <a:pt x="150" y="129"/>
                    <a:pt x="145" y="137"/>
                    <a:pt x="147" y="145"/>
                  </a:cubicBezTo>
                  <a:cubicBezTo>
                    <a:pt x="148" y="151"/>
                    <a:pt x="154" y="156"/>
                    <a:pt x="160" y="156"/>
                  </a:cubicBezTo>
                  <a:cubicBezTo>
                    <a:pt x="161" y="156"/>
                    <a:pt x="162" y="156"/>
                    <a:pt x="163" y="156"/>
                  </a:cubicBezTo>
                  <a:cubicBezTo>
                    <a:pt x="167" y="155"/>
                    <a:pt x="170" y="153"/>
                    <a:pt x="172" y="149"/>
                  </a:cubicBezTo>
                  <a:cubicBezTo>
                    <a:pt x="174" y="146"/>
                    <a:pt x="175" y="142"/>
                    <a:pt x="174" y="139"/>
                  </a:cubicBezTo>
                  <a:close/>
                  <a:moveTo>
                    <a:pt x="166" y="145"/>
                  </a:moveTo>
                  <a:cubicBezTo>
                    <a:pt x="165" y="146"/>
                    <a:pt x="163" y="147"/>
                    <a:pt x="162" y="148"/>
                  </a:cubicBezTo>
                  <a:cubicBezTo>
                    <a:pt x="159" y="148"/>
                    <a:pt x="155" y="146"/>
                    <a:pt x="155" y="143"/>
                  </a:cubicBezTo>
                  <a:cubicBezTo>
                    <a:pt x="154" y="140"/>
                    <a:pt x="156" y="136"/>
                    <a:pt x="159" y="136"/>
                  </a:cubicBezTo>
                  <a:cubicBezTo>
                    <a:pt x="160" y="136"/>
                    <a:pt x="160" y="136"/>
                    <a:pt x="160" y="136"/>
                  </a:cubicBezTo>
                  <a:cubicBezTo>
                    <a:pt x="163" y="136"/>
                    <a:pt x="166" y="138"/>
                    <a:pt x="166" y="140"/>
                  </a:cubicBezTo>
                  <a:cubicBezTo>
                    <a:pt x="167" y="142"/>
                    <a:pt x="166" y="144"/>
                    <a:pt x="166" y="145"/>
                  </a:cubicBezTo>
                  <a:close/>
                  <a:moveTo>
                    <a:pt x="133" y="1"/>
                  </a:moveTo>
                  <a:cubicBezTo>
                    <a:pt x="131" y="0"/>
                    <a:pt x="131" y="0"/>
                    <a:pt x="131" y="0"/>
                  </a:cubicBezTo>
                  <a:cubicBezTo>
                    <a:pt x="129" y="0"/>
                    <a:pt x="126" y="0"/>
                    <a:pt x="124" y="0"/>
                  </a:cubicBezTo>
                  <a:cubicBezTo>
                    <a:pt x="82" y="0"/>
                    <a:pt x="46" y="20"/>
                    <a:pt x="24" y="54"/>
                  </a:cubicBezTo>
                  <a:cubicBezTo>
                    <a:pt x="1" y="91"/>
                    <a:pt x="0" y="138"/>
                    <a:pt x="21" y="178"/>
                  </a:cubicBezTo>
                  <a:cubicBezTo>
                    <a:pt x="22" y="180"/>
                    <a:pt x="22" y="180"/>
                    <a:pt x="22" y="180"/>
                  </a:cubicBezTo>
                  <a:cubicBezTo>
                    <a:pt x="65" y="180"/>
                    <a:pt x="65" y="180"/>
                    <a:pt x="65" y="180"/>
                  </a:cubicBezTo>
                  <a:cubicBezTo>
                    <a:pt x="65" y="206"/>
                    <a:pt x="65" y="206"/>
                    <a:pt x="65" y="206"/>
                  </a:cubicBezTo>
                  <a:cubicBezTo>
                    <a:pt x="65" y="214"/>
                    <a:pt x="71" y="220"/>
                    <a:pt x="79" y="220"/>
                  </a:cubicBezTo>
                  <a:cubicBezTo>
                    <a:pt x="87" y="220"/>
                    <a:pt x="93" y="214"/>
                    <a:pt x="93" y="206"/>
                  </a:cubicBezTo>
                  <a:cubicBezTo>
                    <a:pt x="93" y="180"/>
                    <a:pt x="93" y="180"/>
                    <a:pt x="93" y="180"/>
                  </a:cubicBezTo>
                  <a:cubicBezTo>
                    <a:pt x="101" y="180"/>
                    <a:pt x="101" y="180"/>
                    <a:pt x="101" y="180"/>
                  </a:cubicBezTo>
                  <a:cubicBezTo>
                    <a:pt x="101" y="190"/>
                    <a:pt x="101" y="190"/>
                    <a:pt x="101" y="190"/>
                  </a:cubicBezTo>
                  <a:cubicBezTo>
                    <a:pt x="101" y="197"/>
                    <a:pt x="107" y="204"/>
                    <a:pt x="115" y="204"/>
                  </a:cubicBezTo>
                  <a:cubicBezTo>
                    <a:pt x="123" y="204"/>
                    <a:pt x="129" y="197"/>
                    <a:pt x="129" y="190"/>
                  </a:cubicBezTo>
                  <a:cubicBezTo>
                    <a:pt x="129" y="180"/>
                    <a:pt x="129" y="180"/>
                    <a:pt x="129" y="180"/>
                  </a:cubicBezTo>
                  <a:cubicBezTo>
                    <a:pt x="218" y="180"/>
                    <a:pt x="218" y="180"/>
                    <a:pt x="218" y="180"/>
                  </a:cubicBezTo>
                  <a:lnTo>
                    <a:pt x="133" y="1"/>
                  </a:lnTo>
                  <a:close/>
                  <a:moveTo>
                    <a:pt x="121" y="172"/>
                  </a:moveTo>
                  <a:cubicBezTo>
                    <a:pt x="121" y="190"/>
                    <a:pt x="121" y="190"/>
                    <a:pt x="121" y="190"/>
                  </a:cubicBezTo>
                  <a:cubicBezTo>
                    <a:pt x="121" y="193"/>
                    <a:pt x="118" y="196"/>
                    <a:pt x="115" y="196"/>
                  </a:cubicBezTo>
                  <a:cubicBezTo>
                    <a:pt x="112" y="196"/>
                    <a:pt x="109" y="193"/>
                    <a:pt x="109" y="190"/>
                  </a:cubicBezTo>
                  <a:cubicBezTo>
                    <a:pt x="109" y="172"/>
                    <a:pt x="109" y="172"/>
                    <a:pt x="109" y="172"/>
                  </a:cubicBezTo>
                  <a:cubicBezTo>
                    <a:pt x="85" y="172"/>
                    <a:pt x="85" y="172"/>
                    <a:pt x="85" y="172"/>
                  </a:cubicBezTo>
                  <a:cubicBezTo>
                    <a:pt x="85" y="206"/>
                    <a:pt x="85" y="206"/>
                    <a:pt x="85" y="206"/>
                  </a:cubicBezTo>
                  <a:cubicBezTo>
                    <a:pt x="85" y="209"/>
                    <a:pt x="82" y="212"/>
                    <a:pt x="79" y="212"/>
                  </a:cubicBezTo>
                  <a:cubicBezTo>
                    <a:pt x="76" y="212"/>
                    <a:pt x="73" y="209"/>
                    <a:pt x="73" y="206"/>
                  </a:cubicBezTo>
                  <a:cubicBezTo>
                    <a:pt x="73" y="172"/>
                    <a:pt x="73" y="172"/>
                    <a:pt x="73" y="172"/>
                  </a:cubicBezTo>
                  <a:cubicBezTo>
                    <a:pt x="27" y="172"/>
                    <a:pt x="27" y="172"/>
                    <a:pt x="27" y="172"/>
                  </a:cubicBezTo>
                  <a:cubicBezTo>
                    <a:pt x="8" y="136"/>
                    <a:pt x="10" y="92"/>
                    <a:pt x="31" y="59"/>
                  </a:cubicBezTo>
                  <a:cubicBezTo>
                    <a:pt x="52" y="26"/>
                    <a:pt x="88" y="7"/>
                    <a:pt x="129" y="9"/>
                  </a:cubicBezTo>
                  <a:cubicBezTo>
                    <a:pt x="206" y="172"/>
                    <a:pt x="206" y="172"/>
                    <a:pt x="206" y="172"/>
                  </a:cubicBezTo>
                  <a:lnTo>
                    <a:pt x="121" y="1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12" name="TextBox 11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 txBox="1"/>
          <p:nvPr/>
        </p:nvSpPr>
        <p:spPr>
          <a:xfrm>
            <a:off x="1486500" y="811332"/>
            <a:ext cx="3363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产品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销售额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3" name="TextBox 1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 txBox="1"/>
          <p:nvPr/>
        </p:nvSpPr>
        <p:spPr>
          <a:xfrm>
            <a:off x="7389887" y="811332"/>
            <a:ext cx="3363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产品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销售额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15" name="Group 14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767662" y="4936057"/>
            <a:ext cx="5004798" cy="1105880"/>
            <a:chOff x="4861537" y="2959487"/>
            <a:chExt cx="5004798" cy="1105880"/>
          </a:xfrm>
        </p:grpSpPr>
        <p:sp>
          <p:nvSpPr>
            <p:cNvPr id="16" name="TextBox 15"/>
            <p:cNvSpPr txBox="1"/>
            <p:nvPr/>
          </p:nvSpPr>
          <p:spPr>
            <a:xfrm>
              <a:off x="4861537" y="2959487"/>
              <a:ext cx="3848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+mj-lt"/>
                </a:rPr>
                <a:t>产品阐述</a:t>
              </a:r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61537" y="3328819"/>
              <a:ext cx="5004798" cy="736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b="1" dirty="0">
                  <a:solidFill>
                    <a:schemeClr val="bg1"/>
                  </a:solidFill>
                </a:rPr>
                <a:t>A wonderful serenity </a:t>
              </a:r>
              <a:r>
                <a:rPr lang="en-US" sz="1200" dirty="0">
                  <a:solidFill>
                    <a:schemeClr val="bg1"/>
                  </a:solidFill>
                </a:rPr>
                <a:t>has taken possession of my entire soul, like these sweet mornings of spring which I enjoy with my whole heart. I am alone, and feel the charm of existence in this spot.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Rectangle: Rounded Corners 17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/>
          <p:nvPr/>
        </p:nvSpPr>
        <p:spPr>
          <a:xfrm>
            <a:off x="5916081" y="4857150"/>
            <a:ext cx="5543549" cy="1189070"/>
          </a:xfrm>
          <a:prstGeom prst="roundRect">
            <a:avLst>
              <a:gd name="adj" fmla="val 8204"/>
            </a:avLst>
          </a:prstGeom>
          <a:solidFill>
            <a:schemeClr val="bg1"/>
          </a:solidFill>
          <a:ln>
            <a:noFill/>
          </a:ln>
          <a:effectLst>
            <a:outerShdw blurRad="698500" dist="241300" dir="5400000" sx="84000" sy="84000" algn="t" rotWithShape="0">
              <a:schemeClr val="tx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6313127" y="5121968"/>
            <a:ext cx="1267044" cy="659434"/>
            <a:chOff x="1211440" y="3114619"/>
            <a:chExt cx="1267044" cy="659434"/>
          </a:xfrm>
        </p:grpSpPr>
        <p:sp>
          <p:nvSpPr>
            <p:cNvPr id="29" name="TextBox 28"/>
            <p:cNvSpPr txBox="1"/>
            <p:nvPr/>
          </p:nvSpPr>
          <p:spPr>
            <a:xfrm>
              <a:off x="1211440" y="3114619"/>
              <a:ext cx="12670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1300+</a:t>
              </a:r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11441" y="3497439"/>
              <a:ext cx="1267043" cy="276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</a:rPr>
                <a:t>A wonderful text</a:t>
              </a:r>
              <a:endParaRPr lang="en-US" sz="11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31" name="Group 3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8054333" y="5121968"/>
            <a:ext cx="1267044" cy="659434"/>
            <a:chOff x="1211440" y="3114619"/>
            <a:chExt cx="1267044" cy="659434"/>
          </a:xfrm>
        </p:grpSpPr>
        <p:sp>
          <p:nvSpPr>
            <p:cNvPr id="32" name="TextBox 31"/>
            <p:cNvSpPr txBox="1"/>
            <p:nvPr/>
          </p:nvSpPr>
          <p:spPr>
            <a:xfrm>
              <a:off x="1211440" y="3114619"/>
              <a:ext cx="12670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255</a:t>
              </a:r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11441" y="3497439"/>
              <a:ext cx="1267043" cy="276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</a:rPr>
                <a:t>A wonderful text</a:t>
              </a:r>
              <a:endParaRPr lang="en-US" sz="11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34" name="Group 33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9795539" y="5121968"/>
            <a:ext cx="1267044" cy="659434"/>
            <a:chOff x="1211440" y="3114619"/>
            <a:chExt cx="1267044" cy="659434"/>
          </a:xfrm>
        </p:grpSpPr>
        <p:sp>
          <p:nvSpPr>
            <p:cNvPr id="35" name="TextBox 34"/>
            <p:cNvSpPr txBox="1"/>
            <p:nvPr/>
          </p:nvSpPr>
          <p:spPr>
            <a:xfrm>
              <a:off x="1211440" y="3114619"/>
              <a:ext cx="12670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1.2M</a:t>
              </a:r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11441" y="3497439"/>
              <a:ext cx="1267043" cy="276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</a:rPr>
                <a:t>A wonderful text</a:t>
              </a:r>
              <a:endParaRPr lang="en-US" sz="11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6" name="e7d195523061f1c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 hidden="1"/>
          <p:cNvSpPr txBox="1"/>
          <p:nvPr/>
        </p:nvSpPr>
        <p:spPr>
          <a:xfrm>
            <a:off x="-355600" y="1803400"/>
            <a:ext cx="32380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</a:t>
            </a:r>
            <a:endParaRPr lang="zh-CN" altLang="en-US" sz="1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9" presetClass="entr" presetSubtype="0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Graphic spid="4" grpId="0">
            <p:bldAsOne/>
          </p:bldGraphic>
          <p:bldGraphic spid="5" grpId="0">
            <p:bldAsOne/>
          </p:bldGraphic>
          <p:bldP spid="12" grpId="0"/>
          <p:bldP spid="13" grpId="0"/>
          <p:bldP spid="1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9" presetClass="entr" presetSubtype="0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Graphic spid="4" grpId="0">
            <p:bldAsOne/>
          </p:bldGraphic>
          <p:bldGraphic spid="5" grpId="0">
            <p:bldAsOne/>
          </p:bldGraphic>
          <p:bldP spid="12" grpId="0"/>
          <p:bldP spid="13" grpId="0"/>
          <p:bldP spid="18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3" name="图片 20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5996380"/>
          </a:xfrm>
          <a:prstGeom prst="rect">
            <a:avLst/>
          </a:prstGeom>
        </p:spPr>
      </p:pic>
      <p:sp>
        <p:nvSpPr>
          <p:cNvPr id="204" name="矩形 203"/>
          <p:cNvSpPr/>
          <p:nvPr/>
        </p:nvSpPr>
        <p:spPr>
          <a:xfrm>
            <a:off x="673768" y="719568"/>
            <a:ext cx="10844463" cy="5418864"/>
          </a:xfrm>
          <a:prstGeom prst="rect">
            <a:avLst/>
          </a:prstGeom>
          <a:solidFill>
            <a:srgbClr val="354964">
              <a:alpha val="79000"/>
            </a:srgbClr>
          </a:solidFill>
          <a:ln>
            <a:solidFill>
              <a:srgbClr val="D6B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5" name="组合 204"/>
          <p:cNvGrpSpPr/>
          <p:nvPr/>
        </p:nvGrpSpPr>
        <p:grpSpPr>
          <a:xfrm>
            <a:off x="4644188" y="477737"/>
            <a:ext cx="2903622" cy="582015"/>
            <a:chOff x="1459832" y="2326104"/>
            <a:chExt cx="4283242" cy="513348"/>
          </a:xfrm>
        </p:grpSpPr>
        <p:pic>
          <p:nvPicPr>
            <p:cNvPr id="206" name="图片 205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459832" y="2326104"/>
              <a:ext cx="4283242" cy="5133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7" name="文本框 206"/>
            <p:cNvSpPr txBox="1"/>
            <p:nvPr/>
          </p:nvSpPr>
          <p:spPr>
            <a:xfrm>
              <a:off x="1722129" y="2379179"/>
              <a:ext cx="3758651" cy="407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2.</a:t>
              </a:r>
              <a:r>
                <a:rPr lang="zh-CN" altLang="en-US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金箔水墨色块</a:t>
              </a:r>
              <a:endParaRPr lang="zh-CN" altLang="en-US" sz="2400" dirty="0">
                <a:solidFill>
                  <a:srgbClr val="354964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</p:txBody>
        </p:sp>
      </p:grpSp>
      <p:grpSp>
        <p:nvGrpSpPr>
          <p:cNvPr id="2" name="Group 1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5714667" y="1731703"/>
            <a:ext cx="5913433" cy="963746"/>
            <a:chOff x="5714667" y="1731703"/>
            <a:chExt cx="5913433" cy="963746"/>
          </a:xfrm>
        </p:grpSpPr>
        <p:sp>
          <p:nvSpPr>
            <p:cNvPr id="411" name="TextBox 410"/>
            <p:cNvSpPr txBox="1"/>
            <p:nvPr/>
          </p:nvSpPr>
          <p:spPr>
            <a:xfrm>
              <a:off x="5714667" y="1731703"/>
              <a:ext cx="59134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我们的销售冠军</a:t>
              </a:r>
              <a:endParaRPr lang="en-US" sz="3600" b="1" dirty="0">
                <a:solidFill>
                  <a:schemeClr val="bg1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</p:txBody>
        </p:sp>
        <p:grpSp>
          <p:nvGrpSpPr>
            <p:cNvPr id="412" name="Group 411"/>
            <p:cNvGrpSpPr/>
            <p:nvPr/>
          </p:nvGrpSpPr>
          <p:grpSpPr>
            <a:xfrm>
              <a:off x="5876951" y="2695449"/>
              <a:ext cx="603250" cy="0"/>
              <a:chOff x="7150100" y="3662052"/>
              <a:chExt cx="603250" cy="0"/>
            </a:xfrm>
          </p:grpSpPr>
          <p:cxnSp>
            <p:nvCxnSpPr>
              <p:cNvPr id="413" name="Straight Connector 412"/>
              <p:cNvCxnSpPr/>
              <p:nvPr/>
            </p:nvCxnSpPr>
            <p:spPr>
              <a:xfrm>
                <a:off x="7150100" y="3662052"/>
                <a:ext cx="336550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/>
              <p:cNvCxnSpPr/>
              <p:nvPr/>
            </p:nvCxnSpPr>
            <p:spPr>
              <a:xfrm>
                <a:off x="762000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Connector 414"/>
              <p:cNvCxnSpPr/>
              <p:nvPr/>
            </p:nvCxnSpPr>
            <p:spPr>
              <a:xfrm>
                <a:off x="775335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6" name="TextBox 415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 txBox="1"/>
          <p:nvPr/>
        </p:nvSpPr>
        <p:spPr>
          <a:xfrm>
            <a:off x="5741754" y="3014539"/>
            <a:ext cx="5467716" cy="73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A wonderful serenity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has taken possession of my entire soul, like these sweet mornings of spring which I enjoy with my whole heart. I am alone, and feel the charm of existence.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458" name="Group 457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5797286" y="4047502"/>
            <a:ext cx="2127012" cy="683426"/>
            <a:chOff x="5797286" y="4047502"/>
            <a:chExt cx="2127012" cy="683426"/>
          </a:xfrm>
        </p:grpSpPr>
        <p:grpSp>
          <p:nvGrpSpPr>
            <p:cNvPr id="428" name="Group 427"/>
            <p:cNvGrpSpPr/>
            <p:nvPr/>
          </p:nvGrpSpPr>
          <p:grpSpPr>
            <a:xfrm>
              <a:off x="5797286" y="4150750"/>
              <a:ext cx="476930" cy="476930"/>
              <a:chOff x="5757182" y="4524977"/>
              <a:chExt cx="677636" cy="677636"/>
            </a:xfrm>
          </p:grpSpPr>
          <p:sp>
            <p:nvSpPr>
              <p:cNvPr id="423" name="Oval 422"/>
              <p:cNvSpPr/>
              <p:nvPr/>
            </p:nvSpPr>
            <p:spPr>
              <a:xfrm>
                <a:off x="5757182" y="4524977"/>
                <a:ext cx="677636" cy="677636"/>
              </a:xfrm>
              <a:prstGeom prst="ellipse">
                <a:avLst/>
              </a:prstGeom>
              <a:solidFill>
                <a:srgbClr val="D6B7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Freeform 30"/>
              <p:cNvSpPr>
                <a:spLocks noEditPoints="1"/>
              </p:cNvSpPr>
              <p:nvPr/>
            </p:nvSpPr>
            <p:spPr bwMode="auto">
              <a:xfrm>
                <a:off x="5946184" y="4712586"/>
                <a:ext cx="299632" cy="302419"/>
              </a:xfrm>
              <a:custGeom>
                <a:avLst/>
                <a:gdLst>
                  <a:gd name="T0" fmla="*/ 127 w 218"/>
                  <a:gd name="T1" fmla="*/ 46 h 220"/>
                  <a:gd name="T2" fmla="*/ 109 w 218"/>
                  <a:gd name="T3" fmla="*/ 34 h 220"/>
                  <a:gd name="T4" fmla="*/ 112 w 218"/>
                  <a:gd name="T5" fmla="*/ 64 h 220"/>
                  <a:gd name="T6" fmla="*/ 125 w 218"/>
                  <a:gd name="T7" fmla="*/ 57 h 220"/>
                  <a:gd name="T8" fmla="*/ 114 w 218"/>
                  <a:gd name="T9" fmla="*/ 56 h 220"/>
                  <a:gd name="T10" fmla="*/ 111 w 218"/>
                  <a:gd name="T11" fmla="*/ 42 h 220"/>
                  <a:gd name="T12" fmla="*/ 119 w 218"/>
                  <a:gd name="T13" fmla="*/ 47 h 220"/>
                  <a:gd name="T14" fmla="*/ 126 w 218"/>
                  <a:gd name="T15" fmla="*/ 89 h 220"/>
                  <a:gd name="T16" fmla="*/ 120 w 218"/>
                  <a:gd name="T17" fmla="*/ 99 h 220"/>
                  <a:gd name="T18" fmla="*/ 130 w 218"/>
                  <a:gd name="T19" fmla="*/ 106 h 220"/>
                  <a:gd name="T20" fmla="*/ 126 w 218"/>
                  <a:gd name="T21" fmla="*/ 89 h 220"/>
                  <a:gd name="T22" fmla="*/ 40 w 218"/>
                  <a:gd name="T23" fmla="*/ 115 h 220"/>
                  <a:gd name="T24" fmla="*/ 47 w 218"/>
                  <a:gd name="T25" fmla="*/ 128 h 220"/>
                  <a:gd name="T26" fmla="*/ 54 w 218"/>
                  <a:gd name="T27" fmla="*/ 124 h 220"/>
                  <a:gd name="T28" fmla="*/ 45 w 218"/>
                  <a:gd name="T29" fmla="*/ 111 h 220"/>
                  <a:gd name="T30" fmla="*/ 79 w 218"/>
                  <a:gd name="T31" fmla="*/ 104 h 220"/>
                  <a:gd name="T32" fmla="*/ 90 w 218"/>
                  <a:gd name="T33" fmla="*/ 124 h 220"/>
                  <a:gd name="T34" fmla="*/ 103 w 218"/>
                  <a:gd name="T35" fmla="*/ 108 h 220"/>
                  <a:gd name="T36" fmla="*/ 91 w 218"/>
                  <a:gd name="T37" fmla="*/ 116 h 220"/>
                  <a:gd name="T38" fmla="*/ 86 w 218"/>
                  <a:gd name="T39" fmla="*/ 108 h 220"/>
                  <a:gd name="T40" fmla="*/ 90 w 218"/>
                  <a:gd name="T41" fmla="*/ 106 h 220"/>
                  <a:gd name="T42" fmla="*/ 91 w 218"/>
                  <a:gd name="T43" fmla="*/ 116 h 220"/>
                  <a:gd name="T44" fmla="*/ 157 w 218"/>
                  <a:gd name="T45" fmla="*/ 128 h 220"/>
                  <a:gd name="T46" fmla="*/ 160 w 218"/>
                  <a:gd name="T47" fmla="*/ 156 h 220"/>
                  <a:gd name="T48" fmla="*/ 172 w 218"/>
                  <a:gd name="T49" fmla="*/ 149 h 220"/>
                  <a:gd name="T50" fmla="*/ 166 w 218"/>
                  <a:gd name="T51" fmla="*/ 145 h 220"/>
                  <a:gd name="T52" fmla="*/ 155 w 218"/>
                  <a:gd name="T53" fmla="*/ 143 h 220"/>
                  <a:gd name="T54" fmla="*/ 160 w 218"/>
                  <a:gd name="T55" fmla="*/ 136 h 220"/>
                  <a:gd name="T56" fmla="*/ 166 w 218"/>
                  <a:gd name="T57" fmla="*/ 145 h 220"/>
                  <a:gd name="T58" fmla="*/ 131 w 218"/>
                  <a:gd name="T59" fmla="*/ 0 h 220"/>
                  <a:gd name="T60" fmla="*/ 24 w 218"/>
                  <a:gd name="T61" fmla="*/ 54 h 220"/>
                  <a:gd name="T62" fmla="*/ 22 w 218"/>
                  <a:gd name="T63" fmla="*/ 180 h 220"/>
                  <a:gd name="T64" fmla="*/ 65 w 218"/>
                  <a:gd name="T65" fmla="*/ 206 h 220"/>
                  <a:gd name="T66" fmla="*/ 93 w 218"/>
                  <a:gd name="T67" fmla="*/ 206 h 220"/>
                  <a:gd name="T68" fmla="*/ 101 w 218"/>
                  <a:gd name="T69" fmla="*/ 180 h 220"/>
                  <a:gd name="T70" fmla="*/ 115 w 218"/>
                  <a:gd name="T71" fmla="*/ 204 h 220"/>
                  <a:gd name="T72" fmla="*/ 129 w 218"/>
                  <a:gd name="T73" fmla="*/ 180 h 220"/>
                  <a:gd name="T74" fmla="*/ 133 w 218"/>
                  <a:gd name="T75" fmla="*/ 1 h 220"/>
                  <a:gd name="T76" fmla="*/ 121 w 218"/>
                  <a:gd name="T77" fmla="*/ 190 h 220"/>
                  <a:gd name="T78" fmla="*/ 109 w 218"/>
                  <a:gd name="T79" fmla="*/ 190 h 220"/>
                  <a:gd name="T80" fmla="*/ 85 w 218"/>
                  <a:gd name="T81" fmla="*/ 172 h 220"/>
                  <a:gd name="T82" fmla="*/ 79 w 218"/>
                  <a:gd name="T83" fmla="*/ 212 h 220"/>
                  <a:gd name="T84" fmla="*/ 73 w 218"/>
                  <a:gd name="T85" fmla="*/ 172 h 220"/>
                  <a:gd name="T86" fmla="*/ 31 w 218"/>
                  <a:gd name="T87" fmla="*/ 59 h 220"/>
                  <a:gd name="T88" fmla="*/ 206 w 218"/>
                  <a:gd name="T89" fmla="*/ 172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18" h="220">
                    <a:moveTo>
                      <a:pt x="125" y="57"/>
                    </a:moveTo>
                    <a:cubicBezTo>
                      <a:pt x="127" y="54"/>
                      <a:pt x="128" y="50"/>
                      <a:pt x="127" y="46"/>
                    </a:cubicBezTo>
                    <a:cubicBezTo>
                      <a:pt x="125" y="39"/>
                      <a:pt x="119" y="34"/>
                      <a:pt x="112" y="34"/>
                    </a:cubicBezTo>
                    <a:cubicBezTo>
                      <a:pt x="111" y="34"/>
                      <a:pt x="110" y="34"/>
                      <a:pt x="109" y="34"/>
                    </a:cubicBezTo>
                    <a:cubicBezTo>
                      <a:pt x="101" y="36"/>
                      <a:pt x="96" y="44"/>
                      <a:pt x="98" y="52"/>
                    </a:cubicBezTo>
                    <a:cubicBezTo>
                      <a:pt x="100" y="59"/>
                      <a:pt x="106" y="64"/>
                      <a:pt x="112" y="64"/>
                    </a:cubicBezTo>
                    <a:cubicBezTo>
                      <a:pt x="113" y="64"/>
                      <a:pt x="115" y="64"/>
                      <a:pt x="116" y="63"/>
                    </a:cubicBezTo>
                    <a:cubicBezTo>
                      <a:pt x="119" y="63"/>
                      <a:pt x="123" y="60"/>
                      <a:pt x="125" y="57"/>
                    </a:cubicBezTo>
                    <a:close/>
                    <a:moveTo>
                      <a:pt x="118" y="53"/>
                    </a:moveTo>
                    <a:cubicBezTo>
                      <a:pt x="117" y="54"/>
                      <a:pt x="116" y="55"/>
                      <a:pt x="114" y="56"/>
                    </a:cubicBezTo>
                    <a:cubicBezTo>
                      <a:pt x="110" y="56"/>
                      <a:pt x="107" y="54"/>
                      <a:pt x="106" y="50"/>
                    </a:cubicBezTo>
                    <a:cubicBezTo>
                      <a:pt x="105" y="47"/>
                      <a:pt x="107" y="43"/>
                      <a:pt x="111" y="42"/>
                    </a:cubicBezTo>
                    <a:cubicBezTo>
                      <a:pt x="111" y="42"/>
                      <a:pt x="112" y="42"/>
                      <a:pt x="112" y="42"/>
                    </a:cubicBezTo>
                    <a:cubicBezTo>
                      <a:pt x="116" y="42"/>
                      <a:pt x="118" y="44"/>
                      <a:pt x="119" y="47"/>
                    </a:cubicBezTo>
                    <a:cubicBezTo>
                      <a:pt x="119" y="49"/>
                      <a:pt x="119" y="51"/>
                      <a:pt x="118" y="53"/>
                    </a:cubicBezTo>
                    <a:close/>
                    <a:moveTo>
                      <a:pt x="126" y="89"/>
                    </a:moveTo>
                    <a:cubicBezTo>
                      <a:pt x="124" y="90"/>
                      <a:pt x="122" y="91"/>
                      <a:pt x="121" y="93"/>
                    </a:cubicBezTo>
                    <a:cubicBezTo>
                      <a:pt x="120" y="95"/>
                      <a:pt x="120" y="97"/>
                      <a:pt x="120" y="99"/>
                    </a:cubicBezTo>
                    <a:cubicBezTo>
                      <a:pt x="121" y="103"/>
                      <a:pt x="124" y="106"/>
                      <a:pt x="128" y="106"/>
                    </a:cubicBezTo>
                    <a:cubicBezTo>
                      <a:pt x="129" y="106"/>
                      <a:pt x="129" y="106"/>
                      <a:pt x="130" y="106"/>
                    </a:cubicBezTo>
                    <a:cubicBezTo>
                      <a:pt x="134" y="105"/>
                      <a:pt x="137" y="100"/>
                      <a:pt x="136" y="95"/>
                    </a:cubicBezTo>
                    <a:cubicBezTo>
                      <a:pt x="135" y="91"/>
                      <a:pt x="131" y="88"/>
                      <a:pt x="126" y="89"/>
                    </a:cubicBezTo>
                    <a:close/>
                    <a:moveTo>
                      <a:pt x="45" y="111"/>
                    </a:moveTo>
                    <a:cubicBezTo>
                      <a:pt x="43" y="112"/>
                      <a:pt x="41" y="113"/>
                      <a:pt x="40" y="115"/>
                    </a:cubicBezTo>
                    <a:cubicBezTo>
                      <a:pt x="39" y="117"/>
                      <a:pt x="38" y="119"/>
                      <a:pt x="39" y="121"/>
                    </a:cubicBezTo>
                    <a:cubicBezTo>
                      <a:pt x="40" y="125"/>
                      <a:pt x="43" y="128"/>
                      <a:pt x="47" y="128"/>
                    </a:cubicBezTo>
                    <a:cubicBezTo>
                      <a:pt x="47" y="128"/>
                      <a:pt x="48" y="128"/>
                      <a:pt x="49" y="128"/>
                    </a:cubicBezTo>
                    <a:cubicBezTo>
                      <a:pt x="51" y="127"/>
                      <a:pt x="53" y="126"/>
                      <a:pt x="54" y="124"/>
                    </a:cubicBezTo>
                    <a:cubicBezTo>
                      <a:pt x="55" y="122"/>
                      <a:pt x="55" y="120"/>
                      <a:pt x="55" y="118"/>
                    </a:cubicBezTo>
                    <a:cubicBezTo>
                      <a:pt x="54" y="113"/>
                      <a:pt x="49" y="110"/>
                      <a:pt x="45" y="111"/>
                    </a:cubicBezTo>
                    <a:close/>
                    <a:moveTo>
                      <a:pt x="87" y="98"/>
                    </a:moveTo>
                    <a:cubicBezTo>
                      <a:pt x="84" y="99"/>
                      <a:pt x="81" y="101"/>
                      <a:pt x="79" y="104"/>
                    </a:cubicBezTo>
                    <a:cubicBezTo>
                      <a:pt x="77" y="107"/>
                      <a:pt x="76" y="110"/>
                      <a:pt x="77" y="114"/>
                    </a:cubicBezTo>
                    <a:cubicBezTo>
                      <a:pt x="79" y="120"/>
                      <a:pt x="84" y="124"/>
                      <a:pt x="90" y="124"/>
                    </a:cubicBezTo>
                    <a:cubicBezTo>
                      <a:pt x="91" y="124"/>
                      <a:pt x="92" y="124"/>
                      <a:pt x="93" y="124"/>
                    </a:cubicBezTo>
                    <a:cubicBezTo>
                      <a:pt x="100" y="122"/>
                      <a:pt x="104" y="115"/>
                      <a:pt x="103" y="108"/>
                    </a:cubicBezTo>
                    <a:cubicBezTo>
                      <a:pt x="101" y="101"/>
                      <a:pt x="94" y="96"/>
                      <a:pt x="87" y="98"/>
                    </a:cubicBezTo>
                    <a:close/>
                    <a:moveTo>
                      <a:pt x="91" y="116"/>
                    </a:moveTo>
                    <a:cubicBezTo>
                      <a:pt x="88" y="116"/>
                      <a:pt x="86" y="115"/>
                      <a:pt x="85" y="112"/>
                    </a:cubicBezTo>
                    <a:cubicBezTo>
                      <a:pt x="85" y="111"/>
                      <a:pt x="85" y="109"/>
                      <a:pt x="86" y="108"/>
                    </a:cubicBezTo>
                    <a:cubicBezTo>
                      <a:pt x="86" y="107"/>
                      <a:pt x="88" y="106"/>
                      <a:pt x="89" y="106"/>
                    </a:cubicBezTo>
                    <a:cubicBezTo>
                      <a:pt x="89" y="106"/>
                      <a:pt x="90" y="106"/>
                      <a:pt x="90" y="106"/>
                    </a:cubicBezTo>
                    <a:cubicBezTo>
                      <a:pt x="92" y="106"/>
                      <a:pt x="94" y="107"/>
                      <a:pt x="95" y="110"/>
                    </a:cubicBezTo>
                    <a:cubicBezTo>
                      <a:pt x="96" y="112"/>
                      <a:pt x="94" y="115"/>
                      <a:pt x="91" y="116"/>
                    </a:cubicBezTo>
                    <a:close/>
                    <a:moveTo>
                      <a:pt x="174" y="139"/>
                    </a:moveTo>
                    <a:cubicBezTo>
                      <a:pt x="173" y="131"/>
                      <a:pt x="165" y="126"/>
                      <a:pt x="157" y="128"/>
                    </a:cubicBezTo>
                    <a:cubicBezTo>
                      <a:pt x="150" y="129"/>
                      <a:pt x="145" y="137"/>
                      <a:pt x="147" y="145"/>
                    </a:cubicBezTo>
                    <a:cubicBezTo>
                      <a:pt x="148" y="151"/>
                      <a:pt x="154" y="156"/>
                      <a:pt x="160" y="156"/>
                    </a:cubicBezTo>
                    <a:cubicBezTo>
                      <a:pt x="161" y="156"/>
                      <a:pt x="162" y="156"/>
                      <a:pt x="163" y="156"/>
                    </a:cubicBezTo>
                    <a:cubicBezTo>
                      <a:pt x="167" y="155"/>
                      <a:pt x="170" y="153"/>
                      <a:pt x="172" y="149"/>
                    </a:cubicBezTo>
                    <a:cubicBezTo>
                      <a:pt x="174" y="146"/>
                      <a:pt x="175" y="142"/>
                      <a:pt x="174" y="139"/>
                    </a:cubicBezTo>
                    <a:close/>
                    <a:moveTo>
                      <a:pt x="166" y="145"/>
                    </a:moveTo>
                    <a:cubicBezTo>
                      <a:pt x="165" y="146"/>
                      <a:pt x="163" y="147"/>
                      <a:pt x="162" y="148"/>
                    </a:cubicBezTo>
                    <a:cubicBezTo>
                      <a:pt x="159" y="148"/>
                      <a:pt x="155" y="146"/>
                      <a:pt x="155" y="143"/>
                    </a:cubicBezTo>
                    <a:cubicBezTo>
                      <a:pt x="154" y="140"/>
                      <a:pt x="156" y="136"/>
                      <a:pt x="159" y="136"/>
                    </a:cubicBezTo>
                    <a:cubicBezTo>
                      <a:pt x="160" y="136"/>
                      <a:pt x="160" y="136"/>
                      <a:pt x="160" y="136"/>
                    </a:cubicBezTo>
                    <a:cubicBezTo>
                      <a:pt x="163" y="136"/>
                      <a:pt x="166" y="138"/>
                      <a:pt x="166" y="140"/>
                    </a:cubicBezTo>
                    <a:cubicBezTo>
                      <a:pt x="167" y="142"/>
                      <a:pt x="166" y="144"/>
                      <a:pt x="166" y="145"/>
                    </a:cubicBezTo>
                    <a:close/>
                    <a:moveTo>
                      <a:pt x="133" y="1"/>
                    </a:moveTo>
                    <a:cubicBezTo>
                      <a:pt x="131" y="0"/>
                      <a:pt x="131" y="0"/>
                      <a:pt x="131" y="0"/>
                    </a:cubicBezTo>
                    <a:cubicBezTo>
                      <a:pt x="129" y="0"/>
                      <a:pt x="126" y="0"/>
                      <a:pt x="124" y="0"/>
                    </a:cubicBezTo>
                    <a:cubicBezTo>
                      <a:pt x="82" y="0"/>
                      <a:pt x="46" y="20"/>
                      <a:pt x="24" y="54"/>
                    </a:cubicBezTo>
                    <a:cubicBezTo>
                      <a:pt x="1" y="91"/>
                      <a:pt x="0" y="138"/>
                      <a:pt x="21" y="178"/>
                    </a:cubicBezTo>
                    <a:cubicBezTo>
                      <a:pt x="22" y="180"/>
                      <a:pt x="22" y="180"/>
                      <a:pt x="22" y="180"/>
                    </a:cubicBezTo>
                    <a:cubicBezTo>
                      <a:pt x="65" y="180"/>
                      <a:pt x="65" y="180"/>
                      <a:pt x="65" y="180"/>
                    </a:cubicBezTo>
                    <a:cubicBezTo>
                      <a:pt x="65" y="206"/>
                      <a:pt x="65" y="206"/>
                      <a:pt x="65" y="206"/>
                    </a:cubicBezTo>
                    <a:cubicBezTo>
                      <a:pt x="65" y="214"/>
                      <a:pt x="71" y="220"/>
                      <a:pt x="79" y="220"/>
                    </a:cubicBezTo>
                    <a:cubicBezTo>
                      <a:pt x="87" y="220"/>
                      <a:pt x="93" y="214"/>
                      <a:pt x="93" y="206"/>
                    </a:cubicBezTo>
                    <a:cubicBezTo>
                      <a:pt x="93" y="180"/>
                      <a:pt x="93" y="180"/>
                      <a:pt x="93" y="180"/>
                    </a:cubicBezTo>
                    <a:cubicBezTo>
                      <a:pt x="101" y="180"/>
                      <a:pt x="101" y="180"/>
                      <a:pt x="101" y="180"/>
                    </a:cubicBezTo>
                    <a:cubicBezTo>
                      <a:pt x="101" y="190"/>
                      <a:pt x="101" y="190"/>
                      <a:pt x="101" y="190"/>
                    </a:cubicBezTo>
                    <a:cubicBezTo>
                      <a:pt x="101" y="197"/>
                      <a:pt x="107" y="204"/>
                      <a:pt x="115" y="204"/>
                    </a:cubicBezTo>
                    <a:cubicBezTo>
                      <a:pt x="123" y="204"/>
                      <a:pt x="129" y="197"/>
                      <a:pt x="129" y="190"/>
                    </a:cubicBezTo>
                    <a:cubicBezTo>
                      <a:pt x="129" y="180"/>
                      <a:pt x="129" y="180"/>
                      <a:pt x="129" y="180"/>
                    </a:cubicBezTo>
                    <a:cubicBezTo>
                      <a:pt x="218" y="180"/>
                      <a:pt x="218" y="180"/>
                      <a:pt x="218" y="180"/>
                    </a:cubicBezTo>
                    <a:lnTo>
                      <a:pt x="133" y="1"/>
                    </a:lnTo>
                    <a:close/>
                    <a:moveTo>
                      <a:pt x="121" y="172"/>
                    </a:moveTo>
                    <a:cubicBezTo>
                      <a:pt x="121" y="190"/>
                      <a:pt x="121" y="190"/>
                      <a:pt x="121" y="190"/>
                    </a:cubicBezTo>
                    <a:cubicBezTo>
                      <a:pt x="121" y="193"/>
                      <a:pt x="118" y="196"/>
                      <a:pt x="115" y="196"/>
                    </a:cubicBezTo>
                    <a:cubicBezTo>
                      <a:pt x="112" y="196"/>
                      <a:pt x="109" y="193"/>
                      <a:pt x="109" y="190"/>
                    </a:cubicBezTo>
                    <a:cubicBezTo>
                      <a:pt x="109" y="172"/>
                      <a:pt x="109" y="172"/>
                      <a:pt x="109" y="172"/>
                    </a:cubicBezTo>
                    <a:cubicBezTo>
                      <a:pt x="85" y="172"/>
                      <a:pt x="85" y="172"/>
                      <a:pt x="85" y="172"/>
                    </a:cubicBezTo>
                    <a:cubicBezTo>
                      <a:pt x="85" y="206"/>
                      <a:pt x="85" y="206"/>
                      <a:pt x="85" y="206"/>
                    </a:cubicBezTo>
                    <a:cubicBezTo>
                      <a:pt x="85" y="209"/>
                      <a:pt x="82" y="212"/>
                      <a:pt x="79" y="212"/>
                    </a:cubicBezTo>
                    <a:cubicBezTo>
                      <a:pt x="76" y="212"/>
                      <a:pt x="73" y="209"/>
                      <a:pt x="73" y="206"/>
                    </a:cubicBezTo>
                    <a:cubicBezTo>
                      <a:pt x="73" y="172"/>
                      <a:pt x="73" y="172"/>
                      <a:pt x="73" y="172"/>
                    </a:cubicBezTo>
                    <a:cubicBezTo>
                      <a:pt x="27" y="172"/>
                      <a:pt x="27" y="172"/>
                      <a:pt x="27" y="172"/>
                    </a:cubicBezTo>
                    <a:cubicBezTo>
                      <a:pt x="8" y="136"/>
                      <a:pt x="10" y="92"/>
                      <a:pt x="31" y="59"/>
                    </a:cubicBezTo>
                    <a:cubicBezTo>
                      <a:pt x="52" y="26"/>
                      <a:pt x="88" y="7"/>
                      <a:pt x="129" y="9"/>
                    </a:cubicBezTo>
                    <a:cubicBezTo>
                      <a:pt x="206" y="172"/>
                      <a:pt x="206" y="172"/>
                      <a:pt x="206" y="172"/>
                    </a:cubicBezTo>
                    <a:lnTo>
                      <a:pt x="121" y="17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431" name="Group 430"/>
            <p:cNvGrpSpPr/>
            <p:nvPr/>
          </p:nvGrpSpPr>
          <p:grpSpPr>
            <a:xfrm>
              <a:off x="6350416" y="4047502"/>
              <a:ext cx="1573882" cy="683426"/>
              <a:chOff x="6213500" y="3988038"/>
              <a:chExt cx="1573882" cy="683426"/>
            </a:xfrm>
          </p:grpSpPr>
          <p:sp>
            <p:nvSpPr>
              <p:cNvPr id="429" name="TextBox 428"/>
              <p:cNvSpPr txBox="1"/>
              <p:nvPr/>
            </p:nvSpPr>
            <p:spPr>
              <a:xfrm>
                <a:off x="6213500" y="3988038"/>
                <a:ext cx="15738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+mj-lt"/>
                  </a:rPr>
                  <a:t>1500</a:t>
                </a:r>
                <a:endParaRPr lang="en-US" sz="24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430" name="TextBox 429"/>
              <p:cNvSpPr txBox="1"/>
              <p:nvPr/>
            </p:nvSpPr>
            <p:spPr>
              <a:xfrm>
                <a:off x="6213500" y="4378114"/>
                <a:ext cx="1573882" cy="293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A wonderful text</a:t>
                </a:r>
                <a:endParaRPr lang="en-US" sz="12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</p:grpSp>
      <p:grpSp>
        <p:nvGrpSpPr>
          <p:cNvPr id="457" name="Group 456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5797286" y="5058724"/>
            <a:ext cx="2127012" cy="683426"/>
            <a:chOff x="5797286" y="5058724"/>
            <a:chExt cx="2127012" cy="683426"/>
          </a:xfrm>
        </p:grpSpPr>
        <p:grpSp>
          <p:nvGrpSpPr>
            <p:cNvPr id="427" name="Group 426"/>
            <p:cNvGrpSpPr/>
            <p:nvPr/>
          </p:nvGrpSpPr>
          <p:grpSpPr>
            <a:xfrm>
              <a:off x="5797286" y="5161972"/>
              <a:ext cx="476930" cy="476930"/>
              <a:chOff x="6679520" y="4524977"/>
              <a:chExt cx="677636" cy="677636"/>
            </a:xfrm>
          </p:grpSpPr>
          <p:sp>
            <p:nvSpPr>
              <p:cNvPr id="424" name="Oval 423"/>
              <p:cNvSpPr/>
              <p:nvPr/>
            </p:nvSpPr>
            <p:spPr>
              <a:xfrm>
                <a:off x="6679520" y="4524977"/>
                <a:ext cx="677636" cy="677636"/>
              </a:xfrm>
              <a:prstGeom prst="ellipse">
                <a:avLst/>
              </a:prstGeom>
              <a:solidFill>
                <a:srgbClr val="D6B7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8" name="Freeform 87"/>
              <p:cNvSpPr>
                <a:spLocks noEditPoints="1"/>
              </p:cNvSpPr>
              <p:nvPr/>
            </p:nvSpPr>
            <p:spPr bwMode="auto">
              <a:xfrm>
                <a:off x="6864342" y="4709799"/>
                <a:ext cx="307993" cy="307993"/>
              </a:xfrm>
              <a:custGeom>
                <a:avLst/>
                <a:gdLst>
                  <a:gd name="T0" fmla="*/ 220 w 224"/>
                  <a:gd name="T1" fmla="*/ 22 h 224"/>
                  <a:gd name="T2" fmla="*/ 201 w 224"/>
                  <a:gd name="T3" fmla="*/ 22 h 224"/>
                  <a:gd name="T4" fmla="*/ 201 w 224"/>
                  <a:gd name="T5" fmla="*/ 3 h 224"/>
                  <a:gd name="T6" fmla="*/ 197 w 224"/>
                  <a:gd name="T7" fmla="*/ 0 h 224"/>
                  <a:gd name="T8" fmla="*/ 197 w 224"/>
                  <a:gd name="T9" fmla="*/ 0 h 224"/>
                  <a:gd name="T10" fmla="*/ 193 w 224"/>
                  <a:gd name="T11" fmla="*/ 3 h 224"/>
                  <a:gd name="T12" fmla="*/ 193 w 224"/>
                  <a:gd name="T13" fmla="*/ 16 h 224"/>
                  <a:gd name="T14" fmla="*/ 190 w 224"/>
                  <a:gd name="T15" fmla="*/ 13 h 224"/>
                  <a:gd name="T16" fmla="*/ 177 w 224"/>
                  <a:gd name="T17" fmla="*/ 8 h 224"/>
                  <a:gd name="T18" fmla="*/ 158 w 224"/>
                  <a:gd name="T19" fmla="*/ 16 h 224"/>
                  <a:gd name="T20" fmla="*/ 17 w 224"/>
                  <a:gd name="T21" fmla="*/ 158 h 224"/>
                  <a:gd name="T22" fmla="*/ 14 w 224"/>
                  <a:gd name="T23" fmla="*/ 188 h 224"/>
                  <a:gd name="T24" fmla="*/ 18 w 224"/>
                  <a:gd name="T25" fmla="*/ 192 h 224"/>
                  <a:gd name="T26" fmla="*/ 4 w 224"/>
                  <a:gd name="T27" fmla="*/ 192 h 224"/>
                  <a:gd name="T28" fmla="*/ 4 w 224"/>
                  <a:gd name="T29" fmla="*/ 192 h 224"/>
                  <a:gd name="T30" fmla="*/ 0 w 224"/>
                  <a:gd name="T31" fmla="*/ 196 h 224"/>
                  <a:gd name="T32" fmla="*/ 4 w 224"/>
                  <a:gd name="T33" fmla="*/ 200 h 224"/>
                  <a:gd name="T34" fmla="*/ 23 w 224"/>
                  <a:gd name="T35" fmla="*/ 200 h 224"/>
                  <a:gd name="T36" fmla="*/ 23 w 224"/>
                  <a:gd name="T37" fmla="*/ 219 h 224"/>
                  <a:gd name="T38" fmla="*/ 27 w 224"/>
                  <a:gd name="T39" fmla="*/ 224 h 224"/>
                  <a:gd name="T40" fmla="*/ 27 w 224"/>
                  <a:gd name="T41" fmla="*/ 224 h 224"/>
                  <a:gd name="T42" fmla="*/ 31 w 224"/>
                  <a:gd name="T43" fmla="*/ 219 h 224"/>
                  <a:gd name="T44" fmla="*/ 31 w 224"/>
                  <a:gd name="T45" fmla="*/ 205 h 224"/>
                  <a:gd name="T46" fmla="*/ 36 w 224"/>
                  <a:gd name="T47" fmla="*/ 210 h 224"/>
                  <a:gd name="T48" fmla="*/ 51 w 224"/>
                  <a:gd name="T49" fmla="*/ 216 h 224"/>
                  <a:gd name="T50" fmla="*/ 68 w 224"/>
                  <a:gd name="T51" fmla="*/ 209 h 224"/>
                  <a:gd name="T52" fmla="*/ 209 w 224"/>
                  <a:gd name="T53" fmla="*/ 67 h 224"/>
                  <a:gd name="T54" fmla="*/ 211 w 224"/>
                  <a:gd name="T55" fmla="*/ 34 h 224"/>
                  <a:gd name="T56" fmla="*/ 207 w 224"/>
                  <a:gd name="T57" fmla="*/ 30 h 224"/>
                  <a:gd name="T58" fmla="*/ 220 w 224"/>
                  <a:gd name="T59" fmla="*/ 30 h 224"/>
                  <a:gd name="T60" fmla="*/ 224 w 224"/>
                  <a:gd name="T61" fmla="*/ 26 h 224"/>
                  <a:gd name="T62" fmla="*/ 220 w 224"/>
                  <a:gd name="T63" fmla="*/ 22 h 224"/>
                  <a:gd name="T64" fmla="*/ 204 w 224"/>
                  <a:gd name="T65" fmla="*/ 62 h 224"/>
                  <a:gd name="T66" fmla="*/ 62 w 224"/>
                  <a:gd name="T67" fmla="*/ 203 h 224"/>
                  <a:gd name="T68" fmla="*/ 42 w 224"/>
                  <a:gd name="T69" fmla="*/ 204 h 224"/>
                  <a:gd name="T70" fmla="*/ 20 w 224"/>
                  <a:gd name="T71" fmla="*/ 182 h 224"/>
                  <a:gd name="T72" fmla="*/ 22 w 224"/>
                  <a:gd name="T73" fmla="*/ 164 h 224"/>
                  <a:gd name="T74" fmla="*/ 164 w 224"/>
                  <a:gd name="T75" fmla="*/ 22 h 224"/>
                  <a:gd name="T76" fmla="*/ 177 w 224"/>
                  <a:gd name="T77" fmla="*/ 16 h 224"/>
                  <a:gd name="T78" fmla="*/ 184 w 224"/>
                  <a:gd name="T79" fmla="*/ 18 h 224"/>
                  <a:gd name="T80" fmla="*/ 187 w 224"/>
                  <a:gd name="T81" fmla="*/ 21 h 224"/>
                  <a:gd name="T82" fmla="*/ 187 w 224"/>
                  <a:gd name="T83" fmla="*/ 21 h 224"/>
                  <a:gd name="T84" fmla="*/ 201 w 224"/>
                  <a:gd name="T85" fmla="*/ 36 h 224"/>
                  <a:gd name="T86" fmla="*/ 201 w 224"/>
                  <a:gd name="T87" fmla="*/ 36 h 224"/>
                  <a:gd name="T88" fmla="*/ 206 w 224"/>
                  <a:gd name="T89" fmla="*/ 40 h 224"/>
                  <a:gd name="T90" fmla="*/ 204 w 224"/>
                  <a:gd name="T91" fmla="*/ 62 h 224"/>
                  <a:gd name="T92" fmla="*/ 131 w 224"/>
                  <a:gd name="T93" fmla="*/ 72 h 224"/>
                  <a:gd name="T94" fmla="*/ 32 w 224"/>
                  <a:gd name="T95" fmla="*/ 171 h 224"/>
                  <a:gd name="T96" fmla="*/ 32 w 224"/>
                  <a:gd name="T97" fmla="*/ 177 h 224"/>
                  <a:gd name="T98" fmla="*/ 34 w 224"/>
                  <a:gd name="T99" fmla="*/ 178 h 224"/>
                  <a:gd name="T100" fmla="*/ 37 w 224"/>
                  <a:gd name="T101" fmla="*/ 177 h 224"/>
                  <a:gd name="T102" fmla="*/ 136 w 224"/>
                  <a:gd name="T103" fmla="*/ 78 h 224"/>
                  <a:gd name="T104" fmla="*/ 136 w 224"/>
                  <a:gd name="T105" fmla="*/ 72 h 224"/>
                  <a:gd name="T106" fmla="*/ 131 w 224"/>
                  <a:gd name="T107" fmla="*/ 72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24" h="224">
                    <a:moveTo>
                      <a:pt x="220" y="22"/>
                    </a:moveTo>
                    <a:cubicBezTo>
                      <a:pt x="201" y="22"/>
                      <a:pt x="201" y="22"/>
                      <a:pt x="201" y="22"/>
                    </a:cubicBezTo>
                    <a:cubicBezTo>
                      <a:pt x="201" y="3"/>
                      <a:pt x="201" y="3"/>
                      <a:pt x="201" y="3"/>
                    </a:cubicBezTo>
                    <a:cubicBezTo>
                      <a:pt x="201" y="1"/>
                      <a:pt x="199" y="0"/>
                      <a:pt x="197" y="0"/>
                    </a:cubicBezTo>
                    <a:cubicBezTo>
                      <a:pt x="197" y="0"/>
                      <a:pt x="197" y="0"/>
                      <a:pt x="197" y="0"/>
                    </a:cubicBezTo>
                    <a:cubicBezTo>
                      <a:pt x="195" y="0"/>
                      <a:pt x="193" y="1"/>
                      <a:pt x="193" y="3"/>
                    </a:cubicBezTo>
                    <a:cubicBezTo>
                      <a:pt x="193" y="16"/>
                      <a:pt x="193" y="16"/>
                      <a:pt x="193" y="16"/>
                    </a:cubicBezTo>
                    <a:cubicBezTo>
                      <a:pt x="190" y="13"/>
                      <a:pt x="190" y="13"/>
                      <a:pt x="190" y="13"/>
                    </a:cubicBezTo>
                    <a:cubicBezTo>
                      <a:pt x="186" y="9"/>
                      <a:pt x="182" y="8"/>
                      <a:pt x="177" y="8"/>
                    </a:cubicBezTo>
                    <a:cubicBezTo>
                      <a:pt x="171" y="8"/>
                      <a:pt x="164" y="11"/>
                      <a:pt x="158" y="16"/>
                    </a:cubicBezTo>
                    <a:cubicBezTo>
                      <a:pt x="17" y="158"/>
                      <a:pt x="17" y="158"/>
                      <a:pt x="17" y="158"/>
                    </a:cubicBezTo>
                    <a:cubicBezTo>
                      <a:pt x="7" y="167"/>
                      <a:pt x="6" y="180"/>
                      <a:pt x="14" y="188"/>
                    </a:cubicBezTo>
                    <a:cubicBezTo>
                      <a:pt x="18" y="192"/>
                      <a:pt x="18" y="192"/>
                      <a:pt x="18" y="192"/>
                    </a:cubicBezTo>
                    <a:cubicBezTo>
                      <a:pt x="4" y="192"/>
                      <a:pt x="4" y="192"/>
                      <a:pt x="4" y="192"/>
                    </a:cubicBezTo>
                    <a:cubicBezTo>
                      <a:pt x="4" y="192"/>
                      <a:pt x="4" y="192"/>
                      <a:pt x="4" y="192"/>
                    </a:cubicBezTo>
                    <a:cubicBezTo>
                      <a:pt x="2" y="192"/>
                      <a:pt x="0" y="194"/>
                      <a:pt x="0" y="196"/>
                    </a:cubicBezTo>
                    <a:cubicBezTo>
                      <a:pt x="0" y="198"/>
                      <a:pt x="2" y="200"/>
                      <a:pt x="4" y="200"/>
                    </a:cubicBezTo>
                    <a:cubicBezTo>
                      <a:pt x="23" y="200"/>
                      <a:pt x="23" y="200"/>
                      <a:pt x="23" y="200"/>
                    </a:cubicBezTo>
                    <a:cubicBezTo>
                      <a:pt x="23" y="219"/>
                      <a:pt x="23" y="219"/>
                      <a:pt x="23" y="219"/>
                    </a:cubicBezTo>
                    <a:cubicBezTo>
                      <a:pt x="23" y="221"/>
                      <a:pt x="25" y="224"/>
                      <a:pt x="27" y="224"/>
                    </a:cubicBezTo>
                    <a:cubicBezTo>
                      <a:pt x="27" y="224"/>
                      <a:pt x="27" y="224"/>
                      <a:pt x="27" y="224"/>
                    </a:cubicBezTo>
                    <a:cubicBezTo>
                      <a:pt x="30" y="224"/>
                      <a:pt x="31" y="221"/>
                      <a:pt x="31" y="219"/>
                    </a:cubicBezTo>
                    <a:cubicBezTo>
                      <a:pt x="31" y="205"/>
                      <a:pt x="31" y="205"/>
                      <a:pt x="31" y="205"/>
                    </a:cubicBezTo>
                    <a:cubicBezTo>
                      <a:pt x="36" y="210"/>
                      <a:pt x="36" y="210"/>
                      <a:pt x="36" y="210"/>
                    </a:cubicBezTo>
                    <a:cubicBezTo>
                      <a:pt x="40" y="214"/>
                      <a:pt x="45" y="216"/>
                      <a:pt x="51" y="216"/>
                    </a:cubicBezTo>
                    <a:cubicBezTo>
                      <a:pt x="57" y="216"/>
                      <a:pt x="63" y="213"/>
                      <a:pt x="68" y="209"/>
                    </a:cubicBezTo>
                    <a:cubicBezTo>
                      <a:pt x="209" y="67"/>
                      <a:pt x="209" y="67"/>
                      <a:pt x="209" y="67"/>
                    </a:cubicBezTo>
                    <a:cubicBezTo>
                      <a:pt x="219" y="58"/>
                      <a:pt x="220" y="43"/>
                      <a:pt x="211" y="34"/>
                    </a:cubicBezTo>
                    <a:cubicBezTo>
                      <a:pt x="207" y="30"/>
                      <a:pt x="207" y="30"/>
                      <a:pt x="207" y="30"/>
                    </a:cubicBezTo>
                    <a:cubicBezTo>
                      <a:pt x="220" y="30"/>
                      <a:pt x="220" y="30"/>
                      <a:pt x="220" y="30"/>
                    </a:cubicBezTo>
                    <a:cubicBezTo>
                      <a:pt x="222" y="30"/>
                      <a:pt x="224" y="28"/>
                      <a:pt x="224" y="26"/>
                    </a:cubicBezTo>
                    <a:cubicBezTo>
                      <a:pt x="224" y="24"/>
                      <a:pt x="222" y="22"/>
                      <a:pt x="220" y="22"/>
                    </a:cubicBezTo>
                    <a:close/>
                    <a:moveTo>
                      <a:pt x="204" y="62"/>
                    </a:moveTo>
                    <a:cubicBezTo>
                      <a:pt x="62" y="203"/>
                      <a:pt x="62" y="203"/>
                      <a:pt x="62" y="203"/>
                    </a:cubicBezTo>
                    <a:cubicBezTo>
                      <a:pt x="56" y="209"/>
                      <a:pt x="47" y="209"/>
                      <a:pt x="42" y="204"/>
                    </a:cubicBezTo>
                    <a:cubicBezTo>
                      <a:pt x="20" y="182"/>
                      <a:pt x="20" y="182"/>
                      <a:pt x="20" y="182"/>
                    </a:cubicBezTo>
                    <a:cubicBezTo>
                      <a:pt x="14" y="177"/>
                      <a:pt x="17" y="169"/>
                      <a:pt x="22" y="164"/>
                    </a:cubicBezTo>
                    <a:cubicBezTo>
                      <a:pt x="164" y="22"/>
                      <a:pt x="164" y="22"/>
                      <a:pt x="164" y="22"/>
                    </a:cubicBezTo>
                    <a:cubicBezTo>
                      <a:pt x="168" y="18"/>
                      <a:pt x="173" y="16"/>
                      <a:pt x="177" y="16"/>
                    </a:cubicBezTo>
                    <a:cubicBezTo>
                      <a:pt x="180" y="16"/>
                      <a:pt x="182" y="17"/>
                      <a:pt x="184" y="18"/>
                    </a:cubicBezTo>
                    <a:cubicBezTo>
                      <a:pt x="187" y="21"/>
                      <a:pt x="187" y="21"/>
                      <a:pt x="187" y="21"/>
                    </a:cubicBezTo>
                    <a:cubicBezTo>
                      <a:pt x="187" y="21"/>
                      <a:pt x="187" y="21"/>
                      <a:pt x="187" y="21"/>
                    </a:cubicBezTo>
                    <a:cubicBezTo>
                      <a:pt x="201" y="36"/>
                      <a:pt x="201" y="36"/>
                      <a:pt x="201" y="36"/>
                    </a:cubicBezTo>
                    <a:cubicBezTo>
                      <a:pt x="201" y="36"/>
                      <a:pt x="201" y="36"/>
                      <a:pt x="201" y="36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11" y="45"/>
                      <a:pt x="210" y="55"/>
                      <a:pt x="204" y="62"/>
                    </a:cubicBezTo>
                    <a:close/>
                    <a:moveTo>
                      <a:pt x="131" y="72"/>
                    </a:moveTo>
                    <a:cubicBezTo>
                      <a:pt x="32" y="171"/>
                      <a:pt x="32" y="171"/>
                      <a:pt x="32" y="171"/>
                    </a:cubicBezTo>
                    <a:cubicBezTo>
                      <a:pt x="30" y="173"/>
                      <a:pt x="30" y="175"/>
                      <a:pt x="32" y="177"/>
                    </a:cubicBezTo>
                    <a:cubicBezTo>
                      <a:pt x="32" y="178"/>
                      <a:pt x="33" y="178"/>
                      <a:pt x="34" y="178"/>
                    </a:cubicBezTo>
                    <a:cubicBezTo>
                      <a:pt x="35" y="178"/>
                      <a:pt x="36" y="178"/>
                      <a:pt x="37" y="177"/>
                    </a:cubicBezTo>
                    <a:cubicBezTo>
                      <a:pt x="136" y="78"/>
                      <a:pt x="136" y="78"/>
                      <a:pt x="136" y="78"/>
                    </a:cubicBezTo>
                    <a:cubicBezTo>
                      <a:pt x="138" y="76"/>
                      <a:pt x="138" y="74"/>
                      <a:pt x="136" y="72"/>
                    </a:cubicBezTo>
                    <a:cubicBezTo>
                      <a:pt x="135" y="71"/>
                      <a:pt x="132" y="71"/>
                      <a:pt x="131" y="7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440" name="Group 439"/>
            <p:cNvGrpSpPr/>
            <p:nvPr/>
          </p:nvGrpSpPr>
          <p:grpSpPr>
            <a:xfrm>
              <a:off x="6350416" y="5058724"/>
              <a:ext cx="1573882" cy="683426"/>
              <a:chOff x="6213500" y="3988038"/>
              <a:chExt cx="1573882" cy="683426"/>
            </a:xfrm>
          </p:grpSpPr>
          <p:sp>
            <p:nvSpPr>
              <p:cNvPr id="441" name="TextBox 440"/>
              <p:cNvSpPr txBox="1"/>
              <p:nvPr/>
            </p:nvSpPr>
            <p:spPr>
              <a:xfrm>
                <a:off x="6213500" y="3988038"/>
                <a:ext cx="15738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+mj-lt"/>
                  </a:rPr>
                  <a:t>24</a:t>
                </a:r>
                <a:endParaRPr lang="en-US" sz="24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442" name="TextBox 441"/>
              <p:cNvSpPr txBox="1"/>
              <p:nvPr/>
            </p:nvSpPr>
            <p:spPr>
              <a:xfrm>
                <a:off x="6213500" y="4378114"/>
                <a:ext cx="1573882" cy="293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A wonderful text</a:t>
                </a:r>
                <a:endParaRPr lang="en-US" sz="12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</p:grpSp>
      <p:grpSp>
        <p:nvGrpSpPr>
          <p:cNvPr id="456" name="Group 455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8530896" y="4047502"/>
            <a:ext cx="2127012" cy="683426"/>
            <a:chOff x="8530896" y="4047502"/>
            <a:chExt cx="2127012" cy="683426"/>
          </a:xfrm>
        </p:grpSpPr>
        <p:grpSp>
          <p:nvGrpSpPr>
            <p:cNvPr id="426" name="Group 425"/>
            <p:cNvGrpSpPr/>
            <p:nvPr/>
          </p:nvGrpSpPr>
          <p:grpSpPr>
            <a:xfrm>
              <a:off x="8530896" y="4150750"/>
              <a:ext cx="476930" cy="476930"/>
              <a:chOff x="7585188" y="4524977"/>
              <a:chExt cx="677636" cy="677636"/>
            </a:xfrm>
          </p:grpSpPr>
          <p:sp>
            <p:nvSpPr>
              <p:cNvPr id="425" name="Oval 424"/>
              <p:cNvSpPr/>
              <p:nvPr/>
            </p:nvSpPr>
            <p:spPr>
              <a:xfrm>
                <a:off x="7585188" y="4524977"/>
                <a:ext cx="677636" cy="677636"/>
              </a:xfrm>
              <a:prstGeom prst="ellipse">
                <a:avLst/>
              </a:prstGeom>
              <a:solidFill>
                <a:srgbClr val="D6B7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19" name="Gruppieren 336"/>
              <p:cNvGrpSpPr/>
              <p:nvPr/>
            </p:nvGrpSpPr>
            <p:grpSpPr>
              <a:xfrm>
                <a:off x="7825755" y="4753698"/>
                <a:ext cx="196503" cy="220194"/>
                <a:chOff x="5699918" y="5889624"/>
                <a:chExt cx="223838" cy="250825"/>
              </a:xfrm>
              <a:solidFill>
                <a:schemeClr val="bg1"/>
              </a:solidFill>
            </p:grpSpPr>
            <p:sp>
              <p:nvSpPr>
                <p:cNvPr id="420" name="Rectangle 279"/>
                <p:cNvSpPr>
                  <a:spLocks noChangeArrowheads="1"/>
                </p:cNvSpPr>
                <p:nvPr/>
              </p:nvSpPr>
              <p:spPr bwMode="auto">
                <a:xfrm>
                  <a:off x="5736430" y="6127749"/>
                  <a:ext cx="144463" cy="1270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21" name="Rectangle 280"/>
                <p:cNvSpPr>
                  <a:spLocks noChangeArrowheads="1"/>
                </p:cNvSpPr>
                <p:nvPr/>
              </p:nvSpPr>
              <p:spPr bwMode="auto">
                <a:xfrm>
                  <a:off x="5806280" y="6002337"/>
                  <a:ext cx="11113" cy="13176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22" name="Freeform 281"/>
                <p:cNvSpPr>
                  <a:spLocks noEditPoints="1"/>
                </p:cNvSpPr>
                <p:nvPr/>
              </p:nvSpPr>
              <p:spPr bwMode="auto">
                <a:xfrm>
                  <a:off x="5699918" y="5889624"/>
                  <a:ext cx="223838" cy="119063"/>
                </a:xfrm>
                <a:custGeom>
                  <a:avLst/>
                  <a:gdLst>
                    <a:gd name="T0" fmla="*/ 72 w 144"/>
                    <a:gd name="T1" fmla="*/ 76 h 76"/>
                    <a:gd name="T2" fmla="*/ 0 w 144"/>
                    <a:gd name="T3" fmla="*/ 4 h 76"/>
                    <a:gd name="T4" fmla="*/ 0 w 144"/>
                    <a:gd name="T5" fmla="*/ 0 h 76"/>
                    <a:gd name="T6" fmla="*/ 144 w 144"/>
                    <a:gd name="T7" fmla="*/ 0 h 76"/>
                    <a:gd name="T8" fmla="*/ 144 w 144"/>
                    <a:gd name="T9" fmla="*/ 4 h 76"/>
                    <a:gd name="T10" fmla="*/ 72 w 144"/>
                    <a:gd name="T11" fmla="*/ 76 h 76"/>
                    <a:gd name="T12" fmla="*/ 8 w 144"/>
                    <a:gd name="T13" fmla="*/ 8 h 76"/>
                    <a:gd name="T14" fmla="*/ 72 w 144"/>
                    <a:gd name="T15" fmla="*/ 68 h 76"/>
                    <a:gd name="T16" fmla="*/ 136 w 144"/>
                    <a:gd name="T17" fmla="*/ 8 h 76"/>
                    <a:gd name="T18" fmla="*/ 8 w 144"/>
                    <a:gd name="T19" fmla="*/ 8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4" h="76">
                      <a:moveTo>
                        <a:pt x="72" y="76"/>
                      </a:moveTo>
                      <a:cubicBezTo>
                        <a:pt x="32" y="76"/>
                        <a:pt x="0" y="44"/>
                        <a:pt x="0" y="4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44" y="0"/>
                        <a:pt x="144" y="0"/>
                        <a:pt x="144" y="0"/>
                      </a:cubicBezTo>
                      <a:cubicBezTo>
                        <a:pt x="144" y="4"/>
                        <a:pt x="144" y="4"/>
                        <a:pt x="144" y="4"/>
                      </a:cubicBezTo>
                      <a:cubicBezTo>
                        <a:pt x="144" y="44"/>
                        <a:pt x="112" y="76"/>
                        <a:pt x="72" y="76"/>
                      </a:cubicBezTo>
                      <a:close/>
                      <a:moveTo>
                        <a:pt x="8" y="8"/>
                      </a:moveTo>
                      <a:cubicBezTo>
                        <a:pt x="10" y="41"/>
                        <a:pt x="38" y="68"/>
                        <a:pt x="72" y="68"/>
                      </a:cubicBezTo>
                      <a:cubicBezTo>
                        <a:pt x="106" y="68"/>
                        <a:pt x="134" y="41"/>
                        <a:pt x="136" y="8"/>
                      </a:cubicBezTo>
                      <a:lnTo>
                        <a:pt x="8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</p:grpSp>
        <p:grpSp>
          <p:nvGrpSpPr>
            <p:cNvPr id="449" name="Group 448"/>
            <p:cNvGrpSpPr/>
            <p:nvPr/>
          </p:nvGrpSpPr>
          <p:grpSpPr>
            <a:xfrm>
              <a:off x="9084026" y="4047502"/>
              <a:ext cx="1573882" cy="683426"/>
              <a:chOff x="6213500" y="3988038"/>
              <a:chExt cx="1573882" cy="683426"/>
            </a:xfrm>
          </p:grpSpPr>
          <p:sp>
            <p:nvSpPr>
              <p:cNvPr id="450" name="TextBox 449"/>
              <p:cNvSpPr txBox="1"/>
              <p:nvPr/>
            </p:nvSpPr>
            <p:spPr>
              <a:xfrm>
                <a:off x="6213500" y="3988038"/>
                <a:ext cx="15738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+mj-lt"/>
                  </a:rPr>
                  <a:t>160+</a:t>
                </a:r>
                <a:endParaRPr lang="en-US" sz="24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451" name="TextBox 450"/>
              <p:cNvSpPr txBox="1"/>
              <p:nvPr/>
            </p:nvSpPr>
            <p:spPr>
              <a:xfrm>
                <a:off x="6213500" y="4378114"/>
                <a:ext cx="1573882" cy="293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A wonderful text</a:t>
                </a:r>
                <a:endParaRPr lang="en-US" sz="12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</p:grpSp>
      <p:grpSp>
        <p:nvGrpSpPr>
          <p:cNvPr id="455" name="Group 454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8530896" y="5058724"/>
            <a:ext cx="2127012" cy="683426"/>
            <a:chOff x="8530896" y="5058724"/>
            <a:chExt cx="2127012" cy="683426"/>
          </a:xfrm>
        </p:grpSpPr>
        <p:grpSp>
          <p:nvGrpSpPr>
            <p:cNvPr id="439" name="Group 438"/>
            <p:cNvGrpSpPr/>
            <p:nvPr/>
          </p:nvGrpSpPr>
          <p:grpSpPr>
            <a:xfrm>
              <a:off x="8530896" y="5161972"/>
              <a:ext cx="476930" cy="476930"/>
              <a:chOff x="5797286" y="6073686"/>
              <a:chExt cx="372918" cy="372918"/>
            </a:xfrm>
          </p:grpSpPr>
          <p:sp>
            <p:nvSpPr>
              <p:cNvPr id="433" name="Oval 432"/>
              <p:cNvSpPr/>
              <p:nvPr/>
            </p:nvSpPr>
            <p:spPr>
              <a:xfrm>
                <a:off x="5797286" y="6073686"/>
                <a:ext cx="372918" cy="372918"/>
              </a:xfrm>
              <a:prstGeom prst="ellipse">
                <a:avLst/>
              </a:prstGeom>
              <a:solidFill>
                <a:srgbClr val="D6B7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Freeform 38"/>
              <p:cNvSpPr>
                <a:spLocks noEditPoints="1"/>
              </p:cNvSpPr>
              <p:nvPr/>
            </p:nvSpPr>
            <p:spPr bwMode="auto">
              <a:xfrm>
                <a:off x="5938495" y="6169645"/>
                <a:ext cx="90500" cy="181000"/>
              </a:xfrm>
              <a:custGeom>
                <a:avLst/>
                <a:gdLst>
                  <a:gd name="T0" fmla="*/ 86 w 110"/>
                  <a:gd name="T1" fmla="*/ 51 h 222"/>
                  <a:gd name="T2" fmla="*/ 94 w 110"/>
                  <a:gd name="T3" fmla="*/ 51 h 222"/>
                  <a:gd name="T4" fmla="*/ 56 w 110"/>
                  <a:gd name="T5" fmla="*/ 15 h 222"/>
                  <a:gd name="T6" fmla="*/ 54 w 110"/>
                  <a:gd name="T7" fmla="*/ 15 h 222"/>
                  <a:gd name="T8" fmla="*/ 54 w 110"/>
                  <a:gd name="T9" fmla="*/ 23 h 222"/>
                  <a:gd name="T10" fmla="*/ 56 w 110"/>
                  <a:gd name="T11" fmla="*/ 23 h 222"/>
                  <a:gd name="T12" fmla="*/ 86 w 110"/>
                  <a:gd name="T13" fmla="*/ 51 h 222"/>
                  <a:gd name="T14" fmla="*/ 100 w 110"/>
                  <a:gd name="T15" fmla="*/ 83 h 222"/>
                  <a:gd name="T16" fmla="*/ 109 w 110"/>
                  <a:gd name="T17" fmla="*/ 54 h 222"/>
                  <a:gd name="T18" fmla="*/ 56 w 110"/>
                  <a:gd name="T19" fmla="*/ 0 h 222"/>
                  <a:gd name="T20" fmla="*/ 2 w 110"/>
                  <a:gd name="T21" fmla="*/ 54 h 222"/>
                  <a:gd name="T22" fmla="*/ 12 w 110"/>
                  <a:gd name="T23" fmla="*/ 83 h 222"/>
                  <a:gd name="T24" fmla="*/ 0 w 110"/>
                  <a:gd name="T25" fmla="*/ 99 h 222"/>
                  <a:gd name="T26" fmla="*/ 7 w 110"/>
                  <a:gd name="T27" fmla="*/ 113 h 222"/>
                  <a:gd name="T28" fmla="*/ 51 w 110"/>
                  <a:gd name="T29" fmla="*/ 219 h 222"/>
                  <a:gd name="T30" fmla="*/ 54 w 110"/>
                  <a:gd name="T31" fmla="*/ 222 h 222"/>
                  <a:gd name="T32" fmla="*/ 58 w 110"/>
                  <a:gd name="T33" fmla="*/ 219 h 222"/>
                  <a:gd name="T34" fmla="*/ 102 w 110"/>
                  <a:gd name="T35" fmla="*/ 113 h 222"/>
                  <a:gd name="T36" fmla="*/ 110 w 110"/>
                  <a:gd name="T37" fmla="*/ 99 h 222"/>
                  <a:gd name="T38" fmla="*/ 100 w 110"/>
                  <a:gd name="T39" fmla="*/ 83 h 222"/>
                  <a:gd name="T40" fmla="*/ 10 w 110"/>
                  <a:gd name="T41" fmla="*/ 54 h 222"/>
                  <a:gd name="T42" fmla="*/ 56 w 110"/>
                  <a:gd name="T43" fmla="*/ 8 h 222"/>
                  <a:gd name="T44" fmla="*/ 101 w 110"/>
                  <a:gd name="T45" fmla="*/ 54 h 222"/>
                  <a:gd name="T46" fmla="*/ 91 w 110"/>
                  <a:gd name="T47" fmla="*/ 83 h 222"/>
                  <a:gd name="T48" fmla="*/ 21 w 110"/>
                  <a:gd name="T49" fmla="*/ 83 h 222"/>
                  <a:gd name="T50" fmla="*/ 10 w 110"/>
                  <a:gd name="T51" fmla="*/ 54 h 222"/>
                  <a:gd name="T52" fmla="*/ 54 w 110"/>
                  <a:gd name="T53" fmla="*/ 207 h 222"/>
                  <a:gd name="T54" fmla="*/ 16 w 110"/>
                  <a:gd name="T55" fmla="*/ 115 h 222"/>
                  <a:gd name="T56" fmla="*/ 93 w 110"/>
                  <a:gd name="T57" fmla="*/ 115 h 222"/>
                  <a:gd name="T58" fmla="*/ 54 w 110"/>
                  <a:gd name="T59" fmla="*/ 207 h 222"/>
                  <a:gd name="T60" fmla="*/ 97 w 110"/>
                  <a:gd name="T61" fmla="*/ 107 h 222"/>
                  <a:gd name="T62" fmla="*/ 13 w 110"/>
                  <a:gd name="T63" fmla="*/ 107 h 222"/>
                  <a:gd name="T64" fmla="*/ 8 w 110"/>
                  <a:gd name="T65" fmla="*/ 99 h 222"/>
                  <a:gd name="T66" fmla="*/ 13 w 110"/>
                  <a:gd name="T67" fmla="*/ 91 h 222"/>
                  <a:gd name="T68" fmla="*/ 97 w 110"/>
                  <a:gd name="T69" fmla="*/ 91 h 222"/>
                  <a:gd name="T70" fmla="*/ 102 w 110"/>
                  <a:gd name="T71" fmla="*/ 99 h 222"/>
                  <a:gd name="T72" fmla="*/ 97 w 110"/>
                  <a:gd name="T73" fmla="*/ 107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0" h="222">
                    <a:moveTo>
                      <a:pt x="86" y="51"/>
                    </a:moveTo>
                    <a:cubicBezTo>
                      <a:pt x="94" y="51"/>
                      <a:pt x="94" y="51"/>
                      <a:pt x="94" y="51"/>
                    </a:cubicBezTo>
                    <a:cubicBezTo>
                      <a:pt x="94" y="31"/>
                      <a:pt x="77" y="15"/>
                      <a:pt x="56" y="15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73" y="23"/>
                      <a:pt x="86" y="35"/>
                      <a:pt x="86" y="51"/>
                    </a:cubicBezTo>
                    <a:close/>
                    <a:moveTo>
                      <a:pt x="100" y="83"/>
                    </a:moveTo>
                    <a:cubicBezTo>
                      <a:pt x="106" y="74"/>
                      <a:pt x="109" y="65"/>
                      <a:pt x="109" y="54"/>
                    </a:cubicBezTo>
                    <a:cubicBezTo>
                      <a:pt x="109" y="24"/>
                      <a:pt x="85" y="0"/>
                      <a:pt x="56" y="0"/>
                    </a:cubicBezTo>
                    <a:cubicBezTo>
                      <a:pt x="26" y="0"/>
                      <a:pt x="2" y="24"/>
                      <a:pt x="2" y="54"/>
                    </a:cubicBezTo>
                    <a:cubicBezTo>
                      <a:pt x="2" y="65"/>
                      <a:pt x="6" y="74"/>
                      <a:pt x="12" y="83"/>
                    </a:cubicBezTo>
                    <a:cubicBezTo>
                      <a:pt x="5" y="84"/>
                      <a:pt x="0" y="91"/>
                      <a:pt x="0" y="99"/>
                    </a:cubicBezTo>
                    <a:cubicBezTo>
                      <a:pt x="0" y="105"/>
                      <a:pt x="3" y="110"/>
                      <a:pt x="7" y="113"/>
                    </a:cubicBezTo>
                    <a:cubicBezTo>
                      <a:pt x="51" y="219"/>
                      <a:pt x="51" y="219"/>
                      <a:pt x="51" y="219"/>
                    </a:cubicBezTo>
                    <a:cubicBezTo>
                      <a:pt x="51" y="221"/>
                      <a:pt x="53" y="222"/>
                      <a:pt x="54" y="222"/>
                    </a:cubicBezTo>
                    <a:cubicBezTo>
                      <a:pt x="56" y="222"/>
                      <a:pt x="57" y="221"/>
                      <a:pt x="58" y="219"/>
                    </a:cubicBezTo>
                    <a:cubicBezTo>
                      <a:pt x="102" y="113"/>
                      <a:pt x="102" y="113"/>
                      <a:pt x="102" y="113"/>
                    </a:cubicBezTo>
                    <a:cubicBezTo>
                      <a:pt x="106" y="111"/>
                      <a:pt x="110" y="105"/>
                      <a:pt x="110" y="99"/>
                    </a:cubicBezTo>
                    <a:cubicBezTo>
                      <a:pt x="110" y="92"/>
                      <a:pt x="105" y="85"/>
                      <a:pt x="100" y="83"/>
                    </a:cubicBezTo>
                    <a:close/>
                    <a:moveTo>
                      <a:pt x="10" y="54"/>
                    </a:moveTo>
                    <a:cubicBezTo>
                      <a:pt x="10" y="28"/>
                      <a:pt x="31" y="8"/>
                      <a:pt x="56" y="8"/>
                    </a:cubicBezTo>
                    <a:cubicBezTo>
                      <a:pt x="81" y="8"/>
                      <a:pt x="101" y="28"/>
                      <a:pt x="101" y="54"/>
                    </a:cubicBezTo>
                    <a:cubicBezTo>
                      <a:pt x="101" y="65"/>
                      <a:pt x="97" y="72"/>
                      <a:pt x="91" y="83"/>
                    </a:cubicBezTo>
                    <a:cubicBezTo>
                      <a:pt x="21" y="83"/>
                      <a:pt x="21" y="83"/>
                      <a:pt x="21" y="83"/>
                    </a:cubicBezTo>
                    <a:cubicBezTo>
                      <a:pt x="15" y="72"/>
                      <a:pt x="10" y="65"/>
                      <a:pt x="10" y="54"/>
                    </a:cubicBezTo>
                    <a:close/>
                    <a:moveTo>
                      <a:pt x="54" y="207"/>
                    </a:moveTo>
                    <a:cubicBezTo>
                      <a:pt x="16" y="115"/>
                      <a:pt x="16" y="115"/>
                      <a:pt x="16" y="115"/>
                    </a:cubicBezTo>
                    <a:cubicBezTo>
                      <a:pt x="93" y="115"/>
                      <a:pt x="93" y="115"/>
                      <a:pt x="93" y="115"/>
                    </a:cubicBezTo>
                    <a:lnTo>
                      <a:pt x="54" y="207"/>
                    </a:lnTo>
                    <a:close/>
                    <a:moveTo>
                      <a:pt x="97" y="107"/>
                    </a:moveTo>
                    <a:cubicBezTo>
                      <a:pt x="13" y="107"/>
                      <a:pt x="13" y="107"/>
                      <a:pt x="13" y="107"/>
                    </a:cubicBezTo>
                    <a:cubicBezTo>
                      <a:pt x="11" y="107"/>
                      <a:pt x="8" y="103"/>
                      <a:pt x="8" y="99"/>
                    </a:cubicBezTo>
                    <a:cubicBezTo>
                      <a:pt x="8" y="94"/>
                      <a:pt x="11" y="91"/>
                      <a:pt x="13" y="91"/>
                    </a:cubicBezTo>
                    <a:cubicBezTo>
                      <a:pt x="97" y="91"/>
                      <a:pt x="97" y="91"/>
                      <a:pt x="97" y="91"/>
                    </a:cubicBezTo>
                    <a:cubicBezTo>
                      <a:pt x="99" y="91"/>
                      <a:pt x="102" y="94"/>
                      <a:pt x="102" y="99"/>
                    </a:cubicBezTo>
                    <a:cubicBezTo>
                      <a:pt x="102" y="103"/>
                      <a:pt x="99" y="107"/>
                      <a:pt x="97" y="10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452" name="Group 451"/>
            <p:cNvGrpSpPr/>
            <p:nvPr/>
          </p:nvGrpSpPr>
          <p:grpSpPr>
            <a:xfrm>
              <a:off x="9084026" y="5058724"/>
              <a:ext cx="1573882" cy="683426"/>
              <a:chOff x="6213500" y="3988038"/>
              <a:chExt cx="1573882" cy="683426"/>
            </a:xfrm>
          </p:grpSpPr>
          <p:sp>
            <p:nvSpPr>
              <p:cNvPr id="453" name="TextBox 452"/>
              <p:cNvSpPr txBox="1"/>
              <p:nvPr/>
            </p:nvSpPr>
            <p:spPr>
              <a:xfrm>
                <a:off x="6213500" y="3988038"/>
                <a:ext cx="15738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+mj-lt"/>
                  </a:rPr>
                  <a:t>250</a:t>
                </a:r>
                <a:endParaRPr lang="en-US" sz="24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454" name="TextBox 453"/>
              <p:cNvSpPr txBox="1"/>
              <p:nvPr/>
            </p:nvSpPr>
            <p:spPr>
              <a:xfrm>
                <a:off x="6213500" y="4378114"/>
                <a:ext cx="1573882" cy="293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A wonderful text</a:t>
                </a:r>
                <a:endParaRPr lang="en-US" sz="12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</p:grpSp>
      <p:sp>
        <p:nvSpPr>
          <p:cNvPr id="3" name="e7d195523061f1c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 hidden="1"/>
          <p:cNvSpPr txBox="1"/>
          <p:nvPr/>
        </p:nvSpPr>
        <p:spPr>
          <a:xfrm>
            <a:off x="-355600" y="1803400"/>
            <a:ext cx="32380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</a:t>
            </a:r>
            <a:endParaRPr lang="zh-CN" altLang="en-US" sz="100"/>
          </a:p>
        </p:txBody>
      </p:sp>
      <p:pic>
        <p:nvPicPr>
          <p:cNvPr id="201" name="图片 20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359881" y="1132609"/>
            <a:ext cx="3124824" cy="4609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783234" y="2191653"/>
            <a:ext cx="2739316" cy="2654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2382253" y="5280641"/>
            <a:ext cx="16555453" cy="246888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flipH="1">
            <a:off x="8792444" y="1444112"/>
            <a:ext cx="4539978" cy="418634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1383633" y="1846374"/>
            <a:ext cx="4539978" cy="41863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0800000">
            <a:off x="-1046749" y="-4090737"/>
            <a:ext cx="14522422" cy="762802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5400000">
            <a:off x="2326020" y="-2224715"/>
            <a:ext cx="7776885" cy="1147196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3867051" y="-1358079"/>
            <a:ext cx="8611737" cy="4316724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2824846" y="2809135"/>
            <a:ext cx="64796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354964"/>
                </a:solidFill>
                <a:latin typeface="文悦古体仿宋 (非商业用途)" pitchFamily="50" charset="-122"/>
                <a:ea typeface="文悦古体仿宋 (非商业用途)" pitchFamily="50" charset="-122"/>
              </a:rPr>
              <a:t>PART THREE</a:t>
            </a:r>
            <a:endParaRPr lang="zh-CN" altLang="en-US" sz="8000" dirty="0">
              <a:solidFill>
                <a:srgbClr val="354964"/>
              </a:solidFill>
              <a:latin typeface="文悦古体仿宋 (非商业用途)" pitchFamily="50" charset="-122"/>
              <a:ea typeface="文悦古体仿宋 (非商业用途)" pitchFamily="50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708736" y="1901203"/>
            <a:ext cx="28809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dirty="0" err="1">
                <a:solidFill>
                  <a:srgbClr val="D6B7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ro Script PERSONAL USE ONLY" panose="02000000000000000000" pitchFamily="2" charset="0"/>
              </a:rPr>
              <a:t>Collotion</a:t>
            </a:r>
            <a:endParaRPr lang="zh-CN" altLang="en-US" sz="6600" dirty="0">
              <a:solidFill>
                <a:srgbClr val="D6B7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ro Script PERSONAL USE ONLY" panose="02000000000000000000" pitchFamily="2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5015104" y="4648670"/>
            <a:ext cx="2538290" cy="58676"/>
          </a:xfrm>
          <a:prstGeom prst="rect">
            <a:avLst/>
          </a:prstGeom>
        </p:spPr>
      </p:pic>
      <p:sp>
        <p:nvSpPr>
          <p:cNvPr id="29" name="TextBox 67"/>
          <p:cNvSpPr txBox="1"/>
          <p:nvPr/>
        </p:nvSpPr>
        <p:spPr>
          <a:xfrm>
            <a:off x="3609814" y="4096216"/>
            <a:ext cx="520929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stro Script PERSONAL USE ONLY" panose="02000000000000000000" pitchFamily="2" charset="0"/>
              </a:rPr>
              <a:t>A wonderful serenity has taken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astro Script PERSONAL USE ONLY" panose="02000000000000000000" pitchFamily="2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447029" y="4805456"/>
            <a:ext cx="1297941" cy="1010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5996380"/>
          </a:xfrm>
          <a:prstGeom prst="rect">
            <a:avLst/>
          </a:prstGeom>
        </p:spPr>
      </p:pic>
      <p:sp>
        <p:nvSpPr>
          <p:cNvPr id="45" name="矩形 44"/>
          <p:cNvSpPr/>
          <p:nvPr/>
        </p:nvSpPr>
        <p:spPr>
          <a:xfrm>
            <a:off x="673768" y="719568"/>
            <a:ext cx="10844463" cy="5418864"/>
          </a:xfrm>
          <a:prstGeom prst="rect">
            <a:avLst/>
          </a:prstGeom>
          <a:solidFill>
            <a:srgbClr val="354964">
              <a:alpha val="79000"/>
            </a:srgbClr>
          </a:solidFill>
          <a:ln>
            <a:solidFill>
              <a:srgbClr val="D6B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4644188" y="477737"/>
            <a:ext cx="2903622" cy="582015"/>
            <a:chOff x="1459832" y="2326104"/>
            <a:chExt cx="4283242" cy="513348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459832" y="2326104"/>
              <a:ext cx="4283242" cy="5133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9" name="文本框 48"/>
            <p:cNvSpPr txBox="1"/>
            <p:nvPr/>
          </p:nvSpPr>
          <p:spPr>
            <a:xfrm>
              <a:off x="1722129" y="2379179"/>
              <a:ext cx="3758651" cy="407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3.</a:t>
              </a:r>
              <a:r>
                <a:rPr lang="zh-CN" altLang="en-US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金箔水墨色块</a:t>
              </a:r>
              <a:endParaRPr lang="zh-CN" altLang="en-US" sz="2400" dirty="0">
                <a:solidFill>
                  <a:srgbClr val="354964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</p:txBody>
        </p:sp>
      </p:grpSp>
      <p:pic>
        <p:nvPicPr>
          <p:cNvPr id="28" name="图片占位符 27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1401763" y="1919288"/>
            <a:ext cx="3860800" cy="3862387"/>
          </a:xfrm>
        </p:spPr>
      </p:pic>
      <p:sp>
        <p:nvSpPr>
          <p:cNvPr id="46" name="Freeform: Shape 45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/>
          <p:nvPr/>
        </p:nvSpPr>
        <p:spPr>
          <a:xfrm>
            <a:off x="6694993" y="1731067"/>
            <a:ext cx="5497007" cy="5126934"/>
          </a:xfrm>
          <a:custGeom>
            <a:avLst/>
            <a:gdLst>
              <a:gd name="connsiteX0" fmla="*/ 4050301 w 5497007"/>
              <a:gd name="connsiteY0" fmla="*/ 0 h 5126934"/>
              <a:gd name="connsiteX1" fmla="*/ 5442930 w 5497007"/>
              <a:gd name="connsiteY1" fmla="*/ 245771 h 5126934"/>
              <a:gd name="connsiteX2" fmla="*/ 5497007 w 5497007"/>
              <a:gd name="connsiteY2" fmla="*/ 267093 h 5126934"/>
              <a:gd name="connsiteX3" fmla="*/ 5497007 w 5497007"/>
              <a:gd name="connsiteY3" fmla="*/ 2751634 h 5126934"/>
              <a:gd name="connsiteX4" fmla="*/ 5426522 w 5497007"/>
              <a:gd name="connsiteY4" fmla="*/ 2674081 h 5126934"/>
              <a:gd name="connsiteX5" fmla="*/ 4050301 w 5497007"/>
              <a:gd name="connsiteY5" fmla="*/ 2104031 h 5126934"/>
              <a:gd name="connsiteX6" fmla="*/ 2104031 w 5497007"/>
              <a:gd name="connsiteY6" fmla="*/ 4050301 h 5126934"/>
              <a:gd name="connsiteX7" fmla="*/ 2338936 w 5497007"/>
              <a:gd name="connsiteY7" fmla="*/ 4978009 h 5126934"/>
              <a:gd name="connsiteX8" fmla="*/ 2429410 w 5497007"/>
              <a:gd name="connsiteY8" fmla="*/ 5126934 h 5126934"/>
              <a:gd name="connsiteX9" fmla="*/ 145802 w 5497007"/>
              <a:gd name="connsiteY9" fmla="*/ 5126934 h 5126934"/>
              <a:gd name="connsiteX10" fmla="*/ 127515 w 5497007"/>
              <a:gd name="connsiteY10" fmla="*/ 5062534 h 5126934"/>
              <a:gd name="connsiteX11" fmla="*/ 0 w 5497007"/>
              <a:gd name="connsiteY11" fmla="*/ 4050301 h 5126934"/>
              <a:gd name="connsiteX12" fmla="*/ 4050301 w 5497007"/>
              <a:gd name="connsiteY12" fmla="*/ 0 h 512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97007" h="5126934">
                <a:moveTo>
                  <a:pt x="4050301" y="0"/>
                </a:moveTo>
                <a:cubicBezTo>
                  <a:pt x="4539627" y="0"/>
                  <a:pt x="5008686" y="86773"/>
                  <a:pt x="5442930" y="245771"/>
                </a:cubicBezTo>
                <a:lnTo>
                  <a:pt x="5497007" y="267093"/>
                </a:lnTo>
                <a:lnTo>
                  <a:pt x="5497007" y="2751634"/>
                </a:lnTo>
                <a:lnTo>
                  <a:pt x="5426522" y="2674081"/>
                </a:lnTo>
                <a:cubicBezTo>
                  <a:pt x="5074316" y="2321875"/>
                  <a:pt x="4587749" y="2104031"/>
                  <a:pt x="4050301" y="2104031"/>
                </a:cubicBezTo>
                <a:cubicBezTo>
                  <a:pt x="2975406" y="2104031"/>
                  <a:pt x="2104031" y="2975406"/>
                  <a:pt x="2104031" y="4050301"/>
                </a:cubicBezTo>
                <a:cubicBezTo>
                  <a:pt x="2104031" y="4386206"/>
                  <a:pt x="2189126" y="4702236"/>
                  <a:pt x="2338936" y="4978009"/>
                </a:cubicBezTo>
                <a:lnTo>
                  <a:pt x="2429410" y="5126934"/>
                </a:lnTo>
                <a:lnTo>
                  <a:pt x="145802" y="5126934"/>
                </a:lnTo>
                <a:lnTo>
                  <a:pt x="127515" y="5062534"/>
                </a:lnTo>
                <a:cubicBezTo>
                  <a:pt x="44272" y="4738998"/>
                  <a:pt x="0" y="4399820"/>
                  <a:pt x="0" y="4050301"/>
                </a:cubicBezTo>
                <a:cubicBezTo>
                  <a:pt x="0" y="1813382"/>
                  <a:pt x="1813382" y="0"/>
                  <a:pt x="4050301" y="0"/>
                </a:cubicBez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1650590" y="2169116"/>
            <a:ext cx="8890822" cy="3363179"/>
            <a:chOff x="1650590" y="2169116"/>
            <a:chExt cx="8890822" cy="3363179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1650590" y="2169116"/>
              <a:ext cx="8890820" cy="3363179"/>
            </a:xfrm>
            <a:prstGeom prst="roundRect">
              <a:avLst>
                <a:gd name="adj" fmla="val 355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482600" dir="2700000" sx="91000" sy="91000" algn="tl" rotWithShape="0">
                <a:schemeClr val="tx1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>
              <a:endCxn id="10" idx="1"/>
            </p:cNvCxnSpPr>
            <p:nvPr/>
          </p:nvCxnSpPr>
          <p:spPr>
            <a:xfrm flipH="1">
              <a:off x="1650590" y="3850705"/>
              <a:ext cx="8890822" cy="1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906204" y="2169116"/>
              <a:ext cx="0" cy="3363179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5584484" y="4229946"/>
            <a:ext cx="2016646" cy="842727"/>
            <a:chOff x="5584484" y="4229946"/>
            <a:chExt cx="2016646" cy="842727"/>
          </a:xfrm>
        </p:grpSpPr>
        <p:grpSp>
          <p:nvGrpSpPr>
            <p:cNvPr id="17" name="Gruppieren 331"/>
            <p:cNvGrpSpPr/>
            <p:nvPr/>
          </p:nvGrpSpPr>
          <p:grpSpPr>
            <a:xfrm>
              <a:off x="6403766" y="4229946"/>
              <a:ext cx="378083" cy="369567"/>
              <a:chOff x="2813843" y="5795962"/>
              <a:chExt cx="352425" cy="344487"/>
            </a:xfrm>
            <a:solidFill>
              <a:schemeClr val="bg1">
                <a:lumMod val="65000"/>
              </a:schemeClr>
            </a:solidFill>
          </p:grpSpPr>
          <p:sp>
            <p:nvSpPr>
              <p:cNvPr id="18" name="Rectangle 300"/>
              <p:cNvSpPr>
                <a:spLocks noChangeArrowheads="1"/>
              </p:cNvSpPr>
              <p:nvPr/>
            </p:nvSpPr>
            <p:spPr bwMode="auto">
              <a:xfrm>
                <a:off x="2904330" y="6127749"/>
                <a:ext cx="142875" cy="127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Rectangle 301"/>
              <p:cNvSpPr>
                <a:spLocks noChangeArrowheads="1"/>
              </p:cNvSpPr>
              <p:nvPr/>
            </p:nvSpPr>
            <p:spPr bwMode="auto">
              <a:xfrm>
                <a:off x="2972593" y="6002337"/>
                <a:ext cx="12700" cy="1317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Freeform 302"/>
              <p:cNvSpPr/>
              <p:nvPr/>
            </p:nvSpPr>
            <p:spPr bwMode="auto">
              <a:xfrm>
                <a:off x="2813843" y="5846762"/>
                <a:ext cx="271463" cy="165100"/>
              </a:xfrm>
              <a:custGeom>
                <a:avLst/>
                <a:gdLst>
                  <a:gd name="T0" fmla="*/ 106 w 174"/>
                  <a:gd name="T1" fmla="*/ 106 h 106"/>
                  <a:gd name="T2" fmla="*/ 0 w 174"/>
                  <a:gd name="T3" fmla="*/ 0 h 106"/>
                  <a:gd name="T4" fmla="*/ 158 w 174"/>
                  <a:gd name="T5" fmla="*/ 0 h 106"/>
                  <a:gd name="T6" fmla="*/ 158 w 174"/>
                  <a:gd name="T7" fmla="*/ 6 h 106"/>
                  <a:gd name="T8" fmla="*/ 158 w 174"/>
                  <a:gd name="T9" fmla="*/ 8 h 106"/>
                  <a:gd name="T10" fmla="*/ 154 w 174"/>
                  <a:gd name="T11" fmla="*/ 8 h 106"/>
                  <a:gd name="T12" fmla="*/ 154 w 174"/>
                  <a:gd name="T13" fmla="*/ 8 h 106"/>
                  <a:gd name="T14" fmla="*/ 20 w 174"/>
                  <a:gd name="T15" fmla="*/ 8 h 106"/>
                  <a:gd name="T16" fmla="*/ 106 w 174"/>
                  <a:gd name="T17" fmla="*/ 95 h 106"/>
                  <a:gd name="T18" fmla="*/ 168 w 174"/>
                  <a:gd name="T19" fmla="*/ 33 h 106"/>
                  <a:gd name="T20" fmla="*/ 174 w 174"/>
                  <a:gd name="T21" fmla="*/ 38 h 106"/>
                  <a:gd name="T22" fmla="*/ 106 w 174"/>
                  <a:gd name="T23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4" h="106">
                    <a:moveTo>
                      <a:pt x="106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58" y="6"/>
                      <a:pt x="158" y="6"/>
                      <a:pt x="158" y="6"/>
                    </a:cubicBezTo>
                    <a:cubicBezTo>
                      <a:pt x="158" y="6"/>
                      <a:pt x="158" y="4"/>
                      <a:pt x="158" y="8"/>
                    </a:cubicBezTo>
                    <a:cubicBezTo>
                      <a:pt x="154" y="8"/>
                      <a:pt x="154" y="8"/>
                      <a:pt x="154" y="8"/>
                    </a:cubicBezTo>
                    <a:cubicBezTo>
                      <a:pt x="154" y="8"/>
                      <a:pt x="154" y="8"/>
                      <a:pt x="154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06" y="95"/>
                      <a:pt x="106" y="95"/>
                      <a:pt x="106" y="95"/>
                    </a:cubicBezTo>
                    <a:cubicBezTo>
                      <a:pt x="168" y="33"/>
                      <a:pt x="168" y="33"/>
                      <a:pt x="168" y="33"/>
                    </a:cubicBezTo>
                    <a:cubicBezTo>
                      <a:pt x="174" y="38"/>
                      <a:pt x="174" y="38"/>
                      <a:pt x="174" y="38"/>
                    </a:cubicBezTo>
                    <a:lnTo>
                      <a:pt x="106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Freeform 303"/>
              <p:cNvSpPr>
                <a:spLocks noEditPoints="1"/>
              </p:cNvSpPr>
              <p:nvPr/>
            </p:nvSpPr>
            <p:spPr bwMode="auto">
              <a:xfrm>
                <a:off x="3047205" y="5795962"/>
                <a:ext cx="119063" cy="119063"/>
              </a:xfrm>
              <a:custGeom>
                <a:avLst/>
                <a:gdLst>
                  <a:gd name="T0" fmla="*/ 38 w 76"/>
                  <a:gd name="T1" fmla="*/ 76 h 76"/>
                  <a:gd name="T2" fmla="*/ 19 w 76"/>
                  <a:gd name="T3" fmla="*/ 71 h 76"/>
                  <a:gd name="T4" fmla="*/ 14 w 76"/>
                  <a:gd name="T5" fmla="*/ 68 h 76"/>
                  <a:gd name="T6" fmla="*/ 43 w 76"/>
                  <a:gd name="T7" fmla="*/ 40 h 76"/>
                  <a:gd name="T8" fmla="*/ 0 w 76"/>
                  <a:gd name="T9" fmla="*/ 40 h 76"/>
                  <a:gd name="T10" fmla="*/ 0 w 76"/>
                  <a:gd name="T11" fmla="*/ 36 h 76"/>
                  <a:gd name="T12" fmla="*/ 38 w 76"/>
                  <a:gd name="T13" fmla="*/ 0 h 76"/>
                  <a:gd name="T14" fmla="*/ 76 w 76"/>
                  <a:gd name="T15" fmla="*/ 38 h 76"/>
                  <a:gd name="T16" fmla="*/ 38 w 76"/>
                  <a:gd name="T17" fmla="*/ 76 h 76"/>
                  <a:gd name="T18" fmla="*/ 28 w 76"/>
                  <a:gd name="T19" fmla="*/ 66 h 76"/>
                  <a:gd name="T20" fmla="*/ 38 w 76"/>
                  <a:gd name="T21" fmla="*/ 68 h 76"/>
                  <a:gd name="T22" fmla="*/ 68 w 76"/>
                  <a:gd name="T23" fmla="*/ 38 h 76"/>
                  <a:gd name="T24" fmla="*/ 38 w 76"/>
                  <a:gd name="T25" fmla="*/ 8 h 76"/>
                  <a:gd name="T26" fmla="*/ 9 w 76"/>
                  <a:gd name="T27" fmla="*/ 32 h 76"/>
                  <a:gd name="T28" fmla="*/ 62 w 76"/>
                  <a:gd name="T29" fmla="*/ 32 h 76"/>
                  <a:gd name="T30" fmla="*/ 28 w 76"/>
                  <a:gd name="T31" fmla="*/ 6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6" h="76">
                    <a:moveTo>
                      <a:pt x="38" y="76"/>
                    </a:moveTo>
                    <a:cubicBezTo>
                      <a:pt x="31" y="76"/>
                      <a:pt x="25" y="74"/>
                      <a:pt x="19" y="71"/>
                    </a:cubicBezTo>
                    <a:cubicBezTo>
                      <a:pt x="14" y="68"/>
                      <a:pt x="14" y="68"/>
                      <a:pt x="14" y="68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1" y="16"/>
                      <a:pt x="18" y="0"/>
                      <a:pt x="38" y="0"/>
                    </a:cubicBezTo>
                    <a:cubicBezTo>
                      <a:pt x="59" y="0"/>
                      <a:pt x="76" y="17"/>
                      <a:pt x="76" y="38"/>
                    </a:cubicBezTo>
                    <a:cubicBezTo>
                      <a:pt x="76" y="59"/>
                      <a:pt x="59" y="76"/>
                      <a:pt x="38" y="76"/>
                    </a:cubicBezTo>
                    <a:close/>
                    <a:moveTo>
                      <a:pt x="28" y="66"/>
                    </a:moveTo>
                    <a:cubicBezTo>
                      <a:pt x="31" y="67"/>
                      <a:pt x="35" y="68"/>
                      <a:pt x="38" y="68"/>
                    </a:cubicBezTo>
                    <a:cubicBezTo>
                      <a:pt x="55" y="68"/>
                      <a:pt x="68" y="55"/>
                      <a:pt x="68" y="38"/>
                    </a:cubicBezTo>
                    <a:cubicBezTo>
                      <a:pt x="68" y="21"/>
                      <a:pt x="55" y="8"/>
                      <a:pt x="38" y="8"/>
                    </a:cubicBezTo>
                    <a:cubicBezTo>
                      <a:pt x="24" y="8"/>
                      <a:pt x="11" y="18"/>
                      <a:pt x="9" y="32"/>
                    </a:cubicBezTo>
                    <a:cubicBezTo>
                      <a:pt x="62" y="32"/>
                      <a:pt x="62" y="32"/>
                      <a:pt x="62" y="32"/>
                    </a:cubicBezTo>
                    <a:lnTo>
                      <a:pt x="28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Rectangle 304"/>
              <p:cNvSpPr>
                <a:spLocks noChangeArrowheads="1"/>
              </p:cNvSpPr>
              <p:nvPr/>
            </p:nvSpPr>
            <p:spPr bwMode="auto">
              <a:xfrm>
                <a:off x="2897980" y="5915024"/>
                <a:ext cx="161925" cy="127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5584484" y="4764896"/>
              <a:ext cx="20166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accent1"/>
                  </a:solidFill>
                </a:rPr>
                <a:t>核心项目</a:t>
              </a:r>
              <a:endParaRPr lang="en-US" altLang="zh-CN" sz="14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7" name="Group 26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8225518" y="4234035"/>
            <a:ext cx="2016646" cy="838638"/>
            <a:chOff x="8225518" y="4234035"/>
            <a:chExt cx="2016646" cy="838638"/>
          </a:xfrm>
        </p:grpSpPr>
        <p:sp>
          <p:nvSpPr>
            <p:cNvPr id="15" name="Freeform 89"/>
            <p:cNvSpPr>
              <a:spLocks noEditPoints="1"/>
            </p:cNvSpPr>
            <p:nvPr/>
          </p:nvSpPr>
          <p:spPr bwMode="auto">
            <a:xfrm>
              <a:off x="9052463" y="4234035"/>
              <a:ext cx="362756" cy="362756"/>
            </a:xfrm>
            <a:custGeom>
              <a:avLst/>
              <a:gdLst>
                <a:gd name="T0" fmla="*/ 205 w 216"/>
                <a:gd name="T1" fmla="*/ 179 h 216"/>
                <a:gd name="T2" fmla="*/ 12 w 216"/>
                <a:gd name="T3" fmla="*/ 179 h 216"/>
                <a:gd name="T4" fmla="*/ 0 w 216"/>
                <a:gd name="T5" fmla="*/ 199 h 216"/>
                <a:gd name="T6" fmla="*/ 15 w 216"/>
                <a:gd name="T7" fmla="*/ 216 h 216"/>
                <a:gd name="T8" fmla="*/ 216 w 216"/>
                <a:gd name="T9" fmla="*/ 201 h 216"/>
                <a:gd name="T10" fmla="*/ 204 w 216"/>
                <a:gd name="T11" fmla="*/ 184 h 216"/>
                <a:gd name="T12" fmla="*/ 197 w 216"/>
                <a:gd name="T13" fmla="*/ 179 h 216"/>
                <a:gd name="T14" fmla="*/ 20 w 216"/>
                <a:gd name="T15" fmla="*/ 184 h 216"/>
                <a:gd name="T16" fmla="*/ 108 w 216"/>
                <a:gd name="T17" fmla="*/ 92 h 216"/>
                <a:gd name="T18" fmla="*/ 200 w 216"/>
                <a:gd name="T19" fmla="*/ 208 h 216"/>
                <a:gd name="T20" fmla="*/ 8 w 216"/>
                <a:gd name="T21" fmla="*/ 201 h 216"/>
                <a:gd name="T22" fmla="*/ 15 w 216"/>
                <a:gd name="T23" fmla="*/ 192 h 216"/>
                <a:gd name="T24" fmla="*/ 208 w 216"/>
                <a:gd name="T25" fmla="*/ 199 h 216"/>
                <a:gd name="T26" fmla="*/ 44 w 216"/>
                <a:gd name="T27" fmla="*/ 175 h 216"/>
                <a:gd name="T28" fmla="*/ 106 w 216"/>
                <a:gd name="T29" fmla="*/ 113 h 216"/>
                <a:gd name="T30" fmla="*/ 106 w 216"/>
                <a:gd name="T31" fmla="*/ 105 h 216"/>
                <a:gd name="T32" fmla="*/ 44 w 216"/>
                <a:gd name="T33" fmla="*/ 175 h 216"/>
                <a:gd name="T34" fmla="*/ 97 w 216"/>
                <a:gd name="T35" fmla="*/ 80 h 216"/>
                <a:gd name="T36" fmla="*/ 109 w 216"/>
                <a:gd name="T37" fmla="*/ 71 h 216"/>
                <a:gd name="T38" fmla="*/ 124 w 216"/>
                <a:gd name="T39" fmla="*/ 83 h 216"/>
                <a:gd name="T40" fmla="*/ 109 w 216"/>
                <a:gd name="T41" fmla="*/ 64 h 216"/>
                <a:gd name="T42" fmla="*/ 88 w 216"/>
                <a:gd name="T43" fmla="*/ 80 h 216"/>
                <a:gd name="T44" fmla="*/ 48 w 216"/>
                <a:gd name="T45" fmla="*/ 48 h 216"/>
                <a:gd name="T46" fmla="*/ 51 w 216"/>
                <a:gd name="T47" fmla="*/ 73 h 216"/>
                <a:gd name="T48" fmla="*/ 54 w 216"/>
                <a:gd name="T49" fmla="*/ 66 h 216"/>
                <a:gd name="T50" fmla="*/ 55 w 216"/>
                <a:gd name="T51" fmla="*/ 53 h 216"/>
                <a:gd name="T52" fmla="*/ 55 w 216"/>
                <a:gd name="T53" fmla="*/ 29 h 216"/>
                <a:gd name="T54" fmla="*/ 49 w 216"/>
                <a:gd name="T55" fmla="*/ 35 h 216"/>
                <a:gd name="T56" fmla="*/ 49 w 216"/>
                <a:gd name="T57" fmla="*/ 47 h 216"/>
                <a:gd name="T58" fmla="*/ 100 w 216"/>
                <a:gd name="T59" fmla="*/ 20 h 216"/>
                <a:gd name="T60" fmla="*/ 103 w 216"/>
                <a:gd name="T61" fmla="*/ 45 h 216"/>
                <a:gd name="T62" fmla="*/ 106 w 216"/>
                <a:gd name="T63" fmla="*/ 38 h 216"/>
                <a:gd name="T64" fmla="*/ 107 w 216"/>
                <a:gd name="T65" fmla="*/ 25 h 216"/>
                <a:gd name="T66" fmla="*/ 107 w 216"/>
                <a:gd name="T67" fmla="*/ 1 h 216"/>
                <a:gd name="T68" fmla="*/ 101 w 216"/>
                <a:gd name="T69" fmla="*/ 7 h 216"/>
                <a:gd name="T70" fmla="*/ 101 w 216"/>
                <a:gd name="T71" fmla="*/ 19 h 216"/>
                <a:gd name="T72" fmla="*/ 160 w 216"/>
                <a:gd name="T73" fmla="*/ 56 h 216"/>
                <a:gd name="T74" fmla="*/ 163 w 216"/>
                <a:gd name="T75" fmla="*/ 81 h 216"/>
                <a:gd name="T76" fmla="*/ 166 w 216"/>
                <a:gd name="T77" fmla="*/ 74 h 216"/>
                <a:gd name="T78" fmla="*/ 167 w 216"/>
                <a:gd name="T79" fmla="*/ 61 h 216"/>
                <a:gd name="T80" fmla="*/ 167 w 216"/>
                <a:gd name="T81" fmla="*/ 37 h 216"/>
                <a:gd name="T82" fmla="*/ 161 w 216"/>
                <a:gd name="T83" fmla="*/ 43 h 216"/>
                <a:gd name="T84" fmla="*/ 161 w 216"/>
                <a:gd name="T85" fmla="*/ 5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6" h="216">
                  <a:moveTo>
                    <a:pt x="204" y="184"/>
                  </a:moveTo>
                  <a:cubicBezTo>
                    <a:pt x="204" y="183"/>
                    <a:pt x="205" y="181"/>
                    <a:pt x="205" y="179"/>
                  </a:cubicBezTo>
                  <a:cubicBezTo>
                    <a:pt x="205" y="126"/>
                    <a:pt x="161" y="84"/>
                    <a:pt x="108" y="84"/>
                  </a:cubicBezTo>
                  <a:cubicBezTo>
                    <a:pt x="55" y="84"/>
                    <a:pt x="12" y="126"/>
                    <a:pt x="12" y="179"/>
                  </a:cubicBezTo>
                  <a:cubicBezTo>
                    <a:pt x="12" y="181"/>
                    <a:pt x="12" y="183"/>
                    <a:pt x="12" y="184"/>
                  </a:cubicBezTo>
                  <a:cubicBezTo>
                    <a:pt x="5" y="186"/>
                    <a:pt x="0" y="192"/>
                    <a:pt x="0" y="199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0" y="209"/>
                    <a:pt x="7" y="216"/>
                    <a:pt x="15" y="216"/>
                  </a:cubicBezTo>
                  <a:cubicBezTo>
                    <a:pt x="201" y="216"/>
                    <a:pt x="201" y="216"/>
                    <a:pt x="201" y="216"/>
                  </a:cubicBezTo>
                  <a:cubicBezTo>
                    <a:pt x="209" y="216"/>
                    <a:pt x="216" y="209"/>
                    <a:pt x="216" y="201"/>
                  </a:cubicBezTo>
                  <a:cubicBezTo>
                    <a:pt x="216" y="199"/>
                    <a:pt x="216" y="199"/>
                    <a:pt x="216" y="199"/>
                  </a:cubicBezTo>
                  <a:cubicBezTo>
                    <a:pt x="216" y="192"/>
                    <a:pt x="211" y="186"/>
                    <a:pt x="204" y="184"/>
                  </a:cubicBezTo>
                  <a:close/>
                  <a:moveTo>
                    <a:pt x="108" y="92"/>
                  </a:moveTo>
                  <a:cubicBezTo>
                    <a:pt x="157" y="92"/>
                    <a:pt x="197" y="130"/>
                    <a:pt x="197" y="179"/>
                  </a:cubicBezTo>
                  <a:cubicBezTo>
                    <a:pt x="197" y="180"/>
                    <a:pt x="196" y="182"/>
                    <a:pt x="196" y="184"/>
                  </a:cubicBezTo>
                  <a:cubicBezTo>
                    <a:pt x="20" y="184"/>
                    <a:pt x="20" y="184"/>
                    <a:pt x="20" y="184"/>
                  </a:cubicBezTo>
                  <a:cubicBezTo>
                    <a:pt x="20" y="182"/>
                    <a:pt x="20" y="180"/>
                    <a:pt x="20" y="179"/>
                  </a:cubicBezTo>
                  <a:cubicBezTo>
                    <a:pt x="20" y="130"/>
                    <a:pt x="59" y="92"/>
                    <a:pt x="108" y="92"/>
                  </a:cubicBezTo>
                  <a:close/>
                  <a:moveTo>
                    <a:pt x="208" y="201"/>
                  </a:moveTo>
                  <a:cubicBezTo>
                    <a:pt x="208" y="204"/>
                    <a:pt x="204" y="208"/>
                    <a:pt x="200" y="208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2" y="208"/>
                    <a:pt x="8" y="204"/>
                    <a:pt x="8" y="201"/>
                  </a:cubicBezTo>
                  <a:cubicBezTo>
                    <a:pt x="8" y="199"/>
                    <a:pt x="8" y="199"/>
                    <a:pt x="8" y="199"/>
                  </a:cubicBezTo>
                  <a:cubicBezTo>
                    <a:pt x="8" y="195"/>
                    <a:pt x="11" y="192"/>
                    <a:pt x="15" y="192"/>
                  </a:cubicBezTo>
                  <a:cubicBezTo>
                    <a:pt x="201" y="192"/>
                    <a:pt x="201" y="192"/>
                    <a:pt x="201" y="192"/>
                  </a:cubicBezTo>
                  <a:cubicBezTo>
                    <a:pt x="205" y="192"/>
                    <a:pt x="208" y="195"/>
                    <a:pt x="208" y="199"/>
                  </a:cubicBezTo>
                  <a:lnTo>
                    <a:pt x="208" y="201"/>
                  </a:lnTo>
                  <a:close/>
                  <a:moveTo>
                    <a:pt x="44" y="175"/>
                  </a:moveTo>
                  <a:cubicBezTo>
                    <a:pt x="46" y="175"/>
                    <a:pt x="48" y="173"/>
                    <a:pt x="48" y="171"/>
                  </a:cubicBezTo>
                  <a:cubicBezTo>
                    <a:pt x="48" y="139"/>
                    <a:pt x="74" y="113"/>
                    <a:pt x="106" y="113"/>
                  </a:cubicBezTo>
                  <a:cubicBezTo>
                    <a:pt x="108" y="113"/>
                    <a:pt x="110" y="111"/>
                    <a:pt x="110" y="109"/>
                  </a:cubicBezTo>
                  <a:cubicBezTo>
                    <a:pt x="110" y="107"/>
                    <a:pt x="108" y="105"/>
                    <a:pt x="106" y="105"/>
                  </a:cubicBezTo>
                  <a:cubicBezTo>
                    <a:pt x="69" y="105"/>
                    <a:pt x="40" y="135"/>
                    <a:pt x="40" y="171"/>
                  </a:cubicBezTo>
                  <a:cubicBezTo>
                    <a:pt x="40" y="173"/>
                    <a:pt x="41" y="175"/>
                    <a:pt x="44" y="175"/>
                  </a:cubicBezTo>
                  <a:close/>
                  <a:moveTo>
                    <a:pt x="93" y="84"/>
                  </a:moveTo>
                  <a:cubicBezTo>
                    <a:pt x="95" y="84"/>
                    <a:pt x="97" y="82"/>
                    <a:pt x="97" y="80"/>
                  </a:cubicBezTo>
                  <a:cubicBezTo>
                    <a:pt x="97" y="75"/>
                    <a:pt x="102" y="71"/>
                    <a:pt x="107" y="71"/>
                  </a:cubicBezTo>
                  <a:cubicBezTo>
                    <a:pt x="109" y="71"/>
                    <a:pt x="109" y="71"/>
                    <a:pt x="109" y="71"/>
                  </a:cubicBezTo>
                  <a:cubicBezTo>
                    <a:pt x="115" y="71"/>
                    <a:pt x="119" y="75"/>
                    <a:pt x="119" y="80"/>
                  </a:cubicBezTo>
                  <a:cubicBezTo>
                    <a:pt x="119" y="82"/>
                    <a:pt x="121" y="83"/>
                    <a:pt x="124" y="83"/>
                  </a:cubicBezTo>
                  <a:cubicBezTo>
                    <a:pt x="126" y="83"/>
                    <a:pt x="128" y="82"/>
                    <a:pt x="128" y="80"/>
                  </a:cubicBezTo>
                  <a:cubicBezTo>
                    <a:pt x="128" y="71"/>
                    <a:pt x="119" y="64"/>
                    <a:pt x="109" y="64"/>
                  </a:cubicBezTo>
                  <a:cubicBezTo>
                    <a:pt x="107" y="64"/>
                    <a:pt x="107" y="64"/>
                    <a:pt x="107" y="64"/>
                  </a:cubicBezTo>
                  <a:cubicBezTo>
                    <a:pt x="97" y="64"/>
                    <a:pt x="88" y="71"/>
                    <a:pt x="88" y="80"/>
                  </a:cubicBezTo>
                  <a:cubicBezTo>
                    <a:pt x="88" y="82"/>
                    <a:pt x="90" y="84"/>
                    <a:pt x="93" y="84"/>
                  </a:cubicBezTo>
                  <a:close/>
                  <a:moveTo>
                    <a:pt x="48" y="48"/>
                  </a:moveTo>
                  <a:cubicBezTo>
                    <a:pt x="41" y="55"/>
                    <a:pt x="41" y="65"/>
                    <a:pt x="48" y="72"/>
                  </a:cubicBezTo>
                  <a:cubicBezTo>
                    <a:pt x="49" y="73"/>
                    <a:pt x="50" y="73"/>
                    <a:pt x="51" y="73"/>
                  </a:cubicBezTo>
                  <a:cubicBezTo>
                    <a:pt x="52" y="73"/>
                    <a:pt x="53" y="73"/>
                    <a:pt x="54" y="72"/>
                  </a:cubicBezTo>
                  <a:cubicBezTo>
                    <a:pt x="55" y="70"/>
                    <a:pt x="55" y="68"/>
                    <a:pt x="54" y="66"/>
                  </a:cubicBezTo>
                  <a:cubicBezTo>
                    <a:pt x="50" y="63"/>
                    <a:pt x="50" y="58"/>
                    <a:pt x="53" y="54"/>
                  </a:cubicBezTo>
                  <a:cubicBezTo>
                    <a:pt x="54" y="54"/>
                    <a:pt x="54" y="54"/>
                    <a:pt x="55" y="53"/>
                  </a:cubicBezTo>
                  <a:cubicBezTo>
                    <a:pt x="58" y="50"/>
                    <a:pt x="60" y="46"/>
                    <a:pt x="60" y="41"/>
                  </a:cubicBezTo>
                  <a:cubicBezTo>
                    <a:pt x="60" y="37"/>
                    <a:pt x="58" y="32"/>
                    <a:pt x="55" y="29"/>
                  </a:cubicBezTo>
                  <a:cubicBezTo>
                    <a:pt x="53" y="28"/>
                    <a:pt x="51" y="28"/>
                    <a:pt x="49" y="29"/>
                  </a:cubicBezTo>
                  <a:cubicBezTo>
                    <a:pt x="47" y="31"/>
                    <a:pt x="47" y="33"/>
                    <a:pt x="49" y="35"/>
                  </a:cubicBezTo>
                  <a:cubicBezTo>
                    <a:pt x="51" y="37"/>
                    <a:pt x="52" y="39"/>
                    <a:pt x="52" y="41"/>
                  </a:cubicBezTo>
                  <a:cubicBezTo>
                    <a:pt x="52" y="43"/>
                    <a:pt x="51" y="46"/>
                    <a:pt x="49" y="47"/>
                  </a:cubicBezTo>
                  <a:cubicBezTo>
                    <a:pt x="49" y="47"/>
                    <a:pt x="48" y="48"/>
                    <a:pt x="48" y="48"/>
                  </a:cubicBezTo>
                  <a:close/>
                  <a:moveTo>
                    <a:pt x="100" y="20"/>
                  </a:moveTo>
                  <a:cubicBezTo>
                    <a:pt x="93" y="27"/>
                    <a:pt x="93" y="37"/>
                    <a:pt x="100" y="44"/>
                  </a:cubicBezTo>
                  <a:cubicBezTo>
                    <a:pt x="101" y="45"/>
                    <a:pt x="102" y="45"/>
                    <a:pt x="103" y="45"/>
                  </a:cubicBezTo>
                  <a:cubicBezTo>
                    <a:pt x="104" y="45"/>
                    <a:pt x="105" y="45"/>
                    <a:pt x="106" y="44"/>
                  </a:cubicBezTo>
                  <a:cubicBezTo>
                    <a:pt x="107" y="42"/>
                    <a:pt x="107" y="40"/>
                    <a:pt x="106" y="38"/>
                  </a:cubicBezTo>
                  <a:cubicBezTo>
                    <a:pt x="102" y="35"/>
                    <a:pt x="102" y="29"/>
                    <a:pt x="105" y="26"/>
                  </a:cubicBezTo>
                  <a:cubicBezTo>
                    <a:pt x="106" y="26"/>
                    <a:pt x="106" y="26"/>
                    <a:pt x="107" y="25"/>
                  </a:cubicBezTo>
                  <a:cubicBezTo>
                    <a:pt x="110" y="22"/>
                    <a:pt x="112" y="18"/>
                    <a:pt x="112" y="13"/>
                  </a:cubicBezTo>
                  <a:cubicBezTo>
                    <a:pt x="112" y="9"/>
                    <a:pt x="110" y="4"/>
                    <a:pt x="107" y="1"/>
                  </a:cubicBezTo>
                  <a:cubicBezTo>
                    <a:pt x="105" y="0"/>
                    <a:pt x="103" y="0"/>
                    <a:pt x="101" y="1"/>
                  </a:cubicBezTo>
                  <a:cubicBezTo>
                    <a:pt x="99" y="3"/>
                    <a:pt x="99" y="5"/>
                    <a:pt x="101" y="7"/>
                  </a:cubicBezTo>
                  <a:cubicBezTo>
                    <a:pt x="103" y="9"/>
                    <a:pt x="104" y="11"/>
                    <a:pt x="104" y="13"/>
                  </a:cubicBezTo>
                  <a:cubicBezTo>
                    <a:pt x="104" y="15"/>
                    <a:pt x="103" y="17"/>
                    <a:pt x="101" y="19"/>
                  </a:cubicBezTo>
                  <a:cubicBezTo>
                    <a:pt x="101" y="19"/>
                    <a:pt x="100" y="20"/>
                    <a:pt x="100" y="20"/>
                  </a:cubicBezTo>
                  <a:close/>
                  <a:moveTo>
                    <a:pt x="160" y="56"/>
                  </a:moveTo>
                  <a:cubicBezTo>
                    <a:pt x="153" y="63"/>
                    <a:pt x="153" y="73"/>
                    <a:pt x="160" y="80"/>
                  </a:cubicBezTo>
                  <a:cubicBezTo>
                    <a:pt x="161" y="81"/>
                    <a:pt x="162" y="81"/>
                    <a:pt x="163" y="81"/>
                  </a:cubicBezTo>
                  <a:cubicBezTo>
                    <a:pt x="164" y="81"/>
                    <a:pt x="165" y="81"/>
                    <a:pt x="166" y="80"/>
                  </a:cubicBezTo>
                  <a:cubicBezTo>
                    <a:pt x="167" y="78"/>
                    <a:pt x="167" y="76"/>
                    <a:pt x="166" y="74"/>
                  </a:cubicBezTo>
                  <a:cubicBezTo>
                    <a:pt x="162" y="71"/>
                    <a:pt x="162" y="66"/>
                    <a:pt x="165" y="62"/>
                  </a:cubicBezTo>
                  <a:cubicBezTo>
                    <a:pt x="166" y="62"/>
                    <a:pt x="166" y="62"/>
                    <a:pt x="167" y="61"/>
                  </a:cubicBezTo>
                  <a:cubicBezTo>
                    <a:pt x="170" y="58"/>
                    <a:pt x="172" y="54"/>
                    <a:pt x="172" y="49"/>
                  </a:cubicBezTo>
                  <a:cubicBezTo>
                    <a:pt x="172" y="45"/>
                    <a:pt x="170" y="40"/>
                    <a:pt x="167" y="37"/>
                  </a:cubicBezTo>
                  <a:cubicBezTo>
                    <a:pt x="165" y="36"/>
                    <a:pt x="163" y="36"/>
                    <a:pt x="161" y="37"/>
                  </a:cubicBezTo>
                  <a:cubicBezTo>
                    <a:pt x="159" y="39"/>
                    <a:pt x="159" y="41"/>
                    <a:pt x="161" y="43"/>
                  </a:cubicBezTo>
                  <a:cubicBezTo>
                    <a:pt x="163" y="45"/>
                    <a:pt x="164" y="47"/>
                    <a:pt x="164" y="49"/>
                  </a:cubicBezTo>
                  <a:cubicBezTo>
                    <a:pt x="164" y="51"/>
                    <a:pt x="163" y="54"/>
                    <a:pt x="161" y="55"/>
                  </a:cubicBezTo>
                  <a:cubicBezTo>
                    <a:pt x="161" y="55"/>
                    <a:pt x="160" y="56"/>
                    <a:pt x="160" y="5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225518" y="4764896"/>
              <a:ext cx="20166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accent1"/>
                  </a:solidFill>
                </a:rPr>
                <a:t>核心项目</a:t>
              </a:r>
              <a:endParaRPr lang="en-US" altLang="zh-CN" sz="14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" name="Group 3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5584484" y="2526112"/>
            <a:ext cx="2016646" cy="878252"/>
            <a:chOff x="5584484" y="2526112"/>
            <a:chExt cx="2016646" cy="878252"/>
          </a:xfrm>
        </p:grpSpPr>
        <p:sp>
          <p:nvSpPr>
            <p:cNvPr id="14" name="Freeform 39"/>
            <p:cNvSpPr>
              <a:spLocks noEditPoints="1"/>
            </p:cNvSpPr>
            <p:nvPr/>
          </p:nvSpPr>
          <p:spPr bwMode="auto">
            <a:xfrm>
              <a:off x="6454858" y="2526112"/>
              <a:ext cx="275898" cy="395113"/>
            </a:xfrm>
            <a:custGeom>
              <a:avLst/>
              <a:gdLst>
                <a:gd name="T0" fmla="*/ 28 w 164"/>
                <a:gd name="T1" fmla="*/ 117 h 236"/>
                <a:gd name="T2" fmla="*/ 78 w 164"/>
                <a:gd name="T3" fmla="*/ 87 h 236"/>
                <a:gd name="T4" fmla="*/ 78 w 164"/>
                <a:gd name="T5" fmla="*/ 79 h 236"/>
                <a:gd name="T6" fmla="*/ 26 w 164"/>
                <a:gd name="T7" fmla="*/ 117 h 236"/>
                <a:gd name="T8" fmla="*/ 160 w 164"/>
                <a:gd name="T9" fmla="*/ 153 h 236"/>
                <a:gd name="T10" fmla="*/ 163 w 164"/>
                <a:gd name="T11" fmla="*/ 127 h 236"/>
                <a:gd name="T12" fmla="*/ 1 w 164"/>
                <a:gd name="T13" fmla="*/ 127 h 236"/>
                <a:gd name="T14" fmla="*/ 4 w 164"/>
                <a:gd name="T15" fmla="*/ 153 h 236"/>
                <a:gd name="T16" fmla="*/ 0 w 164"/>
                <a:gd name="T17" fmla="*/ 158 h 236"/>
                <a:gd name="T18" fmla="*/ 22 w 164"/>
                <a:gd name="T19" fmla="*/ 236 h 236"/>
                <a:gd name="T20" fmla="*/ 146 w 164"/>
                <a:gd name="T21" fmla="*/ 233 h 236"/>
                <a:gd name="T22" fmla="*/ 163 w 164"/>
                <a:gd name="T23" fmla="*/ 154 h 236"/>
                <a:gd name="T24" fmla="*/ 155 w 164"/>
                <a:gd name="T25" fmla="*/ 127 h 236"/>
                <a:gd name="T26" fmla="*/ 14 w 164"/>
                <a:gd name="T27" fmla="*/ 153 h 236"/>
                <a:gd name="T28" fmla="*/ 82 w 164"/>
                <a:gd name="T29" fmla="*/ 68 h 236"/>
                <a:gd name="T30" fmla="*/ 9 w 164"/>
                <a:gd name="T31" fmla="*/ 161 h 236"/>
                <a:gd name="T32" fmla="*/ 41 w 164"/>
                <a:gd name="T33" fmla="*/ 228 h 236"/>
                <a:gd name="T34" fmla="*/ 49 w 164"/>
                <a:gd name="T35" fmla="*/ 228 h 236"/>
                <a:gd name="T36" fmla="*/ 64 w 164"/>
                <a:gd name="T37" fmla="*/ 161 h 236"/>
                <a:gd name="T38" fmla="*/ 49 w 164"/>
                <a:gd name="T39" fmla="*/ 228 h 236"/>
                <a:gd name="T40" fmla="*/ 77 w 164"/>
                <a:gd name="T41" fmla="*/ 228 h 236"/>
                <a:gd name="T42" fmla="*/ 97 w 164"/>
                <a:gd name="T43" fmla="*/ 161 h 236"/>
                <a:gd name="T44" fmla="*/ 117 w 164"/>
                <a:gd name="T45" fmla="*/ 228 h 236"/>
                <a:gd name="T46" fmla="*/ 105 w 164"/>
                <a:gd name="T47" fmla="*/ 161 h 236"/>
                <a:gd name="T48" fmla="*/ 117 w 164"/>
                <a:gd name="T49" fmla="*/ 228 h 236"/>
                <a:gd name="T50" fmla="*/ 125 w 164"/>
                <a:gd name="T51" fmla="*/ 228 h 236"/>
                <a:gd name="T52" fmla="*/ 155 w 164"/>
                <a:gd name="T53" fmla="*/ 161 h 236"/>
                <a:gd name="T54" fmla="*/ 64 w 164"/>
                <a:gd name="T55" fmla="*/ 38 h 236"/>
                <a:gd name="T56" fmla="*/ 99 w 164"/>
                <a:gd name="T57" fmla="*/ 38 h 236"/>
                <a:gd name="T58" fmla="*/ 64 w 164"/>
                <a:gd name="T59" fmla="*/ 38 h 236"/>
                <a:gd name="T60" fmla="*/ 81 w 164"/>
                <a:gd name="T61" fmla="*/ 47 h 236"/>
                <a:gd name="T62" fmla="*/ 81 w 164"/>
                <a:gd name="T63" fmla="*/ 28 h 236"/>
                <a:gd name="T64" fmla="*/ 65 w 164"/>
                <a:gd name="T65" fmla="*/ 8 h 236"/>
                <a:gd name="T66" fmla="*/ 77 w 164"/>
                <a:gd name="T67" fmla="*/ 17 h 236"/>
                <a:gd name="T68" fmla="*/ 82 w 164"/>
                <a:gd name="T69" fmla="*/ 14 h 236"/>
                <a:gd name="T70" fmla="*/ 62 w 164"/>
                <a:gd name="T71" fmla="*/ 3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4" h="236">
                  <a:moveTo>
                    <a:pt x="26" y="117"/>
                  </a:moveTo>
                  <a:cubicBezTo>
                    <a:pt x="27" y="117"/>
                    <a:pt x="27" y="117"/>
                    <a:pt x="28" y="117"/>
                  </a:cubicBezTo>
                  <a:cubicBezTo>
                    <a:pt x="29" y="117"/>
                    <a:pt x="31" y="116"/>
                    <a:pt x="31" y="114"/>
                  </a:cubicBezTo>
                  <a:cubicBezTo>
                    <a:pt x="36" y="97"/>
                    <a:pt x="54" y="87"/>
                    <a:pt x="78" y="87"/>
                  </a:cubicBezTo>
                  <a:cubicBezTo>
                    <a:pt x="80" y="87"/>
                    <a:pt x="82" y="85"/>
                    <a:pt x="82" y="83"/>
                  </a:cubicBezTo>
                  <a:cubicBezTo>
                    <a:pt x="82" y="80"/>
                    <a:pt x="80" y="79"/>
                    <a:pt x="78" y="79"/>
                  </a:cubicBezTo>
                  <a:cubicBezTo>
                    <a:pt x="50" y="79"/>
                    <a:pt x="29" y="91"/>
                    <a:pt x="24" y="112"/>
                  </a:cubicBezTo>
                  <a:cubicBezTo>
                    <a:pt x="23" y="114"/>
                    <a:pt x="24" y="116"/>
                    <a:pt x="26" y="117"/>
                  </a:cubicBezTo>
                  <a:close/>
                  <a:moveTo>
                    <a:pt x="163" y="154"/>
                  </a:moveTo>
                  <a:cubicBezTo>
                    <a:pt x="162" y="153"/>
                    <a:pt x="161" y="153"/>
                    <a:pt x="160" y="153"/>
                  </a:cubicBezTo>
                  <a:cubicBezTo>
                    <a:pt x="158" y="153"/>
                    <a:pt x="158" y="153"/>
                    <a:pt x="158" y="153"/>
                  </a:cubicBezTo>
                  <a:cubicBezTo>
                    <a:pt x="161" y="143"/>
                    <a:pt x="163" y="136"/>
                    <a:pt x="163" y="127"/>
                  </a:cubicBezTo>
                  <a:cubicBezTo>
                    <a:pt x="163" y="86"/>
                    <a:pt x="131" y="60"/>
                    <a:pt x="82" y="60"/>
                  </a:cubicBezTo>
                  <a:cubicBezTo>
                    <a:pt x="33" y="60"/>
                    <a:pt x="1" y="86"/>
                    <a:pt x="1" y="127"/>
                  </a:cubicBezTo>
                  <a:cubicBezTo>
                    <a:pt x="1" y="136"/>
                    <a:pt x="3" y="144"/>
                    <a:pt x="6" y="153"/>
                  </a:cubicBezTo>
                  <a:cubicBezTo>
                    <a:pt x="4" y="153"/>
                    <a:pt x="4" y="153"/>
                    <a:pt x="4" y="153"/>
                  </a:cubicBezTo>
                  <a:cubicBezTo>
                    <a:pt x="3" y="153"/>
                    <a:pt x="2" y="153"/>
                    <a:pt x="1" y="154"/>
                  </a:cubicBezTo>
                  <a:cubicBezTo>
                    <a:pt x="0" y="155"/>
                    <a:pt x="0" y="156"/>
                    <a:pt x="0" y="158"/>
                  </a:cubicBezTo>
                  <a:cubicBezTo>
                    <a:pt x="18" y="233"/>
                    <a:pt x="18" y="233"/>
                    <a:pt x="18" y="233"/>
                  </a:cubicBezTo>
                  <a:cubicBezTo>
                    <a:pt x="18" y="235"/>
                    <a:pt x="20" y="236"/>
                    <a:pt x="22" y="236"/>
                  </a:cubicBezTo>
                  <a:cubicBezTo>
                    <a:pt x="142" y="236"/>
                    <a:pt x="142" y="236"/>
                    <a:pt x="142" y="236"/>
                  </a:cubicBezTo>
                  <a:cubicBezTo>
                    <a:pt x="144" y="236"/>
                    <a:pt x="146" y="235"/>
                    <a:pt x="146" y="233"/>
                  </a:cubicBezTo>
                  <a:cubicBezTo>
                    <a:pt x="164" y="158"/>
                    <a:pt x="164" y="158"/>
                    <a:pt x="164" y="158"/>
                  </a:cubicBezTo>
                  <a:cubicBezTo>
                    <a:pt x="164" y="156"/>
                    <a:pt x="164" y="155"/>
                    <a:pt x="163" y="154"/>
                  </a:cubicBezTo>
                  <a:close/>
                  <a:moveTo>
                    <a:pt x="82" y="68"/>
                  </a:moveTo>
                  <a:cubicBezTo>
                    <a:pt x="117" y="68"/>
                    <a:pt x="155" y="84"/>
                    <a:pt x="155" y="127"/>
                  </a:cubicBezTo>
                  <a:cubicBezTo>
                    <a:pt x="155" y="136"/>
                    <a:pt x="153" y="142"/>
                    <a:pt x="150" y="153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1" y="142"/>
                    <a:pt x="9" y="136"/>
                    <a:pt x="9" y="127"/>
                  </a:cubicBezTo>
                  <a:cubicBezTo>
                    <a:pt x="9" y="84"/>
                    <a:pt x="47" y="68"/>
                    <a:pt x="82" y="68"/>
                  </a:cubicBezTo>
                  <a:close/>
                  <a:moveTo>
                    <a:pt x="25" y="228"/>
                  </a:moveTo>
                  <a:cubicBezTo>
                    <a:pt x="9" y="161"/>
                    <a:pt x="9" y="161"/>
                    <a:pt x="9" y="161"/>
                  </a:cubicBezTo>
                  <a:cubicBezTo>
                    <a:pt x="33" y="161"/>
                    <a:pt x="33" y="161"/>
                    <a:pt x="33" y="161"/>
                  </a:cubicBezTo>
                  <a:cubicBezTo>
                    <a:pt x="41" y="228"/>
                    <a:pt x="41" y="228"/>
                    <a:pt x="41" y="228"/>
                  </a:cubicBezTo>
                  <a:lnTo>
                    <a:pt x="25" y="228"/>
                  </a:lnTo>
                  <a:close/>
                  <a:moveTo>
                    <a:pt x="49" y="228"/>
                  </a:moveTo>
                  <a:cubicBezTo>
                    <a:pt x="41" y="161"/>
                    <a:pt x="41" y="161"/>
                    <a:pt x="41" y="161"/>
                  </a:cubicBezTo>
                  <a:cubicBezTo>
                    <a:pt x="64" y="161"/>
                    <a:pt x="64" y="161"/>
                    <a:pt x="64" y="161"/>
                  </a:cubicBezTo>
                  <a:cubicBezTo>
                    <a:pt x="69" y="228"/>
                    <a:pt x="69" y="228"/>
                    <a:pt x="69" y="228"/>
                  </a:cubicBezTo>
                  <a:lnTo>
                    <a:pt x="49" y="228"/>
                  </a:lnTo>
                  <a:close/>
                  <a:moveTo>
                    <a:pt x="92" y="228"/>
                  </a:moveTo>
                  <a:cubicBezTo>
                    <a:pt x="77" y="228"/>
                    <a:pt x="77" y="228"/>
                    <a:pt x="77" y="228"/>
                  </a:cubicBezTo>
                  <a:cubicBezTo>
                    <a:pt x="72" y="161"/>
                    <a:pt x="72" y="161"/>
                    <a:pt x="72" y="161"/>
                  </a:cubicBezTo>
                  <a:cubicBezTo>
                    <a:pt x="97" y="161"/>
                    <a:pt x="97" y="161"/>
                    <a:pt x="97" y="161"/>
                  </a:cubicBezTo>
                  <a:lnTo>
                    <a:pt x="92" y="228"/>
                  </a:lnTo>
                  <a:close/>
                  <a:moveTo>
                    <a:pt x="117" y="228"/>
                  </a:moveTo>
                  <a:cubicBezTo>
                    <a:pt x="100" y="228"/>
                    <a:pt x="100" y="228"/>
                    <a:pt x="100" y="228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25" y="161"/>
                    <a:pt x="125" y="161"/>
                    <a:pt x="125" y="161"/>
                  </a:cubicBezTo>
                  <a:lnTo>
                    <a:pt x="117" y="228"/>
                  </a:lnTo>
                  <a:close/>
                  <a:moveTo>
                    <a:pt x="139" y="228"/>
                  </a:moveTo>
                  <a:cubicBezTo>
                    <a:pt x="125" y="228"/>
                    <a:pt x="125" y="228"/>
                    <a:pt x="125" y="228"/>
                  </a:cubicBezTo>
                  <a:cubicBezTo>
                    <a:pt x="133" y="161"/>
                    <a:pt x="133" y="161"/>
                    <a:pt x="133" y="161"/>
                  </a:cubicBezTo>
                  <a:cubicBezTo>
                    <a:pt x="155" y="161"/>
                    <a:pt x="155" y="161"/>
                    <a:pt x="155" y="161"/>
                  </a:cubicBezTo>
                  <a:lnTo>
                    <a:pt x="139" y="228"/>
                  </a:lnTo>
                  <a:close/>
                  <a:moveTo>
                    <a:pt x="64" y="38"/>
                  </a:moveTo>
                  <a:cubicBezTo>
                    <a:pt x="64" y="47"/>
                    <a:pt x="72" y="55"/>
                    <a:pt x="81" y="55"/>
                  </a:cubicBezTo>
                  <a:cubicBezTo>
                    <a:pt x="91" y="55"/>
                    <a:pt x="99" y="47"/>
                    <a:pt x="99" y="38"/>
                  </a:cubicBezTo>
                  <a:cubicBezTo>
                    <a:pt x="99" y="28"/>
                    <a:pt x="91" y="20"/>
                    <a:pt x="81" y="20"/>
                  </a:cubicBezTo>
                  <a:cubicBezTo>
                    <a:pt x="72" y="20"/>
                    <a:pt x="64" y="28"/>
                    <a:pt x="64" y="38"/>
                  </a:cubicBezTo>
                  <a:close/>
                  <a:moveTo>
                    <a:pt x="91" y="38"/>
                  </a:moveTo>
                  <a:cubicBezTo>
                    <a:pt x="91" y="43"/>
                    <a:pt x="87" y="47"/>
                    <a:pt x="81" y="47"/>
                  </a:cubicBezTo>
                  <a:cubicBezTo>
                    <a:pt x="76" y="47"/>
                    <a:pt x="72" y="43"/>
                    <a:pt x="72" y="38"/>
                  </a:cubicBezTo>
                  <a:cubicBezTo>
                    <a:pt x="72" y="32"/>
                    <a:pt x="76" y="28"/>
                    <a:pt x="81" y="28"/>
                  </a:cubicBezTo>
                  <a:cubicBezTo>
                    <a:pt x="87" y="28"/>
                    <a:pt x="91" y="32"/>
                    <a:pt x="91" y="38"/>
                  </a:cubicBezTo>
                  <a:close/>
                  <a:moveTo>
                    <a:pt x="65" y="8"/>
                  </a:moveTo>
                  <a:cubicBezTo>
                    <a:pt x="73" y="9"/>
                    <a:pt x="74" y="13"/>
                    <a:pt x="74" y="13"/>
                  </a:cubicBezTo>
                  <a:cubicBezTo>
                    <a:pt x="74" y="15"/>
                    <a:pt x="75" y="17"/>
                    <a:pt x="77" y="17"/>
                  </a:cubicBezTo>
                  <a:cubicBezTo>
                    <a:pt x="77" y="17"/>
                    <a:pt x="78" y="17"/>
                    <a:pt x="78" y="17"/>
                  </a:cubicBezTo>
                  <a:cubicBezTo>
                    <a:pt x="80" y="17"/>
                    <a:pt x="81" y="16"/>
                    <a:pt x="82" y="14"/>
                  </a:cubicBezTo>
                  <a:cubicBezTo>
                    <a:pt x="82" y="10"/>
                    <a:pt x="79" y="2"/>
                    <a:pt x="66" y="0"/>
                  </a:cubicBezTo>
                  <a:cubicBezTo>
                    <a:pt x="64" y="0"/>
                    <a:pt x="62" y="1"/>
                    <a:pt x="62" y="3"/>
                  </a:cubicBezTo>
                  <a:cubicBezTo>
                    <a:pt x="61" y="5"/>
                    <a:pt x="63" y="7"/>
                    <a:pt x="65" y="8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584484" y="3096587"/>
              <a:ext cx="20166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accent1"/>
                  </a:solidFill>
                  <a:latin typeface="+mj-lt"/>
                </a:rPr>
                <a:t>核心项目</a:t>
              </a:r>
              <a:endParaRPr lang="en-US" sz="1400" b="1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11" name="Group 1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8225518" y="2549627"/>
            <a:ext cx="2016646" cy="854737"/>
            <a:chOff x="8225518" y="2549627"/>
            <a:chExt cx="2016646" cy="854737"/>
          </a:xfrm>
        </p:grpSpPr>
        <p:sp>
          <p:nvSpPr>
            <p:cNvPr id="16" name="Freeform 104"/>
            <p:cNvSpPr>
              <a:spLocks noEditPoints="1"/>
            </p:cNvSpPr>
            <p:nvPr/>
          </p:nvSpPr>
          <p:spPr bwMode="auto">
            <a:xfrm>
              <a:off x="9055870" y="2549627"/>
              <a:ext cx="355943" cy="355943"/>
            </a:xfrm>
            <a:custGeom>
              <a:avLst/>
              <a:gdLst>
                <a:gd name="T0" fmla="*/ 212 w 213"/>
                <a:gd name="T1" fmla="*/ 16 h 213"/>
                <a:gd name="T2" fmla="*/ 207 w 213"/>
                <a:gd name="T3" fmla="*/ 6 h 213"/>
                <a:gd name="T4" fmla="*/ 197 w 213"/>
                <a:gd name="T5" fmla="*/ 1 h 213"/>
                <a:gd name="T6" fmla="*/ 186 w 213"/>
                <a:gd name="T7" fmla="*/ 4 h 213"/>
                <a:gd name="T8" fmla="*/ 164 w 213"/>
                <a:gd name="T9" fmla="*/ 27 h 213"/>
                <a:gd name="T10" fmla="*/ 154 w 213"/>
                <a:gd name="T11" fmla="*/ 24 h 213"/>
                <a:gd name="T12" fmla="*/ 139 w 213"/>
                <a:gd name="T13" fmla="*/ 31 h 213"/>
                <a:gd name="T14" fmla="*/ 30 w 213"/>
                <a:gd name="T15" fmla="*/ 140 h 213"/>
                <a:gd name="T16" fmla="*/ 24 w 213"/>
                <a:gd name="T17" fmla="*/ 156 h 213"/>
                <a:gd name="T18" fmla="*/ 27 w 213"/>
                <a:gd name="T19" fmla="*/ 164 h 213"/>
                <a:gd name="T20" fmla="*/ 4 w 213"/>
                <a:gd name="T21" fmla="*/ 186 h 213"/>
                <a:gd name="T22" fmla="*/ 1 w 213"/>
                <a:gd name="T23" fmla="*/ 197 h 213"/>
                <a:gd name="T24" fmla="*/ 6 w 213"/>
                <a:gd name="T25" fmla="*/ 207 h 213"/>
                <a:gd name="T26" fmla="*/ 16 w 213"/>
                <a:gd name="T27" fmla="*/ 212 h 213"/>
                <a:gd name="T28" fmla="*/ 18 w 213"/>
                <a:gd name="T29" fmla="*/ 213 h 213"/>
                <a:gd name="T30" fmla="*/ 27 w 213"/>
                <a:gd name="T31" fmla="*/ 209 h 213"/>
                <a:gd name="T32" fmla="*/ 49 w 213"/>
                <a:gd name="T33" fmla="*/ 187 h 213"/>
                <a:gd name="T34" fmla="*/ 59 w 213"/>
                <a:gd name="T35" fmla="*/ 189 h 213"/>
                <a:gd name="T36" fmla="*/ 74 w 213"/>
                <a:gd name="T37" fmla="*/ 183 h 213"/>
                <a:gd name="T38" fmla="*/ 182 w 213"/>
                <a:gd name="T39" fmla="*/ 74 h 213"/>
                <a:gd name="T40" fmla="*/ 186 w 213"/>
                <a:gd name="T41" fmla="*/ 50 h 213"/>
                <a:gd name="T42" fmla="*/ 209 w 213"/>
                <a:gd name="T43" fmla="*/ 27 h 213"/>
                <a:gd name="T44" fmla="*/ 212 w 213"/>
                <a:gd name="T45" fmla="*/ 16 h 213"/>
                <a:gd name="T46" fmla="*/ 21 w 213"/>
                <a:gd name="T47" fmla="*/ 204 h 213"/>
                <a:gd name="T48" fmla="*/ 17 w 213"/>
                <a:gd name="T49" fmla="*/ 204 h 213"/>
                <a:gd name="T50" fmla="*/ 12 w 213"/>
                <a:gd name="T51" fmla="*/ 202 h 213"/>
                <a:gd name="T52" fmla="*/ 9 w 213"/>
                <a:gd name="T53" fmla="*/ 196 h 213"/>
                <a:gd name="T54" fmla="*/ 10 w 213"/>
                <a:gd name="T55" fmla="*/ 192 h 213"/>
                <a:gd name="T56" fmla="*/ 31 w 213"/>
                <a:gd name="T57" fmla="*/ 171 h 213"/>
                <a:gd name="T58" fmla="*/ 32 w 213"/>
                <a:gd name="T59" fmla="*/ 171 h 213"/>
                <a:gd name="T60" fmla="*/ 42 w 213"/>
                <a:gd name="T61" fmla="*/ 181 h 213"/>
                <a:gd name="T62" fmla="*/ 43 w 213"/>
                <a:gd name="T63" fmla="*/ 182 h 213"/>
                <a:gd name="T64" fmla="*/ 21 w 213"/>
                <a:gd name="T65" fmla="*/ 204 h 213"/>
                <a:gd name="T66" fmla="*/ 177 w 213"/>
                <a:gd name="T67" fmla="*/ 68 h 213"/>
                <a:gd name="T68" fmla="*/ 68 w 213"/>
                <a:gd name="T69" fmla="*/ 177 h 213"/>
                <a:gd name="T70" fmla="*/ 59 w 213"/>
                <a:gd name="T71" fmla="*/ 181 h 213"/>
                <a:gd name="T72" fmla="*/ 47 w 213"/>
                <a:gd name="T73" fmla="*/ 176 h 213"/>
                <a:gd name="T74" fmla="*/ 38 w 213"/>
                <a:gd name="T75" fmla="*/ 166 h 213"/>
                <a:gd name="T76" fmla="*/ 32 w 213"/>
                <a:gd name="T77" fmla="*/ 155 h 213"/>
                <a:gd name="T78" fmla="*/ 36 w 213"/>
                <a:gd name="T79" fmla="*/ 145 h 213"/>
                <a:gd name="T80" fmla="*/ 145 w 213"/>
                <a:gd name="T81" fmla="*/ 36 h 213"/>
                <a:gd name="T82" fmla="*/ 154 w 213"/>
                <a:gd name="T83" fmla="*/ 32 h 213"/>
                <a:gd name="T84" fmla="*/ 165 w 213"/>
                <a:gd name="T85" fmla="*/ 38 h 213"/>
                <a:gd name="T86" fmla="*/ 175 w 213"/>
                <a:gd name="T87" fmla="*/ 47 h 213"/>
                <a:gd name="T88" fmla="*/ 177 w 213"/>
                <a:gd name="T89" fmla="*/ 68 h 213"/>
                <a:gd name="T90" fmla="*/ 203 w 213"/>
                <a:gd name="T91" fmla="*/ 21 h 213"/>
                <a:gd name="T92" fmla="*/ 182 w 213"/>
                <a:gd name="T93" fmla="*/ 43 h 213"/>
                <a:gd name="T94" fmla="*/ 181 w 213"/>
                <a:gd name="T95" fmla="*/ 42 h 213"/>
                <a:gd name="T96" fmla="*/ 171 w 213"/>
                <a:gd name="T97" fmla="*/ 32 h 213"/>
                <a:gd name="T98" fmla="*/ 170 w 213"/>
                <a:gd name="T99" fmla="*/ 31 h 213"/>
                <a:gd name="T100" fmla="*/ 192 w 213"/>
                <a:gd name="T101" fmla="*/ 10 h 213"/>
                <a:gd name="T102" fmla="*/ 196 w 213"/>
                <a:gd name="T103" fmla="*/ 9 h 213"/>
                <a:gd name="T104" fmla="*/ 201 w 213"/>
                <a:gd name="T105" fmla="*/ 12 h 213"/>
                <a:gd name="T106" fmla="*/ 204 w 213"/>
                <a:gd name="T107" fmla="*/ 17 h 213"/>
                <a:gd name="T108" fmla="*/ 203 w 213"/>
                <a:gd name="T109" fmla="*/ 21 h 213"/>
                <a:gd name="T110" fmla="*/ 148 w 213"/>
                <a:gd name="T111" fmla="*/ 42 h 213"/>
                <a:gd name="T112" fmla="*/ 42 w 213"/>
                <a:gd name="T113" fmla="*/ 149 h 213"/>
                <a:gd name="T114" fmla="*/ 42 w 213"/>
                <a:gd name="T115" fmla="*/ 154 h 213"/>
                <a:gd name="T116" fmla="*/ 45 w 213"/>
                <a:gd name="T117" fmla="*/ 155 h 213"/>
                <a:gd name="T118" fmla="*/ 48 w 213"/>
                <a:gd name="T119" fmla="*/ 154 h 213"/>
                <a:gd name="T120" fmla="*/ 154 w 213"/>
                <a:gd name="T121" fmla="*/ 48 h 213"/>
                <a:gd name="T122" fmla="*/ 154 w 213"/>
                <a:gd name="T123" fmla="*/ 42 h 213"/>
                <a:gd name="T124" fmla="*/ 148 w 213"/>
                <a:gd name="T125" fmla="*/ 42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3" h="213">
                  <a:moveTo>
                    <a:pt x="212" y="16"/>
                  </a:moveTo>
                  <a:cubicBezTo>
                    <a:pt x="211" y="12"/>
                    <a:pt x="209" y="9"/>
                    <a:pt x="207" y="6"/>
                  </a:cubicBezTo>
                  <a:cubicBezTo>
                    <a:pt x="204" y="4"/>
                    <a:pt x="201" y="2"/>
                    <a:pt x="197" y="1"/>
                  </a:cubicBezTo>
                  <a:cubicBezTo>
                    <a:pt x="193" y="0"/>
                    <a:pt x="189" y="2"/>
                    <a:pt x="186" y="4"/>
                  </a:cubicBezTo>
                  <a:cubicBezTo>
                    <a:pt x="164" y="27"/>
                    <a:pt x="164" y="27"/>
                    <a:pt x="164" y="27"/>
                  </a:cubicBezTo>
                  <a:cubicBezTo>
                    <a:pt x="160" y="25"/>
                    <a:pt x="157" y="24"/>
                    <a:pt x="154" y="24"/>
                  </a:cubicBezTo>
                  <a:cubicBezTo>
                    <a:pt x="148" y="24"/>
                    <a:pt x="143" y="27"/>
                    <a:pt x="139" y="31"/>
                  </a:cubicBezTo>
                  <a:cubicBezTo>
                    <a:pt x="30" y="140"/>
                    <a:pt x="30" y="140"/>
                    <a:pt x="30" y="140"/>
                  </a:cubicBezTo>
                  <a:cubicBezTo>
                    <a:pt x="26" y="144"/>
                    <a:pt x="24" y="150"/>
                    <a:pt x="24" y="156"/>
                  </a:cubicBezTo>
                  <a:cubicBezTo>
                    <a:pt x="25" y="159"/>
                    <a:pt x="25" y="162"/>
                    <a:pt x="27" y="164"/>
                  </a:cubicBezTo>
                  <a:cubicBezTo>
                    <a:pt x="4" y="186"/>
                    <a:pt x="4" y="186"/>
                    <a:pt x="4" y="186"/>
                  </a:cubicBezTo>
                  <a:cubicBezTo>
                    <a:pt x="2" y="189"/>
                    <a:pt x="0" y="193"/>
                    <a:pt x="1" y="197"/>
                  </a:cubicBezTo>
                  <a:cubicBezTo>
                    <a:pt x="2" y="201"/>
                    <a:pt x="4" y="205"/>
                    <a:pt x="6" y="207"/>
                  </a:cubicBezTo>
                  <a:cubicBezTo>
                    <a:pt x="9" y="210"/>
                    <a:pt x="12" y="212"/>
                    <a:pt x="16" y="212"/>
                  </a:cubicBezTo>
                  <a:cubicBezTo>
                    <a:pt x="17" y="212"/>
                    <a:pt x="18" y="213"/>
                    <a:pt x="18" y="213"/>
                  </a:cubicBezTo>
                  <a:cubicBezTo>
                    <a:pt x="22" y="213"/>
                    <a:pt x="25" y="211"/>
                    <a:pt x="27" y="209"/>
                  </a:cubicBezTo>
                  <a:cubicBezTo>
                    <a:pt x="49" y="187"/>
                    <a:pt x="49" y="187"/>
                    <a:pt x="49" y="187"/>
                  </a:cubicBezTo>
                  <a:cubicBezTo>
                    <a:pt x="53" y="188"/>
                    <a:pt x="56" y="189"/>
                    <a:pt x="59" y="189"/>
                  </a:cubicBezTo>
                  <a:cubicBezTo>
                    <a:pt x="65" y="189"/>
                    <a:pt x="70" y="187"/>
                    <a:pt x="74" y="183"/>
                  </a:cubicBezTo>
                  <a:cubicBezTo>
                    <a:pt x="182" y="74"/>
                    <a:pt x="182" y="74"/>
                    <a:pt x="182" y="74"/>
                  </a:cubicBezTo>
                  <a:cubicBezTo>
                    <a:pt x="190" y="67"/>
                    <a:pt x="190" y="57"/>
                    <a:pt x="186" y="50"/>
                  </a:cubicBezTo>
                  <a:cubicBezTo>
                    <a:pt x="209" y="27"/>
                    <a:pt x="209" y="27"/>
                    <a:pt x="209" y="27"/>
                  </a:cubicBezTo>
                  <a:cubicBezTo>
                    <a:pt x="211" y="24"/>
                    <a:pt x="213" y="20"/>
                    <a:pt x="212" y="16"/>
                  </a:cubicBezTo>
                  <a:close/>
                  <a:moveTo>
                    <a:pt x="21" y="204"/>
                  </a:moveTo>
                  <a:cubicBezTo>
                    <a:pt x="21" y="204"/>
                    <a:pt x="19" y="205"/>
                    <a:pt x="17" y="204"/>
                  </a:cubicBezTo>
                  <a:cubicBezTo>
                    <a:pt x="15" y="204"/>
                    <a:pt x="13" y="203"/>
                    <a:pt x="12" y="202"/>
                  </a:cubicBezTo>
                  <a:cubicBezTo>
                    <a:pt x="10" y="200"/>
                    <a:pt x="9" y="198"/>
                    <a:pt x="9" y="196"/>
                  </a:cubicBezTo>
                  <a:cubicBezTo>
                    <a:pt x="9" y="194"/>
                    <a:pt x="9" y="193"/>
                    <a:pt x="10" y="192"/>
                  </a:cubicBezTo>
                  <a:cubicBezTo>
                    <a:pt x="31" y="171"/>
                    <a:pt x="31" y="171"/>
                    <a:pt x="31" y="171"/>
                  </a:cubicBezTo>
                  <a:cubicBezTo>
                    <a:pt x="31" y="171"/>
                    <a:pt x="32" y="171"/>
                    <a:pt x="32" y="171"/>
                  </a:cubicBezTo>
                  <a:cubicBezTo>
                    <a:pt x="42" y="181"/>
                    <a:pt x="42" y="181"/>
                    <a:pt x="42" y="181"/>
                  </a:cubicBezTo>
                  <a:cubicBezTo>
                    <a:pt x="42" y="182"/>
                    <a:pt x="42" y="182"/>
                    <a:pt x="43" y="182"/>
                  </a:cubicBezTo>
                  <a:lnTo>
                    <a:pt x="21" y="204"/>
                  </a:lnTo>
                  <a:close/>
                  <a:moveTo>
                    <a:pt x="177" y="68"/>
                  </a:moveTo>
                  <a:cubicBezTo>
                    <a:pt x="68" y="177"/>
                    <a:pt x="68" y="177"/>
                    <a:pt x="68" y="177"/>
                  </a:cubicBezTo>
                  <a:cubicBezTo>
                    <a:pt x="66" y="180"/>
                    <a:pt x="63" y="181"/>
                    <a:pt x="59" y="181"/>
                  </a:cubicBezTo>
                  <a:cubicBezTo>
                    <a:pt x="55" y="181"/>
                    <a:pt x="51" y="179"/>
                    <a:pt x="47" y="176"/>
                  </a:cubicBezTo>
                  <a:cubicBezTo>
                    <a:pt x="38" y="166"/>
                    <a:pt x="38" y="166"/>
                    <a:pt x="38" y="166"/>
                  </a:cubicBezTo>
                  <a:cubicBezTo>
                    <a:pt x="34" y="163"/>
                    <a:pt x="33" y="159"/>
                    <a:pt x="32" y="155"/>
                  </a:cubicBezTo>
                  <a:cubicBezTo>
                    <a:pt x="32" y="152"/>
                    <a:pt x="33" y="148"/>
                    <a:pt x="36" y="145"/>
                  </a:cubicBezTo>
                  <a:cubicBezTo>
                    <a:pt x="145" y="36"/>
                    <a:pt x="145" y="36"/>
                    <a:pt x="145" y="36"/>
                  </a:cubicBezTo>
                  <a:cubicBezTo>
                    <a:pt x="147" y="34"/>
                    <a:pt x="150" y="32"/>
                    <a:pt x="154" y="32"/>
                  </a:cubicBezTo>
                  <a:cubicBezTo>
                    <a:pt x="158" y="32"/>
                    <a:pt x="162" y="34"/>
                    <a:pt x="165" y="38"/>
                  </a:cubicBezTo>
                  <a:cubicBezTo>
                    <a:pt x="175" y="47"/>
                    <a:pt x="175" y="47"/>
                    <a:pt x="175" y="47"/>
                  </a:cubicBezTo>
                  <a:cubicBezTo>
                    <a:pt x="181" y="53"/>
                    <a:pt x="183" y="62"/>
                    <a:pt x="177" y="68"/>
                  </a:cubicBezTo>
                  <a:close/>
                  <a:moveTo>
                    <a:pt x="203" y="21"/>
                  </a:moveTo>
                  <a:cubicBezTo>
                    <a:pt x="182" y="43"/>
                    <a:pt x="182" y="43"/>
                    <a:pt x="182" y="43"/>
                  </a:cubicBezTo>
                  <a:cubicBezTo>
                    <a:pt x="181" y="42"/>
                    <a:pt x="181" y="42"/>
                    <a:pt x="181" y="42"/>
                  </a:cubicBezTo>
                  <a:cubicBezTo>
                    <a:pt x="171" y="32"/>
                    <a:pt x="171" y="32"/>
                    <a:pt x="171" y="32"/>
                  </a:cubicBezTo>
                  <a:cubicBezTo>
                    <a:pt x="171" y="32"/>
                    <a:pt x="171" y="32"/>
                    <a:pt x="170" y="31"/>
                  </a:cubicBezTo>
                  <a:cubicBezTo>
                    <a:pt x="192" y="10"/>
                    <a:pt x="192" y="10"/>
                    <a:pt x="192" y="10"/>
                  </a:cubicBezTo>
                  <a:cubicBezTo>
                    <a:pt x="192" y="9"/>
                    <a:pt x="194" y="9"/>
                    <a:pt x="196" y="9"/>
                  </a:cubicBezTo>
                  <a:cubicBezTo>
                    <a:pt x="198" y="9"/>
                    <a:pt x="200" y="10"/>
                    <a:pt x="201" y="12"/>
                  </a:cubicBezTo>
                  <a:cubicBezTo>
                    <a:pt x="203" y="13"/>
                    <a:pt x="204" y="15"/>
                    <a:pt x="204" y="17"/>
                  </a:cubicBezTo>
                  <a:cubicBezTo>
                    <a:pt x="204" y="19"/>
                    <a:pt x="204" y="21"/>
                    <a:pt x="203" y="21"/>
                  </a:cubicBezTo>
                  <a:close/>
                  <a:moveTo>
                    <a:pt x="148" y="42"/>
                  </a:moveTo>
                  <a:cubicBezTo>
                    <a:pt x="42" y="149"/>
                    <a:pt x="42" y="149"/>
                    <a:pt x="42" y="149"/>
                  </a:cubicBezTo>
                  <a:cubicBezTo>
                    <a:pt x="40" y="150"/>
                    <a:pt x="40" y="153"/>
                    <a:pt x="42" y="154"/>
                  </a:cubicBezTo>
                  <a:cubicBezTo>
                    <a:pt x="43" y="155"/>
                    <a:pt x="44" y="155"/>
                    <a:pt x="45" y="155"/>
                  </a:cubicBezTo>
                  <a:cubicBezTo>
                    <a:pt x="46" y="155"/>
                    <a:pt x="47" y="155"/>
                    <a:pt x="48" y="154"/>
                  </a:cubicBezTo>
                  <a:cubicBezTo>
                    <a:pt x="154" y="48"/>
                    <a:pt x="154" y="48"/>
                    <a:pt x="154" y="48"/>
                  </a:cubicBezTo>
                  <a:cubicBezTo>
                    <a:pt x="155" y="46"/>
                    <a:pt x="155" y="44"/>
                    <a:pt x="154" y="42"/>
                  </a:cubicBezTo>
                  <a:cubicBezTo>
                    <a:pt x="152" y="41"/>
                    <a:pt x="150" y="41"/>
                    <a:pt x="148" y="4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225518" y="3096587"/>
              <a:ext cx="20166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accent1"/>
                  </a:solidFill>
                </a:rPr>
                <a:t>核心项目</a:t>
              </a:r>
              <a:endParaRPr lang="en-US" altLang="zh-CN" sz="14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5" name="Group 4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5794375" y="1325704"/>
            <a:ext cx="603250" cy="0"/>
            <a:chOff x="7150100" y="3662052"/>
            <a:chExt cx="603250" cy="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7150100" y="3662052"/>
              <a:ext cx="336550" cy="0"/>
            </a:xfrm>
            <a:prstGeom prst="line">
              <a:avLst/>
            </a:prstGeom>
            <a:ln w="635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620000" y="3662052"/>
              <a:ext cx="0" cy="0"/>
            </a:xfrm>
            <a:prstGeom prst="line">
              <a:avLst/>
            </a:prstGeom>
            <a:ln w="635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753350" y="3662052"/>
              <a:ext cx="0" cy="0"/>
            </a:xfrm>
            <a:prstGeom prst="line">
              <a:avLst/>
            </a:prstGeom>
            <a:ln w="635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7539711" y="3485853"/>
            <a:ext cx="744094" cy="744094"/>
            <a:chOff x="7485213" y="3431355"/>
            <a:chExt cx="853089" cy="853089"/>
          </a:xfrm>
        </p:grpSpPr>
        <p:sp>
          <p:nvSpPr>
            <p:cNvPr id="37" name="Oval 36"/>
            <p:cNvSpPr/>
            <p:nvPr/>
          </p:nvSpPr>
          <p:spPr>
            <a:xfrm>
              <a:off x="7485213" y="3431355"/>
              <a:ext cx="853089" cy="85308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09600" sx="88000" sy="88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reeform 4618"/>
            <p:cNvSpPr>
              <a:spLocks noEditPoints="1"/>
            </p:cNvSpPr>
            <p:nvPr/>
          </p:nvSpPr>
          <p:spPr bwMode="auto">
            <a:xfrm rot="3600000">
              <a:off x="7802798" y="3686036"/>
              <a:ext cx="217918" cy="343727"/>
            </a:xfrm>
            <a:custGeom>
              <a:avLst/>
              <a:gdLst>
                <a:gd name="T0" fmla="*/ 88 w 131"/>
                <a:gd name="T1" fmla="*/ 206 h 206"/>
                <a:gd name="T2" fmla="*/ 44 w 131"/>
                <a:gd name="T3" fmla="*/ 206 h 206"/>
                <a:gd name="T4" fmla="*/ 36 w 131"/>
                <a:gd name="T5" fmla="*/ 198 h 206"/>
                <a:gd name="T6" fmla="*/ 36 w 131"/>
                <a:gd name="T7" fmla="*/ 86 h 206"/>
                <a:gd name="T8" fmla="*/ 36 w 131"/>
                <a:gd name="T9" fmla="*/ 86 h 206"/>
                <a:gd name="T10" fmla="*/ 9 w 131"/>
                <a:gd name="T11" fmla="*/ 86 h 206"/>
                <a:gd name="T12" fmla="*/ 2 w 131"/>
                <a:gd name="T13" fmla="*/ 81 h 206"/>
                <a:gd name="T14" fmla="*/ 3 w 131"/>
                <a:gd name="T15" fmla="*/ 72 h 206"/>
                <a:gd name="T16" fmla="*/ 57 w 131"/>
                <a:gd name="T17" fmla="*/ 4 h 206"/>
                <a:gd name="T18" fmla="*/ 71 w 131"/>
                <a:gd name="T19" fmla="*/ 4 h 206"/>
                <a:gd name="T20" fmla="*/ 129 w 131"/>
                <a:gd name="T21" fmla="*/ 72 h 206"/>
                <a:gd name="T22" fmla="*/ 130 w 131"/>
                <a:gd name="T23" fmla="*/ 81 h 206"/>
                <a:gd name="T24" fmla="*/ 122 w 131"/>
                <a:gd name="T25" fmla="*/ 86 h 206"/>
                <a:gd name="T26" fmla="*/ 96 w 131"/>
                <a:gd name="T27" fmla="*/ 86 h 206"/>
                <a:gd name="T28" fmla="*/ 96 w 131"/>
                <a:gd name="T29" fmla="*/ 86 h 206"/>
                <a:gd name="T30" fmla="*/ 96 w 131"/>
                <a:gd name="T31" fmla="*/ 198 h 206"/>
                <a:gd name="T32" fmla="*/ 88 w 131"/>
                <a:gd name="T33" fmla="*/ 206 h 206"/>
                <a:gd name="T34" fmla="*/ 64 w 131"/>
                <a:gd name="T35" fmla="*/ 9 h 206"/>
                <a:gd name="T36" fmla="*/ 64 w 131"/>
                <a:gd name="T37" fmla="*/ 9 h 206"/>
                <a:gd name="T38" fmla="*/ 9 w 131"/>
                <a:gd name="T39" fmla="*/ 77 h 206"/>
                <a:gd name="T40" fmla="*/ 9 w 131"/>
                <a:gd name="T41" fmla="*/ 78 h 206"/>
                <a:gd name="T42" fmla="*/ 9 w 131"/>
                <a:gd name="T43" fmla="*/ 78 h 206"/>
                <a:gd name="T44" fmla="*/ 36 w 131"/>
                <a:gd name="T45" fmla="*/ 78 h 206"/>
                <a:gd name="T46" fmla="*/ 44 w 131"/>
                <a:gd name="T47" fmla="*/ 86 h 206"/>
                <a:gd name="T48" fmla="*/ 44 w 131"/>
                <a:gd name="T49" fmla="*/ 198 h 206"/>
                <a:gd name="T50" fmla="*/ 44 w 131"/>
                <a:gd name="T51" fmla="*/ 198 h 206"/>
                <a:gd name="T52" fmla="*/ 88 w 131"/>
                <a:gd name="T53" fmla="*/ 198 h 206"/>
                <a:gd name="T54" fmla="*/ 88 w 131"/>
                <a:gd name="T55" fmla="*/ 198 h 206"/>
                <a:gd name="T56" fmla="*/ 88 w 131"/>
                <a:gd name="T57" fmla="*/ 86 h 206"/>
                <a:gd name="T58" fmla="*/ 96 w 131"/>
                <a:gd name="T59" fmla="*/ 78 h 206"/>
                <a:gd name="T60" fmla="*/ 122 w 131"/>
                <a:gd name="T61" fmla="*/ 78 h 206"/>
                <a:gd name="T62" fmla="*/ 123 w 131"/>
                <a:gd name="T63" fmla="*/ 78 h 206"/>
                <a:gd name="T64" fmla="*/ 123 w 131"/>
                <a:gd name="T65" fmla="*/ 77 h 206"/>
                <a:gd name="T66" fmla="*/ 64 w 131"/>
                <a:gd name="T67" fmla="*/ 9 h 206"/>
                <a:gd name="T68" fmla="*/ 64 w 131"/>
                <a:gd name="T69" fmla="*/ 9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206">
                  <a:moveTo>
                    <a:pt x="88" y="206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40" y="206"/>
                    <a:pt x="36" y="202"/>
                    <a:pt x="36" y="198"/>
                  </a:cubicBezTo>
                  <a:cubicBezTo>
                    <a:pt x="36" y="86"/>
                    <a:pt x="36" y="86"/>
                    <a:pt x="36" y="86"/>
                  </a:cubicBezTo>
                  <a:cubicBezTo>
                    <a:pt x="36" y="86"/>
                    <a:pt x="36" y="86"/>
                    <a:pt x="36" y="86"/>
                  </a:cubicBezTo>
                  <a:cubicBezTo>
                    <a:pt x="9" y="86"/>
                    <a:pt x="9" y="86"/>
                    <a:pt x="9" y="86"/>
                  </a:cubicBezTo>
                  <a:cubicBezTo>
                    <a:pt x="6" y="86"/>
                    <a:pt x="3" y="84"/>
                    <a:pt x="2" y="81"/>
                  </a:cubicBezTo>
                  <a:cubicBezTo>
                    <a:pt x="0" y="78"/>
                    <a:pt x="1" y="75"/>
                    <a:pt x="3" y="72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1" y="0"/>
                    <a:pt x="67" y="0"/>
                    <a:pt x="71" y="4"/>
                  </a:cubicBezTo>
                  <a:cubicBezTo>
                    <a:pt x="129" y="72"/>
                    <a:pt x="129" y="72"/>
                    <a:pt x="129" y="72"/>
                  </a:cubicBezTo>
                  <a:cubicBezTo>
                    <a:pt x="131" y="75"/>
                    <a:pt x="131" y="78"/>
                    <a:pt x="130" y="81"/>
                  </a:cubicBezTo>
                  <a:cubicBezTo>
                    <a:pt x="129" y="84"/>
                    <a:pt x="126" y="86"/>
                    <a:pt x="122" y="86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96" y="198"/>
                    <a:pt x="96" y="198"/>
                    <a:pt x="96" y="198"/>
                  </a:cubicBezTo>
                  <a:cubicBezTo>
                    <a:pt x="96" y="202"/>
                    <a:pt x="92" y="206"/>
                    <a:pt x="88" y="206"/>
                  </a:cubicBezTo>
                  <a:close/>
                  <a:moveTo>
                    <a:pt x="64" y="9"/>
                  </a:moveTo>
                  <a:cubicBezTo>
                    <a:pt x="64" y="9"/>
                    <a:pt x="64" y="9"/>
                    <a:pt x="64" y="9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9" y="77"/>
                    <a:pt x="9" y="77"/>
                    <a:pt x="9" y="78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40" y="78"/>
                    <a:pt x="44" y="82"/>
                    <a:pt x="44" y="86"/>
                  </a:cubicBezTo>
                  <a:cubicBezTo>
                    <a:pt x="44" y="198"/>
                    <a:pt x="44" y="198"/>
                    <a:pt x="44" y="198"/>
                  </a:cubicBezTo>
                  <a:cubicBezTo>
                    <a:pt x="44" y="198"/>
                    <a:pt x="44" y="198"/>
                    <a:pt x="44" y="198"/>
                  </a:cubicBezTo>
                  <a:cubicBezTo>
                    <a:pt x="88" y="198"/>
                    <a:pt x="88" y="198"/>
                    <a:pt x="88" y="198"/>
                  </a:cubicBezTo>
                  <a:cubicBezTo>
                    <a:pt x="88" y="198"/>
                    <a:pt x="88" y="198"/>
                    <a:pt x="88" y="198"/>
                  </a:cubicBezTo>
                  <a:cubicBezTo>
                    <a:pt x="88" y="86"/>
                    <a:pt x="88" y="86"/>
                    <a:pt x="88" y="86"/>
                  </a:cubicBezTo>
                  <a:cubicBezTo>
                    <a:pt x="88" y="82"/>
                    <a:pt x="92" y="78"/>
                    <a:pt x="96" y="78"/>
                  </a:cubicBezTo>
                  <a:cubicBezTo>
                    <a:pt x="122" y="78"/>
                    <a:pt x="122" y="78"/>
                    <a:pt x="122" y="78"/>
                  </a:cubicBezTo>
                  <a:cubicBezTo>
                    <a:pt x="122" y="78"/>
                    <a:pt x="123" y="78"/>
                    <a:pt x="123" y="78"/>
                  </a:cubicBezTo>
                  <a:cubicBezTo>
                    <a:pt x="123" y="77"/>
                    <a:pt x="123" y="77"/>
                    <a:pt x="123" y="77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Rectangle: Rounded Corners 1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/>
          <p:nvPr/>
        </p:nvSpPr>
        <p:spPr>
          <a:xfrm>
            <a:off x="1401517" y="1920044"/>
            <a:ext cx="3861324" cy="3861324"/>
          </a:xfrm>
          <a:prstGeom prst="roundRect">
            <a:avLst>
              <a:gd name="adj" fmla="val 1573"/>
            </a:avLst>
          </a:prstGeom>
          <a:solidFill>
            <a:srgbClr val="0B0F28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1693912" y="2480964"/>
            <a:ext cx="3276534" cy="1814807"/>
            <a:chOff x="1693912" y="2480964"/>
            <a:chExt cx="3276534" cy="1814807"/>
          </a:xfrm>
        </p:grpSpPr>
        <p:sp>
          <p:nvSpPr>
            <p:cNvPr id="40" name="TextBox 39"/>
            <p:cNvSpPr txBox="1"/>
            <p:nvPr/>
          </p:nvSpPr>
          <p:spPr>
            <a:xfrm>
              <a:off x="1693912" y="2873843"/>
              <a:ext cx="3276534" cy="142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b="1" dirty="0">
                  <a:solidFill>
                    <a:schemeClr val="bg1"/>
                  </a:solidFill>
                </a:rPr>
                <a:t>A wonderful serenity </a:t>
              </a:r>
              <a:r>
                <a:rPr lang="en-US" sz="1200" dirty="0">
                  <a:solidFill>
                    <a:schemeClr val="bg1"/>
                  </a:solidFill>
                </a:rPr>
                <a:t>has taken possession of my entire soul, like these sweet mornings of spring which I enjoy with my whole heart. I am alone, and feel the charm of existence in this spot, which was created for the bliss of souls like mine. 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693912" y="2480964"/>
              <a:ext cx="3276534" cy="368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+mj-lt"/>
                </a:rPr>
                <a:t>公司重大核心项目</a:t>
              </a:r>
              <a:endParaRPr 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2" name="Rectangle: Rounded Corners 41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/>
          <p:nvPr/>
        </p:nvSpPr>
        <p:spPr>
          <a:xfrm>
            <a:off x="1806508" y="4871516"/>
            <a:ext cx="1448875" cy="348932"/>
          </a:xfrm>
          <a:prstGeom prst="roundRect">
            <a:avLst>
              <a:gd name="adj" fmla="val 50000"/>
            </a:avLst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Check now</a:t>
            </a:r>
            <a:endParaRPr lang="en-US" sz="1200" dirty="0"/>
          </a:p>
        </p:txBody>
      </p:sp>
      <p:sp>
        <p:nvSpPr>
          <p:cNvPr id="31" name="e7d195523061f1c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 hidden="1"/>
          <p:cNvSpPr txBox="1"/>
          <p:nvPr/>
        </p:nvSpPr>
        <p:spPr>
          <a:xfrm>
            <a:off x="-355600" y="1803400"/>
            <a:ext cx="32380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</a:t>
            </a:r>
            <a:endParaRPr lang="zh-CN" altLang="en-US" sz="1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2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5996380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673768" y="719568"/>
            <a:ext cx="10844463" cy="5418864"/>
          </a:xfrm>
          <a:prstGeom prst="rect">
            <a:avLst/>
          </a:prstGeom>
          <a:solidFill>
            <a:srgbClr val="354964">
              <a:alpha val="79000"/>
            </a:srgbClr>
          </a:solidFill>
          <a:ln>
            <a:solidFill>
              <a:srgbClr val="D6B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4644188" y="477737"/>
            <a:ext cx="2903622" cy="582015"/>
            <a:chOff x="1459832" y="2326104"/>
            <a:chExt cx="4283242" cy="513348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459832" y="2326104"/>
              <a:ext cx="4283242" cy="5133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文本框 35"/>
            <p:cNvSpPr txBox="1"/>
            <p:nvPr/>
          </p:nvSpPr>
          <p:spPr>
            <a:xfrm>
              <a:off x="1722129" y="2379179"/>
              <a:ext cx="3758651" cy="407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3.</a:t>
              </a:r>
              <a:r>
                <a:rPr lang="zh-CN" altLang="en-US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金箔水墨色块</a:t>
              </a:r>
              <a:endParaRPr lang="zh-CN" altLang="en-US" sz="2400" dirty="0">
                <a:solidFill>
                  <a:srgbClr val="354964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</p:txBody>
        </p:sp>
      </p:grpSp>
      <p:grpSp>
        <p:nvGrpSpPr>
          <p:cNvPr id="15" name="Group 14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5794375" y="1325704"/>
            <a:ext cx="603250" cy="0"/>
            <a:chOff x="7150100" y="3662052"/>
            <a:chExt cx="603250" cy="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7150100" y="3662052"/>
              <a:ext cx="336550" cy="0"/>
            </a:xfrm>
            <a:prstGeom prst="line">
              <a:avLst/>
            </a:prstGeom>
            <a:ln w="635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620000" y="3662052"/>
              <a:ext cx="0" cy="0"/>
            </a:xfrm>
            <a:prstGeom prst="line">
              <a:avLst/>
            </a:prstGeom>
            <a:ln w="635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753350" y="3662052"/>
              <a:ext cx="0" cy="0"/>
            </a:xfrm>
            <a:prstGeom prst="line">
              <a:avLst/>
            </a:prstGeom>
            <a:ln w="635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 txBox="1"/>
          <p:nvPr/>
        </p:nvSpPr>
        <p:spPr>
          <a:xfrm>
            <a:off x="2359033" y="1743855"/>
            <a:ext cx="90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January</a:t>
            </a:r>
            <a:endParaRPr lang="en-US" sz="12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grpSp>
        <p:nvGrpSpPr>
          <p:cNvPr id="2" name="Group 1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3521081" y="1719942"/>
            <a:ext cx="1206498" cy="324824"/>
            <a:chOff x="3521081" y="1719942"/>
            <a:chExt cx="1206498" cy="324824"/>
          </a:xfrm>
        </p:grpSpPr>
        <p:sp>
          <p:nvSpPr>
            <p:cNvPr id="31" name="Rectangle: Rounded Corners 30"/>
            <p:cNvSpPr/>
            <p:nvPr/>
          </p:nvSpPr>
          <p:spPr>
            <a:xfrm>
              <a:off x="3521081" y="1719942"/>
              <a:ext cx="1206498" cy="32482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673480" y="1743855"/>
              <a:ext cx="9017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February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5" name="TextBox 34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 txBox="1"/>
          <p:nvPr/>
        </p:nvSpPr>
        <p:spPr>
          <a:xfrm>
            <a:off x="4987927" y="1743855"/>
            <a:ext cx="90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March</a:t>
            </a:r>
            <a:endParaRPr lang="en-US" sz="12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38" name="TextBox 37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 txBox="1"/>
          <p:nvPr/>
        </p:nvSpPr>
        <p:spPr>
          <a:xfrm>
            <a:off x="6302374" y="1743855"/>
            <a:ext cx="90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May</a:t>
            </a:r>
            <a:endParaRPr lang="en-US" sz="12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41" name="TextBox 4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 txBox="1"/>
          <p:nvPr/>
        </p:nvSpPr>
        <p:spPr>
          <a:xfrm>
            <a:off x="7616821" y="1743855"/>
            <a:ext cx="90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January</a:t>
            </a:r>
            <a:endParaRPr lang="en-US" sz="12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44" name="TextBox 43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 txBox="1"/>
          <p:nvPr/>
        </p:nvSpPr>
        <p:spPr>
          <a:xfrm>
            <a:off x="8931268" y="1743855"/>
            <a:ext cx="90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January</a:t>
            </a:r>
            <a:endParaRPr lang="en-US" sz="12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9" name="图片占位符 8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/>
          <a:srcRect/>
          <a:stretch>
            <a:fillRect/>
          </a:stretch>
        </p:blipFill>
        <p:spPr/>
      </p:pic>
      <p:pic>
        <p:nvPicPr>
          <p:cNvPr id="13" name="图片占位符 1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PicPr>
            <a:picLocks noGrp="1" noChangeAspect="1"/>
          </p:cNvPicPr>
          <p:nvPr>
            <p:ph type="pic" sz="quarter" idx="18"/>
          </p:nvPr>
        </p:nvPicPr>
        <p:blipFill>
          <a:blip r:embed="rId5" cstate="screen"/>
          <a:srcRect/>
          <a:stretch>
            <a:fillRect/>
          </a:stretch>
        </p:blipFill>
        <p:spPr/>
      </p:pic>
      <p:pic>
        <p:nvPicPr>
          <p:cNvPr id="23" name="图片占位符 2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PicPr>
            <a:picLocks noGrp="1" noChangeAspect="1"/>
          </p:cNvPicPr>
          <p:nvPr>
            <p:ph type="pic" sz="quarter" idx="19"/>
          </p:nvPr>
        </p:nvPicPr>
        <p:blipFill>
          <a:blip r:embed="rId6" cstate="screen"/>
          <a:srcRect/>
          <a:stretch>
            <a:fillRect/>
          </a:stretch>
        </p:blipFill>
        <p:spPr/>
      </p:pic>
      <p:pic>
        <p:nvPicPr>
          <p:cNvPr id="26" name="图片占位符 25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PicPr>
            <a:picLocks noGrp="1" noChangeAspect="1"/>
          </p:cNvPicPr>
          <p:nvPr>
            <p:ph type="pic" sz="quarter" idx="20"/>
          </p:nvPr>
        </p:nvPicPr>
        <p:blipFill>
          <a:blip r:embed="rId7" cstate="screen"/>
          <a:srcRect/>
          <a:stretch>
            <a:fillRect/>
          </a:stretch>
        </p:blipFill>
        <p:spPr/>
      </p:pic>
      <p:pic>
        <p:nvPicPr>
          <p:cNvPr id="37" name="图片占位符 36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PicPr>
            <a:picLocks noGrp="1" noChangeAspect="1"/>
          </p:cNvPicPr>
          <p:nvPr>
            <p:ph type="pic" sz="quarter" idx="24"/>
          </p:nvPr>
        </p:nvPicPr>
        <p:blipFill>
          <a:blip r:embed="rId8" cstate="screen"/>
          <a:srcRect/>
          <a:stretch>
            <a:fillRect/>
          </a:stretch>
        </p:blipFill>
        <p:spPr/>
      </p:pic>
      <p:pic>
        <p:nvPicPr>
          <p:cNvPr id="34" name="图片占位符 33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PicPr>
            <a:picLocks noGrp="1" noChangeAspect="1"/>
          </p:cNvPicPr>
          <p:nvPr>
            <p:ph type="pic" sz="quarter" idx="23"/>
          </p:nvPr>
        </p:nvPicPr>
        <p:blipFill>
          <a:blip r:embed="rId9" cstate="screen"/>
          <a:srcRect/>
          <a:stretch>
            <a:fillRect/>
          </a:stretch>
        </p:blipFill>
        <p:spPr/>
      </p:pic>
      <p:pic>
        <p:nvPicPr>
          <p:cNvPr id="30" name="图片占位符 29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PicPr>
            <a:picLocks noGrp="1" noChangeAspect="1"/>
          </p:cNvPicPr>
          <p:nvPr>
            <p:ph type="pic" sz="quarter" idx="22"/>
          </p:nvPr>
        </p:nvPicPr>
        <p:blipFill>
          <a:blip r:embed="rId10" cstate="screen"/>
          <a:srcRect/>
          <a:stretch>
            <a:fillRect/>
          </a:stretch>
        </p:blipFill>
        <p:spPr/>
      </p:pic>
      <p:pic>
        <p:nvPicPr>
          <p:cNvPr id="28" name="图片占位符 27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PicPr>
            <a:picLocks noGrp="1" noChangeAspect="1"/>
          </p:cNvPicPr>
          <p:nvPr>
            <p:ph type="pic" sz="quarter" idx="21"/>
          </p:nvPr>
        </p:nvPicPr>
        <p:blipFill>
          <a:blip r:embed="rId11" cstate="screen"/>
          <a:srcRect/>
          <a:stretch>
            <a:fillRect/>
          </a:stretch>
        </p:blipFill>
        <p:spPr/>
      </p:pic>
      <p:sp>
        <p:nvSpPr>
          <p:cNvPr id="39" name="e7d195523061f1c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 hidden="1"/>
          <p:cNvSpPr txBox="1"/>
          <p:nvPr/>
        </p:nvSpPr>
        <p:spPr>
          <a:xfrm>
            <a:off x="-355600" y="1803400"/>
            <a:ext cx="32380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</a:t>
            </a:r>
            <a:endParaRPr lang="zh-CN" altLang="en-US" sz="1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5" grpId="0"/>
      <p:bldP spid="38" grpId="0"/>
      <p:bldP spid="41" grpId="0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599638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673768" y="719568"/>
            <a:ext cx="10844463" cy="5418864"/>
          </a:xfrm>
          <a:prstGeom prst="rect">
            <a:avLst/>
          </a:prstGeom>
          <a:solidFill>
            <a:srgbClr val="354964">
              <a:alpha val="79000"/>
            </a:srgbClr>
          </a:solidFill>
          <a:ln>
            <a:solidFill>
              <a:srgbClr val="D6B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4644188" y="477737"/>
            <a:ext cx="2903622" cy="582015"/>
            <a:chOff x="1459832" y="2326104"/>
            <a:chExt cx="4283242" cy="513348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459832" y="2326104"/>
              <a:ext cx="4283242" cy="5133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文本框 37"/>
            <p:cNvSpPr txBox="1"/>
            <p:nvPr/>
          </p:nvSpPr>
          <p:spPr>
            <a:xfrm>
              <a:off x="1722129" y="2379179"/>
              <a:ext cx="3758651" cy="407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3.</a:t>
              </a:r>
              <a:r>
                <a:rPr lang="zh-CN" altLang="en-US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金箔水墨色块</a:t>
              </a:r>
              <a:endParaRPr lang="zh-CN" altLang="en-US" sz="2400" dirty="0">
                <a:solidFill>
                  <a:srgbClr val="354964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</p:txBody>
        </p:sp>
      </p:grpSp>
      <p:cxnSp>
        <p:nvCxnSpPr>
          <p:cNvPr id="33" name="Straight Connector 3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CxnSpPr/>
          <p:nvPr/>
        </p:nvCxnSpPr>
        <p:spPr>
          <a:xfrm flipH="1" flipV="1">
            <a:off x="2" y="3846641"/>
            <a:ext cx="9787754" cy="930"/>
          </a:xfrm>
          <a:prstGeom prst="line">
            <a:avLst/>
          </a:prstGeom>
          <a:ln w="53975">
            <a:solidFill>
              <a:srgbClr val="D6B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8311505" y="1784082"/>
            <a:ext cx="2953438" cy="2177859"/>
            <a:chOff x="8311505" y="1784082"/>
            <a:chExt cx="2953438" cy="2177859"/>
          </a:xfrm>
        </p:grpSpPr>
        <p:grpSp>
          <p:nvGrpSpPr>
            <p:cNvPr id="48" name="Group 47"/>
            <p:cNvGrpSpPr/>
            <p:nvPr/>
          </p:nvGrpSpPr>
          <p:grpSpPr>
            <a:xfrm>
              <a:off x="8311505" y="1784082"/>
              <a:ext cx="2953438" cy="1097748"/>
              <a:chOff x="1190860" y="2654710"/>
              <a:chExt cx="2953438" cy="1097748"/>
            </a:xfrm>
          </p:grpSpPr>
          <p:sp>
            <p:nvSpPr>
              <p:cNvPr id="55" name="Rectangle: Rounded Corners 54"/>
              <p:cNvSpPr/>
              <p:nvPr/>
            </p:nvSpPr>
            <p:spPr>
              <a:xfrm>
                <a:off x="1190860" y="2654710"/>
                <a:ext cx="2953438" cy="1097748"/>
              </a:xfrm>
              <a:prstGeom prst="roundRect">
                <a:avLst>
                  <a:gd name="adj" fmla="val 15543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98500" dist="241300" dir="5400000" sx="84000" sy="84000" algn="t" rotWithShape="0">
                  <a:schemeClr val="tx1">
                    <a:alpha val="2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1487394" y="2902380"/>
                <a:ext cx="2360371" cy="602408"/>
                <a:chOff x="1259787" y="2366352"/>
                <a:chExt cx="2360371" cy="602408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>
                  <a:off x="1259787" y="2366352"/>
                  <a:ext cx="23603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600" b="1" dirty="0">
                      <a:solidFill>
                        <a:schemeClr val="bg1">
                          <a:lumMod val="65000"/>
                        </a:schemeClr>
                      </a:solidFill>
                      <a:latin typeface="+mj-lt"/>
                    </a:rPr>
                    <a:t>开发流程</a:t>
                  </a:r>
                  <a:endParaRPr lang="en-US" sz="1600" b="1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1259787" y="2675410"/>
                  <a:ext cx="2360371" cy="2933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sz="1200" dirty="0">
                      <a:solidFill>
                        <a:schemeClr val="bg1">
                          <a:lumMod val="65000"/>
                        </a:schemeClr>
                      </a:solidFill>
                    </a:rPr>
                    <a:t>A wonderful serenity has taken</a:t>
                  </a:r>
                  <a:endParaRPr lang="en-US" sz="120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51" name="Oval 50"/>
            <p:cNvSpPr/>
            <p:nvPr/>
          </p:nvSpPr>
          <p:spPr>
            <a:xfrm>
              <a:off x="9672924" y="3731341"/>
              <a:ext cx="230600" cy="230600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D6B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719762" y="3177001"/>
              <a:ext cx="21369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+mj-lt"/>
                </a:rPr>
                <a:t>To be announced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4" name="Group 3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4619281" y="1784082"/>
            <a:ext cx="2953438" cy="2177859"/>
            <a:chOff x="4619281" y="1784082"/>
            <a:chExt cx="2953438" cy="2177859"/>
          </a:xfrm>
        </p:grpSpPr>
        <p:grpSp>
          <p:nvGrpSpPr>
            <p:cNvPr id="21" name="Group 20"/>
            <p:cNvGrpSpPr/>
            <p:nvPr/>
          </p:nvGrpSpPr>
          <p:grpSpPr>
            <a:xfrm>
              <a:off x="4619281" y="1784082"/>
              <a:ext cx="2953438" cy="1097748"/>
              <a:chOff x="1190860" y="2654710"/>
              <a:chExt cx="2953438" cy="1097748"/>
            </a:xfrm>
          </p:grpSpPr>
          <p:sp>
            <p:nvSpPr>
              <p:cNvPr id="22" name="Rectangle: Rounded Corners 21"/>
              <p:cNvSpPr/>
              <p:nvPr/>
            </p:nvSpPr>
            <p:spPr>
              <a:xfrm>
                <a:off x="1190860" y="2654710"/>
                <a:ext cx="2953438" cy="1097748"/>
              </a:xfrm>
              <a:prstGeom prst="roundRect">
                <a:avLst>
                  <a:gd name="adj" fmla="val 15543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98500" dist="241300" dir="5400000" sx="84000" sy="84000" algn="t" rotWithShape="0">
                  <a:schemeClr val="tx1">
                    <a:alpha val="2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487394" y="2902380"/>
                <a:ext cx="2360371" cy="602408"/>
                <a:chOff x="1259787" y="2366352"/>
                <a:chExt cx="2360371" cy="602408"/>
              </a:xfrm>
            </p:grpSpPr>
            <p:sp>
              <p:nvSpPr>
                <p:cNvPr id="24" name="TextBox 23"/>
                <p:cNvSpPr txBox="1"/>
                <p:nvPr/>
              </p:nvSpPr>
              <p:spPr>
                <a:xfrm>
                  <a:off x="1259787" y="2366352"/>
                  <a:ext cx="23603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600" b="1" dirty="0">
                      <a:solidFill>
                        <a:schemeClr val="bg1">
                          <a:lumMod val="65000"/>
                        </a:schemeClr>
                      </a:solidFill>
                      <a:latin typeface="+mj-lt"/>
                    </a:rPr>
                    <a:t>开发流程</a:t>
                  </a:r>
                  <a:endParaRPr lang="en-US" sz="1600" b="1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1259787" y="2675410"/>
                  <a:ext cx="2360371" cy="2933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sz="1200" dirty="0">
                      <a:solidFill>
                        <a:schemeClr val="bg1">
                          <a:lumMod val="65000"/>
                        </a:schemeClr>
                      </a:solidFill>
                    </a:rPr>
                    <a:t>A wonderful serenity has taken</a:t>
                  </a:r>
                  <a:endParaRPr lang="en-US" sz="120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37" name="Oval 36"/>
            <p:cNvSpPr/>
            <p:nvPr/>
          </p:nvSpPr>
          <p:spPr>
            <a:xfrm>
              <a:off x="5980700" y="3731341"/>
              <a:ext cx="230600" cy="230600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D6B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036457" y="3177001"/>
              <a:ext cx="2119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+mj-lt"/>
                </a:rPr>
                <a:t>To be announced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5" name="Group 4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927057" y="1784082"/>
            <a:ext cx="2953438" cy="2177859"/>
            <a:chOff x="927057" y="1784082"/>
            <a:chExt cx="2953438" cy="2177859"/>
          </a:xfrm>
        </p:grpSpPr>
        <p:grpSp>
          <p:nvGrpSpPr>
            <p:cNvPr id="60" name="Group 59"/>
            <p:cNvGrpSpPr/>
            <p:nvPr/>
          </p:nvGrpSpPr>
          <p:grpSpPr>
            <a:xfrm>
              <a:off x="927057" y="1784082"/>
              <a:ext cx="2953438" cy="1097748"/>
              <a:chOff x="1190860" y="2654710"/>
              <a:chExt cx="2953438" cy="1097748"/>
            </a:xfrm>
          </p:grpSpPr>
          <p:sp>
            <p:nvSpPr>
              <p:cNvPr id="65" name="Rectangle: Rounded Corners 64"/>
              <p:cNvSpPr/>
              <p:nvPr/>
            </p:nvSpPr>
            <p:spPr>
              <a:xfrm>
                <a:off x="1190860" y="2654710"/>
                <a:ext cx="2953438" cy="1097748"/>
              </a:xfrm>
              <a:prstGeom prst="roundRect">
                <a:avLst>
                  <a:gd name="adj" fmla="val 15543"/>
                </a:avLst>
              </a:prstGeom>
              <a:solidFill>
                <a:srgbClr val="D6B78F"/>
              </a:solidFill>
              <a:ln>
                <a:noFill/>
              </a:ln>
              <a:effectLst>
                <a:outerShdw blurRad="698500" dist="241300" dir="5400000" sx="84000" sy="84000" algn="t" rotWithShape="0">
                  <a:schemeClr val="tx1">
                    <a:alpha val="2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6" name="Group 65"/>
              <p:cNvGrpSpPr/>
              <p:nvPr/>
            </p:nvGrpSpPr>
            <p:grpSpPr>
              <a:xfrm>
                <a:off x="1487394" y="2902380"/>
                <a:ext cx="2360371" cy="602408"/>
                <a:chOff x="1259787" y="2366352"/>
                <a:chExt cx="2360371" cy="602408"/>
              </a:xfrm>
            </p:grpSpPr>
            <p:sp>
              <p:nvSpPr>
                <p:cNvPr id="67" name="TextBox 66"/>
                <p:cNvSpPr txBox="1"/>
                <p:nvPr/>
              </p:nvSpPr>
              <p:spPr>
                <a:xfrm>
                  <a:off x="1259787" y="2366352"/>
                  <a:ext cx="23603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600" b="1" dirty="0">
                      <a:solidFill>
                        <a:schemeClr val="bg1"/>
                      </a:solidFill>
                      <a:latin typeface="+mj-lt"/>
                    </a:rPr>
                    <a:t>开发流程</a:t>
                  </a:r>
                  <a:endParaRPr lang="en-US" sz="16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1259787" y="2675410"/>
                  <a:ext cx="2360371" cy="2933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sz="1200" dirty="0">
                      <a:solidFill>
                        <a:schemeClr val="bg1"/>
                      </a:solidFill>
                    </a:rPr>
                    <a:t>A wonderful serenity has taken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1" name="Group 60"/>
            <p:cNvGrpSpPr/>
            <p:nvPr/>
          </p:nvGrpSpPr>
          <p:grpSpPr>
            <a:xfrm>
              <a:off x="2288476" y="3731341"/>
              <a:ext cx="230600" cy="230600"/>
              <a:chOff x="9788224" y="3731341"/>
              <a:chExt cx="230600" cy="230600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9788224" y="3731341"/>
                <a:ext cx="230600" cy="230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241300" dist="63500" dir="2700000" sx="94000" sy="94000" algn="tl" rotWithShape="0">
                  <a:prstClr val="black">
                    <a:alpha val="3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reeform 124"/>
              <p:cNvSpPr>
                <a:spLocks noEditPoints="1"/>
              </p:cNvSpPr>
              <p:nvPr/>
            </p:nvSpPr>
            <p:spPr bwMode="auto">
              <a:xfrm>
                <a:off x="9855836" y="3812244"/>
                <a:ext cx="95376" cy="68795"/>
              </a:xfrm>
              <a:custGeom>
                <a:avLst/>
                <a:gdLst>
                  <a:gd name="T0" fmla="*/ 86 w 204"/>
                  <a:gd name="T1" fmla="*/ 148 h 148"/>
                  <a:gd name="T2" fmla="*/ 75 w 204"/>
                  <a:gd name="T3" fmla="*/ 142 h 148"/>
                  <a:gd name="T4" fmla="*/ 10 w 204"/>
                  <a:gd name="T5" fmla="*/ 82 h 148"/>
                  <a:gd name="T6" fmla="*/ 7 w 204"/>
                  <a:gd name="T7" fmla="*/ 60 h 148"/>
                  <a:gd name="T8" fmla="*/ 29 w 204"/>
                  <a:gd name="T9" fmla="*/ 38 h 148"/>
                  <a:gd name="T10" fmla="*/ 36 w 204"/>
                  <a:gd name="T11" fmla="*/ 36 h 148"/>
                  <a:gd name="T12" fmla="*/ 48 w 204"/>
                  <a:gd name="T13" fmla="*/ 42 h 148"/>
                  <a:gd name="T14" fmla="*/ 77 w 204"/>
                  <a:gd name="T15" fmla="*/ 71 h 148"/>
                  <a:gd name="T16" fmla="*/ 87 w 204"/>
                  <a:gd name="T17" fmla="*/ 76 h 148"/>
                  <a:gd name="T18" fmla="*/ 95 w 204"/>
                  <a:gd name="T19" fmla="*/ 71 h 148"/>
                  <a:gd name="T20" fmla="*/ 158 w 204"/>
                  <a:gd name="T21" fmla="*/ 4 h 148"/>
                  <a:gd name="T22" fmla="*/ 168 w 204"/>
                  <a:gd name="T23" fmla="*/ 0 h 148"/>
                  <a:gd name="T24" fmla="*/ 178 w 204"/>
                  <a:gd name="T25" fmla="*/ 4 h 148"/>
                  <a:gd name="T26" fmla="*/ 200 w 204"/>
                  <a:gd name="T27" fmla="*/ 26 h 148"/>
                  <a:gd name="T28" fmla="*/ 204 w 204"/>
                  <a:gd name="T29" fmla="*/ 35 h 148"/>
                  <a:gd name="T30" fmla="*/ 198 w 204"/>
                  <a:gd name="T31" fmla="*/ 47 h 148"/>
                  <a:gd name="T32" fmla="*/ 99 w 204"/>
                  <a:gd name="T33" fmla="*/ 142 h 148"/>
                  <a:gd name="T34" fmla="*/ 86 w 204"/>
                  <a:gd name="T35" fmla="*/ 148 h 148"/>
                  <a:gd name="T36" fmla="*/ 34 w 204"/>
                  <a:gd name="T37" fmla="*/ 44 h 148"/>
                  <a:gd name="T38" fmla="*/ 12 w 204"/>
                  <a:gd name="T39" fmla="*/ 65 h 148"/>
                  <a:gd name="T40" fmla="*/ 15 w 204"/>
                  <a:gd name="T41" fmla="*/ 76 h 148"/>
                  <a:gd name="T42" fmla="*/ 80 w 204"/>
                  <a:gd name="T43" fmla="*/ 137 h 148"/>
                  <a:gd name="T44" fmla="*/ 86 w 204"/>
                  <a:gd name="T45" fmla="*/ 141 h 148"/>
                  <a:gd name="T46" fmla="*/ 94 w 204"/>
                  <a:gd name="T47" fmla="*/ 137 h 148"/>
                  <a:gd name="T48" fmla="*/ 193 w 204"/>
                  <a:gd name="T49" fmla="*/ 42 h 148"/>
                  <a:gd name="T50" fmla="*/ 197 w 204"/>
                  <a:gd name="T51" fmla="*/ 35 h 148"/>
                  <a:gd name="T52" fmla="*/ 195 w 204"/>
                  <a:gd name="T53" fmla="*/ 31 h 148"/>
                  <a:gd name="T54" fmla="*/ 195 w 204"/>
                  <a:gd name="T55" fmla="*/ 31 h 148"/>
                  <a:gd name="T56" fmla="*/ 174 w 204"/>
                  <a:gd name="T57" fmla="*/ 10 h 148"/>
                  <a:gd name="T58" fmla="*/ 168 w 204"/>
                  <a:gd name="T59" fmla="*/ 7 h 148"/>
                  <a:gd name="T60" fmla="*/ 163 w 204"/>
                  <a:gd name="T61" fmla="*/ 9 h 148"/>
                  <a:gd name="T62" fmla="*/ 101 w 204"/>
                  <a:gd name="T63" fmla="*/ 76 h 148"/>
                  <a:gd name="T64" fmla="*/ 87 w 204"/>
                  <a:gd name="T65" fmla="*/ 84 h 148"/>
                  <a:gd name="T66" fmla="*/ 72 w 204"/>
                  <a:gd name="T67" fmla="*/ 76 h 148"/>
                  <a:gd name="T68" fmla="*/ 43 w 204"/>
                  <a:gd name="T69" fmla="*/ 47 h 148"/>
                  <a:gd name="T70" fmla="*/ 36 w 204"/>
                  <a:gd name="T71" fmla="*/ 43 h 148"/>
                  <a:gd name="T72" fmla="*/ 34 w 204"/>
                  <a:gd name="T73" fmla="*/ 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4" h="148">
                    <a:moveTo>
                      <a:pt x="86" y="148"/>
                    </a:moveTo>
                    <a:cubicBezTo>
                      <a:pt x="83" y="148"/>
                      <a:pt x="79" y="147"/>
                      <a:pt x="75" y="142"/>
                    </a:cubicBezTo>
                    <a:cubicBezTo>
                      <a:pt x="10" y="82"/>
                      <a:pt x="10" y="82"/>
                      <a:pt x="10" y="82"/>
                    </a:cubicBezTo>
                    <a:cubicBezTo>
                      <a:pt x="6" y="78"/>
                      <a:pt x="0" y="69"/>
                      <a:pt x="7" y="60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32" y="36"/>
                      <a:pt x="36" y="36"/>
                    </a:cubicBezTo>
                    <a:cubicBezTo>
                      <a:pt x="39" y="36"/>
                      <a:pt x="44" y="37"/>
                      <a:pt x="48" y="42"/>
                    </a:cubicBezTo>
                    <a:cubicBezTo>
                      <a:pt x="77" y="71"/>
                      <a:pt x="77" y="71"/>
                      <a:pt x="77" y="71"/>
                    </a:cubicBezTo>
                    <a:cubicBezTo>
                      <a:pt x="78" y="72"/>
                      <a:pt x="82" y="76"/>
                      <a:pt x="87" y="76"/>
                    </a:cubicBezTo>
                    <a:cubicBezTo>
                      <a:pt x="90" y="76"/>
                      <a:pt x="92" y="75"/>
                      <a:pt x="95" y="71"/>
                    </a:cubicBezTo>
                    <a:cubicBezTo>
                      <a:pt x="158" y="4"/>
                      <a:pt x="158" y="4"/>
                      <a:pt x="158" y="4"/>
                    </a:cubicBezTo>
                    <a:cubicBezTo>
                      <a:pt x="159" y="3"/>
                      <a:pt x="162" y="0"/>
                      <a:pt x="168" y="0"/>
                    </a:cubicBezTo>
                    <a:cubicBezTo>
                      <a:pt x="172" y="0"/>
                      <a:pt x="175" y="2"/>
                      <a:pt x="178" y="4"/>
                    </a:cubicBezTo>
                    <a:cubicBezTo>
                      <a:pt x="200" y="26"/>
                      <a:pt x="200" y="26"/>
                      <a:pt x="200" y="26"/>
                    </a:cubicBezTo>
                    <a:cubicBezTo>
                      <a:pt x="201" y="27"/>
                      <a:pt x="204" y="30"/>
                      <a:pt x="204" y="35"/>
                    </a:cubicBezTo>
                    <a:cubicBezTo>
                      <a:pt x="204" y="39"/>
                      <a:pt x="202" y="43"/>
                      <a:pt x="198" y="47"/>
                    </a:cubicBezTo>
                    <a:cubicBezTo>
                      <a:pt x="99" y="142"/>
                      <a:pt x="99" y="142"/>
                      <a:pt x="99" y="142"/>
                    </a:cubicBezTo>
                    <a:cubicBezTo>
                      <a:pt x="99" y="142"/>
                      <a:pt x="93" y="148"/>
                      <a:pt x="86" y="148"/>
                    </a:cubicBezTo>
                    <a:close/>
                    <a:moveTo>
                      <a:pt x="34" y="44"/>
                    </a:moveTo>
                    <a:cubicBezTo>
                      <a:pt x="12" y="65"/>
                      <a:pt x="12" y="65"/>
                      <a:pt x="12" y="65"/>
                    </a:cubicBezTo>
                    <a:cubicBezTo>
                      <a:pt x="8" y="70"/>
                      <a:pt x="15" y="76"/>
                      <a:pt x="15" y="76"/>
                    </a:cubicBezTo>
                    <a:cubicBezTo>
                      <a:pt x="80" y="137"/>
                      <a:pt x="80" y="137"/>
                      <a:pt x="80" y="137"/>
                    </a:cubicBezTo>
                    <a:cubicBezTo>
                      <a:pt x="82" y="140"/>
                      <a:pt x="84" y="141"/>
                      <a:pt x="86" y="141"/>
                    </a:cubicBezTo>
                    <a:cubicBezTo>
                      <a:pt x="90" y="141"/>
                      <a:pt x="93" y="138"/>
                      <a:pt x="94" y="137"/>
                    </a:cubicBezTo>
                    <a:cubicBezTo>
                      <a:pt x="193" y="42"/>
                      <a:pt x="193" y="42"/>
                      <a:pt x="193" y="42"/>
                    </a:cubicBezTo>
                    <a:cubicBezTo>
                      <a:pt x="195" y="40"/>
                      <a:pt x="197" y="37"/>
                      <a:pt x="197" y="35"/>
                    </a:cubicBezTo>
                    <a:cubicBezTo>
                      <a:pt x="197" y="33"/>
                      <a:pt x="195" y="31"/>
                      <a:pt x="195" y="31"/>
                    </a:cubicBezTo>
                    <a:cubicBezTo>
                      <a:pt x="195" y="31"/>
                      <a:pt x="195" y="31"/>
                      <a:pt x="195" y="31"/>
                    </a:cubicBezTo>
                    <a:cubicBezTo>
                      <a:pt x="174" y="10"/>
                      <a:pt x="174" y="10"/>
                      <a:pt x="174" y="10"/>
                    </a:cubicBezTo>
                    <a:cubicBezTo>
                      <a:pt x="172" y="8"/>
                      <a:pt x="170" y="7"/>
                      <a:pt x="168" y="7"/>
                    </a:cubicBezTo>
                    <a:cubicBezTo>
                      <a:pt x="165" y="7"/>
                      <a:pt x="163" y="9"/>
                      <a:pt x="163" y="9"/>
                    </a:cubicBezTo>
                    <a:cubicBezTo>
                      <a:pt x="101" y="76"/>
                      <a:pt x="101" y="76"/>
                      <a:pt x="101" y="76"/>
                    </a:cubicBezTo>
                    <a:cubicBezTo>
                      <a:pt x="97" y="81"/>
                      <a:pt x="92" y="84"/>
                      <a:pt x="87" y="84"/>
                    </a:cubicBezTo>
                    <a:cubicBezTo>
                      <a:pt x="78" y="84"/>
                      <a:pt x="72" y="76"/>
                      <a:pt x="72" y="76"/>
                    </a:cubicBezTo>
                    <a:cubicBezTo>
                      <a:pt x="43" y="47"/>
                      <a:pt x="43" y="47"/>
                      <a:pt x="43" y="47"/>
                    </a:cubicBezTo>
                    <a:cubicBezTo>
                      <a:pt x="41" y="44"/>
                      <a:pt x="38" y="43"/>
                      <a:pt x="36" y="43"/>
                    </a:cubicBezTo>
                    <a:cubicBezTo>
                      <a:pt x="35" y="43"/>
                      <a:pt x="34" y="43"/>
                      <a:pt x="34" y="44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1683599" y="3177001"/>
              <a:ext cx="1440354" cy="306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+mj-lt"/>
                </a:rPr>
                <a:t>February, 28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e7d195523061f1c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 hidden="1"/>
          <p:cNvSpPr txBox="1"/>
          <p:nvPr/>
        </p:nvSpPr>
        <p:spPr>
          <a:xfrm>
            <a:off x="-355600" y="1803400"/>
            <a:ext cx="32380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</a:t>
            </a:r>
            <a:endParaRPr lang="zh-CN" altLang="en-US" sz="100"/>
          </a:p>
        </p:txBody>
      </p:sp>
      <p:pic>
        <p:nvPicPr>
          <p:cNvPr id="12" name="图片占位符 11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927058" y="4339771"/>
            <a:ext cx="10337886" cy="1542414"/>
          </a:xfr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599638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673768" y="719568"/>
            <a:ext cx="10844463" cy="5418864"/>
          </a:xfrm>
          <a:prstGeom prst="rect">
            <a:avLst/>
          </a:prstGeom>
          <a:solidFill>
            <a:srgbClr val="354964">
              <a:alpha val="79000"/>
            </a:srgbClr>
          </a:solidFill>
          <a:ln>
            <a:solidFill>
              <a:srgbClr val="D6B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4644188" y="477737"/>
            <a:ext cx="2903622" cy="582015"/>
            <a:chOff x="1459832" y="2326104"/>
            <a:chExt cx="4283242" cy="513348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459832" y="2326104"/>
              <a:ext cx="4283242" cy="5133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文本框 30"/>
            <p:cNvSpPr txBox="1"/>
            <p:nvPr/>
          </p:nvSpPr>
          <p:spPr>
            <a:xfrm>
              <a:off x="1722129" y="2379179"/>
              <a:ext cx="3758651" cy="407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3.</a:t>
              </a:r>
              <a:r>
                <a:rPr lang="zh-CN" altLang="en-US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金箔水墨色块</a:t>
              </a:r>
              <a:endParaRPr lang="zh-CN" altLang="en-US" sz="2400" dirty="0">
                <a:solidFill>
                  <a:srgbClr val="354964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</p:txBody>
        </p:sp>
      </p:grpSp>
      <p:pic>
        <p:nvPicPr>
          <p:cNvPr id="9" name="图片占位符 8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/>
          <a:srcRect/>
          <a:stretch>
            <a:fillRect/>
          </a:stretch>
        </p:blipFill>
        <p:spPr/>
      </p:pic>
      <p:sp>
        <p:nvSpPr>
          <p:cNvPr id="8" name="Freeform: Shape 7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/>
          <p:nvPr/>
        </p:nvSpPr>
        <p:spPr>
          <a:xfrm>
            <a:off x="0" y="0"/>
            <a:ext cx="12192000" cy="5108067"/>
          </a:xfrm>
          <a:custGeom>
            <a:avLst/>
            <a:gdLst>
              <a:gd name="connsiteX0" fmla="*/ 0 w 12192000"/>
              <a:gd name="connsiteY0" fmla="*/ 0 h 5108067"/>
              <a:gd name="connsiteX1" fmla="*/ 12192000 w 12192000"/>
              <a:gd name="connsiteY1" fmla="*/ 0 h 5108067"/>
              <a:gd name="connsiteX2" fmla="*/ 12192000 w 12192000"/>
              <a:gd name="connsiteY2" fmla="*/ 3672987 h 5108067"/>
              <a:gd name="connsiteX3" fmla="*/ 11915084 w 12192000"/>
              <a:gd name="connsiteY3" fmla="*/ 3755307 h 5108067"/>
              <a:gd name="connsiteX4" fmla="*/ 7344697 w 12192000"/>
              <a:gd name="connsiteY4" fmla="*/ 4866966 h 5108067"/>
              <a:gd name="connsiteX5" fmla="*/ 3628103 w 12192000"/>
              <a:gd name="connsiteY5" fmla="*/ 4159043 h 5108067"/>
              <a:gd name="connsiteX6" fmla="*/ 353961 w 12192000"/>
              <a:gd name="connsiteY6" fmla="*/ 5073443 h 5108067"/>
              <a:gd name="connsiteX7" fmla="*/ 143044 w 12192000"/>
              <a:gd name="connsiteY7" fmla="*/ 5097417 h 5108067"/>
              <a:gd name="connsiteX8" fmla="*/ 0 w 12192000"/>
              <a:gd name="connsiteY8" fmla="*/ 5108067 h 5108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108067">
                <a:moveTo>
                  <a:pt x="0" y="0"/>
                </a:moveTo>
                <a:lnTo>
                  <a:pt x="12192000" y="0"/>
                </a:lnTo>
                <a:lnTo>
                  <a:pt x="12192000" y="3672987"/>
                </a:lnTo>
                <a:lnTo>
                  <a:pt x="11915084" y="3755307"/>
                </a:lnTo>
                <a:cubicBezTo>
                  <a:pt x="10561689" y="4159044"/>
                  <a:pt x="8513507" y="4778476"/>
                  <a:pt x="7344697" y="4866966"/>
                </a:cubicBezTo>
                <a:cubicBezTo>
                  <a:pt x="5786285" y="4984953"/>
                  <a:pt x="4793226" y="4124630"/>
                  <a:pt x="3628103" y="4159043"/>
                </a:cubicBezTo>
                <a:cubicBezTo>
                  <a:pt x="2462980" y="4193456"/>
                  <a:pt x="1420761" y="4925959"/>
                  <a:pt x="353961" y="5073443"/>
                </a:cubicBezTo>
                <a:cubicBezTo>
                  <a:pt x="287286" y="5082661"/>
                  <a:pt x="216732" y="5090611"/>
                  <a:pt x="143044" y="5097417"/>
                </a:cubicBezTo>
                <a:lnTo>
                  <a:pt x="0" y="5108067"/>
                </a:lnTo>
                <a:close/>
              </a:path>
            </a:pathLst>
          </a:custGeom>
          <a:blipFill dpi="0" rotWithShape="1">
            <a:blip r:embed="rId5" cstate="screen">
              <a:alphaModFix amt="77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1" y="664979"/>
            <a:ext cx="5014116" cy="5528041"/>
          </a:xfrm>
          <a:prstGeom prst="rect">
            <a:avLst/>
          </a:prstGeom>
          <a:effectLst/>
        </p:spPr>
      </p:pic>
      <p:grpSp>
        <p:nvGrpSpPr>
          <p:cNvPr id="3" name="Group 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1325473" y="988977"/>
            <a:ext cx="4367404" cy="1621531"/>
            <a:chOff x="1325473" y="988977"/>
            <a:chExt cx="4367404" cy="1621531"/>
          </a:xfrm>
        </p:grpSpPr>
        <p:sp>
          <p:nvSpPr>
            <p:cNvPr id="52" name="TextBox 51"/>
            <p:cNvSpPr txBox="1"/>
            <p:nvPr/>
          </p:nvSpPr>
          <p:spPr>
            <a:xfrm>
              <a:off x="1325473" y="988977"/>
              <a:ext cx="436740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dirty="0">
                  <a:solidFill>
                    <a:schemeClr val="bg1"/>
                  </a:solidFill>
                  <a:latin typeface="+mj-lt"/>
                </a:rPr>
                <a:t>产品雏形</a:t>
              </a:r>
              <a:endParaRPr lang="en-US" altLang="zh-CN" sz="4400" b="1" dirty="0">
                <a:solidFill>
                  <a:schemeClr val="bg1"/>
                </a:solidFill>
                <a:latin typeface="+mj-lt"/>
              </a:endParaRPr>
            </a:p>
            <a:p>
              <a:r>
                <a:rPr lang="zh-CN" altLang="en-US" sz="4400" b="1" dirty="0">
                  <a:solidFill>
                    <a:schemeClr val="bg1"/>
                  </a:solidFill>
                  <a:latin typeface="+mj-lt"/>
                </a:rPr>
                <a:t>展示</a:t>
              </a:r>
              <a:endParaRPr lang="en-US" altLang="zh-CN" sz="4400" b="1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1459685" y="2610508"/>
              <a:ext cx="603250" cy="0"/>
              <a:chOff x="7150100" y="3662052"/>
              <a:chExt cx="603250" cy="0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>
                <a:off x="7150100" y="3662052"/>
                <a:ext cx="336550" cy="0"/>
              </a:xfrm>
              <a:prstGeom prst="line">
                <a:avLst/>
              </a:prstGeom>
              <a:ln w="635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762000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775335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8" name="TextBox 57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 txBox="1"/>
          <p:nvPr/>
        </p:nvSpPr>
        <p:spPr>
          <a:xfrm>
            <a:off x="1325472" y="2929598"/>
            <a:ext cx="5776368" cy="73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>
                <a:solidFill>
                  <a:schemeClr val="bg1"/>
                </a:solidFill>
              </a:rPr>
              <a:t>A wonderful serenity </a:t>
            </a:r>
            <a:r>
              <a:rPr lang="en-US" sz="1200" dirty="0">
                <a:solidFill>
                  <a:schemeClr val="bg1"/>
                </a:solidFill>
              </a:rPr>
              <a:t>has taken possession of my entire soul, like these sweet mornings of spring which I enjoy with my whole heart. I am alone, and feel the charm of existence in this spot.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9" name="Rectangle: Rounded Corners 58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/>
          <p:nvPr/>
        </p:nvSpPr>
        <p:spPr>
          <a:xfrm>
            <a:off x="1404085" y="4090492"/>
            <a:ext cx="5014116" cy="1151521"/>
          </a:xfrm>
          <a:prstGeom prst="roundRect">
            <a:avLst>
              <a:gd name="adj" fmla="val 3550"/>
            </a:avLst>
          </a:prstGeom>
          <a:solidFill>
            <a:schemeClr val="bg1"/>
          </a:solidFill>
          <a:ln>
            <a:noFill/>
          </a:ln>
          <a:effectLst>
            <a:outerShdw blurRad="1270000" dist="393700" dir="2700000" sx="92000" sy="92000" algn="tl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1765801" y="4303904"/>
            <a:ext cx="1948403" cy="724696"/>
            <a:chOff x="1765801" y="4303904"/>
            <a:chExt cx="1948403" cy="724696"/>
          </a:xfrm>
        </p:grpSpPr>
        <p:grpSp>
          <p:nvGrpSpPr>
            <p:cNvPr id="71" name="Group 70"/>
            <p:cNvGrpSpPr/>
            <p:nvPr/>
          </p:nvGrpSpPr>
          <p:grpSpPr>
            <a:xfrm>
              <a:off x="2140321" y="4303904"/>
              <a:ext cx="1573883" cy="724696"/>
              <a:chOff x="1798135" y="4368470"/>
              <a:chExt cx="1573883" cy="724696"/>
            </a:xfrm>
          </p:grpSpPr>
          <p:sp>
            <p:nvSpPr>
              <p:cNvPr id="66" name="TextBox 65"/>
              <p:cNvSpPr txBox="1"/>
              <p:nvPr/>
            </p:nvSpPr>
            <p:spPr>
              <a:xfrm>
                <a:off x="1798135" y="4368470"/>
                <a:ext cx="15738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2400</a:t>
                </a:r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798136" y="4799816"/>
                <a:ext cx="1573882" cy="293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A wonderful text</a:t>
                </a:r>
                <a:endParaRPr lang="en-US" sz="12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72" name="Freeform 30"/>
            <p:cNvSpPr>
              <a:spLocks noEditPoints="1"/>
            </p:cNvSpPr>
            <p:nvPr/>
          </p:nvSpPr>
          <p:spPr bwMode="auto">
            <a:xfrm>
              <a:off x="1765801" y="4403394"/>
              <a:ext cx="261857" cy="264293"/>
            </a:xfrm>
            <a:custGeom>
              <a:avLst/>
              <a:gdLst>
                <a:gd name="T0" fmla="*/ 127 w 218"/>
                <a:gd name="T1" fmla="*/ 46 h 220"/>
                <a:gd name="T2" fmla="*/ 109 w 218"/>
                <a:gd name="T3" fmla="*/ 34 h 220"/>
                <a:gd name="T4" fmla="*/ 112 w 218"/>
                <a:gd name="T5" fmla="*/ 64 h 220"/>
                <a:gd name="T6" fmla="*/ 125 w 218"/>
                <a:gd name="T7" fmla="*/ 57 h 220"/>
                <a:gd name="T8" fmla="*/ 114 w 218"/>
                <a:gd name="T9" fmla="*/ 56 h 220"/>
                <a:gd name="T10" fmla="*/ 111 w 218"/>
                <a:gd name="T11" fmla="*/ 42 h 220"/>
                <a:gd name="T12" fmla="*/ 119 w 218"/>
                <a:gd name="T13" fmla="*/ 47 h 220"/>
                <a:gd name="T14" fmla="*/ 126 w 218"/>
                <a:gd name="T15" fmla="*/ 89 h 220"/>
                <a:gd name="T16" fmla="*/ 120 w 218"/>
                <a:gd name="T17" fmla="*/ 99 h 220"/>
                <a:gd name="T18" fmla="*/ 130 w 218"/>
                <a:gd name="T19" fmla="*/ 106 h 220"/>
                <a:gd name="T20" fmla="*/ 126 w 218"/>
                <a:gd name="T21" fmla="*/ 89 h 220"/>
                <a:gd name="T22" fmla="*/ 40 w 218"/>
                <a:gd name="T23" fmla="*/ 115 h 220"/>
                <a:gd name="T24" fmla="*/ 47 w 218"/>
                <a:gd name="T25" fmla="*/ 128 h 220"/>
                <a:gd name="T26" fmla="*/ 54 w 218"/>
                <a:gd name="T27" fmla="*/ 124 h 220"/>
                <a:gd name="T28" fmla="*/ 45 w 218"/>
                <a:gd name="T29" fmla="*/ 111 h 220"/>
                <a:gd name="T30" fmla="*/ 79 w 218"/>
                <a:gd name="T31" fmla="*/ 104 h 220"/>
                <a:gd name="T32" fmla="*/ 90 w 218"/>
                <a:gd name="T33" fmla="*/ 124 h 220"/>
                <a:gd name="T34" fmla="*/ 103 w 218"/>
                <a:gd name="T35" fmla="*/ 108 h 220"/>
                <a:gd name="T36" fmla="*/ 91 w 218"/>
                <a:gd name="T37" fmla="*/ 116 h 220"/>
                <a:gd name="T38" fmla="*/ 86 w 218"/>
                <a:gd name="T39" fmla="*/ 108 h 220"/>
                <a:gd name="T40" fmla="*/ 90 w 218"/>
                <a:gd name="T41" fmla="*/ 106 h 220"/>
                <a:gd name="T42" fmla="*/ 91 w 218"/>
                <a:gd name="T43" fmla="*/ 116 h 220"/>
                <a:gd name="T44" fmla="*/ 157 w 218"/>
                <a:gd name="T45" fmla="*/ 128 h 220"/>
                <a:gd name="T46" fmla="*/ 160 w 218"/>
                <a:gd name="T47" fmla="*/ 156 h 220"/>
                <a:gd name="T48" fmla="*/ 172 w 218"/>
                <a:gd name="T49" fmla="*/ 149 h 220"/>
                <a:gd name="T50" fmla="*/ 166 w 218"/>
                <a:gd name="T51" fmla="*/ 145 h 220"/>
                <a:gd name="T52" fmla="*/ 155 w 218"/>
                <a:gd name="T53" fmla="*/ 143 h 220"/>
                <a:gd name="T54" fmla="*/ 160 w 218"/>
                <a:gd name="T55" fmla="*/ 136 h 220"/>
                <a:gd name="T56" fmla="*/ 166 w 218"/>
                <a:gd name="T57" fmla="*/ 145 h 220"/>
                <a:gd name="T58" fmla="*/ 131 w 218"/>
                <a:gd name="T59" fmla="*/ 0 h 220"/>
                <a:gd name="T60" fmla="*/ 24 w 218"/>
                <a:gd name="T61" fmla="*/ 54 h 220"/>
                <a:gd name="T62" fmla="*/ 22 w 218"/>
                <a:gd name="T63" fmla="*/ 180 h 220"/>
                <a:gd name="T64" fmla="*/ 65 w 218"/>
                <a:gd name="T65" fmla="*/ 206 h 220"/>
                <a:gd name="T66" fmla="*/ 93 w 218"/>
                <a:gd name="T67" fmla="*/ 206 h 220"/>
                <a:gd name="T68" fmla="*/ 101 w 218"/>
                <a:gd name="T69" fmla="*/ 180 h 220"/>
                <a:gd name="T70" fmla="*/ 115 w 218"/>
                <a:gd name="T71" fmla="*/ 204 h 220"/>
                <a:gd name="T72" fmla="*/ 129 w 218"/>
                <a:gd name="T73" fmla="*/ 180 h 220"/>
                <a:gd name="T74" fmla="*/ 133 w 218"/>
                <a:gd name="T75" fmla="*/ 1 h 220"/>
                <a:gd name="T76" fmla="*/ 121 w 218"/>
                <a:gd name="T77" fmla="*/ 190 h 220"/>
                <a:gd name="T78" fmla="*/ 109 w 218"/>
                <a:gd name="T79" fmla="*/ 190 h 220"/>
                <a:gd name="T80" fmla="*/ 85 w 218"/>
                <a:gd name="T81" fmla="*/ 172 h 220"/>
                <a:gd name="T82" fmla="*/ 79 w 218"/>
                <a:gd name="T83" fmla="*/ 212 h 220"/>
                <a:gd name="T84" fmla="*/ 73 w 218"/>
                <a:gd name="T85" fmla="*/ 172 h 220"/>
                <a:gd name="T86" fmla="*/ 31 w 218"/>
                <a:gd name="T87" fmla="*/ 59 h 220"/>
                <a:gd name="T88" fmla="*/ 206 w 218"/>
                <a:gd name="T89" fmla="*/ 17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8" h="220">
                  <a:moveTo>
                    <a:pt x="125" y="57"/>
                  </a:moveTo>
                  <a:cubicBezTo>
                    <a:pt x="127" y="54"/>
                    <a:pt x="128" y="50"/>
                    <a:pt x="127" y="46"/>
                  </a:cubicBezTo>
                  <a:cubicBezTo>
                    <a:pt x="125" y="39"/>
                    <a:pt x="119" y="34"/>
                    <a:pt x="112" y="34"/>
                  </a:cubicBezTo>
                  <a:cubicBezTo>
                    <a:pt x="111" y="34"/>
                    <a:pt x="110" y="34"/>
                    <a:pt x="109" y="34"/>
                  </a:cubicBezTo>
                  <a:cubicBezTo>
                    <a:pt x="101" y="36"/>
                    <a:pt x="96" y="44"/>
                    <a:pt x="98" y="52"/>
                  </a:cubicBezTo>
                  <a:cubicBezTo>
                    <a:pt x="100" y="59"/>
                    <a:pt x="106" y="64"/>
                    <a:pt x="112" y="64"/>
                  </a:cubicBezTo>
                  <a:cubicBezTo>
                    <a:pt x="113" y="64"/>
                    <a:pt x="115" y="64"/>
                    <a:pt x="116" y="63"/>
                  </a:cubicBezTo>
                  <a:cubicBezTo>
                    <a:pt x="119" y="63"/>
                    <a:pt x="123" y="60"/>
                    <a:pt x="125" y="57"/>
                  </a:cubicBezTo>
                  <a:close/>
                  <a:moveTo>
                    <a:pt x="118" y="53"/>
                  </a:moveTo>
                  <a:cubicBezTo>
                    <a:pt x="117" y="54"/>
                    <a:pt x="116" y="55"/>
                    <a:pt x="114" y="56"/>
                  </a:cubicBezTo>
                  <a:cubicBezTo>
                    <a:pt x="110" y="56"/>
                    <a:pt x="107" y="54"/>
                    <a:pt x="106" y="50"/>
                  </a:cubicBezTo>
                  <a:cubicBezTo>
                    <a:pt x="105" y="47"/>
                    <a:pt x="107" y="43"/>
                    <a:pt x="111" y="42"/>
                  </a:cubicBezTo>
                  <a:cubicBezTo>
                    <a:pt x="111" y="42"/>
                    <a:pt x="112" y="42"/>
                    <a:pt x="112" y="42"/>
                  </a:cubicBezTo>
                  <a:cubicBezTo>
                    <a:pt x="116" y="42"/>
                    <a:pt x="118" y="44"/>
                    <a:pt x="119" y="47"/>
                  </a:cubicBezTo>
                  <a:cubicBezTo>
                    <a:pt x="119" y="49"/>
                    <a:pt x="119" y="51"/>
                    <a:pt x="118" y="53"/>
                  </a:cubicBezTo>
                  <a:close/>
                  <a:moveTo>
                    <a:pt x="126" y="89"/>
                  </a:moveTo>
                  <a:cubicBezTo>
                    <a:pt x="124" y="90"/>
                    <a:pt x="122" y="91"/>
                    <a:pt x="121" y="93"/>
                  </a:cubicBezTo>
                  <a:cubicBezTo>
                    <a:pt x="120" y="95"/>
                    <a:pt x="120" y="97"/>
                    <a:pt x="120" y="99"/>
                  </a:cubicBezTo>
                  <a:cubicBezTo>
                    <a:pt x="121" y="103"/>
                    <a:pt x="124" y="106"/>
                    <a:pt x="128" y="106"/>
                  </a:cubicBezTo>
                  <a:cubicBezTo>
                    <a:pt x="129" y="106"/>
                    <a:pt x="129" y="106"/>
                    <a:pt x="130" y="106"/>
                  </a:cubicBezTo>
                  <a:cubicBezTo>
                    <a:pt x="134" y="105"/>
                    <a:pt x="137" y="100"/>
                    <a:pt x="136" y="95"/>
                  </a:cubicBezTo>
                  <a:cubicBezTo>
                    <a:pt x="135" y="91"/>
                    <a:pt x="131" y="88"/>
                    <a:pt x="126" y="89"/>
                  </a:cubicBezTo>
                  <a:close/>
                  <a:moveTo>
                    <a:pt x="45" y="111"/>
                  </a:moveTo>
                  <a:cubicBezTo>
                    <a:pt x="43" y="112"/>
                    <a:pt x="41" y="113"/>
                    <a:pt x="40" y="115"/>
                  </a:cubicBezTo>
                  <a:cubicBezTo>
                    <a:pt x="39" y="117"/>
                    <a:pt x="38" y="119"/>
                    <a:pt x="39" y="121"/>
                  </a:cubicBezTo>
                  <a:cubicBezTo>
                    <a:pt x="40" y="125"/>
                    <a:pt x="43" y="128"/>
                    <a:pt x="47" y="128"/>
                  </a:cubicBezTo>
                  <a:cubicBezTo>
                    <a:pt x="47" y="128"/>
                    <a:pt x="48" y="128"/>
                    <a:pt x="49" y="128"/>
                  </a:cubicBezTo>
                  <a:cubicBezTo>
                    <a:pt x="51" y="127"/>
                    <a:pt x="53" y="126"/>
                    <a:pt x="54" y="124"/>
                  </a:cubicBezTo>
                  <a:cubicBezTo>
                    <a:pt x="55" y="122"/>
                    <a:pt x="55" y="120"/>
                    <a:pt x="55" y="118"/>
                  </a:cubicBezTo>
                  <a:cubicBezTo>
                    <a:pt x="54" y="113"/>
                    <a:pt x="49" y="110"/>
                    <a:pt x="45" y="111"/>
                  </a:cubicBezTo>
                  <a:close/>
                  <a:moveTo>
                    <a:pt x="87" y="98"/>
                  </a:moveTo>
                  <a:cubicBezTo>
                    <a:pt x="84" y="99"/>
                    <a:pt x="81" y="101"/>
                    <a:pt x="79" y="104"/>
                  </a:cubicBezTo>
                  <a:cubicBezTo>
                    <a:pt x="77" y="107"/>
                    <a:pt x="76" y="110"/>
                    <a:pt x="77" y="114"/>
                  </a:cubicBezTo>
                  <a:cubicBezTo>
                    <a:pt x="79" y="120"/>
                    <a:pt x="84" y="124"/>
                    <a:pt x="90" y="124"/>
                  </a:cubicBezTo>
                  <a:cubicBezTo>
                    <a:pt x="91" y="124"/>
                    <a:pt x="92" y="124"/>
                    <a:pt x="93" y="124"/>
                  </a:cubicBezTo>
                  <a:cubicBezTo>
                    <a:pt x="100" y="122"/>
                    <a:pt x="104" y="115"/>
                    <a:pt x="103" y="108"/>
                  </a:cubicBezTo>
                  <a:cubicBezTo>
                    <a:pt x="101" y="101"/>
                    <a:pt x="94" y="96"/>
                    <a:pt x="87" y="98"/>
                  </a:cubicBezTo>
                  <a:close/>
                  <a:moveTo>
                    <a:pt x="91" y="116"/>
                  </a:moveTo>
                  <a:cubicBezTo>
                    <a:pt x="88" y="116"/>
                    <a:pt x="86" y="115"/>
                    <a:pt x="85" y="112"/>
                  </a:cubicBezTo>
                  <a:cubicBezTo>
                    <a:pt x="85" y="111"/>
                    <a:pt x="85" y="109"/>
                    <a:pt x="86" y="108"/>
                  </a:cubicBezTo>
                  <a:cubicBezTo>
                    <a:pt x="86" y="107"/>
                    <a:pt x="88" y="106"/>
                    <a:pt x="89" y="106"/>
                  </a:cubicBezTo>
                  <a:cubicBezTo>
                    <a:pt x="89" y="106"/>
                    <a:pt x="90" y="106"/>
                    <a:pt x="90" y="106"/>
                  </a:cubicBezTo>
                  <a:cubicBezTo>
                    <a:pt x="92" y="106"/>
                    <a:pt x="94" y="107"/>
                    <a:pt x="95" y="110"/>
                  </a:cubicBezTo>
                  <a:cubicBezTo>
                    <a:pt x="96" y="112"/>
                    <a:pt x="94" y="115"/>
                    <a:pt x="91" y="116"/>
                  </a:cubicBezTo>
                  <a:close/>
                  <a:moveTo>
                    <a:pt x="174" y="139"/>
                  </a:moveTo>
                  <a:cubicBezTo>
                    <a:pt x="173" y="131"/>
                    <a:pt x="165" y="126"/>
                    <a:pt x="157" y="128"/>
                  </a:cubicBezTo>
                  <a:cubicBezTo>
                    <a:pt x="150" y="129"/>
                    <a:pt x="145" y="137"/>
                    <a:pt x="147" y="145"/>
                  </a:cubicBezTo>
                  <a:cubicBezTo>
                    <a:pt x="148" y="151"/>
                    <a:pt x="154" y="156"/>
                    <a:pt x="160" y="156"/>
                  </a:cubicBezTo>
                  <a:cubicBezTo>
                    <a:pt x="161" y="156"/>
                    <a:pt x="162" y="156"/>
                    <a:pt x="163" y="156"/>
                  </a:cubicBezTo>
                  <a:cubicBezTo>
                    <a:pt x="167" y="155"/>
                    <a:pt x="170" y="153"/>
                    <a:pt x="172" y="149"/>
                  </a:cubicBezTo>
                  <a:cubicBezTo>
                    <a:pt x="174" y="146"/>
                    <a:pt x="175" y="142"/>
                    <a:pt x="174" y="139"/>
                  </a:cubicBezTo>
                  <a:close/>
                  <a:moveTo>
                    <a:pt x="166" y="145"/>
                  </a:moveTo>
                  <a:cubicBezTo>
                    <a:pt x="165" y="146"/>
                    <a:pt x="163" y="147"/>
                    <a:pt x="162" y="148"/>
                  </a:cubicBezTo>
                  <a:cubicBezTo>
                    <a:pt x="159" y="148"/>
                    <a:pt x="155" y="146"/>
                    <a:pt x="155" y="143"/>
                  </a:cubicBezTo>
                  <a:cubicBezTo>
                    <a:pt x="154" y="140"/>
                    <a:pt x="156" y="136"/>
                    <a:pt x="159" y="136"/>
                  </a:cubicBezTo>
                  <a:cubicBezTo>
                    <a:pt x="160" y="136"/>
                    <a:pt x="160" y="136"/>
                    <a:pt x="160" y="136"/>
                  </a:cubicBezTo>
                  <a:cubicBezTo>
                    <a:pt x="163" y="136"/>
                    <a:pt x="166" y="138"/>
                    <a:pt x="166" y="140"/>
                  </a:cubicBezTo>
                  <a:cubicBezTo>
                    <a:pt x="167" y="142"/>
                    <a:pt x="166" y="144"/>
                    <a:pt x="166" y="145"/>
                  </a:cubicBezTo>
                  <a:close/>
                  <a:moveTo>
                    <a:pt x="133" y="1"/>
                  </a:moveTo>
                  <a:cubicBezTo>
                    <a:pt x="131" y="0"/>
                    <a:pt x="131" y="0"/>
                    <a:pt x="131" y="0"/>
                  </a:cubicBezTo>
                  <a:cubicBezTo>
                    <a:pt x="129" y="0"/>
                    <a:pt x="126" y="0"/>
                    <a:pt x="124" y="0"/>
                  </a:cubicBezTo>
                  <a:cubicBezTo>
                    <a:pt x="82" y="0"/>
                    <a:pt x="46" y="20"/>
                    <a:pt x="24" y="54"/>
                  </a:cubicBezTo>
                  <a:cubicBezTo>
                    <a:pt x="1" y="91"/>
                    <a:pt x="0" y="138"/>
                    <a:pt x="21" y="178"/>
                  </a:cubicBezTo>
                  <a:cubicBezTo>
                    <a:pt x="22" y="180"/>
                    <a:pt x="22" y="180"/>
                    <a:pt x="22" y="180"/>
                  </a:cubicBezTo>
                  <a:cubicBezTo>
                    <a:pt x="65" y="180"/>
                    <a:pt x="65" y="180"/>
                    <a:pt x="65" y="180"/>
                  </a:cubicBezTo>
                  <a:cubicBezTo>
                    <a:pt x="65" y="206"/>
                    <a:pt x="65" y="206"/>
                    <a:pt x="65" y="206"/>
                  </a:cubicBezTo>
                  <a:cubicBezTo>
                    <a:pt x="65" y="214"/>
                    <a:pt x="71" y="220"/>
                    <a:pt x="79" y="220"/>
                  </a:cubicBezTo>
                  <a:cubicBezTo>
                    <a:pt x="87" y="220"/>
                    <a:pt x="93" y="214"/>
                    <a:pt x="93" y="206"/>
                  </a:cubicBezTo>
                  <a:cubicBezTo>
                    <a:pt x="93" y="180"/>
                    <a:pt x="93" y="180"/>
                    <a:pt x="93" y="180"/>
                  </a:cubicBezTo>
                  <a:cubicBezTo>
                    <a:pt x="101" y="180"/>
                    <a:pt x="101" y="180"/>
                    <a:pt x="101" y="180"/>
                  </a:cubicBezTo>
                  <a:cubicBezTo>
                    <a:pt x="101" y="190"/>
                    <a:pt x="101" y="190"/>
                    <a:pt x="101" y="190"/>
                  </a:cubicBezTo>
                  <a:cubicBezTo>
                    <a:pt x="101" y="197"/>
                    <a:pt x="107" y="204"/>
                    <a:pt x="115" y="204"/>
                  </a:cubicBezTo>
                  <a:cubicBezTo>
                    <a:pt x="123" y="204"/>
                    <a:pt x="129" y="197"/>
                    <a:pt x="129" y="190"/>
                  </a:cubicBezTo>
                  <a:cubicBezTo>
                    <a:pt x="129" y="180"/>
                    <a:pt x="129" y="180"/>
                    <a:pt x="129" y="180"/>
                  </a:cubicBezTo>
                  <a:cubicBezTo>
                    <a:pt x="218" y="180"/>
                    <a:pt x="218" y="180"/>
                    <a:pt x="218" y="180"/>
                  </a:cubicBezTo>
                  <a:lnTo>
                    <a:pt x="133" y="1"/>
                  </a:lnTo>
                  <a:close/>
                  <a:moveTo>
                    <a:pt x="121" y="172"/>
                  </a:moveTo>
                  <a:cubicBezTo>
                    <a:pt x="121" y="190"/>
                    <a:pt x="121" y="190"/>
                    <a:pt x="121" y="190"/>
                  </a:cubicBezTo>
                  <a:cubicBezTo>
                    <a:pt x="121" y="193"/>
                    <a:pt x="118" y="196"/>
                    <a:pt x="115" y="196"/>
                  </a:cubicBezTo>
                  <a:cubicBezTo>
                    <a:pt x="112" y="196"/>
                    <a:pt x="109" y="193"/>
                    <a:pt x="109" y="190"/>
                  </a:cubicBezTo>
                  <a:cubicBezTo>
                    <a:pt x="109" y="172"/>
                    <a:pt x="109" y="172"/>
                    <a:pt x="109" y="172"/>
                  </a:cubicBezTo>
                  <a:cubicBezTo>
                    <a:pt x="85" y="172"/>
                    <a:pt x="85" y="172"/>
                    <a:pt x="85" y="172"/>
                  </a:cubicBezTo>
                  <a:cubicBezTo>
                    <a:pt x="85" y="206"/>
                    <a:pt x="85" y="206"/>
                    <a:pt x="85" y="206"/>
                  </a:cubicBezTo>
                  <a:cubicBezTo>
                    <a:pt x="85" y="209"/>
                    <a:pt x="82" y="212"/>
                    <a:pt x="79" y="212"/>
                  </a:cubicBezTo>
                  <a:cubicBezTo>
                    <a:pt x="76" y="212"/>
                    <a:pt x="73" y="209"/>
                    <a:pt x="73" y="206"/>
                  </a:cubicBezTo>
                  <a:cubicBezTo>
                    <a:pt x="73" y="172"/>
                    <a:pt x="73" y="172"/>
                    <a:pt x="73" y="172"/>
                  </a:cubicBezTo>
                  <a:cubicBezTo>
                    <a:pt x="27" y="172"/>
                    <a:pt x="27" y="172"/>
                    <a:pt x="27" y="172"/>
                  </a:cubicBezTo>
                  <a:cubicBezTo>
                    <a:pt x="8" y="136"/>
                    <a:pt x="10" y="92"/>
                    <a:pt x="31" y="59"/>
                  </a:cubicBezTo>
                  <a:cubicBezTo>
                    <a:pt x="52" y="26"/>
                    <a:pt x="88" y="7"/>
                    <a:pt x="129" y="9"/>
                  </a:cubicBezTo>
                  <a:cubicBezTo>
                    <a:pt x="206" y="172"/>
                    <a:pt x="206" y="172"/>
                    <a:pt x="206" y="172"/>
                  </a:cubicBezTo>
                  <a:lnTo>
                    <a:pt x="121" y="1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5" name="Group 4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4102602" y="4303904"/>
            <a:ext cx="1953883" cy="724696"/>
            <a:chOff x="4102602" y="4303904"/>
            <a:chExt cx="1953883" cy="724696"/>
          </a:xfrm>
        </p:grpSpPr>
        <p:grpSp>
          <p:nvGrpSpPr>
            <p:cNvPr id="70" name="Group 69"/>
            <p:cNvGrpSpPr/>
            <p:nvPr/>
          </p:nvGrpSpPr>
          <p:grpSpPr>
            <a:xfrm>
              <a:off x="4482602" y="4303904"/>
              <a:ext cx="1573883" cy="724696"/>
              <a:chOff x="3676349" y="4368470"/>
              <a:chExt cx="1573883" cy="724696"/>
            </a:xfrm>
          </p:grpSpPr>
          <p:sp>
            <p:nvSpPr>
              <p:cNvPr id="68" name="TextBox 67"/>
              <p:cNvSpPr txBox="1"/>
              <p:nvPr/>
            </p:nvSpPr>
            <p:spPr>
              <a:xfrm>
                <a:off x="3676349" y="4368470"/>
                <a:ext cx="15738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75K</a:t>
                </a:r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3676350" y="4799816"/>
                <a:ext cx="1573882" cy="293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A wonderful text</a:t>
                </a:r>
                <a:endParaRPr lang="en-US" sz="12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73" name="Freeform 73"/>
            <p:cNvSpPr>
              <a:spLocks noEditPoints="1"/>
            </p:cNvSpPr>
            <p:nvPr/>
          </p:nvSpPr>
          <p:spPr bwMode="auto">
            <a:xfrm>
              <a:off x="4102602" y="4428794"/>
              <a:ext cx="272818" cy="225319"/>
            </a:xfrm>
            <a:custGeom>
              <a:avLst/>
              <a:gdLst>
                <a:gd name="T0" fmla="*/ 111 w 228"/>
                <a:gd name="T1" fmla="*/ 40 h 188"/>
                <a:gd name="T2" fmla="*/ 36 w 228"/>
                <a:gd name="T3" fmla="*/ 114 h 188"/>
                <a:gd name="T4" fmla="*/ 111 w 228"/>
                <a:gd name="T5" fmla="*/ 188 h 188"/>
                <a:gd name="T6" fmla="*/ 185 w 228"/>
                <a:gd name="T7" fmla="*/ 114 h 188"/>
                <a:gd name="T8" fmla="*/ 111 w 228"/>
                <a:gd name="T9" fmla="*/ 40 h 188"/>
                <a:gd name="T10" fmla="*/ 111 w 228"/>
                <a:gd name="T11" fmla="*/ 180 h 188"/>
                <a:gd name="T12" fmla="*/ 44 w 228"/>
                <a:gd name="T13" fmla="*/ 114 h 188"/>
                <a:gd name="T14" fmla="*/ 111 w 228"/>
                <a:gd name="T15" fmla="*/ 48 h 188"/>
                <a:gd name="T16" fmla="*/ 177 w 228"/>
                <a:gd name="T17" fmla="*/ 114 h 188"/>
                <a:gd name="T18" fmla="*/ 111 w 228"/>
                <a:gd name="T19" fmla="*/ 180 h 188"/>
                <a:gd name="T20" fmla="*/ 111 w 228"/>
                <a:gd name="T21" fmla="*/ 60 h 188"/>
                <a:gd name="T22" fmla="*/ 56 w 228"/>
                <a:gd name="T23" fmla="*/ 114 h 188"/>
                <a:gd name="T24" fmla="*/ 111 w 228"/>
                <a:gd name="T25" fmla="*/ 168 h 188"/>
                <a:gd name="T26" fmla="*/ 165 w 228"/>
                <a:gd name="T27" fmla="*/ 114 h 188"/>
                <a:gd name="T28" fmla="*/ 111 w 228"/>
                <a:gd name="T29" fmla="*/ 60 h 188"/>
                <a:gd name="T30" fmla="*/ 111 w 228"/>
                <a:gd name="T31" fmla="*/ 160 h 188"/>
                <a:gd name="T32" fmla="*/ 64 w 228"/>
                <a:gd name="T33" fmla="*/ 114 h 188"/>
                <a:gd name="T34" fmla="*/ 111 w 228"/>
                <a:gd name="T35" fmla="*/ 68 h 188"/>
                <a:gd name="T36" fmla="*/ 157 w 228"/>
                <a:gd name="T37" fmla="*/ 114 h 188"/>
                <a:gd name="T38" fmla="*/ 111 w 228"/>
                <a:gd name="T39" fmla="*/ 160 h 188"/>
                <a:gd name="T40" fmla="*/ 24 w 228"/>
                <a:gd name="T41" fmla="*/ 83 h 188"/>
                <a:gd name="T42" fmla="*/ 20 w 228"/>
                <a:gd name="T43" fmla="*/ 90 h 188"/>
                <a:gd name="T44" fmla="*/ 20 w 228"/>
                <a:gd name="T45" fmla="*/ 55 h 188"/>
                <a:gd name="T46" fmla="*/ 12 w 228"/>
                <a:gd name="T47" fmla="*/ 55 h 188"/>
                <a:gd name="T48" fmla="*/ 12 w 228"/>
                <a:gd name="T49" fmla="*/ 90 h 188"/>
                <a:gd name="T50" fmla="*/ 8 w 228"/>
                <a:gd name="T51" fmla="*/ 83 h 188"/>
                <a:gd name="T52" fmla="*/ 8 w 228"/>
                <a:gd name="T53" fmla="*/ 55 h 188"/>
                <a:gd name="T54" fmla="*/ 0 w 228"/>
                <a:gd name="T55" fmla="*/ 55 h 188"/>
                <a:gd name="T56" fmla="*/ 0 w 228"/>
                <a:gd name="T57" fmla="*/ 83 h 188"/>
                <a:gd name="T58" fmla="*/ 12 w 228"/>
                <a:gd name="T59" fmla="*/ 98 h 188"/>
                <a:gd name="T60" fmla="*/ 12 w 228"/>
                <a:gd name="T61" fmla="*/ 178 h 188"/>
                <a:gd name="T62" fmla="*/ 20 w 228"/>
                <a:gd name="T63" fmla="*/ 178 h 188"/>
                <a:gd name="T64" fmla="*/ 20 w 228"/>
                <a:gd name="T65" fmla="*/ 98 h 188"/>
                <a:gd name="T66" fmla="*/ 32 w 228"/>
                <a:gd name="T67" fmla="*/ 83 h 188"/>
                <a:gd name="T68" fmla="*/ 32 w 228"/>
                <a:gd name="T69" fmla="*/ 55 h 188"/>
                <a:gd name="T70" fmla="*/ 24 w 228"/>
                <a:gd name="T71" fmla="*/ 55 h 188"/>
                <a:gd name="T72" fmla="*/ 24 w 228"/>
                <a:gd name="T73" fmla="*/ 83 h 188"/>
                <a:gd name="T74" fmla="*/ 208 w 228"/>
                <a:gd name="T75" fmla="*/ 55 h 188"/>
                <a:gd name="T76" fmla="*/ 208 w 228"/>
                <a:gd name="T77" fmla="*/ 55 h 188"/>
                <a:gd name="T78" fmla="*/ 200 w 228"/>
                <a:gd name="T79" fmla="*/ 55 h 188"/>
                <a:gd name="T80" fmla="*/ 200 w 228"/>
                <a:gd name="T81" fmla="*/ 177 h 188"/>
                <a:gd name="T82" fmla="*/ 208 w 228"/>
                <a:gd name="T83" fmla="*/ 177 h 188"/>
                <a:gd name="T84" fmla="*/ 208 w 228"/>
                <a:gd name="T85" fmla="*/ 61 h 188"/>
                <a:gd name="T86" fmla="*/ 221 w 228"/>
                <a:gd name="T87" fmla="*/ 95 h 188"/>
                <a:gd name="T88" fmla="*/ 208 w 228"/>
                <a:gd name="T89" fmla="*/ 130 h 188"/>
                <a:gd name="T90" fmla="*/ 208 w 228"/>
                <a:gd name="T91" fmla="*/ 136 h 188"/>
                <a:gd name="T92" fmla="*/ 228 w 228"/>
                <a:gd name="T93" fmla="*/ 95 h 188"/>
                <a:gd name="T94" fmla="*/ 208 w 228"/>
                <a:gd name="T95" fmla="*/ 55 h 188"/>
                <a:gd name="T96" fmla="*/ 56 w 228"/>
                <a:gd name="T97" fmla="*/ 37 h 188"/>
                <a:gd name="T98" fmla="*/ 84 w 228"/>
                <a:gd name="T99" fmla="*/ 24 h 188"/>
                <a:gd name="T100" fmla="*/ 184 w 228"/>
                <a:gd name="T101" fmla="*/ 24 h 188"/>
                <a:gd name="T102" fmla="*/ 184 w 228"/>
                <a:gd name="T103" fmla="*/ 16 h 188"/>
                <a:gd name="T104" fmla="*/ 85 w 228"/>
                <a:gd name="T105" fmla="*/ 16 h 188"/>
                <a:gd name="T106" fmla="*/ 56 w 228"/>
                <a:gd name="T107" fmla="*/ 0 h 188"/>
                <a:gd name="T108" fmla="*/ 26 w 228"/>
                <a:gd name="T109" fmla="*/ 18 h 188"/>
                <a:gd name="T110" fmla="*/ 56 w 228"/>
                <a:gd name="T111" fmla="*/ 37 h 188"/>
                <a:gd name="T112" fmla="*/ 56 w 228"/>
                <a:gd name="T113" fmla="*/ 8 h 188"/>
                <a:gd name="T114" fmla="*/ 77 w 228"/>
                <a:gd name="T115" fmla="*/ 18 h 188"/>
                <a:gd name="T116" fmla="*/ 56 w 228"/>
                <a:gd name="T117" fmla="*/ 29 h 188"/>
                <a:gd name="T118" fmla="*/ 34 w 228"/>
                <a:gd name="T119" fmla="*/ 18 h 188"/>
                <a:gd name="T120" fmla="*/ 56 w 228"/>
                <a:gd name="T121" fmla="*/ 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8" h="188">
                  <a:moveTo>
                    <a:pt x="111" y="40"/>
                  </a:moveTo>
                  <a:cubicBezTo>
                    <a:pt x="69" y="40"/>
                    <a:pt x="36" y="73"/>
                    <a:pt x="36" y="114"/>
                  </a:cubicBezTo>
                  <a:cubicBezTo>
                    <a:pt x="36" y="155"/>
                    <a:pt x="69" y="188"/>
                    <a:pt x="111" y="188"/>
                  </a:cubicBezTo>
                  <a:cubicBezTo>
                    <a:pt x="152" y="188"/>
                    <a:pt x="185" y="155"/>
                    <a:pt x="185" y="114"/>
                  </a:cubicBezTo>
                  <a:cubicBezTo>
                    <a:pt x="185" y="73"/>
                    <a:pt x="152" y="40"/>
                    <a:pt x="111" y="40"/>
                  </a:cubicBezTo>
                  <a:close/>
                  <a:moveTo>
                    <a:pt x="111" y="180"/>
                  </a:moveTo>
                  <a:cubicBezTo>
                    <a:pt x="74" y="180"/>
                    <a:pt x="44" y="150"/>
                    <a:pt x="44" y="114"/>
                  </a:cubicBezTo>
                  <a:cubicBezTo>
                    <a:pt x="44" y="78"/>
                    <a:pt x="74" y="48"/>
                    <a:pt x="111" y="48"/>
                  </a:cubicBezTo>
                  <a:cubicBezTo>
                    <a:pt x="147" y="48"/>
                    <a:pt x="177" y="78"/>
                    <a:pt x="177" y="114"/>
                  </a:cubicBezTo>
                  <a:cubicBezTo>
                    <a:pt x="177" y="150"/>
                    <a:pt x="147" y="180"/>
                    <a:pt x="111" y="180"/>
                  </a:cubicBezTo>
                  <a:close/>
                  <a:moveTo>
                    <a:pt x="111" y="60"/>
                  </a:moveTo>
                  <a:cubicBezTo>
                    <a:pt x="80" y="60"/>
                    <a:pt x="56" y="84"/>
                    <a:pt x="56" y="114"/>
                  </a:cubicBezTo>
                  <a:cubicBezTo>
                    <a:pt x="56" y="144"/>
                    <a:pt x="80" y="168"/>
                    <a:pt x="111" y="168"/>
                  </a:cubicBezTo>
                  <a:cubicBezTo>
                    <a:pt x="141" y="168"/>
                    <a:pt x="165" y="144"/>
                    <a:pt x="165" y="114"/>
                  </a:cubicBezTo>
                  <a:cubicBezTo>
                    <a:pt x="165" y="84"/>
                    <a:pt x="141" y="60"/>
                    <a:pt x="111" y="60"/>
                  </a:cubicBezTo>
                  <a:close/>
                  <a:moveTo>
                    <a:pt x="111" y="160"/>
                  </a:moveTo>
                  <a:cubicBezTo>
                    <a:pt x="85" y="160"/>
                    <a:pt x="64" y="140"/>
                    <a:pt x="64" y="114"/>
                  </a:cubicBezTo>
                  <a:cubicBezTo>
                    <a:pt x="64" y="88"/>
                    <a:pt x="85" y="68"/>
                    <a:pt x="111" y="68"/>
                  </a:cubicBezTo>
                  <a:cubicBezTo>
                    <a:pt x="136" y="68"/>
                    <a:pt x="157" y="88"/>
                    <a:pt x="157" y="114"/>
                  </a:cubicBezTo>
                  <a:cubicBezTo>
                    <a:pt x="157" y="140"/>
                    <a:pt x="136" y="160"/>
                    <a:pt x="111" y="160"/>
                  </a:cubicBezTo>
                  <a:close/>
                  <a:moveTo>
                    <a:pt x="24" y="83"/>
                  </a:moveTo>
                  <a:cubicBezTo>
                    <a:pt x="24" y="86"/>
                    <a:pt x="22" y="89"/>
                    <a:pt x="20" y="90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90"/>
                    <a:pt x="12" y="90"/>
                    <a:pt x="12" y="90"/>
                  </a:cubicBezTo>
                  <a:cubicBezTo>
                    <a:pt x="10" y="89"/>
                    <a:pt x="8" y="86"/>
                    <a:pt x="8" y="83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90"/>
                    <a:pt x="5" y="97"/>
                    <a:pt x="12" y="98"/>
                  </a:cubicBezTo>
                  <a:cubicBezTo>
                    <a:pt x="12" y="178"/>
                    <a:pt x="12" y="178"/>
                    <a:pt x="12" y="178"/>
                  </a:cubicBezTo>
                  <a:cubicBezTo>
                    <a:pt x="20" y="178"/>
                    <a:pt x="20" y="178"/>
                    <a:pt x="20" y="178"/>
                  </a:cubicBezTo>
                  <a:cubicBezTo>
                    <a:pt x="20" y="98"/>
                    <a:pt x="20" y="98"/>
                    <a:pt x="20" y="98"/>
                  </a:cubicBezTo>
                  <a:cubicBezTo>
                    <a:pt x="27" y="97"/>
                    <a:pt x="32" y="90"/>
                    <a:pt x="32" y="83"/>
                  </a:cubicBezTo>
                  <a:cubicBezTo>
                    <a:pt x="32" y="55"/>
                    <a:pt x="32" y="55"/>
                    <a:pt x="32" y="55"/>
                  </a:cubicBezTo>
                  <a:cubicBezTo>
                    <a:pt x="24" y="55"/>
                    <a:pt x="24" y="55"/>
                    <a:pt x="24" y="55"/>
                  </a:cubicBezTo>
                  <a:lnTo>
                    <a:pt x="24" y="83"/>
                  </a:lnTo>
                  <a:close/>
                  <a:moveTo>
                    <a:pt x="208" y="55"/>
                  </a:moveTo>
                  <a:cubicBezTo>
                    <a:pt x="208" y="55"/>
                    <a:pt x="208" y="55"/>
                    <a:pt x="208" y="55"/>
                  </a:cubicBezTo>
                  <a:cubicBezTo>
                    <a:pt x="200" y="55"/>
                    <a:pt x="200" y="55"/>
                    <a:pt x="200" y="55"/>
                  </a:cubicBezTo>
                  <a:cubicBezTo>
                    <a:pt x="200" y="177"/>
                    <a:pt x="200" y="177"/>
                    <a:pt x="200" y="177"/>
                  </a:cubicBezTo>
                  <a:cubicBezTo>
                    <a:pt x="208" y="177"/>
                    <a:pt x="208" y="177"/>
                    <a:pt x="208" y="177"/>
                  </a:cubicBezTo>
                  <a:cubicBezTo>
                    <a:pt x="208" y="61"/>
                    <a:pt x="208" y="61"/>
                    <a:pt x="208" y="61"/>
                  </a:cubicBezTo>
                  <a:cubicBezTo>
                    <a:pt x="216" y="63"/>
                    <a:pt x="221" y="75"/>
                    <a:pt x="221" y="95"/>
                  </a:cubicBezTo>
                  <a:cubicBezTo>
                    <a:pt x="221" y="116"/>
                    <a:pt x="216" y="129"/>
                    <a:pt x="208" y="130"/>
                  </a:cubicBezTo>
                  <a:cubicBezTo>
                    <a:pt x="208" y="136"/>
                    <a:pt x="208" y="136"/>
                    <a:pt x="208" y="136"/>
                  </a:cubicBezTo>
                  <a:cubicBezTo>
                    <a:pt x="224" y="135"/>
                    <a:pt x="228" y="115"/>
                    <a:pt x="228" y="95"/>
                  </a:cubicBezTo>
                  <a:cubicBezTo>
                    <a:pt x="228" y="76"/>
                    <a:pt x="224" y="56"/>
                    <a:pt x="208" y="55"/>
                  </a:cubicBezTo>
                  <a:close/>
                  <a:moveTo>
                    <a:pt x="56" y="37"/>
                  </a:moveTo>
                  <a:cubicBezTo>
                    <a:pt x="69" y="37"/>
                    <a:pt x="80" y="32"/>
                    <a:pt x="84" y="24"/>
                  </a:cubicBezTo>
                  <a:cubicBezTo>
                    <a:pt x="184" y="24"/>
                    <a:pt x="184" y="24"/>
                    <a:pt x="184" y="24"/>
                  </a:cubicBezTo>
                  <a:cubicBezTo>
                    <a:pt x="184" y="16"/>
                    <a:pt x="184" y="16"/>
                    <a:pt x="184" y="16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83" y="7"/>
                    <a:pt x="71" y="0"/>
                    <a:pt x="56" y="0"/>
                  </a:cubicBezTo>
                  <a:cubicBezTo>
                    <a:pt x="39" y="0"/>
                    <a:pt x="26" y="8"/>
                    <a:pt x="26" y="18"/>
                  </a:cubicBezTo>
                  <a:cubicBezTo>
                    <a:pt x="26" y="29"/>
                    <a:pt x="39" y="37"/>
                    <a:pt x="56" y="37"/>
                  </a:cubicBezTo>
                  <a:close/>
                  <a:moveTo>
                    <a:pt x="56" y="8"/>
                  </a:moveTo>
                  <a:cubicBezTo>
                    <a:pt x="68" y="8"/>
                    <a:pt x="77" y="14"/>
                    <a:pt x="77" y="18"/>
                  </a:cubicBezTo>
                  <a:cubicBezTo>
                    <a:pt x="77" y="23"/>
                    <a:pt x="68" y="29"/>
                    <a:pt x="56" y="29"/>
                  </a:cubicBezTo>
                  <a:cubicBezTo>
                    <a:pt x="43" y="29"/>
                    <a:pt x="34" y="23"/>
                    <a:pt x="34" y="18"/>
                  </a:cubicBezTo>
                  <a:cubicBezTo>
                    <a:pt x="34" y="14"/>
                    <a:pt x="43" y="8"/>
                    <a:pt x="56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pic>
        <p:nvPicPr>
          <p:cNvPr id="15" name="图片占位符 14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PicPr>
            <a:picLocks noGrp="1" noChangeAspect="1"/>
          </p:cNvPicPr>
          <p:nvPr>
            <p:ph type="pic" sz="quarter" idx="10"/>
          </p:nvPr>
        </p:nvPicPr>
        <p:blipFill>
          <a:blip r:embed="rId7" cstate="screen"/>
          <a:srcRect/>
          <a:stretch>
            <a:fillRect/>
          </a:stretch>
        </p:blipFill>
        <p:spPr/>
      </p:pic>
      <p:pic>
        <p:nvPicPr>
          <p:cNvPr id="17" name="图片占位符 16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PicPr>
            <a:picLocks noGrp="1" noChangeAspect="1"/>
          </p:cNvPicPr>
          <p:nvPr>
            <p:ph type="pic" sz="quarter" idx="12"/>
          </p:nvPr>
        </p:nvPicPr>
        <p:blipFill>
          <a:blip r:embed="rId8" cstate="screen"/>
          <a:srcRect/>
          <a:stretch>
            <a:fillRect/>
          </a:stretch>
        </p:blipFill>
        <p:spPr/>
      </p:pic>
      <p:sp>
        <p:nvSpPr>
          <p:cNvPr id="18" name="e7d195523061f1c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 hidden="1"/>
          <p:cNvSpPr txBox="1"/>
          <p:nvPr/>
        </p:nvSpPr>
        <p:spPr>
          <a:xfrm>
            <a:off x="-355600" y="1803400"/>
            <a:ext cx="32380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</a:t>
            </a:r>
            <a:endParaRPr lang="zh-CN" altLang="en-US" sz="1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8" grpId="0"/>
      <p:bldP spid="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-4176677" y="-4026567"/>
            <a:ext cx="20972761" cy="1485498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20665896">
            <a:off x="-1230229" y="-4613943"/>
            <a:ext cx="15529042" cy="77840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-1230229" y="2582778"/>
            <a:ext cx="15529042" cy="778409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H="1">
            <a:off x="2326020" y="-2224715"/>
            <a:ext cx="7776885" cy="1147196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669167" y="1088422"/>
            <a:ext cx="2853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D6B7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ro Script PERSONAL USE ONLY" panose="02000000000000000000" pitchFamily="2" charset="0"/>
              </a:rPr>
              <a:t>Contents</a:t>
            </a:r>
            <a:endParaRPr lang="zh-CN" altLang="en-US" sz="6600" dirty="0">
              <a:solidFill>
                <a:srgbClr val="D6B7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ro Script PERSONAL USE ONLY" panose="02000000000000000000" pitchFamily="2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387643" y="2403919"/>
            <a:ext cx="4283242" cy="523220"/>
            <a:chOff x="1459832" y="2326104"/>
            <a:chExt cx="4283242" cy="52322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1459832" y="2326104"/>
              <a:ext cx="4283242" cy="5133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文本框 10"/>
            <p:cNvSpPr txBox="1"/>
            <p:nvPr/>
          </p:nvSpPr>
          <p:spPr>
            <a:xfrm>
              <a:off x="1583369" y="2326104"/>
              <a:ext cx="3758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1.</a:t>
              </a:r>
              <a:r>
                <a:rPr lang="zh-CN" altLang="en-US" sz="28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金箔水墨色块</a:t>
              </a:r>
              <a:endParaRPr lang="zh-CN" altLang="en-US" sz="2800" dirty="0">
                <a:solidFill>
                  <a:srgbClr val="354964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387643" y="3940734"/>
            <a:ext cx="4283242" cy="523220"/>
            <a:chOff x="1459832" y="2326104"/>
            <a:chExt cx="4283242" cy="52322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1459832" y="2326104"/>
              <a:ext cx="4283242" cy="5133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文本框 14"/>
            <p:cNvSpPr txBox="1"/>
            <p:nvPr/>
          </p:nvSpPr>
          <p:spPr>
            <a:xfrm>
              <a:off x="1583369" y="2326104"/>
              <a:ext cx="3758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2.</a:t>
              </a:r>
              <a:r>
                <a:rPr lang="zh-CN" altLang="en-US" sz="28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金箔水墨色块</a:t>
              </a:r>
              <a:endParaRPr lang="zh-CN" altLang="en-US" sz="2800" dirty="0">
                <a:solidFill>
                  <a:srgbClr val="354964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521117" y="2403919"/>
            <a:ext cx="4283242" cy="523220"/>
            <a:chOff x="1459832" y="2326104"/>
            <a:chExt cx="4283242" cy="52322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1459832" y="2326104"/>
              <a:ext cx="4283242" cy="5133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文本框 17"/>
            <p:cNvSpPr txBox="1"/>
            <p:nvPr/>
          </p:nvSpPr>
          <p:spPr>
            <a:xfrm>
              <a:off x="1583369" y="2326104"/>
              <a:ext cx="3758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3.</a:t>
              </a:r>
              <a:r>
                <a:rPr lang="zh-CN" altLang="en-US" sz="28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金箔水墨色块</a:t>
              </a:r>
              <a:endParaRPr lang="zh-CN" altLang="en-US" sz="2800" dirty="0">
                <a:solidFill>
                  <a:srgbClr val="354964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521117" y="3930862"/>
            <a:ext cx="4283242" cy="523220"/>
            <a:chOff x="1459832" y="2326104"/>
            <a:chExt cx="4283242" cy="52322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1459832" y="2326104"/>
              <a:ext cx="4283242" cy="5133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文本框 20"/>
            <p:cNvSpPr txBox="1"/>
            <p:nvPr/>
          </p:nvSpPr>
          <p:spPr>
            <a:xfrm>
              <a:off x="1583369" y="2326104"/>
              <a:ext cx="3758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4.</a:t>
              </a:r>
              <a:r>
                <a:rPr lang="zh-CN" altLang="en-US" sz="28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金箔水墨色块</a:t>
              </a:r>
              <a:endParaRPr lang="zh-CN" altLang="en-US" sz="2800" dirty="0">
                <a:solidFill>
                  <a:srgbClr val="354964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5996380"/>
          </a:xfrm>
          <a:prstGeom prst="rect">
            <a:avLst/>
          </a:prstGeom>
        </p:spPr>
      </p:pic>
      <p:sp>
        <p:nvSpPr>
          <p:cNvPr id="54" name="矩形 53"/>
          <p:cNvSpPr/>
          <p:nvPr/>
        </p:nvSpPr>
        <p:spPr>
          <a:xfrm>
            <a:off x="673768" y="719568"/>
            <a:ext cx="10844463" cy="5418864"/>
          </a:xfrm>
          <a:prstGeom prst="rect">
            <a:avLst/>
          </a:prstGeom>
          <a:solidFill>
            <a:srgbClr val="354964">
              <a:alpha val="79000"/>
            </a:srgbClr>
          </a:solidFill>
          <a:ln>
            <a:solidFill>
              <a:srgbClr val="D6B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/>
          <p:cNvGrpSpPr/>
          <p:nvPr/>
        </p:nvGrpSpPr>
        <p:grpSpPr>
          <a:xfrm>
            <a:off x="4644188" y="477737"/>
            <a:ext cx="2903622" cy="582015"/>
            <a:chOff x="1459832" y="2326104"/>
            <a:chExt cx="4283242" cy="513348"/>
          </a:xfrm>
        </p:grpSpPr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459832" y="2326104"/>
              <a:ext cx="4283242" cy="5133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7" name="文本框 56"/>
            <p:cNvSpPr txBox="1"/>
            <p:nvPr/>
          </p:nvSpPr>
          <p:spPr>
            <a:xfrm>
              <a:off x="1722129" y="2379179"/>
              <a:ext cx="3758651" cy="407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3.</a:t>
              </a:r>
              <a:r>
                <a:rPr lang="zh-CN" altLang="en-US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金箔水墨色块</a:t>
              </a:r>
              <a:endParaRPr lang="zh-CN" altLang="en-US" sz="2400" dirty="0">
                <a:solidFill>
                  <a:srgbClr val="354964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</p:txBody>
        </p:sp>
      </p:grpSp>
      <p:pic>
        <p:nvPicPr>
          <p:cNvPr id="10" name="图片占位符 9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/>
          <a:srcRect/>
          <a:stretch>
            <a:fillRect/>
          </a:stretch>
        </p:blipFill>
        <p:spPr/>
      </p:pic>
      <p:pic>
        <p:nvPicPr>
          <p:cNvPr id="8" name="图片占位符 7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screen"/>
          <a:srcRect/>
          <a:stretch>
            <a:fillRect/>
          </a:stretch>
        </p:blipFill>
        <p:spPr/>
      </p:pic>
      <p:grpSp>
        <p:nvGrpSpPr>
          <p:cNvPr id="25" name="Group 24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1451699" y="3970913"/>
            <a:ext cx="4627046" cy="299676"/>
            <a:chOff x="3179886" y="2083564"/>
            <a:chExt cx="5702858" cy="369350"/>
          </a:xfrm>
          <a:effectLst/>
        </p:grpSpPr>
        <p:grpSp>
          <p:nvGrpSpPr>
            <p:cNvPr id="26" name="Group 25"/>
            <p:cNvGrpSpPr/>
            <p:nvPr/>
          </p:nvGrpSpPr>
          <p:grpSpPr>
            <a:xfrm>
              <a:off x="3179886" y="2083564"/>
              <a:ext cx="5702858" cy="369350"/>
              <a:chOff x="3179886" y="2083564"/>
              <a:chExt cx="5702858" cy="369350"/>
            </a:xfrm>
          </p:grpSpPr>
          <p:sp>
            <p:nvSpPr>
              <p:cNvPr id="28" name="Round Same Side Corner Rectangle 1"/>
              <p:cNvSpPr/>
              <p:nvPr/>
            </p:nvSpPr>
            <p:spPr>
              <a:xfrm>
                <a:off x="3179886" y="2083564"/>
                <a:ext cx="5702858" cy="369350"/>
              </a:xfrm>
              <a:prstGeom prst="round2SameRect">
                <a:avLst>
                  <a:gd name="adj1" fmla="val 14928"/>
                  <a:gd name="adj2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3382010" y="2233949"/>
                <a:ext cx="341854" cy="82531"/>
                <a:chOff x="3382010" y="2233949"/>
                <a:chExt cx="341854" cy="82531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3382010" y="2233949"/>
                  <a:ext cx="82531" cy="82531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3511671" y="2233949"/>
                  <a:ext cx="82531" cy="82531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3641333" y="2233949"/>
                  <a:ext cx="82531" cy="82531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  <p:sp>
          <p:nvSpPr>
            <p:cNvPr id="27" name="Rounded Rectangle 23"/>
            <p:cNvSpPr/>
            <p:nvPr/>
          </p:nvSpPr>
          <p:spPr>
            <a:xfrm>
              <a:off x="3965020" y="2182834"/>
              <a:ext cx="2674620" cy="1847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N" sz="6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33" name="Group 3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6131024" y="3977263"/>
            <a:ext cx="4627046" cy="299676"/>
            <a:chOff x="3179886" y="2083564"/>
            <a:chExt cx="5702858" cy="369350"/>
          </a:xfrm>
          <a:effectLst/>
        </p:grpSpPr>
        <p:grpSp>
          <p:nvGrpSpPr>
            <p:cNvPr id="34" name="Group 33"/>
            <p:cNvGrpSpPr/>
            <p:nvPr/>
          </p:nvGrpSpPr>
          <p:grpSpPr>
            <a:xfrm>
              <a:off x="3179886" y="2083564"/>
              <a:ext cx="5702858" cy="369350"/>
              <a:chOff x="3179886" y="2083564"/>
              <a:chExt cx="5702858" cy="369350"/>
            </a:xfrm>
          </p:grpSpPr>
          <p:sp>
            <p:nvSpPr>
              <p:cNvPr id="36" name="Round Same Side Corner Rectangle 1"/>
              <p:cNvSpPr/>
              <p:nvPr/>
            </p:nvSpPr>
            <p:spPr>
              <a:xfrm>
                <a:off x="3179886" y="2083564"/>
                <a:ext cx="5702858" cy="369350"/>
              </a:xfrm>
              <a:prstGeom prst="round2SameRect">
                <a:avLst>
                  <a:gd name="adj1" fmla="val 14928"/>
                  <a:gd name="adj2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3382010" y="2233949"/>
                <a:ext cx="341854" cy="82531"/>
                <a:chOff x="3382010" y="2233949"/>
                <a:chExt cx="341854" cy="82531"/>
              </a:xfrm>
            </p:grpSpPr>
            <p:sp>
              <p:nvSpPr>
                <p:cNvPr id="38" name="Oval 37"/>
                <p:cNvSpPr/>
                <p:nvPr/>
              </p:nvSpPr>
              <p:spPr>
                <a:xfrm>
                  <a:off x="3382010" y="2233949"/>
                  <a:ext cx="82531" cy="82531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3511671" y="2233949"/>
                  <a:ext cx="82531" cy="82531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3641333" y="2233949"/>
                  <a:ext cx="82531" cy="82531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  <p:sp>
          <p:nvSpPr>
            <p:cNvPr id="35" name="Rounded Rectangle 23"/>
            <p:cNvSpPr/>
            <p:nvPr/>
          </p:nvSpPr>
          <p:spPr>
            <a:xfrm>
              <a:off x="3965020" y="2182834"/>
              <a:ext cx="2674620" cy="1847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N" sz="6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41" name="Group 4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3018096" y="3015457"/>
            <a:ext cx="6158328" cy="398851"/>
            <a:chOff x="3179886" y="2083564"/>
            <a:chExt cx="5702858" cy="369350"/>
          </a:xfrm>
          <a:effectLst/>
        </p:grpSpPr>
        <p:grpSp>
          <p:nvGrpSpPr>
            <p:cNvPr id="42" name="Group 41"/>
            <p:cNvGrpSpPr/>
            <p:nvPr/>
          </p:nvGrpSpPr>
          <p:grpSpPr>
            <a:xfrm>
              <a:off x="3179886" y="2083564"/>
              <a:ext cx="5702858" cy="369350"/>
              <a:chOff x="3179886" y="2083564"/>
              <a:chExt cx="5702858" cy="369350"/>
            </a:xfrm>
          </p:grpSpPr>
          <p:sp>
            <p:nvSpPr>
              <p:cNvPr id="44" name="Round Same Side Corner Rectangle 1"/>
              <p:cNvSpPr/>
              <p:nvPr/>
            </p:nvSpPr>
            <p:spPr>
              <a:xfrm>
                <a:off x="3179886" y="2083564"/>
                <a:ext cx="5702858" cy="369350"/>
              </a:xfrm>
              <a:prstGeom prst="round2SameRect">
                <a:avLst>
                  <a:gd name="adj1" fmla="val 14928"/>
                  <a:gd name="adj2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3382010" y="2233949"/>
                <a:ext cx="341854" cy="82531"/>
                <a:chOff x="3382010" y="2233949"/>
                <a:chExt cx="341854" cy="82531"/>
              </a:xfrm>
            </p:grpSpPr>
            <p:sp>
              <p:nvSpPr>
                <p:cNvPr id="46" name="Oval 45"/>
                <p:cNvSpPr/>
                <p:nvPr/>
              </p:nvSpPr>
              <p:spPr>
                <a:xfrm>
                  <a:off x="3382010" y="2233949"/>
                  <a:ext cx="82531" cy="82531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3511671" y="2233949"/>
                  <a:ext cx="82531" cy="82531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3641333" y="2233949"/>
                  <a:ext cx="82531" cy="82531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  <p:sp>
          <p:nvSpPr>
            <p:cNvPr id="43" name="Rounded Rectangle 23"/>
            <p:cNvSpPr/>
            <p:nvPr/>
          </p:nvSpPr>
          <p:spPr>
            <a:xfrm>
              <a:off x="3965020" y="2182834"/>
              <a:ext cx="2674620" cy="1847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N" sz="6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59" name="Group 58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5794375" y="1325704"/>
            <a:ext cx="603250" cy="0"/>
            <a:chOff x="7150100" y="3662052"/>
            <a:chExt cx="603250" cy="0"/>
          </a:xfrm>
        </p:grpSpPr>
        <p:cxnSp>
          <p:nvCxnSpPr>
            <p:cNvPr id="61" name="Straight Connector 60"/>
            <p:cNvCxnSpPr/>
            <p:nvPr/>
          </p:nvCxnSpPr>
          <p:spPr>
            <a:xfrm>
              <a:off x="7150100" y="3662052"/>
              <a:ext cx="336550" cy="0"/>
            </a:xfrm>
            <a:prstGeom prst="line">
              <a:avLst/>
            </a:prstGeom>
            <a:ln w="635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7620000" y="3662052"/>
              <a:ext cx="0" cy="0"/>
            </a:xfrm>
            <a:prstGeom prst="line">
              <a:avLst/>
            </a:prstGeom>
            <a:ln w="635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7753350" y="3662052"/>
              <a:ext cx="0" cy="0"/>
            </a:xfrm>
            <a:prstGeom prst="line">
              <a:avLst/>
            </a:prstGeom>
            <a:ln w="635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1980066" y="1882310"/>
            <a:ext cx="1267044" cy="659434"/>
            <a:chOff x="1211440" y="3114619"/>
            <a:chExt cx="1267044" cy="659434"/>
          </a:xfrm>
        </p:grpSpPr>
        <p:sp>
          <p:nvSpPr>
            <p:cNvPr id="64" name="TextBox 63"/>
            <p:cNvSpPr txBox="1"/>
            <p:nvPr/>
          </p:nvSpPr>
          <p:spPr>
            <a:xfrm>
              <a:off x="1211440" y="3114619"/>
              <a:ext cx="12670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$2500</a:t>
              </a:r>
              <a:endParaRPr lang="en-US" sz="2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211441" y="3497439"/>
              <a:ext cx="1267043" cy="276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</a:rPr>
                <a:t>A wonderful text</a:t>
              </a:r>
              <a:endParaRPr lang="en-US" sz="11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84" name="Group 83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3521638" y="1776104"/>
            <a:ext cx="1666312" cy="871846"/>
            <a:chOff x="3521638" y="1776104"/>
            <a:chExt cx="1666312" cy="871846"/>
          </a:xfrm>
        </p:grpSpPr>
        <p:sp>
          <p:nvSpPr>
            <p:cNvPr id="83" name="Rectangle: Rounded Corners 82"/>
            <p:cNvSpPr/>
            <p:nvPr/>
          </p:nvSpPr>
          <p:spPr>
            <a:xfrm>
              <a:off x="3521638" y="1776104"/>
              <a:ext cx="1666312" cy="871846"/>
            </a:xfrm>
            <a:prstGeom prst="roundRect">
              <a:avLst>
                <a:gd name="adj" fmla="val 9384"/>
              </a:avLst>
            </a:prstGeom>
            <a:solidFill>
              <a:schemeClr val="bg1"/>
            </a:solidFill>
            <a:ln>
              <a:noFill/>
            </a:ln>
            <a:effectLst>
              <a:outerShdw blurRad="673100" dist="368300" dir="5400000" sx="76000" sy="76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3721272" y="1882310"/>
              <a:ext cx="1267044" cy="659434"/>
              <a:chOff x="1211440" y="3114619"/>
              <a:chExt cx="1267044" cy="659434"/>
            </a:xfrm>
          </p:grpSpPr>
          <p:sp>
            <p:nvSpPr>
              <p:cNvPr id="71" name="TextBox 70"/>
              <p:cNvSpPr txBox="1"/>
              <p:nvPr/>
            </p:nvSpPr>
            <p:spPr>
              <a:xfrm>
                <a:off x="1211440" y="3114619"/>
                <a:ext cx="12670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750</a:t>
                </a:r>
                <a:endPara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1211441" y="3497439"/>
                <a:ext cx="1267043" cy="276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100" dirty="0">
                    <a:solidFill>
                      <a:schemeClr val="bg1">
                        <a:lumMod val="65000"/>
                      </a:schemeClr>
                    </a:solidFill>
                  </a:rPr>
                  <a:t>A wonderful text</a:t>
                </a:r>
                <a:endParaRPr lang="en-US" sz="11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</p:grpSp>
      <p:grpSp>
        <p:nvGrpSpPr>
          <p:cNvPr id="73" name="Group 7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5462478" y="1882310"/>
            <a:ext cx="1267044" cy="659434"/>
            <a:chOff x="1211440" y="3114619"/>
            <a:chExt cx="1267044" cy="659434"/>
          </a:xfrm>
        </p:grpSpPr>
        <p:sp>
          <p:nvSpPr>
            <p:cNvPr id="74" name="TextBox 73"/>
            <p:cNvSpPr txBox="1"/>
            <p:nvPr/>
          </p:nvSpPr>
          <p:spPr>
            <a:xfrm>
              <a:off x="1211440" y="3114619"/>
              <a:ext cx="12670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1300+</a:t>
              </a:r>
              <a:endParaRPr lang="en-US" sz="2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211441" y="3497439"/>
              <a:ext cx="1267043" cy="276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</a:rPr>
                <a:t>A wonderful text</a:t>
              </a:r>
              <a:endParaRPr lang="en-US" sz="11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76" name="Group 75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7203684" y="1882310"/>
            <a:ext cx="1267044" cy="659434"/>
            <a:chOff x="1211440" y="3114619"/>
            <a:chExt cx="1267044" cy="659434"/>
          </a:xfrm>
        </p:grpSpPr>
        <p:sp>
          <p:nvSpPr>
            <p:cNvPr id="77" name="TextBox 76"/>
            <p:cNvSpPr txBox="1"/>
            <p:nvPr/>
          </p:nvSpPr>
          <p:spPr>
            <a:xfrm>
              <a:off x="1211440" y="3114619"/>
              <a:ext cx="12670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255</a:t>
              </a:r>
              <a:endParaRPr lang="en-US" sz="2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211441" y="3497439"/>
              <a:ext cx="1267043" cy="276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</a:rPr>
                <a:t>A wonderful text</a:t>
              </a:r>
              <a:endParaRPr lang="en-US" sz="11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79" name="Group 78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8944890" y="1882310"/>
            <a:ext cx="1267044" cy="659434"/>
            <a:chOff x="1211440" y="3114619"/>
            <a:chExt cx="1267044" cy="659434"/>
          </a:xfrm>
        </p:grpSpPr>
        <p:sp>
          <p:nvSpPr>
            <p:cNvPr id="80" name="TextBox 79"/>
            <p:cNvSpPr txBox="1"/>
            <p:nvPr/>
          </p:nvSpPr>
          <p:spPr>
            <a:xfrm>
              <a:off x="1211440" y="3114619"/>
              <a:ext cx="12670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1.2M</a:t>
              </a:r>
              <a:endParaRPr lang="en-US" sz="2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211441" y="3497439"/>
              <a:ext cx="1267043" cy="276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</a:rPr>
                <a:t>A wonderful text</a:t>
              </a:r>
              <a:endParaRPr lang="en-US" sz="11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4" name="图片占位符 3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PicPr>
            <a:picLocks noGrp="1" noChangeAspect="1"/>
          </p:cNvPicPr>
          <p:nvPr>
            <p:ph type="pic" sz="quarter" idx="10"/>
          </p:nvPr>
        </p:nvPicPr>
        <p:blipFill>
          <a:blip r:embed="rId6" cstate="screen"/>
          <a:srcRect/>
          <a:stretch>
            <a:fillRect/>
          </a:stretch>
        </p:blipFill>
        <p:spPr/>
      </p:pic>
      <p:sp>
        <p:nvSpPr>
          <p:cNvPr id="11" name="e7d195523061f1c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 hidden="1"/>
          <p:cNvSpPr txBox="1"/>
          <p:nvPr/>
        </p:nvSpPr>
        <p:spPr>
          <a:xfrm>
            <a:off x="-355600" y="1803400"/>
            <a:ext cx="32380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</a:t>
            </a:r>
            <a:endParaRPr lang="zh-CN" altLang="en-US" sz="1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2382253" y="5280641"/>
            <a:ext cx="16555453" cy="246888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flipH="1">
            <a:off x="8792444" y="1444112"/>
            <a:ext cx="4539978" cy="418634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1383633" y="1846374"/>
            <a:ext cx="4539978" cy="41863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0800000">
            <a:off x="-1046749" y="-4090737"/>
            <a:ext cx="14522422" cy="762802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5400000">
            <a:off x="2326020" y="-2224715"/>
            <a:ext cx="7776885" cy="1147196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3867051" y="-1358079"/>
            <a:ext cx="8611737" cy="4316724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3129417" y="2809135"/>
            <a:ext cx="58705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354964"/>
                </a:solidFill>
                <a:latin typeface="文悦古体仿宋 (非商业用途)" pitchFamily="50" charset="-122"/>
                <a:ea typeface="文悦古体仿宋 (非商业用途)" pitchFamily="50" charset="-122"/>
              </a:rPr>
              <a:t>PART FOUR</a:t>
            </a:r>
            <a:endParaRPr lang="zh-CN" altLang="en-US" sz="8000" dirty="0">
              <a:solidFill>
                <a:srgbClr val="354964"/>
              </a:solidFill>
              <a:latin typeface="文悦古体仿宋 (非商业用途)" pitchFamily="50" charset="-122"/>
              <a:ea typeface="文悦古体仿宋 (非商业用途)" pitchFamily="50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708736" y="1901203"/>
            <a:ext cx="28809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dirty="0" err="1">
                <a:solidFill>
                  <a:srgbClr val="D6B7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ro Script PERSONAL USE ONLY" panose="02000000000000000000" pitchFamily="2" charset="0"/>
              </a:rPr>
              <a:t>Collotion</a:t>
            </a:r>
            <a:endParaRPr lang="zh-CN" altLang="en-US" sz="6600" dirty="0">
              <a:solidFill>
                <a:srgbClr val="D6B7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ro Script PERSONAL USE ONLY" panose="02000000000000000000" pitchFamily="2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5015104" y="4648670"/>
            <a:ext cx="2538290" cy="58676"/>
          </a:xfrm>
          <a:prstGeom prst="rect">
            <a:avLst/>
          </a:prstGeom>
        </p:spPr>
      </p:pic>
      <p:sp>
        <p:nvSpPr>
          <p:cNvPr id="29" name="TextBox 67"/>
          <p:cNvSpPr txBox="1"/>
          <p:nvPr/>
        </p:nvSpPr>
        <p:spPr>
          <a:xfrm>
            <a:off x="3609814" y="4096216"/>
            <a:ext cx="520929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stro Script PERSONAL USE ONLY" panose="02000000000000000000" pitchFamily="2" charset="0"/>
              </a:rPr>
              <a:t>A wonderful serenity has taken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astro Script PERSONAL USE ONLY" panose="02000000000000000000" pitchFamily="2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447029" y="4805456"/>
            <a:ext cx="1297941" cy="1010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图片 7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5996380"/>
          </a:xfrm>
          <a:prstGeom prst="rect">
            <a:avLst/>
          </a:prstGeom>
        </p:spPr>
      </p:pic>
      <p:sp>
        <p:nvSpPr>
          <p:cNvPr id="76" name="矩形 75"/>
          <p:cNvSpPr/>
          <p:nvPr/>
        </p:nvSpPr>
        <p:spPr>
          <a:xfrm>
            <a:off x="673768" y="719568"/>
            <a:ext cx="10844463" cy="5418864"/>
          </a:xfrm>
          <a:prstGeom prst="rect">
            <a:avLst/>
          </a:prstGeom>
          <a:solidFill>
            <a:srgbClr val="354964">
              <a:alpha val="79000"/>
            </a:srgbClr>
          </a:solidFill>
          <a:ln>
            <a:solidFill>
              <a:srgbClr val="D6B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7" name="组合 76"/>
          <p:cNvGrpSpPr/>
          <p:nvPr/>
        </p:nvGrpSpPr>
        <p:grpSpPr>
          <a:xfrm>
            <a:off x="4644188" y="477737"/>
            <a:ext cx="2903622" cy="582015"/>
            <a:chOff x="1459832" y="2326104"/>
            <a:chExt cx="4283242" cy="513348"/>
          </a:xfrm>
        </p:grpSpPr>
        <p:pic>
          <p:nvPicPr>
            <p:cNvPr id="78" name="图片 77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459832" y="2326104"/>
              <a:ext cx="4283242" cy="5133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9" name="文本框 78"/>
            <p:cNvSpPr txBox="1"/>
            <p:nvPr/>
          </p:nvSpPr>
          <p:spPr>
            <a:xfrm>
              <a:off x="1722129" y="2379179"/>
              <a:ext cx="3758651" cy="407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2.</a:t>
              </a:r>
              <a:r>
                <a:rPr lang="zh-CN" altLang="en-US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金箔水墨色块</a:t>
              </a:r>
              <a:endParaRPr lang="zh-CN" altLang="en-US" sz="2400" dirty="0">
                <a:solidFill>
                  <a:srgbClr val="354964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</p:txBody>
        </p:sp>
      </p:grpSp>
      <p:grpSp>
        <p:nvGrpSpPr>
          <p:cNvPr id="3" name="Group 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5228300" y="1980653"/>
            <a:ext cx="4004541" cy="3526194"/>
            <a:chOff x="868749" y="2121254"/>
            <a:chExt cx="4004541" cy="3526194"/>
          </a:xfrm>
        </p:grpSpPr>
        <p:grpSp>
          <p:nvGrpSpPr>
            <p:cNvPr id="31" name="Group 30"/>
            <p:cNvGrpSpPr/>
            <p:nvPr/>
          </p:nvGrpSpPr>
          <p:grpSpPr>
            <a:xfrm>
              <a:off x="868749" y="2121254"/>
              <a:ext cx="3526196" cy="3526194"/>
              <a:chOff x="953359" y="1875323"/>
              <a:chExt cx="4018053" cy="4018052"/>
            </a:xfrm>
          </p:grpSpPr>
          <p:sp>
            <p:nvSpPr>
              <p:cNvPr id="54" name="Donut 3"/>
              <p:cNvSpPr/>
              <p:nvPr/>
            </p:nvSpPr>
            <p:spPr>
              <a:xfrm rot="20952353">
                <a:off x="953359" y="1875323"/>
                <a:ext cx="4018053" cy="4018052"/>
              </a:xfrm>
              <a:prstGeom prst="donut">
                <a:avLst>
                  <a:gd name="adj" fmla="val 11250"/>
                </a:avLst>
              </a:prstGeom>
              <a:solidFill>
                <a:srgbClr val="D6B78F"/>
              </a:solidFill>
              <a:ln>
                <a:noFill/>
              </a:ln>
              <a:effectLst/>
              <a:scene3d>
                <a:camera prst="perspectiveContrastingRightFacing" fov="6300000">
                  <a:rot lat="1200000" lon="19200000" rev="1800000"/>
                </a:camera>
                <a:lightRig rig="soft" dir="t">
                  <a:rot lat="0" lon="0" rev="4200000"/>
                </a:lightRig>
              </a:scene3d>
              <a:sp3d extrusionH="825500" prstMaterial="plastic">
                <a:bevelT w="292100" h="1905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Donut 4"/>
              <p:cNvSpPr/>
              <p:nvPr/>
            </p:nvSpPr>
            <p:spPr>
              <a:xfrm rot="20952353">
                <a:off x="1438949" y="2298290"/>
                <a:ext cx="3137828" cy="3137828"/>
              </a:xfrm>
              <a:prstGeom prst="donut">
                <a:avLst>
                  <a:gd name="adj" fmla="val 1125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sx="102000" sy="102000" algn="ctr" rotWithShape="0">
                  <a:schemeClr val="tx1">
                    <a:alpha val="25000"/>
                  </a:schemeClr>
                </a:outerShdw>
              </a:effectLst>
              <a:scene3d>
                <a:camera prst="perspectiveContrastingRightFacing" fov="6300000">
                  <a:rot lat="1200000" lon="19200000" rev="1800000"/>
                </a:camera>
                <a:lightRig rig="soft" dir="t">
                  <a:rot lat="0" lon="0" rev="4200000"/>
                </a:lightRig>
              </a:scene3d>
              <a:sp3d extrusionH="63500" prstMaterial="plastic">
                <a:bevelT w="292100" h="1905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Donut 5"/>
              <p:cNvSpPr/>
              <p:nvPr/>
            </p:nvSpPr>
            <p:spPr>
              <a:xfrm rot="20952353">
                <a:off x="1797242" y="2649075"/>
                <a:ext cx="2433647" cy="2433647"/>
              </a:xfrm>
              <a:prstGeom prst="donut">
                <a:avLst>
                  <a:gd name="adj" fmla="val 14851"/>
                </a:avLst>
              </a:prstGeom>
              <a:solidFill>
                <a:srgbClr val="D6B78F"/>
              </a:solidFill>
              <a:ln>
                <a:noFill/>
              </a:ln>
              <a:effectLst>
                <a:outerShdw blurRad="50800" sx="102000" sy="102000" algn="ctr" rotWithShape="0">
                  <a:schemeClr val="tx1">
                    <a:alpha val="25000"/>
                  </a:schemeClr>
                </a:outerShdw>
              </a:effectLst>
              <a:scene3d>
                <a:camera prst="perspectiveContrastingRightFacing" fov="6300000">
                  <a:rot lat="1200000" lon="19200000" rev="1800000"/>
                </a:camera>
                <a:lightRig rig="soft" dir="t">
                  <a:rot lat="0" lon="0" rev="4200000"/>
                </a:lightRig>
              </a:scene3d>
              <a:sp3d extrusionH="63500" prstMaterial="plastic">
                <a:bevelT w="292100" h="1905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Donut 6"/>
              <p:cNvSpPr/>
              <p:nvPr/>
            </p:nvSpPr>
            <p:spPr>
              <a:xfrm rot="20952353">
                <a:off x="2170529" y="3003827"/>
                <a:ext cx="1718200" cy="1718200"/>
              </a:xfrm>
              <a:prstGeom prst="donut">
                <a:avLst>
                  <a:gd name="adj" fmla="val 18467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sx="102000" sy="102000" algn="ctr" rotWithShape="0">
                  <a:schemeClr val="tx1">
                    <a:alpha val="25000"/>
                  </a:schemeClr>
                </a:outerShdw>
              </a:effectLst>
              <a:scene3d>
                <a:camera prst="perspectiveContrastingRightFacing" fov="6300000">
                  <a:rot lat="1200000" lon="19200000" rev="1800000"/>
                </a:camera>
                <a:lightRig rig="soft" dir="t">
                  <a:rot lat="0" lon="0" rev="4200000"/>
                </a:lightRig>
              </a:scene3d>
              <a:sp3d extrusionH="25400" prstMaterial="plastic">
                <a:bevelT w="292100" h="1905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58" name="Oval 57"/>
              <p:cNvSpPr/>
              <p:nvPr/>
            </p:nvSpPr>
            <p:spPr>
              <a:xfrm rot="20952353">
                <a:off x="2483252" y="3323499"/>
                <a:ext cx="1095705" cy="1094316"/>
              </a:xfrm>
              <a:prstGeom prst="ellipse">
                <a:avLst/>
              </a:prstGeom>
              <a:solidFill>
                <a:srgbClr val="D6B78F"/>
              </a:solidFill>
              <a:ln>
                <a:noFill/>
              </a:ln>
              <a:effectLst>
                <a:outerShdw blurRad="50800" sx="102000" sy="102000" algn="ctr" rotWithShape="0">
                  <a:schemeClr val="tx1">
                    <a:alpha val="25000"/>
                  </a:schemeClr>
                </a:outerShdw>
              </a:effectLst>
              <a:scene3d>
                <a:camera prst="perspectiveContrastingRightFacing" fov="6300000">
                  <a:rot lat="1200000" lon="19200000" rev="1800000"/>
                </a:camera>
                <a:lightRig rig="soft" dir="t">
                  <a:rot lat="0" lon="0" rev="4200000"/>
                </a:lightRig>
              </a:scene3d>
              <a:sp3d extrusionH="25400" prstMaterial="plastic">
                <a:bevelT w="292100" h="1905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 rot="867756">
              <a:off x="2722930" y="3404348"/>
              <a:ext cx="2150360" cy="717450"/>
              <a:chOff x="3295287" y="1955652"/>
              <a:chExt cx="5493267" cy="1832786"/>
            </a:xfrm>
          </p:grpSpPr>
          <p:sp>
            <p:nvSpPr>
              <p:cNvPr id="33" name="Freeform 228"/>
              <p:cNvSpPr/>
              <p:nvPr/>
            </p:nvSpPr>
            <p:spPr bwMode="auto">
              <a:xfrm rot="20750855">
                <a:off x="5029448" y="2902838"/>
                <a:ext cx="2599872" cy="317931"/>
              </a:xfrm>
              <a:custGeom>
                <a:avLst/>
                <a:gdLst>
                  <a:gd name="T0" fmla="*/ 0 w 2718"/>
                  <a:gd name="T1" fmla="*/ 0 h 276"/>
                  <a:gd name="T2" fmla="*/ 2 w 2718"/>
                  <a:gd name="T3" fmla="*/ 276 h 276"/>
                  <a:gd name="T4" fmla="*/ 2718 w 2718"/>
                  <a:gd name="T5" fmla="*/ 169 h 276"/>
                  <a:gd name="T6" fmla="*/ 2716 w 2718"/>
                  <a:gd name="T7" fmla="*/ 60 h 276"/>
                  <a:gd name="T8" fmla="*/ 0 w 2718"/>
                  <a:gd name="T9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18" h="276">
                    <a:moveTo>
                      <a:pt x="0" y="0"/>
                    </a:moveTo>
                    <a:lnTo>
                      <a:pt x="2" y="276"/>
                    </a:lnTo>
                    <a:lnTo>
                      <a:pt x="2718" y="169"/>
                    </a:lnTo>
                    <a:lnTo>
                      <a:pt x="2716" y="6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54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IN" dirty="0"/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 rot="20750855">
                <a:off x="7142454" y="1955652"/>
                <a:ext cx="1646100" cy="1298552"/>
                <a:chOff x="9650944" y="3466595"/>
                <a:chExt cx="1646100" cy="1298552"/>
              </a:xfrm>
            </p:grpSpPr>
            <p:sp>
              <p:nvSpPr>
                <p:cNvPr id="39" name="Freeform 233"/>
                <p:cNvSpPr/>
                <p:nvPr/>
              </p:nvSpPr>
              <p:spPr bwMode="auto">
                <a:xfrm>
                  <a:off x="9664767" y="4200704"/>
                  <a:ext cx="1632277" cy="564443"/>
                </a:xfrm>
                <a:custGeom>
                  <a:avLst/>
                  <a:gdLst>
                    <a:gd name="T0" fmla="*/ 76 w 599"/>
                    <a:gd name="T1" fmla="*/ 0 h 206"/>
                    <a:gd name="T2" fmla="*/ 0 w 599"/>
                    <a:gd name="T3" fmla="*/ 0 h 206"/>
                    <a:gd name="T4" fmla="*/ 328 w 599"/>
                    <a:gd name="T5" fmla="*/ 206 h 206"/>
                    <a:gd name="T6" fmla="*/ 329 w 599"/>
                    <a:gd name="T7" fmla="*/ 206 h 206"/>
                    <a:gd name="T8" fmla="*/ 599 w 599"/>
                    <a:gd name="T9" fmla="*/ 123 h 206"/>
                    <a:gd name="T10" fmla="*/ 599 w 599"/>
                    <a:gd name="T11" fmla="*/ 123 h 206"/>
                    <a:gd name="T12" fmla="*/ 557 w 599"/>
                    <a:gd name="T13" fmla="*/ 49 h 206"/>
                    <a:gd name="T14" fmla="*/ 323 w 599"/>
                    <a:gd name="T15" fmla="*/ 72 h 206"/>
                    <a:gd name="T16" fmla="*/ 322 w 599"/>
                    <a:gd name="T17" fmla="*/ 72 h 206"/>
                    <a:gd name="T18" fmla="*/ 76 w 599"/>
                    <a:gd name="T19" fmla="*/ 0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99" h="206">
                      <a:moveTo>
                        <a:pt x="7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243" y="206"/>
                        <a:pt x="328" y="206"/>
                      </a:cubicBezTo>
                      <a:cubicBezTo>
                        <a:pt x="328" y="206"/>
                        <a:pt x="329" y="206"/>
                        <a:pt x="329" y="206"/>
                      </a:cubicBezTo>
                      <a:cubicBezTo>
                        <a:pt x="433" y="205"/>
                        <a:pt x="599" y="179"/>
                        <a:pt x="599" y="123"/>
                      </a:cubicBezTo>
                      <a:cubicBezTo>
                        <a:pt x="599" y="123"/>
                        <a:pt x="599" y="123"/>
                        <a:pt x="599" y="123"/>
                      </a:cubicBezTo>
                      <a:cubicBezTo>
                        <a:pt x="598" y="104"/>
                        <a:pt x="578" y="75"/>
                        <a:pt x="557" y="49"/>
                      </a:cubicBezTo>
                      <a:cubicBezTo>
                        <a:pt x="502" y="64"/>
                        <a:pt x="397" y="71"/>
                        <a:pt x="323" y="72"/>
                      </a:cubicBezTo>
                      <a:cubicBezTo>
                        <a:pt x="323" y="72"/>
                        <a:pt x="322" y="72"/>
                        <a:pt x="322" y="72"/>
                      </a:cubicBezTo>
                      <a:cubicBezTo>
                        <a:pt x="268" y="72"/>
                        <a:pt x="154" y="31"/>
                        <a:pt x="76" y="0"/>
                      </a:cubicBezTo>
                    </a:path>
                  </a:pathLst>
                </a:custGeom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IN" dirty="0"/>
                </a:p>
              </p:txBody>
            </p:sp>
            <p:sp>
              <p:nvSpPr>
                <p:cNvPr id="40" name="Freeform 227"/>
                <p:cNvSpPr/>
                <p:nvPr/>
              </p:nvSpPr>
              <p:spPr bwMode="auto">
                <a:xfrm>
                  <a:off x="10999848" y="3849678"/>
                  <a:ext cx="289133" cy="234993"/>
                </a:xfrm>
                <a:custGeom>
                  <a:avLst/>
                  <a:gdLst>
                    <a:gd name="T0" fmla="*/ 67 w 106"/>
                    <a:gd name="T1" fmla="*/ 0 h 86"/>
                    <a:gd name="T2" fmla="*/ 0 w 106"/>
                    <a:gd name="T3" fmla="*/ 81 h 86"/>
                    <a:gd name="T4" fmla="*/ 9 w 106"/>
                    <a:gd name="T5" fmla="*/ 86 h 86"/>
                    <a:gd name="T6" fmla="*/ 106 w 106"/>
                    <a:gd name="T7" fmla="*/ 19 h 86"/>
                    <a:gd name="T8" fmla="*/ 106 w 106"/>
                    <a:gd name="T9" fmla="*/ 19 h 86"/>
                    <a:gd name="T10" fmla="*/ 67 w 106"/>
                    <a:gd name="T11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6" h="86">
                      <a:moveTo>
                        <a:pt x="67" y="0"/>
                      </a:moveTo>
                      <a:cubicBezTo>
                        <a:pt x="38" y="40"/>
                        <a:pt x="0" y="81"/>
                        <a:pt x="0" y="81"/>
                      </a:cubicBezTo>
                      <a:cubicBezTo>
                        <a:pt x="0" y="81"/>
                        <a:pt x="3" y="82"/>
                        <a:pt x="9" y="86"/>
                      </a:cubicBezTo>
                      <a:cubicBezTo>
                        <a:pt x="30" y="75"/>
                        <a:pt x="106" y="35"/>
                        <a:pt x="106" y="19"/>
                      </a:cubicBezTo>
                      <a:cubicBezTo>
                        <a:pt x="106" y="19"/>
                        <a:pt x="106" y="19"/>
                        <a:pt x="106" y="19"/>
                      </a:cubicBezTo>
                      <a:cubicBezTo>
                        <a:pt x="106" y="11"/>
                        <a:pt x="91" y="5"/>
                        <a:pt x="67" y="0"/>
                      </a:cubicBezTo>
                    </a:path>
                  </a:pathLst>
                </a:custGeom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IN" dirty="0"/>
                </a:p>
              </p:txBody>
            </p:sp>
            <p:sp>
              <p:nvSpPr>
                <p:cNvPr id="41" name="Freeform 231"/>
                <p:cNvSpPr/>
                <p:nvPr/>
              </p:nvSpPr>
              <p:spPr bwMode="auto">
                <a:xfrm>
                  <a:off x="9653824" y="3466595"/>
                  <a:ext cx="1624214" cy="610520"/>
                </a:xfrm>
                <a:custGeom>
                  <a:avLst/>
                  <a:gdLst>
                    <a:gd name="T0" fmla="*/ 333 w 596"/>
                    <a:gd name="T1" fmla="*/ 0 h 223"/>
                    <a:gd name="T2" fmla="*/ 324 w 596"/>
                    <a:gd name="T3" fmla="*/ 0 h 223"/>
                    <a:gd name="T4" fmla="*/ 2 w 596"/>
                    <a:gd name="T5" fmla="*/ 207 h 223"/>
                    <a:gd name="T6" fmla="*/ 0 w 596"/>
                    <a:gd name="T7" fmla="*/ 209 h 223"/>
                    <a:gd name="T8" fmla="*/ 49 w 596"/>
                    <a:gd name="T9" fmla="*/ 223 h 223"/>
                    <a:gd name="T10" fmla="*/ 495 w 596"/>
                    <a:gd name="T11" fmla="*/ 223 h 223"/>
                    <a:gd name="T12" fmla="*/ 495 w 596"/>
                    <a:gd name="T13" fmla="*/ 223 h 223"/>
                    <a:gd name="T14" fmla="*/ 596 w 596"/>
                    <a:gd name="T15" fmla="*/ 75 h 223"/>
                    <a:gd name="T16" fmla="*/ 596 w 596"/>
                    <a:gd name="T17" fmla="*/ 75 h 223"/>
                    <a:gd name="T18" fmla="*/ 333 w 596"/>
                    <a:gd name="T19" fmla="*/ 0 h 2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96" h="223">
                      <a:moveTo>
                        <a:pt x="333" y="0"/>
                      </a:moveTo>
                      <a:cubicBezTo>
                        <a:pt x="330" y="0"/>
                        <a:pt x="327" y="0"/>
                        <a:pt x="324" y="0"/>
                      </a:cubicBezTo>
                      <a:cubicBezTo>
                        <a:pt x="244" y="1"/>
                        <a:pt x="24" y="188"/>
                        <a:pt x="2" y="207"/>
                      </a:cubicBezTo>
                      <a:cubicBezTo>
                        <a:pt x="1" y="208"/>
                        <a:pt x="0" y="209"/>
                        <a:pt x="0" y="209"/>
                      </a:cubicBezTo>
                      <a:cubicBezTo>
                        <a:pt x="49" y="223"/>
                        <a:pt x="49" y="223"/>
                        <a:pt x="49" y="223"/>
                      </a:cubicBezTo>
                      <a:cubicBezTo>
                        <a:pt x="495" y="223"/>
                        <a:pt x="495" y="223"/>
                        <a:pt x="495" y="223"/>
                      </a:cubicBezTo>
                      <a:cubicBezTo>
                        <a:pt x="495" y="223"/>
                        <a:pt x="495" y="223"/>
                        <a:pt x="495" y="223"/>
                      </a:cubicBezTo>
                      <a:cubicBezTo>
                        <a:pt x="495" y="223"/>
                        <a:pt x="596" y="116"/>
                        <a:pt x="596" y="75"/>
                      </a:cubicBezTo>
                      <a:cubicBezTo>
                        <a:pt x="596" y="75"/>
                        <a:pt x="596" y="75"/>
                        <a:pt x="596" y="75"/>
                      </a:cubicBezTo>
                      <a:cubicBezTo>
                        <a:pt x="595" y="21"/>
                        <a:pt x="437" y="0"/>
                        <a:pt x="333" y="0"/>
                      </a:cubicBezTo>
                    </a:path>
                  </a:pathLst>
                </a:custGeom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IN" dirty="0"/>
                </a:p>
              </p:txBody>
            </p:sp>
            <p:sp>
              <p:nvSpPr>
                <p:cNvPr id="42" name="Freeform 234"/>
                <p:cNvSpPr/>
                <p:nvPr/>
              </p:nvSpPr>
              <p:spPr bwMode="auto">
                <a:xfrm>
                  <a:off x="9650944" y="4070847"/>
                  <a:ext cx="1632277" cy="339818"/>
                </a:xfrm>
                <a:custGeom>
                  <a:avLst/>
                  <a:gdLst>
                    <a:gd name="T0" fmla="*/ 495 w 599"/>
                    <a:gd name="T1" fmla="*/ 0 h 124"/>
                    <a:gd name="T2" fmla="*/ 45 w 599"/>
                    <a:gd name="T3" fmla="*/ 0 h 124"/>
                    <a:gd name="T4" fmla="*/ 0 w 599"/>
                    <a:gd name="T5" fmla="*/ 17 h 124"/>
                    <a:gd name="T6" fmla="*/ 328 w 599"/>
                    <a:gd name="T7" fmla="*/ 123 h 124"/>
                    <a:gd name="T8" fmla="*/ 598 w 599"/>
                    <a:gd name="T9" fmla="*/ 78 h 124"/>
                    <a:gd name="T10" fmla="*/ 495 w 599"/>
                    <a:gd name="T11" fmla="*/ 0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9" h="124">
                      <a:moveTo>
                        <a:pt x="495" y="0"/>
                      </a:move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7"/>
                        <a:pt x="243" y="124"/>
                        <a:pt x="328" y="123"/>
                      </a:cubicBezTo>
                      <a:cubicBezTo>
                        <a:pt x="432" y="122"/>
                        <a:pt x="599" y="107"/>
                        <a:pt x="598" y="78"/>
                      </a:cubicBezTo>
                      <a:cubicBezTo>
                        <a:pt x="598" y="57"/>
                        <a:pt x="495" y="0"/>
                        <a:pt x="495" y="0"/>
                      </a:cubicBezTo>
                    </a:path>
                  </a:pathLst>
                </a:custGeom>
                <a:solidFill>
                  <a:srgbClr val="FF2F0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IN" dirty="0"/>
                </a:p>
              </p:txBody>
            </p:sp>
            <p:sp>
              <p:nvSpPr>
                <p:cNvPr id="43" name="Freeform 235"/>
                <p:cNvSpPr/>
                <p:nvPr/>
              </p:nvSpPr>
              <p:spPr bwMode="auto">
                <a:xfrm>
                  <a:off x="9782264" y="4070847"/>
                  <a:ext cx="2304" cy="0"/>
                </a:xfrm>
                <a:custGeom>
                  <a:avLst/>
                  <a:gdLst>
                    <a:gd name="T0" fmla="*/ 0 w 2"/>
                    <a:gd name="T1" fmla="*/ 0 w 2"/>
                    <a:gd name="T2" fmla="*/ 2 w 2"/>
                    <a:gd name="T3" fmla="*/ 2 w 2"/>
                    <a:gd name="T4" fmla="*/ 0 w 2"/>
                    <a:gd name="T5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1B0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IN" dirty="0"/>
                </a:p>
              </p:txBody>
            </p:sp>
            <p:sp>
              <p:nvSpPr>
                <p:cNvPr id="44" name="Freeform 236"/>
                <p:cNvSpPr/>
                <p:nvPr/>
              </p:nvSpPr>
              <p:spPr bwMode="auto">
                <a:xfrm>
                  <a:off x="9782264" y="4070847"/>
                  <a:ext cx="2304" cy="0"/>
                </a:xfrm>
                <a:custGeom>
                  <a:avLst/>
                  <a:gdLst>
                    <a:gd name="T0" fmla="*/ 0 w 2"/>
                    <a:gd name="T1" fmla="*/ 0 w 2"/>
                    <a:gd name="T2" fmla="*/ 2 w 2"/>
                    <a:gd name="T3" fmla="*/ 2 w 2"/>
                    <a:gd name="T4" fmla="*/ 0 w 2"/>
                    <a:gd name="T5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IN" dirty="0"/>
                </a:p>
              </p:txBody>
            </p:sp>
            <p:sp>
              <p:nvSpPr>
                <p:cNvPr id="45" name="Freeform 237"/>
                <p:cNvSpPr/>
                <p:nvPr/>
              </p:nvSpPr>
              <p:spPr bwMode="auto">
                <a:xfrm>
                  <a:off x="9782264" y="4070847"/>
                  <a:ext cx="2304" cy="0"/>
                </a:xfrm>
                <a:custGeom>
                  <a:avLst/>
                  <a:gdLst>
                    <a:gd name="T0" fmla="*/ 2 w 2"/>
                    <a:gd name="T1" fmla="*/ 0 w 2"/>
                    <a:gd name="T2" fmla="*/ 0 w 2"/>
                    <a:gd name="T3" fmla="*/ 0 w 2"/>
                    <a:gd name="T4" fmla="*/ 2 w 2"/>
                    <a:gd name="T5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CC1B0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IN" dirty="0"/>
                </a:p>
              </p:txBody>
            </p:sp>
            <p:sp>
              <p:nvSpPr>
                <p:cNvPr id="46" name="Freeform 238"/>
                <p:cNvSpPr/>
                <p:nvPr/>
              </p:nvSpPr>
              <p:spPr bwMode="auto">
                <a:xfrm>
                  <a:off x="9782264" y="4070847"/>
                  <a:ext cx="2304" cy="0"/>
                </a:xfrm>
                <a:custGeom>
                  <a:avLst/>
                  <a:gdLst>
                    <a:gd name="T0" fmla="*/ 2 w 2"/>
                    <a:gd name="T1" fmla="*/ 0 w 2"/>
                    <a:gd name="T2" fmla="*/ 0 w 2"/>
                    <a:gd name="T3" fmla="*/ 0 w 2"/>
                    <a:gd name="T4" fmla="*/ 2 w 2"/>
                    <a:gd name="T5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IN" dirty="0"/>
                </a:p>
              </p:txBody>
            </p:sp>
            <p:sp>
              <p:nvSpPr>
                <p:cNvPr id="47" name="Rectangle 239"/>
                <p:cNvSpPr>
                  <a:spLocks noChangeArrowheads="1"/>
                </p:cNvSpPr>
                <p:nvPr/>
              </p:nvSpPr>
              <p:spPr bwMode="auto">
                <a:xfrm>
                  <a:off x="10771767" y="4070847"/>
                  <a:ext cx="228081" cy="1152"/>
                </a:xfrm>
                <a:prstGeom prst="rect">
                  <a:avLst/>
                </a:prstGeom>
                <a:solidFill>
                  <a:srgbClr val="51231C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IN" dirty="0"/>
                </a:p>
              </p:txBody>
            </p:sp>
            <p:sp>
              <p:nvSpPr>
                <p:cNvPr id="48" name="Freeform 240"/>
                <p:cNvSpPr/>
                <p:nvPr/>
              </p:nvSpPr>
              <p:spPr bwMode="auto">
                <a:xfrm>
                  <a:off x="10771767" y="4070847"/>
                  <a:ext cx="228081" cy="0"/>
                </a:xfrm>
                <a:custGeom>
                  <a:avLst/>
                  <a:gdLst>
                    <a:gd name="T0" fmla="*/ 198 w 198"/>
                    <a:gd name="T1" fmla="*/ 0 w 198"/>
                    <a:gd name="T2" fmla="*/ 0 w 198"/>
                    <a:gd name="T3" fmla="*/ 198 w 19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98">
                      <a:moveTo>
                        <a:pt x="198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98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IN" dirty="0"/>
                </a:p>
              </p:txBody>
            </p:sp>
            <p:sp>
              <p:nvSpPr>
                <p:cNvPr id="49" name="Rectangle 241"/>
                <p:cNvSpPr>
                  <a:spLocks noChangeArrowheads="1"/>
                </p:cNvSpPr>
                <p:nvPr/>
              </p:nvSpPr>
              <p:spPr bwMode="auto">
                <a:xfrm>
                  <a:off x="9784568" y="4070847"/>
                  <a:ext cx="987200" cy="1152"/>
                </a:xfrm>
                <a:prstGeom prst="rect">
                  <a:avLst/>
                </a:prstGeom>
                <a:solidFill>
                  <a:srgbClr val="CC100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IN" dirty="0"/>
                </a:p>
              </p:txBody>
            </p:sp>
            <p:sp>
              <p:nvSpPr>
                <p:cNvPr id="50" name="Rectangle 242"/>
                <p:cNvSpPr>
                  <a:spLocks noChangeArrowheads="1"/>
                </p:cNvSpPr>
                <p:nvPr/>
              </p:nvSpPr>
              <p:spPr bwMode="auto">
                <a:xfrm>
                  <a:off x="9784568" y="4070847"/>
                  <a:ext cx="987200" cy="115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IN" dirty="0"/>
                </a:p>
              </p:txBody>
            </p:sp>
            <p:sp>
              <p:nvSpPr>
                <p:cNvPr id="51" name="Freeform 243"/>
                <p:cNvSpPr/>
                <p:nvPr/>
              </p:nvSpPr>
              <p:spPr bwMode="auto">
                <a:xfrm>
                  <a:off x="9784568" y="4070847"/>
                  <a:ext cx="1215281" cy="0"/>
                </a:xfrm>
                <a:custGeom>
                  <a:avLst/>
                  <a:gdLst>
                    <a:gd name="T0" fmla="*/ 1055 w 1055"/>
                    <a:gd name="T1" fmla="*/ 0 w 1055"/>
                    <a:gd name="T2" fmla="*/ 0 w 1055"/>
                    <a:gd name="T3" fmla="*/ 857 w 1055"/>
                    <a:gd name="T4" fmla="*/ 1055 w 1055"/>
                    <a:gd name="T5" fmla="*/ 1055 w 1055"/>
                    <a:gd name="T6" fmla="*/ 1055 w 1055"/>
                    <a:gd name="T7" fmla="*/ 1055 w 105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</a:cxnLst>
                  <a:rect l="0" t="0" r="r" b="b"/>
                  <a:pathLst>
                    <a:path w="1055">
                      <a:moveTo>
                        <a:pt x="1055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857" y="0"/>
                      </a:lnTo>
                      <a:lnTo>
                        <a:pt x="1055" y="0"/>
                      </a:lnTo>
                      <a:lnTo>
                        <a:pt x="1055" y="0"/>
                      </a:lnTo>
                      <a:lnTo>
                        <a:pt x="1055" y="0"/>
                      </a:lnTo>
                      <a:lnTo>
                        <a:pt x="1055" y="0"/>
                      </a:lnTo>
                      <a:close/>
                    </a:path>
                  </a:pathLst>
                </a:custGeom>
                <a:solidFill>
                  <a:srgbClr val="CC100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IN" dirty="0"/>
                </a:p>
              </p:txBody>
            </p:sp>
            <p:sp>
              <p:nvSpPr>
                <p:cNvPr id="52" name="Freeform 244"/>
                <p:cNvSpPr/>
                <p:nvPr/>
              </p:nvSpPr>
              <p:spPr bwMode="auto">
                <a:xfrm>
                  <a:off x="9784568" y="4070847"/>
                  <a:ext cx="1215281" cy="0"/>
                </a:xfrm>
                <a:custGeom>
                  <a:avLst/>
                  <a:gdLst>
                    <a:gd name="T0" fmla="*/ 1055 w 1055"/>
                    <a:gd name="T1" fmla="*/ 0 w 1055"/>
                    <a:gd name="T2" fmla="*/ 0 w 1055"/>
                    <a:gd name="T3" fmla="*/ 857 w 1055"/>
                    <a:gd name="T4" fmla="*/ 1055 w 1055"/>
                    <a:gd name="T5" fmla="*/ 1055 w 1055"/>
                    <a:gd name="T6" fmla="*/ 1055 w 1055"/>
                    <a:gd name="T7" fmla="*/ 1055 w 105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</a:cxnLst>
                  <a:rect l="0" t="0" r="r" b="b"/>
                  <a:pathLst>
                    <a:path w="1055">
                      <a:moveTo>
                        <a:pt x="1055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857" y="0"/>
                      </a:lnTo>
                      <a:lnTo>
                        <a:pt x="1055" y="0"/>
                      </a:lnTo>
                      <a:lnTo>
                        <a:pt x="1055" y="0"/>
                      </a:lnTo>
                      <a:lnTo>
                        <a:pt x="1055" y="0"/>
                      </a:lnTo>
                      <a:lnTo>
                        <a:pt x="105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IN" dirty="0"/>
                </a:p>
              </p:txBody>
            </p:sp>
            <p:sp>
              <p:nvSpPr>
                <p:cNvPr id="53" name="Freeform 245"/>
                <p:cNvSpPr/>
                <p:nvPr/>
              </p:nvSpPr>
              <p:spPr bwMode="auto">
                <a:xfrm>
                  <a:off x="9650944" y="4070847"/>
                  <a:ext cx="1629974" cy="337514"/>
                </a:xfrm>
                <a:custGeom>
                  <a:avLst/>
                  <a:gdLst>
                    <a:gd name="T0" fmla="*/ 495 w 598"/>
                    <a:gd name="T1" fmla="*/ 0 h 123"/>
                    <a:gd name="T2" fmla="*/ 495 w 598"/>
                    <a:gd name="T3" fmla="*/ 0 h 123"/>
                    <a:gd name="T4" fmla="*/ 411 w 598"/>
                    <a:gd name="T5" fmla="*/ 0 h 123"/>
                    <a:gd name="T6" fmla="*/ 49 w 598"/>
                    <a:gd name="T7" fmla="*/ 0 h 123"/>
                    <a:gd name="T8" fmla="*/ 48 w 598"/>
                    <a:gd name="T9" fmla="*/ 0 h 123"/>
                    <a:gd name="T10" fmla="*/ 0 w 598"/>
                    <a:gd name="T11" fmla="*/ 17 h 123"/>
                    <a:gd name="T12" fmla="*/ 327 w 598"/>
                    <a:gd name="T13" fmla="*/ 123 h 123"/>
                    <a:gd name="T14" fmla="*/ 328 w 598"/>
                    <a:gd name="T15" fmla="*/ 123 h 123"/>
                    <a:gd name="T16" fmla="*/ 598 w 598"/>
                    <a:gd name="T17" fmla="*/ 78 h 123"/>
                    <a:gd name="T18" fmla="*/ 598 w 598"/>
                    <a:gd name="T19" fmla="*/ 78 h 123"/>
                    <a:gd name="T20" fmla="*/ 495 w 598"/>
                    <a:gd name="T21" fmla="*/ 0 h 123"/>
                    <a:gd name="T22" fmla="*/ 495 w 598"/>
                    <a:gd name="T23" fmla="*/ 0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98" h="123">
                      <a:moveTo>
                        <a:pt x="495" y="0"/>
                      </a:moveTo>
                      <a:cubicBezTo>
                        <a:pt x="495" y="0"/>
                        <a:pt x="495" y="0"/>
                        <a:pt x="495" y="0"/>
                      </a:cubicBezTo>
                      <a:cubicBezTo>
                        <a:pt x="411" y="0"/>
                        <a:pt x="411" y="0"/>
                        <a:pt x="411" y="0"/>
                      </a:cubicBezTo>
                      <a:cubicBezTo>
                        <a:pt x="49" y="0"/>
                        <a:pt x="49" y="0"/>
                        <a:pt x="49" y="0"/>
                      </a:cubicBez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7"/>
                        <a:pt x="241" y="123"/>
                        <a:pt x="327" y="123"/>
                      </a:cubicBezTo>
                      <a:cubicBezTo>
                        <a:pt x="327" y="123"/>
                        <a:pt x="328" y="123"/>
                        <a:pt x="328" y="123"/>
                      </a:cubicBezTo>
                      <a:cubicBezTo>
                        <a:pt x="432" y="122"/>
                        <a:pt x="598" y="107"/>
                        <a:pt x="598" y="78"/>
                      </a:cubicBezTo>
                      <a:cubicBezTo>
                        <a:pt x="598" y="78"/>
                        <a:pt x="598" y="78"/>
                        <a:pt x="598" y="78"/>
                      </a:cubicBezTo>
                      <a:cubicBezTo>
                        <a:pt x="598" y="57"/>
                        <a:pt x="495" y="0"/>
                        <a:pt x="495" y="0"/>
                      </a:cubicBezTo>
                      <a:cubicBezTo>
                        <a:pt x="495" y="0"/>
                        <a:pt x="495" y="0"/>
                        <a:pt x="495" y="0"/>
                      </a:cubicBezTo>
                    </a:path>
                  </a:pathLst>
                </a:custGeom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IN" dirty="0"/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 rot="20750855">
                <a:off x="3295287" y="3434797"/>
                <a:ext cx="1806218" cy="353641"/>
                <a:chOff x="3721423" y="3640280"/>
                <a:chExt cx="1806218" cy="353641"/>
              </a:xfrm>
            </p:grpSpPr>
            <p:sp>
              <p:nvSpPr>
                <p:cNvPr id="36" name="Freeform 246"/>
                <p:cNvSpPr/>
                <p:nvPr/>
              </p:nvSpPr>
              <p:spPr bwMode="auto">
                <a:xfrm>
                  <a:off x="4598038" y="3640280"/>
                  <a:ext cx="929603" cy="353641"/>
                </a:xfrm>
                <a:custGeom>
                  <a:avLst/>
                  <a:gdLst>
                    <a:gd name="T0" fmla="*/ 0 w 807"/>
                    <a:gd name="T1" fmla="*/ 0 h 307"/>
                    <a:gd name="T2" fmla="*/ 3 w 807"/>
                    <a:gd name="T3" fmla="*/ 307 h 307"/>
                    <a:gd name="T4" fmla="*/ 807 w 807"/>
                    <a:gd name="T5" fmla="*/ 281 h 307"/>
                    <a:gd name="T6" fmla="*/ 805 w 807"/>
                    <a:gd name="T7" fmla="*/ 5 h 307"/>
                    <a:gd name="T8" fmla="*/ 0 w 807"/>
                    <a:gd name="T9" fmla="*/ 0 h 3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7" h="307">
                      <a:moveTo>
                        <a:pt x="0" y="0"/>
                      </a:moveTo>
                      <a:lnTo>
                        <a:pt x="3" y="307"/>
                      </a:lnTo>
                      <a:lnTo>
                        <a:pt x="807" y="281"/>
                      </a:lnTo>
                      <a:lnTo>
                        <a:pt x="805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21000">
                      <a:schemeClr val="tx1">
                        <a:lumMod val="50000"/>
                        <a:lumOff val="50000"/>
                      </a:schemeClr>
                    </a:gs>
                    <a:gs pos="78000">
                      <a:schemeClr val="tx1">
                        <a:lumMod val="50000"/>
                        <a:lumOff val="50000"/>
                      </a:schemeClr>
                    </a:gs>
                    <a:gs pos="53000">
                      <a:schemeClr val="bg1">
                        <a:lumMod val="76000"/>
                        <a:lumOff val="24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IN" dirty="0"/>
                </a:p>
              </p:txBody>
            </p:sp>
            <p:sp>
              <p:nvSpPr>
                <p:cNvPr id="37" name="Freeform 247"/>
                <p:cNvSpPr/>
                <p:nvPr/>
              </p:nvSpPr>
              <p:spPr bwMode="auto">
                <a:xfrm>
                  <a:off x="4462111" y="3640280"/>
                  <a:ext cx="139383" cy="353641"/>
                </a:xfrm>
                <a:custGeom>
                  <a:avLst/>
                  <a:gdLst>
                    <a:gd name="T0" fmla="*/ 9 w 51"/>
                    <a:gd name="T1" fmla="*/ 115 h 129"/>
                    <a:gd name="T2" fmla="*/ 1 w 51"/>
                    <a:gd name="T3" fmla="*/ 105 h 129"/>
                    <a:gd name="T4" fmla="*/ 0 w 51"/>
                    <a:gd name="T5" fmla="*/ 25 h 129"/>
                    <a:gd name="T6" fmla="*/ 8 w 51"/>
                    <a:gd name="T7" fmla="*/ 14 h 129"/>
                    <a:gd name="T8" fmla="*/ 50 w 51"/>
                    <a:gd name="T9" fmla="*/ 0 h 129"/>
                    <a:gd name="T10" fmla="*/ 51 w 51"/>
                    <a:gd name="T11" fmla="*/ 129 h 129"/>
                    <a:gd name="T12" fmla="*/ 9 w 51"/>
                    <a:gd name="T13" fmla="*/ 115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129">
                      <a:moveTo>
                        <a:pt x="9" y="115"/>
                      </a:moveTo>
                      <a:cubicBezTo>
                        <a:pt x="5" y="114"/>
                        <a:pt x="1" y="109"/>
                        <a:pt x="1" y="10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20"/>
                        <a:pt x="4" y="16"/>
                        <a:pt x="8" y="14"/>
                      </a:cubicBezTo>
                      <a:cubicBezTo>
                        <a:pt x="50" y="0"/>
                        <a:pt x="50" y="0"/>
                        <a:pt x="50" y="0"/>
                      </a:cubicBezTo>
                      <a:cubicBezTo>
                        <a:pt x="51" y="129"/>
                        <a:pt x="51" y="129"/>
                        <a:pt x="51" y="129"/>
                      </a:cubicBezTo>
                      <a:lnTo>
                        <a:pt x="9" y="1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15000">
                      <a:schemeClr val="tx1">
                        <a:lumMod val="50000"/>
                        <a:lumOff val="50000"/>
                      </a:schemeClr>
                    </a:gs>
                    <a:gs pos="86000">
                      <a:schemeClr val="tx1">
                        <a:lumMod val="50000"/>
                        <a:lumOff val="50000"/>
                      </a:schemeClr>
                    </a:gs>
                    <a:gs pos="48000">
                      <a:schemeClr val="bg1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IN" dirty="0"/>
                </a:p>
              </p:txBody>
            </p:sp>
            <p:sp>
              <p:nvSpPr>
                <p:cNvPr id="38" name="Freeform 225"/>
                <p:cNvSpPr/>
                <p:nvPr/>
              </p:nvSpPr>
              <p:spPr bwMode="auto">
                <a:xfrm>
                  <a:off x="3721423" y="3775055"/>
                  <a:ext cx="742991" cy="93306"/>
                </a:xfrm>
                <a:custGeom>
                  <a:avLst/>
                  <a:gdLst>
                    <a:gd name="T0" fmla="*/ 210 w 645"/>
                    <a:gd name="T1" fmla="*/ 5 h 81"/>
                    <a:gd name="T2" fmla="*/ 0 w 645"/>
                    <a:gd name="T3" fmla="*/ 35 h 81"/>
                    <a:gd name="T4" fmla="*/ 0 w 645"/>
                    <a:gd name="T5" fmla="*/ 54 h 81"/>
                    <a:gd name="T6" fmla="*/ 210 w 645"/>
                    <a:gd name="T7" fmla="*/ 81 h 81"/>
                    <a:gd name="T8" fmla="*/ 645 w 645"/>
                    <a:gd name="T9" fmla="*/ 76 h 81"/>
                    <a:gd name="T10" fmla="*/ 645 w 645"/>
                    <a:gd name="T11" fmla="*/ 0 h 81"/>
                    <a:gd name="T12" fmla="*/ 210 w 645"/>
                    <a:gd name="T13" fmla="*/ 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5" h="81">
                      <a:moveTo>
                        <a:pt x="210" y="5"/>
                      </a:moveTo>
                      <a:lnTo>
                        <a:pt x="0" y="35"/>
                      </a:lnTo>
                      <a:lnTo>
                        <a:pt x="0" y="54"/>
                      </a:lnTo>
                      <a:lnTo>
                        <a:pt x="210" y="81"/>
                      </a:lnTo>
                      <a:lnTo>
                        <a:pt x="645" y="76"/>
                      </a:lnTo>
                      <a:lnTo>
                        <a:pt x="645" y="0"/>
                      </a:lnTo>
                      <a:lnTo>
                        <a:pt x="210" y="5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20000">
                      <a:schemeClr val="tx1">
                        <a:lumMod val="50000"/>
                        <a:lumOff val="50000"/>
                      </a:schemeClr>
                    </a:gs>
                    <a:gs pos="84000">
                      <a:schemeClr val="tx1">
                        <a:lumMod val="50000"/>
                        <a:lumOff val="50000"/>
                      </a:schemeClr>
                    </a:gs>
                    <a:gs pos="48000">
                      <a:schemeClr val="bg1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IN" dirty="0"/>
                </a:p>
              </p:txBody>
            </p:sp>
          </p:grpSp>
        </p:grpSp>
      </p:grpSp>
      <p:grpSp>
        <p:nvGrpSpPr>
          <p:cNvPr id="6" name="Group 5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6904420" y="1232631"/>
            <a:ext cx="4083396" cy="963364"/>
            <a:chOff x="6904420" y="1232631"/>
            <a:chExt cx="4083396" cy="963364"/>
          </a:xfrm>
        </p:grpSpPr>
        <p:grpSp>
          <p:nvGrpSpPr>
            <p:cNvPr id="4" name="Group 3"/>
            <p:cNvGrpSpPr/>
            <p:nvPr/>
          </p:nvGrpSpPr>
          <p:grpSpPr>
            <a:xfrm>
              <a:off x="6904420" y="1618431"/>
              <a:ext cx="1487745" cy="577564"/>
              <a:chOff x="7522538" y="2483381"/>
              <a:chExt cx="1900862" cy="1217327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 flipV="1">
                <a:off x="7522538" y="2483381"/>
                <a:ext cx="1208565" cy="1217327"/>
              </a:xfrm>
              <a:prstGeom prst="line">
                <a:avLst/>
              </a:prstGeom>
              <a:ln w="19050">
                <a:solidFill>
                  <a:srgbClr val="444C73"/>
                </a:solidFill>
                <a:prstDash val="dash"/>
                <a:headEnd type="diamond"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8731103" y="2502060"/>
                <a:ext cx="692297" cy="1"/>
              </a:xfrm>
              <a:prstGeom prst="line">
                <a:avLst/>
              </a:prstGeom>
              <a:ln w="19050">
                <a:solidFill>
                  <a:srgbClr val="444C73"/>
                </a:solidFill>
                <a:prstDash val="dash"/>
                <a:headEnd type="diamond"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/>
            <p:cNvGrpSpPr/>
            <p:nvPr/>
          </p:nvGrpSpPr>
          <p:grpSpPr>
            <a:xfrm>
              <a:off x="8574585" y="1232631"/>
              <a:ext cx="2413231" cy="815841"/>
              <a:chOff x="9206044" y="2814748"/>
              <a:chExt cx="2413231" cy="815841"/>
            </a:xfrm>
          </p:grpSpPr>
          <p:sp>
            <p:nvSpPr>
              <p:cNvPr id="60" name="TextBox 59"/>
              <p:cNvSpPr txBox="1"/>
              <p:nvPr/>
            </p:nvSpPr>
            <p:spPr>
              <a:xfrm>
                <a:off x="9206045" y="2814748"/>
                <a:ext cx="24132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+mj-lt"/>
                  </a:rPr>
                  <a:t>Food target 01</a:t>
                </a:r>
                <a:endParaRPr lang="en-US" sz="16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9206044" y="3109356"/>
                <a:ext cx="2413230" cy="521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/>
                    </a:solidFill>
                  </a:rPr>
                  <a:t>A wonderful serenity has taken possession of my entire soul, like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" name="Group 4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7443588" y="2162644"/>
            <a:ext cx="4102959" cy="971483"/>
            <a:chOff x="7443588" y="2162644"/>
            <a:chExt cx="4102959" cy="971483"/>
          </a:xfrm>
        </p:grpSpPr>
        <p:grpSp>
          <p:nvGrpSpPr>
            <p:cNvPr id="7" name="Group 6"/>
            <p:cNvGrpSpPr/>
            <p:nvPr/>
          </p:nvGrpSpPr>
          <p:grpSpPr>
            <a:xfrm>
              <a:off x="7443588" y="2556563"/>
              <a:ext cx="1487745" cy="577564"/>
              <a:chOff x="7522538" y="2483381"/>
              <a:chExt cx="1900862" cy="1217327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7522538" y="2483381"/>
                <a:ext cx="1208565" cy="1217327"/>
              </a:xfrm>
              <a:prstGeom prst="line">
                <a:avLst/>
              </a:prstGeom>
              <a:ln w="19050">
                <a:solidFill>
                  <a:srgbClr val="444C73"/>
                </a:solidFill>
                <a:prstDash val="dash"/>
                <a:headEnd type="diamond"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8731103" y="2502060"/>
                <a:ext cx="692297" cy="1"/>
              </a:xfrm>
              <a:prstGeom prst="line">
                <a:avLst/>
              </a:prstGeom>
              <a:ln w="19050">
                <a:solidFill>
                  <a:srgbClr val="444C73"/>
                </a:solidFill>
                <a:prstDash val="dash"/>
                <a:headEnd type="diamond"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/>
          </p:nvGrpSpPr>
          <p:grpSpPr>
            <a:xfrm>
              <a:off x="9133316" y="2162644"/>
              <a:ext cx="2413231" cy="815841"/>
              <a:chOff x="9206044" y="2814748"/>
              <a:chExt cx="2413231" cy="815841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9206045" y="2814748"/>
                <a:ext cx="24132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+mj-lt"/>
                  </a:rPr>
                  <a:t>Food target 02</a:t>
                </a:r>
                <a:endParaRPr lang="en-US" sz="16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9206044" y="3109356"/>
                <a:ext cx="2413230" cy="521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/>
                    </a:solidFill>
                  </a:rPr>
                  <a:t>A wonderful serenity has taken possession of my entire soul, like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" name="Group 7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7306113" y="4090545"/>
            <a:ext cx="4084411" cy="986255"/>
            <a:chOff x="7306113" y="4090545"/>
            <a:chExt cx="4084411" cy="986255"/>
          </a:xfrm>
        </p:grpSpPr>
        <p:grpSp>
          <p:nvGrpSpPr>
            <p:cNvPr id="10" name="Group 9"/>
            <p:cNvGrpSpPr/>
            <p:nvPr/>
          </p:nvGrpSpPr>
          <p:grpSpPr>
            <a:xfrm flipV="1">
              <a:off x="7306113" y="4090545"/>
              <a:ext cx="1487745" cy="577564"/>
              <a:chOff x="7522538" y="2483381"/>
              <a:chExt cx="1900862" cy="1217327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flipV="1">
                <a:off x="7522538" y="2483381"/>
                <a:ext cx="1208565" cy="1217327"/>
              </a:xfrm>
              <a:prstGeom prst="line">
                <a:avLst/>
              </a:prstGeom>
              <a:ln w="19050">
                <a:solidFill>
                  <a:srgbClr val="444C73"/>
                </a:solidFill>
                <a:prstDash val="dash"/>
                <a:headEnd type="diamond"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8731103" y="2502060"/>
                <a:ext cx="692297" cy="1"/>
              </a:xfrm>
              <a:prstGeom prst="line">
                <a:avLst/>
              </a:prstGeom>
              <a:ln w="19050">
                <a:solidFill>
                  <a:srgbClr val="444C73"/>
                </a:solidFill>
                <a:prstDash val="dash"/>
                <a:headEnd type="diamond"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/>
            <p:cNvGrpSpPr/>
            <p:nvPr/>
          </p:nvGrpSpPr>
          <p:grpSpPr>
            <a:xfrm>
              <a:off x="8977293" y="4260959"/>
              <a:ext cx="2413231" cy="815841"/>
              <a:chOff x="9206044" y="2814748"/>
              <a:chExt cx="2413231" cy="815841"/>
            </a:xfrm>
          </p:grpSpPr>
          <p:sp>
            <p:nvSpPr>
              <p:cNvPr id="66" name="TextBox 65"/>
              <p:cNvSpPr txBox="1"/>
              <p:nvPr/>
            </p:nvSpPr>
            <p:spPr>
              <a:xfrm>
                <a:off x="9206045" y="2814748"/>
                <a:ext cx="24132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+mj-lt"/>
                  </a:rPr>
                  <a:t>Food target 03</a:t>
                </a:r>
                <a:endParaRPr lang="en-US" sz="16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9206044" y="3109356"/>
                <a:ext cx="2413230" cy="521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/>
                    </a:solidFill>
                  </a:rPr>
                  <a:t>A wonderful serenity has taken possession of my entire soul, like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" name="Group 1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746457" y="2063484"/>
            <a:ext cx="3991108" cy="1177712"/>
            <a:chOff x="746457" y="2063484"/>
            <a:chExt cx="3991108" cy="1177712"/>
          </a:xfrm>
        </p:grpSpPr>
        <p:sp>
          <p:nvSpPr>
            <p:cNvPr id="68" name="TextBox 67"/>
            <p:cNvSpPr txBox="1"/>
            <p:nvPr/>
          </p:nvSpPr>
          <p:spPr>
            <a:xfrm>
              <a:off x="746457" y="2063484"/>
              <a:ext cx="399110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dirty="0">
                  <a:solidFill>
                    <a:schemeClr val="bg1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市场分析</a:t>
              </a:r>
              <a:endParaRPr lang="en-US" sz="4400" b="1" dirty="0">
                <a:solidFill>
                  <a:schemeClr val="bg1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881653" y="3241196"/>
              <a:ext cx="603250" cy="0"/>
              <a:chOff x="7150100" y="3662052"/>
              <a:chExt cx="603250" cy="0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>
                <a:off x="7150100" y="3662052"/>
                <a:ext cx="336550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762000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775335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3" name="TextBox 7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 txBox="1"/>
          <p:nvPr/>
        </p:nvSpPr>
        <p:spPr>
          <a:xfrm>
            <a:off x="746456" y="3560286"/>
            <a:ext cx="3351361" cy="140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A wonderful serenity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has taken possession of my entire soul, like these sweet mornings of spring which I enjoy with my whole heart. I am alone, and feel the charm of existence in this spot, which was created for the bliss of souls like mine.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e7d195523061f1c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 hidden="1"/>
          <p:cNvSpPr txBox="1"/>
          <p:nvPr/>
        </p:nvSpPr>
        <p:spPr>
          <a:xfrm>
            <a:off x="-355600" y="1803400"/>
            <a:ext cx="32380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</a:t>
            </a:r>
            <a:endParaRPr lang="zh-CN" altLang="en-US" sz="1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0"/>
            <a:ext cx="12192000" cy="5996380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673768" y="719568"/>
            <a:ext cx="10844463" cy="5418864"/>
          </a:xfrm>
          <a:prstGeom prst="rect">
            <a:avLst/>
          </a:prstGeom>
          <a:solidFill>
            <a:srgbClr val="354964">
              <a:alpha val="79000"/>
            </a:srgbClr>
          </a:solidFill>
          <a:ln>
            <a:solidFill>
              <a:srgbClr val="D6B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>
            <a:off x="4644188" y="477737"/>
            <a:ext cx="2903622" cy="582015"/>
            <a:chOff x="1459832" y="2326104"/>
            <a:chExt cx="4283242" cy="513348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1459832" y="2326104"/>
              <a:ext cx="4283242" cy="5133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文本框 37"/>
            <p:cNvSpPr txBox="1"/>
            <p:nvPr/>
          </p:nvSpPr>
          <p:spPr>
            <a:xfrm>
              <a:off x="1722129" y="2379179"/>
              <a:ext cx="3758651" cy="407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2.</a:t>
              </a:r>
              <a:r>
                <a:rPr lang="zh-CN" altLang="en-US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金箔水墨色块</a:t>
              </a:r>
              <a:endParaRPr lang="zh-CN" altLang="en-US" sz="2400" dirty="0">
                <a:solidFill>
                  <a:srgbClr val="354964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</p:txBody>
        </p:sp>
      </p:grpSp>
      <p:graphicFrame>
        <p:nvGraphicFramePr>
          <p:cNvPr id="34" name="Chart 33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aphicFramePr/>
          <p:nvPr/>
        </p:nvGraphicFramePr>
        <p:xfrm>
          <a:off x="938093" y="1883437"/>
          <a:ext cx="2155825" cy="2135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35" name="Chart 34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aphicFramePr/>
          <p:nvPr/>
        </p:nvGraphicFramePr>
        <p:xfrm>
          <a:off x="3765798" y="1883437"/>
          <a:ext cx="2155825" cy="2135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6" name="Chart 35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aphicFramePr/>
          <p:nvPr/>
        </p:nvGraphicFramePr>
        <p:xfrm>
          <a:off x="6593503" y="1883437"/>
          <a:ext cx="2155825" cy="2135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7" name="Chart 36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aphicFramePr/>
          <p:nvPr/>
        </p:nvGraphicFramePr>
        <p:xfrm>
          <a:off x="9421208" y="1883437"/>
          <a:ext cx="2155825" cy="2135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9" name="Group 38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5794375" y="1325704"/>
            <a:ext cx="603250" cy="0"/>
            <a:chOff x="7150100" y="3662052"/>
            <a:chExt cx="603250" cy="0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7150100" y="3662052"/>
              <a:ext cx="336550" cy="0"/>
            </a:xfrm>
            <a:prstGeom prst="line">
              <a:avLst/>
            </a:prstGeom>
            <a:ln w="635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620000" y="3662052"/>
              <a:ext cx="0" cy="0"/>
            </a:xfrm>
            <a:prstGeom prst="line">
              <a:avLst/>
            </a:prstGeom>
            <a:ln w="635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7753350" y="3662052"/>
              <a:ext cx="0" cy="0"/>
            </a:xfrm>
            <a:prstGeom prst="line">
              <a:avLst/>
            </a:prstGeom>
            <a:ln w="635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9421207" y="4799061"/>
            <a:ext cx="2155826" cy="1049702"/>
            <a:chOff x="9421207" y="4740068"/>
            <a:chExt cx="2155826" cy="1049702"/>
          </a:xfrm>
        </p:grpSpPr>
        <p:sp>
          <p:nvSpPr>
            <p:cNvPr id="45" name="TextBox 44"/>
            <p:cNvSpPr txBox="1"/>
            <p:nvPr/>
          </p:nvSpPr>
          <p:spPr>
            <a:xfrm>
              <a:off x="9421208" y="4740068"/>
              <a:ext cx="21558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+mj-lt"/>
                </a:rPr>
                <a:t>产品</a:t>
              </a:r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#4</a:t>
              </a:r>
              <a:endParaRPr 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421207" y="5053222"/>
              <a:ext cx="2155826" cy="736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</a:rPr>
                <a:t>A wonderful serenity has taken possession of my entire soul.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6593503" y="4799061"/>
            <a:ext cx="2155826" cy="1049702"/>
            <a:chOff x="6593503" y="4740068"/>
            <a:chExt cx="2155826" cy="1049702"/>
          </a:xfrm>
        </p:grpSpPr>
        <p:sp>
          <p:nvSpPr>
            <p:cNvPr id="47" name="TextBox 46"/>
            <p:cNvSpPr txBox="1"/>
            <p:nvPr/>
          </p:nvSpPr>
          <p:spPr>
            <a:xfrm>
              <a:off x="6593504" y="4740068"/>
              <a:ext cx="21558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+mj-lt"/>
                </a:rPr>
                <a:t>产品</a:t>
              </a:r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#3</a:t>
              </a:r>
              <a:endParaRPr 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593503" y="5053222"/>
              <a:ext cx="2155826" cy="736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</a:rPr>
                <a:t>A wonderful serenity has taken possession of my entire soul.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3765798" y="4799061"/>
            <a:ext cx="2155826" cy="1049702"/>
            <a:chOff x="3765798" y="4740068"/>
            <a:chExt cx="2155826" cy="1049702"/>
          </a:xfrm>
        </p:grpSpPr>
        <p:sp>
          <p:nvSpPr>
            <p:cNvPr id="49" name="TextBox 48"/>
            <p:cNvSpPr txBox="1"/>
            <p:nvPr/>
          </p:nvSpPr>
          <p:spPr>
            <a:xfrm>
              <a:off x="3765799" y="4740068"/>
              <a:ext cx="21558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+mj-lt"/>
                </a:rPr>
                <a:t>产品</a:t>
              </a:r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#2</a:t>
              </a:r>
              <a:endParaRPr 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765798" y="5053222"/>
              <a:ext cx="2155826" cy="736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</a:rPr>
                <a:t>A wonderful serenity has taken possession of my entire soul.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938094" y="4799061"/>
            <a:ext cx="2155826" cy="1049702"/>
            <a:chOff x="938094" y="4740068"/>
            <a:chExt cx="2155826" cy="1049702"/>
          </a:xfrm>
        </p:grpSpPr>
        <p:sp>
          <p:nvSpPr>
            <p:cNvPr id="51" name="TextBox 50"/>
            <p:cNvSpPr txBox="1"/>
            <p:nvPr/>
          </p:nvSpPr>
          <p:spPr>
            <a:xfrm>
              <a:off x="938095" y="4740068"/>
              <a:ext cx="21558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+mj-lt"/>
                </a:rPr>
                <a:t>产品</a:t>
              </a:r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#1</a:t>
              </a:r>
              <a:endParaRPr 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38094" y="5053222"/>
              <a:ext cx="2155826" cy="736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</a:rPr>
                <a:t>A wonderful serenity has taken possession of my entire soul.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53" name="TextBox 5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 txBox="1"/>
          <p:nvPr/>
        </p:nvSpPr>
        <p:spPr>
          <a:xfrm>
            <a:off x="9421208" y="4301294"/>
            <a:ext cx="2155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7.800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4" name="TextBox 53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 txBox="1"/>
          <p:nvPr/>
        </p:nvSpPr>
        <p:spPr>
          <a:xfrm>
            <a:off x="6593504" y="4301294"/>
            <a:ext cx="2155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2.502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5" name="TextBox 54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 txBox="1"/>
          <p:nvPr/>
        </p:nvSpPr>
        <p:spPr>
          <a:xfrm>
            <a:off x="3765799" y="4301294"/>
            <a:ext cx="2155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3.700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6" name="TextBox 55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 txBox="1"/>
          <p:nvPr/>
        </p:nvSpPr>
        <p:spPr>
          <a:xfrm>
            <a:off x="938095" y="4301294"/>
            <a:ext cx="2155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+mj-lt"/>
              </a:rPr>
              <a:t>11.200</a:t>
            </a:r>
            <a:endParaRPr lang="en-US" sz="2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 hidden="1"/>
          <p:cNvSpPr txBox="1"/>
          <p:nvPr/>
        </p:nvSpPr>
        <p:spPr>
          <a:xfrm>
            <a:off x="-355600" y="1803400"/>
            <a:ext cx="32380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</a:t>
            </a:r>
            <a:endParaRPr lang="zh-CN" altLang="en-US" sz="1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4" grpId="0">
        <p:bldAsOne/>
      </p:bldGraphic>
      <p:bldGraphic spid="35" grpId="0">
        <p:bldAsOne/>
      </p:bldGraphic>
      <p:bldGraphic spid="36" grpId="0">
        <p:bldAsOne/>
      </p:bldGraphic>
      <p:bldGraphic spid="37" grpId="0">
        <p:bldAsOne/>
      </p:bldGraphic>
      <p:bldP spid="53" grpId="0"/>
      <p:bldP spid="54" grpId="0"/>
      <p:bldP spid="55" grpId="0"/>
      <p:bldP spid="5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占位符 19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/>
          <a:srcRect/>
          <a:stretch>
            <a:fillRect/>
          </a:stretch>
        </p:blipFill>
        <p:spPr/>
      </p:pic>
      <p:sp>
        <p:nvSpPr>
          <p:cNvPr id="16" name="Rectangle 15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/>
          <p:nvPr/>
        </p:nvSpPr>
        <p:spPr>
          <a:xfrm>
            <a:off x="1" y="-1"/>
            <a:ext cx="12192000" cy="3184349"/>
          </a:xfrm>
          <a:prstGeom prst="rect">
            <a:avLst/>
          </a:prstGeom>
          <a:blipFill>
            <a:blip r:embed="rId3" cstate="screen">
              <a:alphaModFix amt="8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1076075" y="3460763"/>
            <a:ext cx="10039851" cy="2617000"/>
            <a:chOff x="744701" y="3079999"/>
            <a:chExt cx="10702598" cy="2617000"/>
          </a:xfrm>
        </p:grpSpPr>
        <p:graphicFrame>
          <p:nvGraphicFramePr>
            <p:cNvPr id="3" name="Content Placeholder 3"/>
            <p:cNvGraphicFramePr/>
            <p:nvPr/>
          </p:nvGraphicFramePr>
          <p:xfrm>
            <a:off x="744701" y="3079999"/>
            <a:ext cx="10702598" cy="23877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grpSp>
          <p:nvGrpSpPr>
            <p:cNvPr id="4" name="Group 3"/>
            <p:cNvGrpSpPr/>
            <p:nvPr/>
          </p:nvGrpSpPr>
          <p:grpSpPr>
            <a:xfrm>
              <a:off x="827578" y="5420000"/>
              <a:ext cx="10559401" cy="276999"/>
              <a:chOff x="354052" y="5026678"/>
              <a:chExt cx="10559401" cy="276999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354052" y="5026678"/>
                <a:ext cx="5933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cs typeface="Segoe UI" panose="020B0502040204020203" pitchFamily="34" charset="0"/>
                  </a:rPr>
                  <a:t>SEP 1</a:t>
                </a:r>
                <a:endParaRPr lang="id-ID" sz="1200" dirty="0">
                  <a:solidFill>
                    <a:schemeClr val="bg1">
                      <a:lumMod val="65000"/>
                    </a:schemeClr>
                  </a:solidFill>
                  <a:cs typeface="Segoe UI" panose="020B0502040204020203" pitchFamily="34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341776" y="5026678"/>
                <a:ext cx="5933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cs typeface="Segoe UI" panose="020B0502040204020203" pitchFamily="34" charset="0"/>
                  </a:rPr>
                  <a:t>SEP 2</a:t>
                </a:r>
                <a:endParaRPr lang="id-ID" sz="1200" dirty="0">
                  <a:solidFill>
                    <a:schemeClr val="bg1">
                      <a:lumMod val="65000"/>
                    </a:schemeClr>
                  </a:solidFill>
                  <a:cs typeface="Segoe UI" panose="020B0502040204020203" pitchFamily="34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329501" y="5026678"/>
                <a:ext cx="5933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cs typeface="Segoe UI" panose="020B0502040204020203" pitchFamily="34" charset="0"/>
                  </a:rPr>
                  <a:t>SEP 3</a:t>
                </a:r>
                <a:endParaRPr lang="id-ID" sz="1200" dirty="0">
                  <a:solidFill>
                    <a:schemeClr val="bg1">
                      <a:lumMod val="65000"/>
                    </a:schemeClr>
                  </a:solidFill>
                  <a:cs typeface="Segoe UI" panose="020B0502040204020203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317224" y="5026678"/>
                <a:ext cx="5933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cs typeface="Segoe UI" panose="020B0502040204020203" pitchFamily="34" charset="0"/>
                  </a:rPr>
                  <a:t>SEP 4</a:t>
                </a:r>
                <a:endParaRPr lang="id-ID" sz="1200" dirty="0">
                  <a:solidFill>
                    <a:schemeClr val="bg1">
                      <a:lumMod val="65000"/>
                    </a:schemeClr>
                  </a:solidFill>
                  <a:cs typeface="Segoe UI" panose="020B0502040204020203" pitchFamily="34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304948" y="5026678"/>
                <a:ext cx="5933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cs typeface="Segoe UI" panose="020B0502040204020203" pitchFamily="34" charset="0"/>
                  </a:rPr>
                  <a:t>SEP 5</a:t>
                </a:r>
                <a:endParaRPr lang="id-ID" sz="1200" dirty="0">
                  <a:solidFill>
                    <a:schemeClr val="bg1">
                      <a:lumMod val="65000"/>
                    </a:schemeClr>
                  </a:solidFill>
                  <a:cs typeface="Segoe UI" panose="020B0502040204020203" pitchFamily="34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292672" y="5026678"/>
                <a:ext cx="5933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cs typeface="Segoe UI" panose="020B0502040204020203" pitchFamily="34" charset="0"/>
                  </a:rPr>
                  <a:t>SEP 6</a:t>
                </a:r>
                <a:endParaRPr lang="id-ID" sz="1200" dirty="0">
                  <a:solidFill>
                    <a:schemeClr val="bg1">
                      <a:lumMod val="65000"/>
                    </a:schemeClr>
                  </a:solidFill>
                  <a:cs typeface="Segoe UI" panose="020B0502040204020203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280396" y="5026678"/>
                <a:ext cx="5933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cs typeface="Segoe UI" panose="020B0502040204020203" pitchFamily="34" charset="0"/>
                  </a:rPr>
                  <a:t>SEP 7</a:t>
                </a:r>
                <a:endParaRPr lang="id-ID" sz="1200" dirty="0">
                  <a:solidFill>
                    <a:schemeClr val="bg1">
                      <a:lumMod val="65000"/>
                    </a:schemeClr>
                  </a:solidFill>
                  <a:cs typeface="Segoe UI" panose="020B0502040204020203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268120" y="5026678"/>
                <a:ext cx="5933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cs typeface="Segoe UI" panose="020B0502040204020203" pitchFamily="34" charset="0"/>
                  </a:rPr>
                  <a:t>SEP 8</a:t>
                </a:r>
                <a:endParaRPr lang="id-ID" sz="1200" dirty="0">
                  <a:solidFill>
                    <a:schemeClr val="bg1">
                      <a:lumMod val="65000"/>
                    </a:schemeClr>
                  </a:solidFill>
                  <a:cs typeface="Segoe UI" panose="020B0502040204020203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255844" y="5026678"/>
                <a:ext cx="5933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cs typeface="Segoe UI" panose="020B0502040204020203" pitchFamily="34" charset="0"/>
                  </a:rPr>
                  <a:t>SEP 9</a:t>
                </a:r>
                <a:endParaRPr lang="id-ID" sz="1200" dirty="0">
                  <a:solidFill>
                    <a:schemeClr val="bg1">
                      <a:lumMod val="65000"/>
                    </a:schemeClr>
                  </a:solidFill>
                  <a:cs typeface="Segoe UI" panose="020B0502040204020203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243568" y="5026678"/>
                <a:ext cx="6821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cs typeface="Segoe UI" panose="020B0502040204020203" pitchFamily="34" charset="0"/>
                  </a:rPr>
                  <a:t>SEP 10</a:t>
                </a:r>
                <a:endParaRPr lang="id-ID" sz="1200" dirty="0">
                  <a:solidFill>
                    <a:schemeClr val="bg1">
                      <a:lumMod val="65000"/>
                    </a:schemeClr>
                  </a:solidFill>
                  <a:cs typeface="Segoe UI" panose="020B0502040204020203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0231292" y="5026678"/>
                <a:ext cx="6821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cs typeface="Segoe UI" panose="020B0502040204020203" pitchFamily="34" charset="0"/>
                  </a:rPr>
                  <a:t>SEP 11</a:t>
                </a:r>
                <a:endParaRPr lang="id-ID" sz="1200" dirty="0">
                  <a:solidFill>
                    <a:schemeClr val="bg1">
                      <a:lumMod val="65000"/>
                    </a:schemeClr>
                  </a:solidFill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21" name="Group 2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5794375" y="1325704"/>
            <a:ext cx="603250" cy="0"/>
            <a:chOff x="7150100" y="3662052"/>
            <a:chExt cx="603250" cy="0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7150100" y="3662052"/>
              <a:ext cx="336550" cy="0"/>
            </a:xfrm>
            <a:prstGeom prst="line">
              <a:avLst/>
            </a:prstGeom>
            <a:ln w="635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620000" y="3662052"/>
              <a:ext cx="0" cy="0"/>
            </a:xfrm>
            <a:prstGeom prst="line">
              <a:avLst/>
            </a:prstGeom>
            <a:ln w="635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753350" y="3662052"/>
              <a:ext cx="0" cy="0"/>
            </a:xfrm>
            <a:prstGeom prst="line">
              <a:avLst/>
            </a:prstGeom>
            <a:ln w="635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 txBox="1"/>
          <p:nvPr/>
        </p:nvSpPr>
        <p:spPr>
          <a:xfrm>
            <a:off x="1277258" y="400392"/>
            <a:ext cx="963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+mj-lt"/>
              </a:rPr>
              <a:t>下载数据流量一览表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7" name="Group 16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1573162" y="1836697"/>
            <a:ext cx="9045676" cy="885302"/>
            <a:chOff x="1573162" y="1836697"/>
            <a:chExt cx="9045676" cy="885302"/>
          </a:xfrm>
        </p:grpSpPr>
        <p:sp>
          <p:nvSpPr>
            <p:cNvPr id="27" name="TextBox 26"/>
            <p:cNvSpPr txBox="1"/>
            <p:nvPr/>
          </p:nvSpPr>
          <p:spPr>
            <a:xfrm>
              <a:off x="1573162" y="2186468"/>
              <a:ext cx="9045676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b="1" dirty="0">
                  <a:solidFill>
                    <a:schemeClr val="bg1"/>
                  </a:solidFill>
                </a:rPr>
                <a:t>A wonderful serenity </a:t>
              </a:r>
              <a:r>
                <a:rPr lang="en-US" sz="1200" dirty="0">
                  <a:solidFill>
                    <a:schemeClr val="bg1"/>
                  </a:solidFill>
                </a:rPr>
                <a:t>has taken possession of my entire soul, like these sweet mornings of spring which I enjoy with my whole heart. I am alone, and feel the charm of existence in this spot, which was created for the bliss of souls like mine. 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093907" y="1836697"/>
              <a:ext cx="4004187" cy="36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Subtitle text goes here</a:t>
              </a:r>
              <a:endParaRPr lang="en-US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1" name="Group 3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2405539" y="3851212"/>
            <a:ext cx="1759365" cy="797930"/>
            <a:chOff x="2452417" y="3968356"/>
            <a:chExt cx="1759365" cy="797930"/>
          </a:xfrm>
        </p:grpSpPr>
        <p:sp>
          <p:nvSpPr>
            <p:cNvPr id="30" name="Speech Bubble: Rectangle with Corners Rounded 29"/>
            <p:cNvSpPr/>
            <p:nvPr/>
          </p:nvSpPr>
          <p:spPr>
            <a:xfrm>
              <a:off x="2452417" y="3968356"/>
              <a:ext cx="1759365" cy="797930"/>
            </a:xfrm>
            <a:prstGeom prst="wedgeRoundRectCallout">
              <a:avLst>
                <a:gd name="adj1" fmla="val 19840"/>
                <a:gd name="adj2" fmla="val 81158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901700" dist="393700" dir="2100000" sx="92000" sy="92000" algn="tl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54791" y="4136489"/>
              <a:ext cx="13546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$</a:t>
              </a:r>
              <a:r>
                <a: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 47,80</a:t>
              </a:r>
              <a:endPara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</p:grpSp>
      <p:sp>
        <p:nvSpPr>
          <p:cNvPr id="26" name="e7d195523061f1c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 hidden="1"/>
          <p:cNvSpPr txBox="1"/>
          <p:nvPr/>
        </p:nvSpPr>
        <p:spPr>
          <a:xfrm>
            <a:off x="-355600" y="1803400"/>
            <a:ext cx="32380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</a:t>
            </a:r>
            <a:endParaRPr lang="zh-CN" altLang="en-US" sz="1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图片 6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5996380"/>
          </a:xfrm>
          <a:prstGeom prst="rect">
            <a:avLst/>
          </a:prstGeom>
        </p:spPr>
      </p:pic>
      <p:sp>
        <p:nvSpPr>
          <p:cNvPr id="69" name="矩形 68"/>
          <p:cNvSpPr/>
          <p:nvPr/>
        </p:nvSpPr>
        <p:spPr>
          <a:xfrm>
            <a:off x="673768" y="719568"/>
            <a:ext cx="10844463" cy="5418864"/>
          </a:xfrm>
          <a:prstGeom prst="rect">
            <a:avLst/>
          </a:prstGeom>
          <a:solidFill>
            <a:srgbClr val="354964">
              <a:alpha val="79000"/>
            </a:srgbClr>
          </a:solidFill>
          <a:ln>
            <a:solidFill>
              <a:srgbClr val="D6B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0" name="组合 69"/>
          <p:cNvGrpSpPr/>
          <p:nvPr/>
        </p:nvGrpSpPr>
        <p:grpSpPr>
          <a:xfrm>
            <a:off x="4644188" y="477737"/>
            <a:ext cx="2903622" cy="582015"/>
            <a:chOff x="1459832" y="2326104"/>
            <a:chExt cx="4283242" cy="513348"/>
          </a:xfrm>
        </p:grpSpPr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459832" y="2326104"/>
              <a:ext cx="4283242" cy="5133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2" name="文本框 71"/>
            <p:cNvSpPr txBox="1"/>
            <p:nvPr/>
          </p:nvSpPr>
          <p:spPr>
            <a:xfrm>
              <a:off x="1722129" y="2379179"/>
              <a:ext cx="3758651" cy="407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2.</a:t>
              </a:r>
              <a:r>
                <a:rPr lang="zh-CN" altLang="en-US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金箔水墨色块</a:t>
              </a:r>
              <a:endParaRPr lang="zh-CN" altLang="en-US" sz="2400" dirty="0">
                <a:solidFill>
                  <a:srgbClr val="354964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</p:txBody>
        </p:sp>
      </p:grpSp>
      <p:grpSp>
        <p:nvGrpSpPr>
          <p:cNvPr id="24" name="Group 23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6921296" y="1077349"/>
            <a:ext cx="3910013" cy="5065713"/>
            <a:chOff x="6921296" y="1077349"/>
            <a:chExt cx="3910013" cy="5065713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8245271" y="1274199"/>
              <a:ext cx="803275" cy="881063"/>
            </a:xfrm>
            <a:custGeom>
              <a:avLst/>
              <a:gdLst>
                <a:gd name="T0" fmla="*/ 355 w 506"/>
                <a:gd name="T1" fmla="*/ 368 h 555"/>
                <a:gd name="T2" fmla="*/ 492 w 506"/>
                <a:gd name="T3" fmla="*/ 278 h 555"/>
                <a:gd name="T4" fmla="*/ 478 w 506"/>
                <a:gd name="T5" fmla="*/ 251 h 555"/>
                <a:gd name="T6" fmla="*/ 458 w 506"/>
                <a:gd name="T7" fmla="*/ 246 h 555"/>
                <a:gd name="T8" fmla="*/ 449 w 506"/>
                <a:gd name="T9" fmla="*/ 246 h 555"/>
                <a:gd name="T10" fmla="*/ 423 w 506"/>
                <a:gd name="T11" fmla="*/ 260 h 555"/>
                <a:gd name="T12" fmla="*/ 396 w 506"/>
                <a:gd name="T13" fmla="*/ 246 h 555"/>
                <a:gd name="T14" fmla="*/ 373 w 506"/>
                <a:gd name="T15" fmla="*/ 214 h 555"/>
                <a:gd name="T16" fmla="*/ 382 w 506"/>
                <a:gd name="T17" fmla="*/ 173 h 555"/>
                <a:gd name="T18" fmla="*/ 375 w 506"/>
                <a:gd name="T19" fmla="*/ 146 h 555"/>
                <a:gd name="T20" fmla="*/ 359 w 506"/>
                <a:gd name="T21" fmla="*/ 134 h 555"/>
                <a:gd name="T22" fmla="*/ 375 w 506"/>
                <a:gd name="T23" fmla="*/ 96 h 555"/>
                <a:gd name="T24" fmla="*/ 419 w 506"/>
                <a:gd name="T25" fmla="*/ 61 h 555"/>
                <a:gd name="T26" fmla="*/ 423 w 506"/>
                <a:gd name="T27" fmla="*/ 45 h 555"/>
                <a:gd name="T28" fmla="*/ 421 w 506"/>
                <a:gd name="T29" fmla="*/ 9 h 555"/>
                <a:gd name="T30" fmla="*/ 364 w 506"/>
                <a:gd name="T31" fmla="*/ 11 h 555"/>
                <a:gd name="T32" fmla="*/ 350 w 506"/>
                <a:gd name="T33" fmla="*/ 16 h 555"/>
                <a:gd name="T34" fmla="*/ 311 w 506"/>
                <a:gd name="T35" fmla="*/ 11 h 555"/>
                <a:gd name="T36" fmla="*/ 289 w 506"/>
                <a:gd name="T37" fmla="*/ 32 h 555"/>
                <a:gd name="T38" fmla="*/ 257 w 506"/>
                <a:gd name="T39" fmla="*/ 61 h 555"/>
                <a:gd name="T40" fmla="*/ 250 w 506"/>
                <a:gd name="T41" fmla="*/ 77 h 555"/>
                <a:gd name="T42" fmla="*/ 250 w 506"/>
                <a:gd name="T43" fmla="*/ 109 h 555"/>
                <a:gd name="T44" fmla="*/ 261 w 506"/>
                <a:gd name="T45" fmla="*/ 125 h 555"/>
                <a:gd name="T46" fmla="*/ 275 w 506"/>
                <a:gd name="T47" fmla="*/ 144 h 555"/>
                <a:gd name="T48" fmla="*/ 241 w 506"/>
                <a:gd name="T49" fmla="*/ 169 h 555"/>
                <a:gd name="T50" fmla="*/ 215 w 506"/>
                <a:gd name="T51" fmla="*/ 189 h 555"/>
                <a:gd name="T52" fmla="*/ 193 w 506"/>
                <a:gd name="T53" fmla="*/ 201 h 555"/>
                <a:gd name="T54" fmla="*/ 151 w 506"/>
                <a:gd name="T55" fmla="*/ 212 h 555"/>
                <a:gd name="T56" fmla="*/ 142 w 506"/>
                <a:gd name="T57" fmla="*/ 221 h 555"/>
                <a:gd name="T58" fmla="*/ 115 w 506"/>
                <a:gd name="T59" fmla="*/ 258 h 555"/>
                <a:gd name="T60" fmla="*/ 101 w 506"/>
                <a:gd name="T61" fmla="*/ 290 h 555"/>
                <a:gd name="T62" fmla="*/ 71 w 506"/>
                <a:gd name="T63" fmla="*/ 292 h 555"/>
                <a:gd name="T64" fmla="*/ 51 w 506"/>
                <a:gd name="T65" fmla="*/ 285 h 555"/>
                <a:gd name="T66" fmla="*/ 53 w 506"/>
                <a:gd name="T67" fmla="*/ 265 h 555"/>
                <a:gd name="T68" fmla="*/ 0 w 506"/>
                <a:gd name="T69" fmla="*/ 331 h 555"/>
                <a:gd name="T70" fmla="*/ 16 w 506"/>
                <a:gd name="T71" fmla="*/ 388 h 555"/>
                <a:gd name="T72" fmla="*/ 23 w 506"/>
                <a:gd name="T73" fmla="*/ 409 h 555"/>
                <a:gd name="T74" fmla="*/ 69 w 506"/>
                <a:gd name="T75" fmla="*/ 436 h 555"/>
                <a:gd name="T76" fmla="*/ 76 w 506"/>
                <a:gd name="T77" fmla="*/ 450 h 555"/>
                <a:gd name="T78" fmla="*/ 85 w 506"/>
                <a:gd name="T79" fmla="*/ 461 h 555"/>
                <a:gd name="T80" fmla="*/ 108 w 506"/>
                <a:gd name="T81" fmla="*/ 461 h 555"/>
                <a:gd name="T82" fmla="*/ 154 w 506"/>
                <a:gd name="T83" fmla="*/ 503 h 555"/>
                <a:gd name="T84" fmla="*/ 213 w 506"/>
                <a:gd name="T85" fmla="*/ 519 h 555"/>
                <a:gd name="T86" fmla="*/ 261 w 506"/>
                <a:gd name="T87" fmla="*/ 500 h 555"/>
                <a:gd name="T88" fmla="*/ 309 w 506"/>
                <a:gd name="T89" fmla="*/ 514 h 555"/>
                <a:gd name="T90" fmla="*/ 339 w 506"/>
                <a:gd name="T91" fmla="*/ 514 h 555"/>
                <a:gd name="T92" fmla="*/ 341 w 506"/>
                <a:gd name="T93" fmla="*/ 532 h 555"/>
                <a:gd name="T94" fmla="*/ 353 w 506"/>
                <a:gd name="T95" fmla="*/ 548 h 555"/>
                <a:gd name="T96" fmla="*/ 366 w 506"/>
                <a:gd name="T97" fmla="*/ 539 h 555"/>
                <a:gd name="T98" fmla="*/ 373 w 506"/>
                <a:gd name="T99" fmla="*/ 548 h 555"/>
                <a:gd name="T100" fmla="*/ 389 w 506"/>
                <a:gd name="T101" fmla="*/ 500 h 555"/>
                <a:gd name="T102" fmla="*/ 366 w 506"/>
                <a:gd name="T103" fmla="*/ 482 h 555"/>
                <a:gd name="T104" fmla="*/ 355 w 506"/>
                <a:gd name="T105" fmla="*/ 480 h 555"/>
                <a:gd name="T106" fmla="*/ 346 w 506"/>
                <a:gd name="T107" fmla="*/ 466 h 555"/>
                <a:gd name="T108" fmla="*/ 332 w 506"/>
                <a:gd name="T109" fmla="*/ 438 h 555"/>
                <a:gd name="T110" fmla="*/ 321 w 506"/>
                <a:gd name="T111" fmla="*/ 418 h 555"/>
                <a:gd name="T112" fmla="*/ 327 w 506"/>
                <a:gd name="T113" fmla="*/ 390 h 555"/>
                <a:gd name="T114" fmla="*/ 343 w 506"/>
                <a:gd name="T115" fmla="*/ 352 h 555"/>
                <a:gd name="T116" fmla="*/ 371 w 506"/>
                <a:gd name="T117" fmla="*/ 345 h 555"/>
                <a:gd name="T118" fmla="*/ 396 w 506"/>
                <a:gd name="T119" fmla="*/ 340 h 555"/>
                <a:gd name="T120" fmla="*/ 382 w 506"/>
                <a:gd name="T121" fmla="*/ 347 h 555"/>
                <a:gd name="T122" fmla="*/ 371 w 506"/>
                <a:gd name="T123" fmla="*/ 356 h 555"/>
                <a:gd name="T124" fmla="*/ 506 w 506"/>
                <a:gd name="T125" fmla="*/ 308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06" h="555">
                  <a:moveTo>
                    <a:pt x="357" y="372"/>
                  </a:moveTo>
                  <a:lnTo>
                    <a:pt x="364" y="372"/>
                  </a:lnTo>
                  <a:lnTo>
                    <a:pt x="366" y="372"/>
                  </a:lnTo>
                  <a:lnTo>
                    <a:pt x="369" y="374"/>
                  </a:lnTo>
                  <a:lnTo>
                    <a:pt x="364" y="370"/>
                  </a:lnTo>
                  <a:lnTo>
                    <a:pt x="362" y="368"/>
                  </a:lnTo>
                  <a:lnTo>
                    <a:pt x="357" y="372"/>
                  </a:lnTo>
                  <a:lnTo>
                    <a:pt x="353" y="377"/>
                  </a:lnTo>
                  <a:lnTo>
                    <a:pt x="348" y="386"/>
                  </a:lnTo>
                  <a:lnTo>
                    <a:pt x="346" y="393"/>
                  </a:lnTo>
                  <a:lnTo>
                    <a:pt x="346" y="393"/>
                  </a:lnTo>
                  <a:lnTo>
                    <a:pt x="357" y="372"/>
                  </a:lnTo>
                  <a:close/>
                  <a:moveTo>
                    <a:pt x="353" y="368"/>
                  </a:moveTo>
                  <a:lnTo>
                    <a:pt x="355" y="368"/>
                  </a:lnTo>
                  <a:lnTo>
                    <a:pt x="355" y="363"/>
                  </a:lnTo>
                  <a:lnTo>
                    <a:pt x="353" y="361"/>
                  </a:lnTo>
                  <a:lnTo>
                    <a:pt x="348" y="361"/>
                  </a:lnTo>
                  <a:lnTo>
                    <a:pt x="346" y="365"/>
                  </a:lnTo>
                  <a:lnTo>
                    <a:pt x="346" y="370"/>
                  </a:lnTo>
                  <a:lnTo>
                    <a:pt x="350" y="370"/>
                  </a:lnTo>
                  <a:lnTo>
                    <a:pt x="353" y="368"/>
                  </a:lnTo>
                  <a:close/>
                  <a:moveTo>
                    <a:pt x="504" y="301"/>
                  </a:moveTo>
                  <a:lnTo>
                    <a:pt x="504" y="297"/>
                  </a:lnTo>
                  <a:lnTo>
                    <a:pt x="499" y="285"/>
                  </a:lnTo>
                  <a:lnTo>
                    <a:pt x="497" y="283"/>
                  </a:lnTo>
                  <a:lnTo>
                    <a:pt x="494" y="281"/>
                  </a:lnTo>
                  <a:lnTo>
                    <a:pt x="494" y="278"/>
                  </a:lnTo>
                  <a:lnTo>
                    <a:pt x="492" y="278"/>
                  </a:lnTo>
                  <a:lnTo>
                    <a:pt x="492" y="276"/>
                  </a:lnTo>
                  <a:lnTo>
                    <a:pt x="494" y="276"/>
                  </a:lnTo>
                  <a:lnTo>
                    <a:pt x="492" y="274"/>
                  </a:lnTo>
                  <a:lnTo>
                    <a:pt x="492" y="272"/>
                  </a:lnTo>
                  <a:lnTo>
                    <a:pt x="488" y="267"/>
                  </a:lnTo>
                  <a:lnTo>
                    <a:pt x="488" y="265"/>
                  </a:lnTo>
                  <a:lnTo>
                    <a:pt x="488" y="262"/>
                  </a:lnTo>
                  <a:lnTo>
                    <a:pt x="488" y="260"/>
                  </a:lnTo>
                  <a:lnTo>
                    <a:pt x="488" y="258"/>
                  </a:lnTo>
                  <a:lnTo>
                    <a:pt x="488" y="253"/>
                  </a:lnTo>
                  <a:lnTo>
                    <a:pt x="488" y="253"/>
                  </a:lnTo>
                  <a:lnTo>
                    <a:pt x="485" y="251"/>
                  </a:lnTo>
                  <a:lnTo>
                    <a:pt x="481" y="249"/>
                  </a:lnTo>
                  <a:lnTo>
                    <a:pt x="478" y="251"/>
                  </a:lnTo>
                  <a:lnTo>
                    <a:pt x="478" y="253"/>
                  </a:lnTo>
                  <a:lnTo>
                    <a:pt x="476" y="256"/>
                  </a:lnTo>
                  <a:lnTo>
                    <a:pt x="476" y="256"/>
                  </a:lnTo>
                  <a:lnTo>
                    <a:pt x="474" y="256"/>
                  </a:lnTo>
                  <a:lnTo>
                    <a:pt x="465" y="253"/>
                  </a:lnTo>
                  <a:lnTo>
                    <a:pt x="465" y="251"/>
                  </a:lnTo>
                  <a:lnTo>
                    <a:pt x="465" y="251"/>
                  </a:lnTo>
                  <a:lnTo>
                    <a:pt x="465" y="251"/>
                  </a:lnTo>
                  <a:lnTo>
                    <a:pt x="465" y="249"/>
                  </a:lnTo>
                  <a:lnTo>
                    <a:pt x="462" y="249"/>
                  </a:lnTo>
                  <a:lnTo>
                    <a:pt x="462" y="249"/>
                  </a:lnTo>
                  <a:lnTo>
                    <a:pt x="462" y="246"/>
                  </a:lnTo>
                  <a:lnTo>
                    <a:pt x="460" y="246"/>
                  </a:lnTo>
                  <a:lnTo>
                    <a:pt x="458" y="246"/>
                  </a:lnTo>
                  <a:lnTo>
                    <a:pt x="458" y="249"/>
                  </a:lnTo>
                  <a:lnTo>
                    <a:pt x="456" y="249"/>
                  </a:lnTo>
                  <a:lnTo>
                    <a:pt x="453" y="251"/>
                  </a:lnTo>
                  <a:lnTo>
                    <a:pt x="453" y="251"/>
                  </a:lnTo>
                  <a:lnTo>
                    <a:pt x="453" y="253"/>
                  </a:lnTo>
                  <a:lnTo>
                    <a:pt x="453" y="253"/>
                  </a:lnTo>
                  <a:lnTo>
                    <a:pt x="451" y="253"/>
                  </a:lnTo>
                  <a:lnTo>
                    <a:pt x="449" y="253"/>
                  </a:lnTo>
                  <a:lnTo>
                    <a:pt x="449" y="251"/>
                  </a:lnTo>
                  <a:lnTo>
                    <a:pt x="449" y="251"/>
                  </a:lnTo>
                  <a:lnTo>
                    <a:pt x="449" y="249"/>
                  </a:lnTo>
                  <a:lnTo>
                    <a:pt x="449" y="249"/>
                  </a:lnTo>
                  <a:lnTo>
                    <a:pt x="449" y="249"/>
                  </a:lnTo>
                  <a:lnTo>
                    <a:pt x="449" y="246"/>
                  </a:lnTo>
                  <a:lnTo>
                    <a:pt x="446" y="246"/>
                  </a:lnTo>
                  <a:lnTo>
                    <a:pt x="446" y="244"/>
                  </a:lnTo>
                  <a:lnTo>
                    <a:pt x="444" y="244"/>
                  </a:lnTo>
                  <a:lnTo>
                    <a:pt x="444" y="244"/>
                  </a:lnTo>
                  <a:lnTo>
                    <a:pt x="442" y="244"/>
                  </a:lnTo>
                  <a:lnTo>
                    <a:pt x="442" y="246"/>
                  </a:lnTo>
                  <a:lnTo>
                    <a:pt x="440" y="249"/>
                  </a:lnTo>
                  <a:lnTo>
                    <a:pt x="440" y="249"/>
                  </a:lnTo>
                  <a:lnTo>
                    <a:pt x="440" y="251"/>
                  </a:lnTo>
                  <a:lnTo>
                    <a:pt x="435" y="251"/>
                  </a:lnTo>
                  <a:lnTo>
                    <a:pt x="433" y="251"/>
                  </a:lnTo>
                  <a:lnTo>
                    <a:pt x="433" y="253"/>
                  </a:lnTo>
                  <a:lnTo>
                    <a:pt x="426" y="260"/>
                  </a:lnTo>
                  <a:lnTo>
                    <a:pt x="423" y="260"/>
                  </a:lnTo>
                  <a:lnTo>
                    <a:pt x="419" y="260"/>
                  </a:lnTo>
                  <a:lnTo>
                    <a:pt x="419" y="256"/>
                  </a:lnTo>
                  <a:lnTo>
                    <a:pt x="417" y="256"/>
                  </a:lnTo>
                  <a:lnTo>
                    <a:pt x="414" y="251"/>
                  </a:lnTo>
                  <a:lnTo>
                    <a:pt x="412" y="251"/>
                  </a:lnTo>
                  <a:lnTo>
                    <a:pt x="412" y="251"/>
                  </a:lnTo>
                  <a:lnTo>
                    <a:pt x="410" y="251"/>
                  </a:lnTo>
                  <a:lnTo>
                    <a:pt x="410" y="251"/>
                  </a:lnTo>
                  <a:lnTo>
                    <a:pt x="407" y="253"/>
                  </a:lnTo>
                  <a:lnTo>
                    <a:pt x="405" y="253"/>
                  </a:lnTo>
                  <a:lnTo>
                    <a:pt x="405" y="253"/>
                  </a:lnTo>
                  <a:lnTo>
                    <a:pt x="398" y="249"/>
                  </a:lnTo>
                  <a:lnTo>
                    <a:pt x="396" y="249"/>
                  </a:lnTo>
                  <a:lnTo>
                    <a:pt x="396" y="246"/>
                  </a:lnTo>
                  <a:lnTo>
                    <a:pt x="396" y="244"/>
                  </a:lnTo>
                  <a:lnTo>
                    <a:pt x="391" y="230"/>
                  </a:lnTo>
                  <a:lnTo>
                    <a:pt x="389" y="228"/>
                  </a:lnTo>
                  <a:lnTo>
                    <a:pt x="389" y="226"/>
                  </a:lnTo>
                  <a:lnTo>
                    <a:pt x="389" y="226"/>
                  </a:lnTo>
                  <a:lnTo>
                    <a:pt x="389" y="224"/>
                  </a:lnTo>
                  <a:lnTo>
                    <a:pt x="387" y="224"/>
                  </a:lnTo>
                  <a:lnTo>
                    <a:pt x="382" y="221"/>
                  </a:lnTo>
                  <a:lnTo>
                    <a:pt x="382" y="221"/>
                  </a:lnTo>
                  <a:lnTo>
                    <a:pt x="378" y="217"/>
                  </a:lnTo>
                  <a:lnTo>
                    <a:pt x="378" y="214"/>
                  </a:lnTo>
                  <a:lnTo>
                    <a:pt x="375" y="214"/>
                  </a:lnTo>
                  <a:lnTo>
                    <a:pt x="373" y="214"/>
                  </a:lnTo>
                  <a:lnTo>
                    <a:pt x="373" y="214"/>
                  </a:lnTo>
                  <a:lnTo>
                    <a:pt x="373" y="212"/>
                  </a:lnTo>
                  <a:lnTo>
                    <a:pt x="371" y="203"/>
                  </a:lnTo>
                  <a:lnTo>
                    <a:pt x="371" y="196"/>
                  </a:lnTo>
                  <a:lnTo>
                    <a:pt x="366" y="187"/>
                  </a:lnTo>
                  <a:lnTo>
                    <a:pt x="369" y="182"/>
                  </a:lnTo>
                  <a:lnTo>
                    <a:pt x="371" y="180"/>
                  </a:lnTo>
                  <a:lnTo>
                    <a:pt x="371" y="178"/>
                  </a:lnTo>
                  <a:lnTo>
                    <a:pt x="371" y="178"/>
                  </a:lnTo>
                  <a:lnTo>
                    <a:pt x="373" y="178"/>
                  </a:lnTo>
                  <a:lnTo>
                    <a:pt x="373" y="176"/>
                  </a:lnTo>
                  <a:lnTo>
                    <a:pt x="373" y="176"/>
                  </a:lnTo>
                  <a:lnTo>
                    <a:pt x="375" y="176"/>
                  </a:lnTo>
                  <a:lnTo>
                    <a:pt x="380" y="173"/>
                  </a:lnTo>
                  <a:lnTo>
                    <a:pt x="382" y="173"/>
                  </a:lnTo>
                  <a:lnTo>
                    <a:pt x="382" y="171"/>
                  </a:lnTo>
                  <a:lnTo>
                    <a:pt x="382" y="171"/>
                  </a:lnTo>
                  <a:lnTo>
                    <a:pt x="385" y="171"/>
                  </a:lnTo>
                  <a:lnTo>
                    <a:pt x="385" y="169"/>
                  </a:lnTo>
                  <a:lnTo>
                    <a:pt x="385" y="166"/>
                  </a:lnTo>
                  <a:lnTo>
                    <a:pt x="385" y="164"/>
                  </a:lnTo>
                  <a:lnTo>
                    <a:pt x="382" y="157"/>
                  </a:lnTo>
                  <a:lnTo>
                    <a:pt x="382" y="155"/>
                  </a:lnTo>
                  <a:lnTo>
                    <a:pt x="382" y="153"/>
                  </a:lnTo>
                  <a:lnTo>
                    <a:pt x="378" y="150"/>
                  </a:lnTo>
                  <a:lnTo>
                    <a:pt x="378" y="150"/>
                  </a:lnTo>
                  <a:lnTo>
                    <a:pt x="375" y="148"/>
                  </a:lnTo>
                  <a:lnTo>
                    <a:pt x="375" y="148"/>
                  </a:lnTo>
                  <a:lnTo>
                    <a:pt x="375" y="146"/>
                  </a:lnTo>
                  <a:lnTo>
                    <a:pt x="375" y="144"/>
                  </a:lnTo>
                  <a:lnTo>
                    <a:pt x="375" y="141"/>
                  </a:lnTo>
                  <a:lnTo>
                    <a:pt x="373" y="139"/>
                  </a:lnTo>
                  <a:lnTo>
                    <a:pt x="373" y="139"/>
                  </a:lnTo>
                  <a:lnTo>
                    <a:pt x="371" y="139"/>
                  </a:lnTo>
                  <a:lnTo>
                    <a:pt x="369" y="139"/>
                  </a:lnTo>
                  <a:lnTo>
                    <a:pt x="369" y="139"/>
                  </a:lnTo>
                  <a:lnTo>
                    <a:pt x="369" y="137"/>
                  </a:lnTo>
                  <a:lnTo>
                    <a:pt x="369" y="137"/>
                  </a:lnTo>
                  <a:lnTo>
                    <a:pt x="369" y="134"/>
                  </a:lnTo>
                  <a:lnTo>
                    <a:pt x="366" y="134"/>
                  </a:lnTo>
                  <a:lnTo>
                    <a:pt x="366" y="134"/>
                  </a:lnTo>
                  <a:lnTo>
                    <a:pt x="362" y="134"/>
                  </a:lnTo>
                  <a:lnTo>
                    <a:pt x="359" y="134"/>
                  </a:lnTo>
                  <a:lnTo>
                    <a:pt x="359" y="132"/>
                  </a:lnTo>
                  <a:lnTo>
                    <a:pt x="355" y="130"/>
                  </a:lnTo>
                  <a:lnTo>
                    <a:pt x="350" y="125"/>
                  </a:lnTo>
                  <a:lnTo>
                    <a:pt x="350" y="125"/>
                  </a:lnTo>
                  <a:lnTo>
                    <a:pt x="350" y="123"/>
                  </a:lnTo>
                  <a:lnTo>
                    <a:pt x="350" y="121"/>
                  </a:lnTo>
                  <a:lnTo>
                    <a:pt x="350" y="121"/>
                  </a:lnTo>
                  <a:lnTo>
                    <a:pt x="350" y="118"/>
                  </a:lnTo>
                  <a:lnTo>
                    <a:pt x="355" y="114"/>
                  </a:lnTo>
                  <a:lnTo>
                    <a:pt x="357" y="112"/>
                  </a:lnTo>
                  <a:lnTo>
                    <a:pt x="359" y="109"/>
                  </a:lnTo>
                  <a:lnTo>
                    <a:pt x="371" y="102"/>
                  </a:lnTo>
                  <a:lnTo>
                    <a:pt x="373" y="100"/>
                  </a:lnTo>
                  <a:lnTo>
                    <a:pt x="375" y="96"/>
                  </a:lnTo>
                  <a:lnTo>
                    <a:pt x="382" y="84"/>
                  </a:lnTo>
                  <a:lnTo>
                    <a:pt x="385" y="75"/>
                  </a:lnTo>
                  <a:lnTo>
                    <a:pt x="387" y="70"/>
                  </a:lnTo>
                  <a:lnTo>
                    <a:pt x="389" y="68"/>
                  </a:lnTo>
                  <a:lnTo>
                    <a:pt x="389" y="68"/>
                  </a:lnTo>
                  <a:lnTo>
                    <a:pt x="394" y="66"/>
                  </a:lnTo>
                  <a:lnTo>
                    <a:pt x="403" y="64"/>
                  </a:lnTo>
                  <a:lnTo>
                    <a:pt x="412" y="64"/>
                  </a:lnTo>
                  <a:lnTo>
                    <a:pt x="414" y="64"/>
                  </a:lnTo>
                  <a:lnTo>
                    <a:pt x="417" y="66"/>
                  </a:lnTo>
                  <a:lnTo>
                    <a:pt x="419" y="66"/>
                  </a:lnTo>
                  <a:lnTo>
                    <a:pt x="419" y="66"/>
                  </a:lnTo>
                  <a:lnTo>
                    <a:pt x="419" y="64"/>
                  </a:lnTo>
                  <a:lnTo>
                    <a:pt x="419" y="61"/>
                  </a:lnTo>
                  <a:lnTo>
                    <a:pt x="419" y="59"/>
                  </a:lnTo>
                  <a:lnTo>
                    <a:pt x="419" y="59"/>
                  </a:lnTo>
                  <a:lnTo>
                    <a:pt x="417" y="57"/>
                  </a:lnTo>
                  <a:lnTo>
                    <a:pt x="414" y="57"/>
                  </a:lnTo>
                  <a:lnTo>
                    <a:pt x="414" y="57"/>
                  </a:lnTo>
                  <a:lnTo>
                    <a:pt x="414" y="57"/>
                  </a:lnTo>
                  <a:lnTo>
                    <a:pt x="412" y="54"/>
                  </a:lnTo>
                  <a:lnTo>
                    <a:pt x="414" y="54"/>
                  </a:lnTo>
                  <a:lnTo>
                    <a:pt x="414" y="52"/>
                  </a:lnTo>
                  <a:lnTo>
                    <a:pt x="417" y="48"/>
                  </a:lnTo>
                  <a:lnTo>
                    <a:pt x="419" y="48"/>
                  </a:lnTo>
                  <a:lnTo>
                    <a:pt x="419" y="45"/>
                  </a:lnTo>
                  <a:lnTo>
                    <a:pt x="421" y="45"/>
                  </a:lnTo>
                  <a:lnTo>
                    <a:pt x="423" y="45"/>
                  </a:lnTo>
                  <a:lnTo>
                    <a:pt x="437" y="43"/>
                  </a:lnTo>
                  <a:lnTo>
                    <a:pt x="437" y="41"/>
                  </a:lnTo>
                  <a:lnTo>
                    <a:pt x="437" y="41"/>
                  </a:lnTo>
                  <a:lnTo>
                    <a:pt x="437" y="38"/>
                  </a:lnTo>
                  <a:lnTo>
                    <a:pt x="437" y="34"/>
                  </a:lnTo>
                  <a:lnTo>
                    <a:pt x="437" y="32"/>
                  </a:lnTo>
                  <a:lnTo>
                    <a:pt x="437" y="25"/>
                  </a:lnTo>
                  <a:lnTo>
                    <a:pt x="435" y="11"/>
                  </a:lnTo>
                  <a:lnTo>
                    <a:pt x="433" y="11"/>
                  </a:lnTo>
                  <a:lnTo>
                    <a:pt x="433" y="11"/>
                  </a:lnTo>
                  <a:lnTo>
                    <a:pt x="428" y="11"/>
                  </a:lnTo>
                  <a:lnTo>
                    <a:pt x="426" y="11"/>
                  </a:lnTo>
                  <a:lnTo>
                    <a:pt x="423" y="11"/>
                  </a:lnTo>
                  <a:lnTo>
                    <a:pt x="421" y="9"/>
                  </a:lnTo>
                  <a:lnTo>
                    <a:pt x="419" y="6"/>
                  </a:lnTo>
                  <a:lnTo>
                    <a:pt x="419" y="6"/>
                  </a:lnTo>
                  <a:lnTo>
                    <a:pt x="407" y="6"/>
                  </a:lnTo>
                  <a:lnTo>
                    <a:pt x="396" y="6"/>
                  </a:lnTo>
                  <a:lnTo>
                    <a:pt x="394" y="6"/>
                  </a:lnTo>
                  <a:lnTo>
                    <a:pt x="389" y="6"/>
                  </a:lnTo>
                  <a:lnTo>
                    <a:pt x="385" y="2"/>
                  </a:lnTo>
                  <a:lnTo>
                    <a:pt x="378" y="0"/>
                  </a:lnTo>
                  <a:lnTo>
                    <a:pt x="373" y="4"/>
                  </a:lnTo>
                  <a:lnTo>
                    <a:pt x="371" y="6"/>
                  </a:lnTo>
                  <a:lnTo>
                    <a:pt x="369" y="6"/>
                  </a:lnTo>
                  <a:lnTo>
                    <a:pt x="369" y="9"/>
                  </a:lnTo>
                  <a:lnTo>
                    <a:pt x="366" y="9"/>
                  </a:lnTo>
                  <a:lnTo>
                    <a:pt x="364" y="11"/>
                  </a:lnTo>
                  <a:lnTo>
                    <a:pt x="362" y="11"/>
                  </a:lnTo>
                  <a:lnTo>
                    <a:pt x="362" y="13"/>
                  </a:lnTo>
                  <a:lnTo>
                    <a:pt x="362" y="16"/>
                  </a:lnTo>
                  <a:lnTo>
                    <a:pt x="362" y="16"/>
                  </a:lnTo>
                  <a:lnTo>
                    <a:pt x="362" y="18"/>
                  </a:lnTo>
                  <a:lnTo>
                    <a:pt x="359" y="18"/>
                  </a:lnTo>
                  <a:lnTo>
                    <a:pt x="357" y="18"/>
                  </a:lnTo>
                  <a:lnTo>
                    <a:pt x="355" y="16"/>
                  </a:lnTo>
                  <a:lnTo>
                    <a:pt x="355" y="16"/>
                  </a:lnTo>
                  <a:lnTo>
                    <a:pt x="355" y="16"/>
                  </a:lnTo>
                  <a:lnTo>
                    <a:pt x="353" y="16"/>
                  </a:lnTo>
                  <a:lnTo>
                    <a:pt x="353" y="13"/>
                  </a:lnTo>
                  <a:lnTo>
                    <a:pt x="350" y="13"/>
                  </a:lnTo>
                  <a:lnTo>
                    <a:pt x="350" y="16"/>
                  </a:lnTo>
                  <a:lnTo>
                    <a:pt x="348" y="16"/>
                  </a:lnTo>
                  <a:lnTo>
                    <a:pt x="346" y="18"/>
                  </a:lnTo>
                  <a:lnTo>
                    <a:pt x="343" y="18"/>
                  </a:lnTo>
                  <a:lnTo>
                    <a:pt x="332" y="20"/>
                  </a:lnTo>
                  <a:lnTo>
                    <a:pt x="330" y="20"/>
                  </a:lnTo>
                  <a:lnTo>
                    <a:pt x="325" y="25"/>
                  </a:lnTo>
                  <a:lnTo>
                    <a:pt x="323" y="25"/>
                  </a:lnTo>
                  <a:lnTo>
                    <a:pt x="323" y="22"/>
                  </a:lnTo>
                  <a:lnTo>
                    <a:pt x="323" y="20"/>
                  </a:lnTo>
                  <a:lnTo>
                    <a:pt x="323" y="20"/>
                  </a:lnTo>
                  <a:lnTo>
                    <a:pt x="318" y="13"/>
                  </a:lnTo>
                  <a:lnTo>
                    <a:pt x="316" y="11"/>
                  </a:lnTo>
                  <a:lnTo>
                    <a:pt x="316" y="11"/>
                  </a:lnTo>
                  <a:lnTo>
                    <a:pt x="311" y="11"/>
                  </a:lnTo>
                  <a:lnTo>
                    <a:pt x="309" y="9"/>
                  </a:lnTo>
                  <a:lnTo>
                    <a:pt x="300" y="2"/>
                  </a:lnTo>
                  <a:lnTo>
                    <a:pt x="300" y="2"/>
                  </a:lnTo>
                  <a:lnTo>
                    <a:pt x="300" y="2"/>
                  </a:lnTo>
                  <a:lnTo>
                    <a:pt x="298" y="4"/>
                  </a:lnTo>
                  <a:lnTo>
                    <a:pt x="298" y="6"/>
                  </a:lnTo>
                  <a:lnTo>
                    <a:pt x="298" y="9"/>
                  </a:lnTo>
                  <a:lnTo>
                    <a:pt x="298" y="11"/>
                  </a:lnTo>
                  <a:lnTo>
                    <a:pt x="295" y="13"/>
                  </a:lnTo>
                  <a:lnTo>
                    <a:pt x="295" y="18"/>
                  </a:lnTo>
                  <a:lnTo>
                    <a:pt x="293" y="22"/>
                  </a:lnTo>
                  <a:lnTo>
                    <a:pt x="291" y="27"/>
                  </a:lnTo>
                  <a:lnTo>
                    <a:pt x="289" y="29"/>
                  </a:lnTo>
                  <a:lnTo>
                    <a:pt x="289" y="32"/>
                  </a:lnTo>
                  <a:lnTo>
                    <a:pt x="289" y="32"/>
                  </a:lnTo>
                  <a:lnTo>
                    <a:pt x="286" y="36"/>
                  </a:lnTo>
                  <a:lnTo>
                    <a:pt x="286" y="38"/>
                  </a:lnTo>
                  <a:lnTo>
                    <a:pt x="286" y="38"/>
                  </a:lnTo>
                  <a:lnTo>
                    <a:pt x="286" y="38"/>
                  </a:lnTo>
                  <a:lnTo>
                    <a:pt x="286" y="41"/>
                  </a:lnTo>
                  <a:lnTo>
                    <a:pt x="284" y="41"/>
                  </a:lnTo>
                  <a:lnTo>
                    <a:pt x="282" y="43"/>
                  </a:lnTo>
                  <a:lnTo>
                    <a:pt x="250" y="48"/>
                  </a:lnTo>
                  <a:lnTo>
                    <a:pt x="245" y="52"/>
                  </a:lnTo>
                  <a:lnTo>
                    <a:pt x="245" y="57"/>
                  </a:lnTo>
                  <a:lnTo>
                    <a:pt x="247" y="59"/>
                  </a:lnTo>
                  <a:lnTo>
                    <a:pt x="254" y="61"/>
                  </a:lnTo>
                  <a:lnTo>
                    <a:pt x="257" y="61"/>
                  </a:lnTo>
                  <a:lnTo>
                    <a:pt x="257" y="64"/>
                  </a:lnTo>
                  <a:lnTo>
                    <a:pt x="259" y="64"/>
                  </a:lnTo>
                  <a:lnTo>
                    <a:pt x="259" y="64"/>
                  </a:lnTo>
                  <a:lnTo>
                    <a:pt x="259" y="66"/>
                  </a:lnTo>
                  <a:lnTo>
                    <a:pt x="259" y="66"/>
                  </a:lnTo>
                  <a:lnTo>
                    <a:pt x="259" y="68"/>
                  </a:lnTo>
                  <a:lnTo>
                    <a:pt x="257" y="70"/>
                  </a:lnTo>
                  <a:lnTo>
                    <a:pt x="257" y="70"/>
                  </a:lnTo>
                  <a:lnTo>
                    <a:pt x="254" y="73"/>
                  </a:lnTo>
                  <a:lnTo>
                    <a:pt x="252" y="73"/>
                  </a:lnTo>
                  <a:lnTo>
                    <a:pt x="252" y="73"/>
                  </a:lnTo>
                  <a:lnTo>
                    <a:pt x="252" y="75"/>
                  </a:lnTo>
                  <a:lnTo>
                    <a:pt x="252" y="75"/>
                  </a:lnTo>
                  <a:lnTo>
                    <a:pt x="250" y="77"/>
                  </a:lnTo>
                  <a:lnTo>
                    <a:pt x="250" y="86"/>
                  </a:lnTo>
                  <a:lnTo>
                    <a:pt x="250" y="89"/>
                  </a:lnTo>
                  <a:lnTo>
                    <a:pt x="247" y="89"/>
                  </a:lnTo>
                  <a:lnTo>
                    <a:pt x="245" y="89"/>
                  </a:lnTo>
                  <a:lnTo>
                    <a:pt x="243" y="89"/>
                  </a:lnTo>
                  <a:lnTo>
                    <a:pt x="241" y="93"/>
                  </a:lnTo>
                  <a:lnTo>
                    <a:pt x="238" y="93"/>
                  </a:lnTo>
                  <a:lnTo>
                    <a:pt x="238" y="96"/>
                  </a:lnTo>
                  <a:lnTo>
                    <a:pt x="238" y="96"/>
                  </a:lnTo>
                  <a:lnTo>
                    <a:pt x="238" y="98"/>
                  </a:lnTo>
                  <a:lnTo>
                    <a:pt x="241" y="98"/>
                  </a:lnTo>
                  <a:lnTo>
                    <a:pt x="247" y="107"/>
                  </a:lnTo>
                  <a:lnTo>
                    <a:pt x="250" y="109"/>
                  </a:lnTo>
                  <a:lnTo>
                    <a:pt x="250" y="109"/>
                  </a:lnTo>
                  <a:lnTo>
                    <a:pt x="250" y="112"/>
                  </a:lnTo>
                  <a:lnTo>
                    <a:pt x="250" y="112"/>
                  </a:lnTo>
                  <a:lnTo>
                    <a:pt x="250" y="118"/>
                  </a:lnTo>
                  <a:lnTo>
                    <a:pt x="250" y="118"/>
                  </a:lnTo>
                  <a:lnTo>
                    <a:pt x="250" y="121"/>
                  </a:lnTo>
                  <a:lnTo>
                    <a:pt x="252" y="121"/>
                  </a:lnTo>
                  <a:lnTo>
                    <a:pt x="252" y="121"/>
                  </a:lnTo>
                  <a:lnTo>
                    <a:pt x="257" y="121"/>
                  </a:lnTo>
                  <a:lnTo>
                    <a:pt x="259" y="121"/>
                  </a:lnTo>
                  <a:lnTo>
                    <a:pt x="259" y="121"/>
                  </a:lnTo>
                  <a:lnTo>
                    <a:pt x="259" y="123"/>
                  </a:lnTo>
                  <a:lnTo>
                    <a:pt x="261" y="123"/>
                  </a:lnTo>
                  <a:lnTo>
                    <a:pt x="261" y="125"/>
                  </a:lnTo>
                  <a:lnTo>
                    <a:pt x="261" y="125"/>
                  </a:lnTo>
                  <a:lnTo>
                    <a:pt x="263" y="125"/>
                  </a:lnTo>
                  <a:lnTo>
                    <a:pt x="266" y="125"/>
                  </a:lnTo>
                  <a:lnTo>
                    <a:pt x="266" y="128"/>
                  </a:lnTo>
                  <a:lnTo>
                    <a:pt x="266" y="128"/>
                  </a:lnTo>
                  <a:lnTo>
                    <a:pt x="263" y="132"/>
                  </a:lnTo>
                  <a:lnTo>
                    <a:pt x="263" y="134"/>
                  </a:lnTo>
                  <a:lnTo>
                    <a:pt x="263" y="134"/>
                  </a:lnTo>
                  <a:lnTo>
                    <a:pt x="263" y="137"/>
                  </a:lnTo>
                  <a:lnTo>
                    <a:pt x="266" y="137"/>
                  </a:lnTo>
                  <a:lnTo>
                    <a:pt x="266" y="139"/>
                  </a:lnTo>
                  <a:lnTo>
                    <a:pt x="273" y="141"/>
                  </a:lnTo>
                  <a:lnTo>
                    <a:pt x="273" y="144"/>
                  </a:lnTo>
                  <a:lnTo>
                    <a:pt x="275" y="144"/>
                  </a:lnTo>
                  <a:lnTo>
                    <a:pt x="275" y="144"/>
                  </a:lnTo>
                  <a:lnTo>
                    <a:pt x="275" y="146"/>
                  </a:lnTo>
                  <a:lnTo>
                    <a:pt x="273" y="146"/>
                  </a:lnTo>
                  <a:lnTo>
                    <a:pt x="273" y="148"/>
                  </a:lnTo>
                  <a:lnTo>
                    <a:pt x="268" y="148"/>
                  </a:lnTo>
                  <a:lnTo>
                    <a:pt x="268" y="150"/>
                  </a:lnTo>
                  <a:lnTo>
                    <a:pt x="266" y="150"/>
                  </a:lnTo>
                  <a:lnTo>
                    <a:pt x="261" y="157"/>
                  </a:lnTo>
                  <a:lnTo>
                    <a:pt x="261" y="160"/>
                  </a:lnTo>
                  <a:lnTo>
                    <a:pt x="261" y="162"/>
                  </a:lnTo>
                  <a:lnTo>
                    <a:pt x="259" y="162"/>
                  </a:lnTo>
                  <a:lnTo>
                    <a:pt x="257" y="164"/>
                  </a:lnTo>
                  <a:lnTo>
                    <a:pt x="247" y="166"/>
                  </a:lnTo>
                  <a:lnTo>
                    <a:pt x="243" y="169"/>
                  </a:lnTo>
                  <a:lnTo>
                    <a:pt x="241" y="169"/>
                  </a:lnTo>
                  <a:lnTo>
                    <a:pt x="238" y="171"/>
                  </a:lnTo>
                  <a:lnTo>
                    <a:pt x="227" y="171"/>
                  </a:lnTo>
                  <a:lnTo>
                    <a:pt x="220" y="171"/>
                  </a:lnTo>
                  <a:lnTo>
                    <a:pt x="220" y="171"/>
                  </a:lnTo>
                  <a:lnTo>
                    <a:pt x="220" y="173"/>
                  </a:lnTo>
                  <a:lnTo>
                    <a:pt x="218" y="176"/>
                  </a:lnTo>
                  <a:lnTo>
                    <a:pt x="218" y="180"/>
                  </a:lnTo>
                  <a:lnTo>
                    <a:pt x="218" y="180"/>
                  </a:lnTo>
                  <a:lnTo>
                    <a:pt x="220" y="182"/>
                  </a:lnTo>
                  <a:lnTo>
                    <a:pt x="220" y="185"/>
                  </a:lnTo>
                  <a:lnTo>
                    <a:pt x="220" y="185"/>
                  </a:lnTo>
                  <a:lnTo>
                    <a:pt x="218" y="187"/>
                  </a:lnTo>
                  <a:lnTo>
                    <a:pt x="218" y="189"/>
                  </a:lnTo>
                  <a:lnTo>
                    <a:pt x="215" y="189"/>
                  </a:lnTo>
                  <a:lnTo>
                    <a:pt x="215" y="192"/>
                  </a:lnTo>
                  <a:lnTo>
                    <a:pt x="215" y="201"/>
                  </a:lnTo>
                  <a:lnTo>
                    <a:pt x="215" y="205"/>
                  </a:lnTo>
                  <a:lnTo>
                    <a:pt x="209" y="210"/>
                  </a:lnTo>
                  <a:lnTo>
                    <a:pt x="206" y="210"/>
                  </a:lnTo>
                  <a:lnTo>
                    <a:pt x="202" y="210"/>
                  </a:lnTo>
                  <a:lnTo>
                    <a:pt x="199" y="208"/>
                  </a:lnTo>
                  <a:lnTo>
                    <a:pt x="197" y="208"/>
                  </a:lnTo>
                  <a:lnTo>
                    <a:pt x="197" y="208"/>
                  </a:lnTo>
                  <a:lnTo>
                    <a:pt x="197" y="205"/>
                  </a:lnTo>
                  <a:lnTo>
                    <a:pt x="195" y="205"/>
                  </a:lnTo>
                  <a:lnTo>
                    <a:pt x="195" y="201"/>
                  </a:lnTo>
                  <a:lnTo>
                    <a:pt x="195" y="201"/>
                  </a:lnTo>
                  <a:lnTo>
                    <a:pt x="193" y="201"/>
                  </a:lnTo>
                  <a:lnTo>
                    <a:pt x="193" y="198"/>
                  </a:lnTo>
                  <a:lnTo>
                    <a:pt x="190" y="198"/>
                  </a:lnTo>
                  <a:lnTo>
                    <a:pt x="190" y="198"/>
                  </a:lnTo>
                  <a:lnTo>
                    <a:pt x="190" y="196"/>
                  </a:lnTo>
                  <a:lnTo>
                    <a:pt x="188" y="196"/>
                  </a:lnTo>
                  <a:lnTo>
                    <a:pt x="186" y="196"/>
                  </a:lnTo>
                  <a:lnTo>
                    <a:pt x="176" y="198"/>
                  </a:lnTo>
                  <a:lnTo>
                    <a:pt x="174" y="198"/>
                  </a:lnTo>
                  <a:lnTo>
                    <a:pt x="165" y="205"/>
                  </a:lnTo>
                  <a:lnTo>
                    <a:pt x="160" y="208"/>
                  </a:lnTo>
                  <a:lnTo>
                    <a:pt x="156" y="208"/>
                  </a:lnTo>
                  <a:lnTo>
                    <a:pt x="154" y="208"/>
                  </a:lnTo>
                  <a:lnTo>
                    <a:pt x="154" y="210"/>
                  </a:lnTo>
                  <a:lnTo>
                    <a:pt x="151" y="212"/>
                  </a:lnTo>
                  <a:lnTo>
                    <a:pt x="151" y="212"/>
                  </a:lnTo>
                  <a:lnTo>
                    <a:pt x="151" y="214"/>
                  </a:lnTo>
                  <a:lnTo>
                    <a:pt x="154" y="217"/>
                  </a:lnTo>
                  <a:lnTo>
                    <a:pt x="154" y="217"/>
                  </a:lnTo>
                  <a:lnTo>
                    <a:pt x="154" y="219"/>
                  </a:lnTo>
                  <a:lnTo>
                    <a:pt x="151" y="219"/>
                  </a:lnTo>
                  <a:lnTo>
                    <a:pt x="151" y="221"/>
                  </a:lnTo>
                  <a:lnTo>
                    <a:pt x="149" y="224"/>
                  </a:lnTo>
                  <a:lnTo>
                    <a:pt x="149" y="224"/>
                  </a:lnTo>
                  <a:lnTo>
                    <a:pt x="147" y="226"/>
                  </a:lnTo>
                  <a:lnTo>
                    <a:pt x="144" y="224"/>
                  </a:lnTo>
                  <a:lnTo>
                    <a:pt x="144" y="224"/>
                  </a:lnTo>
                  <a:lnTo>
                    <a:pt x="142" y="224"/>
                  </a:lnTo>
                  <a:lnTo>
                    <a:pt x="142" y="221"/>
                  </a:lnTo>
                  <a:lnTo>
                    <a:pt x="142" y="221"/>
                  </a:lnTo>
                  <a:lnTo>
                    <a:pt x="142" y="221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38" y="219"/>
                  </a:lnTo>
                  <a:lnTo>
                    <a:pt x="138" y="221"/>
                  </a:lnTo>
                  <a:lnTo>
                    <a:pt x="135" y="224"/>
                  </a:lnTo>
                  <a:lnTo>
                    <a:pt x="131" y="226"/>
                  </a:lnTo>
                  <a:lnTo>
                    <a:pt x="131" y="226"/>
                  </a:lnTo>
                  <a:lnTo>
                    <a:pt x="131" y="228"/>
                  </a:lnTo>
                  <a:lnTo>
                    <a:pt x="128" y="233"/>
                  </a:lnTo>
                  <a:lnTo>
                    <a:pt x="126" y="235"/>
                  </a:lnTo>
                  <a:lnTo>
                    <a:pt x="115" y="258"/>
                  </a:lnTo>
                  <a:lnTo>
                    <a:pt x="115" y="258"/>
                  </a:lnTo>
                  <a:lnTo>
                    <a:pt x="115" y="260"/>
                  </a:lnTo>
                  <a:lnTo>
                    <a:pt x="115" y="262"/>
                  </a:lnTo>
                  <a:lnTo>
                    <a:pt x="115" y="262"/>
                  </a:lnTo>
                  <a:lnTo>
                    <a:pt x="115" y="265"/>
                  </a:lnTo>
                  <a:lnTo>
                    <a:pt x="112" y="265"/>
                  </a:lnTo>
                  <a:lnTo>
                    <a:pt x="112" y="267"/>
                  </a:lnTo>
                  <a:lnTo>
                    <a:pt x="112" y="267"/>
                  </a:lnTo>
                  <a:lnTo>
                    <a:pt x="112" y="269"/>
                  </a:lnTo>
                  <a:lnTo>
                    <a:pt x="112" y="272"/>
                  </a:lnTo>
                  <a:lnTo>
                    <a:pt x="112" y="274"/>
                  </a:lnTo>
                  <a:lnTo>
                    <a:pt x="112" y="274"/>
                  </a:lnTo>
                  <a:lnTo>
                    <a:pt x="103" y="288"/>
                  </a:lnTo>
                  <a:lnTo>
                    <a:pt x="101" y="290"/>
                  </a:lnTo>
                  <a:lnTo>
                    <a:pt x="96" y="290"/>
                  </a:lnTo>
                  <a:lnTo>
                    <a:pt x="87" y="288"/>
                  </a:lnTo>
                  <a:lnTo>
                    <a:pt x="85" y="285"/>
                  </a:lnTo>
                  <a:lnTo>
                    <a:pt x="85" y="288"/>
                  </a:lnTo>
                  <a:lnTo>
                    <a:pt x="83" y="288"/>
                  </a:lnTo>
                  <a:lnTo>
                    <a:pt x="80" y="288"/>
                  </a:lnTo>
                  <a:lnTo>
                    <a:pt x="80" y="288"/>
                  </a:lnTo>
                  <a:lnTo>
                    <a:pt x="78" y="285"/>
                  </a:lnTo>
                  <a:lnTo>
                    <a:pt x="76" y="285"/>
                  </a:lnTo>
                  <a:lnTo>
                    <a:pt x="76" y="288"/>
                  </a:lnTo>
                  <a:lnTo>
                    <a:pt x="71" y="290"/>
                  </a:lnTo>
                  <a:lnTo>
                    <a:pt x="71" y="292"/>
                  </a:lnTo>
                  <a:lnTo>
                    <a:pt x="71" y="292"/>
                  </a:lnTo>
                  <a:lnTo>
                    <a:pt x="71" y="292"/>
                  </a:lnTo>
                  <a:lnTo>
                    <a:pt x="69" y="292"/>
                  </a:lnTo>
                  <a:lnTo>
                    <a:pt x="67" y="292"/>
                  </a:lnTo>
                  <a:lnTo>
                    <a:pt x="64" y="292"/>
                  </a:lnTo>
                  <a:lnTo>
                    <a:pt x="64" y="292"/>
                  </a:lnTo>
                  <a:lnTo>
                    <a:pt x="62" y="294"/>
                  </a:lnTo>
                  <a:lnTo>
                    <a:pt x="62" y="294"/>
                  </a:lnTo>
                  <a:lnTo>
                    <a:pt x="62" y="294"/>
                  </a:lnTo>
                  <a:lnTo>
                    <a:pt x="60" y="297"/>
                  </a:lnTo>
                  <a:lnTo>
                    <a:pt x="60" y="294"/>
                  </a:lnTo>
                  <a:lnTo>
                    <a:pt x="58" y="294"/>
                  </a:lnTo>
                  <a:lnTo>
                    <a:pt x="58" y="292"/>
                  </a:lnTo>
                  <a:lnTo>
                    <a:pt x="53" y="288"/>
                  </a:lnTo>
                  <a:lnTo>
                    <a:pt x="51" y="285"/>
                  </a:lnTo>
                  <a:lnTo>
                    <a:pt x="51" y="285"/>
                  </a:lnTo>
                  <a:lnTo>
                    <a:pt x="48" y="285"/>
                  </a:lnTo>
                  <a:lnTo>
                    <a:pt x="48" y="285"/>
                  </a:lnTo>
                  <a:lnTo>
                    <a:pt x="46" y="283"/>
                  </a:lnTo>
                  <a:lnTo>
                    <a:pt x="46" y="281"/>
                  </a:lnTo>
                  <a:lnTo>
                    <a:pt x="48" y="276"/>
                  </a:lnTo>
                  <a:lnTo>
                    <a:pt x="48" y="276"/>
                  </a:lnTo>
                  <a:lnTo>
                    <a:pt x="48" y="274"/>
                  </a:lnTo>
                  <a:lnTo>
                    <a:pt x="48" y="274"/>
                  </a:lnTo>
                  <a:lnTo>
                    <a:pt x="48" y="272"/>
                  </a:lnTo>
                  <a:lnTo>
                    <a:pt x="48" y="272"/>
                  </a:lnTo>
                  <a:lnTo>
                    <a:pt x="48" y="269"/>
                  </a:lnTo>
                  <a:lnTo>
                    <a:pt x="53" y="267"/>
                  </a:lnTo>
                  <a:lnTo>
                    <a:pt x="53" y="267"/>
                  </a:lnTo>
                  <a:lnTo>
                    <a:pt x="53" y="265"/>
                  </a:lnTo>
                  <a:lnTo>
                    <a:pt x="53" y="265"/>
                  </a:lnTo>
                  <a:lnTo>
                    <a:pt x="53" y="260"/>
                  </a:lnTo>
                  <a:lnTo>
                    <a:pt x="51" y="258"/>
                  </a:lnTo>
                  <a:lnTo>
                    <a:pt x="51" y="258"/>
                  </a:lnTo>
                  <a:lnTo>
                    <a:pt x="51" y="256"/>
                  </a:lnTo>
                  <a:lnTo>
                    <a:pt x="42" y="251"/>
                  </a:lnTo>
                  <a:lnTo>
                    <a:pt x="32" y="265"/>
                  </a:lnTo>
                  <a:lnTo>
                    <a:pt x="32" y="267"/>
                  </a:lnTo>
                  <a:lnTo>
                    <a:pt x="28" y="274"/>
                  </a:lnTo>
                  <a:lnTo>
                    <a:pt x="23" y="281"/>
                  </a:lnTo>
                  <a:lnTo>
                    <a:pt x="21" y="285"/>
                  </a:lnTo>
                  <a:lnTo>
                    <a:pt x="0" y="317"/>
                  </a:lnTo>
                  <a:lnTo>
                    <a:pt x="0" y="322"/>
                  </a:lnTo>
                  <a:lnTo>
                    <a:pt x="0" y="331"/>
                  </a:lnTo>
                  <a:lnTo>
                    <a:pt x="0" y="349"/>
                  </a:lnTo>
                  <a:lnTo>
                    <a:pt x="0" y="361"/>
                  </a:lnTo>
                  <a:lnTo>
                    <a:pt x="0" y="361"/>
                  </a:lnTo>
                  <a:lnTo>
                    <a:pt x="0" y="363"/>
                  </a:lnTo>
                  <a:lnTo>
                    <a:pt x="0" y="365"/>
                  </a:lnTo>
                  <a:lnTo>
                    <a:pt x="0" y="365"/>
                  </a:lnTo>
                  <a:lnTo>
                    <a:pt x="0" y="370"/>
                  </a:lnTo>
                  <a:lnTo>
                    <a:pt x="3" y="372"/>
                  </a:lnTo>
                  <a:lnTo>
                    <a:pt x="10" y="372"/>
                  </a:lnTo>
                  <a:lnTo>
                    <a:pt x="12" y="372"/>
                  </a:lnTo>
                  <a:lnTo>
                    <a:pt x="12" y="377"/>
                  </a:lnTo>
                  <a:lnTo>
                    <a:pt x="12" y="384"/>
                  </a:lnTo>
                  <a:lnTo>
                    <a:pt x="12" y="386"/>
                  </a:lnTo>
                  <a:lnTo>
                    <a:pt x="16" y="388"/>
                  </a:lnTo>
                  <a:lnTo>
                    <a:pt x="16" y="390"/>
                  </a:lnTo>
                  <a:lnTo>
                    <a:pt x="14" y="393"/>
                  </a:lnTo>
                  <a:lnTo>
                    <a:pt x="14" y="400"/>
                  </a:lnTo>
                  <a:lnTo>
                    <a:pt x="12" y="402"/>
                  </a:lnTo>
                  <a:lnTo>
                    <a:pt x="16" y="404"/>
                  </a:lnTo>
                  <a:lnTo>
                    <a:pt x="19" y="402"/>
                  </a:lnTo>
                  <a:lnTo>
                    <a:pt x="19" y="402"/>
                  </a:lnTo>
                  <a:lnTo>
                    <a:pt x="21" y="404"/>
                  </a:lnTo>
                  <a:lnTo>
                    <a:pt x="21" y="404"/>
                  </a:lnTo>
                  <a:lnTo>
                    <a:pt x="21" y="406"/>
                  </a:lnTo>
                  <a:lnTo>
                    <a:pt x="23" y="409"/>
                  </a:lnTo>
                  <a:lnTo>
                    <a:pt x="23" y="409"/>
                  </a:lnTo>
                  <a:lnTo>
                    <a:pt x="23" y="409"/>
                  </a:lnTo>
                  <a:lnTo>
                    <a:pt x="23" y="409"/>
                  </a:lnTo>
                  <a:lnTo>
                    <a:pt x="26" y="409"/>
                  </a:lnTo>
                  <a:lnTo>
                    <a:pt x="26" y="409"/>
                  </a:lnTo>
                  <a:lnTo>
                    <a:pt x="28" y="409"/>
                  </a:lnTo>
                  <a:lnTo>
                    <a:pt x="28" y="406"/>
                  </a:lnTo>
                  <a:lnTo>
                    <a:pt x="28" y="406"/>
                  </a:lnTo>
                  <a:lnTo>
                    <a:pt x="30" y="404"/>
                  </a:lnTo>
                  <a:lnTo>
                    <a:pt x="30" y="406"/>
                  </a:lnTo>
                  <a:lnTo>
                    <a:pt x="32" y="406"/>
                  </a:lnTo>
                  <a:lnTo>
                    <a:pt x="39" y="413"/>
                  </a:lnTo>
                  <a:lnTo>
                    <a:pt x="42" y="416"/>
                  </a:lnTo>
                  <a:lnTo>
                    <a:pt x="42" y="418"/>
                  </a:lnTo>
                  <a:lnTo>
                    <a:pt x="42" y="418"/>
                  </a:lnTo>
                  <a:lnTo>
                    <a:pt x="62" y="434"/>
                  </a:lnTo>
                  <a:lnTo>
                    <a:pt x="69" y="436"/>
                  </a:lnTo>
                  <a:lnTo>
                    <a:pt x="71" y="438"/>
                  </a:lnTo>
                  <a:lnTo>
                    <a:pt x="71" y="438"/>
                  </a:lnTo>
                  <a:lnTo>
                    <a:pt x="74" y="441"/>
                  </a:lnTo>
                  <a:lnTo>
                    <a:pt x="74" y="441"/>
                  </a:lnTo>
                  <a:lnTo>
                    <a:pt x="76" y="443"/>
                  </a:lnTo>
                  <a:lnTo>
                    <a:pt x="74" y="443"/>
                  </a:lnTo>
                  <a:lnTo>
                    <a:pt x="74" y="445"/>
                  </a:lnTo>
                  <a:lnTo>
                    <a:pt x="74" y="445"/>
                  </a:lnTo>
                  <a:lnTo>
                    <a:pt x="74" y="448"/>
                  </a:lnTo>
                  <a:lnTo>
                    <a:pt x="74" y="448"/>
                  </a:lnTo>
                  <a:lnTo>
                    <a:pt x="74" y="450"/>
                  </a:lnTo>
                  <a:lnTo>
                    <a:pt x="74" y="450"/>
                  </a:lnTo>
                  <a:lnTo>
                    <a:pt x="74" y="450"/>
                  </a:lnTo>
                  <a:lnTo>
                    <a:pt x="76" y="450"/>
                  </a:lnTo>
                  <a:lnTo>
                    <a:pt x="76" y="450"/>
                  </a:lnTo>
                  <a:lnTo>
                    <a:pt x="78" y="450"/>
                  </a:lnTo>
                  <a:lnTo>
                    <a:pt x="83" y="450"/>
                  </a:lnTo>
                  <a:lnTo>
                    <a:pt x="83" y="450"/>
                  </a:lnTo>
                  <a:lnTo>
                    <a:pt x="85" y="450"/>
                  </a:lnTo>
                  <a:lnTo>
                    <a:pt x="85" y="452"/>
                  </a:lnTo>
                  <a:lnTo>
                    <a:pt x="85" y="454"/>
                  </a:lnTo>
                  <a:lnTo>
                    <a:pt x="85" y="454"/>
                  </a:lnTo>
                  <a:lnTo>
                    <a:pt x="85" y="457"/>
                  </a:lnTo>
                  <a:lnTo>
                    <a:pt x="83" y="457"/>
                  </a:lnTo>
                  <a:lnTo>
                    <a:pt x="83" y="459"/>
                  </a:lnTo>
                  <a:lnTo>
                    <a:pt x="83" y="459"/>
                  </a:lnTo>
                  <a:lnTo>
                    <a:pt x="85" y="461"/>
                  </a:lnTo>
                  <a:lnTo>
                    <a:pt x="85" y="461"/>
                  </a:lnTo>
                  <a:lnTo>
                    <a:pt x="87" y="464"/>
                  </a:lnTo>
                  <a:lnTo>
                    <a:pt x="87" y="466"/>
                  </a:lnTo>
                  <a:lnTo>
                    <a:pt x="90" y="466"/>
                  </a:lnTo>
                  <a:lnTo>
                    <a:pt x="92" y="466"/>
                  </a:lnTo>
                  <a:lnTo>
                    <a:pt x="92" y="466"/>
                  </a:lnTo>
                  <a:lnTo>
                    <a:pt x="94" y="466"/>
                  </a:lnTo>
                  <a:lnTo>
                    <a:pt x="94" y="464"/>
                  </a:lnTo>
                  <a:lnTo>
                    <a:pt x="96" y="464"/>
                  </a:lnTo>
                  <a:lnTo>
                    <a:pt x="96" y="464"/>
                  </a:lnTo>
                  <a:lnTo>
                    <a:pt x="103" y="461"/>
                  </a:lnTo>
                  <a:lnTo>
                    <a:pt x="103" y="461"/>
                  </a:lnTo>
                  <a:lnTo>
                    <a:pt x="106" y="461"/>
                  </a:lnTo>
                  <a:lnTo>
                    <a:pt x="106" y="461"/>
                  </a:lnTo>
                  <a:lnTo>
                    <a:pt x="108" y="461"/>
                  </a:lnTo>
                  <a:lnTo>
                    <a:pt x="110" y="461"/>
                  </a:lnTo>
                  <a:lnTo>
                    <a:pt x="117" y="464"/>
                  </a:lnTo>
                  <a:lnTo>
                    <a:pt x="117" y="466"/>
                  </a:lnTo>
                  <a:lnTo>
                    <a:pt x="115" y="468"/>
                  </a:lnTo>
                  <a:lnTo>
                    <a:pt x="112" y="468"/>
                  </a:lnTo>
                  <a:lnTo>
                    <a:pt x="112" y="468"/>
                  </a:lnTo>
                  <a:lnTo>
                    <a:pt x="112" y="470"/>
                  </a:lnTo>
                  <a:lnTo>
                    <a:pt x="115" y="477"/>
                  </a:lnTo>
                  <a:lnTo>
                    <a:pt x="115" y="477"/>
                  </a:lnTo>
                  <a:lnTo>
                    <a:pt x="117" y="477"/>
                  </a:lnTo>
                  <a:lnTo>
                    <a:pt x="131" y="477"/>
                  </a:lnTo>
                  <a:lnTo>
                    <a:pt x="131" y="486"/>
                  </a:lnTo>
                  <a:lnTo>
                    <a:pt x="138" y="491"/>
                  </a:lnTo>
                  <a:lnTo>
                    <a:pt x="154" y="503"/>
                  </a:lnTo>
                  <a:lnTo>
                    <a:pt x="158" y="503"/>
                  </a:lnTo>
                  <a:lnTo>
                    <a:pt x="160" y="505"/>
                  </a:lnTo>
                  <a:lnTo>
                    <a:pt x="160" y="509"/>
                  </a:lnTo>
                  <a:lnTo>
                    <a:pt x="163" y="514"/>
                  </a:lnTo>
                  <a:lnTo>
                    <a:pt x="167" y="514"/>
                  </a:lnTo>
                  <a:lnTo>
                    <a:pt x="174" y="512"/>
                  </a:lnTo>
                  <a:lnTo>
                    <a:pt x="179" y="512"/>
                  </a:lnTo>
                  <a:lnTo>
                    <a:pt x="181" y="514"/>
                  </a:lnTo>
                  <a:lnTo>
                    <a:pt x="188" y="516"/>
                  </a:lnTo>
                  <a:lnTo>
                    <a:pt x="199" y="525"/>
                  </a:lnTo>
                  <a:lnTo>
                    <a:pt x="202" y="525"/>
                  </a:lnTo>
                  <a:lnTo>
                    <a:pt x="206" y="525"/>
                  </a:lnTo>
                  <a:lnTo>
                    <a:pt x="209" y="523"/>
                  </a:lnTo>
                  <a:lnTo>
                    <a:pt x="213" y="519"/>
                  </a:lnTo>
                  <a:lnTo>
                    <a:pt x="222" y="516"/>
                  </a:lnTo>
                  <a:lnTo>
                    <a:pt x="227" y="514"/>
                  </a:lnTo>
                  <a:lnTo>
                    <a:pt x="227" y="509"/>
                  </a:lnTo>
                  <a:lnTo>
                    <a:pt x="229" y="507"/>
                  </a:lnTo>
                  <a:lnTo>
                    <a:pt x="229" y="507"/>
                  </a:lnTo>
                  <a:lnTo>
                    <a:pt x="231" y="507"/>
                  </a:lnTo>
                  <a:lnTo>
                    <a:pt x="236" y="505"/>
                  </a:lnTo>
                  <a:lnTo>
                    <a:pt x="236" y="505"/>
                  </a:lnTo>
                  <a:lnTo>
                    <a:pt x="238" y="503"/>
                  </a:lnTo>
                  <a:lnTo>
                    <a:pt x="238" y="503"/>
                  </a:lnTo>
                  <a:lnTo>
                    <a:pt x="243" y="503"/>
                  </a:lnTo>
                  <a:lnTo>
                    <a:pt x="254" y="500"/>
                  </a:lnTo>
                  <a:lnTo>
                    <a:pt x="259" y="500"/>
                  </a:lnTo>
                  <a:lnTo>
                    <a:pt x="261" y="500"/>
                  </a:lnTo>
                  <a:lnTo>
                    <a:pt x="263" y="503"/>
                  </a:lnTo>
                  <a:lnTo>
                    <a:pt x="266" y="503"/>
                  </a:lnTo>
                  <a:lnTo>
                    <a:pt x="275" y="500"/>
                  </a:lnTo>
                  <a:lnTo>
                    <a:pt x="275" y="500"/>
                  </a:lnTo>
                  <a:lnTo>
                    <a:pt x="277" y="500"/>
                  </a:lnTo>
                  <a:lnTo>
                    <a:pt x="279" y="500"/>
                  </a:lnTo>
                  <a:lnTo>
                    <a:pt x="298" y="505"/>
                  </a:lnTo>
                  <a:lnTo>
                    <a:pt x="302" y="505"/>
                  </a:lnTo>
                  <a:lnTo>
                    <a:pt x="305" y="507"/>
                  </a:lnTo>
                  <a:lnTo>
                    <a:pt x="305" y="507"/>
                  </a:lnTo>
                  <a:lnTo>
                    <a:pt x="305" y="509"/>
                  </a:lnTo>
                  <a:lnTo>
                    <a:pt x="307" y="512"/>
                  </a:lnTo>
                  <a:lnTo>
                    <a:pt x="307" y="514"/>
                  </a:lnTo>
                  <a:lnTo>
                    <a:pt x="309" y="514"/>
                  </a:lnTo>
                  <a:lnTo>
                    <a:pt x="311" y="514"/>
                  </a:lnTo>
                  <a:lnTo>
                    <a:pt x="314" y="514"/>
                  </a:lnTo>
                  <a:lnTo>
                    <a:pt x="314" y="514"/>
                  </a:lnTo>
                  <a:lnTo>
                    <a:pt x="316" y="514"/>
                  </a:lnTo>
                  <a:lnTo>
                    <a:pt x="316" y="514"/>
                  </a:lnTo>
                  <a:lnTo>
                    <a:pt x="321" y="516"/>
                  </a:lnTo>
                  <a:lnTo>
                    <a:pt x="327" y="516"/>
                  </a:lnTo>
                  <a:lnTo>
                    <a:pt x="327" y="516"/>
                  </a:lnTo>
                  <a:lnTo>
                    <a:pt x="327" y="516"/>
                  </a:lnTo>
                  <a:lnTo>
                    <a:pt x="330" y="516"/>
                  </a:lnTo>
                  <a:lnTo>
                    <a:pt x="330" y="516"/>
                  </a:lnTo>
                  <a:lnTo>
                    <a:pt x="332" y="514"/>
                  </a:lnTo>
                  <a:lnTo>
                    <a:pt x="337" y="514"/>
                  </a:lnTo>
                  <a:lnTo>
                    <a:pt x="339" y="514"/>
                  </a:lnTo>
                  <a:lnTo>
                    <a:pt x="339" y="514"/>
                  </a:lnTo>
                  <a:lnTo>
                    <a:pt x="341" y="514"/>
                  </a:lnTo>
                  <a:lnTo>
                    <a:pt x="341" y="516"/>
                  </a:lnTo>
                  <a:lnTo>
                    <a:pt x="341" y="516"/>
                  </a:lnTo>
                  <a:lnTo>
                    <a:pt x="341" y="519"/>
                  </a:lnTo>
                  <a:lnTo>
                    <a:pt x="341" y="519"/>
                  </a:lnTo>
                  <a:lnTo>
                    <a:pt x="339" y="521"/>
                  </a:lnTo>
                  <a:lnTo>
                    <a:pt x="339" y="521"/>
                  </a:lnTo>
                  <a:lnTo>
                    <a:pt x="339" y="521"/>
                  </a:lnTo>
                  <a:lnTo>
                    <a:pt x="339" y="523"/>
                  </a:lnTo>
                  <a:lnTo>
                    <a:pt x="339" y="523"/>
                  </a:lnTo>
                  <a:lnTo>
                    <a:pt x="339" y="528"/>
                  </a:lnTo>
                  <a:lnTo>
                    <a:pt x="341" y="530"/>
                  </a:lnTo>
                  <a:lnTo>
                    <a:pt x="341" y="532"/>
                  </a:lnTo>
                  <a:lnTo>
                    <a:pt x="341" y="535"/>
                  </a:lnTo>
                  <a:lnTo>
                    <a:pt x="341" y="535"/>
                  </a:lnTo>
                  <a:lnTo>
                    <a:pt x="341" y="535"/>
                  </a:lnTo>
                  <a:lnTo>
                    <a:pt x="343" y="537"/>
                  </a:lnTo>
                  <a:lnTo>
                    <a:pt x="348" y="539"/>
                  </a:lnTo>
                  <a:lnTo>
                    <a:pt x="350" y="539"/>
                  </a:lnTo>
                  <a:lnTo>
                    <a:pt x="350" y="539"/>
                  </a:lnTo>
                  <a:lnTo>
                    <a:pt x="350" y="539"/>
                  </a:lnTo>
                  <a:lnTo>
                    <a:pt x="350" y="541"/>
                  </a:lnTo>
                  <a:lnTo>
                    <a:pt x="350" y="541"/>
                  </a:lnTo>
                  <a:lnTo>
                    <a:pt x="353" y="544"/>
                  </a:lnTo>
                  <a:lnTo>
                    <a:pt x="353" y="546"/>
                  </a:lnTo>
                  <a:lnTo>
                    <a:pt x="353" y="546"/>
                  </a:lnTo>
                  <a:lnTo>
                    <a:pt x="353" y="548"/>
                  </a:lnTo>
                  <a:lnTo>
                    <a:pt x="353" y="548"/>
                  </a:lnTo>
                  <a:lnTo>
                    <a:pt x="355" y="551"/>
                  </a:lnTo>
                  <a:lnTo>
                    <a:pt x="362" y="555"/>
                  </a:lnTo>
                  <a:lnTo>
                    <a:pt x="362" y="555"/>
                  </a:lnTo>
                  <a:lnTo>
                    <a:pt x="362" y="555"/>
                  </a:lnTo>
                  <a:lnTo>
                    <a:pt x="366" y="553"/>
                  </a:lnTo>
                  <a:lnTo>
                    <a:pt x="369" y="548"/>
                  </a:lnTo>
                  <a:lnTo>
                    <a:pt x="366" y="548"/>
                  </a:lnTo>
                  <a:lnTo>
                    <a:pt x="364" y="546"/>
                  </a:lnTo>
                  <a:lnTo>
                    <a:pt x="362" y="546"/>
                  </a:lnTo>
                  <a:lnTo>
                    <a:pt x="362" y="544"/>
                  </a:lnTo>
                  <a:lnTo>
                    <a:pt x="364" y="544"/>
                  </a:lnTo>
                  <a:lnTo>
                    <a:pt x="366" y="541"/>
                  </a:lnTo>
                  <a:lnTo>
                    <a:pt x="366" y="539"/>
                  </a:lnTo>
                  <a:lnTo>
                    <a:pt x="362" y="537"/>
                  </a:lnTo>
                  <a:lnTo>
                    <a:pt x="362" y="535"/>
                  </a:lnTo>
                  <a:lnTo>
                    <a:pt x="364" y="530"/>
                  </a:lnTo>
                  <a:lnTo>
                    <a:pt x="364" y="528"/>
                  </a:lnTo>
                  <a:lnTo>
                    <a:pt x="366" y="525"/>
                  </a:lnTo>
                  <a:lnTo>
                    <a:pt x="369" y="523"/>
                  </a:lnTo>
                  <a:lnTo>
                    <a:pt x="371" y="523"/>
                  </a:lnTo>
                  <a:lnTo>
                    <a:pt x="371" y="528"/>
                  </a:lnTo>
                  <a:lnTo>
                    <a:pt x="371" y="530"/>
                  </a:lnTo>
                  <a:lnTo>
                    <a:pt x="369" y="537"/>
                  </a:lnTo>
                  <a:lnTo>
                    <a:pt x="369" y="539"/>
                  </a:lnTo>
                  <a:lnTo>
                    <a:pt x="371" y="544"/>
                  </a:lnTo>
                  <a:lnTo>
                    <a:pt x="371" y="546"/>
                  </a:lnTo>
                  <a:lnTo>
                    <a:pt x="373" y="548"/>
                  </a:lnTo>
                  <a:lnTo>
                    <a:pt x="378" y="539"/>
                  </a:lnTo>
                  <a:lnTo>
                    <a:pt x="380" y="535"/>
                  </a:lnTo>
                  <a:lnTo>
                    <a:pt x="382" y="530"/>
                  </a:lnTo>
                  <a:lnTo>
                    <a:pt x="382" y="521"/>
                  </a:lnTo>
                  <a:lnTo>
                    <a:pt x="385" y="519"/>
                  </a:lnTo>
                  <a:lnTo>
                    <a:pt x="385" y="519"/>
                  </a:lnTo>
                  <a:lnTo>
                    <a:pt x="387" y="519"/>
                  </a:lnTo>
                  <a:lnTo>
                    <a:pt x="387" y="516"/>
                  </a:lnTo>
                  <a:lnTo>
                    <a:pt x="387" y="514"/>
                  </a:lnTo>
                  <a:lnTo>
                    <a:pt x="389" y="512"/>
                  </a:lnTo>
                  <a:lnTo>
                    <a:pt x="389" y="509"/>
                  </a:lnTo>
                  <a:lnTo>
                    <a:pt x="391" y="507"/>
                  </a:lnTo>
                  <a:lnTo>
                    <a:pt x="391" y="505"/>
                  </a:lnTo>
                  <a:lnTo>
                    <a:pt x="389" y="500"/>
                  </a:lnTo>
                  <a:lnTo>
                    <a:pt x="387" y="498"/>
                  </a:lnTo>
                  <a:lnTo>
                    <a:pt x="385" y="498"/>
                  </a:lnTo>
                  <a:lnTo>
                    <a:pt x="380" y="498"/>
                  </a:lnTo>
                  <a:lnTo>
                    <a:pt x="380" y="500"/>
                  </a:lnTo>
                  <a:lnTo>
                    <a:pt x="382" y="500"/>
                  </a:lnTo>
                  <a:lnTo>
                    <a:pt x="382" y="500"/>
                  </a:lnTo>
                  <a:lnTo>
                    <a:pt x="385" y="500"/>
                  </a:lnTo>
                  <a:lnTo>
                    <a:pt x="380" y="503"/>
                  </a:lnTo>
                  <a:lnTo>
                    <a:pt x="375" y="498"/>
                  </a:lnTo>
                  <a:lnTo>
                    <a:pt x="373" y="491"/>
                  </a:lnTo>
                  <a:lnTo>
                    <a:pt x="371" y="491"/>
                  </a:lnTo>
                  <a:lnTo>
                    <a:pt x="369" y="489"/>
                  </a:lnTo>
                  <a:lnTo>
                    <a:pt x="366" y="486"/>
                  </a:lnTo>
                  <a:lnTo>
                    <a:pt x="366" y="482"/>
                  </a:lnTo>
                  <a:lnTo>
                    <a:pt x="364" y="482"/>
                  </a:lnTo>
                  <a:lnTo>
                    <a:pt x="359" y="480"/>
                  </a:lnTo>
                  <a:lnTo>
                    <a:pt x="357" y="477"/>
                  </a:lnTo>
                  <a:lnTo>
                    <a:pt x="359" y="480"/>
                  </a:lnTo>
                  <a:lnTo>
                    <a:pt x="359" y="484"/>
                  </a:lnTo>
                  <a:lnTo>
                    <a:pt x="359" y="489"/>
                  </a:lnTo>
                  <a:lnTo>
                    <a:pt x="357" y="491"/>
                  </a:lnTo>
                  <a:lnTo>
                    <a:pt x="355" y="489"/>
                  </a:lnTo>
                  <a:lnTo>
                    <a:pt x="355" y="486"/>
                  </a:lnTo>
                  <a:lnTo>
                    <a:pt x="355" y="486"/>
                  </a:lnTo>
                  <a:lnTo>
                    <a:pt x="357" y="486"/>
                  </a:lnTo>
                  <a:lnTo>
                    <a:pt x="357" y="486"/>
                  </a:lnTo>
                  <a:lnTo>
                    <a:pt x="357" y="484"/>
                  </a:lnTo>
                  <a:lnTo>
                    <a:pt x="355" y="480"/>
                  </a:lnTo>
                  <a:lnTo>
                    <a:pt x="353" y="475"/>
                  </a:lnTo>
                  <a:lnTo>
                    <a:pt x="350" y="470"/>
                  </a:lnTo>
                  <a:lnTo>
                    <a:pt x="346" y="468"/>
                  </a:lnTo>
                  <a:lnTo>
                    <a:pt x="348" y="470"/>
                  </a:lnTo>
                  <a:lnTo>
                    <a:pt x="348" y="470"/>
                  </a:lnTo>
                  <a:lnTo>
                    <a:pt x="348" y="473"/>
                  </a:lnTo>
                  <a:lnTo>
                    <a:pt x="343" y="473"/>
                  </a:lnTo>
                  <a:lnTo>
                    <a:pt x="341" y="470"/>
                  </a:lnTo>
                  <a:lnTo>
                    <a:pt x="341" y="464"/>
                  </a:lnTo>
                  <a:lnTo>
                    <a:pt x="343" y="459"/>
                  </a:lnTo>
                  <a:lnTo>
                    <a:pt x="343" y="459"/>
                  </a:lnTo>
                  <a:lnTo>
                    <a:pt x="343" y="461"/>
                  </a:lnTo>
                  <a:lnTo>
                    <a:pt x="343" y="464"/>
                  </a:lnTo>
                  <a:lnTo>
                    <a:pt x="346" y="466"/>
                  </a:lnTo>
                  <a:lnTo>
                    <a:pt x="348" y="466"/>
                  </a:lnTo>
                  <a:lnTo>
                    <a:pt x="348" y="454"/>
                  </a:lnTo>
                  <a:lnTo>
                    <a:pt x="346" y="445"/>
                  </a:lnTo>
                  <a:lnTo>
                    <a:pt x="346" y="441"/>
                  </a:lnTo>
                  <a:lnTo>
                    <a:pt x="343" y="436"/>
                  </a:lnTo>
                  <a:lnTo>
                    <a:pt x="341" y="432"/>
                  </a:lnTo>
                  <a:lnTo>
                    <a:pt x="343" y="427"/>
                  </a:lnTo>
                  <a:lnTo>
                    <a:pt x="341" y="429"/>
                  </a:lnTo>
                  <a:lnTo>
                    <a:pt x="337" y="434"/>
                  </a:lnTo>
                  <a:lnTo>
                    <a:pt x="334" y="436"/>
                  </a:lnTo>
                  <a:lnTo>
                    <a:pt x="334" y="436"/>
                  </a:lnTo>
                  <a:lnTo>
                    <a:pt x="334" y="436"/>
                  </a:lnTo>
                  <a:lnTo>
                    <a:pt x="337" y="438"/>
                  </a:lnTo>
                  <a:lnTo>
                    <a:pt x="332" y="438"/>
                  </a:lnTo>
                  <a:lnTo>
                    <a:pt x="327" y="436"/>
                  </a:lnTo>
                  <a:lnTo>
                    <a:pt x="325" y="432"/>
                  </a:lnTo>
                  <a:lnTo>
                    <a:pt x="327" y="427"/>
                  </a:lnTo>
                  <a:lnTo>
                    <a:pt x="325" y="427"/>
                  </a:lnTo>
                  <a:lnTo>
                    <a:pt x="325" y="425"/>
                  </a:lnTo>
                  <a:lnTo>
                    <a:pt x="325" y="422"/>
                  </a:lnTo>
                  <a:lnTo>
                    <a:pt x="327" y="422"/>
                  </a:lnTo>
                  <a:lnTo>
                    <a:pt x="325" y="418"/>
                  </a:lnTo>
                  <a:lnTo>
                    <a:pt x="325" y="413"/>
                  </a:lnTo>
                  <a:lnTo>
                    <a:pt x="325" y="409"/>
                  </a:lnTo>
                  <a:lnTo>
                    <a:pt x="321" y="409"/>
                  </a:lnTo>
                  <a:lnTo>
                    <a:pt x="323" y="411"/>
                  </a:lnTo>
                  <a:lnTo>
                    <a:pt x="321" y="416"/>
                  </a:lnTo>
                  <a:lnTo>
                    <a:pt x="321" y="418"/>
                  </a:lnTo>
                  <a:lnTo>
                    <a:pt x="318" y="420"/>
                  </a:lnTo>
                  <a:lnTo>
                    <a:pt x="316" y="418"/>
                  </a:lnTo>
                  <a:lnTo>
                    <a:pt x="314" y="413"/>
                  </a:lnTo>
                  <a:lnTo>
                    <a:pt x="311" y="411"/>
                  </a:lnTo>
                  <a:lnTo>
                    <a:pt x="311" y="404"/>
                  </a:lnTo>
                  <a:lnTo>
                    <a:pt x="314" y="402"/>
                  </a:lnTo>
                  <a:lnTo>
                    <a:pt x="316" y="404"/>
                  </a:lnTo>
                  <a:lnTo>
                    <a:pt x="318" y="406"/>
                  </a:lnTo>
                  <a:lnTo>
                    <a:pt x="323" y="404"/>
                  </a:lnTo>
                  <a:lnTo>
                    <a:pt x="325" y="402"/>
                  </a:lnTo>
                  <a:lnTo>
                    <a:pt x="325" y="400"/>
                  </a:lnTo>
                  <a:lnTo>
                    <a:pt x="327" y="395"/>
                  </a:lnTo>
                  <a:lnTo>
                    <a:pt x="327" y="393"/>
                  </a:lnTo>
                  <a:lnTo>
                    <a:pt x="327" y="390"/>
                  </a:lnTo>
                  <a:lnTo>
                    <a:pt x="330" y="390"/>
                  </a:lnTo>
                  <a:lnTo>
                    <a:pt x="332" y="390"/>
                  </a:lnTo>
                  <a:lnTo>
                    <a:pt x="332" y="386"/>
                  </a:lnTo>
                  <a:lnTo>
                    <a:pt x="332" y="386"/>
                  </a:lnTo>
                  <a:lnTo>
                    <a:pt x="332" y="384"/>
                  </a:lnTo>
                  <a:lnTo>
                    <a:pt x="334" y="379"/>
                  </a:lnTo>
                  <a:lnTo>
                    <a:pt x="332" y="377"/>
                  </a:lnTo>
                  <a:lnTo>
                    <a:pt x="332" y="374"/>
                  </a:lnTo>
                  <a:lnTo>
                    <a:pt x="332" y="372"/>
                  </a:lnTo>
                  <a:lnTo>
                    <a:pt x="334" y="370"/>
                  </a:lnTo>
                  <a:lnTo>
                    <a:pt x="332" y="370"/>
                  </a:lnTo>
                  <a:lnTo>
                    <a:pt x="332" y="368"/>
                  </a:lnTo>
                  <a:lnTo>
                    <a:pt x="337" y="361"/>
                  </a:lnTo>
                  <a:lnTo>
                    <a:pt x="343" y="352"/>
                  </a:lnTo>
                  <a:lnTo>
                    <a:pt x="353" y="347"/>
                  </a:lnTo>
                  <a:lnTo>
                    <a:pt x="359" y="347"/>
                  </a:lnTo>
                  <a:lnTo>
                    <a:pt x="359" y="352"/>
                  </a:lnTo>
                  <a:lnTo>
                    <a:pt x="362" y="352"/>
                  </a:lnTo>
                  <a:lnTo>
                    <a:pt x="366" y="352"/>
                  </a:lnTo>
                  <a:lnTo>
                    <a:pt x="369" y="349"/>
                  </a:lnTo>
                  <a:lnTo>
                    <a:pt x="369" y="347"/>
                  </a:lnTo>
                  <a:lnTo>
                    <a:pt x="362" y="345"/>
                  </a:lnTo>
                  <a:lnTo>
                    <a:pt x="359" y="342"/>
                  </a:lnTo>
                  <a:lnTo>
                    <a:pt x="362" y="338"/>
                  </a:lnTo>
                  <a:lnTo>
                    <a:pt x="364" y="345"/>
                  </a:lnTo>
                  <a:lnTo>
                    <a:pt x="366" y="345"/>
                  </a:lnTo>
                  <a:lnTo>
                    <a:pt x="366" y="342"/>
                  </a:lnTo>
                  <a:lnTo>
                    <a:pt x="371" y="345"/>
                  </a:lnTo>
                  <a:lnTo>
                    <a:pt x="373" y="345"/>
                  </a:lnTo>
                  <a:lnTo>
                    <a:pt x="373" y="345"/>
                  </a:lnTo>
                  <a:lnTo>
                    <a:pt x="371" y="340"/>
                  </a:lnTo>
                  <a:lnTo>
                    <a:pt x="375" y="336"/>
                  </a:lnTo>
                  <a:lnTo>
                    <a:pt x="380" y="331"/>
                  </a:lnTo>
                  <a:lnTo>
                    <a:pt x="385" y="326"/>
                  </a:lnTo>
                  <a:lnTo>
                    <a:pt x="387" y="331"/>
                  </a:lnTo>
                  <a:lnTo>
                    <a:pt x="387" y="333"/>
                  </a:lnTo>
                  <a:lnTo>
                    <a:pt x="391" y="338"/>
                  </a:lnTo>
                  <a:lnTo>
                    <a:pt x="394" y="338"/>
                  </a:lnTo>
                  <a:lnTo>
                    <a:pt x="398" y="336"/>
                  </a:lnTo>
                  <a:lnTo>
                    <a:pt x="401" y="333"/>
                  </a:lnTo>
                  <a:lnTo>
                    <a:pt x="398" y="338"/>
                  </a:lnTo>
                  <a:lnTo>
                    <a:pt x="396" y="340"/>
                  </a:lnTo>
                  <a:lnTo>
                    <a:pt x="394" y="340"/>
                  </a:lnTo>
                  <a:lnTo>
                    <a:pt x="389" y="342"/>
                  </a:lnTo>
                  <a:lnTo>
                    <a:pt x="389" y="342"/>
                  </a:lnTo>
                  <a:lnTo>
                    <a:pt x="387" y="347"/>
                  </a:lnTo>
                  <a:lnTo>
                    <a:pt x="387" y="352"/>
                  </a:lnTo>
                  <a:lnTo>
                    <a:pt x="382" y="352"/>
                  </a:lnTo>
                  <a:lnTo>
                    <a:pt x="382" y="349"/>
                  </a:lnTo>
                  <a:lnTo>
                    <a:pt x="385" y="349"/>
                  </a:lnTo>
                  <a:lnTo>
                    <a:pt x="385" y="349"/>
                  </a:lnTo>
                  <a:lnTo>
                    <a:pt x="385" y="349"/>
                  </a:lnTo>
                  <a:lnTo>
                    <a:pt x="385" y="349"/>
                  </a:lnTo>
                  <a:lnTo>
                    <a:pt x="385" y="347"/>
                  </a:lnTo>
                  <a:lnTo>
                    <a:pt x="385" y="347"/>
                  </a:lnTo>
                  <a:lnTo>
                    <a:pt x="382" y="347"/>
                  </a:lnTo>
                  <a:lnTo>
                    <a:pt x="380" y="347"/>
                  </a:lnTo>
                  <a:lnTo>
                    <a:pt x="378" y="347"/>
                  </a:lnTo>
                  <a:lnTo>
                    <a:pt x="375" y="347"/>
                  </a:lnTo>
                  <a:lnTo>
                    <a:pt x="380" y="352"/>
                  </a:lnTo>
                  <a:lnTo>
                    <a:pt x="378" y="354"/>
                  </a:lnTo>
                  <a:lnTo>
                    <a:pt x="378" y="354"/>
                  </a:lnTo>
                  <a:lnTo>
                    <a:pt x="375" y="352"/>
                  </a:lnTo>
                  <a:lnTo>
                    <a:pt x="375" y="349"/>
                  </a:lnTo>
                  <a:lnTo>
                    <a:pt x="373" y="349"/>
                  </a:lnTo>
                  <a:lnTo>
                    <a:pt x="373" y="352"/>
                  </a:lnTo>
                  <a:lnTo>
                    <a:pt x="373" y="354"/>
                  </a:lnTo>
                  <a:lnTo>
                    <a:pt x="371" y="354"/>
                  </a:lnTo>
                  <a:lnTo>
                    <a:pt x="369" y="354"/>
                  </a:lnTo>
                  <a:lnTo>
                    <a:pt x="371" y="356"/>
                  </a:lnTo>
                  <a:lnTo>
                    <a:pt x="369" y="361"/>
                  </a:lnTo>
                  <a:lnTo>
                    <a:pt x="366" y="363"/>
                  </a:lnTo>
                  <a:lnTo>
                    <a:pt x="366" y="368"/>
                  </a:lnTo>
                  <a:lnTo>
                    <a:pt x="369" y="368"/>
                  </a:lnTo>
                  <a:lnTo>
                    <a:pt x="373" y="363"/>
                  </a:lnTo>
                  <a:lnTo>
                    <a:pt x="382" y="361"/>
                  </a:lnTo>
                  <a:lnTo>
                    <a:pt x="382" y="361"/>
                  </a:lnTo>
                  <a:lnTo>
                    <a:pt x="387" y="358"/>
                  </a:lnTo>
                  <a:lnTo>
                    <a:pt x="407" y="349"/>
                  </a:lnTo>
                  <a:lnTo>
                    <a:pt x="442" y="333"/>
                  </a:lnTo>
                  <a:lnTo>
                    <a:pt x="476" y="310"/>
                  </a:lnTo>
                  <a:lnTo>
                    <a:pt x="483" y="310"/>
                  </a:lnTo>
                  <a:lnTo>
                    <a:pt x="499" y="308"/>
                  </a:lnTo>
                  <a:lnTo>
                    <a:pt x="506" y="308"/>
                  </a:lnTo>
                  <a:lnTo>
                    <a:pt x="506" y="304"/>
                  </a:lnTo>
                  <a:lnTo>
                    <a:pt x="506" y="304"/>
                  </a:lnTo>
                  <a:lnTo>
                    <a:pt x="504" y="301"/>
                  </a:lnTo>
                  <a:close/>
                  <a:moveTo>
                    <a:pt x="364" y="361"/>
                  </a:moveTo>
                  <a:lnTo>
                    <a:pt x="362" y="361"/>
                  </a:lnTo>
                  <a:lnTo>
                    <a:pt x="362" y="363"/>
                  </a:lnTo>
                  <a:lnTo>
                    <a:pt x="357" y="363"/>
                  </a:lnTo>
                  <a:lnTo>
                    <a:pt x="359" y="365"/>
                  </a:lnTo>
                  <a:lnTo>
                    <a:pt x="362" y="365"/>
                  </a:lnTo>
                  <a:lnTo>
                    <a:pt x="364" y="363"/>
                  </a:lnTo>
                  <a:lnTo>
                    <a:pt x="366" y="358"/>
                  </a:lnTo>
                  <a:lnTo>
                    <a:pt x="366" y="358"/>
                  </a:lnTo>
                  <a:lnTo>
                    <a:pt x="364" y="36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8653259" y="2688662"/>
              <a:ext cx="449263" cy="561975"/>
            </a:xfrm>
            <a:custGeom>
              <a:avLst/>
              <a:gdLst>
                <a:gd name="T0" fmla="*/ 276 w 283"/>
                <a:gd name="T1" fmla="*/ 220 h 354"/>
                <a:gd name="T2" fmla="*/ 251 w 283"/>
                <a:gd name="T3" fmla="*/ 210 h 354"/>
                <a:gd name="T4" fmla="*/ 235 w 283"/>
                <a:gd name="T5" fmla="*/ 201 h 354"/>
                <a:gd name="T6" fmla="*/ 228 w 283"/>
                <a:gd name="T7" fmla="*/ 208 h 354"/>
                <a:gd name="T8" fmla="*/ 224 w 283"/>
                <a:gd name="T9" fmla="*/ 197 h 354"/>
                <a:gd name="T10" fmla="*/ 210 w 283"/>
                <a:gd name="T11" fmla="*/ 178 h 354"/>
                <a:gd name="T12" fmla="*/ 208 w 283"/>
                <a:gd name="T13" fmla="*/ 165 h 354"/>
                <a:gd name="T14" fmla="*/ 201 w 283"/>
                <a:gd name="T15" fmla="*/ 142 h 354"/>
                <a:gd name="T16" fmla="*/ 199 w 283"/>
                <a:gd name="T17" fmla="*/ 130 h 354"/>
                <a:gd name="T18" fmla="*/ 189 w 283"/>
                <a:gd name="T19" fmla="*/ 101 h 354"/>
                <a:gd name="T20" fmla="*/ 178 w 283"/>
                <a:gd name="T21" fmla="*/ 69 h 354"/>
                <a:gd name="T22" fmla="*/ 176 w 283"/>
                <a:gd name="T23" fmla="*/ 46 h 354"/>
                <a:gd name="T24" fmla="*/ 160 w 283"/>
                <a:gd name="T25" fmla="*/ 53 h 354"/>
                <a:gd name="T26" fmla="*/ 130 w 283"/>
                <a:gd name="T27" fmla="*/ 32 h 354"/>
                <a:gd name="T28" fmla="*/ 107 w 283"/>
                <a:gd name="T29" fmla="*/ 28 h 354"/>
                <a:gd name="T30" fmla="*/ 86 w 283"/>
                <a:gd name="T31" fmla="*/ 16 h 354"/>
                <a:gd name="T32" fmla="*/ 96 w 283"/>
                <a:gd name="T33" fmla="*/ 14 h 354"/>
                <a:gd name="T34" fmla="*/ 98 w 283"/>
                <a:gd name="T35" fmla="*/ 5 h 354"/>
                <a:gd name="T36" fmla="*/ 84 w 283"/>
                <a:gd name="T37" fmla="*/ 9 h 354"/>
                <a:gd name="T38" fmla="*/ 66 w 283"/>
                <a:gd name="T39" fmla="*/ 5 h 354"/>
                <a:gd name="T40" fmla="*/ 43 w 283"/>
                <a:gd name="T41" fmla="*/ 32 h 354"/>
                <a:gd name="T42" fmla="*/ 50 w 283"/>
                <a:gd name="T43" fmla="*/ 41 h 354"/>
                <a:gd name="T44" fmla="*/ 36 w 283"/>
                <a:gd name="T45" fmla="*/ 53 h 354"/>
                <a:gd name="T46" fmla="*/ 38 w 283"/>
                <a:gd name="T47" fmla="*/ 62 h 354"/>
                <a:gd name="T48" fmla="*/ 50 w 283"/>
                <a:gd name="T49" fmla="*/ 76 h 354"/>
                <a:gd name="T50" fmla="*/ 59 w 283"/>
                <a:gd name="T51" fmla="*/ 94 h 354"/>
                <a:gd name="T52" fmla="*/ 66 w 283"/>
                <a:gd name="T53" fmla="*/ 87 h 354"/>
                <a:gd name="T54" fmla="*/ 54 w 283"/>
                <a:gd name="T55" fmla="*/ 103 h 354"/>
                <a:gd name="T56" fmla="*/ 41 w 283"/>
                <a:gd name="T57" fmla="*/ 108 h 354"/>
                <a:gd name="T58" fmla="*/ 27 w 283"/>
                <a:gd name="T59" fmla="*/ 119 h 354"/>
                <a:gd name="T60" fmla="*/ 6 w 283"/>
                <a:gd name="T61" fmla="*/ 137 h 354"/>
                <a:gd name="T62" fmla="*/ 9 w 283"/>
                <a:gd name="T63" fmla="*/ 158 h 354"/>
                <a:gd name="T64" fmla="*/ 18 w 283"/>
                <a:gd name="T65" fmla="*/ 158 h 354"/>
                <a:gd name="T66" fmla="*/ 16 w 283"/>
                <a:gd name="T67" fmla="*/ 176 h 354"/>
                <a:gd name="T68" fmla="*/ 13 w 283"/>
                <a:gd name="T69" fmla="*/ 204 h 354"/>
                <a:gd name="T70" fmla="*/ 9 w 283"/>
                <a:gd name="T71" fmla="*/ 236 h 354"/>
                <a:gd name="T72" fmla="*/ 16 w 283"/>
                <a:gd name="T73" fmla="*/ 249 h 354"/>
                <a:gd name="T74" fmla="*/ 9 w 283"/>
                <a:gd name="T75" fmla="*/ 258 h 354"/>
                <a:gd name="T76" fmla="*/ 29 w 283"/>
                <a:gd name="T77" fmla="*/ 277 h 354"/>
                <a:gd name="T78" fmla="*/ 52 w 283"/>
                <a:gd name="T79" fmla="*/ 272 h 354"/>
                <a:gd name="T80" fmla="*/ 73 w 283"/>
                <a:gd name="T81" fmla="*/ 279 h 354"/>
                <a:gd name="T82" fmla="*/ 80 w 283"/>
                <a:gd name="T83" fmla="*/ 304 h 354"/>
                <a:gd name="T84" fmla="*/ 105 w 283"/>
                <a:gd name="T85" fmla="*/ 327 h 354"/>
                <a:gd name="T86" fmla="*/ 116 w 283"/>
                <a:gd name="T87" fmla="*/ 338 h 354"/>
                <a:gd name="T88" fmla="*/ 118 w 283"/>
                <a:gd name="T89" fmla="*/ 348 h 354"/>
                <a:gd name="T90" fmla="*/ 144 w 283"/>
                <a:gd name="T91" fmla="*/ 348 h 354"/>
                <a:gd name="T92" fmla="*/ 150 w 283"/>
                <a:gd name="T93" fmla="*/ 332 h 354"/>
                <a:gd name="T94" fmla="*/ 157 w 283"/>
                <a:gd name="T95" fmla="*/ 332 h 354"/>
                <a:gd name="T96" fmla="*/ 173 w 283"/>
                <a:gd name="T97" fmla="*/ 325 h 354"/>
                <a:gd name="T98" fmla="*/ 180 w 283"/>
                <a:gd name="T99" fmla="*/ 316 h 354"/>
                <a:gd name="T100" fmla="*/ 205 w 283"/>
                <a:gd name="T101" fmla="*/ 295 h 354"/>
                <a:gd name="T102" fmla="*/ 233 w 283"/>
                <a:gd name="T103" fmla="*/ 284 h 354"/>
                <a:gd name="T104" fmla="*/ 249 w 283"/>
                <a:gd name="T105" fmla="*/ 281 h 354"/>
                <a:gd name="T106" fmla="*/ 263 w 283"/>
                <a:gd name="T107" fmla="*/ 274 h 354"/>
                <a:gd name="T108" fmla="*/ 269 w 283"/>
                <a:gd name="T109" fmla="*/ 261 h 354"/>
                <a:gd name="T110" fmla="*/ 272 w 283"/>
                <a:gd name="T111" fmla="*/ 245 h 354"/>
                <a:gd name="T112" fmla="*/ 283 w 283"/>
                <a:gd name="T113" fmla="*/ 236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83" h="354">
                  <a:moveTo>
                    <a:pt x="283" y="233"/>
                  </a:moveTo>
                  <a:lnTo>
                    <a:pt x="283" y="231"/>
                  </a:lnTo>
                  <a:lnTo>
                    <a:pt x="283" y="229"/>
                  </a:lnTo>
                  <a:lnTo>
                    <a:pt x="281" y="226"/>
                  </a:lnTo>
                  <a:lnTo>
                    <a:pt x="279" y="222"/>
                  </a:lnTo>
                  <a:lnTo>
                    <a:pt x="279" y="222"/>
                  </a:lnTo>
                  <a:lnTo>
                    <a:pt x="279" y="220"/>
                  </a:lnTo>
                  <a:lnTo>
                    <a:pt x="279" y="220"/>
                  </a:lnTo>
                  <a:lnTo>
                    <a:pt x="276" y="220"/>
                  </a:lnTo>
                  <a:lnTo>
                    <a:pt x="265" y="22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260" y="224"/>
                  </a:lnTo>
                  <a:lnTo>
                    <a:pt x="260" y="222"/>
                  </a:lnTo>
                  <a:lnTo>
                    <a:pt x="260" y="222"/>
                  </a:lnTo>
                  <a:lnTo>
                    <a:pt x="260" y="220"/>
                  </a:lnTo>
                  <a:lnTo>
                    <a:pt x="258" y="220"/>
                  </a:lnTo>
                  <a:lnTo>
                    <a:pt x="251" y="210"/>
                  </a:lnTo>
                  <a:lnTo>
                    <a:pt x="251" y="210"/>
                  </a:lnTo>
                  <a:lnTo>
                    <a:pt x="249" y="208"/>
                  </a:lnTo>
                  <a:lnTo>
                    <a:pt x="244" y="206"/>
                  </a:lnTo>
                  <a:lnTo>
                    <a:pt x="242" y="201"/>
                  </a:lnTo>
                  <a:lnTo>
                    <a:pt x="240" y="199"/>
                  </a:lnTo>
                  <a:lnTo>
                    <a:pt x="240" y="199"/>
                  </a:lnTo>
                  <a:lnTo>
                    <a:pt x="237" y="199"/>
                  </a:lnTo>
                  <a:lnTo>
                    <a:pt x="237" y="199"/>
                  </a:lnTo>
                  <a:lnTo>
                    <a:pt x="235" y="201"/>
                  </a:lnTo>
                  <a:lnTo>
                    <a:pt x="228" y="199"/>
                  </a:lnTo>
                  <a:lnTo>
                    <a:pt x="228" y="201"/>
                  </a:lnTo>
                  <a:lnTo>
                    <a:pt x="228" y="201"/>
                  </a:lnTo>
                  <a:lnTo>
                    <a:pt x="228" y="201"/>
                  </a:lnTo>
                  <a:lnTo>
                    <a:pt x="228" y="204"/>
                  </a:lnTo>
                  <a:lnTo>
                    <a:pt x="228" y="206"/>
                  </a:lnTo>
                  <a:lnTo>
                    <a:pt x="228" y="206"/>
                  </a:lnTo>
                  <a:lnTo>
                    <a:pt x="228" y="206"/>
                  </a:lnTo>
                  <a:lnTo>
                    <a:pt x="228" y="208"/>
                  </a:lnTo>
                  <a:lnTo>
                    <a:pt x="226" y="208"/>
                  </a:lnTo>
                  <a:lnTo>
                    <a:pt x="224" y="208"/>
                  </a:lnTo>
                  <a:lnTo>
                    <a:pt x="224" y="208"/>
                  </a:lnTo>
                  <a:lnTo>
                    <a:pt x="224" y="206"/>
                  </a:lnTo>
                  <a:lnTo>
                    <a:pt x="224" y="201"/>
                  </a:lnTo>
                  <a:lnTo>
                    <a:pt x="224" y="201"/>
                  </a:lnTo>
                  <a:lnTo>
                    <a:pt x="224" y="199"/>
                  </a:lnTo>
                  <a:lnTo>
                    <a:pt x="224" y="199"/>
                  </a:lnTo>
                  <a:lnTo>
                    <a:pt x="224" y="197"/>
                  </a:lnTo>
                  <a:lnTo>
                    <a:pt x="221" y="197"/>
                  </a:lnTo>
                  <a:lnTo>
                    <a:pt x="217" y="192"/>
                  </a:lnTo>
                  <a:lnTo>
                    <a:pt x="215" y="192"/>
                  </a:lnTo>
                  <a:lnTo>
                    <a:pt x="212" y="188"/>
                  </a:lnTo>
                  <a:lnTo>
                    <a:pt x="210" y="185"/>
                  </a:lnTo>
                  <a:lnTo>
                    <a:pt x="210" y="183"/>
                  </a:lnTo>
                  <a:lnTo>
                    <a:pt x="210" y="181"/>
                  </a:lnTo>
                  <a:lnTo>
                    <a:pt x="210" y="178"/>
                  </a:lnTo>
                  <a:lnTo>
                    <a:pt x="210" y="178"/>
                  </a:lnTo>
                  <a:lnTo>
                    <a:pt x="210" y="176"/>
                  </a:lnTo>
                  <a:lnTo>
                    <a:pt x="208" y="176"/>
                  </a:lnTo>
                  <a:lnTo>
                    <a:pt x="208" y="174"/>
                  </a:lnTo>
                  <a:lnTo>
                    <a:pt x="208" y="174"/>
                  </a:lnTo>
                  <a:lnTo>
                    <a:pt x="210" y="172"/>
                  </a:lnTo>
                  <a:lnTo>
                    <a:pt x="210" y="169"/>
                  </a:lnTo>
                  <a:lnTo>
                    <a:pt x="210" y="169"/>
                  </a:lnTo>
                  <a:lnTo>
                    <a:pt x="210" y="169"/>
                  </a:lnTo>
                  <a:lnTo>
                    <a:pt x="208" y="165"/>
                  </a:lnTo>
                  <a:lnTo>
                    <a:pt x="208" y="162"/>
                  </a:lnTo>
                  <a:lnTo>
                    <a:pt x="208" y="160"/>
                  </a:lnTo>
                  <a:lnTo>
                    <a:pt x="208" y="156"/>
                  </a:lnTo>
                  <a:lnTo>
                    <a:pt x="208" y="153"/>
                  </a:lnTo>
                  <a:lnTo>
                    <a:pt x="208" y="151"/>
                  </a:lnTo>
                  <a:lnTo>
                    <a:pt x="208" y="149"/>
                  </a:lnTo>
                  <a:lnTo>
                    <a:pt x="205" y="144"/>
                  </a:lnTo>
                  <a:lnTo>
                    <a:pt x="203" y="142"/>
                  </a:lnTo>
                  <a:lnTo>
                    <a:pt x="201" y="142"/>
                  </a:lnTo>
                  <a:lnTo>
                    <a:pt x="199" y="142"/>
                  </a:lnTo>
                  <a:lnTo>
                    <a:pt x="196" y="140"/>
                  </a:lnTo>
                  <a:lnTo>
                    <a:pt x="196" y="140"/>
                  </a:lnTo>
                  <a:lnTo>
                    <a:pt x="196" y="137"/>
                  </a:lnTo>
                  <a:lnTo>
                    <a:pt x="196" y="135"/>
                  </a:lnTo>
                  <a:lnTo>
                    <a:pt x="196" y="135"/>
                  </a:lnTo>
                  <a:lnTo>
                    <a:pt x="196" y="135"/>
                  </a:lnTo>
                  <a:lnTo>
                    <a:pt x="199" y="133"/>
                  </a:lnTo>
                  <a:lnTo>
                    <a:pt x="199" y="130"/>
                  </a:lnTo>
                  <a:lnTo>
                    <a:pt x="199" y="130"/>
                  </a:lnTo>
                  <a:lnTo>
                    <a:pt x="201" y="130"/>
                  </a:lnTo>
                  <a:lnTo>
                    <a:pt x="201" y="128"/>
                  </a:lnTo>
                  <a:lnTo>
                    <a:pt x="201" y="128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01" y="124"/>
                  </a:lnTo>
                  <a:lnTo>
                    <a:pt x="199" y="119"/>
                  </a:lnTo>
                  <a:lnTo>
                    <a:pt x="189" y="101"/>
                  </a:lnTo>
                  <a:lnTo>
                    <a:pt x="187" y="98"/>
                  </a:lnTo>
                  <a:lnTo>
                    <a:pt x="187" y="96"/>
                  </a:lnTo>
                  <a:lnTo>
                    <a:pt x="187" y="92"/>
                  </a:lnTo>
                  <a:lnTo>
                    <a:pt x="187" y="87"/>
                  </a:lnTo>
                  <a:lnTo>
                    <a:pt x="187" y="87"/>
                  </a:lnTo>
                  <a:lnTo>
                    <a:pt x="187" y="85"/>
                  </a:lnTo>
                  <a:lnTo>
                    <a:pt x="180" y="73"/>
                  </a:lnTo>
                  <a:lnTo>
                    <a:pt x="178" y="71"/>
                  </a:lnTo>
                  <a:lnTo>
                    <a:pt x="178" y="69"/>
                  </a:lnTo>
                  <a:lnTo>
                    <a:pt x="178" y="69"/>
                  </a:lnTo>
                  <a:lnTo>
                    <a:pt x="180" y="62"/>
                  </a:lnTo>
                  <a:lnTo>
                    <a:pt x="180" y="60"/>
                  </a:lnTo>
                  <a:lnTo>
                    <a:pt x="180" y="57"/>
                  </a:lnTo>
                  <a:lnTo>
                    <a:pt x="180" y="55"/>
                  </a:lnTo>
                  <a:lnTo>
                    <a:pt x="180" y="53"/>
                  </a:lnTo>
                  <a:lnTo>
                    <a:pt x="180" y="50"/>
                  </a:lnTo>
                  <a:lnTo>
                    <a:pt x="180" y="46"/>
                  </a:lnTo>
                  <a:lnTo>
                    <a:pt x="176" y="46"/>
                  </a:lnTo>
                  <a:lnTo>
                    <a:pt x="171" y="48"/>
                  </a:lnTo>
                  <a:lnTo>
                    <a:pt x="169" y="50"/>
                  </a:lnTo>
                  <a:lnTo>
                    <a:pt x="169" y="50"/>
                  </a:lnTo>
                  <a:lnTo>
                    <a:pt x="166" y="53"/>
                  </a:lnTo>
                  <a:lnTo>
                    <a:pt x="166" y="55"/>
                  </a:lnTo>
                  <a:lnTo>
                    <a:pt x="164" y="55"/>
                  </a:lnTo>
                  <a:lnTo>
                    <a:pt x="164" y="55"/>
                  </a:lnTo>
                  <a:lnTo>
                    <a:pt x="162" y="53"/>
                  </a:lnTo>
                  <a:lnTo>
                    <a:pt x="160" y="53"/>
                  </a:lnTo>
                  <a:lnTo>
                    <a:pt x="157" y="50"/>
                  </a:lnTo>
                  <a:lnTo>
                    <a:pt x="155" y="50"/>
                  </a:lnTo>
                  <a:lnTo>
                    <a:pt x="155" y="53"/>
                  </a:lnTo>
                  <a:lnTo>
                    <a:pt x="155" y="53"/>
                  </a:lnTo>
                  <a:lnTo>
                    <a:pt x="153" y="55"/>
                  </a:lnTo>
                  <a:lnTo>
                    <a:pt x="150" y="55"/>
                  </a:lnTo>
                  <a:lnTo>
                    <a:pt x="148" y="55"/>
                  </a:lnTo>
                  <a:lnTo>
                    <a:pt x="148" y="55"/>
                  </a:lnTo>
                  <a:lnTo>
                    <a:pt x="130" y="32"/>
                  </a:lnTo>
                  <a:lnTo>
                    <a:pt x="125" y="30"/>
                  </a:lnTo>
                  <a:lnTo>
                    <a:pt x="114" y="25"/>
                  </a:lnTo>
                  <a:lnTo>
                    <a:pt x="112" y="25"/>
                  </a:lnTo>
                  <a:lnTo>
                    <a:pt x="112" y="25"/>
                  </a:lnTo>
                  <a:lnTo>
                    <a:pt x="112" y="25"/>
                  </a:lnTo>
                  <a:lnTo>
                    <a:pt x="109" y="25"/>
                  </a:lnTo>
                  <a:lnTo>
                    <a:pt x="109" y="28"/>
                  </a:lnTo>
                  <a:lnTo>
                    <a:pt x="107" y="28"/>
                  </a:lnTo>
                  <a:lnTo>
                    <a:pt x="107" y="28"/>
                  </a:lnTo>
                  <a:lnTo>
                    <a:pt x="105" y="30"/>
                  </a:lnTo>
                  <a:lnTo>
                    <a:pt x="102" y="28"/>
                  </a:lnTo>
                  <a:lnTo>
                    <a:pt x="89" y="23"/>
                  </a:lnTo>
                  <a:lnTo>
                    <a:pt x="89" y="21"/>
                  </a:lnTo>
                  <a:lnTo>
                    <a:pt x="86" y="21"/>
                  </a:lnTo>
                  <a:lnTo>
                    <a:pt x="86" y="21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86" y="16"/>
                  </a:lnTo>
                  <a:lnTo>
                    <a:pt x="86" y="16"/>
                  </a:lnTo>
                  <a:lnTo>
                    <a:pt x="89" y="16"/>
                  </a:lnTo>
                  <a:lnTo>
                    <a:pt x="89" y="16"/>
                  </a:lnTo>
                  <a:lnTo>
                    <a:pt x="93" y="16"/>
                  </a:lnTo>
                  <a:lnTo>
                    <a:pt x="93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4"/>
                  </a:lnTo>
                  <a:lnTo>
                    <a:pt x="98" y="14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6" y="9"/>
                  </a:lnTo>
                  <a:lnTo>
                    <a:pt x="96" y="7"/>
                  </a:lnTo>
                  <a:lnTo>
                    <a:pt x="98" y="7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0"/>
                  </a:lnTo>
                  <a:lnTo>
                    <a:pt x="96" y="2"/>
                  </a:lnTo>
                  <a:lnTo>
                    <a:pt x="89" y="5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7"/>
                  </a:lnTo>
                  <a:lnTo>
                    <a:pt x="84" y="9"/>
                  </a:lnTo>
                  <a:lnTo>
                    <a:pt x="84" y="9"/>
                  </a:lnTo>
                  <a:lnTo>
                    <a:pt x="82" y="9"/>
                  </a:lnTo>
                  <a:lnTo>
                    <a:pt x="82" y="9"/>
                  </a:lnTo>
                  <a:lnTo>
                    <a:pt x="77" y="7"/>
                  </a:lnTo>
                  <a:lnTo>
                    <a:pt x="75" y="5"/>
                  </a:lnTo>
                  <a:lnTo>
                    <a:pt x="73" y="5"/>
                  </a:lnTo>
                  <a:lnTo>
                    <a:pt x="70" y="5"/>
                  </a:lnTo>
                  <a:lnTo>
                    <a:pt x="68" y="5"/>
                  </a:lnTo>
                  <a:lnTo>
                    <a:pt x="66" y="5"/>
                  </a:lnTo>
                  <a:lnTo>
                    <a:pt x="66" y="2"/>
                  </a:lnTo>
                  <a:lnTo>
                    <a:pt x="54" y="21"/>
                  </a:lnTo>
                  <a:lnTo>
                    <a:pt x="52" y="28"/>
                  </a:lnTo>
                  <a:lnTo>
                    <a:pt x="50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5" y="30"/>
                  </a:lnTo>
                  <a:lnTo>
                    <a:pt x="43" y="30"/>
                  </a:lnTo>
                  <a:lnTo>
                    <a:pt x="43" y="32"/>
                  </a:lnTo>
                  <a:lnTo>
                    <a:pt x="43" y="32"/>
                  </a:lnTo>
                  <a:lnTo>
                    <a:pt x="45" y="32"/>
                  </a:lnTo>
                  <a:lnTo>
                    <a:pt x="45" y="34"/>
                  </a:lnTo>
                  <a:lnTo>
                    <a:pt x="50" y="34"/>
                  </a:lnTo>
                  <a:lnTo>
                    <a:pt x="50" y="37"/>
                  </a:lnTo>
                  <a:lnTo>
                    <a:pt x="50" y="37"/>
                  </a:lnTo>
                  <a:lnTo>
                    <a:pt x="52" y="39"/>
                  </a:lnTo>
                  <a:lnTo>
                    <a:pt x="52" y="41"/>
                  </a:lnTo>
                  <a:lnTo>
                    <a:pt x="50" y="41"/>
                  </a:lnTo>
                  <a:lnTo>
                    <a:pt x="50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5" y="46"/>
                  </a:lnTo>
                  <a:lnTo>
                    <a:pt x="41" y="50"/>
                  </a:lnTo>
                  <a:lnTo>
                    <a:pt x="38" y="53"/>
                  </a:lnTo>
                  <a:lnTo>
                    <a:pt x="38" y="53"/>
                  </a:lnTo>
                  <a:lnTo>
                    <a:pt x="36" y="53"/>
                  </a:lnTo>
                  <a:lnTo>
                    <a:pt x="36" y="53"/>
                  </a:lnTo>
                  <a:lnTo>
                    <a:pt x="32" y="57"/>
                  </a:lnTo>
                  <a:lnTo>
                    <a:pt x="32" y="57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4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2"/>
                  </a:lnTo>
                  <a:lnTo>
                    <a:pt x="38" y="64"/>
                  </a:lnTo>
                  <a:lnTo>
                    <a:pt x="38" y="69"/>
                  </a:lnTo>
                  <a:lnTo>
                    <a:pt x="38" y="69"/>
                  </a:lnTo>
                  <a:lnTo>
                    <a:pt x="38" y="71"/>
                  </a:lnTo>
                  <a:lnTo>
                    <a:pt x="38" y="71"/>
                  </a:lnTo>
                  <a:lnTo>
                    <a:pt x="41" y="71"/>
                  </a:lnTo>
                  <a:lnTo>
                    <a:pt x="48" y="73"/>
                  </a:lnTo>
                  <a:lnTo>
                    <a:pt x="50" y="76"/>
                  </a:lnTo>
                  <a:lnTo>
                    <a:pt x="50" y="76"/>
                  </a:lnTo>
                  <a:lnTo>
                    <a:pt x="52" y="78"/>
                  </a:lnTo>
                  <a:lnTo>
                    <a:pt x="52" y="80"/>
                  </a:lnTo>
                  <a:lnTo>
                    <a:pt x="52" y="87"/>
                  </a:lnTo>
                  <a:lnTo>
                    <a:pt x="52" y="89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4" y="94"/>
                  </a:lnTo>
                  <a:lnTo>
                    <a:pt x="57" y="94"/>
                  </a:lnTo>
                  <a:lnTo>
                    <a:pt x="59" y="94"/>
                  </a:lnTo>
                  <a:lnTo>
                    <a:pt x="59" y="94"/>
                  </a:lnTo>
                  <a:lnTo>
                    <a:pt x="59" y="92"/>
                  </a:lnTo>
                  <a:lnTo>
                    <a:pt x="61" y="92"/>
                  </a:lnTo>
                  <a:lnTo>
                    <a:pt x="61" y="92"/>
                  </a:lnTo>
                  <a:lnTo>
                    <a:pt x="61" y="89"/>
                  </a:lnTo>
                  <a:lnTo>
                    <a:pt x="64" y="87"/>
                  </a:lnTo>
                  <a:lnTo>
                    <a:pt x="64" y="87"/>
                  </a:lnTo>
                  <a:lnTo>
                    <a:pt x="64" y="87"/>
                  </a:lnTo>
                  <a:lnTo>
                    <a:pt x="66" y="87"/>
                  </a:lnTo>
                  <a:lnTo>
                    <a:pt x="66" y="87"/>
                  </a:lnTo>
                  <a:lnTo>
                    <a:pt x="68" y="89"/>
                  </a:lnTo>
                  <a:lnTo>
                    <a:pt x="68" y="92"/>
                  </a:lnTo>
                  <a:lnTo>
                    <a:pt x="68" y="94"/>
                  </a:lnTo>
                  <a:lnTo>
                    <a:pt x="68" y="94"/>
                  </a:lnTo>
                  <a:lnTo>
                    <a:pt x="66" y="96"/>
                  </a:lnTo>
                  <a:lnTo>
                    <a:pt x="57" y="103"/>
                  </a:lnTo>
                  <a:lnTo>
                    <a:pt x="54" y="103"/>
                  </a:lnTo>
                  <a:lnTo>
                    <a:pt x="54" y="103"/>
                  </a:lnTo>
                  <a:lnTo>
                    <a:pt x="50" y="103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8" y="105"/>
                  </a:lnTo>
                  <a:lnTo>
                    <a:pt x="45" y="105"/>
                  </a:lnTo>
                  <a:lnTo>
                    <a:pt x="45" y="108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1" y="108"/>
                  </a:lnTo>
                  <a:lnTo>
                    <a:pt x="38" y="108"/>
                  </a:lnTo>
                  <a:lnTo>
                    <a:pt x="34" y="105"/>
                  </a:lnTo>
                  <a:lnTo>
                    <a:pt x="32" y="105"/>
                  </a:lnTo>
                  <a:lnTo>
                    <a:pt x="32" y="105"/>
                  </a:lnTo>
                  <a:lnTo>
                    <a:pt x="29" y="105"/>
                  </a:lnTo>
                  <a:lnTo>
                    <a:pt x="29" y="108"/>
                  </a:lnTo>
                  <a:lnTo>
                    <a:pt x="29" y="108"/>
                  </a:lnTo>
                  <a:lnTo>
                    <a:pt x="27" y="117"/>
                  </a:lnTo>
                  <a:lnTo>
                    <a:pt x="27" y="119"/>
                  </a:lnTo>
                  <a:lnTo>
                    <a:pt x="27" y="121"/>
                  </a:lnTo>
                  <a:lnTo>
                    <a:pt x="25" y="121"/>
                  </a:lnTo>
                  <a:lnTo>
                    <a:pt x="25" y="124"/>
                  </a:lnTo>
                  <a:lnTo>
                    <a:pt x="22" y="124"/>
                  </a:lnTo>
                  <a:lnTo>
                    <a:pt x="22" y="124"/>
                  </a:lnTo>
                  <a:lnTo>
                    <a:pt x="16" y="126"/>
                  </a:lnTo>
                  <a:lnTo>
                    <a:pt x="13" y="128"/>
                  </a:lnTo>
                  <a:lnTo>
                    <a:pt x="11" y="130"/>
                  </a:lnTo>
                  <a:lnTo>
                    <a:pt x="6" y="137"/>
                  </a:lnTo>
                  <a:lnTo>
                    <a:pt x="6" y="142"/>
                  </a:lnTo>
                  <a:lnTo>
                    <a:pt x="6" y="144"/>
                  </a:lnTo>
                  <a:lnTo>
                    <a:pt x="6" y="144"/>
                  </a:lnTo>
                  <a:lnTo>
                    <a:pt x="6" y="146"/>
                  </a:lnTo>
                  <a:lnTo>
                    <a:pt x="6" y="146"/>
                  </a:lnTo>
                  <a:lnTo>
                    <a:pt x="9" y="149"/>
                  </a:lnTo>
                  <a:lnTo>
                    <a:pt x="9" y="151"/>
                  </a:lnTo>
                  <a:lnTo>
                    <a:pt x="9" y="156"/>
                  </a:lnTo>
                  <a:lnTo>
                    <a:pt x="9" y="158"/>
                  </a:lnTo>
                  <a:lnTo>
                    <a:pt x="9" y="158"/>
                  </a:lnTo>
                  <a:lnTo>
                    <a:pt x="11" y="160"/>
                  </a:lnTo>
                  <a:lnTo>
                    <a:pt x="11" y="158"/>
                  </a:lnTo>
                  <a:lnTo>
                    <a:pt x="11" y="158"/>
                  </a:lnTo>
                  <a:lnTo>
                    <a:pt x="13" y="156"/>
                  </a:lnTo>
                  <a:lnTo>
                    <a:pt x="13" y="156"/>
                  </a:lnTo>
                  <a:lnTo>
                    <a:pt x="16" y="156"/>
                  </a:lnTo>
                  <a:lnTo>
                    <a:pt x="16" y="156"/>
                  </a:lnTo>
                  <a:lnTo>
                    <a:pt x="18" y="158"/>
                  </a:lnTo>
                  <a:lnTo>
                    <a:pt x="18" y="160"/>
                  </a:lnTo>
                  <a:lnTo>
                    <a:pt x="18" y="162"/>
                  </a:lnTo>
                  <a:lnTo>
                    <a:pt x="18" y="165"/>
                  </a:lnTo>
                  <a:lnTo>
                    <a:pt x="18" y="169"/>
                  </a:lnTo>
                  <a:lnTo>
                    <a:pt x="18" y="169"/>
                  </a:lnTo>
                  <a:lnTo>
                    <a:pt x="18" y="172"/>
                  </a:lnTo>
                  <a:lnTo>
                    <a:pt x="18" y="174"/>
                  </a:lnTo>
                  <a:lnTo>
                    <a:pt x="18" y="174"/>
                  </a:lnTo>
                  <a:lnTo>
                    <a:pt x="16" y="176"/>
                  </a:lnTo>
                  <a:lnTo>
                    <a:pt x="13" y="181"/>
                  </a:lnTo>
                  <a:lnTo>
                    <a:pt x="11" y="185"/>
                  </a:lnTo>
                  <a:lnTo>
                    <a:pt x="11" y="190"/>
                  </a:lnTo>
                  <a:lnTo>
                    <a:pt x="9" y="197"/>
                  </a:lnTo>
                  <a:lnTo>
                    <a:pt x="9" y="199"/>
                  </a:lnTo>
                  <a:lnTo>
                    <a:pt x="11" y="201"/>
                  </a:lnTo>
                  <a:lnTo>
                    <a:pt x="11" y="201"/>
                  </a:lnTo>
                  <a:lnTo>
                    <a:pt x="13" y="204"/>
                  </a:lnTo>
                  <a:lnTo>
                    <a:pt x="13" y="204"/>
                  </a:lnTo>
                  <a:lnTo>
                    <a:pt x="13" y="206"/>
                  </a:lnTo>
                  <a:lnTo>
                    <a:pt x="13" y="206"/>
                  </a:lnTo>
                  <a:lnTo>
                    <a:pt x="13" y="208"/>
                  </a:lnTo>
                  <a:lnTo>
                    <a:pt x="13" y="208"/>
                  </a:lnTo>
                  <a:lnTo>
                    <a:pt x="13" y="210"/>
                  </a:lnTo>
                  <a:lnTo>
                    <a:pt x="11" y="210"/>
                  </a:lnTo>
                  <a:lnTo>
                    <a:pt x="11" y="213"/>
                  </a:lnTo>
                  <a:lnTo>
                    <a:pt x="0" y="220"/>
                  </a:lnTo>
                  <a:lnTo>
                    <a:pt x="9" y="236"/>
                  </a:lnTo>
                  <a:lnTo>
                    <a:pt x="13" y="240"/>
                  </a:lnTo>
                  <a:lnTo>
                    <a:pt x="16" y="240"/>
                  </a:lnTo>
                  <a:lnTo>
                    <a:pt x="18" y="242"/>
                  </a:lnTo>
                  <a:lnTo>
                    <a:pt x="18" y="245"/>
                  </a:lnTo>
                  <a:lnTo>
                    <a:pt x="18" y="245"/>
                  </a:lnTo>
                  <a:lnTo>
                    <a:pt x="18" y="247"/>
                  </a:lnTo>
                  <a:lnTo>
                    <a:pt x="18" y="247"/>
                  </a:lnTo>
                  <a:lnTo>
                    <a:pt x="18" y="247"/>
                  </a:lnTo>
                  <a:lnTo>
                    <a:pt x="16" y="249"/>
                  </a:lnTo>
                  <a:lnTo>
                    <a:pt x="16" y="249"/>
                  </a:lnTo>
                  <a:lnTo>
                    <a:pt x="16" y="252"/>
                  </a:lnTo>
                  <a:lnTo>
                    <a:pt x="11" y="252"/>
                  </a:lnTo>
                  <a:lnTo>
                    <a:pt x="11" y="254"/>
                  </a:lnTo>
                  <a:lnTo>
                    <a:pt x="9" y="254"/>
                  </a:lnTo>
                  <a:lnTo>
                    <a:pt x="9" y="254"/>
                  </a:lnTo>
                  <a:lnTo>
                    <a:pt x="9" y="256"/>
                  </a:lnTo>
                  <a:lnTo>
                    <a:pt x="9" y="258"/>
                  </a:lnTo>
                  <a:lnTo>
                    <a:pt x="9" y="258"/>
                  </a:lnTo>
                  <a:lnTo>
                    <a:pt x="13" y="263"/>
                  </a:lnTo>
                  <a:lnTo>
                    <a:pt x="13" y="265"/>
                  </a:lnTo>
                  <a:lnTo>
                    <a:pt x="16" y="265"/>
                  </a:lnTo>
                  <a:lnTo>
                    <a:pt x="20" y="268"/>
                  </a:lnTo>
                  <a:lnTo>
                    <a:pt x="22" y="270"/>
                  </a:lnTo>
                  <a:lnTo>
                    <a:pt x="27" y="274"/>
                  </a:lnTo>
                  <a:lnTo>
                    <a:pt x="29" y="277"/>
                  </a:lnTo>
                  <a:lnTo>
                    <a:pt x="29" y="277"/>
                  </a:lnTo>
                  <a:lnTo>
                    <a:pt x="29" y="277"/>
                  </a:lnTo>
                  <a:lnTo>
                    <a:pt x="36" y="274"/>
                  </a:lnTo>
                  <a:lnTo>
                    <a:pt x="43" y="272"/>
                  </a:lnTo>
                  <a:lnTo>
                    <a:pt x="43" y="272"/>
                  </a:lnTo>
                  <a:lnTo>
                    <a:pt x="48" y="272"/>
                  </a:lnTo>
                  <a:lnTo>
                    <a:pt x="50" y="272"/>
                  </a:lnTo>
                  <a:lnTo>
                    <a:pt x="50" y="272"/>
                  </a:lnTo>
                  <a:lnTo>
                    <a:pt x="50" y="272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54" y="270"/>
                  </a:lnTo>
                  <a:lnTo>
                    <a:pt x="54" y="268"/>
                  </a:lnTo>
                  <a:lnTo>
                    <a:pt x="54" y="268"/>
                  </a:lnTo>
                  <a:lnTo>
                    <a:pt x="57" y="268"/>
                  </a:lnTo>
                  <a:lnTo>
                    <a:pt x="66" y="274"/>
                  </a:lnTo>
                  <a:lnTo>
                    <a:pt x="68" y="274"/>
                  </a:lnTo>
                  <a:lnTo>
                    <a:pt x="68" y="274"/>
                  </a:lnTo>
                  <a:lnTo>
                    <a:pt x="73" y="277"/>
                  </a:lnTo>
                  <a:lnTo>
                    <a:pt x="73" y="279"/>
                  </a:lnTo>
                  <a:lnTo>
                    <a:pt x="75" y="284"/>
                  </a:lnTo>
                  <a:lnTo>
                    <a:pt x="75" y="290"/>
                  </a:lnTo>
                  <a:lnTo>
                    <a:pt x="75" y="293"/>
                  </a:lnTo>
                  <a:lnTo>
                    <a:pt x="77" y="300"/>
                  </a:lnTo>
                  <a:lnTo>
                    <a:pt x="77" y="300"/>
                  </a:lnTo>
                  <a:lnTo>
                    <a:pt x="80" y="300"/>
                  </a:lnTo>
                  <a:lnTo>
                    <a:pt x="80" y="300"/>
                  </a:lnTo>
                  <a:lnTo>
                    <a:pt x="80" y="300"/>
                  </a:lnTo>
                  <a:lnTo>
                    <a:pt x="80" y="304"/>
                  </a:lnTo>
                  <a:lnTo>
                    <a:pt x="80" y="306"/>
                  </a:lnTo>
                  <a:lnTo>
                    <a:pt x="82" y="311"/>
                  </a:lnTo>
                  <a:lnTo>
                    <a:pt x="82" y="313"/>
                  </a:lnTo>
                  <a:lnTo>
                    <a:pt x="82" y="316"/>
                  </a:lnTo>
                  <a:lnTo>
                    <a:pt x="84" y="318"/>
                  </a:lnTo>
                  <a:lnTo>
                    <a:pt x="86" y="320"/>
                  </a:lnTo>
                  <a:lnTo>
                    <a:pt x="89" y="318"/>
                  </a:lnTo>
                  <a:lnTo>
                    <a:pt x="93" y="320"/>
                  </a:lnTo>
                  <a:lnTo>
                    <a:pt x="105" y="327"/>
                  </a:lnTo>
                  <a:lnTo>
                    <a:pt x="109" y="334"/>
                  </a:lnTo>
                  <a:lnTo>
                    <a:pt x="109" y="334"/>
                  </a:lnTo>
                  <a:lnTo>
                    <a:pt x="109" y="336"/>
                  </a:lnTo>
                  <a:lnTo>
                    <a:pt x="109" y="336"/>
                  </a:lnTo>
                  <a:lnTo>
                    <a:pt x="109" y="336"/>
                  </a:lnTo>
                  <a:lnTo>
                    <a:pt x="112" y="336"/>
                  </a:lnTo>
                  <a:lnTo>
                    <a:pt x="112" y="336"/>
                  </a:lnTo>
                  <a:lnTo>
                    <a:pt x="114" y="338"/>
                  </a:lnTo>
                  <a:lnTo>
                    <a:pt x="116" y="338"/>
                  </a:lnTo>
                  <a:lnTo>
                    <a:pt x="116" y="338"/>
                  </a:lnTo>
                  <a:lnTo>
                    <a:pt x="116" y="341"/>
                  </a:lnTo>
                  <a:lnTo>
                    <a:pt x="116" y="341"/>
                  </a:lnTo>
                  <a:lnTo>
                    <a:pt x="114" y="343"/>
                  </a:lnTo>
                  <a:lnTo>
                    <a:pt x="112" y="348"/>
                  </a:lnTo>
                  <a:lnTo>
                    <a:pt x="114" y="348"/>
                  </a:lnTo>
                  <a:lnTo>
                    <a:pt x="116" y="348"/>
                  </a:lnTo>
                  <a:lnTo>
                    <a:pt x="118" y="348"/>
                  </a:lnTo>
                  <a:lnTo>
                    <a:pt x="118" y="348"/>
                  </a:lnTo>
                  <a:lnTo>
                    <a:pt x="128" y="348"/>
                  </a:lnTo>
                  <a:lnTo>
                    <a:pt x="130" y="348"/>
                  </a:lnTo>
                  <a:lnTo>
                    <a:pt x="130" y="348"/>
                  </a:lnTo>
                  <a:lnTo>
                    <a:pt x="132" y="352"/>
                  </a:lnTo>
                  <a:lnTo>
                    <a:pt x="132" y="354"/>
                  </a:lnTo>
                  <a:lnTo>
                    <a:pt x="134" y="354"/>
                  </a:lnTo>
                  <a:lnTo>
                    <a:pt x="134" y="354"/>
                  </a:lnTo>
                  <a:lnTo>
                    <a:pt x="137" y="350"/>
                  </a:lnTo>
                  <a:lnTo>
                    <a:pt x="144" y="348"/>
                  </a:lnTo>
                  <a:lnTo>
                    <a:pt x="144" y="345"/>
                  </a:lnTo>
                  <a:lnTo>
                    <a:pt x="146" y="345"/>
                  </a:lnTo>
                  <a:lnTo>
                    <a:pt x="148" y="341"/>
                  </a:lnTo>
                  <a:lnTo>
                    <a:pt x="148" y="338"/>
                  </a:lnTo>
                  <a:lnTo>
                    <a:pt x="150" y="336"/>
                  </a:lnTo>
                  <a:lnTo>
                    <a:pt x="150" y="334"/>
                  </a:lnTo>
                  <a:lnTo>
                    <a:pt x="150" y="334"/>
                  </a:lnTo>
                  <a:lnTo>
                    <a:pt x="150" y="332"/>
                  </a:lnTo>
                  <a:lnTo>
                    <a:pt x="150" y="332"/>
                  </a:lnTo>
                  <a:lnTo>
                    <a:pt x="148" y="329"/>
                  </a:lnTo>
                  <a:lnTo>
                    <a:pt x="148" y="329"/>
                  </a:lnTo>
                  <a:lnTo>
                    <a:pt x="150" y="327"/>
                  </a:lnTo>
                  <a:lnTo>
                    <a:pt x="150" y="327"/>
                  </a:lnTo>
                  <a:lnTo>
                    <a:pt x="153" y="327"/>
                  </a:lnTo>
                  <a:lnTo>
                    <a:pt x="153" y="327"/>
                  </a:lnTo>
                  <a:lnTo>
                    <a:pt x="153" y="327"/>
                  </a:lnTo>
                  <a:lnTo>
                    <a:pt x="157" y="332"/>
                  </a:lnTo>
                  <a:lnTo>
                    <a:pt x="157" y="332"/>
                  </a:lnTo>
                  <a:lnTo>
                    <a:pt x="162" y="332"/>
                  </a:lnTo>
                  <a:lnTo>
                    <a:pt x="169" y="332"/>
                  </a:lnTo>
                  <a:lnTo>
                    <a:pt x="171" y="332"/>
                  </a:lnTo>
                  <a:lnTo>
                    <a:pt x="173" y="329"/>
                  </a:lnTo>
                  <a:lnTo>
                    <a:pt x="173" y="329"/>
                  </a:lnTo>
                  <a:lnTo>
                    <a:pt x="173" y="327"/>
                  </a:lnTo>
                  <a:lnTo>
                    <a:pt x="173" y="327"/>
                  </a:lnTo>
                  <a:lnTo>
                    <a:pt x="173" y="327"/>
                  </a:lnTo>
                  <a:lnTo>
                    <a:pt x="173" y="325"/>
                  </a:lnTo>
                  <a:lnTo>
                    <a:pt x="171" y="322"/>
                  </a:lnTo>
                  <a:lnTo>
                    <a:pt x="171" y="320"/>
                  </a:lnTo>
                  <a:lnTo>
                    <a:pt x="171" y="320"/>
                  </a:lnTo>
                  <a:lnTo>
                    <a:pt x="171" y="318"/>
                  </a:lnTo>
                  <a:lnTo>
                    <a:pt x="173" y="318"/>
                  </a:lnTo>
                  <a:lnTo>
                    <a:pt x="180" y="318"/>
                  </a:lnTo>
                  <a:lnTo>
                    <a:pt x="180" y="318"/>
                  </a:lnTo>
                  <a:lnTo>
                    <a:pt x="180" y="316"/>
                  </a:lnTo>
                  <a:lnTo>
                    <a:pt x="180" y="316"/>
                  </a:lnTo>
                  <a:lnTo>
                    <a:pt x="183" y="316"/>
                  </a:lnTo>
                  <a:lnTo>
                    <a:pt x="185" y="311"/>
                  </a:lnTo>
                  <a:lnTo>
                    <a:pt x="185" y="309"/>
                  </a:lnTo>
                  <a:lnTo>
                    <a:pt x="203" y="300"/>
                  </a:lnTo>
                  <a:lnTo>
                    <a:pt x="205" y="300"/>
                  </a:lnTo>
                  <a:lnTo>
                    <a:pt x="205" y="297"/>
                  </a:lnTo>
                  <a:lnTo>
                    <a:pt x="205" y="297"/>
                  </a:lnTo>
                  <a:lnTo>
                    <a:pt x="205" y="295"/>
                  </a:lnTo>
                  <a:lnTo>
                    <a:pt x="205" y="295"/>
                  </a:lnTo>
                  <a:lnTo>
                    <a:pt x="205" y="295"/>
                  </a:lnTo>
                  <a:lnTo>
                    <a:pt x="205" y="293"/>
                  </a:lnTo>
                  <a:lnTo>
                    <a:pt x="210" y="286"/>
                  </a:lnTo>
                  <a:lnTo>
                    <a:pt x="228" y="286"/>
                  </a:lnTo>
                  <a:lnTo>
                    <a:pt x="231" y="286"/>
                  </a:lnTo>
                  <a:lnTo>
                    <a:pt x="231" y="286"/>
                  </a:lnTo>
                  <a:lnTo>
                    <a:pt x="231" y="286"/>
                  </a:lnTo>
                  <a:lnTo>
                    <a:pt x="231" y="286"/>
                  </a:lnTo>
                  <a:lnTo>
                    <a:pt x="233" y="284"/>
                  </a:lnTo>
                  <a:lnTo>
                    <a:pt x="233" y="281"/>
                  </a:lnTo>
                  <a:lnTo>
                    <a:pt x="233" y="281"/>
                  </a:lnTo>
                  <a:lnTo>
                    <a:pt x="235" y="279"/>
                  </a:lnTo>
                  <a:lnTo>
                    <a:pt x="235" y="279"/>
                  </a:lnTo>
                  <a:lnTo>
                    <a:pt x="237" y="281"/>
                  </a:lnTo>
                  <a:lnTo>
                    <a:pt x="240" y="281"/>
                  </a:lnTo>
                  <a:lnTo>
                    <a:pt x="242" y="281"/>
                  </a:lnTo>
                  <a:lnTo>
                    <a:pt x="242" y="281"/>
                  </a:lnTo>
                  <a:lnTo>
                    <a:pt x="249" y="281"/>
                  </a:lnTo>
                  <a:lnTo>
                    <a:pt x="251" y="279"/>
                  </a:lnTo>
                  <a:lnTo>
                    <a:pt x="253" y="277"/>
                  </a:lnTo>
                  <a:lnTo>
                    <a:pt x="256" y="277"/>
                  </a:lnTo>
                  <a:lnTo>
                    <a:pt x="256" y="277"/>
                  </a:lnTo>
                  <a:lnTo>
                    <a:pt x="260" y="277"/>
                  </a:lnTo>
                  <a:lnTo>
                    <a:pt x="260" y="277"/>
                  </a:lnTo>
                  <a:lnTo>
                    <a:pt x="263" y="277"/>
                  </a:lnTo>
                  <a:lnTo>
                    <a:pt x="263" y="277"/>
                  </a:lnTo>
                  <a:lnTo>
                    <a:pt x="263" y="274"/>
                  </a:lnTo>
                  <a:lnTo>
                    <a:pt x="263" y="274"/>
                  </a:lnTo>
                  <a:lnTo>
                    <a:pt x="265" y="270"/>
                  </a:lnTo>
                  <a:lnTo>
                    <a:pt x="265" y="270"/>
                  </a:lnTo>
                  <a:lnTo>
                    <a:pt x="267" y="268"/>
                  </a:lnTo>
                  <a:lnTo>
                    <a:pt x="269" y="265"/>
                  </a:lnTo>
                  <a:lnTo>
                    <a:pt x="269" y="263"/>
                  </a:lnTo>
                  <a:lnTo>
                    <a:pt x="269" y="263"/>
                  </a:lnTo>
                  <a:lnTo>
                    <a:pt x="269" y="261"/>
                  </a:lnTo>
                  <a:lnTo>
                    <a:pt x="269" y="261"/>
                  </a:lnTo>
                  <a:lnTo>
                    <a:pt x="269" y="258"/>
                  </a:lnTo>
                  <a:lnTo>
                    <a:pt x="267" y="258"/>
                  </a:lnTo>
                  <a:lnTo>
                    <a:pt x="267" y="256"/>
                  </a:lnTo>
                  <a:lnTo>
                    <a:pt x="267" y="256"/>
                  </a:lnTo>
                  <a:lnTo>
                    <a:pt x="269" y="254"/>
                  </a:lnTo>
                  <a:lnTo>
                    <a:pt x="269" y="252"/>
                  </a:lnTo>
                  <a:lnTo>
                    <a:pt x="269" y="247"/>
                  </a:lnTo>
                  <a:lnTo>
                    <a:pt x="272" y="245"/>
                  </a:lnTo>
                  <a:lnTo>
                    <a:pt x="272" y="245"/>
                  </a:lnTo>
                  <a:lnTo>
                    <a:pt x="274" y="245"/>
                  </a:lnTo>
                  <a:lnTo>
                    <a:pt x="274" y="245"/>
                  </a:lnTo>
                  <a:lnTo>
                    <a:pt x="276" y="245"/>
                  </a:lnTo>
                  <a:lnTo>
                    <a:pt x="276" y="245"/>
                  </a:lnTo>
                  <a:lnTo>
                    <a:pt x="279" y="245"/>
                  </a:lnTo>
                  <a:lnTo>
                    <a:pt x="281" y="242"/>
                  </a:lnTo>
                  <a:lnTo>
                    <a:pt x="281" y="242"/>
                  </a:lnTo>
                  <a:lnTo>
                    <a:pt x="281" y="240"/>
                  </a:lnTo>
                  <a:lnTo>
                    <a:pt x="283" y="236"/>
                  </a:lnTo>
                  <a:lnTo>
                    <a:pt x="283" y="233"/>
                  </a:lnTo>
                  <a:lnTo>
                    <a:pt x="283" y="23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7929359" y="2296549"/>
              <a:ext cx="879475" cy="1012825"/>
            </a:xfrm>
            <a:custGeom>
              <a:avLst/>
              <a:gdLst>
                <a:gd name="T0" fmla="*/ 87 w 554"/>
                <a:gd name="T1" fmla="*/ 540 h 638"/>
                <a:gd name="T2" fmla="*/ 35 w 554"/>
                <a:gd name="T3" fmla="*/ 407 h 638"/>
                <a:gd name="T4" fmla="*/ 128 w 554"/>
                <a:gd name="T5" fmla="*/ 606 h 638"/>
                <a:gd name="T6" fmla="*/ 140 w 554"/>
                <a:gd name="T7" fmla="*/ 478 h 638"/>
                <a:gd name="T8" fmla="*/ 112 w 554"/>
                <a:gd name="T9" fmla="*/ 478 h 638"/>
                <a:gd name="T10" fmla="*/ 117 w 554"/>
                <a:gd name="T11" fmla="*/ 492 h 638"/>
                <a:gd name="T12" fmla="*/ 151 w 554"/>
                <a:gd name="T13" fmla="*/ 505 h 638"/>
                <a:gd name="T14" fmla="*/ 538 w 554"/>
                <a:gd name="T15" fmla="*/ 206 h 638"/>
                <a:gd name="T16" fmla="*/ 520 w 554"/>
                <a:gd name="T17" fmla="*/ 213 h 638"/>
                <a:gd name="T18" fmla="*/ 494 w 554"/>
                <a:gd name="T19" fmla="*/ 211 h 638"/>
                <a:gd name="T20" fmla="*/ 424 w 554"/>
                <a:gd name="T21" fmla="*/ 179 h 638"/>
                <a:gd name="T22" fmla="*/ 408 w 554"/>
                <a:gd name="T23" fmla="*/ 144 h 638"/>
                <a:gd name="T24" fmla="*/ 421 w 554"/>
                <a:gd name="T25" fmla="*/ 119 h 638"/>
                <a:gd name="T26" fmla="*/ 412 w 554"/>
                <a:gd name="T27" fmla="*/ 103 h 638"/>
                <a:gd name="T28" fmla="*/ 398 w 554"/>
                <a:gd name="T29" fmla="*/ 94 h 638"/>
                <a:gd name="T30" fmla="*/ 364 w 554"/>
                <a:gd name="T31" fmla="*/ 78 h 638"/>
                <a:gd name="T32" fmla="*/ 343 w 554"/>
                <a:gd name="T33" fmla="*/ 80 h 638"/>
                <a:gd name="T34" fmla="*/ 314 w 554"/>
                <a:gd name="T35" fmla="*/ 101 h 638"/>
                <a:gd name="T36" fmla="*/ 275 w 554"/>
                <a:gd name="T37" fmla="*/ 110 h 638"/>
                <a:gd name="T38" fmla="*/ 270 w 554"/>
                <a:gd name="T39" fmla="*/ 101 h 638"/>
                <a:gd name="T40" fmla="*/ 247 w 554"/>
                <a:gd name="T41" fmla="*/ 115 h 638"/>
                <a:gd name="T42" fmla="*/ 195 w 554"/>
                <a:gd name="T43" fmla="*/ 99 h 638"/>
                <a:gd name="T44" fmla="*/ 163 w 554"/>
                <a:gd name="T45" fmla="*/ 76 h 638"/>
                <a:gd name="T46" fmla="*/ 108 w 554"/>
                <a:gd name="T47" fmla="*/ 51 h 638"/>
                <a:gd name="T48" fmla="*/ 62 w 554"/>
                <a:gd name="T49" fmla="*/ 19 h 638"/>
                <a:gd name="T50" fmla="*/ 32 w 554"/>
                <a:gd name="T51" fmla="*/ 3 h 638"/>
                <a:gd name="T52" fmla="*/ 3 w 554"/>
                <a:gd name="T53" fmla="*/ 32 h 638"/>
                <a:gd name="T54" fmla="*/ 35 w 554"/>
                <a:gd name="T55" fmla="*/ 73 h 638"/>
                <a:gd name="T56" fmla="*/ 46 w 554"/>
                <a:gd name="T57" fmla="*/ 83 h 638"/>
                <a:gd name="T58" fmla="*/ 60 w 554"/>
                <a:gd name="T59" fmla="*/ 94 h 638"/>
                <a:gd name="T60" fmla="*/ 71 w 554"/>
                <a:gd name="T61" fmla="*/ 108 h 638"/>
                <a:gd name="T62" fmla="*/ 74 w 554"/>
                <a:gd name="T63" fmla="*/ 126 h 638"/>
                <a:gd name="T64" fmla="*/ 156 w 554"/>
                <a:gd name="T65" fmla="*/ 313 h 638"/>
                <a:gd name="T66" fmla="*/ 170 w 554"/>
                <a:gd name="T67" fmla="*/ 441 h 638"/>
                <a:gd name="T68" fmla="*/ 225 w 554"/>
                <a:gd name="T69" fmla="*/ 457 h 638"/>
                <a:gd name="T70" fmla="*/ 289 w 554"/>
                <a:gd name="T71" fmla="*/ 526 h 638"/>
                <a:gd name="T72" fmla="*/ 307 w 554"/>
                <a:gd name="T73" fmla="*/ 581 h 638"/>
                <a:gd name="T74" fmla="*/ 311 w 554"/>
                <a:gd name="T75" fmla="*/ 601 h 638"/>
                <a:gd name="T76" fmla="*/ 355 w 554"/>
                <a:gd name="T77" fmla="*/ 592 h 638"/>
                <a:gd name="T78" fmla="*/ 396 w 554"/>
                <a:gd name="T79" fmla="*/ 579 h 638"/>
                <a:gd name="T80" fmla="*/ 394 w 554"/>
                <a:gd name="T81" fmla="*/ 551 h 638"/>
                <a:gd name="T82" fmla="*/ 412 w 554"/>
                <a:gd name="T83" fmla="*/ 542 h 638"/>
                <a:gd name="T84" fmla="*/ 428 w 554"/>
                <a:gd name="T85" fmla="*/ 524 h 638"/>
                <a:gd name="T86" fmla="*/ 440 w 554"/>
                <a:gd name="T87" fmla="*/ 499 h 638"/>
                <a:gd name="T88" fmla="*/ 433 w 554"/>
                <a:gd name="T89" fmla="*/ 473 h 638"/>
                <a:gd name="T90" fmla="*/ 469 w 554"/>
                <a:gd name="T91" fmla="*/ 455 h 638"/>
                <a:gd name="T92" fmla="*/ 474 w 554"/>
                <a:gd name="T93" fmla="*/ 421 h 638"/>
                <a:gd name="T94" fmla="*/ 467 w 554"/>
                <a:gd name="T95" fmla="*/ 407 h 638"/>
                <a:gd name="T96" fmla="*/ 472 w 554"/>
                <a:gd name="T97" fmla="*/ 373 h 638"/>
                <a:gd name="T98" fmla="*/ 494 w 554"/>
                <a:gd name="T99" fmla="*/ 355 h 638"/>
                <a:gd name="T100" fmla="*/ 524 w 554"/>
                <a:gd name="T101" fmla="*/ 341 h 638"/>
                <a:gd name="T102" fmla="*/ 515 w 554"/>
                <a:gd name="T103" fmla="*/ 341 h 638"/>
                <a:gd name="T104" fmla="*/ 494 w 554"/>
                <a:gd name="T105" fmla="*/ 318 h 638"/>
                <a:gd name="T106" fmla="*/ 492 w 554"/>
                <a:gd name="T107" fmla="*/ 300 h 638"/>
                <a:gd name="T108" fmla="*/ 501 w 554"/>
                <a:gd name="T109" fmla="*/ 281 h 638"/>
                <a:gd name="T110" fmla="*/ 520 w 554"/>
                <a:gd name="T111" fmla="*/ 238 h 638"/>
                <a:gd name="T112" fmla="*/ 542 w 554"/>
                <a:gd name="T113" fmla="*/ 217 h 638"/>
                <a:gd name="T114" fmla="*/ 295 w 554"/>
                <a:gd name="T115" fmla="*/ 631 h 638"/>
                <a:gd name="T116" fmla="*/ 295 w 554"/>
                <a:gd name="T117" fmla="*/ 631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54" h="638">
                  <a:moveTo>
                    <a:pt x="85" y="537"/>
                  </a:moveTo>
                  <a:lnTo>
                    <a:pt x="85" y="535"/>
                  </a:lnTo>
                  <a:lnTo>
                    <a:pt x="83" y="533"/>
                  </a:lnTo>
                  <a:lnTo>
                    <a:pt x="83" y="533"/>
                  </a:lnTo>
                  <a:lnTo>
                    <a:pt x="80" y="535"/>
                  </a:lnTo>
                  <a:lnTo>
                    <a:pt x="78" y="537"/>
                  </a:lnTo>
                  <a:lnTo>
                    <a:pt x="76" y="540"/>
                  </a:lnTo>
                  <a:lnTo>
                    <a:pt x="76" y="542"/>
                  </a:lnTo>
                  <a:lnTo>
                    <a:pt x="78" y="542"/>
                  </a:lnTo>
                  <a:lnTo>
                    <a:pt x="80" y="544"/>
                  </a:lnTo>
                  <a:lnTo>
                    <a:pt x="83" y="544"/>
                  </a:lnTo>
                  <a:lnTo>
                    <a:pt x="85" y="542"/>
                  </a:lnTo>
                  <a:lnTo>
                    <a:pt x="87" y="540"/>
                  </a:lnTo>
                  <a:lnTo>
                    <a:pt x="87" y="540"/>
                  </a:lnTo>
                  <a:lnTo>
                    <a:pt x="85" y="537"/>
                  </a:lnTo>
                  <a:lnTo>
                    <a:pt x="85" y="537"/>
                  </a:lnTo>
                  <a:close/>
                  <a:moveTo>
                    <a:pt x="35" y="407"/>
                  </a:moveTo>
                  <a:lnTo>
                    <a:pt x="32" y="405"/>
                  </a:lnTo>
                  <a:lnTo>
                    <a:pt x="32" y="405"/>
                  </a:lnTo>
                  <a:lnTo>
                    <a:pt x="30" y="403"/>
                  </a:lnTo>
                  <a:lnTo>
                    <a:pt x="26" y="405"/>
                  </a:lnTo>
                  <a:lnTo>
                    <a:pt x="21" y="416"/>
                  </a:lnTo>
                  <a:lnTo>
                    <a:pt x="26" y="421"/>
                  </a:lnTo>
                  <a:lnTo>
                    <a:pt x="30" y="421"/>
                  </a:lnTo>
                  <a:lnTo>
                    <a:pt x="32" y="416"/>
                  </a:lnTo>
                  <a:lnTo>
                    <a:pt x="37" y="412"/>
                  </a:lnTo>
                  <a:lnTo>
                    <a:pt x="35" y="407"/>
                  </a:lnTo>
                  <a:lnTo>
                    <a:pt x="35" y="407"/>
                  </a:lnTo>
                  <a:close/>
                  <a:moveTo>
                    <a:pt x="48" y="297"/>
                  </a:moveTo>
                  <a:lnTo>
                    <a:pt x="46" y="300"/>
                  </a:lnTo>
                  <a:lnTo>
                    <a:pt x="46" y="300"/>
                  </a:lnTo>
                  <a:lnTo>
                    <a:pt x="44" y="302"/>
                  </a:lnTo>
                  <a:lnTo>
                    <a:pt x="48" y="304"/>
                  </a:lnTo>
                  <a:lnTo>
                    <a:pt x="48" y="302"/>
                  </a:lnTo>
                  <a:lnTo>
                    <a:pt x="48" y="300"/>
                  </a:lnTo>
                  <a:lnTo>
                    <a:pt x="48" y="300"/>
                  </a:lnTo>
                  <a:lnTo>
                    <a:pt x="48" y="297"/>
                  </a:lnTo>
                  <a:close/>
                  <a:moveTo>
                    <a:pt x="128" y="608"/>
                  </a:moveTo>
                  <a:lnTo>
                    <a:pt x="126" y="613"/>
                  </a:lnTo>
                  <a:lnTo>
                    <a:pt x="131" y="613"/>
                  </a:lnTo>
                  <a:lnTo>
                    <a:pt x="131" y="608"/>
                  </a:lnTo>
                  <a:lnTo>
                    <a:pt x="128" y="606"/>
                  </a:lnTo>
                  <a:lnTo>
                    <a:pt x="128" y="608"/>
                  </a:lnTo>
                  <a:close/>
                  <a:moveTo>
                    <a:pt x="156" y="469"/>
                  </a:moveTo>
                  <a:lnTo>
                    <a:pt x="158" y="467"/>
                  </a:lnTo>
                  <a:lnTo>
                    <a:pt x="156" y="464"/>
                  </a:lnTo>
                  <a:lnTo>
                    <a:pt x="156" y="462"/>
                  </a:lnTo>
                  <a:lnTo>
                    <a:pt x="154" y="460"/>
                  </a:lnTo>
                  <a:lnTo>
                    <a:pt x="151" y="460"/>
                  </a:lnTo>
                  <a:lnTo>
                    <a:pt x="149" y="460"/>
                  </a:lnTo>
                  <a:lnTo>
                    <a:pt x="147" y="464"/>
                  </a:lnTo>
                  <a:lnTo>
                    <a:pt x="145" y="471"/>
                  </a:lnTo>
                  <a:lnTo>
                    <a:pt x="145" y="473"/>
                  </a:lnTo>
                  <a:lnTo>
                    <a:pt x="142" y="473"/>
                  </a:lnTo>
                  <a:lnTo>
                    <a:pt x="140" y="476"/>
                  </a:lnTo>
                  <a:lnTo>
                    <a:pt x="140" y="478"/>
                  </a:lnTo>
                  <a:lnTo>
                    <a:pt x="138" y="478"/>
                  </a:lnTo>
                  <a:lnTo>
                    <a:pt x="135" y="478"/>
                  </a:lnTo>
                  <a:lnTo>
                    <a:pt x="133" y="476"/>
                  </a:lnTo>
                  <a:lnTo>
                    <a:pt x="133" y="473"/>
                  </a:lnTo>
                  <a:lnTo>
                    <a:pt x="126" y="473"/>
                  </a:lnTo>
                  <a:lnTo>
                    <a:pt x="122" y="473"/>
                  </a:lnTo>
                  <a:lnTo>
                    <a:pt x="122" y="476"/>
                  </a:lnTo>
                  <a:lnTo>
                    <a:pt x="119" y="476"/>
                  </a:lnTo>
                  <a:lnTo>
                    <a:pt x="119" y="478"/>
                  </a:lnTo>
                  <a:lnTo>
                    <a:pt x="122" y="478"/>
                  </a:lnTo>
                  <a:lnTo>
                    <a:pt x="122" y="478"/>
                  </a:lnTo>
                  <a:lnTo>
                    <a:pt x="122" y="478"/>
                  </a:lnTo>
                  <a:lnTo>
                    <a:pt x="117" y="478"/>
                  </a:lnTo>
                  <a:lnTo>
                    <a:pt x="112" y="478"/>
                  </a:lnTo>
                  <a:lnTo>
                    <a:pt x="110" y="478"/>
                  </a:lnTo>
                  <a:lnTo>
                    <a:pt x="106" y="476"/>
                  </a:lnTo>
                  <a:lnTo>
                    <a:pt x="103" y="476"/>
                  </a:lnTo>
                  <a:lnTo>
                    <a:pt x="99" y="476"/>
                  </a:lnTo>
                  <a:lnTo>
                    <a:pt x="94" y="476"/>
                  </a:lnTo>
                  <a:lnTo>
                    <a:pt x="90" y="480"/>
                  </a:lnTo>
                  <a:lnTo>
                    <a:pt x="87" y="485"/>
                  </a:lnTo>
                  <a:lnTo>
                    <a:pt x="87" y="492"/>
                  </a:lnTo>
                  <a:lnTo>
                    <a:pt x="92" y="496"/>
                  </a:lnTo>
                  <a:lnTo>
                    <a:pt x="96" y="499"/>
                  </a:lnTo>
                  <a:lnTo>
                    <a:pt x="112" y="499"/>
                  </a:lnTo>
                  <a:lnTo>
                    <a:pt x="115" y="499"/>
                  </a:lnTo>
                  <a:lnTo>
                    <a:pt x="115" y="496"/>
                  </a:lnTo>
                  <a:lnTo>
                    <a:pt x="117" y="492"/>
                  </a:lnTo>
                  <a:lnTo>
                    <a:pt x="122" y="496"/>
                  </a:lnTo>
                  <a:lnTo>
                    <a:pt x="128" y="492"/>
                  </a:lnTo>
                  <a:lnTo>
                    <a:pt x="131" y="496"/>
                  </a:lnTo>
                  <a:lnTo>
                    <a:pt x="133" y="489"/>
                  </a:lnTo>
                  <a:lnTo>
                    <a:pt x="135" y="489"/>
                  </a:lnTo>
                  <a:lnTo>
                    <a:pt x="138" y="492"/>
                  </a:lnTo>
                  <a:lnTo>
                    <a:pt x="142" y="494"/>
                  </a:lnTo>
                  <a:lnTo>
                    <a:pt x="142" y="494"/>
                  </a:lnTo>
                  <a:lnTo>
                    <a:pt x="145" y="501"/>
                  </a:lnTo>
                  <a:lnTo>
                    <a:pt x="145" y="501"/>
                  </a:lnTo>
                  <a:lnTo>
                    <a:pt x="147" y="503"/>
                  </a:lnTo>
                  <a:lnTo>
                    <a:pt x="149" y="503"/>
                  </a:lnTo>
                  <a:lnTo>
                    <a:pt x="151" y="503"/>
                  </a:lnTo>
                  <a:lnTo>
                    <a:pt x="151" y="505"/>
                  </a:lnTo>
                  <a:lnTo>
                    <a:pt x="156" y="501"/>
                  </a:lnTo>
                  <a:lnTo>
                    <a:pt x="154" y="496"/>
                  </a:lnTo>
                  <a:lnTo>
                    <a:pt x="151" y="492"/>
                  </a:lnTo>
                  <a:lnTo>
                    <a:pt x="147" y="489"/>
                  </a:lnTo>
                  <a:lnTo>
                    <a:pt x="149" y="489"/>
                  </a:lnTo>
                  <a:lnTo>
                    <a:pt x="154" y="487"/>
                  </a:lnTo>
                  <a:lnTo>
                    <a:pt x="156" y="483"/>
                  </a:lnTo>
                  <a:lnTo>
                    <a:pt x="156" y="478"/>
                  </a:lnTo>
                  <a:lnTo>
                    <a:pt x="156" y="476"/>
                  </a:lnTo>
                  <a:lnTo>
                    <a:pt x="156" y="471"/>
                  </a:lnTo>
                  <a:lnTo>
                    <a:pt x="156" y="469"/>
                  </a:lnTo>
                  <a:close/>
                  <a:moveTo>
                    <a:pt x="542" y="208"/>
                  </a:moveTo>
                  <a:lnTo>
                    <a:pt x="540" y="206"/>
                  </a:lnTo>
                  <a:lnTo>
                    <a:pt x="538" y="206"/>
                  </a:lnTo>
                  <a:lnTo>
                    <a:pt x="538" y="206"/>
                  </a:lnTo>
                  <a:lnTo>
                    <a:pt x="536" y="206"/>
                  </a:lnTo>
                  <a:lnTo>
                    <a:pt x="536" y="206"/>
                  </a:lnTo>
                  <a:lnTo>
                    <a:pt x="533" y="206"/>
                  </a:lnTo>
                  <a:lnTo>
                    <a:pt x="531" y="208"/>
                  </a:lnTo>
                  <a:lnTo>
                    <a:pt x="531" y="208"/>
                  </a:lnTo>
                  <a:lnTo>
                    <a:pt x="531" y="208"/>
                  </a:lnTo>
                  <a:lnTo>
                    <a:pt x="526" y="208"/>
                  </a:lnTo>
                  <a:lnTo>
                    <a:pt x="524" y="208"/>
                  </a:lnTo>
                  <a:lnTo>
                    <a:pt x="524" y="208"/>
                  </a:lnTo>
                  <a:lnTo>
                    <a:pt x="522" y="208"/>
                  </a:lnTo>
                  <a:lnTo>
                    <a:pt x="522" y="208"/>
                  </a:lnTo>
                  <a:lnTo>
                    <a:pt x="520" y="213"/>
                  </a:lnTo>
                  <a:lnTo>
                    <a:pt x="520" y="213"/>
                  </a:lnTo>
                  <a:lnTo>
                    <a:pt x="520" y="213"/>
                  </a:lnTo>
                  <a:lnTo>
                    <a:pt x="517" y="213"/>
                  </a:lnTo>
                  <a:lnTo>
                    <a:pt x="517" y="213"/>
                  </a:lnTo>
                  <a:lnTo>
                    <a:pt x="515" y="213"/>
                  </a:lnTo>
                  <a:lnTo>
                    <a:pt x="515" y="213"/>
                  </a:lnTo>
                  <a:lnTo>
                    <a:pt x="513" y="211"/>
                  </a:lnTo>
                  <a:lnTo>
                    <a:pt x="510" y="208"/>
                  </a:lnTo>
                  <a:lnTo>
                    <a:pt x="508" y="208"/>
                  </a:lnTo>
                  <a:lnTo>
                    <a:pt x="506" y="208"/>
                  </a:lnTo>
                  <a:lnTo>
                    <a:pt x="506" y="208"/>
                  </a:lnTo>
                  <a:lnTo>
                    <a:pt x="504" y="208"/>
                  </a:lnTo>
                  <a:lnTo>
                    <a:pt x="501" y="208"/>
                  </a:lnTo>
                  <a:lnTo>
                    <a:pt x="497" y="211"/>
                  </a:lnTo>
                  <a:lnTo>
                    <a:pt x="494" y="211"/>
                  </a:lnTo>
                  <a:lnTo>
                    <a:pt x="474" y="204"/>
                  </a:lnTo>
                  <a:lnTo>
                    <a:pt x="469" y="201"/>
                  </a:lnTo>
                  <a:lnTo>
                    <a:pt x="467" y="199"/>
                  </a:lnTo>
                  <a:lnTo>
                    <a:pt x="462" y="197"/>
                  </a:lnTo>
                  <a:lnTo>
                    <a:pt x="456" y="192"/>
                  </a:lnTo>
                  <a:lnTo>
                    <a:pt x="453" y="192"/>
                  </a:lnTo>
                  <a:lnTo>
                    <a:pt x="444" y="192"/>
                  </a:lnTo>
                  <a:lnTo>
                    <a:pt x="442" y="190"/>
                  </a:lnTo>
                  <a:lnTo>
                    <a:pt x="442" y="190"/>
                  </a:lnTo>
                  <a:lnTo>
                    <a:pt x="440" y="190"/>
                  </a:lnTo>
                  <a:lnTo>
                    <a:pt x="437" y="188"/>
                  </a:lnTo>
                  <a:lnTo>
                    <a:pt x="435" y="185"/>
                  </a:lnTo>
                  <a:lnTo>
                    <a:pt x="435" y="183"/>
                  </a:lnTo>
                  <a:lnTo>
                    <a:pt x="424" y="179"/>
                  </a:lnTo>
                  <a:lnTo>
                    <a:pt x="421" y="176"/>
                  </a:lnTo>
                  <a:lnTo>
                    <a:pt x="419" y="174"/>
                  </a:lnTo>
                  <a:lnTo>
                    <a:pt x="419" y="163"/>
                  </a:lnTo>
                  <a:lnTo>
                    <a:pt x="419" y="163"/>
                  </a:lnTo>
                  <a:lnTo>
                    <a:pt x="417" y="160"/>
                  </a:lnTo>
                  <a:lnTo>
                    <a:pt x="417" y="160"/>
                  </a:lnTo>
                  <a:lnTo>
                    <a:pt x="414" y="158"/>
                  </a:lnTo>
                  <a:lnTo>
                    <a:pt x="414" y="158"/>
                  </a:lnTo>
                  <a:lnTo>
                    <a:pt x="414" y="156"/>
                  </a:lnTo>
                  <a:lnTo>
                    <a:pt x="414" y="151"/>
                  </a:lnTo>
                  <a:lnTo>
                    <a:pt x="414" y="151"/>
                  </a:lnTo>
                  <a:lnTo>
                    <a:pt x="414" y="149"/>
                  </a:lnTo>
                  <a:lnTo>
                    <a:pt x="410" y="147"/>
                  </a:lnTo>
                  <a:lnTo>
                    <a:pt x="408" y="144"/>
                  </a:lnTo>
                  <a:lnTo>
                    <a:pt x="408" y="142"/>
                  </a:lnTo>
                  <a:lnTo>
                    <a:pt x="408" y="142"/>
                  </a:lnTo>
                  <a:lnTo>
                    <a:pt x="408" y="140"/>
                  </a:lnTo>
                  <a:lnTo>
                    <a:pt x="408" y="137"/>
                  </a:lnTo>
                  <a:lnTo>
                    <a:pt x="408" y="135"/>
                  </a:lnTo>
                  <a:lnTo>
                    <a:pt x="408" y="135"/>
                  </a:lnTo>
                  <a:lnTo>
                    <a:pt x="410" y="133"/>
                  </a:lnTo>
                  <a:lnTo>
                    <a:pt x="412" y="133"/>
                  </a:lnTo>
                  <a:lnTo>
                    <a:pt x="414" y="133"/>
                  </a:lnTo>
                  <a:lnTo>
                    <a:pt x="414" y="133"/>
                  </a:lnTo>
                  <a:lnTo>
                    <a:pt x="417" y="128"/>
                  </a:lnTo>
                  <a:lnTo>
                    <a:pt x="417" y="128"/>
                  </a:lnTo>
                  <a:lnTo>
                    <a:pt x="419" y="124"/>
                  </a:lnTo>
                  <a:lnTo>
                    <a:pt x="421" y="119"/>
                  </a:lnTo>
                  <a:lnTo>
                    <a:pt x="421" y="119"/>
                  </a:lnTo>
                  <a:lnTo>
                    <a:pt x="424" y="117"/>
                  </a:lnTo>
                  <a:lnTo>
                    <a:pt x="424" y="112"/>
                  </a:lnTo>
                  <a:lnTo>
                    <a:pt x="426" y="110"/>
                  </a:lnTo>
                  <a:lnTo>
                    <a:pt x="426" y="108"/>
                  </a:lnTo>
                  <a:lnTo>
                    <a:pt x="428" y="105"/>
                  </a:lnTo>
                  <a:lnTo>
                    <a:pt x="428" y="103"/>
                  </a:lnTo>
                  <a:lnTo>
                    <a:pt x="426" y="103"/>
                  </a:lnTo>
                  <a:lnTo>
                    <a:pt x="426" y="103"/>
                  </a:lnTo>
                  <a:lnTo>
                    <a:pt x="426" y="103"/>
                  </a:lnTo>
                  <a:lnTo>
                    <a:pt x="424" y="103"/>
                  </a:lnTo>
                  <a:lnTo>
                    <a:pt x="421" y="103"/>
                  </a:lnTo>
                  <a:lnTo>
                    <a:pt x="417" y="103"/>
                  </a:lnTo>
                  <a:lnTo>
                    <a:pt x="412" y="103"/>
                  </a:lnTo>
                  <a:lnTo>
                    <a:pt x="408" y="105"/>
                  </a:lnTo>
                  <a:lnTo>
                    <a:pt x="405" y="105"/>
                  </a:lnTo>
                  <a:lnTo>
                    <a:pt x="403" y="105"/>
                  </a:lnTo>
                  <a:lnTo>
                    <a:pt x="398" y="105"/>
                  </a:lnTo>
                  <a:lnTo>
                    <a:pt x="396" y="103"/>
                  </a:lnTo>
                  <a:lnTo>
                    <a:pt x="394" y="103"/>
                  </a:lnTo>
                  <a:lnTo>
                    <a:pt x="394" y="103"/>
                  </a:lnTo>
                  <a:lnTo>
                    <a:pt x="394" y="101"/>
                  </a:lnTo>
                  <a:lnTo>
                    <a:pt x="396" y="101"/>
                  </a:lnTo>
                  <a:lnTo>
                    <a:pt x="398" y="99"/>
                  </a:lnTo>
                  <a:lnTo>
                    <a:pt x="398" y="96"/>
                  </a:lnTo>
                  <a:lnTo>
                    <a:pt x="398" y="96"/>
                  </a:lnTo>
                  <a:lnTo>
                    <a:pt x="398" y="94"/>
                  </a:lnTo>
                  <a:lnTo>
                    <a:pt x="398" y="94"/>
                  </a:lnTo>
                  <a:lnTo>
                    <a:pt x="394" y="92"/>
                  </a:lnTo>
                  <a:lnTo>
                    <a:pt x="392" y="89"/>
                  </a:lnTo>
                  <a:lnTo>
                    <a:pt x="392" y="89"/>
                  </a:lnTo>
                  <a:lnTo>
                    <a:pt x="389" y="92"/>
                  </a:lnTo>
                  <a:lnTo>
                    <a:pt x="389" y="92"/>
                  </a:lnTo>
                  <a:lnTo>
                    <a:pt x="389" y="92"/>
                  </a:lnTo>
                  <a:lnTo>
                    <a:pt x="387" y="94"/>
                  </a:lnTo>
                  <a:lnTo>
                    <a:pt x="387" y="94"/>
                  </a:lnTo>
                  <a:lnTo>
                    <a:pt x="380" y="94"/>
                  </a:lnTo>
                  <a:lnTo>
                    <a:pt x="375" y="92"/>
                  </a:lnTo>
                  <a:lnTo>
                    <a:pt x="373" y="89"/>
                  </a:lnTo>
                  <a:lnTo>
                    <a:pt x="366" y="83"/>
                  </a:lnTo>
                  <a:lnTo>
                    <a:pt x="364" y="80"/>
                  </a:lnTo>
                  <a:lnTo>
                    <a:pt x="364" y="78"/>
                  </a:lnTo>
                  <a:lnTo>
                    <a:pt x="362" y="76"/>
                  </a:lnTo>
                  <a:lnTo>
                    <a:pt x="362" y="76"/>
                  </a:lnTo>
                  <a:lnTo>
                    <a:pt x="359" y="73"/>
                  </a:lnTo>
                  <a:lnTo>
                    <a:pt x="357" y="73"/>
                  </a:lnTo>
                  <a:lnTo>
                    <a:pt x="355" y="73"/>
                  </a:lnTo>
                  <a:lnTo>
                    <a:pt x="355" y="73"/>
                  </a:lnTo>
                  <a:lnTo>
                    <a:pt x="353" y="73"/>
                  </a:lnTo>
                  <a:lnTo>
                    <a:pt x="353" y="73"/>
                  </a:lnTo>
                  <a:lnTo>
                    <a:pt x="353" y="76"/>
                  </a:lnTo>
                  <a:lnTo>
                    <a:pt x="350" y="78"/>
                  </a:lnTo>
                  <a:lnTo>
                    <a:pt x="350" y="80"/>
                  </a:lnTo>
                  <a:lnTo>
                    <a:pt x="348" y="80"/>
                  </a:lnTo>
                  <a:lnTo>
                    <a:pt x="348" y="80"/>
                  </a:lnTo>
                  <a:lnTo>
                    <a:pt x="343" y="80"/>
                  </a:lnTo>
                  <a:lnTo>
                    <a:pt x="341" y="80"/>
                  </a:lnTo>
                  <a:lnTo>
                    <a:pt x="341" y="83"/>
                  </a:lnTo>
                  <a:lnTo>
                    <a:pt x="341" y="83"/>
                  </a:lnTo>
                  <a:lnTo>
                    <a:pt x="341" y="83"/>
                  </a:lnTo>
                  <a:lnTo>
                    <a:pt x="339" y="85"/>
                  </a:lnTo>
                  <a:lnTo>
                    <a:pt x="332" y="92"/>
                  </a:lnTo>
                  <a:lnTo>
                    <a:pt x="330" y="92"/>
                  </a:lnTo>
                  <a:lnTo>
                    <a:pt x="314" y="94"/>
                  </a:lnTo>
                  <a:lnTo>
                    <a:pt x="314" y="96"/>
                  </a:lnTo>
                  <a:lnTo>
                    <a:pt x="314" y="96"/>
                  </a:lnTo>
                  <a:lnTo>
                    <a:pt x="314" y="96"/>
                  </a:lnTo>
                  <a:lnTo>
                    <a:pt x="314" y="99"/>
                  </a:lnTo>
                  <a:lnTo>
                    <a:pt x="314" y="99"/>
                  </a:lnTo>
                  <a:lnTo>
                    <a:pt x="314" y="101"/>
                  </a:lnTo>
                  <a:lnTo>
                    <a:pt x="314" y="101"/>
                  </a:lnTo>
                  <a:lnTo>
                    <a:pt x="316" y="101"/>
                  </a:lnTo>
                  <a:lnTo>
                    <a:pt x="316" y="103"/>
                  </a:lnTo>
                  <a:lnTo>
                    <a:pt x="323" y="105"/>
                  </a:lnTo>
                  <a:lnTo>
                    <a:pt x="325" y="105"/>
                  </a:lnTo>
                  <a:lnTo>
                    <a:pt x="325" y="105"/>
                  </a:lnTo>
                  <a:lnTo>
                    <a:pt x="325" y="108"/>
                  </a:lnTo>
                  <a:lnTo>
                    <a:pt x="325" y="108"/>
                  </a:lnTo>
                  <a:lnTo>
                    <a:pt x="323" y="110"/>
                  </a:lnTo>
                  <a:lnTo>
                    <a:pt x="321" y="110"/>
                  </a:lnTo>
                  <a:lnTo>
                    <a:pt x="316" y="110"/>
                  </a:lnTo>
                  <a:lnTo>
                    <a:pt x="314" y="110"/>
                  </a:lnTo>
                  <a:lnTo>
                    <a:pt x="282" y="115"/>
                  </a:lnTo>
                  <a:lnTo>
                    <a:pt x="275" y="110"/>
                  </a:lnTo>
                  <a:lnTo>
                    <a:pt x="273" y="110"/>
                  </a:lnTo>
                  <a:lnTo>
                    <a:pt x="273" y="108"/>
                  </a:lnTo>
                  <a:lnTo>
                    <a:pt x="273" y="108"/>
                  </a:lnTo>
                  <a:lnTo>
                    <a:pt x="275" y="105"/>
                  </a:lnTo>
                  <a:lnTo>
                    <a:pt x="275" y="105"/>
                  </a:lnTo>
                  <a:lnTo>
                    <a:pt x="275" y="103"/>
                  </a:lnTo>
                  <a:lnTo>
                    <a:pt x="277" y="101"/>
                  </a:lnTo>
                  <a:lnTo>
                    <a:pt x="275" y="101"/>
                  </a:lnTo>
                  <a:lnTo>
                    <a:pt x="275" y="101"/>
                  </a:lnTo>
                  <a:lnTo>
                    <a:pt x="273" y="101"/>
                  </a:lnTo>
                  <a:lnTo>
                    <a:pt x="273" y="99"/>
                  </a:lnTo>
                  <a:lnTo>
                    <a:pt x="270" y="101"/>
                  </a:lnTo>
                  <a:lnTo>
                    <a:pt x="270" y="101"/>
                  </a:lnTo>
                  <a:lnTo>
                    <a:pt x="270" y="101"/>
                  </a:lnTo>
                  <a:lnTo>
                    <a:pt x="270" y="103"/>
                  </a:lnTo>
                  <a:lnTo>
                    <a:pt x="270" y="103"/>
                  </a:lnTo>
                  <a:lnTo>
                    <a:pt x="270" y="103"/>
                  </a:lnTo>
                  <a:lnTo>
                    <a:pt x="270" y="105"/>
                  </a:lnTo>
                  <a:lnTo>
                    <a:pt x="268" y="105"/>
                  </a:lnTo>
                  <a:lnTo>
                    <a:pt x="266" y="108"/>
                  </a:lnTo>
                  <a:lnTo>
                    <a:pt x="266" y="110"/>
                  </a:lnTo>
                  <a:lnTo>
                    <a:pt x="257" y="121"/>
                  </a:lnTo>
                  <a:lnTo>
                    <a:pt x="257" y="121"/>
                  </a:lnTo>
                  <a:lnTo>
                    <a:pt x="254" y="121"/>
                  </a:lnTo>
                  <a:lnTo>
                    <a:pt x="252" y="119"/>
                  </a:lnTo>
                  <a:lnTo>
                    <a:pt x="250" y="117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3" y="112"/>
                  </a:lnTo>
                  <a:lnTo>
                    <a:pt x="243" y="112"/>
                  </a:lnTo>
                  <a:lnTo>
                    <a:pt x="241" y="112"/>
                  </a:lnTo>
                  <a:lnTo>
                    <a:pt x="241" y="110"/>
                  </a:lnTo>
                  <a:lnTo>
                    <a:pt x="238" y="110"/>
                  </a:lnTo>
                  <a:lnTo>
                    <a:pt x="231" y="105"/>
                  </a:lnTo>
                  <a:lnTo>
                    <a:pt x="218" y="96"/>
                  </a:lnTo>
                  <a:lnTo>
                    <a:pt x="213" y="94"/>
                  </a:lnTo>
                  <a:lnTo>
                    <a:pt x="199" y="94"/>
                  </a:lnTo>
                  <a:lnTo>
                    <a:pt x="199" y="94"/>
                  </a:lnTo>
                  <a:lnTo>
                    <a:pt x="197" y="96"/>
                  </a:lnTo>
                  <a:lnTo>
                    <a:pt x="197" y="96"/>
                  </a:lnTo>
                  <a:lnTo>
                    <a:pt x="197" y="96"/>
                  </a:lnTo>
                  <a:lnTo>
                    <a:pt x="195" y="99"/>
                  </a:lnTo>
                  <a:lnTo>
                    <a:pt x="195" y="101"/>
                  </a:lnTo>
                  <a:lnTo>
                    <a:pt x="193" y="103"/>
                  </a:lnTo>
                  <a:lnTo>
                    <a:pt x="193" y="103"/>
                  </a:lnTo>
                  <a:lnTo>
                    <a:pt x="186" y="105"/>
                  </a:lnTo>
                  <a:lnTo>
                    <a:pt x="183" y="103"/>
                  </a:lnTo>
                  <a:lnTo>
                    <a:pt x="174" y="96"/>
                  </a:lnTo>
                  <a:lnTo>
                    <a:pt x="172" y="94"/>
                  </a:lnTo>
                  <a:lnTo>
                    <a:pt x="165" y="87"/>
                  </a:lnTo>
                  <a:lnTo>
                    <a:pt x="165" y="85"/>
                  </a:lnTo>
                  <a:lnTo>
                    <a:pt x="165" y="85"/>
                  </a:lnTo>
                  <a:lnTo>
                    <a:pt x="165" y="85"/>
                  </a:lnTo>
                  <a:lnTo>
                    <a:pt x="165" y="83"/>
                  </a:lnTo>
                  <a:lnTo>
                    <a:pt x="165" y="78"/>
                  </a:lnTo>
                  <a:lnTo>
                    <a:pt x="163" y="76"/>
                  </a:lnTo>
                  <a:lnTo>
                    <a:pt x="151" y="73"/>
                  </a:lnTo>
                  <a:lnTo>
                    <a:pt x="149" y="73"/>
                  </a:lnTo>
                  <a:lnTo>
                    <a:pt x="149" y="71"/>
                  </a:lnTo>
                  <a:lnTo>
                    <a:pt x="142" y="64"/>
                  </a:lnTo>
                  <a:lnTo>
                    <a:pt x="140" y="62"/>
                  </a:lnTo>
                  <a:lnTo>
                    <a:pt x="138" y="62"/>
                  </a:lnTo>
                  <a:lnTo>
                    <a:pt x="126" y="60"/>
                  </a:lnTo>
                  <a:lnTo>
                    <a:pt x="126" y="60"/>
                  </a:lnTo>
                  <a:lnTo>
                    <a:pt x="119" y="62"/>
                  </a:lnTo>
                  <a:lnTo>
                    <a:pt x="117" y="62"/>
                  </a:lnTo>
                  <a:lnTo>
                    <a:pt x="112" y="60"/>
                  </a:lnTo>
                  <a:lnTo>
                    <a:pt x="110" y="55"/>
                  </a:lnTo>
                  <a:lnTo>
                    <a:pt x="110" y="55"/>
                  </a:lnTo>
                  <a:lnTo>
                    <a:pt x="108" y="51"/>
                  </a:lnTo>
                  <a:lnTo>
                    <a:pt x="108" y="48"/>
                  </a:lnTo>
                  <a:lnTo>
                    <a:pt x="106" y="48"/>
                  </a:lnTo>
                  <a:lnTo>
                    <a:pt x="106" y="48"/>
                  </a:lnTo>
                  <a:lnTo>
                    <a:pt x="101" y="46"/>
                  </a:lnTo>
                  <a:lnTo>
                    <a:pt x="92" y="39"/>
                  </a:lnTo>
                  <a:lnTo>
                    <a:pt x="83" y="39"/>
                  </a:lnTo>
                  <a:lnTo>
                    <a:pt x="80" y="39"/>
                  </a:lnTo>
                  <a:lnTo>
                    <a:pt x="78" y="37"/>
                  </a:lnTo>
                  <a:lnTo>
                    <a:pt x="78" y="35"/>
                  </a:lnTo>
                  <a:lnTo>
                    <a:pt x="76" y="35"/>
                  </a:lnTo>
                  <a:lnTo>
                    <a:pt x="64" y="23"/>
                  </a:lnTo>
                  <a:lnTo>
                    <a:pt x="62" y="21"/>
                  </a:lnTo>
                  <a:lnTo>
                    <a:pt x="62" y="21"/>
                  </a:lnTo>
                  <a:lnTo>
                    <a:pt x="62" y="19"/>
                  </a:lnTo>
                  <a:lnTo>
                    <a:pt x="64" y="19"/>
                  </a:lnTo>
                  <a:lnTo>
                    <a:pt x="67" y="19"/>
                  </a:lnTo>
                  <a:lnTo>
                    <a:pt x="67" y="16"/>
                  </a:lnTo>
                  <a:lnTo>
                    <a:pt x="67" y="16"/>
                  </a:lnTo>
                  <a:lnTo>
                    <a:pt x="67" y="14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53" y="5"/>
                  </a:lnTo>
                  <a:lnTo>
                    <a:pt x="44" y="3"/>
                  </a:lnTo>
                  <a:lnTo>
                    <a:pt x="39" y="0"/>
                  </a:lnTo>
                  <a:lnTo>
                    <a:pt x="37" y="0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2" y="3"/>
                  </a:lnTo>
                  <a:lnTo>
                    <a:pt x="28" y="7"/>
                  </a:lnTo>
                  <a:lnTo>
                    <a:pt x="26" y="12"/>
                  </a:lnTo>
                  <a:lnTo>
                    <a:pt x="21" y="19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6" y="25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2" y="30"/>
                  </a:lnTo>
                  <a:lnTo>
                    <a:pt x="7" y="32"/>
                  </a:lnTo>
                  <a:lnTo>
                    <a:pt x="5" y="32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3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3" y="37"/>
                  </a:lnTo>
                  <a:lnTo>
                    <a:pt x="7" y="46"/>
                  </a:lnTo>
                  <a:lnTo>
                    <a:pt x="14" y="53"/>
                  </a:lnTo>
                  <a:lnTo>
                    <a:pt x="32" y="64"/>
                  </a:lnTo>
                  <a:lnTo>
                    <a:pt x="35" y="67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5" y="69"/>
                  </a:lnTo>
                  <a:lnTo>
                    <a:pt x="35" y="71"/>
                  </a:lnTo>
                  <a:lnTo>
                    <a:pt x="35" y="71"/>
                  </a:lnTo>
                  <a:lnTo>
                    <a:pt x="35" y="73"/>
                  </a:lnTo>
                  <a:lnTo>
                    <a:pt x="35" y="73"/>
                  </a:lnTo>
                  <a:lnTo>
                    <a:pt x="37" y="80"/>
                  </a:lnTo>
                  <a:lnTo>
                    <a:pt x="37" y="80"/>
                  </a:lnTo>
                  <a:lnTo>
                    <a:pt x="37" y="83"/>
                  </a:lnTo>
                  <a:lnTo>
                    <a:pt x="37" y="85"/>
                  </a:lnTo>
                  <a:lnTo>
                    <a:pt x="37" y="87"/>
                  </a:lnTo>
                  <a:lnTo>
                    <a:pt x="37" y="87"/>
                  </a:lnTo>
                  <a:lnTo>
                    <a:pt x="39" y="87"/>
                  </a:lnTo>
                  <a:lnTo>
                    <a:pt x="39" y="87"/>
                  </a:lnTo>
                  <a:lnTo>
                    <a:pt x="39" y="85"/>
                  </a:lnTo>
                  <a:lnTo>
                    <a:pt x="42" y="83"/>
                  </a:lnTo>
                  <a:lnTo>
                    <a:pt x="42" y="83"/>
                  </a:lnTo>
                  <a:lnTo>
                    <a:pt x="44" y="83"/>
                  </a:lnTo>
                  <a:lnTo>
                    <a:pt x="46" y="83"/>
                  </a:lnTo>
                  <a:lnTo>
                    <a:pt x="46" y="85"/>
                  </a:lnTo>
                  <a:lnTo>
                    <a:pt x="46" y="85"/>
                  </a:lnTo>
                  <a:lnTo>
                    <a:pt x="46" y="87"/>
                  </a:lnTo>
                  <a:lnTo>
                    <a:pt x="46" y="89"/>
                  </a:lnTo>
                  <a:lnTo>
                    <a:pt x="44" y="89"/>
                  </a:lnTo>
                  <a:lnTo>
                    <a:pt x="44" y="92"/>
                  </a:lnTo>
                  <a:lnTo>
                    <a:pt x="46" y="92"/>
                  </a:lnTo>
                  <a:lnTo>
                    <a:pt x="46" y="92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53" y="92"/>
                  </a:lnTo>
                  <a:lnTo>
                    <a:pt x="55" y="92"/>
                  </a:lnTo>
                  <a:lnTo>
                    <a:pt x="58" y="94"/>
                  </a:lnTo>
                  <a:lnTo>
                    <a:pt x="60" y="94"/>
                  </a:lnTo>
                  <a:lnTo>
                    <a:pt x="60" y="94"/>
                  </a:lnTo>
                  <a:lnTo>
                    <a:pt x="62" y="96"/>
                  </a:lnTo>
                  <a:lnTo>
                    <a:pt x="62" y="96"/>
                  </a:lnTo>
                  <a:lnTo>
                    <a:pt x="62" y="99"/>
                  </a:lnTo>
                  <a:lnTo>
                    <a:pt x="62" y="99"/>
                  </a:lnTo>
                  <a:lnTo>
                    <a:pt x="62" y="101"/>
                  </a:lnTo>
                  <a:lnTo>
                    <a:pt x="62" y="103"/>
                  </a:lnTo>
                  <a:lnTo>
                    <a:pt x="62" y="105"/>
                  </a:lnTo>
                  <a:lnTo>
                    <a:pt x="64" y="105"/>
                  </a:lnTo>
                  <a:lnTo>
                    <a:pt x="64" y="108"/>
                  </a:lnTo>
                  <a:lnTo>
                    <a:pt x="67" y="108"/>
                  </a:lnTo>
                  <a:lnTo>
                    <a:pt x="69" y="105"/>
                  </a:lnTo>
                  <a:lnTo>
                    <a:pt x="69" y="105"/>
                  </a:lnTo>
                  <a:lnTo>
                    <a:pt x="71" y="108"/>
                  </a:lnTo>
                  <a:lnTo>
                    <a:pt x="76" y="110"/>
                  </a:lnTo>
                  <a:lnTo>
                    <a:pt x="76" y="112"/>
                  </a:lnTo>
                  <a:lnTo>
                    <a:pt x="78" y="112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21"/>
                  </a:lnTo>
                  <a:lnTo>
                    <a:pt x="74" y="121"/>
                  </a:lnTo>
                  <a:lnTo>
                    <a:pt x="71" y="124"/>
                  </a:lnTo>
                  <a:lnTo>
                    <a:pt x="71" y="126"/>
                  </a:lnTo>
                  <a:lnTo>
                    <a:pt x="71" y="126"/>
                  </a:lnTo>
                  <a:lnTo>
                    <a:pt x="71" y="126"/>
                  </a:lnTo>
                  <a:lnTo>
                    <a:pt x="74" y="126"/>
                  </a:lnTo>
                  <a:lnTo>
                    <a:pt x="80" y="131"/>
                  </a:lnTo>
                  <a:lnTo>
                    <a:pt x="85" y="133"/>
                  </a:lnTo>
                  <a:lnTo>
                    <a:pt x="87" y="135"/>
                  </a:lnTo>
                  <a:lnTo>
                    <a:pt x="94" y="147"/>
                  </a:lnTo>
                  <a:lnTo>
                    <a:pt x="103" y="153"/>
                  </a:lnTo>
                  <a:lnTo>
                    <a:pt x="110" y="163"/>
                  </a:lnTo>
                  <a:lnTo>
                    <a:pt x="117" y="183"/>
                  </a:lnTo>
                  <a:lnTo>
                    <a:pt x="122" y="195"/>
                  </a:lnTo>
                  <a:lnTo>
                    <a:pt x="126" y="263"/>
                  </a:lnTo>
                  <a:lnTo>
                    <a:pt x="131" y="284"/>
                  </a:lnTo>
                  <a:lnTo>
                    <a:pt x="133" y="288"/>
                  </a:lnTo>
                  <a:lnTo>
                    <a:pt x="140" y="293"/>
                  </a:lnTo>
                  <a:lnTo>
                    <a:pt x="142" y="295"/>
                  </a:lnTo>
                  <a:lnTo>
                    <a:pt x="156" y="313"/>
                  </a:lnTo>
                  <a:lnTo>
                    <a:pt x="172" y="348"/>
                  </a:lnTo>
                  <a:lnTo>
                    <a:pt x="174" y="355"/>
                  </a:lnTo>
                  <a:lnTo>
                    <a:pt x="177" y="359"/>
                  </a:lnTo>
                  <a:lnTo>
                    <a:pt x="177" y="371"/>
                  </a:lnTo>
                  <a:lnTo>
                    <a:pt x="177" y="377"/>
                  </a:lnTo>
                  <a:lnTo>
                    <a:pt x="179" y="382"/>
                  </a:lnTo>
                  <a:lnTo>
                    <a:pt x="177" y="387"/>
                  </a:lnTo>
                  <a:lnTo>
                    <a:pt x="177" y="391"/>
                  </a:lnTo>
                  <a:lnTo>
                    <a:pt x="177" y="398"/>
                  </a:lnTo>
                  <a:lnTo>
                    <a:pt x="177" y="400"/>
                  </a:lnTo>
                  <a:lnTo>
                    <a:pt x="172" y="416"/>
                  </a:lnTo>
                  <a:lnTo>
                    <a:pt x="170" y="423"/>
                  </a:lnTo>
                  <a:lnTo>
                    <a:pt x="165" y="428"/>
                  </a:lnTo>
                  <a:lnTo>
                    <a:pt x="170" y="441"/>
                  </a:lnTo>
                  <a:lnTo>
                    <a:pt x="174" y="444"/>
                  </a:lnTo>
                  <a:lnTo>
                    <a:pt x="179" y="441"/>
                  </a:lnTo>
                  <a:lnTo>
                    <a:pt x="179" y="441"/>
                  </a:lnTo>
                  <a:lnTo>
                    <a:pt x="177" y="439"/>
                  </a:lnTo>
                  <a:lnTo>
                    <a:pt x="186" y="435"/>
                  </a:lnTo>
                  <a:lnTo>
                    <a:pt x="197" y="435"/>
                  </a:lnTo>
                  <a:lnTo>
                    <a:pt x="206" y="439"/>
                  </a:lnTo>
                  <a:lnTo>
                    <a:pt x="222" y="444"/>
                  </a:lnTo>
                  <a:lnTo>
                    <a:pt x="225" y="446"/>
                  </a:lnTo>
                  <a:lnTo>
                    <a:pt x="227" y="451"/>
                  </a:lnTo>
                  <a:lnTo>
                    <a:pt x="227" y="453"/>
                  </a:lnTo>
                  <a:lnTo>
                    <a:pt x="227" y="455"/>
                  </a:lnTo>
                  <a:lnTo>
                    <a:pt x="225" y="457"/>
                  </a:lnTo>
                  <a:lnTo>
                    <a:pt x="225" y="457"/>
                  </a:lnTo>
                  <a:lnTo>
                    <a:pt x="225" y="464"/>
                  </a:lnTo>
                  <a:lnTo>
                    <a:pt x="225" y="471"/>
                  </a:lnTo>
                  <a:lnTo>
                    <a:pt x="222" y="476"/>
                  </a:lnTo>
                  <a:lnTo>
                    <a:pt x="218" y="478"/>
                  </a:lnTo>
                  <a:lnTo>
                    <a:pt x="250" y="489"/>
                  </a:lnTo>
                  <a:lnTo>
                    <a:pt x="261" y="496"/>
                  </a:lnTo>
                  <a:lnTo>
                    <a:pt x="268" y="503"/>
                  </a:lnTo>
                  <a:lnTo>
                    <a:pt x="268" y="503"/>
                  </a:lnTo>
                  <a:lnTo>
                    <a:pt x="270" y="505"/>
                  </a:lnTo>
                  <a:lnTo>
                    <a:pt x="273" y="510"/>
                  </a:lnTo>
                  <a:lnTo>
                    <a:pt x="273" y="515"/>
                  </a:lnTo>
                  <a:lnTo>
                    <a:pt x="275" y="517"/>
                  </a:lnTo>
                  <a:lnTo>
                    <a:pt x="284" y="524"/>
                  </a:lnTo>
                  <a:lnTo>
                    <a:pt x="289" y="526"/>
                  </a:lnTo>
                  <a:lnTo>
                    <a:pt x="289" y="533"/>
                  </a:lnTo>
                  <a:lnTo>
                    <a:pt x="293" y="535"/>
                  </a:lnTo>
                  <a:lnTo>
                    <a:pt x="295" y="537"/>
                  </a:lnTo>
                  <a:lnTo>
                    <a:pt x="298" y="544"/>
                  </a:lnTo>
                  <a:lnTo>
                    <a:pt x="300" y="547"/>
                  </a:lnTo>
                  <a:lnTo>
                    <a:pt x="300" y="547"/>
                  </a:lnTo>
                  <a:lnTo>
                    <a:pt x="302" y="547"/>
                  </a:lnTo>
                  <a:lnTo>
                    <a:pt x="305" y="547"/>
                  </a:lnTo>
                  <a:lnTo>
                    <a:pt x="307" y="551"/>
                  </a:lnTo>
                  <a:lnTo>
                    <a:pt x="311" y="558"/>
                  </a:lnTo>
                  <a:lnTo>
                    <a:pt x="311" y="563"/>
                  </a:lnTo>
                  <a:lnTo>
                    <a:pt x="311" y="569"/>
                  </a:lnTo>
                  <a:lnTo>
                    <a:pt x="309" y="576"/>
                  </a:lnTo>
                  <a:lnTo>
                    <a:pt x="307" y="581"/>
                  </a:lnTo>
                  <a:lnTo>
                    <a:pt x="302" y="581"/>
                  </a:lnTo>
                  <a:lnTo>
                    <a:pt x="295" y="579"/>
                  </a:lnTo>
                  <a:lnTo>
                    <a:pt x="293" y="581"/>
                  </a:lnTo>
                  <a:lnTo>
                    <a:pt x="291" y="583"/>
                  </a:lnTo>
                  <a:lnTo>
                    <a:pt x="291" y="588"/>
                  </a:lnTo>
                  <a:lnTo>
                    <a:pt x="293" y="590"/>
                  </a:lnTo>
                  <a:lnTo>
                    <a:pt x="295" y="595"/>
                  </a:lnTo>
                  <a:lnTo>
                    <a:pt x="300" y="597"/>
                  </a:lnTo>
                  <a:lnTo>
                    <a:pt x="302" y="599"/>
                  </a:lnTo>
                  <a:lnTo>
                    <a:pt x="305" y="601"/>
                  </a:lnTo>
                  <a:lnTo>
                    <a:pt x="305" y="601"/>
                  </a:lnTo>
                  <a:lnTo>
                    <a:pt x="307" y="601"/>
                  </a:lnTo>
                  <a:lnTo>
                    <a:pt x="309" y="601"/>
                  </a:lnTo>
                  <a:lnTo>
                    <a:pt x="311" y="601"/>
                  </a:lnTo>
                  <a:lnTo>
                    <a:pt x="311" y="597"/>
                  </a:lnTo>
                  <a:lnTo>
                    <a:pt x="314" y="592"/>
                  </a:lnTo>
                  <a:lnTo>
                    <a:pt x="316" y="588"/>
                  </a:lnTo>
                  <a:lnTo>
                    <a:pt x="316" y="585"/>
                  </a:lnTo>
                  <a:lnTo>
                    <a:pt x="321" y="585"/>
                  </a:lnTo>
                  <a:lnTo>
                    <a:pt x="323" y="585"/>
                  </a:lnTo>
                  <a:lnTo>
                    <a:pt x="325" y="585"/>
                  </a:lnTo>
                  <a:lnTo>
                    <a:pt x="341" y="592"/>
                  </a:lnTo>
                  <a:lnTo>
                    <a:pt x="348" y="592"/>
                  </a:lnTo>
                  <a:lnTo>
                    <a:pt x="346" y="590"/>
                  </a:lnTo>
                  <a:lnTo>
                    <a:pt x="348" y="590"/>
                  </a:lnTo>
                  <a:lnTo>
                    <a:pt x="350" y="590"/>
                  </a:lnTo>
                  <a:lnTo>
                    <a:pt x="353" y="590"/>
                  </a:lnTo>
                  <a:lnTo>
                    <a:pt x="355" y="592"/>
                  </a:lnTo>
                  <a:lnTo>
                    <a:pt x="355" y="595"/>
                  </a:lnTo>
                  <a:lnTo>
                    <a:pt x="359" y="595"/>
                  </a:lnTo>
                  <a:lnTo>
                    <a:pt x="366" y="599"/>
                  </a:lnTo>
                  <a:lnTo>
                    <a:pt x="366" y="599"/>
                  </a:lnTo>
                  <a:lnTo>
                    <a:pt x="371" y="588"/>
                  </a:lnTo>
                  <a:lnTo>
                    <a:pt x="371" y="585"/>
                  </a:lnTo>
                  <a:lnTo>
                    <a:pt x="371" y="585"/>
                  </a:lnTo>
                  <a:lnTo>
                    <a:pt x="373" y="583"/>
                  </a:lnTo>
                  <a:lnTo>
                    <a:pt x="375" y="583"/>
                  </a:lnTo>
                  <a:lnTo>
                    <a:pt x="375" y="583"/>
                  </a:lnTo>
                  <a:lnTo>
                    <a:pt x="394" y="581"/>
                  </a:lnTo>
                  <a:lnTo>
                    <a:pt x="396" y="579"/>
                  </a:lnTo>
                  <a:lnTo>
                    <a:pt x="396" y="579"/>
                  </a:lnTo>
                  <a:lnTo>
                    <a:pt x="396" y="579"/>
                  </a:lnTo>
                  <a:lnTo>
                    <a:pt x="398" y="576"/>
                  </a:lnTo>
                  <a:lnTo>
                    <a:pt x="398" y="576"/>
                  </a:lnTo>
                  <a:lnTo>
                    <a:pt x="398" y="572"/>
                  </a:lnTo>
                  <a:lnTo>
                    <a:pt x="398" y="569"/>
                  </a:lnTo>
                  <a:lnTo>
                    <a:pt x="398" y="567"/>
                  </a:lnTo>
                  <a:lnTo>
                    <a:pt x="398" y="567"/>
                  </a:lnTo>
                  <a:lnTo>
                    <a:pt x="396" y="565"/>
                  </a:lnTo>
                  <a:lnTo>
                    <a:pt x="392" y="560"/>
                  </a:lnTo>
                  <a:lnTo>
                    <a:pt x="389" y="560"/>
                  </a:lnTo>
                  <a:lnTo>
                    <a:pt x="389" y="560"/>
                  </a:lnTo>
                  <a:lnTo>
                    <a:pt x="389" y="558"/>
                  </a:lnTo>
                  <a:lnTo>
                    <a:pt x="392" y="558"/>
                  </a:lnTo>
                  <a:lnTo>
                    <a:pt x="394" y="553"/>
                  </a:lnTo>
                  <a:lnTo>
                    <a:pt x="394" y="551"/>
                  </a:lnTo>
                  <a:lnTo>
                    <a:pt x="394" y="551"/>
                  </a:lnTo>
                  <a:lnTo>
                    <a:pt x="394" y="549"/>
                  </a:lnTo>
                  <a:lnTo>
                    <a:pt x="394" y="549"/>
                  </a:lnTo>
                  <a:lnTo>
                    <a:pt x="394" y="547"/>
                  </a:lnTo>
                  <a:lnTo>
                    <a:pt x="394" y="547"/>
                  </a:lnTo>
                  <a:lnTo>
                    <a:pt x="394" y="547"/>
                  </a:lnTo>
                  <a:lnTo>
                    <a:pt x="396" y="544"/>
                  </a:lnTo>
                  <a:lnTo>
                    <a:pt x="396" y="544"/>
                  </a:lnTo>
                  <a:lnTo>
                    <a:pt x="398" y="544"/>
                  </a:lnTo>
                  <a:lnTo>
                    <a:pt x="398" y="547"/>
                  </a:lnTo>
                  <a:lnTo>
                    <a:pt x="401" y="547"/>
                  </a:lnTo>
                  <a:lnTo>
                    <a:pt x="401" y="547"/>
                  </a:lnTo>
                  <a:lnTo>
                    <a:pt x="412" y="542"/>
                  </a:lnTo>
                  <a:lnTo>
                    <a:pt x="412" y="542"/>
                  </a:lnTo>
                  <a:lnTo>
                    <a:pt x="412" y="542"/>
                  </a:lnTo>
                  <a:lnTo>
                    <a:pt x="414" y="540"/>
                  </a:lnTo>
                  <a:lnTo>
                    <a:pt x="417" y="537"/>
                  </a:lnTo>
                  <a:lnTo>
                    <a:pt x="417" y="535"/>
                  </a:lnTo>
                  <a:lnTo>
                    <a:pt x="419" y="535"/>
                  </a:lnTo>
                  <a:lnTo>
                    <a:pt x="421" y="533"/>
                  </a:lnTo>
                  <a:lnTo>
                    <a:pt x="424" y="533"/>
                  </a:lnTo>
                  <a:lnTo>
                    <a:pt x="426" y="531"/>
                  </a:lnTo>
                  <a:lnTo>
                    <a:pt x="426" y="531"/>
                  </a:lnTo>
                  <a:lnTo>
                    <a:pt x="426" y="528"/>
                  </a:lnTo>
                  <a:lnTo>
                    <a:pt x="428" y="526"/>
                  </a:lnTo>
                  <a:lnTo>
                    <a:pt x="428" y="524"/>
                  </a:lnTo>
                  <a:lnTo>
                    <a:pt x="428" y="524"/>
                  </a:lnTo>
                  <a:lnTo>
                    <a:pt x="428" y="524"/>
                  </a:lnTo>
                  <a:lnTo>
                    <a:pt x="430" y="524"/>
                  </a:lnTo>
                  <a:lnTo>
                    <a:pt x="430" y="524"/>
                  </a:lnTo>
                  <a:lnTo>
                    <a:pt x="433" y="521"/>
                  </a:lnTo>
                  <a:lnTo>
                    <a:pt x="435" y="521"/>
                  </a:lnTo>
                  <a:lnTo>
                    <a:pt x="435" y="521"/>
                  </a:lnTo>
                  <a:lnTo>
                    <a:pt x="435" y="519"/>
                  </a:lnTo>
                  <a:lnTo>
                    <a:pt x="435" y="517"/>
                  </a:lnTo>
                  <a:lnTo>
                    <a:pt x="435" y="508"/>
                  </a:lnTo>
                  <a:lnTo>
                    <a:pt x="435" y="505"/>
                  </a:lnTo>
                  <a:lnTo>
                    <a:pt x="437" y="503"/>
                  </a:lnTo>
                  <a:lnTo>
                    <a:pt x="437" y="503"/>
                  </a:lnTo>
                  <a:lnTo>
                    <a:pt x="437" y="501"/>
                  </a:lnTo>
                  <a:lnTo>
                    <a:pt x="440" y="501"/>
                  </a:lnTo>
                  <a:lnTo>
                    <a:pt x="440" y="499"/>
                  </a:lnTo>
                  <a:lnTo>
                    <a:pt x="440" y="496"/>
                  </a:lnTo>
                  <a:lnTo>
                    <a:pt x="440" y="496"/>
                  </a:lnTo>
                  <a:lnTo>
                    <a:pt x="440" y="494"/>
                  </a:lnTo>
                  <a:lnTo>
                    <a:pt x="437" y="494"/>
                  </a:lnTo>
                  <a:lnTo>
                    <a:pt x="435" y="492"/>
                  </a:lnTo>
                  <a:lnTo>
                    <a:pt x="435" y="492"/>
                  </a:lnTo>
                  <a:lnTo>
                    <a:pt x="435" y="487"/>
                  </a:lnTo>
                  <a:lnTo>
                    <a:pt x="433" y="487"/>
                  </a:lnTo>
                  <a:lnTo>
                    <a:pt x="433" y="485"/>
                  </a:lnTo>
                  <a:lnTo>
                    <a:pt x="428" y="480"/>
                  </a:lnTo>
                  <a:lnTo>
                    <a:pt x="428" y="478"/>
                  </a:lnTo>
                  <a:lnTo>
                    <a:pt x="428" y="478"/>
                  </a:lnTo>
                  <a:lnTo>
                    <a:pt x="430" y="476"/>
                  </a:lnTo>
                  <a:lnTo>
                    <a:pt x="433" y="473"/>
                  </a:lnTo>
                  <a:lnTo>
                    <a:pt x="433" y="473"/>
                  </a:lnTo>
                  <a:lnTo>
                    <a:pt x="435" y="476"/>
                  </a:lnTo>
                  <a:lnTo>
                    <a:pt x="435" y="476"/>
                  </a:lnTo>
                  <a:lnTo>
                    <a:pt x="437" y="476"/>
                  </a:lnTo>
                  <a:lnTo>
                    <a:pt x="437" y="476"/>
                  </a:lnTo>
                  <a:lnTo>
                    <a:pt x="440" y="476"/>
                  </a:lnTo>
                  <a:lnTo>
                    <a:pt x="444" y="471"/>
                  </a:lnTo>
                  <a:lnTo>
                    <a:pt x="446" y="469"/>
                  </a:lnTo>
                  <a:lnTo>
                    <a:pt x="456" y="467"/>
                  </a:lnTo>
                  <a:lnTo>
                    <a:pt x="467" y="460"/>
                  </a:lnTo>
                  <a:lnTo>
                    <a:pt x="467" y="457"/>
                  </a:lnTo>
                  <a:lnTo>
                    <a:pt x="469" y="457"/>
                  </a:lnTo>
                  <a:lnTo>
                    <a:pt x="469" y="455"/>
                  </a:lnTo>
                  <a:lnTo>
                    <a:pt x="469" y="455"/>
                  </a:lnTo>
                  <a:lnTo>
                    <a:pt x="469" y="453"/>
                  </a:lnTo>
                  <a:lnTo>
                    <a:pt x="469" y="453"/>
                  </a:lnTo>
                  <a:lnTo>
                    <a:pt x="469" y="451"/>
                  </a:lnTo>
                  <a:lnTo>
                    <a:pt x="469" y="451"/>
                  </a:lnTo>
                  <a:lnTo>
                    <a:pt x="467" y="448"/>
                  </a:lnTo>
                  <a:lnTo>
                    <a:pt x="467" y="448"/>
                  </a:lnTo>
                  <a:lnTo>
                    <a:pt x="465" y="446"/>
                  </a:lnTo>
                  <a:lnTo>
                    <a:pt x="465" y="444"/>
                  </a:lnTo>
                  <a:lnTo>
                    <a:pt x="467" y="437"/>
                  </a:lnTo>
                  <a:lnTo>
                    <a:pt x="467" y="432"/>
                  </a:lnTo>
                  <a:lnTo>
                    <a:pt x="469" y="428"/>
                  </a:lnTo>
                  <a:lnTo>
                    <a:pt x="472" y="423"/>
                  </a:lnTo>
                  <a:lnTo>
                    <a:pt x="474" y="421"/>
                  </a:lnTo>
                  <a:lnTo>
                    <a:pt x="474" y="421"/>
                  </a:lnTo>
                  <a:lnTo>
                    <a:pt x="474" y="419"/>
                  </a:lnTo>
                  <a:lnTo>
                    <a:pt x="474" y="416"/>
                  </a:lnTo>
                  <a:lnTo>
                    <a:pt x="474" y="416"/>
                  </a:lnTo>
                  <a:lnTo>
                    <a:pt x="474" y="412"/>
                  </a:lnTo>
                  <a:lnTo>
                    <a:pt x="474" y="409"/>
                  </a:lnTo>
                  <a:lnTo>
                    <a:pt x="474" y="407"/>
                  </a:lnTo>
                  <a:lnTo>
                    <a:pt x="474" y="405"/>
                  </a:lnTo>
                  <a:lnTo>
                    <a:pt x="472" y="403"/>
                  </a:lnTo>
                  <a:lnTo>
                    <a:pt x="472" y="403"/>
                  </a:lnTo>
                  <a:lnTo>
                    <a:pt x="469" y="403"/>
                  </a:lnTo>
                  <a:lnTo>
                    <a:pt x="469" y="403"/>
                  </a:lnTo>
                  <a:lnTo>
                    <a:pt x="467" y="405"/>
                  </a:lnTo>
                  <a:lnTo>
                    <a:pt x="467" y="405"/>
                  </a:lnTo>
                  <a:lnTo>
                    <a:pt x="467" y="407"/>
                  </a:lnTo>
                  <a:lnTo>
                    <a:pt x="465" y="405"/>
                  </a:lnTo>
                  <a:lnTo>
                    <a:pt x="465" y="405"/>
                  </a:lnTo>
                  <a:lnTo>
                    <a:pt x="465" y="403"/>
                  </a:lnTo>
                  <a:lnTo>
                    <a:pt x="465" y="398"/>
                  </a:lnTo>
                  <a:lnTo>
                    <a:pt x="465" y="396"/>
                  </a:lnTo>
                  <a:lnTo>
                    <a:pt x="462" y="393"/>
                  </a:lnTo>
                  <a:lnTo>
                    <a:pt x="462" y="393"/>
                  </a:lnTo>
                  <a:lnTo>
                    <a:pt x="462" y="391"/>
                  </a:lnTo>
                  <a:lnTo>
                    <a:pt x="462" y="391"/>
                  </a:lnTo>
                  <a:lnTo>
                    <a:pt x="462" y="389"/>
                  </a:lnTo>
                  <a:lnTo>
                    <a:pt x="462" y="384"/>
                  </a:lnTo>
                  <a:lnTo>
                    <a:pt x="467" y="377"/>
                  </a:lnTo>
                  <a:lnTo>
                    <a:pt x="469" y="375"/>
                  </a:lnTo>
                  <a:lnTo>
                    <a:pt x="472" y="373"/>
                  </a:lnTo>
                  <a:lnTo>
                    <a:pt x="478" y="371"/>
                  </a:lnTo>
                  <a:lnTo>
                    <a:pt x="478" y="371"/>
                  </a:lnTo>
                  <a:lnTo>
                    <a:pt x="481" y="371"/>
                  </a:lnTo>
                  <a:lnTo>
                    <a:pt x="481" y="368"/>
                  </a:lnTo>
                  <a:lnTo>
                    <a:pt x="483" y="368"/>
                  </a:lnTo>
                  <a:lnTo>
                    <a:pt x="483" y="366"/>
                  </a:lnTo>
                  <a:lnTo>
                    <a:pt x="483" y="364"/>
                  </a:lnTo>
                  <a:lnTo>
                    <a:pt x="485" y="355"/>
                  </a:lnTo>
                  <a:lnTo>
                    <a:pt x="485" y="355"/>
                  </a:lnTo>
                  <a:lnTo>
                    <a:pt x="485" y="352"/>
                  </a:lnTo>
                  <a:lnTo>
                    <a:pt x="488" y="352"/>
                  </a:lnTo>
                  <a:lnTo>
                    <a:pt x="488" y="352"/>
                  </a:lnTo>
                  <a:lnTo>
                    <a:pt x="490" y="352"/>
                  </a:lnTo>
                  <a:lnTo>
                    <a:pt x="494" y="355"/>
                  </a:lnTo>
                  <a:lnTo>
                    <a:pt x="497" y="355"/>
                  </a:lnTo>
                  <a:lnTo>
                    <a:pt x="499" y="355"/>
                  </a:lnTo>
                  <a:lnTo>
                    <a:pt x="499" y="355"/>
                  </a:lnTo>
                  <a:lnTo>
                    <a:pt x="501" y="355"/>
                  </a:lnTo>
                  <a:lnTo>
                    <a:pt x="501" y="352"/>
                  </a:lnTo>
                  <a:lnTo>
                    <a:pt x="504" y="352"/>
                  </a:lnTo>
                  <a:lnTo>
                    <a:pt x="504" y="350"/>
                  </a:lnTo>
                  <a:lnTo>
                    <a:pt x="504" y="350"/>
                  </a:lnTo>
                  <a:lnTo>
                    <a:pt x="506" y="350"/>
                  </a:lnTo>
                  <a:lnTo>
                    <a:pt x="510" y="350"/>
                  </a:lnTo>
                  <a:lnTo>
                    <a:pt x="510" y="350"/>
                  </a:lnTo>
                  <a:lnTo>
                    <a:pt x="513" y="350"/>
                  </a:lnTo>
                  <a:lnTo>
                    <a:pt x="522" y="343"/>
                  </a:lnTo>
                  <a:lnTo>
                    <a:pt x="524" y="341"/>
                  </a:lnTo>
                  <a:lnTo>
                    <a:pt x="524" y="341"/>
                  </a:lnTo>
                  <a:lnTo>
                    <a:pt x="524" y="339"/>
                  </a:lnTo>
                  <a:lnTo>
                    <a:pt x="524" y="336"/>
                  </a:lnTo>
                  <a:lnTo>
                    <a:pt x="522" y="334"/>
                  </a:lnTo>
                  <a:lnTo>
                    <a:pt x="522" y="334"/>
                  </a:lnTo>
                  <a:lnTo>
                    <a:pt x="520" y="334"/>
                  </a:lnTo>
                  <a:lnTo>
                    <a:pt x="520" y="334"/>
                  </a:lnTo>
                  <a:lnTo>
                    <a:pt x="520" y="334"/>
                  </a:lnTo>
                  <a:lnTo>
                    <a:pt x="517" y="336"/>
                  </a:lnTo>
                  <a:lnTo>
                    <a:pt x="517" y="339"/>
                  </a:lnTo>
                  <a:lnTo>
                    <a:pt x="517" y="339"/>
                  </a:lnTo>
                  <a:lnTo>
                    <a:pt x="515" y="339"/>
                  </a:lnTo>
                  <a:lnTo>
                    <a:pt x="515" y="341"/>
                  </a:lnTo>
                  <a:lnTo>
                    <a:pt x="515" y="341"/>
                  </a:lnTo>
                  <a:lnTo>
                    <a:pt x="513" y="341"/>
                  </a:lnTo>
                  <a:lnTo>
                    <a:pt x="510" y="341"/>
                  </a:lnTo>
                  <a:lnTo>
                    <a:pt x="508" y="339"/>
                  </a:lnTo>
                  <a:lnTo>
                    <a:pt x="508" y="339"/>
                  </a:lnTo>
                  <a:lnTo>
                    <a:pt x="508" y="336"/>
                  </a:lnTo>
                  <a:lnTo>
                    <a:pt x="508" y="334"/>
                  </a:lnTo>
                  <a:lnTo>
                    <a:pt x="508" y="327"/>
                  </a:lnTo>
                  <a:lnTo>
                    <a:pt x="508" y="325"/>
                  </a:lnTo>
                  <a:lnTo>
                    <a:pt x="506" y="323"/>
                  </a:lnTo>
                  <a:lnTo>
                    <a:pt x="506" y="323"/>
                  </a:lnTo>
                  <a:lnTo>
                    <a:pt x="504" y="320"/>
                  </a:lnTo>
                  <a:lnTo>
                    <a:pt x="497" y="318"/>
                  </a:lnTo>
                  <a:lnTo>
                    <a:pt x="494" y="318"/>
                  </a:lnTo>
                  <a:lnTo>
                    <a:pt x="494" y="318"/>
                  </a:lnTo>
                  <a:lnTo>
                    <a:pt x="494" y="316"/>
                  </a:lnTo>
                  <a:lnTo>
                    <a:pt x="494" y="316"/>
                  </a:lnTo>
                  <a:lnTo>
                    <a:pt x="494" y="311"/>
                  </a:lnTo>
                  <a:lnTo>
                    <a:pt x="494" y="309"/>
                  </a:lnTo>
                  <a:lnTo>
                    <a:pt x="494" y="307"/>
                  </a:lnTo>
                  <a:lnTo>
                    <a:pt x="494" y="307"/>
                  </a:lnTo>
                  <a:lnTo>
                    <a:pt x="490" y="307"/>
                  </a:lnTo>
                  <a:lnTo>
                    <a:pt x="488" y="307"/>
                  </a:lnTo>
                  <a:lnTo>
                    <a:pt x="488" y="307"/>
                  </a:lnTo>
                  <a:lnTo>
                    <a:pt x="488" y="307"/>
                  </a:lnTo>
                  <a:lnTo>
                    <a:pt x="488" y="304"/>
                  </a:lnTo>
                  <a:lnTo>
                    <a:pt x="488" y="304"/>
                  </a:lnTo>
                  <a:lnTo>
                    <a:pt x="492" y="300"/>
                  </a:lnTo>
                  <a:lnTo>
                    <a:pt x="492" y="300"/>
                  </a:lnTo>
                  <a:lnTo>
                    <a:pt x="494" y="300"/>
                  </a:lnTo>
                  <a:lnTo>
                    <a:pt x="494" y="300"/>
                  </a:lnTo>
                  <a:lnTo>
                    <a:pt x="497" y="297"/>
                  </a:lnTo>
                  <a:lnTo>
                    <a:pt x="501" y="293"/>
                  </a:lnTo>
                  <a:lnTo>
                    <a:pt x="504" y="291"/>
                  </a:lnTo>
                  <a:lnTo>
                    <a:pt x="504" y="291"/>
                  </a:lnTo>
                  <a:lnTo>
                    <a:pt x="506" y="291"/>
                  </a:lnTo>
                  <a:lnTo>
                    <a:pt x="506" y="288"/>
                  </a:lnTo>
                  <a:lnTo>
                    <a:pt x="508" y="288"/>
                  </a:lnTo>
                  <a:lnTo>
                    <a:pt x="508" y="286"/>
                  </a:lnTo>
                  <a:lnTo>
                    <a:pt x="506" y="284"/>
                  </a:lnTo>
                  <a:lnTo>
                    <a:pt x="506" y="284"/>
                  </a:lnTo>
                  <a:lnTo>
                    <a:pt x="506" y="281"/>
                  </a:lnTo>
                  <a:lnTo>
                    <a:pt x="501" y="281"/>
                  </a:lnTo>
                  <a:lnTo>
                    <a:pt x="501" y="279"/>
                  </a:lnTo>
                  <a:lnTo>
                    <a:pt x="499" y="279"/>
                  </a:lnTo>
                  <a:lnTo>
                    <a:pt x="499" y="279"/>
                  </a:lnTo>
                  <a:lnTo>
                    <a:pt x="499" y="277"/>
                  </a:lnTo>
                  <a:lnTo>
                    <a:pt x="501" y="277"/>
                  </a:lnTo>
                  <a:lnTo>
                    <a:pt x="504" y="275"/>
                  </a:lnTo>
                  <a:lnTo>
                    <a:pt x="504" y="275"/>
                  </a:lnTo>
                  <a:lnTo>
                    <a:pt x="506" y="275"/>
                  </a:lnTo>
                  <a:lnTo>
                    <a:pt x="508" y="275"/>
                  </a:lnTo>
                  <a:lnTo>
                    <a:pt x="510" y="268"/>
                  </a:lnTo>
                  <a:lnTo>
                    <a:pt x="522" y="249"/>
                  </a:lnTo>
                  <a:lnTo>
                    <a:pt x="520" y="243"/>
                  </a:lnTo>
                  <a:lnTo>
                    <a:pt x="520" y="240"/>
                  </a:lnTo>
                  <a:lnTo>
                    <a:pt x="520" y="238"/>
                  </a:lnTo>
                  <a:lnTo>
                    <a:pt x="520" y="238"/>
                  </a:lnTo>
                  <a:lnTo>
                    <a:pt x="524" y="238"/>
                  </a:lnTo>
                  <a:lnTo>
                    <a:pt x="524" y="236"/>
                  </a:lnTo>
                  <a:lnTo>
                    <a:pt x="526" y="236"/>
                  </a:lnTo>
                  <a:lnTo>
                    <a:pt x="531" y="231"/>
                  </a:lnTo>
                  <a:lnTo>
                    <a:pt x="531" y="231"/>
                  </a:lnTo>
                  <a:lnTo>
                    <a:pt x="536" y="229"/>
                  </a:lnTo>
                  <a:lnTo>
                    <a:pt x="538" y="229"/>
                  </a:lnTo>
                  <a:lnTo>
                    <a:pt x="538" y="227"/>
                  </a:lnTo>
                  <a:lnTo>
                    <a:pt x="538" y="227"/>
                  </a:lnTo>
                  <a:lnTo>
                    <a:pt x="540" y="222"/>
                  </a:lnTo>
                  <a:lnTo>
                    <a:pt x="540" y="220"/>
                  </a:lnTo>
                  <a:lnTo>
                    <a:pt x="542" y="217"/>
                  </a:lnTo>
                  <a:lnTo>
                    <a:pt x="542" y="217"/>
                  </a:lnTo>
                  <a:lnTo>
                    <a:pt x="542" y="217"/>
                  </a:lnTo>
                  <a:lnTo>
                    <a:pt x="542" y="220"/>
                  </a:lnTo>
                  <a:lnTo>
                    <a:pt x="545" y="229"/>
                  </a:lnTo>
                  <a:lnTo>
                    <a:pt x="545" y="229"/>
                  </a:lnTo>
                  <a:lnTo>
                    <a:pt x="545" y="229"/>
                  </a:lnTo>
                  <a:lnTo>
                    <a:pt x="547" y="231"/>
                  </a:lnTo>
                  <a:lnTo>
                    <a:pt x="547" y="231"/>
                  </a:lnTo>
                  <a:lnTo>
                    <a:pt x="549" y="229"/>
                  </a:lnTo>
                  <a:lnTo>
                    <a:pt x="549" y="227"/>
                  </a:lnTo>
                  <a:lnTo>
                    <a:pt x="552" y="222"/>
                  </a:lnTo>
                  <a:lnTo>
                    <a:pt x="554" y="220"/>
                  </a:lnTo>
                  <a:lnTo>
                    <a:pt x="554" y="220"/>
                  </a:lnTo>
                  <a:lnTo>
                    <a:pt x="542" y="208"/>
                  </a:lnTo>
                  <a:close/>
                  <a:moveTo>
                    <a:pt x="295" y="631"/>
                  </a:moveTo>
                  <a:lnTo>
                    <a:pt x="293" y="631"/>
                  </a:lnTo>
                  <a:lnTo>
                    <a:pt x="293" y="631"/>
                  </a:lnTo>
                  <a:lnTo>
                    <a:pt x="291" y="631"/>
                  </a:lnTo>
                  <a:lnTo>
                    <a:pt x="291" y="633"/>
                  </a:lnTo>
                  <a:lnTo>
                    <a:pt x="293" y="636"/>
                  </a:lnTo>
                  <a:lnTo>
                    <a:pt x="293" y="636"/>
                  </a:lnTo>
                  <a:lnTo>
                    <a:pt x="295" y="638"/>
                  </a:lnTo>
                  <a:lnTo>
                    <a:pt x="295" y="636"/>
                  </a:lnTo>
                  <a:lnTo>
                    <a:pt x="293" y="633"/>
                  </a:lnTo>
                  <a:lnTo>
                    <a:pt x="295" y="631"/>
                  </a:lnTo>
                  <a:lnTo>
                    <a:pt x="295" y="633"/>
                  </a:lnTo>
                  <a:lnTo>
                    <a:pt x="295" y="633"/>
                  </a:lnTo>
                  <a:lnTo>
                    <a:pt x="295" y="631"/>
                  </a:lnTo>
                  <a:lnTo>
                    <a:pt x="295" y="631"/>
                  </a:lnTo>
                  <a:close/>
                  <a:moveTo>
                    <a:pt x="257" y="604"/>
                  </a:moveTo>
                  <a:lnTo>
                    <a:pt x="254" y="599"/>
                  </a:lnTo>
                  <a:lnTo>
                    <a:pt x="252" y="595"/>
                  </a:lnTo>
                  <a:lnTo>
                    <a:pt x="247" y="595"/>
                  </a:lnTo>
                  <a:lnTo>
                    <a:pt x="247" y="595"/>
                  </a:lnTo>
                  <a:lnTo>
                    <a:pt x="247" y="599"/>
                  </a:lnTo>
                  <a:lnTo>
                    <a:pt x="245" y="601"/>
                  </a:lnTo>
                  <a:lnTo>
                    <a:pt x="245" y="604"/>
                  </a:lnTo>
                  <a:lnTo>
                    <a:pt x="254" y="613"/>
                  </a:lnTo>
                  <a:lnTo>
                    <a:pt x="257" y="615"/>
                  </a:lnTo>
                  <a:lnTo>
                    <a:pt x="261" y="611"/>
                  </a:lnTo>
                  <a:lnTo>
                    <a:pt x="259" y="608"/>
                  </a:lnTo>
                  <a:lnTo>
                    <a:pt x="257" y="60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8154784" y="1077349"/>
              <a:ext cx="690563" cy="668338"/>
            </a:xfrm>
            <a:custGeom>
              <a:avLst/>
              <a:gdLst>
                <a:gd name="T0" fmla="*/ 394 w 435"/>
                <a:gd name="T1" fmla="*/ 92 h 421"/>
                <a:gd name="T2" fmla="*/ 389 w 435"/>
                <a:gd name="T3" fmla="*/ 64 h 421"/>
                <a:gd name="T4" fmla="*/ 366 w 435"/>
                <a:gd name="T5" fmla="*/ 50 h 421"/>
                <a:gd name="T6" fmla="*/ 380 w 435"/>
                <a:gd name="T7" fmla="*/ 9 h 421"/>
                <a:gd name="T8" fmla="*/ 309 w 435"/>
                <a:gd name="T9" fmla="*/ 23 h 421"/>
                <a:gd name="T10" fmla="*/ 266 w 435"/>
                <a:gd name="T11" fmla="*/ 28 h 421"/>
                <a:gd name="T12" fmla="*/ 243 w 435"/>
                <a:gd name="T13" fmla="*/ 28 h 421"/>
                <a:gd name="T14" fmla="*/ 227 w 435"/>
                <a:gd name="T15" fmla="*/ 25 h 421"/>
                <a:gd name="T16" fmla="*/ 167 w 435"/>
                <a:gd name="T17" fmla="*/ 37 h 421"/>
                <a:gd name="T18" fmla="*/ 140 w 435"/>
                <a:gd name="T19" fmla="*/ 82 h 421"/>
                <a:gd name="T20" fmla="*/ 105 w 435"/>
                <a:gd name="T21" fmla="*/ 98 h 421"/>
                <a:gd name="T22" fmla="*/ 80 w 435"/>
                <a:gd name="T23" fmla="*/ 89 h 421"/>
                <a:gd name="T24" fmla="*/ 57 w 435"/>
                <a:gd name="T25" fmla="*/ 66 h 421"/>
                <a:gd name="T26" fmla="*/ 12 w 435"/>
                <a:gd name="T27" fmla="*/ 92 h 421"/>
                <a:gd name="T28" fmla="*/ 0 w 435"/>
                <a:gd name="T29" fmla="*/ 121 h 421"/>
                <a:gd name="T30" fmla="*/ 19 w 435"/>
                <a:gd name="T31" fmla="*/ 162 h 421"/>
                <a:gd name="T32" fmla="*/ 51 w 435"/>
                <a:gd name="T33" fmla="*/ 188 h 421"/>
                <a:gd name="T34" fmla="*/ 55 w 435"/>
                <a:gd name="T35" fmla="*/ 213 h 421"/>
                <a:gd name="T36" fmla="*/ 35 w 435"/>
                <a:gd name="T37" fmla="*/ 220 h 421"/>
                <a:gd name="T38" fmla="*/ 44 w 435"/>
                <a:gd name="T39" fmla="*/ 242 h 421"/>
                <a:gd name="T40" fmla="*/ 41 w 435"/>
                <a:gd name="T41" fmla="*/ 279 h 421"/>
                <a:gd name="T42" fmla="*/ 28 w 435"/>
                <a:gd name="T43" fmla="*/ 313 h 421"/>
                <a:gd name="T44" fmla="*/ 19 w 435"/>
                <a:gd name="T45" fmla="*/ 332 h 421"/>
                <a:gd name="T46" fmla="*/ 28 w 435"/>
                <a:gd name="T47" fmla="*/ 341 h 421"/>
                <a:gd name="T48" fmla="*/ 30 w 435"/>
                <a:gd name="T49" fmla="*/ 357 h 421"/>
                <a:gd name="T50" fmla="*/ 37 w 435"/>
                <a:gd name="T51" fmla="*/ 375 h 421"/>
                <a:gd name="T52" fmla="*/ 46 w 435"/>
                <a:gd name="T53" fmla="*/ 386 h 421"/>
                <a:gd name="T54" fmla="*/ 60 w 435"/>
                <a:gd name="T55" fmla="*/ 382 h 421"/>
                <a:gd name="T56" fmla="*/ 64 w 435"/>
                <a:gd name="T57" fmla="*/ 373 h 421"/>
                <a:gd name="T58" fmla="*/ 80 w 435"/>
                <a:gd name="T59" fmla="*/ 373 h 421"/>
                <a:gd name="T60" fmla="*/ 108 w 435"/>
                <a:gd name="T61" fmla="*/ 382 h 421"/>
                <a:gd name="T62" fmla="*/ 105 w 435"/>
                <a:gd name="T63" fmla="*/ 396 h 421"/>
                <a:gd name="T64" fmla="*/ 108 w 435"/>
                <a:gd name="T65" fmla="*/ 409 h 421"/>
                <a:gd name="T66" fmla="*/ 119 w 435"/>
                <a:gd name="T67" fmla="*/ 418 h 421"/>
                <a:gd name="T68" fmla="*/ 133 w 435"/>
                <a:gd name="T69" fmla="*/ 412 h 421"/>
                <a:gd name="T70" fmla="*/ 153 w 435"/>
                <a:gd name="T71" fmla="*/ 414 h 421"/>
                <a:gd name="T72" fmla="*/ 169 w 435"/>
                <a:gd name="T73" fmla="*/ 389 h 421"/>
                <a:gd name="T74" fmla="*/ 188 w 435"/>
                <a:gd name="T75" fmla="*/ 352 h 421"/>
                <a:gd name="T76" fmla="*/ 199 w 435"/>
                <a:gd name="T77" fmla="*/ 345 h 421"/>
                <a:gd name="T78" fmla="*/ 208 w 435"/>
                <a:gd name="T79" fmla="*/ 345 h 421"/>
                <a:gd name="T80" fmla="*/ 211 w 435"/>
                <a:gd name="T81" fmla="*/ 332 h 421"/>
                <a:gd name="T82" fmla="*/ 247 w 435"/>
                <a:gd name="T83" fmla="*/ 322 h 421"/>
                <a:gd name="T84" fmla="*/ 254 w 435"/>
                <a:gd name="T85" fmla="*/ 332 h 421"/>
                <a:gd name="T86" fmla="*/ 275 w 435"/>
                <a:gd name="T87" fmla="*/ 313 h 421"/>
                <a:gd name="T88" fmla="*/ 277 w 435"/>
                <a:gd name="T89" fmla="*/ 295 h 421"/>
                <a:gd name="T90" fmla="*/ 318 w 435"/>
                <a:gd name="T91" fmla="*/ 286 h 421"/>
                <a:gd name="T92" fmla="*/ 332 w 435"/>
                <a:gd name="T93" fmla="*/ 268 h 421"/>
                <a:gd name="T94" fmla="*/ 320 w 435"/>
                <a:gd name="T95" fmla="*/ 256 h 421"/>
                <a:gd name="T96" fmla="*/ 316 w 435"/>
                <a:gd name="T97" fmla="*/ 245 h 421"/>
                <a:gd name="T98" fmla="*/ 307 w 435"/>
                <a:gd name="T99" fmla="*/ 236 h 421"/>
                <a:gd name="T100" fmla="*/ 298 w 435"/>
                <a:gd name="T101" fmla="*/ 217 h 421"/>
                <a:gd name="T102" fmla="*/ 309 w 435"/>
                <a:gd name="T103" fmla="*/ 197 h 421"/>
                <a:gd name="T104" fmla="*/ 316 w 435"/>
                <a:gd name="T105" fmla="*/ 188 h 421"/>
                <a:gd name="T106" fmla="*/ 341 w 435"/>
                <a:gd name="T107" fmla="*/ 165 h 421"/>
                <a:gd name="T108" fmla="*/ 348 w 435"/>
                <a:gd name="T109" fmla="*/ 151 h 421"/>
                <a:gd name="T110" fmla="*/ 357 w 435"/>
                <a:gd name="T111" fmla="*/ 126 h 421"/>
                <a:gd name="T112" fmla="*/ 380 w 435"/>
                <a:gd name="T113" fmla="*/ 146 h 421"/>
                <a:gd name="T114" fmla="*/ 407 w 435"/>
                <a:gd name="T115" fmla="*/ 137 h 421"/>
                <a:gd name="T116" fmla="*/ 419 w 435"/>
                <a:gd name="T117" fmla="*/ 140 h 421"/>
                <a:gd name="T118" fmla="*/ 430 w 435"/>
                <a:gd name="T119" fmla="*/ 128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5" h="421">
                  <a:moveTo>
                    <a:pt x="430" y="124"/>
                  </a:moveTo>
                  <a:lnTo>
                    <a:pt x="421" y="119"/>
                  </a:lnTo>
                  <a:lnTo>
                    <a:pt x="414" y="114"/>
                  </a:lnTo>
                  <a:lnTo>
                    <a:pt x="410" y="103"/>
                  </a:lnTo>
                  <a:lnTo>
                    <a:pt x="407" y="96"/>
                  </a:lnTo>
                  <a:lnTo>
                    <a:pt x="405" y="94"/>
                  </a:lnTo>
                  <a:lnTo>
                    <a:pt x="400" y="94"/>
                  </a:lnTo>
                  <a:lnTo>
                    <a:pt x="396" y="94"/>
                  </a:lnTo>
                  <a:lnTo>
                    <a:pt x="394" y="92"/>
                  </a:lnTo>
                  <a:lnTo>
                    <a:pt x="394" y="89"/>
                  </a:lnTo>
                  <a:lnTo>
                    <a:pt x="394" y="87"/>
                  </a:lnTo>
                  <a:lnTo>
                    <a:pt x="394" y="85"/>
                  </a:lnTo>
                  <a:lnTo>
                    <a:pt x="394" y="80"/>
                  </a:lnTo>
                  <a:lnTo>
                    <a:pt x="394" y="78"/>
                  </a:lnTo>
                  <a:lnTo>
                    <a:pt x="394" y="76"/>
                  </a:lnTo>
                  <a:lnTo>
                    <a:pt x="394" y="73"/>
                  </a:lnTo>
                  <a:lnTo>
                    <a:pt x="394" y="66"/>
                  </a:lnTo>
                  <a:lnTo>
                    <a:pt x="389" y="64"/>
                  </a:lnTo>
                  <a:lnTo>
                    <a:pt x="380" y="64"/>
                  </a:lnTo>
                  <a:lnTo>
                    <a:pt x="378" y="62"/>
                  </a:lnTo>
                  <a:lnTo>
                    <a:pt x="378" y="62"/>
                  </a:lnTo>
                  <a:lnTo>
                    <a:pt x="375" y="60"/>
                  </a:lnTo>
                  <a:lnTo>
                    <a:pt x="373" y="57"/>
                  </a:lnTo>
                  <a:lnTo>
                    <a:pt x="371" y="55"/>
                  </a:lnTo>
                  <a:lnTo>
                    <a:pt x="366" y="55"/>
                  </a:lnTo>
                  <a:lnTo>
                    <a:pt x="364" y="55"/>
                  </a:lnTo>
                  <a:lnTo>
                    <a:pt x="366" y="50"/>
                  </a:lnTo>
                  <a:lnTo>
                    <a:pt x="366" y="48"/>
                  </a:lnTo>
                  <a:lnTo>
                    <a:pt x="366" y="46"/>
                  </a:lnTo>
                  <a:lnTo>
                    <a:pt x="364" y="41"/>
                  </a:lnTo>
                  <a:lnTo>
                    <a:pt x="362" y="34"/>
                  </a:lnTo>
                  <a:lnTo>
                    <a:pt x="362" y="32"/>
                  </a:lnTo>
                  <a:lnTo>
                    <a:pt x="359" y="28"/>
                  </a:lnTo>
                  <a:lnTo>
                    <a:pt x="362" y="23"/>
                  </a:lnTo>
                  <a:lnTo>
                    <a:pt x="375" y="16"/>
                  </a:lnTo>
                  <a:lnTo>
                    <a:pt x="380" y="9"/>
                  </a:lnTo>
                  <a:lnTo>
                    <a:pt x="380" y="7"/>
                  </a:lnTo>
                  <a:lnTo>
                    <a:pt x="380" y="2"/>
                  </a:lnTo>
                  <a:lnTo>
                    <a:pt x="375" y="0"/>
                  </a:lnTo>
                  <a:lnTo>
                    <a:pt x="364" y="2"/>
                  </a:lnTo>
                  <a:lnTo>
                    <a:pt x="362" y="2"/>
                  </a:lnTo>
                  <a:lnTo>
                    <a:pt x="341" y="14"/>
                  </a:lnTo>
                  <a:lnTo>
                    <a:pt x="325" y="14"/>
                  </a:lnTo>
                  <a:lnTo>
                    <a:pt x="316" y="18"/>
                  </a:lnTo>
                  <a:lnTo>
                    <a:pt x="309" y="23"/>
                  </a:lnTo>
                  <a:lnTo>
                    <a:pt x="300" y="28"/>
                  </a:lnTo>
                  <a:lnTo>
                    <a:pt x="291" y="30"/>
                  </a:lnTo>
                  <a:lnTo>
                    <a:pt x="288" y="32"/>
                  </a:lnTo>
                  <a:lnTo>
                    <a:pt x="286" y="34"/>
                  </a:lnTo>
                  <a:lnTo>
                    <a:pt x="282" y="34"/>
                  </a:lnTo>
                  <a:lnTo>
                    <a:pt x="279" y="34"/>
                  </a:lnTo>
                  <a:lnTo>
                    <a:pt x="272" y="30"/>
                  </a:lnTo>
                  <a:lnTo>
                    <a:pt x="268" y="28"/>
                  </a:lnTo>
                  <a:lnTo>
                    <a:pt x="266" y="28"/>
                  </a:lnTo>
                  <a:lnTo>
                    <a:pt x="266" y="28"/>
                  </a:lnTo>
                  <a:lnTo>
                    <a:pt x="266" y="28"/>
                  </a:lnTo>
                  <a:lnTo>
                    <a:pt x="266" y="28"/>
                  </a:lnTo>
                  <a:lnTo>
                    <a:pt x="254" y="25"/>
                  </a:lnTo>
                  <a:lnTo>
                    <a:pt x="250" y="28"/>
                  </a:lnTo>
                  <a:lnTo>
                    <a:pt x="243" y="28"/>
                  </a:lnTo>
                  <a:lnTo>
                    <a:pt x="243" y="28"/>
                  </a:lnTo>
                  <a:lnTo>
                    <a:pt x="243" y="28"/>
                  </a:lnTo>
                  <a:lnTo>
                    <a:pt x="243" y="28"/>
                  </a:lnTo>
                  <a:lnTo>
                    <a:pt x="240" y="30"/>
                  </a:lnTo>
                  <a:lnTo>
                    <a:pt x="238" y="30"/>
                  </a:lnTo>
                  <a:lnTo>
                    <a:pt x="238" y="30"/>
                  </a:lnTo>
                  <a:lnTo>
                    <a:pt x="236" y="28"/>
                  </a:lnTo>
                  <a:lnTo>
                    <a:pt x="233" y="28"/>
                  </a:lnTo>
                  <a:lnTo>
                    <a:pt x="233" y="25"/>
                  </a:lnTo>
                  <a:lnTo>
                    <a:pt x="231" y="25"/>
                  </a:lnTo>
                  <a:lnTo>
                    <a:pt x="229" y="25"/>
                  </a:lnTo>
                  <a:lnTo>
                    <a:pt x="227" y="25"/>
                  </a:lnTo>
                  <a:lnTo>
                    <a:pt x="224" y="25"/>
                  </a:lnTo>
                  <a:lnTo>
                    <a:pt x="222" y="28"/>
                  </a:lnTo>
                  <a:lnTo>
                    <a:pt x="222" y="28"/>
                  </a:lnTo>
                  <a:lnTo>
                    <a:pt x="215" y="34"/>
                  </a:lnTo>
                  <a:lnTo>
                    <a:pt x="208" y="34"/>
                  </a:lnTo>
                  <a:lnTo>
                    <a:pt x="204" y="32"/>
                  </a:lnTo>
                  <a:lnTo>
                    <a:pt x="195" y="30"/>
                  </a:lnTo>
                  <a:lnTo>
                    <a:pt x="181" y="32"/>
                  </a:lnTo>
                  <a:lnTo>
                    <a:pt x="167" y="37"/>
                  </a:lnTo>
                  <a:lnTo>
                    <a:pt x="163" y="39"/>
                  </a:lnTo>
                  <a:lnTo>
                    <a:pt x="149" y="53"/>
                  </a:lnTo>
                  <a:lnTo>
                    <a:pt x="149" y="57"/>
                  </a:lnTo>
                  <a:lnTo>
                    <a:pt x="147" y="66"/>
                  </a:lnTo>
                  <a:lnTo>
                    <a:pt x="142" y="76"/>
                  </a:lnTo>
                  <a:lnTo>
                    <a:pt x="142" y="78"/>
                  </a:lnTo>
                  <a:lnTo>
                    <a:pt x="142" y="80"/>
                  </a:lnTo>
                  <a:lnTo>
                    <a:pt x="142" y="82"/>
                  </a:lnTo>
                  <a:lnTo>
                    <a:pt x="140" y="82"/>
                  </a:lnTo>
                  <a:lnTo>
                    <a:pt x="137" y="85"/>
                  </a:lnTo>
                  <a:lnTo>
                    <a:pt x="137" y="85"/>
                  </a:lnTo>
                  <a:lnTo>
                    <a:pt x="133" y="94"/>
                  </a:lnTo>
                  <a:lnTo>
                    <a:pt x="131" y="96"/>
                  </a:lnTo>
                  <a:lnTo>
                    <a:pt x="126" y="96"/>
                  </a:lnTo>
                  <a:lnTo>
                    <a:pt x="124" y="96"/>
                  </a:lnTo>
                  <a:lnTo>
                    <a:pt x="117" y="94"/>
                  </a:lnTo>
                  <a:lnTo>
                    <a:pt x="112" y="96"/>
                  </a:lnTo>
                  <a:lnTo>
                    <a:pt x="105" y="98"/>
                  </a:lnTo>
                  <a:lnTo>
                    <a:pt x="103" y="98"/>
                  </a:lnTo>
                  <a:lnTo>
                    <a:pt x="101" y="96"/>
                  </a:lnTo>
                  <a:lnTo>
                    <a:pt x="99" y="94"/>
                  </a:lnTo>
                  <a:lnTo>
                    <a:pt x="96" y="92"/>
                  </a:lnTo>
                  <a:lnTo>
                    <a:pt x="94" y="92"/>
                  </a:lnTo>
                  <a:lnTo>
                    <a:pt x="89" y="94"/>
                  </a:lnTo>
                  <a:lnTo>
                    <a:pt x="89" y="94"/>
                  </a:lnTo>
                  <a:lnTo>
                    <a:pt x="83" y="89"/>
                  </a:lnTo>
                  <a:lnTo>
                    <a:pt x="80" y="89"/>
                  </a:lnTo>
                  <a:lnTo>
                    <a:pt x="76" y="92"/>
                  </a:lnTo>
                  <a:lnTo>
                    <a:pt x="73" y="92"/>
                  </a:lnTo>
                  <a:lnTo>
                    <a:pt x="71" y="89"/>
                  </a:lnTo>
                  <a:lnTo>
                    <a:pt x="73" y="87"/>
                  </a:lnTo>
                  <a:lnTo>
                    <a:pt x="78" y="82"/>
                  </a:lnTo>
                  <a:lnTo>
                    <a:pt x="78" y="80"/>
                  </a:lnTo>
                  <a:lnTo>
                    <a:pt x="76" y="78"/>
                  </a:lnTo>
                  <a:lnTo>
                    <a:pt x="62" y="69"/>
                  </a:lnTo>
                  <a:lnTo>
                    <a:pt x="57" y="66"/>
                  </a:lnTo>
                  <a:lnTo>
                    <a:pt x="55" y="69"/>
                  </a:lnTo>
                  <a:lnTo>
                    <a:pt x="32" y="73"/>
                  </a:lnTo>
                  <a:lnTo>
                    <a:pt x="25" y="73"/>
                  </a:lnTo>
                  <a:lnTo>
                    <a:pt x="19" y="66"/>
                  </a:lnTo>
                  <a:lnTo>
                    <a:pt x="16" y="78"/>
                  </a:lnTo>
                  <a:lnTo>
                    <a:pt x="16" y="80"/>
                  </a:lnTo>
                  <a:lnTo>
                    <a:pt x="14" y="82"/>
                  </a:lnTo>
                  <a:lnTo>
                    <a:pt x="9" y="87"/>
                  </a:lnTo>
                  <a:lnTo>
                    <a:pt x="12" y="92"/>
                  </a:lnTo>
                  <a:lnTo>
                    <a:pt x="12" y="96"/>
                  </a:lnTo>
                  <a:lnTo>
                    <a:pt x="12" y="101"/>
                  </a:lnTo>
                  <a:lnTo>
                    <a:pt x="9" y="103"/>
                  </a:lnTo>
                  <a:lnTo>
                    <a:pt x="7" y="105"/>
                  </a:lnTo>
                  <a:lnTo>
                    <a:pt x="5" y="110"/>
                  </a:lnTo>
                  <a:lnTo>
                    <a:pt x="7" y="112"/>
                  </a:lnTo>
                  <a:lnTo>
                    <a:pt x="5" y="117"/>
                  </a:lnTo>
                  <a:lnTo>
                    <a:pt x="3" y="119"/>
                  </a:lnTo>
                  <a:lnTo>
                    <a:pt x="0" y="121"/>
                  </a:lnTo>
                  <a:lnTo>
                    <a:pt x="0" y="126"/>
                  </a:lnTo>
                  <a:lnTo>
                    <a:pt x="3" y="130"/>
                  </a:lnTo>
                  <a:lnTo>
                    <a:pt x="5" y="135"/>
                  </a:lnTo>
                  <a:lnTo>
                    <a:pt x="14" y="135"/>
                  </a:lnTo>
                  <a:lnTo>
                    <a:pt x="19" y="140"/>
                  </a:lnTo>
                  <a:lnTo>
                    <a:pt x="21" y="146"/>
                  </a:lnTo>
                  <a:lnTo>
                    <a:pt x="21" y="153"/>
                  </a:lnTo>
                  <a:lnTo>
                    <a:pt x="19" y="160"/>
                  </a:lnTo>
                  <a:lnTo>
                    <a:pt x="19" y="162"/>
                  </a:lnTo>
                  <a:lnTo>
                    <a:pt x="19" y="165"/>
                  </a:lnTo>
                  <a:lnTo>
                    <a:pt x="21" y="172"/>
                  </a:lnTo>
                  <a:lnTo>
                    <a:pt x="21" y="174"/>
                  </a:lnTo>
                  <a:lnTo>
                    <a:pt x="23" y="176"/>
                  </a:lnTo>
                  <a:lnTo>
                    <a:pt x="25" y="178"/>
                  </a:lnTo>
                  <a:lnTo>
                    <a:pt x="25" y="178"/>
                  </a:lnTo>
                  <a:lnTo>
                    <a:pt x="37" y="181"/>
                  </a:lnTo>
                  <a:lnTo>
                    <a:pt x="41" y="183"/>
                  </a:lnTo>
                  <a:lnTo>
                    <a:pt x="51" y="188"/>
                  </a:lnTo>
                  <a:lnTo>
                    <a:pt x="53" y="190"/>
                  </a:lnTo>
                  <a:lnTo>
                    <a:pt x="53" y="192"/>
                  </a:lnTo>
                  <a:lnTo>
                    <a:pt x="55" y="194"/>
                  </a:lnTo>
                  <a:lnTo>
                    <a:pt x="55" y="204"/>
                  </a:lnTo>
                  <a:lnTo>
                    <a:pt x="55" y="206"/>
                  </a:lnTo>
                  <a:lnTo>
                    <a:pt x="55" y="208"/>
                  </a:lnTo>
                  <a:lnTo>
                    <a:pt x="55" y="210"/>
                  </a:lnTo>
                  <a:lnTo>
                    <a:pt x="55" y="210"/>
                  </a:lnTo>
                  <a:lnTo>
                    <a:pt x="55" y="213"/>
                  </a:lnTo>
                  <a:lnTo>
                    <a:pt x="53" y="215"/>
                  </a:lnTo>
                  <a:lnTo>
                    <a:pt x="51" y="215"/>
                  </a:lnTo>
                  <a:lnTo>
                    <a:pt x="51" y="215"/>
                  </a:lnTo>
                  <a:lnTo>
                    <a:pt x="48" y="217"/>
                  </a:lnTo>
                  <a:lnTo>
                    <a:pt x="46" y="217"/>
                  </a:lnTo>
                  <a:lnTo>
                    <a:pt x="41" y="217"/>
                  </a:lnTo>
                  <a:lnTo>
                    <a:pt x="39" y="217"/>
                  </a:lnTo>
                  <a:lnTo>
                    <a:pt x="39" y="217"/>
                  </a:lnTo>
                  <a:lnTo>
                    <a:pt x="35" y="220"/>
                  </a:lnTo>
                  <a:lnTo>
                    <a:pt x="32" y="224"/>
                  </a:lnTo>
                  <a:lnTo>
                    <a:pt x="41" y="229"/>
                  </a:lnTo>
                  <a:lnTo>
                    <a:pt x="44" y="233"/>
                  </a:lnTo>
                  <a:lnTo>
                    <a:pt x="44" y="233"/>
                  </a:lnTo>
                  <a:lnTo>
                    <a:pt x="44" y="236"/>
                  </a:lnTo>
                  <a:lnTo>
                    <a:pt x="44" y="238"/>
                  </a:lnTo>
                  <a:lnTo>
                    <a:pt x="44" y="238"/>
                  </a:lnTo>
                  <a:lnTo>
                    <a:pt x="44" y="240"/>
                  </a:lnTo>
                  <a:lnTo>
                    <a:pt x="44" y="242"/>
                  </a:lnTo>
                  <a:lnTo>
                    <a:pt x="44" y="245"/>
                  </a:lnTo>
                  <a:lnTo>
                    <a:pt x="46" y="252"/>
                  </a:lnTo>
                  <a:lnTo>
                    <a:pt x="46" y="254"/>
                  </a:lnTo>
                  <a:lnTo>
                    <a:pt x="46" y="256"/>
                  </a:lnTo>
                  <a:lnTo>
                    <a:pt x="44" y="265"/>
                  </a:lnTo>
                  <a:lnTo>
                    <a:pt x="41" y="268"/>
                  </a:lnTo>
                  <a:lnTo>
                    <a:pt x="41" y="270"/>
                  </a:lnTo>
                  <a:lnTo>
                    <a:pt x="41" y="272"/>
                  </a:lnTo>
                  <a:lnTo>
                    <a:pt x="41" y="279"/>
                  </a:lnTo>
                  <a:lnTo>
                    <a:pt x="39" y="290"/>
                  </a:lnTo>
                  <a:lnTo>
                    <a:pt x="39" y="293"/>
                  </a:lnTo>
                  <a:lnTo>
                    <a:pt x="39" y="293"/>
                  </a:lnTo>
                  <a:lnTo>
                    <a:pt x="39" y="295"/>
                  </a:lnTo>
                  <a:lnTo>
                    <a:pt x="32" y="300"/>
                  </a:lnTo>
                  <a:lnTo>
                    <a:pt x="30" y="302"/>
                  </a:lnTo>
                  <a:lnTo>
                    <a:pt x="30" y="304"/>
                  </a:lnTo>
                  <a:lnTo>
                    <a:pt x="28" y="306"/>
                  </a:lnTo>
                  <a:lnTo>
                    <a:pt x="28" y="313"/>
                  </a:lnTo>
                  <a:lnTo>
                    <a:pt x="25" y="316"/>
                  </a:lnTo>
                  <a:lnTo>
                    <a:pt x="25" y="318"/>
                  </a:lnTo>
                  <a:lnTo>
                    <a:pt x="23" y="320"/>
                  </a:lnTo>
                  <a:lnTo>
                    <a:pt x="21" y="320"/>
                  </a:lnTo>
                  <a:lnTo>
                    <a:pt x="21" y="322"/>
                  </a:lnTo>
                  <a:lnTo>
                    <a:pt x="19" y="327"/>
                  </a:lnTo>
                  <a:lnTo>
                    <a:pt x="19" y="329"/>
                  </a:lnTo>
                  <a:lnTo>
                    <a:pt x="19" y="329"/>
                  </a:lnTo>
                  <a:lnTo>
                    <a:pt x="19" y="332"/>
                  </a:lnTo>
                  <a:lnTo>
                    <a:pt x="21" y="332"/>
                  </a:lnTo>
                  <a:lnTo>
                    <a:pt x="21" y="332"/>
                  </a:lnTo>
                  <a:lnTo>
                    <a:pt x="21" y="334"/>
                  </a:lnTo>
                  <a:lnTo>
                    <a:pt x="23" y="334"/>
                  </a:lnTo>
                  <a:lnTo>
                    <a:pt x="25" y="334"/>
                  </a:lnTo>
                  <a:lnTo>
                    <a:pt x="28" y="336"/>
                  </a:lnTo>
                  <a:lnTo>
                    <a:pt x="28" y="336"/>
                  </a:lnTo>
                  <a:lnTo>
                    <a:pt x="28" y="336"/>
                  </a:lnTo>
                  <a:lnTo>
                    <a:pt x="28" y="341"/>
                  </a:lnTo>
                  <a:lnTo>
                    <a:pt x="28" y="343"/>
                  </a:lnTo>
                  <a:lnTo>
                    <a:pt x="28" y="343"/>
                  </a:lnTo>
                  <a:lnTo>
                    <a:pt x="28" y="345"/>
                  </a:lnTo>
                  <a:lnTo>
                    <a:pt x="30" y="345"/>
                  </a:lnTo>
                  <a:lnTo>
                    <a:pt x="30" y="348"/>
                  </a:lnTo>
                  <a:lnTo>
                    <a:pt x="32" y="350"/>
                  </a:lnTo>
                  <a:lnTo>
                    <a:pt x="32" y="352"/>
                  </a:lnTo>
                  <a:lnTo>
                    <a:pt x="32" y="352"/>
                  </a:lnTo>
                  <a:lnTo>
                    <a:pt x="30" y="357"/>
                  </a:lnTo>
                  <a:lnTo>
                    <a:pt x="30" y="359"/>
                  </a:lnTo>
                  <a:lnTo>
                    <a:pt x="28" y="361"/>
                  </a:lnTo>
                  <a:lnTo>
                    <a:pt x="30" y="361"/>
                  </a:lnTo>
                  <a:lnTo>
                    <a:pt x="30" y="366"/>
                  </a:lnTo>
                  <a:lnTo>
                    <a:pt x="32" y="373"/>
                  </a:lnTo>
                  <a:lnTo>
                    <a:pt x="32" y="375"/>
                  </a:lnTo>
                  <a:lnTo>
                    <a:pt x="32" y="375"/>
                  </a:lnTo>
                  <a:lnTo>
                    <a:pt x="35" y="375"/>
                  </a:lnTo>
                  <a:lnTo>
                    <a:pt x="37" y="375"/>
                  </a:lnTo>
                  <a:lnTo>
                    <a:pt x="39" y="377"/>
                  </a:lnTo>
                  <a:lnTo>
                    <a:pt x="39" y="377"/>
                  </a:lnTo>
                  <a:lnTo>
                    <a:pt x="39" y="380"/>
                  </a:lnTo>
                  <a:lnTo>
                    <a:pt x="39" y="382"/>
                  </a:lnTo>
                  <a:lnTo>
                    <a:pt x="39" y="384"/>
                  </a:lnTo>
                  <a:lnTo>
                    <a:pt x="39" y="384"/>
                  </a:lnTo>
                  <a:lnTo>
                    <a:pt x="41" y="386"/>
                  </a:lnTo>
                  <a:lnTo>
                    <a:pt x="44" y="386"/>
                  </a:lnTo>
                  <a:lnTo>
                    <a:pt x="46" y="386"/>
                  </a:lnTo>
                  <a:lnTo>
                    <a:pt x="46" y="386"/>
                  </a:lnTo>
                  <a:lnTo>
                    <a:pt x="46" y="386"/>
                  </a:lnTo>
                  <a:lnTo>
                    <a:pt x="48" y="386"/>
                  </a:lnTo>
                  <a:lnTo>
                    <a:pt x="51" y="382"/>
                  </a:lnTo>
                  <a:lnTo>
                    <a:pt x="51" y="382"/>
                  </a:lnTo>
                  <a:lnTo>
                    <a:pt x="53" y="382"/>
                  </a:lnTo>
                  <a:lnTo>
                    <a:pt x="57" y="382"/>
                  </a:lnTo>
                  <a:lnTo>
                    <a:pt x="60" y="382"/>
                  </a:lnTo>
                  <a:lnTo>
                    <a:pt x="60" y="382"/>
                  </a:lnTo>
                  <a:lnTo>
                    <a:pt x="62" y="382"/>
                  </a:lnTo>
                  <a:lnTo>
                    <a:pt x="62" y="380"/>
                  </a:lnTo>
                  <a:lnTo>
                    <a:pt x="62" y="380"/>
                  </a:lnTo>
                  <a:lnTo>
                    <a:pt x="62" y="380"/>
                  </a:lnTo>
                  <a:lnTo>
                    <a:pt x="64" y="377"/>
                  </a:lnTo>
                  <a:lnTo>
                    <a:pt x="64" y="375"/>
                  </a:lnTo>
                  <a:lnTo>
                    <a:pt x="64" y="375"/>
                  </a:lnTo>
                  <a:lnTo>
                    <a:pt x="64" y="373"/>
                  </a:lnTo>
                  <a:lnTo>
                    <a:pt x="64" y="373"/>
                  </a:lnTo>
                  <a:lnTo>
                    <a:pt x="64" y="373"/>
                  </a:lnTo>
                  <a:lnTo>
                    <a:pt x="67" y="370"/>
                  </a:lnTo>
                  <a:lnTo>
                    <a:pt x="69" y="373"/>
                  </a:lnTo>
                  <a:lnTo>
                    <a:pt x="71" y="370"/>
                  </a:lnTo>
                  <a:lnTo>
                    <a:pt x="76" y="370"/>
                  </a:lnTo>
                  <a:lnTo>
                    <a:pt x="76" y="370"/>
                  </a:lnTo>
                  <a:lnTo>
                    <a:pt x="76" y="370"/>
                  </a:lnTo>
                  <a:lnTo>
                    <a:pt x="78" y="370"/>
                  </a:lnTo>
                  <a:lnTo>
                    <a:pt x="80" y="373"/>
                  </a:lnTo>
                  <a:lnTo>
                    <a:pt x="83" y="373"/>
                  </a:lnTo>
                  <a:lnTo>
                    <a:pt x="83" y="373"/>
                  </a:lnTo>
                  <a:lnTo>
                    <a:pt x="89" y="370"/>
                  </a:lnTo>
                  <a:lnTo>
                    <a:pt x="92" y="370"/>
                  </a:lnTo>
                  <a:lnTo>
                    <a:pt x="92" y="370"/>
                  </a:lnTo>
                  <a:lnTo>
                    <a:pt x="94" y="373"/>
                  </a:lnTo>
                  <a:lnTo>
                    <a:pt x="99" y="375"/>
                  </a:lnTo>
                  <a:lnTo>
                    <a:pt x="108" y="380"/>
                  </a:lnTo>
                  <a:lnTo>
                    <a:pt x="108" y="382"/>
                  </a:lnTo>
                  <a:lnTo>
                    <a:pt x="108" y="382"/>
                  </a:lnTo>
                  <a:lnTo>
                    <a:pt x="110" y="384"/>
                  </a:lnTo>
                  <a:lnTo>
                    <a:pt x="110" y="389"/>
                  </a:lnTo>
                  <a:lnTo>
                    <a:pt x="110" y="389"/>
                  </a:lnTo>
                  <a:lnTo>
                    <a:pt x="110" y="391"/>
                  </a:lnTo>
                  <a:lnTo>
                    <a:pt x="110" y="391"/>
                  </a:lnTo>
                  <a:lnTo>
                    <a:pt x="105" y="393"/>
                  </a:lnTo>
                  <a:lnTo>
                    <a:pt x="105" y="396"/>
                  </a:lnTo>
                  <a:lnTo>
                    <a:pt x="105" y="396"/>
                  </a:lnTo>
                  <a:lnTo>
                    <a:pt x="105" y="398"/>
                  </a:lnTo>
                  <a:lnTo>
                    <a:pt x="105" y="398"/>
                  </a:lnTo>
                  <a:lnTo>
                    <a:pt x="105" y="400"/>
                  </a:lnTo>
                  <a:lnTo>
                    <a:pt x="105" y="400"/>
                  </a:lnTo>
                  <a:lnTo>
                    <a:pt x="103" y="405"/>
                  </a:lnTo>
                  <a:lnTo>
                    <a:pt x="103" y="407"/>
                  </a:lnTo>
                  <a:lnTo>
                    <a:pt x="105" y="409"/>
                  </a:lnTo>
                  <a:lnTo>
                    <a:pt x="105" y="409"/>
                  </a:lnTo>
                  <a:lnTo>
                    <a:pt x="108" y="409"/>
                  </a:lnTo>
                  <a:lnTo>
                    <a:pt x="108" y="409"/>
                  </a:lnTo>
                  <a:lnTo>
                    <a:pt x="110" y="412"/>
                  </a:lnTo>
                  <a:lnTo>
                    <a:pt x="115" y="416"/>
                  </a:lnTo>
                  <a:lnTo>
                    <a:pt x="115" y="418"/>
                  </a:lnTo>
                  <a:lnTo>
                    <a:pt x="117" y="418"/>
                  </a:lnTo>
                  <a:lnTo>
                    <a:pt x="117" y="421"/>
                  </a:lnTo>
                  <a:lnTo>
                    <a:pt x="119" y="418"/>
                  </a:lnTo>
                  <a:lnTo>
                    <a:pt x="119" y="418"/>
                  </a:lnTo>
                  <a:lnTo>
                    <a:pt x="119" y="418"/>
                  </a:lnTo>
                  <a:lnTo>
                    <a:pt x="121" y="416"/>
                  </a:lnTo>
                  <a:lnTo>
                    <a:pt x="121" y="416"/>
                  </a:lnTo>
                  <a:lnTo>
                    <a:pt x="124" y="416"/>
                  </a:lnTo>
                  <a:lnTo>
                    <a:pt x="126" y="416"/>
                  </a:lnTo>
                  <a:lnTo>
                    <a:pt x="128" y="416"/>
                  </a:lnTo>
                  <a:lnTo>
                    <a:pt x="128" y="416"/>
                  </a:lnTo>
                  <a:lnTo>
                    <a:pt x="128" y="416"/>
                  </a:lnTo>
                  <a:lnTo>
                    <a:pt x="128" y="414"/>
                  </a:lnTo>
                  <a:lnTo>
                    <a:pt x="133" y="412"/>
                  </a:lnTo>
                  <a:lnTo>
                    <a:pt x="133" y="409"/>
                  </a:lnTo>
                  <a:lnTo>
                    <a:pt x="135" y="409"/>
                  </a:lnTo>
                  <a:lnTo>
                    <a:pt x="137" y="412"/>
                  </a:lnTo>
                  <a:lnTo>
                    <a:pt x="137" y="412"/>
                  </a:lnTo>
                  <a:lnTo>
                    <a:pt x="140" y="412"/>
                  </a:lnTo>
                  <a:lnTo>
                    <a:pt x="142" y="412"/>
                  </a:lnTo>
                  <a:lnTo>
                    <a:pt x="142" y="409"/>
                  </a:lnTo>
                  <a:lnTo>
                    <a:pt x="144" y="412"/>
                  </a:lnTo>
                  <a:lnTo>
                    <a:pt x="153" y="414"/>
                  </a:lnTo>
                  <a:lnTo>
                    <a:pt x="158" y="414"/>
                  </a:lnTo>
                  <a:lnTo>
                    <a:pt x="160" y="412"/>
                  </a:lnTo>
                  <a:lnTo>
                    <a:pt x="169" y="398"/>
                  </a:lnTo>
                  <a:lnTo>
                    <a:pt x="169" y="398"/>
                  </a:lnTo>
                  <a:lnTo>
                    <a:pt x="169" y="396"/>
                  </a:lnTo>
                  <a:lnTo>
                    <a:pt x="169" y="393"/>
                  </a:lnTo>
                  <a:lnTo>
                    <a:pt x="169" y="391"/>
                  </a:lnTo>
                  <a:lnTo>
                    <a:pt x="169" y="391"/>
                  </a:lnTo>
                  <a:lnTo>
                    <a:pt x="169" y="389"/>
                  </a:lnTo>
                  <a:lnTo>
                    <a:pt x="172" y="389"/>
                  </a:lnTo>
                  <a:lnTo>
                    <a:pt x="172" y="386"/>
                  </a:lnTo>
                  <a:lnTo>
                    <a:pt x="172" y="386"/>
                  </a:lnTo>
                  <a:lnTo>
                    <a:pt x="172" y="384"/>
                  </a:lnTo>
                  <a:lnTo>
                    <a:pt x="172" y="382"/>
                  </a:lnTo>
                  <a:lnTo>
                    <a:pt x="172" y="382"/>
                  </a:lnTo>
                  <a:lnTo>
                    <a:pt x="183" y="359"/>
                  </a:lnTo>
                  <a:lnTo>
                    <a:pt x="185" y="357"/>
                  </a:lnTo>
                  <a:lnTo>
                    <a:pt x="188" y="352"/>
                  </a:lnTo>
                  <a:lnTo>
                    <a:pt x="188" y="350"/>
                  </a:lnTo>
                  <a:lnTo>
                    <a:pt x="188" y="350"/>
                  </a:lnTo>
                  <a:lnTo>
                    <a:pt x="192" y="348"/>
                  </a:lnTo>
                  <a:lnTo>
                    <a:pt x="195" y="345"/>
                  </a:lnTo>
                  <a:lnTo>
                    <a:pt x="195" y="343"/>
                  </a:lnTo>
                  <a:lnTo>
                    <a:pt x="197" y="343"/>
                  </a:lnTo>
                  <a:lnTo>
                    <a:pt x="197" y="343"/>
                  </a:lnTo>
                  <a:lnTo>
                    <a:pt x="197" y="343"/>
                  </a:lnTo>
                  <a:lnTo>
                    <a:pt x="199" y="345"/>
                  </a:lnTo>
                  <a:lnTo>
                    <a:pt x="199" y="345"/>
                  </a:lnTo>
                  <a:lnTo>
                    <a:pt x="199" y="345"/>
                  </a:lnTo>
                  <a:lnTo>
                    <a:pt x="199" y="348"/>
                  </a:lnTo>
                  <a:lnTo>
                    <a:pt x="201" y="348"/>
                  </a:lnTo>
                  <a:lnTo>
                    <a:pt x="201" y="348"/>
                  </a:lnTo>
                  <a:lnTo>
                    <a:pt x="204" y="350"/>
                  </a:lnTo>
                  <a:lnTo>
                    <a:pt x="206" y="348"/>
                  </a:lnTo>
                  <a:lnTo>
                    <a:pt x="206" y="348"/>
                  </a:lnTo>
                  <a:lnTo>
                    <a:pt x="208" y="345"/>
                  </a:lnTo>
                  <a:lnTo>
                    <a:pt x="208" y="343"/>
                  </a:lnTo>
                  <a:lnTo>
                    <a:pt x="211" y="343"/>
                  </a:lnTo>
                  <a:lnTo>
                    <a:pt x="211" y="341"/>
                  </a:lnTo>
                  <a:lnTo>
                    <a:pt x="211" y="341"/>
                  </a:lnTo>
                  <a:lnTo>
                    <a:pt x="208" y="338"/>
                  </a:lnTo>
                  <a:lnTo>
                    <a:pt x="208" y="336"/>
                  </a:lnTo>
                  <a:lnTo>
                    <a:pt x="208" y="336"/>
                  </a:lnTo>
                  <a:lnTo>
                    <a:pt x="211" y="334"/>
                  </a:lnTo>
                  <a:lnTo>
                    <a:pt x="211" y="332"/>
                  </a:lnTo>
                  <a:lnTo>
                    <a:pt x="213" y="332"/>
                  </a:lnTo>
                  <a:lnTo>
                    <a:pt x="217" y="332"/>
                  </a:lnTo>
                  <a:lnTo>
                    <a:pt x="222" y="329"/>
                  </a:lnTo>
                  <a:lnTo>
                    <a:pt x="231" y="322"/>
                  </a:lnTo>
                  <a:lnTo>
                    <a:pt x="233" y="322"/>
                  </a:lnTo>
                  <a:lnTo>
                    <a:pt x="243" y="320"/>
                  </a:lnTo>
                  <a:lnTo>
                    <a:pt x="245" y="320"/>
                  </a:lnTo>
                  <a:lnTo>
                    <a:pt x="247" y="320"/>
                  </a:lnTo>
                  <a:lnTo>
                    <a:pt x="247" y="322"/>
                  </a:lnTo>
                  <a:lnTo>
                    <a:pt x="247" y="322"/>
                  </a:lnTo>
                  <a:lnTo>
                    <a:pt x="250" y="322"/>
                  </a:lnTo>
                  <a:lnTo>
                    <a:pt x="250" y="325"/>
                  </a:lnTo>
                  <a:lnTo>
                    <a:pt x="252" y="325"/>
                  </a:lnTo>
                  <a:lnTo>
                    <a:pt x="252" y="325"/>
                  </a:lnTo>
                  <a:lnTo>
                    <a:pt x="252" y="329"/>
                  </a:lnTo>
                  <a:lnTo>
                    <a:pt x="254" y="329"/>
                  </a:lnTo>
                  <a:lnTo>
                    <a:pt x="254" y="332"/>
                  </a:lnTo>
                  <a:lnTo>
                    <a:pt x="254" y="332"/>
                  </a:lnTo>
                  <a:lnTo>
                    <a:pt x="256" y="332"/>
                  </a:lnTo>
                  <a:lnTo>
                    <a:pt x="259" y="334"/>
                  </a:lnTo>
                  <a:lnTo>
                    <a:pt x="263" y="334"/>
                  </a:lnTo>
                  <a:lnTo>
                    <a:pt x="266" y="334"/>
                  </a:lnTo>
                  <a:lnTo>
                    <a:pt x="272" y="329"/>
                  </a:lnTo>
                  <a:lnTo>
                    <a:pt x="272" y="325"/>
                  </a:lnTo>
                  <a:lnTo>
                    <a:pt x="272" y="316"/>
                  </a:lnTo>
                  <a:lnTo>
                    <a:pt x="272" y="313"/>
                  </a:lnTo>
                  <a:lnTo>
                    <a:pt x="275" y="313"/>
                  </a:lnTo>
                  <a:lnTo>
                    <a:pt x="275" y="311"/>
                  </a:lnTo>
                  <a:lnTo>
                    <a:pt x="277" y="309"/>
                  </a:lnTo>
                  <a:lnTo>
                    <a:pt x="277" y="309"/>
                  </a:lnTo>
                  <a:lnTo>
                    <a:pt x="277" y="306"/>
                  </a:lnTo>
                  <a:lnTo>
                    <a:pt x="275" y="304"/>
                  </a:lnTo>
                  <a:lnTo>
                    <a:pt x="275" y="304"/>
                  </a:lnTo>
                  <a:lnTo>
                    <a:pt x="275" y="300"/>
                  </a:lnTo>
                  <a:lnTo>
                    <a:pt x="277" y="297"/>
                  </a:lnTo>
                  <a:lnTo>
                    <a:pt x="277" y="295"/>
                  </a:lnTo>
                  <a:lnTo>
                    <a:pt x="277" y="295"/>
                  </a:lnTo>
                  <a:lnTo>
                    <a:pt x="284" y="295"/>
                  </a:lnTo>
                  <a:lnTo>
                    <a:pt x="295" y="295"/>
                  </a:lnTo>
                  <a:lnTo>
                    <a:pt x="298" y="293"/>
                  </a:lnTo>
                  <a:lnTo>
                    <a:pt x="300" y="293"/>
                  </a:lnTo>
                  <a:lnTo>
                    <a:pt x="304" y="290"/>
                  </a:lnTo>
                  <a:lnTo>
                    <a:pt x="314" y="288"/>
                  </a:lnTo>
                  <a:lnTo>
                    <a:pt x="316" y="286"/>
                  </a:lnTo>
                  <a:lnTo>
                    <a:pt x="318" y="286"/>
                  </a:lnTo>
                  <a:lnTo>
                    <a:pt x="318" y="284"/>
                  </a:lnTo>
                  <a:lnTo>
                    <a:pt x="318" y="281"/>
                  </a:lnTo>
                  <a:lnTo>
                    <a:pt x="323" y="274"/>
                  </a:lnTo>
                  <a:lnTo>
                    <a:pt x="325" y="274"/>
                  </a:lnTo>
                  <a:lnTo>
                    <a:pt x="325" y="272"/>
                  </a:lnTo>
                  <a:lnTo>
                    <a:pt x="330" y="272"/>
                  </a:lnTo>
                  <a:lnTo>
                    <a:pt x="330" y="270"/>
                  </a:lnTo>
                  <a:lnTo>
                    <a:pt x="332" y="270"/>
                  </a:lnTo>
                  <a:lnTo>
                    <a:pt x="332" y="268"/>
                  </a:lnTo>
                  <a:lnTo>
                    <a:pt x="332" y="268"/>
                  </a:lnTo>
                  <a:lnTo>
                    <a:pt x="330" y="268"/>
                  </a:lnTo>
                  <a:lnTo>
                    <a:pt x="330" y="265"/>
                  </a:lnTo>
                  <a:lnTo>
                    <a:pt x="323" y="263"/>
                  </a:lnTo>
                  <a:lnTo>
                    <a:pt x="323" y="261"/>
                  </a:lnTo>
                  <a:lnTo>
                    <a:pt x="320" y="261"/>
                  </a:lnTo>
                  <a:lnTo>
                    <a:pt x="320" y="258"/>
                  </a:lnTo>
                  <a:lnTo>
                    <a:pt x="320" y="258"/>
                  </a:lnTo>
                  <a:lnTo>
                    <a:pt x="320" y="256"/>
                  </a:lnTo>
                  <a:lnTo>
                    <a:pt x="323" y="252"/>
                  </a:lnTo>
                  <a:lnTo>
                    <a:pt x="323" y="252"/>
                  </a:lnTo>
                  <a:lnTo>
                    <a:pt x="323" y="249"/>
                  </a:lnTo>
                  <a:lnTo>
                    <a:pt x="320" y="249"/>
                  </a:lnTo>
                  <a:lnTo>
                    <a:pt x="318" y="249"/>
                  </a:lnTo>
                  <a:lnTo>
                    <a:pt x="318" y="249"/>
                  </a:lnTo>
                  <a:lnTo>
                    <a:pt x="318" y="247"/>
                  </a:lnTo>
                  <a:lnTo>
                    <a:pt x="316" y="247"/>
                  </a:lnTo>
                  <a:lnTo>
                    <a:pt x="316" y="245"/>
                  </a:lnTo>
                  <a:lnTo>
                    <a:pt x="316" y="245"/>
                  </a:lnTo>
                  <a:lnTo>
                    <a:pt x="314" y="245"/>
                  </a:lnTo>
                  <a:lnTo>
                    <a:pt x="309" y="245"/>
                  </a:lnTo>
                  <a:lnTo>
                    <a:pt x="309" y="245"/>
                  </a:lnTo>
                  <a:lnTo>
                    <a:pt x="307" y="245"/>
                  </a:lnTo>
                  <a:lnTo>
                    <a:pt x="307" y="242"/>
                  </a:lnTo>
                  <a:lnTo>
                    <a:pt x="307" y="242"/>
                  </a:lnTo>
                  <a:lnTo>
                    <a:pt x="307" y="236"/>
                  </a:lnTo>
                  <a:lnTo>
                    <a:pt x="307" y="236"/>
                  </a:lnTo>
                  <a:lnTo>
                    <a:pt x="307" y="233"/>
                  </a:lnTo>
                  <a:lnTo>
                    <a:pt x="307" y="233"/>
                  </a:lnTo>
                  <a:lnTo>
                    <a:pt x="304" y="231"/>
                  </a:lnTo>
                  <a:lnTo>
                    <a:pt x="298" y="222"/>
                  </a:lnTo>
                  <a:lnTo>
                    <a:pt x="295" y="222"/>
                  </a:lnTo>
                  <a:lnTo>
                    <a:pt x="295" y="220"/>
                  </a:lnTo>
                  <a:lnTo>
                    <a:pt x="295" y="220"/>
                  </a:lnTo>
                  <a:lnTo>
                    <a:pt x="295" y="217"/>
                  </a:lnTo>
                  <a:lnTo>
                    <a:pt x="298" y="217"/>
                  </a:lnTo>
                  <a:lnTo>
                    <a:pt x="300" y="213"/>
                  </a:lnTo>
                  <a:lnTo>
                    <a:pt x="302" y="213"/>
                  </a:lnTo>
                  <a:lnTo>
                    <a:pt x="304" y="213"/>
                  </a:lnTo>
                  <a:lnTo>
                    <a:pt x="307" y="213"/>
                  </a:lnTo>
                  <a:lnTo>
                    <a:pt x="307" y="210"/>
                  </a:lnTo>
                  <a:lnTo>
                    <a:pt x="307" y="201"/>
                  </a:lnTo>
                  <a:lnTo>
                    <a:pt x="309" y="199"/>
                  </a:lnTo>
                  <a:lnTo>
                    <a:pt x="309" y="199"/>
                  </a:lnTo>
                  <a:lnTo>
                    <a:pt x="309" y="197"/>
                  </a:lnTo>
                  <a:lnTo>
                    <a:pt x="309" y="197"/>
                  </a:lnTo>
                  <a:lnTo>
                    <a:pt x="311" y="197"/>
                  </a:lnTo>
                  <a:lnTo>
                    <a:pt x="314" y="194"/>
                  </a:lnTo>
                  <a:lnTo>
                    <a:pt x="314" y="194"/>
                  </a:lnTo>
                  <a:lnTo>
                    <a:pt x="316" y="192"/>
                  </a:lnTo>
                  <a:lnTo>
                    <a:pt x="316" y="190"/>
                  </a:lnTo>
                  <a:lnTo>
                    <a:pt x="316" y="190"/>
                  </a:lnTo>
                  <a:lnTo>
                    <a:pt x="316" y="188"/>
                  </a:lnTo>
                  <a:lnTo>
                    <a:pt x="316" y="188"/>
                  </a:lnTo>
                  <a:lnTo>
                    <a:pt x="314" y="188"/>
                  </a:lnTo>
                  <a:lnTo>
                    <a:pt x="314" y="185"/>
                  </a:lnTo>
                  <a:lnTo>
                    <a:pt x="311" y="185"/>
                  </a:lnTo>
                  <a:lnTo>
                    <a:pt x="304" y="183"/>
                  </a:lnTo>
                  <a:lnTo>
                    <a:pt x="302" y="181"/>
                  </a:lnTo>
                  <a:lnTo>
                    <a:pt x="302" y="176"/>
                  </a:lnTo>
                  <a:lnTo>
                    <a:pt x="307" y="172"/>
                  </a:lnTo>
                  <a:lnTo>
                    <a:pt x="339" y="167"/>
                  </a:lnTo>
                  <a:lnTo>
                    <a:pt x="341" y="165"/>
                  </a:lnTo>
                  <a:lnTo>
                    <a:pt x="343" y="165"/>
                  </a:lnTo>
                  <a:lnTo>
                    <a:pt x="343" y="162"/>
                  </a:lnTo>
                  <a:lnTo>
                    <a:pt x="343" y="162"/>
                  </a:lnTo>
                  <a:lnTo>
                    <a:pt x="343" y="162"/>
                  </a:lnTo>
                  <a:lnTo>
                    <a:pt x="343" y="160"/>
                  </a:lnTo>
                  <a:lnTo>
                    <a:pt x="346" y="156"/>
                  </a:lnTo>
                  <a:lnTo>
                    <a:pt x="346" y="156"/>
                  </a:lnTo>
                  <a:lnTo>
                    <a:pt x="346" y="153"/>
                  </a:lnTo>
                  <a:lnTo>
                    <a:pt x="348" y="151"/>
                  </a:lnTo>
                  <a:lnTo>
                    <a:pt x="350" y="146"/>
                  </a:lnTo>
                  <a:lnTo>
                    <a:pt x="352" y="142"/>
                  </a:lnTo>
                  <a:lnTo>
                    <a:pt x="352" y="137"/>
                  </a:lnTo>
                  <a:lnTo>
                    <a:pt x="355" y="135"/>
                  </a:lnTo>
                  <a:lnTo>
                    <a:pt x="355" y="133"/>
                  </a:lnTo>
                  <a:lnTo>
                    <a:pt x="355" y="130"/>
                  </a:lnTo>
                  <a:lnTo>
                    <a:pt x="355" y="128"/>
                  </a:lnTo>
                  <a:lnTo>
                    <a:pt x="357" y="126"/>
                  </a:lnTo>
                  <a:lnTo>
                    <a:pt x="357" y="126"/>
                  </a:lnTo>
                  <a:lnTo>
                    <a:pt x="357" y="126"/>
                  </a:lnTo>
                  <a:lnTo>
                    <a:pt x="366" y="133"/>
                  </a:lnTo>
                  <a:lnTo>
                    <a:pt x="368" y="135"/>
                  </a:lnTo>
                  <a:lnTo>
                    <a:pt x="373" y="135"/>
                  </a:lnTo>
                  <a:lnTo>
                    <a:pt x="373" y="135"/>
                  </a:lnTo>
                  <a:lnTo>
                    <a:pt x="375" y="137"/>
                  </a:lnTo>
                  <a:lnTo>
                    <a:pt x="380" y="144"/>
                  </a:lnTo>
                  <a:lnTo>
                    <a:pt x="380" y="144"/>
                  </a:lnTo>
                  <a:lnTo>
                    <a:pt x="380" y="146"/>
                  </a:lnTo>
                  <a:lnTo>
                    <a:pt x="380" y="149"/>
                  </a:lnTo>
                  <a:lnTo>
                    <a:pt x="382" y="149"/>
                  </a:lnTo>
                  <a:lnTo>
                    <a:pt x="387" y="144"/>
                  </a:lnTo>
                  <a:lnTo>
                    <a:pt x="389" y="144"/>
                  </a:lnTo>
                  <a:lnTo>
                    <a:pt x="400" y="142"/>
                  </a:lnTo>
                  <a:lnTo>
                    <a:pt x="403" y="142"/>
                  </a:lnTo>
                  <a:lnTo>
                    <a:pt x="405" y="140"/>
                  </a:lnTo>
                  <a:lnTo>
                    <a:pt x="407" y="140"/>
                  </a:lnTo>
                  <a:lnTo>
                    <a:pt x="407" y="137"/>
                  </a:lnTo>
                  <a:lnTo>
                    <a:pt x="410" y="137"/>
                  </a:lnTo>
                  <a:lnTo>
                    <a:pt x="410" y="140"/>
                  </a:lnTo>
                  <a:lnTo>
                    <a:pt x="412" y="140"/>
                  </a:lnTo>
                  <a:lnTo>
                    <a:pt x="412" y="140"/>
                  </a:lnTo>
                  <a:lnTo>
                    <a:pt x="412" y="140"/>
                  </a:lnTo>
                  <a:lnTo>
                    <a:pt x="414" y="142"/>
                  </a:lnTo>
                  <a:lnTo>
                    <a:pt x="416" y="142"/>
                  </a:lnTo>
                  <a:lnTo>
                    <a:pt x="419" y="142"/>
                  </a:lnTo>
                  <a:lnTo>
                    <a:pt x="419" y="140"/>
                  </a:lnTo>
                  <a:lnTo>
                    <a:pt x="419" y="140"/>
                  </a:lnTo>
                  <a:lnTo>
                    <a:pt x="419" y="137"/>
                  </a:lnTo>
                  <a:lnTo>
                    <a:pt x="419" y="135"/>
                  </a:lnTo>
                  <a:lnTo>
                    <a:pt x="421" y="135"/>
                  </a:lnTo>
                  <a:lnTo>
                    <a:pt x="423" y="133"/>
                  </a:lnTo>
                  <a:lnTo>
                    <a:pt x="426" y="133"/>
                  </a:lnTo>
                  <a:lnTo>
                    <a:pt x="426" y="130"/>
                  </a:lnTo>
                  <a:lnTo>
                    <a:pt x="428" y="130"/>
                  </a:lnTo>
                  <a:lnTo>
                    <a:pt x="430" y="128"/>
                  </a:lnTo>
                  <a:lnTo>
                    <a:pt x="435" y="124"/>
                  </a:lnTo>
                  <a:lnTo>
                    <a:pt x="430" y="12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" name="Freeform 9"/>
            <p:cNvSpPr>
              <a:spLocks noEditPoints="1"/>
            </p:cNvSpPr>
            <p:nvPr/>
          </p:nvSpPr>
          <p:spPr bwMode="auto">
            <a:xfrm>
              <a:off x="8662784" y="4779399"/>
              <a:ext cx="1223963" cy="1363663"/>
            </a:xfrm>
            <a:custGeom>
              <a:avLst/>
              <a:gdLst>
                <a:gd name="T0" fmla="*/ 128 w 771"/>
                <a:gd name="T1" fmla="*/ 852 h 859"/>
                <a:gd name="T2" fmla="*/ 147 w 771"/>
                <a:gd name="T3" fmla="*/ 852 h 859"/>
                <a:gd name="T4" fmla="*/ 199 w 771"/>
                <a:gd name="T5" fmla="*/ 766 h 859"/>
                <a:gd name="T6" fmla="*/ 10 w 771"/>
                <a:gd name="T7" fmla="*/ 516 h 859"/>
                <a:gd name="T8" fmla="*/ 5 w 771"/>
                <a:gd name="T9" fmla="*/ 528 h 859"/>
                <a:gd name="T10" fmla="*/ 83 w 771"/>
                <a:gd name="T11" fmla="*/ 228 h 859"/>
                <a:gd name="T12" fmla="*/ 85 w 771"/>
                <a:gd name="T13" fmla="*/ 235 h 859"/>
                <a:gd name="T14" fmla="*/ 26 w 771"/>
                <a:gd name="T15" fmla="*/ 217 h 859"/>
                <a:gd name="T16" fmla="*/ 753 w 771"/>
                <a:gd name="T17" fmla="*/ 135 h 859"/>
                <a:gd name="T18" fmla="*/ 693 w 771"/>
                <a:gd name="T19" fmla="*/ 160 h 859"/>
                <a:gd name="T20" fmla="*/ 687 w 771"/>
                <a:gd name="T21" fmla="*/ 148 h 859"/>
                <a:gd name="T22" fmla="*/ 650 w 771"/>
                <a:gd name="T23" fmla="*/ 178 h 859"/>
                <a:gd name="T24" fmla="*/ 625 w 771"/>
                <a:gd name="T25" fmla="*/ 164 h 859"/>
                <a:gd name="T26" fmla="*/ 574 w 771"/>
                <a:gd name="T27" fmla="*/ 183 h 859"/>
                <a:gd name="T28" fmla="*/ 462 w 771"/>
                <a:gd name="T29" fmla="*/ 206 h 859"/>
                <a:gd name="T30" fmla="*/ 412 w 771"/>
                <a:gd name="T31" fmla="*/ 210 h 859"/>
                <a:gd name="T32" fmla="*/ 371 w 771"/>
                <a:gd name="T33" fmla="*/ 217 h 859"/>
                <a:gd name="T34" fmla="*/ 337 w 771"/>
                <a:gd name="T35" fmla="*/ 190 h 859"/>
                <a:gd name="T36" fmla="*/ 291 w 771"/>
                <a:gd name="T37" fmla="*/ 158 h 859"/>
                <a:gd name="T38" fmla="*/ 273 w 771"/>
                <a:gd name="T39" fmla="*/ 167 h 859"/>
                <a:gd name="T40" fmla="*/ 243 w 771"/>
                <a:gd name="T41" fmla="*/ 171 h 859"/>
                <a:gd name="T42" fmla="*/ 229 w 771"/>
                <a:gd name="T43" fmla="*/ 196 h 859"/>
                <a:gd name="T44" fmla="*/ 177 w 771"/>
                <a:gd name="T45" fmla="*/ 171 h 859"/>
                <a:gd name="T46" fmla="*/ 160 w 771"/>
                <a:gd name="T47" fmla="*/ 185 h 859"/>
                <a:gd name="T48" fmla="*/ 126 w 771"/>
                <a:gd name="T49" fmla="*/ 206 h 859"/>
                <a:gd name="T50" fmla="*/ 112 w 771"/>
                <a:gd name="T51" fmla="*/ 238 h 859"/>
                <a:gd name="T52" fmla="*/ 112 w 771"/>
                <a:gd name="T53" fmla="*/ 260 h 859"/>
                <a:gd name="T54" fmla="*/ 112 w 771"/>
                <a:gd name="T55" fmla="*/ 283 h 859"/>
                <a:gd name="T56" fmla="*/ 149 w 771"/>
                <a:gd name="T57" fmla="*/ 322 h 859"/>
                <a:gd name="T58" fmla="*/ 227 w 771"/>
                <a:gd name="T59" fmla="*/ 343 h 859"/>
                <a:gd name="T60" fmla="*/ 266 w 771"/>
                <a:gd name="T61" fmla="*/ 354 h 859"/>
                <a:gd name="T62" fmla="*/ 293 w 771"/>
                <a:gd name="T63" fmla="*/ 379 h 859"/>
                <a:gd name="T64" fmla="*/ 373 w 771"/>
                <a:gd name="T65" fmla="*/ 430 h 859"/>
                <a:gd name="T66" fmla="*/ 449 w 771"/>
                <a:gd name="T67" fmla="*/ 443 h 859"/>
                <a:gd name="T68" fmla="*/ 552 w 771"/>
                <a:gd name="T69" fmla="*/ 530 h 859"/>
                <a:gd name="T70" fmla="*/ 593 w 771"/>
                <a:gd name="T71" fmla="*/ 551 h 859"/>
                <a:gd name="T72" fmla="*/ 641 w 771"/>
                <a:gd name="T73" fmla="*/ 551 h 859"/>
                <a:gd name="T74" fmla="*/ 661 w 771"/>
                <a:gd name="T75" fmla="*/ 537 h 859"/>
                <a:gd name="T76" fmla="*/ 684 w 771"/>
                <a:gd name="T77" fmla="*/ 482 h 859"/>
                <a:gd name="T78" fmla="*/ 703 w 771"/>
                <a:gd name="T79" fmla="*/ 468 h 859"/>
                <a:gd name="T80" fmla="*/ 696 w 771"/>
                <a:gd name="T81" fmla="*/ 457 h 859"/>
                <a:gd name="T82" fmla="*/ 684 w 771"/>
                <a:gd name="T83" fmla="*/ 434 h 859"/>
                <a:gd name="T84" fmla="*/ 680 w 771"/>
                <a:gd name="T85" fmla="*/ 409 h 859"/>
                <a:gd name="T86" fmla="*/ 687 w 771"/>
                <a:gd name="T87" fmla="*/ 402 h 859"/>
                <a:gd name="T88" fmla="*/ 657 w 771"/>
                <a:gd name="T89" fmla="*/ 345 h 859"/>
                <a:gd name="T90" fmla="*/ 684 w 771"/>
                <a:gd name="T91" fmla="*/ 290 h 859"/>
                <a:gd name="T92" fmla="*/ 719 w 771"/>
                <a:gd name="T93" fmla="*/ 219 h 859"/>
                <a:gd name="T94" fmla="*/ 769 w 771"/>
                <a:gd name="T95" fmla="*/ 146 h 859"/>
                <a:gd name="T96" fmla="*/ 629 w 771"/>
                <a:gd name="T97" fmla="*/ 114 h 859"/>
                <a:gd name="T98" fmla="*/ 622 w 771"/>
                <a:gd name="T99" fmla="*/ 91 h 859"/>
                <a:gd name="T100" fmla="*/ 634 w 771"/>
                <a:gd name="T101" fmla="*/ 87 h 859"/>
                <a:gd name="T102" fmla="*/ 618 w 771"/>
                <a:gd name="T103" fmla="*/ 87 h 859"/>
                <a:gd name="T104" fmla="*/ 609 w 771"/>
                <a:gd name="T105" fmla="*/ 71 h 859"/>
                <a:gd name="T106" fmla="*/ 609 w 771"/>
                <a:gd name="T107" fmla="*/ 73 h 859"/>
                <a:gd name="T108" fmla="*/ 542 w 771"/>
                <a:gd name="T109" fmla="*/ 59 h 859"/>
                <a:gd name="T110" fmla="*/ 257 w 771"/>
                <a:gd name="T111" fmla="*/ 27 h 859"/>
                <a:gd name="T112" fmla="*/ 687 w 771"/>
                <a:gd name="T113" fmla="*/ 2 h 859"/>
                <a:gd name="T114" fmla="*/ 677 w 771"/>
                <a:gd name="T115" fmla="*/ 7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71" h="859">
                  <a:moveTo>
                    <a:pt x="147" y="852"/>
                  </a:moveTo>
                  <a:lnTo>
                    <a:pt x="147" y="852"/>
                  </a:lnTo>
                  <a:lnTo>
                    <a:pt x="147" y="852"/>
                  </a:lnTo>
                  <a:lnTo>
                    <a:pt x="144" y="852"/>
                  </a:lnTo>
                  <a:lnTo>
                    <a:pt x="135" y="850"/>
                  </a:lnTo>
                  <a:lnTo>
                    <a:pt x="133" y="850"/>
                  </a:lnTo>
                  <a:lnTo>
                    <a:pt x="128" y="850"/>
                  </a:lnTo>
                  <a:lnTo>
                    <a:pt x="126" y="852"/>
                  </a:lnTo>
                  <a:lnTo>
                    <a:pt x="128" y="852"/>
                  </a:lnTo>
                  <a:lnTo>
                    <a:pt x="133" y="855"/>
                  </a:lnTo>
                  <a:lnTo>
                    <a:pt x="140" y="857"/>
                  </a:lnTo>
                  <a:lnTo>
                    <a:pt x="142" y="857"/>
                  </a:lnTo>
                  <a:lnTo>
                    <a:pt x="142" y="857"/>
                  </a:lnTo>
                  <a:lnTo>
                    <a:pt x="144" y="859"/>
                  </a:lnTo>
                  <a:lnTo>
                    <a:pt x="147" y="857"/>
                  </a:lnTo>
                  <a:lnTo>
                    <a:pt x="147" y="855"/>
                  </a:lnTo>
                  <a:lnTo>
                    <a:pt x="147" y="852"/>
                  </a:lnTo>
                  <a:lnTo>
                    <a:pt x="147" y="852"/>
                  </a:lnTo>
                  <a:close/>
                  <a:moveTo>
                    <a:pt x="197" y="761"/>
                  </a:moveTo>
                  <a:lnTo>
                    <a:pt x="195" y="761"/>
                  </a:lnTo>
                  <a:lnTo>
                    <a:pt x="195" y="761"/>
                  </a:lnTo>
                  <a:lnTo>
                    <a:pt x="193" y="763"/>
                  </a:lnTo>
                  <a:lnTo>
                    <a:pt x="193" y="763"/>
                  </a:lnTo>
                  <a:lnTo>
                    <a:pt x="193" y="766"/>
                  </a:lnTo>
                  <a:lnTo>
                    <a:pt x="195" y="766"/>
                  </a:lnTo>
                  <a:lnTo>
                    <a:pt x="197" y="766"/>
                  </a:lnTo>
                  <a:lnTo>
                    <a:pt x="199" y="766"/>
                  </a:lnTo>
                  <a:lnTo>
                    <a:pt x="197" y="763"/>
                  </a:lnTo>
                  <a:lnTo>
                    <a:pt x="197" y="761"/>
                  </a:lnTo>
                  <a:close/>
                  <a:moveTo>
                    <a:pt x="26" y="523"/>
                  </a:moveTo>
                  <a:lnTo>
                    <a:pt x="16" y="516"/>
                  </a:lnTo>
                  <a:lnTo>
                    <a:pt x="16" y="519"/>
                  </a:lnTo>
                  <a:lnTo>
                    <a:pt x="14" y="519"/>
                  </a:lnTo>
                  <a:lnTo>
                    <a:pt x="14" y="519"/>
                  </a:lnTo>
                  <a:lnTo>
                    <a:pt x="12" y="516"/>
                  </a:lnTo>
                  <a:lnTo>
                    <a:pt x="10" y="516"/>
                  </a:lnTo>
                  <a:lnTo>
                    <a:pt x="10" y="514"/>
                  </a:lnTo>
                  <a:lnTo>
                    <a:pt x="7" y="514"/>
                  </a:lnTo>
                  <a:lnTo>
                    <a:pt x="7" y="514"/>
                  </a:lnTo>
                  <a:lnTo>
                    <a:pt x="5" y="514"/>
                  </a:lnTo>
                  <a:lnTo>
                    <a:pt x="5" y="516"/>
                  </a:lnTo>
                  <a:lnTo>
                    <a:pt x="0" y="516"/>
                  </a:lnTo>
                  <a:lnTo>
                    <a:pt x="3" y="521"/>
                  </a:lnTo>
                  <a:lnTo>
                    <a:pt x="3" y="526"/>
                  </a:lnTo>
                  <a:lnTo>
                    <a:pt x="5" y="528"/>
                  </a:lnTo>
                  <a:lnTo>
                    <a:pt x="10" y="532"/>
                  </a:lnTo>
                  <a:lnTo>
                    <a:pt x="16" y="539"/>
                  </a:lnTo>
                  <a:lnTo>
                    <a:pt x="23" y="539"/>
                  </a:lnTo>
                  <a:lnTo>
                    <a:pt x="28" y="532"/>
                  </a:lnTo>
                  <a:lnTo>
                    <a:pt x="28" y="528"/>
                  </a:lnTo>
                  <a:lnTo>
                    <a:pt x="26" y="523"/>
                  </a:lnTo>
                  <a:close/>
                  <a:moveTo>
                    <a:pt x="87" y="231"/>
                  </a:moveTo>
                  <a:lnTo>
                    <a:pt x="83" y="228"/>
                  </a:lnTo>
                  <a:lnTo>
                    <a:pt x="83" y="228"/>
                  </a:lnTo>
                  <a:lnTo>
                    <a:pt x="80" y="228"/>
                  </a:lnTo>
                  <a:lnTo>
                    <a:pt x="78" y="228"/>
                  </a:lnTo>
                  <a:lnTo>
                    <a:pt x="76" y="231"/>
                  </a:lnTo>
                  <a:lnTo>
                    <a:pt x="74" y="231"/>
                  </a:lnTo>
                  <a:lnTo>
                    <a:pt x="76" y="233"/>
                  </a:lnTo>
                  <a:lnTo>
                    <a:pt x="76" y="235"/>
                  </a:lnTo>
                  <a:lnTo>
                    <a:pt x="80" y="235"/>
                  </a:lnTo>
                  <a:lnTo>
                    <a:pt x="83" y="233"/>
                  </a:lnTo>
                  <a:lnTo>
                    <a:pt x="85" y="235"/>
                  </a:lnTo>
                  <a:lnTo>
                    <a:pt x="87" y="238"/>
                  </a:lnTo>
                  <a:lnTo>
                    <a:pt x="92" y="235"/>
                  </a:lnTo>
                  <a:lnTo>
                    <a:pt x="94" y="233"/>
                  </a:lnTo>
                  <a:lnTo>
                    <a:pt x="90" y="233"/>
                  </a:lnTo>
                  <a:lnTo>
                    <a:pt x="87" y="231"/>
                  </a:lnTo>
                  <a:close/>
                  <a:moveTo>
                    <a:pt x="32" y="222"/>
                  </a:moveTo>
                  <a:lnTo>
                    <a:pt x="30" y="217"/>
                  </a:lnTo>
                  <a:lnTo>
                    <a:pt x="28" y="215"/>
                  </a:lnTo>
                  <a:lnTo>
                    <a:pt x="26" y="217"/>
                  </a:lnTo>
                  <a:lnTo>
                    <a:pt x="23" y="217"/>
                  </a:lnTo>
                  <a:lnTo>
                    <a:pt x="26" y="222"/>
                  </a:lnTo>
                  <a:lnTo>
                    <a:pt x="28" y="224"/>
                  </a:lnTo>
                  <a:lnTo>
                    <a:pt x="30" y="226"/>
                  </a:lnTo>
                  <a:lnTo>
                    <a:pt x="35" y="226"/>
                  </a:lnTo>
                  <a:lnTo>
                    <a:pt x="32" y="224"/>
                  </a:lnTo>
                  <a:lnTo>
                    <a:pt x="32" y="222"/>
                  </a:lnTo>
                  <a:close/>
                  <a:moveTo>
                    <a:pt x="764" y="142"/>
                  </a:moveTo>
                  <a:lnTo>
                    <a:pt x="753" y="135"/>
                  </a:lnTo>
                  <a:lnTo>
                    <a:pt x="746" y="135"/>
                  </a:lnTo>
                  <a:lnTo>
                    <a:pt x="744" y="137"/>
                  </a:lnTo>
                  <a:lnTo>
                    <a:pt x="735" y="144"/>
                  </a:lnTo>
                  <a:lnTo>
                    <a:pt x="728" y="148"/>
                  </a:lnTo>
                  <a:lnTo>
                    <a:pt x="725" y="151"/>
                  </a:lnTo>
                  <a:lnTo>
                    <a:pt x="721" y="153"/>
                  </a:lnTo>
                  <a:lnTo>
                    <a:pt x="705" y="160"/>
                  </a:lnTo>
                  <a:lnTo>
                    <a:pt x="698" y="160"/>
                  </a:lnTo>
                  <a:lnTo>
                    <a:pt x="693" y="160"/>
                  </a:lnTo>
                  <a:lnTo>
                    <a:pt x="691" y="160"/>
                  </a:lnTo>
                  <a:lnTo>
                    <a:pt x="689" y="158"/>
                  </a:lnTo>
                  <a:lnTo>
                    <a:pt x="687" y="153"/>
                  </a:lnTo>
                  <a:lnTo>
                    <a:pt x="689" y="148"/>
                  </a:lnTo>
                  <a:lnTo>
                    <a:pt x="689" y="144"/>
                  </a:lnTo>
                  <a:lnTo>
                    <a:pt x="687" y="144"/>
                  </a:lnTo>
                  <a:lnTo>
                    <a:pt x="687" y="146"/>
                  </a:lnTo>
                  <a:lnTo>
                    <a:pt x="687" y="148"/>
                  </a:lnTo>
                  <a:lnTo>
                    <a:pt x="687" y="148"/>
                  </a:lnTo>
                  <a:lnTo>
                    <a:pt x="687" y="148"/>
                  </a:lnTo>
                  <a:lnTo>
                    <a:pt x="687" y="151"/>
                  </a:lnTo>
                  <a:lnTo>
                    <a:pt x="680" y="167"/>
                  </a:lnTo>
                  <a:lnTo>
                    <a:pt x="675" y="174"/>
                  </a:lnTo>
                  <a:lnTo>
                    <a:pt x="664" y="176"/>
                  </a:lnTo>
                  <a:lnTo>
                    <a:pt x="659" y="178"/>
                  </a:lnTo>
                  <a:lnTo>
                    <a:pt x="657" y="180"/>
                  </a:lnTo>
                  <a:lnTo>
                    <a:pt x="652" y="180"/>
                  </a:lnTo>
                  <a:lnTo>
                    <a:pt x="650" y="178"/>
                  </a:lnTo>
                  <a:lnTo>
                    <a:pt x="648" y="176"/>
                  </a:lnTo>
                  <a:lnTo>
                    <a:pt x="648" y="174"/>
                  </a:lnTo>
                  <a:lnTo>
                    <a:pt x="645" y="174"/>
                  </a:lnTo>
                  <a:lnTo>
                    <a:pt x="638" y="174"/>
                  </a:lnTo>
                  <a:lnTo>
                    <a:pt x="634" y="174"/>
                  </a:lnTo>
                  <a:lnTo>
                    <a:pt x="632" y="171"/>
                  </a:lnTo>
                  <a:lnTo>
                    <a:pt x="629" y="171"/>
                  </a:lnTo>
                  <a:lnTo>
                    <a:pt x="627" y="167"/>
                  </a:lnTo>
                  <a:lnTo>
                    <a:pt x="625" y="164"/>
                  </a:lnTo>
                  <a:lnTo>
                    <a:pt x="618" y="164"/>
                  </a:lnTo>
                  <a:lnTo>
                    <a:pt x="616" y="164"/>
                  </a:lnTo>
                  <a:lnTo>
                    <a:pt x="613" y="167"/>
                  </a:lnTo>
                  <a:lnTo>
                    <a:pt x="611" y="169"/>
                  </a:lnTo>
                  <a:lnTo>
                    <a:pt x="595" y="171"/>
                  </a:lnTo>
                  <a:lnTo>
                    <a:pt x="590" y="171"/>
                  </a:lnTo>
                  <a:lnTo>
                    <a:pt x="586" y="171"/>
                  </a:lnTo>
                  <a:lnTo>
                    <a:pt x="584" y="174"/>
                  </a:lnTo>
                  <a:lnTo>
                    <a:pt x="574" y="183"/>
                  </a:lnTo>
                  <a:lnTo>
                    <a:pt x="570" y="187"/>
                  </a:lnTo>
                  <a:lnTo>
                    <a:pt x="563" y="192"/>
                  </a:lnTo>
                  <a:lnTo>
                    <a:pt x="536" y="203"/>
                  </a:lnTo>
                  <a:lnTo>
                    <a:pt x="526" y="203"/>
                  </a:lnTo>
                  <a:lnTo>
                    <a:pt x="520" y="201"/>
                  </a:lnTo>
                  <a:lnTo>
                    <a:pt x="510" y="206"/>
                  </a:lnTo>
                  <a:lnTo>
                    <a:pt x="499" y="210"/>
                  </a:lnTo>
                  <a:lnTo>
                    <a:pt x="488" y="210"/>
                  </a:lnTo>
                  <a:lnTo>
                    <a:pt x="462" y="206"/>
                  </a:lnTo>
                  <a:lnTo>
                    <a:pt x="456" y="208"/>
                  </a:lnTo>
                  <a:lnTo>
                    <a:pt x="453" y="208"/>
                  </a:lnTo>
                  <a:lnTo>
                    <a:pt x="449" y="208"/>
                  </a:lnTo>
                  <a:lnTo>
                    <a:pt x="444" y="206"/>
                  </a:lnTo>
                  <a:lnTo>
                    <a:pt x="435" y="201"/>
                  </a:lnTo>
                  <a:lnTo>
                    <a:pt x="433" y="203"/>
                  </a:lnTo>
                  <a:lnTo>
                    <a:pt x="419" y="206"/>
                  </a:lnTo>
                  <a:lnTo>
                    <a:pt x="414" y="208"/>
                  </a:lnTo>
                  <a:lnTo>
                    <a:pt x="412" y="210"/>
                  </a:lnTo>
                  <a:lnTo>
                    <a:pt x="410" y="212"/>
                  </a:lnTo>
                  <a:lnTo>
                    <a:pt x="401" y="215"/>
                  </a:lnTo>
                  <a:lnTo>
                    <a:pt x="391" y="219"/>
                  </a:lnTo>
                  <a:lnTo>
                    <a:pt x="387" y="222"/>
                  </a:lnTo>
                  <a:lnTo>
                    <a:pt x="375" y="219"/>
                  </a:lnTo>
                  <a:lnTo>
                    <a:pt x="371" y="219"/>
                  </a:lnTo>
                  <a:lnTo>
                    <a:pt x="371" y="217"/>
                  </a:lnTo>
                  <a:lnTo>
                    <a:pt x="371" y="217"/>
                  </a:lnTo>
                  <a:lnTo>
                    <a:pt x="371" y="217"/>
                  </a:lnTo>
                  <a:lnTo>
                    <a:pt x="369" y="215"/>
                  </a:lnTo>
                  <a:lnTo>
                    <a:pt x="359" y="215"/>
                  </a:lnTo>
                  <a:lnTo>
                    <a:pt x="353" y="210"/>
                  </a:lnTo>
                  <a:lnTo>
                    <a:pt x="346" y="203"/>
                  </a:lnTo>
                  <a:lnTo>
                    <a:pt x="339" y="201"/>
                  </a:lnTo>
                  <a:lnTo>
                    <a:pt x="337" y="199"/>
                  </a:lnTo>
                  <a:lnTo>
                    <a:pt x="337" y="196"/>
                  </a:lnTo>
                  <a:lnTo>
                    <a:pt x="337" y="194"/>
                  </a:lnTo>
                  <a:lnTo>
                    <a:pt x="337" y="190"/>
                  </a:lnTo>
                  <a:lnTo>
                    <a:pt x="330" y="185"/>
                  </a:lnTo>
                  <a:lnTo>
                    <a:pt x="305" y="187"/>
                  </a:lnTo>
                  <a:lnTo>
                    <a:pt x="302" y="180"/>
                  </a:lnTo>
                  <a:lnTo>
                    <a:pt x="302" y="178"/>
                  </a:lnTo>
                  <a:lnTo>
                    <a:pt x="300" y="169"/>
                  </a:lnTo>
                  <a:lnTo>
                    <a:pt x="300" y="167"/>
                  </a:lnTo>
                  <a:lnTo>
                    <a:pt x="293" y="162"/>
                  </a:lnTo>
                  <a:lnTo>
                    <a:pt x="291" y="160"/>
                  </a:lnTo>
                  <a:lnTo>
                    <a:pt x="291" y="158"/>
                  </a:lnTo>
                  <a:lnTo>
                    <a:pt x="291" y="158"/>
                  </a:lnTo>
                  <a:lnTo>
                    <a:pt x="291" y="155"/>
                  </a:lnTo>
                  <a:lnTo>
                    <a:pt x="289" y="158"/>
                  </a:lnTo>
                  <a:lnTo>
                    <a:pt x="286" y="158"/>
                  </a:lnTo>
                  <a:lnTo>
                    <a:pt x="282" y="160"/>
                  </a:lnTo>
                  <a:lnTo>
                    <a:pt x="279" y="160"/>
                  </a:lnTo>
                  <a:lnTo>
                    <a:pt x="277" y="160"/>
                  </a:lnTo>
                  <a:lnTo>
                    <a:pt x="273" y="160"/>
                  </a:lnTo>
                  <a:lnTo>
                    <a:pt x="273" y="167"/>
                  </a:lnTo>
                  <a:lnTo>
                    <a:pt x="268" y="167"/>
                  </a:lnTo>
                  <a:lnTo>
                    <a:pt x="261" y="167"/>
                  </a:lnTo>
                  <a:lnTo>
                    <a:pt x="257" y="167"/>
                  </a:lnTo>
                  <a:lnTo>
                    <a:pt x="250" y="164"/>
                  </a:lnTo>
                  <a:lnTo>
                    <a:pt x="247" y="164"/>
                  </a:lnTo>
                  <a:lnTo>
                    <a:pt x="245" y="164"/>
                  </a:lnTo>
                  <a:lnTo>
                    <a:pt x="243" y="167"/>
                  </a:lnTo>
                  <a:lnTo>
                    <a:pt x="241" y="169"/>
                  </a:lnTo>
                  <a:lnTo>
                    <a:pt x="243" y="171"/>
                  </a:lnTo>
                  <a:lnTo>
                    <a:pt x="236" y="176"/>
                  </a:lnTo>
                  <a:lnTo>
                    <a:pt x="236" y="178"/>
                  </a:lnTo>
                  <a:lnTo>
                    <a:pt x="238" y="183"/>
                  </a:lnTo>
                  <a:lnTo>
                    <a:pt x="238" y="185"/>
                  </a:lnTo>
                  <a:lnTo>
                    <a:pt x="238" y="187"/>
                  </a:lnTo>
                  <a:lnTo>
                    <a:pt x="238" y="190"/>
                  </a:lnTo>
                  <a:lnTo>
                    <a:pt x="238" y="190"/>
                  </a:lnTo>
                  <a:lnTo>
                    <a:pt x="236" y="192"/>
                  </a:lnTo>
                  <a:lnTo>
                    <a:pt x="229" y="196"/>
                  </a:lnTo>
                  <a:lnTo>
                    <a:pt x="213" y="206"/>
                  </a:lnTo>
                  <a:lnTo>
                    <a:pt x="204" y="206"/>
                  </a:lnTo>
                  <a:lnTo>
                    <a:pt x="197" y="203"/>
                  </a:lnTo>
                  <a:lnTo>
                    <a:pt x="197" y="201"/>
                  </a:lnTo>
                  <a:lnTo>
                    <a:pt x="195" y="199"/>
                  </a:lnTo>
                  <a:lnTo>
                    <a:pt x="188" y="196"/>
                  </a:lnTo>
                  <a:lnTo>
                    <a:pt x="186" y="194"/>
                  </a:lnTo>
                  <a:lnTo>
                    <a:pt x="181" y="183"/>
                  </a:lnTo>
                  <a:lnTo>
                    <a:pt x="177" y="171"/>
                  </a:lnTo>
                  <a:lnTo>
                    <a:pt x="174" y="167"/>
                  </a:lnTo>
                  <a:lnTo>
                    <a:pt x="172" y="167"/>
                  </a:lnTo>
                  <a:lnTo>
                    <a:pt x="170" y="167"/>
                  </a:lnTo>
                  <a:lnTo>
                    <a:pt x="170" y="164"/>
                  </a:lnTo>
                  <a:lnTo>
                    <a:pt x="167" y="169"/>
                  </a:lnTo>
                  <a:lnTo>
                    <a:pt x="167" y="174"/>
                  </a:lnTo>
                  <a:lnTo>
                    <a:pt x="167" y="180"/>
                  </a:lnTo>
                  <a:lnTo>
                    <a:pt x="163" y="185"/>
                  </a:lnTo>
                  <a:lnTo>
                    <a:pt x="160" y="185"/>
                  </a:lnTo>
                  <a:lnTo>
                    <a:pt x="158" y="183"/>
                  </a:lnTo>
                  <a:lnTo>
                    <a:pt x="154" y="183"/>
                  </a:lnTo>
                  <a:lnTo>
                    <a:pt x="154" y="185"/>
                  </a:lnTo>
                  <a:lnTo>
                    <a:pt x="151" y="190"/>
                  </a:lnTo>
                  <a:lnTo>
                    <a:pt x="149" y="194"/>
                  </a:lnTo>
                  <a:lnTo>
                    <a:pt x="142" y="196"/>
                  </a:lnTo>
                  <a:lnTo>
                    <a:pt x="138" y="194"/>
                  </a:lnTo>
                  <a:lnTo>
                    <a:pt x="131" y="199"/>
                  </a:lnTo>
                  <a:lnTo>
                    <a:pt x="126" y="206"/>
                  </a:lnTo>
                  <a:lnTo>
                    <a:pt x="119" y="208"/>
                  </a:lnTo>
                  <a:lnTo>
                    <a:pt x="122" y="210"/>
                  </a:lnTo>
                  <a:lnTo>
                    <a:pt x="122" y="215"/>
                  </a:lnTo>
                  <a:lnTo>
                    <a:pt x="119" y="219"/>
                  </a:lnTo>
                  <a:lnTo>
                    <a:pt x="119" y="226"/>
                  </a:lnTo>
                  <a:lnTo>
                    <a:pt x="115" y="235"/>
                  </a:lnTo>
                  <a:lnTo>
                    <a:pt x="112" y="235"/>
                  </a:lnTo>
                  <a:lnTo>
                    <a:pt x="112" y="238"/>
                  </a:lnTo>
                  <a:lnTo>
                    <a:pt x="112" y="238"/>
                  </a:lnTo>
                  <a:lnTo>
                    <a:pt x="115" y="240"/>
                  </a:lnTo>
                  <a:lnTo>
                    <a:pt x="117" y="244"/>
                  </a:lnTo>
                  <a:lnTo>
                    <a:pt x="117" y="244"/>
                  </a:lnTo>
                  <a:lnTo>
                    <a:pt x="117" y="247"/>
                  </a:lnTo>
                  <a:lnTo>
                    <a:pt x="115" y="251"/>
                  </a:lnTo>
                  <a:lnTo>
                    <a:pt x="115" y="251"/>
                  </a:lnTo>
                  <a:lnTo>
                    <a:pt x="112" y="258"/>
                  </a:lnTo>
                  <a:lnTo>
                    <a:pt x="112" y="260"/>
                  </a:lnTo>
                  <a:lnTo>
                    <a:pt x="112" y="260"/>
                  </a:lnTo>
                  <a:lnTo>
                    <a:pt x="110" y="263"/>
                  </a:lnTo>
                  <a:lnTo>
                    <a:pt x="110" y="263"/>
                  </a:lnTo>
                  <a:lnTo>
                    <a:pt x="106" y="263"/>
                  </a:lnTo>
                  <a:lnTo>
                    <a:pt x="106" y="267"/>
                  </a:lnTo>
                  <a:lnTo>
                    <a:pt x="108" y="270"/>
                  </a:lnTo>
                  <a:lnTo>
                    <a:pt x="110" y="274"/>
                  </a:lnTo>
                  <a:lnTo>
                    <a:pt x="112" y="276"/>
                  </a:lnTo>
                  <a:lnTo>
                    <a:pt x="112" y="279"/>
                  </a:lnTo>
                  <a:lnTo>
                    <a:pt x="112" y="283"/>
                  </a:lnTo>
                  <a:lnTo>
                    <a:pt x="112" y="288"/>
                  </a:lnTo>
                  <a:lnTo>
                    <a:pt x="115" y="290"/>
                  </a:lnTo>
                  <a:lnTo>
                    <a:pt x="119" y="297"/>
                  </a:lnTo>
                  <a:lnTo>
                    <a:pt x="122" y="302"/>
                  </a:lnTo>
                  <a:lnTo>
                    <a:pt x="126" y="304"/>
                  </a:lnTo>
                  <a:lnTo>
                    <a:pt x="133" y="304"/>
                  </a:lnTo>
                  <a:lnTo>
                    <a:pt x="138" y="304"/>
                  </a:lnTo>
                  <a:lnTo>
                    <a:pt x="140" y="308"/>
                  </a:lnTo>
                  <a:lnTo>
                    <a:pt x="149" y="322"/>
                  </a:lnTo>
                  <a:lnTo>
                    <a:pt x="154" y="327"/>
                  </a:lnTo>
                  <a:lnTo>
                    <a:pt x="163" y="327"/>
                  </a:lnTo>
                  <a:lnTo>
                    <a:pt x="179" y="324"/>
                  </a:lnTo>
                  <a:lnTo>
                    <a:pt x="195" y="324"/>
                  </a:lnTo>
                  <a:lnTo>
                    <a:pt x="213" y="327"/>
                  </a:lnTo>
                  <a:lnTo>
                    <a:pt x="218" y="329"/>
                  </a:lnTo>
                  <a:lnTo>
                    <a:pt x="225" y="334"/>
                  </a:lnTo>
                  <a:lnTo>
                    <a:pt x="225" y="336"/>
                  </a:lnTo>
                  <a:lnTo>
                    <a:pt x="227" y="343"/>
                  </a:lnTo>
                  <a:lnTo>
                    <a:pt x="227" y="345"/>
                  </a:lnTo>
                  <a:lnTo>
                    <a:pt x="229" y="345"/>
                  </a:lnTo>
                  <a:lnTo>
                    <a:pt x="231" y="345"/>
                  </a:lnTo>
                  <a:lnTo>
                    <a:pt x="234" y="343"/>
                  </a:lnTo>
                  <a:lnTo>
                    <a:pt x="261" y="347"/>
                  </a:lnTo>
                  <a:lnTo>
                    <a:pt x="261" y="347"/>
                  </a:lnTo>
                  <a:lnTo>
                    <a:pt x="263" y="352"/>
                  </a:lnTo>
                  <a:lnTo>
                    <a:pt x="263" y="352"/>
                  </a:lnTo>
                  <a:lnTo>
                    <a:pt x="266" y="354"/>
                  </a:lnTo>
                  <a:lnTo>
                    <a:pt x="268" y="354"/>
                  </a:lnTo>
                  <a:lnTo>
                    <a:pt x="270" y="359"/>
                  </a:lnTo>
                  <a:lnTo>
                    <a:pt x="275" y="361"/>
                  </a:lnTo>
                  <a:lnTo>
                    <a:pt x="277" y="361"/>
                  </a:lnTo>
                  <a:lnTo>
                    <a:pt x="282" y="372"/>
                  </a:lnTo>
                  <a:lnTo>
                    <a:pt x="284" y="372"/>
                  </a:lnTo>
                  <a:lnTo>
                    <a:pt x="286" y="372"/>
                  </a:lnTo>
                  <a:lnTo>
                    <a:pt x="289" y="375"/>
                  </a:lnTo>
                  <a:lnTo>
                    <a:pt x="293" y="379"/>
                  </a:lnTo>
                  <a:lnTo>
                    <a:pt x="300" y="384"/>
                  </a:lnTo>
                  <a:lnTo>
                    <a:pt x="311" y="393"/>
                  </a:lnTo>
                  <a:lnTo>
                    <a:pt x="318" y="395"/>
                  </a:lnTo>
                  <a:lnTo>
                    <a:pt x="325" y="398"/>
                  </a:lnTo>
                  <a:lnTo>
                    <a:pt x="334" y="400"/>
                  </a:lnTo>
                  <a:lnTo>
                    <a:pt x="341" y="402"/>
                  </a:lnTo>
                  <a:lnTo>
                    <a:pt x="348" y="407"/>
                  </a:lnTo>
                  <a:lnTo>
                    <a:pt x="366" y="425"/>
                  </a:lnTo>
                  <a:lnTo>
                    <a:pt x="373" y="430"/>
                  </a:lnTo>
                  <a:lnTo>
                    <a:pt x="380" y="432"/>
                  </a:lnTo>
                  <a:lnTo>
                    <a:pt x="389" y="434"/>
                  </a:lnTo>
                  <a:lnTo>
                    <a:pt x="396" y="436"/>
                  </a:lnTo>
                  <a:lnTo>
                    <a:pt x="410" y="448"/>
                  </a:lnTo>
                  <a:lnTo>
                    <a:pt x="419" y="448"/>
                  </a:lnTo>
                  <a:lnTo>
                    <a:pt x="421" y="448"/>
                  </a:lnTo>
                  <a:lnTo>
                    <a:pt x="424" y="446"/>
                  </a:lnTo>
                  <a:lnTo>
                    <a:pt x="426" y="446"/>
                  </a:lnTo>
                  <a:lnTo>
                    <a:pt x="449" y="443"/>
                  </a:lnTo>
                  <a:lnTo>
                    <a:pt x="458" y="443"/>
                  </a:lnTo>
                  <a:lnTo>
                    <a:pt x="474" y="452"/>
                  </a:lnTo>
                  <a:lnTo>
                    <a:pt x="488" y="462"/>
                  </a:lnTo>
                  <a:lnTo>
                    <a:pt x="508" y="480"/>
                  </a:lnTo>
                  <a:lnTo>
                    <a:pt x="513" y="487"/>
                  </a:lnTo>
                  <a:lnTo>
                    <a:pt x="529" y="523"/>
                  </a:lnTo>
                  <a:lnTo>
                    <a:pt x="531" y="526"/>
                  </a:lnTo>
                  <a:lnTo>
                    <a:pt x="547" y="530"/>
                  </a:lnTo>
                  <a:lnTo>
                    <a:pt x="552" y="530"/>
                  </a:lnTo>
                  <a:lnTo>
                    <a:pt x="554" y="532"/>
                  </a:lnTo>
                  <a:lnTo>
                    <a:pt x="568" y="537"/>
                  </a:lnTo>
                  <a:lnTo>
                    <a:pt x="570" y="539"/>
                  </a:lnTo>
                  <a:lnTo>
                    <a:pt x="572" y="544"/>
                  </a:lnTo>
                  <a:lnTo>
                    <a:pt x="584" y="546"/>
                  </a:lnTo>
                  <a:lnTo>
                    <a:pt x="588" y="548"/>
                  </a:lnTo>
                  <a:lnTo>
                    <a:pt x="590" y="548"/>
                  </a:lnTo>
                  <a:lnTo>
                    <a:pt x="590" y="548"/>
                  </a:lnTo>
                  <a:lnTo>
                    <a:pt x="593" y="551"/>
                  </a:lnTo>
                  <a:lnTo>
                    <a:pt x="606" y="544"/>
                  </a:lnTo>
                  <a:lnTo>
                    <a:pt x="613" y="542"/>
                  </a:lnTo>
                  <a:lnTo>
                    <a:pt x="620" y="546"/>
                  </a:lnTo>
                  <a:lnTo>
                    <a:pt x="629" y="551"/>
                  </a:lnTo>
                  <a:lnTo>
                    <a:pt x="634" y="553"/>
                  </a:lnTo>
                  <a:lnTo>
                    <a:pt x="636" y="551"/>
                  </a:lnTo>
                  <a:lnTo>
                    <a:pt x="636" y="551"/>
                  </a:lnTo>
                  <a:lnTo>
                    <a:pt x="638" y="548"/>
                  </a:lnTo>
                  <a:lnTo>
                    <a:pt x="641" y="551"/>
                  </a:lnTo>
                  <a:lnTo>
                    <a:pt x="645" y="551"/>
                  </a:lnTo>
                  <a:lnTo>
                    <a:pt x="645" y="553"/>
                  </a:lnTo>
                  <a:lnTo>
                    <a:pt x="650" y="558"/>
                  </a:lnTo>
                  <a:lnTo>
                    <a:pt x="652" y="560"/>
                  </a:lnTo>
                  <a:lnTo>
                    <a:pt x="657" y="562"/>
                  </a:lnTo>
                  <a:lnTo>
                    <a:pt x="661" y="560"/>
                  </a:lnTo>
                  <a:lnTo>
                    <a:pt x="666" y="558"/>
                  </a:lnTo>
                  <a:lnTo>
                    <a:pt x="666" y="553"/>
                  </a:lnTo>
                  <a:lnTo>
                    <a:pt x="661" y="537"/>
                  </a:lnTo>
                  <a:lnTo>
                    <a:pt x="659" y="530"/>
                  </a:lnTo>
                  <a:lnTo>
                    <a:pt x="657" y="526"/>
                  </a:lnTo>
                  <a:lnTo>
                    <a:pt x="659" y="523"/>
                  </a:lnTo>
                  <a:lnTo>
                    <a:pt x="659" y="519"/>
                  </a:lnTo>
                  <a:lnTo>
                    <a:pt x="671" y="494"/>
                  </a:lnTo>
                  <a:lnTo>
                    <a:pt x="673" y="487"/>
                  </a:lnTo>
                  <a:lnTo>
                    <a:pt x="677" y="484"/>
                  </a:lnTo>
                  <a:lnTo>
                    <a:pt x="682" y="484"/>
                  </a:lnTo>
                  <a:lnTo>
                    <a:pt x="684" y="482"/>
                  </a:lnTo>
                  <a:lnTo>
                    <a:pt x="689" y="480"/>
                  </a:lnTo>
                  <a:lnTo>
                    <a:pt x="693" y="480"/>
                  </a:lnTo>
                  <a:lnTo>
                    <a:pt x="693" y="478"/>
                  </a:lnTo>
                  <a:lnTo>
                    <a:pt x="691" y="475"/>
                  </a:lnTo>
                  <a:lnTo>
                    <a:pt x="693" y="475"/>
                  </a:lnTo>
                  <a:lnTo>
                    <a:pt x="693" y="475"/>
                  </a:lnTo>
                  <a:lnTo>
                    <a:pt x="693" y="473"/>
                  </a:lnTo>
                  <a:lnTo>
                    <a:pt x="700" y="468"/>
                  </a:lnTo>
                  <a:lnTo>
                    <a:pt x="703" y="468"/>
                  </a:lnTo>
                  <a:lnTo>
                    <a:pt x="703" y="471"/>
                  </a:lnTo>
                  <a:lnTo>
                    <a:pt x="705" y="471"/>
                  </a:lnTo>
                  <a:lnTo>
                    <a:pt x="707" y="471"/>
                  </a:lnTo>
                  <a:lnTo>
                    <a:pt x="705" y="466"/>
                  </a:lnTo>
                  <a:lnTo>
                    <a:pt x="705" y="464"/>
                  </a:lnTo>
                  <a:lnTo>
                    <a:pt x="703" y="462"/>
                  </a:lnTo>
                  <a:lnTo>
                    <a:pt x="698" y="462"/>
                  </a:lnTo>
                  <a:lnTo>
                    <a:pt x="696" y="462"/>
                  </a:lnTo>
                  <a:lnTo>
                    <a:pt x="696" y="457"/>
                  </a:lnTo>
                  <a:lnTo>
                    <a:pt x="698" y="455"/>
                  </a:lnTo>
                  <a:lnTo>
                    <a:pt x="700" y="457"/>
                  </a:lnTo>
                  <a:lnTo>
                    <a:pt x="700" y="450"/>
                  </a:lnTo>
                  <a:lnTo>
                    <a:pt x="700" y="448"/>
                  </a:lnTo>
                  <a:lnTo>
                    <a:pt x="698" y="446"/>
                  </a:lnTo>
                  <a:lnTo>
                    <a:pt x="693" y="446"/>
                  </a:lnTo>
                  <a:lnTo>
                    <a:pt x="689" y="443"/>
                  </a:lnTo>
                  <a:lnTo>
                    <a:pt x="687" y="439"/>
                  </a:lnTo>
                  <a:lnTo>
                    <a:pt x="684" y="434"/>
                  </a:lnTo>
                  <a:lnTo>
                    <a:pt x="689" y="434"/>
                  </a:lnTo>
                  <a:lnTo>
                    <a:pt x="689" y="432"/>
                  </a:lnTo>
                  <a:lnTo>
                    <a:pt x="687" y="430"/>
                  </a:lnTo>
                  <a:lnTo>
                    <a:pt x="682" y="434"/>
                  </a:lnTo>
                  <a:lnTo>
                    <a:pt x="677" y="427"/>
                  </a:lnTo>
                  <a:lnTo>
                    <a:pt x="675" y="420"/>
                  </a:lnTo>
                  <a:lnTo>
                    <a:pt x="680" y="414"/>
                  </a:lnTo>
                  <a:lnTo>
                    <a:pt x="677" y="411"/>
                  </a:lnTo>
                  <a:lnTo>
                    <a:pt x="680" y="409"/>
                  </a:lnTo>
                  <a:lnTo>
                    <a:pt x="682" y="409"/>
                  </a:lnTo>
                  <a:lnTo>
                    <a:pt x="684" y="411"/>
                  </a:lnTo>
                  <a:lnTo>
                    <a:pt x="684" y="416"/>
                  </a:lnTo>
                  <a:lnTo>
                    <a:pt x="684" y="414"/>
                  </a:lnTo>
                  <a:lnTo>
                    <a:pt x="687" y="411"/>
                  </a:lnTo>
                  <a:lnTo>
                    <a:pt x="689" y="409"/>
                  </a:lnTo>
                  <a:lnTo>
                    <a:pt x="691" y="414"/>
                  </a:lnTo>
                  <a:lnTo>
                    <a:pt x="689" y="407"/>
                  </a:lnTo>
                  <a:lnTo>
                    <a:pt x="687" y="402"/>
                  </a:lnTo>
                  <a:lnTo>
                    <a:pt x="682" y="400"/>
                  </a:lnTo>
                  <a:lnTo>
                    <a:pt x="675" y="398"/>
                  </a:lnTo>
                  <a:lnTo>
                    <a:pt x="661" y="391"/>
                  </a:lnTo>
                  <a:lnTo>
                    <a:pt x="659" y="388"/>
                  </a:lnTo>
                  <a:lnTo>
                    <a:pt x="657" y="384"/>
                  </a:lnTo>
                  <a:lnTo>
                    <a:pt x="657" y="379"/>
                  </a:lnTo>
                  <a:lnTo>
                    <a:pt x="657" y="354"/>
                  </a:lnTo>
                  <a:lnTo>
                    <a:pt x="657" y="350"/>
                  </a:lnTo>
                  <a:lnTo>
                    <a:pt x="657" y="345"/>
                  </a:lnTo>
                  <a:lnTo>
                    <a:pt x="661" y="338"/>
                  </a:lnTo>
                  <a:lnTo>
                    <a:pt x="671" y="327"/>
                  </a:lnTo>
                  <a:lnTo>
                    <a:pt x="675" y="318"/>
                  </a:lnTo>
                  <a:lnTo>
                    <a:pt x="675" y="311"/>
                  </a:lnTo>
                  <a:lnTo>
                    <a:pt x="677" y="304"/>
                  </a:lnTo>
                  <a:lnTo>
                    <a:pt x="680" y="299"/>
                  </a:lnTo>
                  <a:lnTo>
                    <a:pt x="680" y="295"/>
                  </a:lnTo>
                  <a:lnTo>
                    <a:pt x="682" y="292"/>
                  </a:lnTo>
                  <a:lnTo>
                    <a:pt x="684" y="290"/>
                  </a:lnTo>
                  <a:lnTo>
                    <a:pt x="682" y="288"/>
                  </a:lnTo>
                  <a:lnTo>
                    <a:pt x="680" y="283"/>
                  </a:lnTo>
                  <a:lnTo>
                    <a:pt x="680" y="279"/>
                  </a:lnTo>
                  <a:lnTo>
                    <a:pt x="682" y="276"/>
                  </a:lnTo>
                  <a:lnTo>
                    <a:pt x="687" y="267"/>
                  </a:lnTo>
                  <a:lnTo>
                    <a:pt x="693" y="263"/>
                  </a:lnTo>
                  <a:lnTo>
                    <a:pt x="696" y="258"/>
                  </a:lnTo>
                  <a:lnTo>
                    <a:pt x="700" y="249"/>
                  </a:lnTo>
                  <a:lnTo>
                    <a:pt x="719" y="219"/>
                  </a:lnTo>
                  <a:lnTo>
                    <a:pt x="741" y="192"/>
                  </a:lnTo>
                  <a:lnTo>
                    <a:pt x="746" y="178"/>
                  </a:lnTo>
                  <a:lnTo>
                    <a:pt x="757" y="162"/>
                  </a:lnTo>
                  <a:lnTo>
                    <a:pt x="753" y="162"/>
                  </a:lnTo>
                  <a:lnTo>
                    <a:pt x="753" y="158"/>
                  </a:lnTo>
                  <a:lnTo>
                    <a:pt x="755" y="155"/>
                  </a:lnTo>
                  <a:lnTo>
                    <a:pt x="757" y="151"/>
                  </a:lnTo>
                  <a:lnTo>
                    <a:pt x="767" y="146"/>
                  </a:lnTo>
                  <a:lnTo>
                    <a:pt x="769" y="146"/>
                  </a:lnTo>
                  <a:lnTo>
                    <a:pt x="771" y="146"/>
                  </a:lnTo>
                  <a:lnTo>
                    <a:pt x="771" y="144"/>
                  </a:lnTo>
                  <a:lnTo>
                    <a:pt x="771" y="142"/>
                  </a:lnTo>
                  <a:lnTo>
                    <a:pt x="764" y="142"/>
                  </a:lnTo>
                  <a:close/>
                  <a:moveTo>
                    <a:pt x="632" y="100"/>
                  </a:moveTo>
                  <a:lnTo>
                    <a:pt x="629" y="100"/>
                  </a:lnTo>
                  <a:lnTo>
                    <a:pt x="627" y="105"/>
                  </a:lnTo>
                  <a:lnTo>
                    <a:pt x="627" y="110"/>
                  </a:lnTo>
                  <a:lnTo>
                    <a:pt x="629" y="114"/>
                  </a:lnTo>
                  <a:lnTo>
                    <a:pt x="634" y="119"/>
                  </a:lnTo>
                  <a:lnTo>
                    <a:pt x="636" y="116"/>
                  </a:lnTo>
                  <a:lnTo>
                    <a:pt x="638" y="114"/>
                  </a:lnTo>
                  <a:lnTo>
                    <a:pt x="638" y="112"/>
                  </a:lnTo>
                  <a:lnTo>
                    <a:pt x="636" y="107"/>
                  </a:lnTo>
                  <a:lnTo>
                    <a:pt x="634" y="105"/>
                  </a:lnTo>
                  <a:lnTo>
                    <a:pt x="632" y="105"/>
                  </a:lnTo>
                  <a:lnTo>
                    <a:pt x="632" y="100"/>
                  </a:lnTo>
                  <a:close/>
                  <a:moveTo>
                    <a:pt x="622" y="91"/>
                  </a:moveTo>
                  <a:lnTo>
                    <a:pt x="625" y="94"/>
                  </a:lnTo>
                  <a:lnTo>
                    <a:pt x="627" y="96"/>
                  </a:lnTo>
                  <a:lnTo>
                    <a:pt x="632" y="96"/>
                  </a:lnTo>
                  <a:lnTo>
                    <a:pt x="632" y="94"/>
                  </a:lnTo>
                  <a:lnTo>
                    <a:pt x="629" y="91"/>
                  </a:lnTo>
                  <a:lnTo>
                    <a:pt x="629" y="91"/>
                  </a:lnTo>
                  <a:lnTo>
                    <a:pt x="627" y="87"/>
                  </a:lnTo>
                  <a:lnTo>
                    <a:pt x="634" y="87"/>
                  </a:lnTo>
                  <a:lnTo>
                    <a:pt x="634" y="87"/>
                  </a:lnTo>
                  <a:lnTo>
                    <a:pt x="632" y="84"/>
                  </a:lnTo>
                  <a:lnTo>
                    <a:pt x="629" y="84"/>
                  </a:lnTo>
                  <a:lnTo>
                    <a:pt x="629" y="82"/>
                  </a:lnTo>
                  <a:lnTo>
                    <a:pt x="632" y="78"/>
                  </a:lnTo>
                  <a:lnTo>
                    <a:pt x="629" y="78"/>
                  </a:lnTo>
                  <a:lnTo>
                    <a:pt x="622" y="78"/>
                  </a:lnTo>
                  <a:lnTo>
                    <a:pt x="618" y="80"/>
                  </a:lnTo>
                  <a:lnTo>
                    <a:pt x="618" y="82"/>
                  </a:lnTo>
                  <a:lnTo>
                    <a:pt x="618" y="87"/>
                  </a:lnTo>
                  <a:lnTo>
                    <a:pt x="618" y="89"/>
                  </a:lnTo>
                  <a:lnTo>
                    <a:pt x="622" y="91"/>
                  </a:lnTo>
                  <a:close/>
                  <a:moveTo>
                    <a:pt x="506" y="73"/>
                  </a:moveTo>
                  <a:lnTo>
                    <a:pt x="504" y="68"/>
                  </a:lnTo>
                  <a:lnTo>
                    <a:pt x="501" y="71"/>
                  </a:lnTo>
                  <a:lnTo>
                    <a:pt x="504" y="73"/>
                  </a:lnTo>
                  <a:lnTo>
                    <a:pt x="506" y="73"/>
                  </a:lnTo>
                  <a:close/>
                  <a:moveTo>
                    <a:pt x="609" y="73"/>
                  </a:moveTo>
                  <a:lnTo>
                    <a:pt x="609" y="71"/>
                  </a:lnTo>
                  <a:lnTo>
                    <a:pt x="611" y="66"/>
                  </a:lnTo>
                  <a:lnTo>
                    <a:pt x="611" y="66"/>
                  </a:lnTo>
                  <a:lnTo>
                    <a:pt x="611" y="64"/>
                  </a:lnTo>
                  <a:lnTo>
                    <a:pt x="611" y="62"/>
                  </a:lnTo>
                  <a:lnTo>
                    <a:pt x="606" y="62"/>
                  </a:lnTo>
                  <a:lnTo>
                    <a:pt x="600" y="62"/>
                  </a:lnTo>
                  <a:lnTo>
                    <a:pt x="595" y="64"/>
                  </a:lnTo>
                  <a:lnTo>
                    <a:pt x="602" y="68"/>
                  </a:lnTo>
                  <a:lnTo>
                    <a:pt x="609" y="73"/>
                  </a:lnTo>
                  <a:close/>
                  <a:moveTo>
                    <a:pt x="545" y="66"/>
                  </a:moveTo>
                  <a:lnTo>
                    <a:pt x="549" y="68"/>
                  </a:lnTo>
                  <a:lnTo>
                    <a:pt x="552" y="68"/>
                  </a:lnTo>
                  <a:lnTo>
                    <a:pt x="552" y="66"/>
                  </a:lnTo>
                  <a:lnTo>
                    <a:pt x="552" y="66"/>
                  </a:lnTo>
                  <a:lnTo>
                    <a:pt x="549" y="64"/>
                  </a:lnTo>
                  <a:lnTo>
                    <a:pt x="547" y="62"/>
                  </a:lnTo>
                  <a:lnTo>
                    <a:pt x="545" y="59"/>
                  </a:lnTo>
                  <a:lnTo>
                    <a:pt x="542" y="59"/>
                  </a:lnTo>
                  <a:lnTo>
                    <a:pt x="542" y="64"/>
                  </a:lnTo>
                  <a:lnTo>
                    <a:pt x="545" y="66"/>
                  </a:lnTo>
                  <a:close/>
                  <a:moveTo>
                    <a:pt x="259" y="32"/>
                  </a:moveTo>
                  <a:lnTo>
                    <a:pt x="261" y="32"/>
                  </a:lnTo>
                  <a:lnTo>
                    <a:pt x="266" y="27"/>
                  </a:lnTo>
                  <a:lnTo>
                    <a:pt x="266" y="27"/>
                  </a:lnTo>
                  <a:lnTo>
                    <a:pt x="263" y="25"/>
                  </a:lnTo>
                  <a:lnTo>
                    <a:pt x="259" y="25"/>
                  </a:lnTo>
                  <a:lnTo>
                    <a:pt x="257" y="27"/>
                  </a:lnTo>
                  <a:lnTo>
                    <a:pt x="257" y="30"/>
                  </a:lnTo>
                  <a:lnTo>
                    <a:pt x="257" y="32"/>
                  </a:lnTo>
                  <a:lnTo>
                    <a:pt x="259" y="32"/>
                  </a:lnTo>
                  <a:close/>
                  <a:moveTo>
                    <a:pt x="682" y="11"/>
                  </a:moveTo>
                  <a:lnTo>
                    <a:pt x="684" y="9"/>
                  </a:lnTo>
                  <a:lnTo>
                    <a:pt x="684" y="9"/>
                  </a:lnTo>
                  <a:lnTo>
                    <a:pt x="687" y="7"/>
                  </a:lnTo>
                  <a:lnTo>
                    <a:pt x="687" y="4"/>
                  </a:lnTo>
                  <a:lnTo>
                    <a:pt x="687" y="2"/>
                  </a:lnTo>
                  <a:lnTo>
                    <a:pt x="687" y="2"/>
                  </a:lnTo>
                  <a:lnTo>
                    <a:pt x="684" y="2"/>
                  </a:lnTo>
                  <a:lnTo>
                    <a:pt x="682" y="0"/>
                  </a:lnTo>
                  <a:lnTo>
                    <a:pt x="682" y="2"/>
                  </a:lnTo>
                  <a:lnTo>
                    <a:pt x="680" y="2"/>
                  </a:lnTo>
                  <a:lnTo>
                    <a:pt x="680" y="4"/>
                  </a:lnTo>
                  <a:lnTo>
                    <a:pt x="677" y="4"/>
                  </a:lnTo>
                  <a:lnTo>
                    <a:pt x="677" y="7"/>
                  </a:lnTo>
                  <a:lnTo>
                    <a:pt x="677" y="7"/>
                  </a:lnTo>
                  <a:lnTo>
                    <a:pt x="680" y="11"/>
                  </a:lnTo>
                  <a:lnTo>
                    <a:pt x="682" y="11"/>
                  </a:lnTo>
                  <a:close/>
                </a:path>
              </a:pathLst>
            </a:custGeom>
            <a:solidFill>
              <a:schemeClr val="accent3"/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8" name="Freeform 10"/>
            <p:cNvSpPr>
              <a:spLocks noEditPoints="1"/>
            </p:cNvSpPr>
            <p:nvPr/>
          </p:nvSpPr>
          <p:spPr bwMode="auto">
            <a:xfrm>
              <a:off x="7421359" y="3715774"/>
              <a:ext cx="555625" cy="1041400"/>
            </a:xfrm>
            <a:custGeom>
              <a:avLst/>
              <a:gdLst>
                <a:gd name="T0" fmla="*/ 46 w 350"/>
                <a:gd name="T1" fmla="*/ 597 h 656"/>
                <a:gd name="T2" fmla="*/ 69 w 350"/>
                <a:gd name="T3" fmla="*/ 610 h 656"/>
                <a:gd name="T4" fmla="*/ 25 w 350"/>
                <a:gd name="T5" fmla="*/ 590 h 656"/>
                <a:gd name="T6" fmla="*/ 44 w 350"/>
                <a:gd name="T7" fmla="*/ 59 h 656"/>
                <a:gd name="T8" fmla="*/ 30 w 350"/>
                <a:gd name="T9" fmla="*/ 62 h 656"/>
                <a:gd name="T10" fmla="*/ 272 w 350"/>
                <a:gd name="T11" fmla="*/ 32 h 656"/>
                <a:gd name="T12" fmla="*/ 272 w 350"/>
                <a:gd name="T13" fmla="*/ 21 h 656"/>
                <a:gd name="T14" fmla="*/ 268 w 350"/>
                <a:gd name="T15" fmla="*/ 14 h 656"/>
                <a:gd name="T16" fmla="*/ 261 w 350"/>
                <a:gd name="T17" fmla="*/ 25 h 656"/>
                <a:gd name="T18" fmla="*/ 327 w 350"/>
                <a:gd name="T19" fmla="*/ 158 h 656"/>
                <a:gd name="T20" fmla="*/ 330 w 350"/>
                <a:gd name="T21" fmla="*/ 126 h 656"/>
                <a:gd name="T22" fmla="*/ 309 w 350"/>
                <a:gd name="T23" fmla="*/ 110 h 656"/>
                <a:gd name="T24" fmla="*/ 284 w 350"/>
                <a:gd name="T25" fmla="*/ 103 h 656"/>
                <a:gd name="T26" fmla="*/ 314 w 350"/>
                <a:gd name="T27" fmla="*/ 87 h 656"/>
                <a:gd name="T28" fmla="*/ 295 w 350"/>
                <a:gd name="T29" fmla="*/ 78 h 656"/>
                <a:gd name="T30" fmla="*/ 295 w 350"/>
                <a:gd name="T31" fmla="*/ 55 h 656"/>
                <a:gd name="T32" fmla="*/ 286 w 350"/>
                <a:gd name="T33" fmla="*/ 43 h 656"/>
                <a:gd name="T34" fmla="*/ 270 w 350"/>
                <a:gd name="T35" fmla="*/ 59 h 656"/>
                <a:gd name="T36" fmla="*/ 266 w 350"/>
                <a:gd name="T37" fmla="*/ 34 h 656"/>
                <a:gd name="T38" fmla="*/ 238 w 350"/>
                <a:gd name="T39" fmla="*/ 30 h 656"/>
                <a:gd name="T40" fmla="*/ 229 w 350"/>
                <a:gd name="T41" fmla="*/ 16 h 656"/>
                <a:gd name="T42" fmla="*/ 185 w 350"/>
                <a:gd name="T43" fmla="*/ 48 h 656"/>
                <a:gd name="T44" fmla="*/ 156 w 350"/>
                <a:gd name="T45" fmla="*/ 78 h 656"/>
                <a:gd name="T46" fmla="*/ 80 w 350"/>
                <a:gd name="T47" fmla="*/ 130 h 656"/>
                <a:gd name="T48" fmla="*/ 16 w 350"/>
                <a:gd name="T49" fmla="*/ 94 h 656"/>
                <a:gd name="T50" fmla="*/ 5 w 350"/>
                <a:gd name="T51" fmla="*/ 160 h 656"/>
                <a:gd name="T52" fmla="*/ 3 w 350"/>
                <a:gd name="T53" fmla="*/ 187 h 656"/>
                <a:gd name="T54" fmla="*/ 37 w 350"/>
                <a:gd name="T55" fmla="*/ 199 h 656"/>
                <a:gd name="T56" fmla="*/ 64 w 350"/>
                <a:gd name="T57" fmla="*/ 265 h 656"/>
                <a:gd name="T58" fmla="*/ 67 w 350"/>
                <a:gd name="T59" fmla="*/ 338 h 656"/>
                <a:gd name="T60" fmla="*/ 55 w 350"/>
                <a:gd name="T61" fmla="*/ 373 h 656"/>
                <a:gd name="T62" fmla="*/ 67 w 350"/>
                <a:gd name="T63" fmla="*/ 384 h 656"/>
                <a:gd name="T64" fmla="*/ 87 w 350"/>
                <a:gd name="T65" fmla="*/ 402 h 656"/>
                <a:gd name="T66" fmla="*/ 76 w 350"/>
                <a:gd name="T67" fmla="*/ 430 h 656"/>
                <a:gd name="T68" fmla="*/ 64 w 350"/>
                <a:gd name="T69" fmla="*/ 434 h 656"/>
                <a:gd name="T70" fmla="*/ 55 w 350"/>
                <a:gd name="T71" fmla="*/ 505 h 656"/>
                <a:gd name="T72" fmla="*/ 51 w 350"/>
                <a:gd name="T73" fmla="*/ 562 h 656"/>
                <a:gd name="T74" fmla="*/ 62 w 350"/>
                <a:gd name="T75" fmla="*/ 576 h 656"/>
                <a:gd name="T76" fmla="*/ 76 w 350"/>
                <a:gd name="T77" fmla="*/ 603 h 656"/>
                <a:gd name="T78" fmla="*/ 103 w 350"/>
                <a:gd name="T79" fmla="*/ 649 h 656"/>
                <a:gd name="T80" fmla="*/ 140 w 350"/>
                <a:gd name="T81" fmla="*/ 647 h 656"/>
                <a:gd name="T82" fmla="*/ 185 w 350"/>
                <a:gd name="T83" fmla="*/ 622 h 656"/>
                <a:gd name="T84" fmla="*/ 195 w 350"/>
                <a:gd name="T85" fmla="*/ 565 h 656"/>
                <a:gd name="T86" fmla="*/ 183 w 350"/>
                <a:gd name="T87" fmla="*/ 551 h 656"/>
                <a:gd name="T88" fmla="*/ 224 w 350"/>
                <a:gd name="T89" fmla="*/ 560 h 656"/>
                <a:gd name="T90" fmla="*/ 263 w 350"/>
                <a:gd name="T91" fmla="*/ 583 h 656"/>
                <a:gd name="T92" fmla="*/ 288 w 350"/>
                <a:gd name="T93" fmla="*/ 587 h 656"/>
                <a:gd name="T94" fmla="*/ 304 w 350"/>
                <a:gd name="T95" fmla="*/ 544 h 656"/>
                <a:gd name="T96" fmla="*/ 314 w 350"/>
                <a:gd name="T97" fmla="*/ 450 h 656"/>
                <a:gd name="T98" fmla="*/ 320 w 350"/>
                <a:gd name="T99" fmla="*/ 398 h 656"/>
                <a:gd name="T100" fmla="*/ 325 w 350"/>
                <a:gd name="T101" fmla="*/ 375 h 656"/>
                <a:gd name="T102" fmla="*/ 320 w 350"/>
                <a:gd name="T103" fmla="*/ 320 h 656"/>
                <a:gd name="T104" fmla="*/ 330 w 350"/>
                <a:gd name="T105" fmla="*/ 254 h 656"/>
                <a:gd name="T106" fmla="*/ 250 w 350"/>
                <a:gd name="T107" fmla="*/ 0 h 656"/>
                <a:gd name="T108" fmla="*/ 254 w 350"/>
                <a:gd name="T109" fmla="*/ 2 h 656"/>
                <a:gd name="T110" fmla="*/ 252 w 350"/>
                <a:gd name="T111" fmla="*/ 9 h 656"/>
                <a:gd name="T112" fmla="*/ 250 w 350"/>
                <a:gd name="T113" fmla="*/ 16 h 656"/>
                <a:gd name="T114" fmla="*/ 263 w 350"/>
                <a:gd name="T115" fmla="*/ 30 h 656"/>
                <a:gd name="T116" fmla="*/ 304 w 350"/>
                <a:gd name="T117" fmla="*/ 62 h 656"/>
                <a:gd name="T118" fmla="*/ 330 w 350"/>
                <a:gd name="T119" fmla="*/ 119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0" h="656">
                  <a:moveTo>
                    <a:pt x="71" y="601"/>
                  </a:moveTo>
                  <a:lnTo>
                    <a:pt x="71" y="603"/>
                  </a:lnTo>
                  <a:lnTo>
                    <a:pt x="69" y="603"/>
                  </a:lnTo>
                  <a:lnTo>
                    <a:pt x="69" y="603"/>
                  </a:lnTo>
                  <a:lnTo>
                    <a:pt x="67" y="603"/>
                  </a:lnTo>
                  <a:lnTo>
                    <a:pt x="67" y="601"/>
                  </a:lnTo>
                  <a:lnTo>
                    <a:pt x="64" y="594"/>
                  </a:lnTo>
                  <a:lnTo>
                    <a:pt x="60" y="592"/>
                  </a:lnTo>
                  <a:lnTo>
                    <a:pt x="53" y="592"/>
                  </a:lnTo>
                  <a:lnTo>
                    <a:pt x="46" y="590"/>
                  </a:lnTo>
                  <a:lnTo>
                    <a:pt x="44" y="594"/>
                  </a:lnTo>
                  <a:lnTo>
                    <a:pt x="44" y="597"/>
                  </a:lnTo>
                  <a:lnTo>
                    <a:pt x="46" y="597"/>
                  </a:lnTo>
                  <a:lnTo>
                    <a:pt x="46" y="599"/>
                  </a:lnTo>
                  <a:lnTo>
                    <a:pt x="44" y="603"/>
                  </a:lnTo>
                  <a:lnTo>
                    <a:pt x="48" y="613"/>
                  </a:lnTo>
                  <a:lnTo>
                    <a:pt x="55" y="626"/>
                  </a:lnTo>
                  <a:lnTo>
                    <a:pt x="57" y="629"/>
                  </a:lnTo>
                  <a:lnTo>
                    <a:pt x="57" y="629"/>
                  </a:lnTo>
                  <a:lnTo>
                    <a:pt x="57" y="631"/>
                  </a:lnTo>
                  <a:lnTo>
                    <a:pt x="60" y="631"/>
                  </a:lnTo>
                  <a:lnTo>
                    <a:pt x="62" y="631"/>
                  </a:lnTo>
                  <a:lnTo>
                    <a:pt x="62" y="629"/>
                  </a:lnTo>
                  <a:lnTo>
                    <a:pt x="64" y="622"/>
                  </a:lnTo>
                  <a:lnTo>
                    <a:pt x="67" y="613"/>
                  </a:lnTo>
                  <a:lnTo>
                    <a:pt x="69" y="610"/>
                  </a:lnTo>
                  <a:lnTo>
                    <a:pt x="67" y="608"/>
                  </a:lnTo>
                  <a:lnTo>
                    <a:pt x="69" y="606"/>
                  </a:lnTo>
                  <a:lnTo>
                    <a:pt x="73" y="603"/>
                  </a:lnTo>
                  <a:lnTo>
                    <a:pt x="71" y="601"/>
                  </a:lnTo>
                  <a:lnTo>
                    <a:pt x="71" y="601"/>
                  </a:lnTo>
                  <a:close/>
                  <a:moveTo>
                    <a:pt x="37" y="569"/>
                  </a:moveTo>
                  <a:lnTo>
                    <a:pt x="32" y="571"/>
                  </a:lnTo>
                  <a:lnTo>
                    <a:pt x="23" y="574"/>
                  </a:lnTo>
                  <a:lnTo>
                    <a:pt x="21" y="576"/>
                  </a:lnTo>
                  <a:lnTo>
                    <a:pt x="19" y="578"/>
                  </a:lnTo>
                  <a:lnTo>
                    <a:pt x="21" y="583"/>
                  </a:lnTo>
                  <a:lnTo>
                    <a:pt x="25" y="587"/>
                  </a:lnTo>
                  <a:lnTo>
                    <a:pt x="25" y="590"/>
                  </a:lnTo>
                  <a:lnTo>
                    <a:pt x="25" y="592"/>
                  </a:lnTo>
                  <a:lnTo>
                    <a:pt x="28" y="594"/>
                  </a:lnTo>
                  <a:lnTo>
                    <a:pt x="32" y="594"/>
                  </a:lnTo>
                  <a:lnTo>
                    <a:pt x="37" y="594"/>
                  </a:lnTo>
                  <a:lnTo>
                    <a:pt x="37" y="590"/>
                  </a:lnTo>
                  <a:lnTo>
                    <a:pt x="37" y="578"/>
                  </a:lnTo>
                  <a:lnTo>
                    <a:pt x="37" y="569"/>
                  </a:lnTo>
                  <a:close/>
                  <a:moveTo>
                    <a:pt x="25" y="80"/>
                  </a:moveTo>
                  <a:lnTo>
                    <a:pt x="25" y="71"/>
                  </a:lnTo>
                  <a:lnTo>
                    <a:pt x="30" y="69"/>
                  </a:lnTo>
                  <a:lnTo>
                    <a:pt x="41" y="66"/>
                  </a:lnTo>
                  <a:lnTo>
                    <a:pt x="44" y="64"/>
                  </a:lnTo>
                  <a:lnTo>
                    <a:pt x="44" y="59"/>
                  </a:lnTo>
                  <a:lnTo>
                    <a:pt x="44" y="57"/>
                  </a:lnTo>
                  <a:lnTo>
                    <a:pt x="41" y="55"/>
                  </a:lnTo>
                  <a:lnTo>
                    <a:pt x="41" y="53"/>
                  </a:lnTo>
                  <a:lnTo>
                    <a:pt x="39" y="50"/>
                  </a:lnTo>
                  <a:lnTo>
                    <a:pt x="39" y="50"/>
                  </a:lnTo>
                  <a:lnTo>
                    <a:pt x="37" y="50"/>
                  </a:lnTo>
                  <a:lnTo>
                    <a:pt x="37" y="53"/>
                  </a:lnTo>
                  <a:lnTo>
                    <a:pt x="37" y="55"/>
                  </a:lnTo>
                  <a:lnTo>
                    <a:pt x="35" y="55"/>
                  </a:lnTo>
                  <a:lnTo>
                    <a:pt x="32" y="55"/>
                  </a:lnTo>
                  <a:lnTo>
                    <a:pt x="30" y="55"/>
                  </a:lnTo>
                  <a:lnTo>
                    <a:pt x="30" y="57"/>
                  </a:lnTo>
                  <a:lnTo>
                    <a:pt x="30" y="62"/>
                  </a:lnTo>
                  <a:lnTo>
                    <a:pt x="30" y="64"/>
                  </a:lnTo>
                  <a:lnTo>
                    <a:pt x="25" y="66"/>
                  </a:lnTo>
                  <a:lnTo>
                    <a:pt x="23" y="69"/>
                  </a:lnTo>
                  <a:lnTo>
                    <a:pt x="21" y="73"/>
                  </a:lnTo>
                  <a:lnTo>
                    <a:pt x="19" y="75"/>
                  </a:lnTo>
                  <a:lnTo>
                    <a:pt x="19" y="78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16" y="85"/>
                  </a:lnTo>
                  <a:lnTo>
                    <a:pt x="23" y="85"/>
                  </a:lnTo>
                  <a:lnTo>
                    <a:pt x="25" y="80"/>
                  </a:lnTo>
                  <a:close/>
                  <a:moveTo>
                    <a:pt x="270" y="34"/>
                  </a:moveTo>
                  <a:lnTo>
                    <a:pt x="272" y="32"/>
                  </a:lnTo>
                  <a:lnTo>
                    <a:pt x="275" y="34"/>
                  </a:lnTo>
                  <a:lnTo>
                    <a:pt x="275" y="37"/>
                  </a:lnTo>
                  <a:lnTo>
                    <a:pt x="277" y="37"/>
                  </a:lnTo>
                  <a:lnTo>
                    <a:pt x="277" y="34"/>
                  </a:lnTo>
                  <a:lnTo>
                    <a:pt x="277" y="34"/>
                  </a:lnTo>
                  <a:lnTo>
                    <a:pt x="277" y="32"/>
                  </a:lnTo>
                  <a:lnTo>
                    <a:pt x="279" y="25"/>
                  </a:lnTo>
                  <a:lnTo>
                    <a:pt x="279" y="23"/>
                  </a:lnTo>
                  <a:lnTo>
                    <a:pt x="279" y="21"/>
                  </a:lnTo>
                  <a:lnTo>
                    <a:pt x="277" y="18"/>
                  </a:lnTo>
                  <a:lnTo>
                    <a:pt x="277" y="18"/>
                  </a:lnTo>
                  <a:lnTo>
                    <a:pt x="275" y="18"/>
                  </a:lnTo>
                  <a:lnTo>
                    <a:pt x="272" y="21"/>
                  </a:lnTo>
                  <a:lnTo>
                    <a:pt x="272" y="23"/>
                  </a:lnTo>
                  <a:lnTo>
                    <a:pt x="270" y="25"/>
                  </a:lnTo>
                  <a:lnTo>
                    <a:pt x="272" y="27"/>
                  </a:lnTo>
                  <a:lnTo>
                    <a:pt x="270" y="32"/>
                  </a:lnTo>
                  <a:lnTo>
                    <a:pt x="270" y="34"/>
                  </a:lnTo>
                  <a:close/>
                  <a:moveTo>
                    <a:pt x="261" y="25"/>
                  </a:moveTo>
                  <a:lnTo>
                    <a:pt x="270" y="25"/>
                  </a:lnTo>
                  <a:lnTo>
                    <a:pt x="270" y="23"/>
                  </a:lnTo>
                  <a:lnTo>
                    <a:pt x="268" y="23"/>
                  </a:lnTo>
                  <a:lnTo>
                    <a:pt x="268" y="21"/>
                  </a:lnTo>
                  <a:lnTo>
                    <a:pt x="268" y="18"/>
                  </a:lnTo>
                  <a:lnTo>
                    <a:pt x="268" y="16"/>
                  </a:lnTo>
                  <a:lnTo>
                    <a:pt x="268" y="14"/>
                  </a:lnTo>
                  <a:lnTo>
                    <a:pt x="266" y="11"/>
                  </a:lnTo>
                  <a:lnTo>
                    <a:pt x="266" y="11"/>
                  </a:lnTo>
                  <a:lnTo>
                    <a:pt x="263" y="14"/>
                  </a:lnTo>
                  <a:lnTo>
                    <a:pt x="263" y="14"/>
                  </a:lnTo>
                  <a:lnTo>
                    <a:pt x="261" y="14"/>
                  </a:lnTo>
                  <a:lnTo>
                    <a:pt x="261" y="16"/>
                  </a:lnTo>
                  <a:lnTo>
                    <a:pt x="261" y="18"/>
                  </a:lnTo>
                  <a:lnTo>
                    <a:pt x="259" y="18"/>
                  </a:lnTo>
                  <a:lnTo>
                    <a:pt x="256" y="21"/>
                  </a:lnTo>
                  <a:lnTo>
                    <a:pt x="256" y="21"/>
                  </a:lnTo>
                  <a:lnTo>
                    <a:pt x="256" y="23"/>
                  </a:lnTo>
                  <a:lnTo>
                    <a:pt x="256" y="25"/>
                  </a:lnTo>
                  <a:lnTo>
                    <a:pt x="261" y="25"/>
                  </a:lnTo>
                  <a:close/>
                  <a:moveTo>
                    <a:pt x="350" y="213"/>
                  </a:moveTo>
                  <a:lnTo>
                    <a:pt x="348" y="210"/>
                  </a:lnTo>
                  <a:lnTo>
                    <a:pt x="343" y="203"/>
                  </a:lnTo>
                  <a:lnTo>
                    <a:pt x="341" y="201"/>
                  </a:lnTo>
                  <a:lnTo>
                    <a:pt x="341" y="199"/>
                  </a:lnTo>
                  <a:lnTo>
                    <a:pt x="341" y="197"/>
                  </a:lnTo>
                  <a:lnTo>
                    <a:pt x="339" y="197"/>
                  </a:lnTo>
                  <a:lnTo>
                    <a:pt x="336" y="197"/>
                  </a:lnTo>
                  <a:lnTo>
                    <a:pt x="336" y="194"/>
                  </a:lnTo>
                  <a:lnTo>
                    <a:pt x="334" y="192"/>
                  </a:lnTo>
                  <a:lnTo>
                    <a:pt x="334" y="174"/>
                  </a:lnTo>
                  <a:lnTo>
                    <a:pt x="334" y="171"/>
                  </a:lnTo>
                  <a:lnTo>
                    <a:pt x="327" y="158"/>
                  </a:lnTo>
                  <a:lnTo>
                    <a:pt x="325" y="153"/>
                  </a:lnTo>
                  <a:lnTo>
                    <a:pt x="325" y="149"/>
                  </a:lnTo>
                  <a:lnTo>
                    <a:pt x="318" y="142"/>
                  </a:lnTo>
                  <a:lnTo>
                    <a:pt x="318" y="137"/>
                  </a:lnTo>
                  <a:lnTo>
                    <a:pt x="318" y="142"/>
                  </a:lnTo>
                  <a:lnTo>
                    <a:pt x="316" y="137"/>
                  </a:lnTo>
                  <a:lnTo>
                    <a:pt x="316" y="135"/>
                  </a:lnTo>
                  <a:lnTo>
                    <a:pt x="318" y="135"/>
                  </a:lnTo>
                  <a:lnTo>
                    <a:pt x="323" y="135"/>
                  </a:lnTo>
                  <a:lnTo>
                    <a:pt x="323" y="133"/>
                  </a:lnTo>
                  <a:lnTo>
                    <a:pt x="320" y="130"/>
                  </a:lnTo>
                  <a:lnTo>
                    <a:pt x="323" y="128"/>
                  </a:lnTo>
                  <a:lnTo>
                    <a:pt x="330" y="126"/>
                  </a:lnTo>
                  <a:lnTo>
                    <a:pt x="327" y="126"/>
                  </a:lnTo>
                  <a:lnTo>
                    <a:pt x="323" y="123"/>
                  </a:lnTo>
                  <a:lnTo>
                    <a:pt x="323" y="123"/>
                  </a:lnTo>
                  <a:lnTo>
                    <a:pt x="320" y="121"/>
                  </a:lnTo>
                  <a:lnTo>
                    <a:pt x="318" y="121"/>
                  </a:lnTo>
                  <a:lnTo>
                    <a:pt x="316" y="121"/>
                  </a:lnTo>
                  <a:lnTo>
                    <a:pt x="316" y="121"/>
                  </a:lnTo>
                  <a:lnTo>
                    <a:pt x="316" y="117"/>
                  </a:lnTo>
                  <a:lnTo>
                    <a:pt x="314" y="117"/>
                  </a:lnTo>
                  <a:lnTo>
                    <a:pt x="307" y="112"/>
                  </a:lnTo>
                  <a:lnTo>
                    <a:pt x="307" y="112"/>
                  </a:lnTo>
                  <a:lnTo>
                    <a:pt x="309" y="110"/>
                  </a:lnTo>
                  <a:lnTo>
                    <a:pt x="309" y="110"/>
                  </a:lnTo>
                  <a:lnTo>
                    <a:pt x="311" y="107"/>
                  </a:lnTo>
                  <a:lnTo>
                    <a:pt x="311" y="105"/>
                  </a:lnTo>
                  <a:lnTo>
                    <a:pt x="309" y="105"/>
                  </a:lnTo>
                  <a:lnTo>
                    <a:pt x="304" y="105"/>
                  </a:lnTo>
                  <a:lnTo>
                    <a:pt x="302" y="107"/>
                  </a:lnTo>
                  <a:lnTo>
                    <a:pt x="298" y="110"/>
                  </a:lnTo>
                  <a:lnTo>
                    <a:pt x="298" y="110"/>
                  </a:lnTo>
                  <a:lnTo>
                    <a:pt x="293" y="105"/>
                  </a:lnTo>
                  <a:lnTo>
                    <a:pt x="291" y="105"/>
                  </a:lnTo>
                  <a:lnTo>
                    <a:pt x="288" y="105"/>
                  </a:lnTo>
                  <a:lnTo>
                    <a:pt x="286" y="107"/>
                  </a:lnTo>
                  <a:lnTo>
                    <a:pt x="286" y="107"/>
                  </a:lnTo>
                  <a:lnTo>
                    <a:pt x="284" y="103"/>
                  </a:lnTo>
                  <a:lnTo>
                    <a:pt x="286" y="103"/>
                  </a:lnTo>
                  <a:lnTo>
                    <a:pt x="284" y="103"/>
                  </a:lnTo>
                  <a:lnTo>
                    <a:pt x="286" y="101"/>
                  </a:lnTo>
                  <a:lnTo>
                    <a:pt x="295" y="103"/>
                  </a:lnTo>
                  <a:lnTo>
                    <a:pt x="298" y="101"/>
                  </a:lnTo>
                  <a:lnTo>
                    <a:pt x="295" y="98"/>
                  </a:lnTo>
                  <a:lnTo>
                    <a:pt x="300" y="94"/>
                  </a:lnTo>
                  <a:lnTo>
                    <a:pt x="300" y="89"/>
                  </a:lnTo>
                  <a:lnTo>
                    <a:pt x="300" y="85"/>
                  </a:lnTo>
                  <a:lnTo>
                    <a:pt x="304" y="82"/>
                  </a:lnTo>
                  <a:lnTo>
                    <a:pt x="307" y="85"/>
                  </a:lnTo>
                  <a:lnTo>
                    <a:pt x="311" y="87"/>
                  </a:lnTo>
                  <a:lnTo>
                    <a:pt x="314" y="87"/>
                  </a:lnTo>
                  <a:lnTo>
                    <a:pt x="316" y="82"/>
                  </a:lnTo>
                  <a:lnTo>
                    <a:pt x="314" y="80"/>
                  </a:lnTo>
                  <a:lnTo>
                    <a:pt x="307" y="78"/>
                  </a:lnTo>
                  <a:lnTo>
                    <a:pt x="300" y="78"/>
                  </a:lnTo>
                  <a:lnTo>
                    <a:pt x="298" y="80"/>
                  </a:lnTo>
                  <a:lnTo>
                    <a:pt x="298" y="80"/>
                  </a:lnTo>
                  <a:lnTo>
                    <a:pt x="295" y="80"/>
                  </a:lnTo>
                  <a:lnTo>
                    <a:pt x="295" y="80"/>
                  </a:lnTo>
                  <a:lnTo>
                    <a:pt x="295" y="80"/>
                  </a:lnTo>
                  <a:lnTo>
                    <a:pt x="295" y="80"/>
                  </a:lnTo>
                  <a:lnTo>
                    <a:pt x="295" y="80"/>
                  </a:lnTo>
                  <a:lnTo>
                    <a:pt x="293" y="80"/>
                  </a:lnTo>
                  <a:lnTo>
                    <a:pt x="295" y="78"/>
                  </a:lnTo>
                  <a:lnTo>
                    <a:pt x="293" y="73"/>
                  </a:lnTo>
                  <a:lnTo>
                    <a:pt x="291" y="73"/>
                  </a:lnTo>
                  <a:lnTo>
                    <a:pt x="288" y="75"/>
                  </a:lnTo>
                  <a:lnTo>
                    <a:pt x="288" y="80"/>
                  </a:lnTo>
                  <a:lnTo>
                    <a:pt x="286" y="80"/>
                  </a:lnTo>
                  <a:lnTo>
                    <a:pt x="286" y="75"/>
                  </a:lnTo>
                  <a:lnTo>
                    <a:pt x="291" y="59"/>
                  </a:lnTo>
                  <a:lnTo>
                    <a:pt x="291" y="59"/>
                  </a:lnTo>
                  <a:lnTo>
                    <a:pt x="291" y="62"/>
                  </a:lnTo>
                  <a:lnTo>
                    <a:pt x="293" y="62"/>
                  </a:lnTo>
                  <a:lnTo>
                    <a:pt x="295" y="59"/>
                  </a:lnTo>
                  <a:lnTo>
                    <a:pt x="295" y="57"/>
                  </a:lnTo>
                  <a:lnTo>
                    <a:pt x="295" y="55"/>
                  </a:lnTo>
                  <a:lnTo>
                    <a:pt x="295" y="50"/>
                  </a:lnTo>
                  <a:lnTo>
                    <a:pt x="295" y="50"/>
                  </a:lnTo>
                  <a:lnTo>
                    <a:pt x="295" y="50"/>
                  </a:lnTo>
                  <a:lnTo>
                    <a:pt x="295" y="50"/>
                  </a:lnTo>
                  <a:lnTo>
                    <a:pt x="295" y="50"/>
                  </a:lnTo>
                  <a:lnTo>
                    <a:pt x="293" y="50"/>
                  </a:lnTo>
                  <a:lnTo>
                    <a:pt x="293" y="50"/>
                  </a:lnTo>
                  <a:lnTo>
                    <a:pt x="291" y="50"/>
                  </a:lnTo>
                  <a:lnTo>
                    <a:pt x="291" y="48"/>
                  </a:lnTo>
                  <a:lnTo>
                    <a:pt x="288" y="48"/>
                  </a:lnTo>
                  <a:lnTo>
                    <a:pt x="288" y="46"/>
                  </a:lnTo>
                  <a:lnTo>
                    <a:pt x="288" y="43"/>
                  </a:lnTo>
                  <a:lnTo>
                    <a:pt x="286" y="43"/>
                  </a:lnTo>
                  <a:lnTo>
                    <a:pt x="286" y="43"/>
                  </a:lnTo>
                  <a:lnTo>
                    <a:pt x="284" y="46"/>
                  </a:lnTo>
                  <a:lnTo>
                    <a:pt x="282" y="46"/>
                  </a:lnTo>
                  <a:lnTo>
                    <a:pt x="279" y="43"/>
                  </a:lnTo>
                  <a:lnTo>
                    <a:pt x="277" y="43"/>
                  </a:lnTo>
                  <a:lnTo>
                    <a:pt x="275" y="46"/>
                  </a:lnTo>
                  <a:lnTo>
                    <a:pt x="275" y="46"/>
                  </a:lnTo>
                  <a:lnTo>
                    <a:pt x="275" y="48"/>
                  </a:lnTo>
                  <a:lnTo>
                    <a:pt x="275" y="48"/>
                  </a:lnTo>
                  <a:lnTo>
                    <a:pt x="277" y="50"/>
                  </a:lnTo>
                  <a:lnTo>
                    <a:pt x="275" y="50"/>
                  </a:lnTo>
                  <a:lnTo>
                    <a:pt x="272" y="53"/>
                  </a:lnTo>
                  <a:lnTo>
                    <a:pt x="270" y="59"/>
                  </a:lnTo>
                  <a:lnTo>
                    <a:pt x="270" y="53"/>
                  </a:lnTo>
                  <a:lnTo>
                    <a:pt x="270" y="50"/>
                  </a:lnTo>
                  <a:lnTo>
                    <a:pt x="270" y="48"/>
                  </a:lnTo>
                  <a:lnTo>
                    <a:pt x="268" y="46"/>
                  </a:lnTo>
                  <a:lnTo>
                    <a:pt x="268" y="43"/>
                  </a:lnTo>
                  <a:lnTo>
                    <a:pt x="266" y="41"/>
                  </a:lnTo>
                  <a:lnTo>
                    <a:pt x="263" y="39"/>
                  </a:lnTo>
                  <a:lnTo>
                    <a:pt x="266" y="39"/>
                  </a:lnTo>
                  <a:lnTo>
                    <a:pt x="266" y="39"/>
                  </a:lnTo>
                  <a:lnTo>
                    <a:pt x="266" y="37"/>
                  </a:lnTo>
                  <a:lnTo>
                    <a:pt x="266" y="37"/>
                  </a:lnTo>
                  <a:lnTo>
                    <a:pt x="266" y="34"/>
                  </a:lnTo>
                  <a:lnTo>
                    <a:pt x="266" y="34"/>
                  </a:lnTo>
                  <a:lnTo>
                    <a:pt x="263" y="34"/>
                  </a:lnTo>
                  <a:lnTo>
                    <a:pt x="261" y="34"/>
                  </a:lnTo>
                  <a:lnTo>
                    <a:pt x="259" y="32"/>
                  </a:lnTo>
                  <a:lnTo>
                    <a:pt x="259" y="34"/>
                  </a:lnTo>
                  <a:lnTo>
                    <a:pt x="252" y="27"/>
                  </a:lnTo>
                  <a:lnTo>
                    <a:pt x="250" y="25"/>
                  </a:lnTo>
                  <a:lnTo>
                    <a:pt x="247" y="32"/>
                  </a:lnTo>
                  <a:lnTo>
                    <a:pt x="245" y="30"/>
                  </a:lnTo>
                  <a:lnTo>
                    <a:pt x="245" y="30"/>
                  </a:lnTo>
                  <a:lnTo>
                    <a:pt x="243" y="30"/>
                  </a:lnTo>
                  <a:lnTo>
                    <a:pt x="240" y="30"/>
                  </a:lnTo>
                  <a:lnTo>
                    <a:pt x="238" y="30"/>
                  </a:lnTo>
                  <a:lnTo>
                    <a:pt x="238" y="30"/>
                  </a:lnTo>
                  <a:lnTo>
                    <a:pt x="238" y="27"/>
                  </a:lnTo>
                  <a:lnTo>
                    <a:pt x="238" y="27"/>
                  </a:lnTo>
                  <a:lnTo>
                    <a:pt x="238" y="23"/>
                  </a:lnTo>
                  <a:lnTo>
                    <a:pt x="236" y="23"/>
                  </a:lnTo>
                  <a:lnTo>
                    <a:pt x="236" y="25"/>
                  </a:lnTo>
                  <a:lnTo>
                    <a:pt x="236" y="27"/>
                  </a:lnTo>
                  <a:lnTo>
                    <a:pt x="236" y="30"/>
                  </a:lnTo>
                  <a:lnTo>
                    <a:pt x="236" y="30"/>
                  </a:lnTo>
                  <a:lnTo>
                    <a:pt x="234" y="27"/>
                  </a:lnTo>
                  <a:lnTo>
                    <a:pt x="236" y="18"/>
                  </a:lnTo>
                  <a:lnTo>
                    <a:pt x="234" y="16"/>
                  </a:lnTo>
                  <a:lnTo>
                    <a:pt x="231" y="16"/>
                  </a:lnTo>
                  <a:lnTo>
                    <a:pt x="229" y="16"/>
                  </a:lnTo>
                  <a:lnTo>
                    <a:pt x="227" y="14"/>
                  </a:lnTo>
                  <a:lnTo>
                    <a:pt x="227" y="11"/>
                  </a:lnTo>
                  <a:lnTo>
                    <a:pt x="222" y="14"/>
                  </a:lnTo>
                  <a:lnTo>
                    <a:pt x="218" y="16"/>
                  </a:lnTo>
                  <a:lnTo>
                    <a:pt x="215" y="18"/>
                  </a:lnTo>
                  <a:lnTo>
                    <a:pt x="213" y="23"/>
                  </a:lnTo>
                  <a:lnTo>
                    <a:pt x="213" y="34"/>
                  </a:lnTo>
                  <a:lnTo>
                    <a:pt x="213" y="37"/>
                  </a:lnTo>
                  <a:lnTo>
                    <a:pt x="208" y="41"/>
                  </a:lnTo>
                  <a:lnTo>
                    <a:pt x="208" y="39"/>
                  </a:lnTo>
                  <a:lnTo>
                    <a:pt x="201" y="46"/>
                  </a:lnTo>
                  <a:lnTo>
                    <a:pt x="199" y="46"/>
                  </a:lnTo>
                  <a:lnTo>
                    <a:pt x="185" y="48"/>
                  </a:lnTo>
                  <a:lnTo>
                    <a:pt x="181" y="50"/>
                  </a:lnTo>
                  <a:lnTo>
                    <a:pt x="176" y="57"/>
                  </a:lnTo>
                  <a:lnTo>
                    <a:pt x="174" y="62"/>
                  </a:lnTo>
                  <a:lnTo>
                    <a:pt x="172" y="64"/>
                  </a:lnTo>
                  <a:lnTo>
                    <a:pt x="167" y="66"/>
                  </a:lnTo>
                  <a:lnTo>
                    <a:pt x="167" y="66"/>
                  </a:lnTo>
                  <a:lnTo>
                    <a:pt x="165" y="71"/>
                  </a:lnTo>
                  <a:lnTo>
                    <a:pt x="163" y="73"/>
                  </a:lnTo>
                  <a:lnTo>
                    <a:pt x="160" y="75"/>
                  </a:lnTo>
                  <a:lnTo>
                    <a:pt x="156" y="78"/>
                  </a:lnTo>
                  <a:lnTo>
                    <a:pt x="156" y="78"/>
                  </a:lnTo>
                  <a:lnTo>
                    <a:pt x="156" y="78"/>
                  </a:lnTo>
                  <a:lnTo>
                    <a:pt x="156" y="78"/>
                  </a:lnTo>
                  <a:lnTo>
                    <a:pt x="156" y="80"/>
                  </a:lnTo>
                  <a:lnTo>
                    <a:pt x="153" y="82"/>
                  </a:lnTo>
                  <a:lnTo>
                    <a:pt x="147" y="94"/>
                  </a:lnTo>
                  <a:lnTo>
                    <a:pt x="142" y="98"/>
                  </a:lnTo>
                  <a:lnTo>
                    <a:pt x="131" y="107"/>
                  </a:lnTo>
                  <a:lnTo>
                    <a:pt x="128" y="105"/>
                  </a:lnTo>
                  <a:lnTo>
                    <a:pt x="124" y="105"/>
                  </a:lnTo>
                  <a:lnTo>
                    <a:pt x="119" y="105"/>
                  </a:lnTo>
                  <a:lnTo>
                    <a:pt x="105" y="112"/>
                  </a:lnTo>
                  <a:lnTo>
                    <a:pt x="103" y="117"/>
                  </a:lnTo>
                  <a:lnTo>
                    <a:pt x="101" y="121"/>
                  </a:lnTo>
                  <a:lnTo>
                    <a:pt x="96" y="123"/>
                  </a:lnTo>
                  <a:lnTo>
                    <a:pt x="80" y="130"/>
                  </a:lnTo>
                  <a:lnTo>
                    <a:pt x="76" y="133"/>
                  </a:lnTo>
                  <a:lnTo>
                    <a:pt x="71" y="130"/>
                  </a:lnTo>
                  <a:lnTo>
                    <a:pt x="60" y="128"/>
                  </a:lnTo>
                  <a:lnTo>
                    <a:pt x="37" y="123"/>
                  </a:lnTo>
                  <a:lnTo>
                    <a:pt x="30" y="121"/>
                  </a:lnTo>
                  <a:lnTo>
                    <a:pt x="21" y="107"/>
                  </a:lnTo>
                  <a:lnTo>
                    <a:pt x="21" y="105"/>
                  </a:lnTo>
                  <a:lnTo>
                    <a:pt x="21" y="101"/>
                  </a:lnTo>
                  <a:lnTo>
                    <a:pt x="21" y="98"/>
                  </a:lnTo>
                  <a:lnTo>
                    <a:pt x="21" y="96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6" y="94"/>
                  </a:lnTo>
                  <a:lnTo>
                    <a:pt x="16" y="91"/>
                  </a:lnTo>
                  <a:lnTo>
                    <a:pt x="14" y="91"/>
                  </a:lnTo>
                  <a:lnTo>
                    <a:pt x="12" y="94"/>
                  </a:lnTo>
                  <a:lnTo>
                    <a:pt x="9" y="98"/>
                  </a:lnTo>
                  <a:lnTo>
                    <a:pt x="9" y="103"/>
                  </a:lnTo>
                  <a:lnTo>
                    <a:pt x="12" y="105"/>
                  </a:lnTo>
                  <a:lnTo>
                    <a:pt x="16" y="107"/>
                  </a:lnTo>
                  <a:lnTo>
                    <a:pt x="16" y="112"/>
                  </a:lnTo>
                  <a:lnTo>
                    <a:pt x="16" y="117"/>
                  </a:lnTo>
                  <a:lnTo>
                    <a:pt x="16" y="121"/>
                  </a:lnTo>
                  <a:lnTo>
                    <a:pt x="0" y="158"/>
                  </a:lnTo>
                  <a:lnTo>
                    <a:pt x="3" y="158"/>
                  </a:lnTo>
                  <a:lnTo>
                    <a:pt x="5" y="160"/>
                  </a:lnTo>
                  <a:lnTo>
                    <a:pt x="7" y="165"/>
                  </a:lnTo>
                  <a:lnTo>
                    <a:pt x="9" y="167"/>
                  </a:lnTo>
                  <a:lnTo>
                    <a:pt x="9" y="167"/>
                  </a:lnTo>
                  <a:lnTo>
                    <a:pt x="12" y="167"/>
                  </a:lnTo>
                  <a:lnTo>
                    <a:pt x="14" y="167"/>
                  </a:lnTo>
                  <a:lnTo>
                    <a:pt x="14" y="169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6"/>
                  </a:lnTo>
                  <a:lnTo>
                    <a:pt x="9" y="181"/>
                  </a:lnTo>
                  <a:lnTo>
                    <a:pt x="5" y="183"/>
                  </a:lnTo>
                  <a:lnTo>
                    <a:pt x="3" y="185"/>
                  </a:lnTo>
                  <a:lnTo>
                    <a:pt x="3" y="187"/>
                  </a:lnTo>
                  <a:lnTo>
                    <a:pt x="3" y="194"/>
                  </a:lnTo>
                  <a:lnTo>
                    <a:pt x="5" y="199"/>
                  </a:lnTo>
                  <a:lnTo>
                    <a:pt x="7" y="201"/>
                  </a:lnTo>
                  <a:lnTo>
                    <a:pt x="7" y="197"/>
                  </a:lnTo>
                  <a:lnTo>
                    <a:pt x="9" y="190"/>
                  </a:lnTo>
                  <a:lnTo>
                    <a:pt x="12" y="187"/>
                  </a:lnTo>
                  <a:lnTo>
                    <a:pt x="16" y="190"/>
                  </a:lnTo>
                  <a:lnTo>
                    <a:pt x="14" y="192"/>
                  </a:lnTo>
                  <a:lnTo>
                    <a:pt x="14" y="199"/>
                  </a:lnTo>
                  <a:lnTo>
                    <a:pt x="16" y="201"/>
                  </a:lnTo>
                  <a:lnTo>
                    <a:pt x="28" y="194"/>
                  </a:lnTo>
                  <a:lnTo>
                    <a:pt x="32" y="194"/>
                  </a:lnTo>
                  <a:lnTo>
                    <a:pt x="37" y="199"/>
                  </a:lnTo>
                  <a:lnTo>
                    <a:pt x="39" y="203"/>
                  </a:lnTo>
                  <a:lnTo>
                    <a:pt x="39" y="210"/>
                  </a:lnTo>
                  <a:lnTo>
                    <a:pt x="41" y="217"/>
                  </a:lnTo>
                  <a:lnTo>
                    <a:pt x="46" y="219"/>
                  </a:lnTo>
                  <a:lnTo>
                    <a:pt x="48" y="222"/>
                  </a:lnTo>
                  <a:lnTo>
                    <a:pt x="51" y="229"/>
                  </a:lnTo>
                  <a:lnTo>
                    <a:pt x="53" y="235"/>
                  </a:lnTo>
                  <a:lnTo>
                    <a:pt x="55" y="240"/>
                  </a:lnTo>
                  <a:lnTo>
                    <a:pt x="53" y="254"/>
                  </a:lnTo>
                  <a:lnTo>
                    <a:pt x="53" y="261"/>
                  </a:lnTo>
                  <a:lnTo>
                    <a:pt x="57" y="263"/>
                  </a:lnTo>
                  <a:lnTo>
                    <a:pt x="57" y="261"/>
                  </a:lnTo>
                  <a:lnTo>
                    <a:pt x="64" y="265"/>
                  </a:lnTo>
                  <a:lnTo>
                    <a:pt x="69" y="270"/>
                  </a:lnTo>
                  <a:lnTo>
                    <a:pt x="71" y="277"/>
                  </a:lnTo>
                  <a:lnTo>
                    <a:pt x="71" y="283"/>
                  </a:lnTo>
                  <a:lnTo>
                    <a:pt x="67" y="297"/>
                  </a:lnTo>
                  <a:lnTo>
                    <a:pt x="69" y="311"/>
                  </a:lnTo>
                  <a:lnTo>
                    <a:pt x="69" y="315"/>
                  </a:lnTo>
                  <a:lnTo>
                    <a:pt x="73" y="322"/>
                  </a:lnTo>
                  <a:lnTo>
                    <a:pt x="73" y="327"/>
                  </a:lnTo>
                  <a:lnTo>
                    <a:pt x="73" y="329"/>
                  </a:lnTo>
                  <a:lnTo>
                    <a:pt x="71" y="334"/>
                  </a:lnTo>
                  <a:lnTo>
                    <a:pt x="69" y="338"/>
                  </a:lnTo>
                  <a:lnTo>
                    <a:pt x="67" y="338"/>
                  </a:lnTo>
                  <a:lnTo>
                    <a:pt x="67" y="338"/>
                  </a:lnTo>
                  <a:lnTo>
                    <a:pt x="62" y="341"/>
                  </a:lnTo>
                  <a:lnTo>
                    <a:pt x="55" y="341"/>
                  </a:lnTo>
                  <a:lnTo>
                    <a:pt x="55" y="341"/>
                  </a:lnTo>
                  <a:lnTo>
                    <a:pt x="53" y="343"/>
                  </a:lnTo>
                  <a:lnTo>
                    <a:pt x="51" y="345"/>
                  </a:lnTo>
                  <a:lnTo>
                    <a:pt x="51" y="345"/>
                  </a:lnTo>
                  <a:lnTo>
                    <a:pt x="55" y="345"/>
                  </a:lnTo>
                  <a:lnTo>
                    <a:pt x="57" y="347"/>
                  </a:lnTo>
                  <a:lnTo>
                    <a:pt x="57" y="352"/>
                  </a:lnTo>
                  <a:lnTo>
                    <a:pt x="55" y="357"/>
                  </a:lnTo>
                  <a:lnTo>
                    <a:pt x="53" y="361"/>
                  </a:lnTo>
                  <a:lnTo>
                    <a:pt x="55" y="370"/>
                  </a:lnTo>
                  <a:lnTo>
                    <a:pt x="55" y="373"/>
                  </a:lnTo>
                  <a:lnTo>
                    <a:pt x="55" y="375"/>
                  </a:lnTo>
                  <a:lnTo>
                    <a:pt x="53" y="375"/>
                  </a:lnTo>
                  <a:lnTo>
                    <a:pt x="55" y="377"/>
                  </a:lnTo>
                  <a:lnTo>
                    <a:pt x="55" y="379"/>
                  </a:lnTo>
                  <a:lnTo>
                    <a:pt x="55" y="379"/>
                  </a:lnTo>
                  <a:lnTo>
                    <a:pt x="55" y="379"/>
                  </a:lnTo>
                  <a:lnTo>
                    <a:pt x="60" y="384"/>
                  </a:lnTo>
                  <a:lnTo>
                    <a:pt x="62" y="384"/>
                  </a:lnTo>
                  <a:lnTo>
                    <a:pt x="62" y="386"/>
                  </a:lnTo>
                  <a:lnTo>
                    <a:pt x="62" y="391"/>
                  </a:lnTo>
                  <a:lnTo>
                    <a:pt x="62" y="393"/>
                  </a:lnTo>
                  <a:lnTo>
                    <a:pt x="64" y="386"/>
                  </a:lnTo>
                  <a:lnTo>
                    <a:pt x="67" y="384"/>
                  </a:lnTo>
                  <a:lnTo>
                    <a:pt x="69" y="382"/>
                  </a:lnTo>
                  <a:lnTo>
                    <a:pt x="67" y="382"/>
                  </a:lnTo>
                  <a:lnTo>
                    <a:pt x="67" y="382"/>
                  </a:lnTo>
                  <a:lnTo>
                    <a:pt x="64" y="382"/>
                  </a:lnTo>
                  <a:lnTo>
                    <a:pt x="64" y="384"/>
                  </a:lnTo>
                  <a:lnTo>
                    <a:pt x="62" y="382"/>
                  </a:lnTo>
                  <a:lnTo>
                    <a:pt x="69" y="377"/>
                  </a:lnTo>
                  <a:lnTo>
                    <a:pt x="76" y="377"/>
                  </a:lnTo>
                  <a:lnTo>
                    <a:pt x="80" y="382"/>
                  </a:lnTo>
                  <a:lnTo>
                    <a:pt x="85" y="386"/>
                  </a:lnTo>
                  <a:lnTo>
                    <a:pt x="87" y="391"/>
                  </a:lnTo>
                  <a:lnTo>
                    <a:pt x="87" y="393"/>
                  </a:lnTo>
                  <a:lnTo>
                    <a:pt x="87" y="402"/>
                  </a:lnTo>
                  <a:lnTo>
                    <a:pt x="87" y="407"/>
                  </a:lnTo>
                  <a:lnTo>
                    <a:pt x="85" y="411"/>
                  </a:lnTo>
                  <a:lnTo>
                    <a:pt x="83" y="416"/>
                  </a:lnTo>
                  <a:lnTo>
                    <a:pt x="80" y="418"/>
                  </a:lnTo>
                  <a:lnTo>
                    <a:pt x="80" y="416"/>
                  </a:lnTo>
                  <a:lnTo>
                    <a:pt x="83" y="416"/>
                  </a:lnTo>
                  <a:lnTo>
                    <a:pt x="83" y="414"/>
                  </a:lnTo>
                  <a:lnTo>
                    <a:pt x="85" y="411"/>
                  </a:lnTo>
                  <a:lnTo>
                    <a:pt x="85" y="411"/>
                  </a:lnTo>
                  <a:lnTo>
                    <a:pt x="83" y="416"/>
                  </a:lnTo>
                  <a:lnTo>
                    <a:pt x="80" y="421"/>
                  </a:lnTo>
                  <a:lnTo>
                    <a:pt x="78" y="425"/>
                  </a:lnTo>
                  <a:lnTo>
                    <a:pt x="76" y="430"/>
                  </a:lnTo>
                  <a:lnTo>
                    <a:pt x="78" y="432"/>
                  </a:lnTo>
                  <a:lnTo>
                    <a:pt x="89" y="434"/>
                  </a:lnTo>
                  <a:lnTo>
                    <a:pt x="85" y="437"/>
                  </a:lnTo>
                  <a:lnTo>
                    <a:pt x="80" y="434"/>
                  </a:lnTo>
                  <a:lnTo>
                    <a:pt x="76" y="430"/>
                  </a:lnTo>
                  <a:lnTo>
                    <a:pt x="69" y="421"/>
                  </a:lnTo>
                  <a:lnTo>
                    <a:pt x="67" y="418"/>
                  </a:lnTo>
                  <a:lnTo>
                    <a:pt x="64" y="418"/>
                  </a:lnTo>
                  <a:lnTo>
                    <a:pt x="64" y="418"/>
                  </a:lnTo>
                  <a:lnTo>
                    <a:pt x="64" y="427"/>
                  </a:lnTo>
                  <a:lnTo>
                    <a:pt x="64" y="430"/>
                  </a:lnTo>
                  <a:lnTo>
                    <a:pt x="64" y="430"/>
                  </a:lnTo>
                  <a:lnTo>
                    <a:pt x="64" y="434"/>
                  </a:lnTo>
                  <a:lnTo>
                    <a:pt x="67" y="446"/>
                  </a:lnTo>
                  <a:lnTo>
                    <a:pt x="69" y="457"/>
                  </a:lnTo>
                  <a:lnTo>
                    <a:pt x="69" y="462"/>
                  </a:lnTo>
                  <a:lnTo>
                    <a:pt x="67" y="466"/>
                  </a:lnTo>
                  <a:lnTo>
                    <a:pt x="69" y="469"/>
                  </a:lnTo>
                  <a:lnTo>
                    <a:pt x="67" y="473"/>
                  </a:lnTo>
                  <a:lnTo>
                    <a:pt x="62" y="482"/>
                  </a:lnTo>
                  <a:lnTo>
                    <a:pt x="60" y="487"/>
                  </a:lnTo>
                  <a:lnTo>
                    <a:pt x="55" y="494"/>
                  </a:lnTo>
                  <a:lnTo>
                    <a:pt x="53" y="496"/>
                  </a:lnTo>
                  <a:lnTo>
                    <a:pt x="53" y="498"/>
                  </a:lnTo>
                  <a:lnTo>
                    <a:pt x="53" y="498"/>
                  </a:lnTo>
                  <a:lnTo>
                    <a:pt x="55" y="505"/>
                  </a:lnTo>
                  <a:lnTo>
                    <a:pt x="57" y="507"/>
                  </a:lnTo>
                  <a:lnTo>
                    <a:pt x="55" y="512"/>
                  </a:lnTo>
                  <a:lnTo>
                    <a:pt x="55" y="514"/>
                  </a:lnTo>
                  <a:lnTo>
                    <a:pt x="51" y="519"/>
                  </a:lnTo>
                  <a:lnTo>
                    <a:pt x="51" y="521"/>
                  </a:lnTo>
                  <a:lnTo>
                    <a:pt x="51" y="526"/>
                  </a:lnTo>
                  <a:lnTo>
                    <a:pt x="60" y="530"/>
                  </a:lnTo>
                  <a:lnTo>
                    <a:pt x="57" y="535"/>
                  </a:lnTo>
                  <a:lnTo>
                    <a:pt x="62" y="542"/>
                  </a:lnTo>
                  <a:lnTo>
                    <a:pt x="60" y="546"/>
                  </a:lnTo>
                  <a:lnTo>
                    <a:pt x="51" y="558"/>
                  </a:lnTo>
                  <a:lnTo>
                    <a:pt x="48" y="560"/>
                  </a:lnTo>
                  <a:lnTo>
                    <a:pt x="51" y="562"/>
                  </a:lnTo>
                  <a:lnTo>
                    <a:pt x="51" y="567"/>
                  </a:lnTo>
                  <a:lnTo>
                    <a:pt x="53" y="567"/>
                  </a:lnTo>
                  <a:lnTo>
                    <a:pt x="53" y="567"/>
                  </a:lnTo>
                  <a:lnTo>
                    <a:pt x="55" y="567"/>
                  </a:lnTo>
                  <a:lnTo>
                    <a:pt x="55" y="571"/>
                  </a:lnTo>
                  <a:lnTo>
                    <a:pt x="55" y="574"/>
                  </a:lnTo>
                  <a:lnTo>
                    <a:pt x="57" y="574"/>
                  </a:lnTo>
                  <a:lnTo>
                    <a:pt x="57" y="576"/>
                  </a:lnTo>
                  <a:lnTo>
                    <a:pt x="57" y="576"/>
                  </a:lnTo>
                  <a:lnTo>
                    <a:pt x="57" y="574"/>
                  </a:lnTo>
                  <a:lnTo>
                    <a:pt x="60" y="574"/>
                  </a:lnTo>
                  <a:lnTo>
                    <a:pt x="62" y="576"/>
                  </a:lnTo>
                  <a:lnTo>
                    <a:pt x="62" y="576"/>
                  </a:lnTo>
                  <a:lnTo>
                    <a:pt x="64" y="581"/>
                  </a:lnTo>
                  <a:lnTo>
                    <a:pt x="62" y="587"/>
                  </a:lnTo>
                  <a:lnTo>
                    <a:pt x="64" y="590"/>
                  </a:lnTo>
                  <a:lnTo>
                    <a:pt x="67" y="587"/>
                  </a:lnTo>
                  <a:lnTo>
                    <a:pt x="69" y="590"/>
                  </a:lnTo>
                  <a:lnTo>
                    <a:pt x="71" y="592"/>
                  </a:lnTo>
                  <a:lnTo>
                    <a:pt x="71" y="597"/>
                  </a:lnTo>
                  <a:lnTo>
                    <a:pt x="71" y="599"/>
                  </a:lnTo>
                  <a:lnTo>
                    <a:pt x="73" y="599"/>
                  </a:lnTo>
                  <a:lnTo>
                    <a:pt x="76" y="597"/>
                  </a:lnTo>
                  <a:lnTo>
                    <a:pt x="80" y="599"/>
                  </a:lnTo>
                  <a:lnTo>
                    <a:pt x="78" y="603"/>
                  </a:lnTo>
                  <a:lnTo>
                    <a:pt x="76" y="603"/>
                  </a:lnTo>
                  <a:lnTo>
                    <a:pt x="80" y="606"/>
                  </a:lnTo>
                  <a:lnTo>
                    <a:pt x="85" y="608"/>
                  </a:lnTo>
                  <a:lnTo>
                    <a:pt x="87" y="606"/>
                  </a:lnTo>
                  <a:lnTo>
                    <a:pt x="87" y="606"/>
                  </a:lnTo>
                  <a:lnTo>
                    <a:pt x="92" y="617"/>
                  </a:lnTo>
                  <a:lnTo>
                    <a:pt x="92" y="631"/>
                  </a:lnTo>
                  <a:lnTo>
                    <a:pt x="96" y="631"/>
                  </a:lnTo>
                  <a:lnTo>
                    <a:pt x="101" y="635"/>
                  </a:lnTo>
                  <a:lnTo>
                    <a:pt x="99" y="642"/>
                  </a:lnTo>
                  <a:lnTo>
                    <a:pt x="96" y="647"/>
                  </a:lnTo>
                  <a:lnTo>
                    <a:pt x="96" y="647"/>
                  </a:lnTo>
                  <a:lnTo>
                    <a:pt x="101" y="649"/>
                  </a:lnTo>
                  <a:lnTo>
                    <a:pt x="103" y="649"/>
                  </a:lnTo>
                  <a:lnTo>
                    <a:pt x="105" y="649"/>
                  </a:lnTo>
                  <a:lnTo>
                    <a:pt x="103" y="656"/>
                  </a:lnTo>
                  <a:lnTo>
                    <a:pt x="105" y="656"/>
                  </a:lnTo>
                  <a:lnTo>
                    <a:pt x="108" y="656"/>
                  </a:lnTo>
                  <a:lnTo>
                    <a:pt x="108" y="649"/>
                  </a:lnTo>
                  <a:lnTo>
                    <a:pt x="110" y="645"/>
                  </a:lnTo>
                  <a:lnTo>
                    <a:pt x="117" y="640"/>
                  </a:lnTo>
                  <a:lnTo>
                    <a:pt x="121" y="638"/>
                  </a:lnTo>
                  <a:lnTo>
                    <a:pt x="126" y="640"/>
                  </a:lnTo>
                  <a:lnTo>
                    <a:pt x="131" y="642"/>
                  </a:lnTo>
                  <a:lnTo>
                    <a:pt x="135" y="647"/>
                  </a:lnTo>
                  <a:lnTo>
                    <a:pt x="140" y="651"/>
                  </a:lnTo>
                  <a:lnTo>
                    <a:pt x="140" y="647"/>
                  </a:lnTo>
                  <a:lnTo>
                    <a:pt x="144" y="649"/>
                  </a:lnTo>
                  <a:lnTo>
                    <a:pt x="147" y="651"/>
                  </a:lnTo>
                  <a:lnTo>
                    <a:pt x="149" y="654"/>
                  </a:lnTo>
                  <a:lnTo>
                    <a:pt x="151" y="651"/>
                  </a:lnTo>
                  <a:lnTo>
                    <a:pt x="153" y="649"/>
                  </a:lnTo>
                  <a:lnTo>
                    <a:pt x="153" y="647"/>
                  </a:lnTo>
                  <a:lnTo>
                    <a:pt x="156" y="647"/>
                  </a:lnTo>
                  <a:lnTo>
                    <a:pt x="158" y="647"/>
                  </a:lnTo>
                  <a:lnTo>
                    <a:pt x="179" y="626"/>
                  </a:lnTo>
                  <a:lnTo>
                    <a:pt x="181" y="622"/>
                  </a:lnTo>
                  <a:lnTo>
                    <a:pt x="181" y="624"/>
                  </a:lnTo>
                  <a:lnTo>
                    <a:pt x="183" y="624"/>
                  </a:lnTo>
                  <a:lnTo>
                    <a:pt x="185" y="622"/>
                  </a:lnTo>
                  <a:lnTo>
                    <a:pt x="183" y="622"/>
                  </a:lnTo>
                  <a:lnTo>
                    <a:pt x="185" y="613"/>
                  </a:lnTo>
                  <a:lnTo>
                    <a:pt x="188" y="608"/>
                  </a:lnTo>
                  <a:lnTo>
                    <a:pt x="188" y="606"/>
                  </a:lnTo>
                  <a:lnTo>
                    <a:pt x="188" y="603"/>
                  </a:lnTo>
                  <a:lnTo>
                    <a:pt x="185" y="603"/>
                  </a:lnTo>
                  <a:lnTo>
                    <a:pt x="185" y="599"/>
                  </a:lnTo>
                  <a:lnTo>
                    <a:pt x="183" y="594"/>
                  </a:lnTo>
                  <a:lnTo>
                    <a:pt x="183" y="587"/>
                  </a:lnTo>
                  <a:lnTo>
                    <a:pt x="183" y="583"/>
                  </a:lnTo>
                  <a:lnTo>
                    <a:pt x="185" y="576"/>
                  </a:lnTo>
                  <a:lnTo>
                    <a:pt x="188" y="574"/>
                  </a:lnTo>
                  <a:lnTo>
                    <a:pt x="195" y="565"/>
                  </a:lnTo>
                  <a:lnTo>
                    <a:pt x="195" y="565"/>
                  </a:lnTo>
                  <a:lnTo>
                    <a:pt x="195" y="562"/>
                  </a:lnTo>
                  <a:lnTo>
                    <a:pt x="195" y="560"/>
                  </a:lnTo>
                  <a:lnTo>
                    <a:pt x="190" y="560"/>
                  </a:lnTo>
                  <a:lnTo>
                    <a:pt x="188" y="560"/>
                  </a:lnTo>
                  <a:lnTo>
                    <a:pt x="188" y="560"/>
                  </a:lnTo>
                  <a:lnTo>
                    <a:pt x="185" y="560"/>
                  </a:lnTo>
                  <a:lnTo>
                    <a:pt x="185" y="558"/>
                  </a:lnTo>
                  <a:lnTo>
                    <a:pt x="183" y="558"/>
                  </a:lnTo>
                  <a:lnTo>
                    <a:pt x="185" y="555"/>
                  </a:lnTo>
                  <a:lnTo>
                    <a:pt x="185" y="553"/>
                  </a:lnTo>
                  <a:lnTo>
                    <a:pt x="181" y="551"/>
                  </a:lnTo>
                  <a:lnTo>
                    <a:pt x="183" y="551"/>
                  </a:lnTo>
                  <a:lnTo>
                    <a:pt x="183" y="551"/>
                  </a:lnTo>
                  <a:lnTo>
                    <a:pt x="188" y="551"/>
                  </a:lnTo>
                  <a:lnTo>
                    <a:pt x="190" y="553"/>
                  </a:lnTo>
                  <a:lnTo>
                    <a:pt x="190" y="555"/>
                  </a:lnTo>
                  <a:lnTo>
                    <a:pt x="192" y="555"/>
                  </a:lnTo>
                  <a:lnTo>
                    <a:pt x="195" y="555"/>
                  </a:lnTo>
                  <a:lnTo>
                    <a:pt x="204" y="565"/>
                  </a:lnTo>
                  <a:lnTo>
                    <a:pt x="208" y="569"/>
                  </a:lnTo>
                  <a:lnTo>
                    <a:pt x="213" y="571"/>
                  </a:lnTo>
                  <a:lnTo>
                    <a:pt x="215" y="569"/>
                  </a:lnTo>
                  <a:lnTo>
                    <a:pt x="218" y="567"/>
                  </a:lnTo>
                  <a:lnTo>
                    <a:pt x="220" y="562"/>
                  </a:lnTo>
                  <a:lnTo>
                    <a:pt x="224" y="560"/>
                  </a:lnTo>
                  <a:lnTo>
                    <a:pt x="231" y="562"/>
                  </a:lnTo>
                  <a:lnTo>
                    <a:pt x="236" y="562"/>
                  </a:lnTo>
                  <a:lnTo>
                    <a:pt x="238" y="565"/>
                  </a:lnTo>
                  <a:lnTo>
                    <a:pt x="240" y="562"/>
                  </a:lnTo>
                  <a:lnTo>
                    <a:pt x="240" y="565"/>
                  </a:lnTo>
                  <a:lnTo>
                    <a:pt x="245" y="567"/>
                  </a:lnTo>
                  <a:lnTo>
                    <a:pt x="247" y="567"/>
                  </a:lnTo>
                  <a:lnTo>
                    <a:pt x="250" y="567"/>
                  </a:lnTo>
                  <a:lnTo>
                    <a:pt x="250" y="569"/>
                  </a:lnTo>
                  <a:lnTo>
                    <a:pt x="256" y="574"/>
                  </a:lnTo>
                  <a:lnTo>
                    <a:pt x="256" y="576"/>
                  </a:lnTo>
                  <a:lnTo>
                    <a:pt x="259" y="576"/>
                  </a:lnTo>
                  <a:lnTo>
                    <a:pt x="263" y="583"/>
                  </a:lnTo>
                  <a:lnTo>
                    <a:pt x="268" y="585"/>
                  </a:lnTo>
                  <a:lnTo>
                    <a:pt x="270" y="585"/>
                  </a:lnTo>
                  <a:lnTo>
                    <a:pt x="270" y="587"/>
                  </a:lnTo>
                  <a:lnTo>
                    <a:pt x="272" y="587"/>
                  </a:lnTo>
                  <a:lnTo>
                    <a:pt x="275" y="585"/>
                  </a:lnTo>
                  <a:lnTo>
                    <a:pt x="279" y="585"/>
                  </a:lnTo>
                  <a:lnTo>
                    <a:pt x="282" y="585"/>
                  </a:lnTo>
                  <a:lnTo>
                    <a:pt x="286" y="587"/>
                  </a:lnTo>
                  <a:lnTo>
                    <a:pt x="284" y="590"/>
                  </a:lnTo>
                  <a:lnTo>
                    <a:pt x="284" y="592"/>
                  </a:lnTo>
                  <a:lnTo>
                    <a:pt x="284" y="592"/>
                  </a:lnTo>
                  <a:lnTo>
                    <a:pt x="286" y="594"/>
                  </a:lnTo>
                  <a:lnTo>
                    <a:pt x="288" y="587"/>
                  </a:lnTo>
                  <a:lnTo>
                    <a:pt x="291" y="585"/>
                  </a:lnTo>
                  <a:lnTo>
                    <a:pt x="295" y="583"/>
                  </a:lnTo>
                  <a:lnTo>
                    <a:pt x="295" y="581"/>
                  </a:lnTo>
                  <a:lnTo>
                    <a:pt x="298" y="578"/>
                  </a:lnTo>
                  <a:lnTo>
                    <a:pt x="300" y="574"/>
                  </a:lnTo>
                  <a:lnTo>
                    <a:pt x="300" y="571"/>
                  </a:lnTo>
                  <a:lnTo>
                    <a:pt x="298" y="569"/>
                  </a:lnTo>
                  <a:lnTo>
                    <a:pt x="298" y="569"/>
                  </a:lnTo>
                  <a:lnTo>
                    <a:pt x="295" y="567"/>
                  </a:lnTo>
                  <a:lnTo>
                    <a:pt x="298" y="565"/>
                  </a:lnTo>
                  <a:lnTo>
                    <a:pt x="298" y="558"/>
                  </a:lnTo>
                  <a:lnTo>
                    <a:pt x="300" y="551"/>
                  </a:lnTo>
                  <a:lnTo>
                    <a:pt x="304" y="544"/>
                  </a:lnTo>
                  <a:lnTo>
                    <a:pt x="311" y="542"/>
                  </a:lnTo>
                  <a:lnTo>
                    <a:pt x="311" y="539"/>
                  </a:lnTo>
                  <a:lnTo>
                    <a:pt x="307" y="537"/>
                  </a:lnTo>
                  <a:lnTo>
                    <a:pt x="304" y="535"/>
                  </a:lnTo>
                  <a:lnTo>
                    <a:pt x="304" y="530"/>
                  </a:lnTo>
                  <a:lnTo>
                    <a:pt x="304" y="526"/>
                  </a:lnTo>
                  <a:lnTo>
                    <a:pt x="307" y="514"/>
                  </a:lnTo>
                  <a:lnTo>
                    <a:pt x="311" y="501"/>
                  </a:lnTo>
                  <a:lnTo>
                    <a:pt x="314" y="491"/>
                  </a:lnTo>
                  <a:lnTo>
                    <a:pt x="309" y="487"/>
                  </a:lnTo>
                  <a:lnTo>
                    <a:pt x="314" y="471"/>
                  </a:lnTo>
                  <a:lnTo>
                    <a:pt x="316" y="462"/>
                  </a:lnTo>
                  <a:lnTo>
                    <a:pt x="314" y="450"/>
                  </a:lnTo>
                  <a:lnTo>
                    <a:pt x="314" y="448"/>
                  </a:lnTo>
                  <a:lnTo>
                    <a:pt x="316" y="443"/>
                  </a:lnTo>
                  <a:lnTo>
                    <a:pt x="316" y="443"/>
                  </a:lnTo>
                  <a:lnTo>
                    <a:pt x="316" y="441"/>
                  </a:lnTo>
                  <a:lnTo>
                    <a:pt x="316" y="437"/>
                  </a:lnTo>
                  <a:lnTo>
                    <a:pt x="318" y="432"/>
                  </a:lnTo>
                  <a:lnTo>
                    <a:pt x="318" y="430"/>
                  </a:lnTo>
                  <a:lnTo>
                    <a:pt x="318" y="425"/>
                  </a:lnTo>
                  <a:lnTo>
                    <a:pt x="318" y="421"/>
                  </a:lnTo>
                  <a:lnTo>
                    <a:pt x="318" y="416"/>
                  </a:lnTo>
                  <a:lnTo>
                    <a:pt x="318" y="409"/>
                  </a:lnTo>
                  <a:lnTo>
                    <a:pt x="318" y="402"/>
                  </a:lnTo>
                  <a:lnTo>
                    <a:pt x="320" y="398"/>
                  </a:lnTo>
                  <a:lnTo>
                    <a:pt x="323" y="393"/>
                  </a:lnTo>
                  <a:lnTo>
                    <a:pt x="323" y="393"/>
                  </a:lnTo>
                  <a:lnTo>
                    <a:pt x="323" y="391"/>
                  </a:lnTo>
                  <a:lnTo>
                    <a:pt x="320" y="391"/>
                  </a:lnTo>
                  <a:lnTo>
                    <a:pt x="320" y="391"/>
                  </a:lnTo>
                  <a:lnTo>
                    <a:pt x="320" y="389"/>
                  </a:lnTo>
                  <a:lnTo>
                    <a:pt x="323" y="389"/>
                  </a:lnTo>
                  <a:lnTo>
                    <a:pt x="320" y="386"/>
                  </a:lnTo>
                  <a:lnTo>
                    <a:pt x="320" y="382"/>
                  </a:lnTo>
                  <a:lnTo>
                    <a:pt x="323" y="379"/>
                  </a:lnTo>
                  <a:lnTo>
                    <a:pt x="323" y="375"/>
                  </a:lnTo>
                  <a:lnTo>
                    <a:pt x="325" y="375"/>
                  </a:lnTo>
                  <a:lnTo>
                    <a:pt x="325" y="375"/>
                  </a:lnTo>
                  <a:lnTo>
                    <a:pt x="327" y="375"/>
                  </a:lnTo>
                  <a:lnTo>
                    <a:pt x="327" y="373"/>
                  </a:lnTo>
                  <a:lnTo>
                    <a:pt x="327" y="370"/>
                  </a:lnTo>
                  <a:lnTo>
                    <a:pt x="325" y="370"/>
                  </a:lnTo>
                  <a:lnTo>
                    <a:pt x="325" y="370"/>
                  </a:lnTo>
                  <a:lnTo>
                    <a:pt x="323" y="373"/>
                  </a:lnTo>
                  <a:lnTo>
                    <a:pt x="320" y="366"/>
                  </a:lnTo>
                  <a:lnTo>
                    <a:pt x="323" y="357"/>
                  </a:lnTo>
                  <a:lnTo>
                    <a:pt x="330" y="336"/>
                  </a:lnTo>
                  <a:lnTo>
                    <a:pt x="330" y="331"/>
                  </a:lnTo>
                  <a:lnTo>
                    <a:pt x="325" y="329"/>
                  </a:lnTo>
                  <a:lnTo>
                    <a:pt x="320" y="322"/>
                  </a:lnTo>
                  <a:lnTo>
                    <a:pt x="320" y="320"/>
                  </a:lnTo>
                  <a:lnTo>
                    <a:pt x="316" y="320"/>
                  </a:lnTo>
                  <a:lnTo>
                    <a:pt x="314" y="315"/>
                  </a:lnTo>
                  <a:lnTo>
                    <a:pt x="309" y="302"/>
                  </a:lnTo>
                  <a:lnTo>
                    <a:pt x="309" y="299"/>
                  </a:lnTo>
                  <a:lnTo>
                    <a:pt x="309" y="288"/>
                  </a:lnTo>
                  <a:lnTo>
                    <a:pt x="309" y="283"/>
                  </a:lnTo>
                  <a:lnTo>
                    <a:pt x="311" y="279"/>
                  </a:lnTo>
                  <a:lnTo>
                    <a:pt x="314" y="274"/>
                  </a:lnTo>
                  <a:lnTo>
                    <a:pt x="318" y="270"/>
                  </a:lnTo>
                  <a:lnTo>
                    <a:pt x="320" y="267"/>
                  </a:lnTo>
                  <a:lnTo>
                    <a:pt x="325" y="258"/>
                  </a:lnTo>
                  <a:lnTo>
                    <a:pt x="327" y="256"/>
                  </a:lnTo>
                  <a:lnTo>
                    <a:pt x="330" y="254"/>
                  </a:lnTo>
                  <a:lnTo>
                    <a:pt x="334" y="254"/>
                  </a:lnTo>
                  <a:lnTo>
                    <a:pt x="336" y="249"/>
                  </a:lnTo>
                  <a:lnTo>
                    <a:pt x="341" y="240"/>
                  </a:lnTo>
                  <a:lnTo>
                    <a:pt x="346" y="231"/>
                  </a:lnTo>
                  <a:lnTo>
                    <a:pt x="346" y="226"/>
                  </a:lnTo>
                  <a:lnTo>
                    <a:pt x="348" y="222"/>
                  </a:lnTo>
                  <a:lnTo>
                    <a:pt x="348" y="219"/>
                  </a:lnTo>
                  <a:lnTo>
                    <a:pt x="350" y="215"/>
                  </a:lnTo>
                  <a:lnTo>
                    <a:pt x="350" y="213"/>
                  </a:lnTo>
                  <a:close/>
                  <a:moveTo>
                    <a:pt x="252" y="2"/>
                  </a:moveTo>
                  <a:lnTo>
                    <a:pt x="252" y="0"/>
                  </a:lnTo>
                  <a:lnTo>
                    <a:pt x="252" y="0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47" y="0"/>
                  </a:lnTo>
                  <a:lnTo>
                    <a:pt x="250" y="2"/>
                  </a:lnTo>
                  <a:lnTo>
                    <a:pt x="250" y="2"/>
                  </a:lnTo>
                  <a:lnTo>
                    <a:pt x="250" y="2"/>
                  </a:lnTo>
                  <a:lnTo>
                    <a:pt x="252" y="2"/>
                  </a:lnTo>
                  <a:lnTo>
                    <a:pt x="254" y="5"/>
                  </a:lnTo>
                  <a:lnTo>
                    <a:pt x="252" y="2"/>
                  </a:lnTo>
                  <a:close/>
                  <a:moveTo>
                    <a:pt x="259" y="0"/>
                  </a:moveTo>
                  <a:lnTo>
                    <a:pt x="256" y="0"/>
                  </a:lnTo>
                  <a:lnTo>
                    <a:pt x="254" y="2"/>
                  </a:lnTo>
                  <a:lnTo>
                    <a:pt x="254" y="2"/>
                  </a:lnTo>
                  <a:lnTo>
                    <a:pt x="254" y="2"/>
                  </a:lnTo>
                  <a:lnTo>
                    <a:pt x="254" y="5"/>
                  </a:lnTo>
                  <a:lnTo>
                    <a:pt x="256" y="5"/>
                  </a:lnTo>
                  <a:lnTo>
                    <a:pt x="256" y="5"/>
                  </a:lnTo>
                  <a:lnTo>
                    <a:pt x="256" y="5"/>
                  </a:lnTo>
                  <a:lnTo>
                    <a:pt x="259" y="2"/>
                  </a:lnTo>
                  <a:lnTo>
                    <a:pt x="259" y="2"/>
                  </a:lnTo>
                  <a:lnTo>
                    <a:pt x="259" y="0"/>
                  </a:lnTo>
                  <a:lnTo>
                    <a:pt x="259" y="0"/>
                  </a:lnTo>
                  <a:close/>
                  <a:moveTo>
                    <a:pt x="247" y="7"/>
                  </a:moveTo>
                  <a:lnTo>
                    <a:pt x="250" y="7"/>
                  </a:lnTo>
                  <a:lnTo>
                    <a:pt x="252" y="9"/>
                  </a:lnTo>
                  <a:lnTo>
                    <a:pt x="252" y="9"/>
                  </a:lnTo>
                  <a:lnTo>
                    <a:pt x="252" y="5"/>
                  </a:lnTo>
                  <a:lnTo>
                    <a:pt x="250" y="5"/>
                  </a:lnTo>
                  <a:lnTo>
                    <a:pt x="247" y="7"/>
                  </a:lnTo>
                  <a:close/>
                  <a:moveTo>
                    <a:pt x="247" y="21"/>
                  </a:moveTo>
                  <a:lnTo>
                    <a:pt x="250" y="21"/>
                  </a:lnTo>
                  <a:lnTo>
                    <a:pt x="250" y="21"/>
                  </a:lnTo>
                  <a:lnTo>
                    <a:pt x="250" y="21"/>
                  </a:lnTo>
                  <a:lnTo>
                    <a:pt x="250" y="21"/>
                  </a:lnTo>
                  <a:lnTo>
                    <a:pt x="252" y="21"/>
                  </a:lnTo>
                  <a:lnTo>
                    <a:pt x="252" y="16"/>
                  </a:lnTo>
                  <a:lnTo>
                    <a:pt x="252" y="16"/>
                  </a:lnTo>
                  <a:lnTo>
                    <a:pt x="250" y="14"/>
                  </a:lnTo>
                  <a:lnTo>
                    <a:pt x="250" y="16"/>
                  </a:lnTo>
                  <a:lnTo>
                    <a:pt x="247" y="18"/>
                  </a:lnTo>
                  <a:lnTo>
                    <a:pt x="247" y="21"/>
                  </a:lnTo>
                  <a:close/>
                  <a:moveTo>
                    <a:pt x="211" y="16"/>
                  </a:moveTo>
                  <a:lnTo>
                    <a:pt x="211" y="16"/>
                  </a:lnTo>
                  <a:lnTo>
                    <a:pt x="208" y="16"/>
                  </a:lnTo>
                  <a:lnTo>
                    <a:pt x="208" y="18"/>
                  </a:lnTo>
                  <a:lnTo>
                    <a:pt x="211" y="21"/>
                  </a:lnTo>
                  <a:lnTo>
                    <a:pt x="211" y="21"/>
                  </a:lnTo>
                  <a:lnTo>
                    <a:pt x="213" y="18"/>
                  </a:lnTo>
                  <a:lnTo>
                    <a:pt x="213" y="18"/>
                  </a:lnTo>
                  <a:lnTo>
                    <a:pt x="213" y="18"/>
                  </a:lnTo>
                  <a:lnTo>
                    <a:pt x="211" y="16"/>
                  </a:lnTo>
                  <a:close/>
                  <a:moveTo>
                    <a:pt x="263" y="30"/>
                  </a:moveTo>
                  <a:lnTo>
                    <a:pt x="261" y="30"/>
                  </a:lnTo>
                  <a:lnTo>
                    <a:pt x="261" y="32"/>
                  </a:lnTo>
                  <a:lnTo>
                    <a:pt x="263" y="32"/>
                  </a:lnTo>
                  <a:lnTo>
                    <a:pt x="263" y="32"/>
                  </a:lnTo>
                  <a:lnTo>
                    <a:pt x="263" y="32"/>
                  </a:lnTo>
                  <a:lnTo>
                    <a:pt x="266" y="30"/>
                  </a:lnTo>
                  <a:lnTo>
                    <a:pt x="263" y="27"/>
                  </a:lnTo>
                  <a:lnTo>
                    <a:pt x="263" y="27"/>
                  </a:lnTo>
                  <a:lnTo>
                    <a:pt x="263" y="30"/>
                  </a:lnTo>
                  <a:close/>
                  <a:moveTo>
                    <a:pt x="304" y="64"/>
                  </a:moveTo>
                  <a:lnTo>
                    <a:pt x="304" y="64"/>
                  </a:lnTo>
                  <a:lnTo>
                    <a:pt x="304" y="64"/>
                  </a:lnTo>
                  <a:lnTo>
                    <a:pt x="304" y="62"/>
                  </a:lnTo>
                  <a:lnTo>
                    <a:pt x="304" y="62"/>
                  </a:lnTo>
                  <a:lnTo>
                    <a:pt x="304" y="62"/>
                  </a:lnTo>
                  <a:lnTo>
                    <a:pt x="302" y="62"/>
                  </a:lnTo>
                  <a:lnTo>
                    <a:pt x="302" y="64"/>
                  </a:lnTo>
                  <a:lnTo>
                    <a:pt x="304" y="64"/>
                  </a:lnTo>
                  <a:lnTo>
                    <a:pt x="304" y="64"/>
                  </a:lnTo>
                  <a:close/>
                  <a:moveTo>
                    <a:pt x="327" y="119"/>
                  </a:moveTo>
                  <a:lnTo>
                    <a:pt x="330" y="121"/>
                  </a:lnTo>
                  <a:lnTo>
                    <a:pt x="332" y="121"/>
                  </a:lnTo>
                  <a:lnTo>
                    <a:pt x="332" y="121"/>
                  </a:lnTo>
                  <a:lnTo>
                    <a:pt x="334" y="119"/>
                  </a:lnTo>
                  <a:lnTo>
                    <a:pt x="332" y="117"/>
                  </a:lnTo>
                  <a:lnTo>
                    <a:pt x="330" y="119"/>
                  </a:lnTo>
                  <a:lnTo>
                    <a:pt x="327" y="119"/>
                  </a:lnTo>
                  <a:close/>
                  <a:moveTo>
                    <a:pt x="332" y="105"/>
                  </a:moveTo>
                  <a:lnTo>
                    <a:pt x="332" y="105"/>
                  </a:lnTo>
                  <a:lnTo>
                    <a:pt x="320" y="112"/>
                  </a:lnTo>
                  <a:lnTo>
                    <a:pt x="320" y="114"/>
                  </a:lnTo>
                  <a:lnTo>
                    <a:pt x="320" y="114"/>
                  </a:lnTo>
                  <a:lnTo>
                    <a:pt x="320" y="114"/>
                  </a:lnTo>
                  <a:lnTo>
                    <a:pt x="323" y="114"/>
                  </a:lnTo>
                  <a:lnTo>
                    <a:pt x="325" y="114"/>
                  </a:lnTo>
                  <a:lnTo>
                    <a:pt x="332" y="107"/>
                  </a:lnTo>
                  <a:lnTo>
                    <a:pt x="332" y="105"/>
                  </a:lnTo>
                  <a:lnTo>
                    <a:pt x="332" y="10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6921296" y="1378974"/>
              <a:ext cx="852488" cy="1100138"/>
            </a:xfrm>
            <a:custGeom>
              <a:avLst/>
              <a:gdLst>
                <a:gd name="T0" fmla="*/ 523 w 537"/>
                <a:gd name="T1" fmla="*/ 482 h 693"/>
                <a:gd name="T2" fmla="*/ 505 w 537"/>
                <a:gd name="T3" fmla="*/ 466 h 693"/>
                <a:gd name="T4" fmla="*/ 487 w 537"/>
                <a:gd name="T5" fmla="*/ 437 h 693"/>
                <a:gd name="T6" fmla="*/ 468 w 537"/>
                <a:gd name="T7" fmla="*/ 427 h 693"/>
                <a:gd name="T8" fmla="*/ 432 w 537"/>
                <a:gd name="T9" fmla="*/ 420 h 693"/>
                <a:gd name="T10" fmla="*/ 402 w 537"/>
                <a:gd name="T11" fmla="*/ 372 h 693"/>
                <a:gd name="T12" fmla="*/ 395 w 537"/>
                <a:gd name="T13" fmla="*/ 356 h 693"/>
                <a:gd name="T14" fmla="*/ 398 w 537"/>
                <a:gd name="T15" fmla="*/ 331 h 693"/>
                <a:gd name="T16" fmla="*/ 420 w 537"/>
                <a:gd name="T17" fmla="*/ 329 h 693"/>
                <a:gd name="T18" fmla="*/ 434 w 537"/>
                <a:gd name="T19" fmla="*/ 331 h 693"/>
                <a:gd name="T20" fmla="*/ 446 w 537"/>
                <a:gd name="T21" fmla="*/ 315 h 693"/>
                <a:gd name="T22" fmla="*/ 436 w 537"/>
                <a:gd name="T23" fmla="*/ 274 h 693"/>
                <a:gd name="T24" fmla="*/ 425 w 537"/>
                <a:gd name="T25" fmla="*/ 242 h 693"/>
                <a:gd name="T26" fmla="*/ 425 w 537"/>
                <a:gd name="T27" fmla="*/ 231 h 693"/>
                <a:gd name="T28" fmla="*/ 414 w 537"/>
                <a:gd name="T29" fmla="*/ 215 h 693"/>
                <a:gd name="T30" fmla="*/ 411 w 537"/>
                <a:gd name="T31" fmla="*/ 185 h 693"/>
                <a:gd name="T32" fmla="*/ 439 w 537"/>
                <a:gd name="T33" fmla="*/ 123 h 693"/>
                <a:gd name="T34" fmla="*/ 393 w 537"/>
                <a:gd name="T35" fmla="*/ 73 h 693"/>
                <a:gd name="T36" fmla="*/ 370 w 537"/>
                <a:gd name="T37" fmla="*/ 0 h 693"/>
                <a:gd name="T38" fmla="*/ 338 w 537"/>
                <a:gd name="T39" fmla="*/ 30 h 693"/>
                <a:gd name="T40" fmla="*/ 311 w 537"/>
                <a:gd name="T41" fmla="*/ 98 h 693"/>
                <a:gd name="T42" fmla="*/ 286 w 537"/>
                <a:gd name="T43" fmla="*/ 135 h 693"/>
                <a:gd name="T44" fmla="*/ 260 w 537"/>
                <a:gd name="T45" fmla="*/ 192 h 693"/>
                <a:gd name="T46" fmla="*/ 269 w 537"/>
                <a:gd name="T47" fmla="*/ 228 h 693"/>
                <a:gd name="T48" fmla="*/ 233 w 537"/>
                <a:gd name="T49" fmla="*/ 265 h 693"/>
                <a:gd name="T50" fmla="*/ 180 w 537"/>
                <a:gd name="T51" fmla="*/ 260 h 693"/>
                <a:gd name="T52" fmla="*/ 128 w 537"/>
                <a:gd name="T53" fmla="*/ 288 h 693"/>
                <a:gd name="T54" fmla="*/ 107 w 537"/>
                <a:gd name="T55" fmla="*/ 281 h 693"/>
                <a:gd name="T56" fmla="*/ 107 w 537"/>
                <a:gd name="T57" fmla="*/ 324 h 693"/>
                <a:gd name="T58" fmla="*/ 80 w 537"/>
                <a:gd name="T59" fmla="*/ 366 h 693"/>
                <a:gd name="T60" fmla="*/ 48 w 537"/>
                <a:gd name="T61" fmla="*/ 391 h 693"/>
                <a:gd name="T62" fmla="*/ 2 w 537"/>
                <a:gd name="T63" fmla="*/ 395 h 693"/>
                <a:gd name="T64" fmla="*/ 25 w 537"/>
                <a:gd name="T65" fmla="*/ 450 h 693"/>
                <a:gd name="T66" fmla="*/ 82 w 537"/>
                <a:gd name="T67" fmla="*/ 482 h 693"/>
                <a:gd name="T68" fmla="*/ 77 w 537"/>
                <a:gd name="T69" fmla="*/ 519 h 693"/>
                <a:gd name="T70" fmla="*/ 64 w 537"/>
                <a:gd name="T71" fmla="*/ 592 h 693"/>
                <a:gd name="T72" fmla="*/ 66 w 537"/>
                <a:gd name="T73" fmla="*/ 633 h 693"/>
                <a:gd name="T74" fmla="*/ 103 w 537"/>
                <a:gd name="T75" fmla="*/ 656 h 693"/>
                <a:gd name="T76" fmla="*/ 201 w 537"/>
                <a:gd name="T77" fmla="*/ 672 h 693"/>
                <a:gd name="T78" fmla="*/ 233 w 537"/>
                <a:gd name="T79" fmla="*/ 688 h 693"/>
                <a:gd name="T80" fmla="*/ 240 w 537"/>
                <a:gd name="T81" fmla="*/ 677 h 693"/>
                <a:gd name="T82" fmla="*/ 288 w 537"/>
                <a:gd name="T83" fmla="*/ 681 h 693"/>
                <a:gd name="T84" fmla="*/ 290 w 537"/>
                <a:gd name="T85" fmla="*/ 672 h 693"/>
                <a:gd name="T86" fmla="*/ 304 w 537"/>
                <a:gd name="T87" fmla="*/ 658 h 693"/>
                <a:gd name="T88" fmla="*/ 304 w 537"/>
                <a:gd name="T89" fmla="*/ 633 h 693"/>
                <a:gd name="T90" fmla="*/ 315 w 537"/>
                <a:gd name="T91" fmla="*/ 617 h 693"/>
                <a:gd name="T92" fmla="*/ 329 w 537"/>
                <a:gd name="T93" fmla="*/ 599 h 693"/>
                <a:gd name="T94" fmla="*/ 329 w 537"/>
                <a:gd name="T95" fmla="*/ 581 h 693"/>
                <a:gd name="T96" fmla="*/ 352 w 537"/>
                <a:gd name="T97" fmla="*/ 574 h 693"/>
                <a:gd name="T98" fmla="*/ 366 w 537"/>
                <a:gd name="T99" fmla="*/ 576 h 693"/>
                <a:gd name="T100" fmla="*/ 386 w 537"/>
                <a:gd name="T101" fmla="*/ 569 h 693"/>
                <a:gd name="T102" fmla="*/ 411 w 537"/>
                <a:gd name="T103" fmla="*/ 555 h 693"/>
                <a:gd name="T104" fmla="*/ 439 w 537"/>
                <a:gd name="T105" fmla="*/ 553 h 693"/>
                <a:gd name="T106" fmla="*/ 446 w 537"/>
                <a:gd name="T107" fmla="*/ 574 h 693"/>
                <a:gd name="T108" fmla="*/ 457 w 537"/>
                <a:gd name="T109" fmla="*/ 558 h 693"/>
                <a:gd name="T110" fmla="*/ 475 w 537"/>
                <a:gd name="T111" fmla="*/ 549 h 693"/>
                <a:gd name="T112" fmla="*/ 473 w 537"/>
                <a:gd name="T113" fmla="*/ 530 h 693"/>
                <a:gd name="T114" fmla="*/ 489 w 537"/>
                <a:gd name="T115" fmla="*/ 526 h 693"/>
                <a:gd name="T116" fmla="*/ 516 w 537"/>
                <a:gd name="T117" fmla="*/ 549 h 693"/>
                <a:gd name="T118" fmla="*/ 537 w 537"/>
                <a:gd name="T119" fmla="*/ 51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7" h="693">
                  <a:moveTo>
                    <a:pt x="537" y="510"/>
                  </a:moveTo>
                  <a:lnTo>
                    <a:pt x="537" y="507"/>
                  </a:lnTo>
                  <a:lnTo>
                    <a:pt x="535" y="507"/>
                  </a:lnTo>
                  <a:lnTo>
                    <a:pt x="535" y="505"/>
                  </a:lnTo>
                  <a:lnTo>
                    <a:pt x="533" y="503"/>
                  </a:lnTo>
                  <a:lnTo>
                    <a:pt x="530" y="491"/>
                  </a:lnTo>
                  <a:lnTo>
                    <a:pt x="528" y="487"/>
                  </a:lnTo>
                  <a:lnTo>
                    <a:pt x="526" y="485"/>
                  </a:lnTo>
                  <a:lnTo>
                    <a:pt x="526" y="485"/>
                  </a:lnTo>
                  <a:lnTo>
                    <a:pt x="526" y="485"/>
                  </a:lnTo>
                  <a:lnTo>
                    <a:pt x="523" y="485"/>
                  </a:lnTo>
                  <a:lnTo>
                    <a:pt x="523" y="482"/>
                  </a:lnTo>
                  <a:lnTo>
                    <a:pt x="519" y="482"/>
                  </a:lnTo>
                  <a:lnTo>
                    <a:pt x="514" y="482"/>
                  </a:lnTo>
                  <a:lnTo>
                    <a:pt x="512" y="482"/>
                  </a:lnTo>
                  <a:lnTo>
                    <a:pt x="510" y="480"/>
                  </a:lnTo>
                  <a:lnTo>
                    <a:pt x="507" y="478"/>
                  </a:lnTo>
                  <a:lnTo>
                    <a:pt x="505" y="475"/>
                  </a:lnTo>
                  <a:lnTo>
                    <a:pt x="505" y="473"/>
                  </a:lnTo>
                  <a:lnTo>
                    <a:pt x="505" y="473"/>
                  </a:lnTo>
                  <a:lnTo>
                    <a:pt x="505" y="471"/>
                  </a:lnTo>
                  <a:lnTo>
                    <a:pt x="505" y="471"/>
                  </a:lnTo>
                  <a:lnTo>
                    <a:pt x="505" y="469"/>
                  </a:lnTo>
                  <a:lnTo>
                    <a:pt x="505" y="466"/>
                  </a:lnTo>
                  <a:lnTo>
                    <a:pt x="505" y="466"/>
                  </a:lnTo>
                  <a:lnTo>
                    <a:pt x="505" y="464"/>
                  </a:lnTo>
                  <a:lnTo>
                    <a:pt x="505" y="464"/>
                  </a:lnTo>
                  <a:lnTo>
                    <a:pt x="494" y="453"/>
                  </a:lnTo>
                  <a:lnTo>
                    <a:pt x="489" y="448"/>
                  </a:lnTo>
                  <a:lnTo>
                    <a:pt x="489" y="448"/>
                  </a:lnTo>
                  <a:lnTo>
                    <a:pt x="489" y="446"/>
                  </a:lnTo>
                  <a:lnTo>
                    <a:pt x="489" y="443"/>
                  </a:lnTo>
                  <a:lnTo>
                    <a:pt x="489" y="441"/>
                  </a:lnTo>
                  <a:lnTo>
                    <a:pt x="489" y="439"/>
                  </a:lnTo>
                  <a:lnTo>
                    <a:pt x="487" y="437"/>
                  </a:lnTo>
                  <a:lnTo>
                    <a:pt x="487" y="437"/>
                  </a:lnTo>
                  <a:lnTo>
                    <a:pt x="487" y="434"/>
                  </a:lnTo>
                  <a:lnTo>
                    <a:pt x="484" y="434"/>
                  </a:lnTo>
                  <a:lnTo>
                    <a:pt x="484" y="434"/>
                  </a:lnTo>
                  <a:lnTo>
                    <a:pt x="482" y="434"/>
                  </a:lnTo>
                  <a:lnTo>
                    <a:pt x="475" y="432"/>
                  </a:lnTo>
                  <a:lnTo>
                    <a:pt x="475" y="432"/>
                  </a:lnTo>
                  <a:lnTo>
                    <a:pt x="473" y="432"/>
                  </a:lnTo>
                  <a:lnTo>
                    <a:pt x="471" y="430"/>
                  </a:lnTo>
                  <a:lnTo>
                    <a:pt x="471" y="430"/>
                  </a:lnTo>
                  <a:lnTo>
                    <a:pt x="468" y="427"/>
                  </a:lnTo>
                  <a:lnTo>
                    <a:pt x="468" y="427"/>
                  </a:lnTo>
                  <a:lnTo>
                    <a:pt x="468" y="427"/>
                  </a:lnTo>
                  <a:lnTo>
                    <a:pt x="468" y="425"/>
                  </a:lnTo>
                  <a:lnTo>
                    <a:pt x="468" y="425"/>
                  </a:lnTo>
                  <a:lnTo>
                    <a:pt x="468" y="423"/>
                  </a:lnTo>
                  <a:lnTo>
                    <a:pt x="471" y="416"/>
                  </a:lnTo>
                  <a:lnTo>
                    <a:pt x="471" y="414"/>
                  </a:lnTo>
                  <a:lnTo>
                    <a:pt x="468" y="414"/>
                  </a:lnTo>
                  <a:lnTo>
                    <a:pt x="464" y="411"/>
                  </a:lnTo>
                  <a:lnTo>
                    <a:pt x="459" y="414"/>
                  </a:lnTo>
                  <a:lnTo>
                    <a:pt x="448" y="420"/>
                  </a:lnTo>
                  <a:lnTo>
                    <a:pt x="443" y="423"/>
                  </a:lnTo>
                  <a:lnTo>
                    <a:pt x="434" y="423"/>
                  </a:lnTo>
                  <a:lnTo>
                    <a:pt x="432" y="420"/>
                  </a:lnTo>
                  <a:lnTo>
                    <a:pt x="430" y="420"/>
                  </a:lnTo>
                  <a:lnTo>
                    <a:pt x="425" y="423"/>
                  </a:lnTo>
                  <a:lnTo>
                    <a:pt x="420" y="418"/>
                  </a:lnTo>
                  <a:lnTo>
                    <a:pt x="418" y="411"/>
                  </a:lnTo>
                  <a:lnTo>
                    <a:pt x="414" y="398"/>
                  </a:lnTo>
                  <a:lnTo>
                    <a:pt x="407" y="388"/>
                  </a:lnTo>
                  <a:lnTo>
                    <a:pt x="404" y="384"/>
                  </a:lnTo>
                  <a:lnTo>
                    <a:pt x="404" y="384"/>
                  </a:lnTo>
                  <a:lnTo>
                    <a:pt x="402" y="382"/>
                  </a:lnTo>
                  <a:lnTo>
                    <a:pt x="402" y="379"/>
                  </a:lnTo>
                  <a:lnTo>
                    <a:pt x="402" y="377"/>
                  </a:lnTo>
                  <a:lnTo>
                    <a:pt x="402" y="372"/>
                  </a:lnTo>
                  <a:lnTo>
                    <a:pt x="402" y="372"/>
                  </a:lnTo>
                  <a:lnTo>
                    <a:pt x="402" y="370"/>
                  </a:lnTo>
                  <a:lnTo>
                    <a:pt x="402" y="370"/>
                  </a:lnTo>
                  <a:lnTo>
                    <a:pt x="400" y="368"/>
                  </a:lnTo>
                  <a:lnTo>
                    <a:pt x="398" y="366"/>
                  </a:lnTo>
                  <a:lnTo>
                    <a:pt x="398" y="363"/>
                  </a:lnTo>
                  <a:lnTo>
                    <a:pt x="398" y="361"/>
                  </a:lnTo>
                  <a:lnTo>
                    <a:pt x="398" y="361"/>
                  </a:lnTo>
                  <a:lnTo>
                    <a:pt x="398" y="359"/>
                  </a:lnTo>
                  <a:lnTo>
                    <a:pt x="398" y="359"/>
                  </a:lnTo>
                  <a:lnTo>
                    <a:pt x="395" y="356"/>
                  </a:lnTo>
                  <a:lnTo>
                    <a:pt x="395" y="356"/>
                  </a:lnTo>
                  <a:lnTo>
                    <a:pt x="395" y="350"/>
                  </a:lnTo>
                  <a:lnTo>
                    <a:pt x="393" y="350"/>
                  </a:lnTo>
                  <a:lnTo>
                    <a:pt x="393" y="347"/>
                  </a:lnTo>
                  <a:lnTo>
                    <a:pt x="393" y="347"/>
                  </a:lnTo>
                  <a:lnTo>
                    <a:pt x="391" y="345"/>
                  </a:lnTo>
                  <a:lnTo>
                    <a:pt x="391" y="345"/>
                  </a:lnTo>
                  <a:lnTo>
                    <a:pt x="391" y="343"/>
                  </a:lnTo>
                  <a:lnTo>
                    <a:pt x="391" y="343"/>
                  </a:lnTo>
                  <a:lnTo>
                    <a:pt x="393" y="340"/>
                  </a:lnTo>
                  <a:lnTo>
                    <a:pt x="393" y="338"/>
                  </a:lnTo>
                  <a:lnTo>
                    <a:pt x="395" y="336"/>
                  </a:lnTo>
                  <a:lnTo>
                    <a:pt x="398" y="331"/>
                  </a:lnTo>
                  <a:lnTo>
                    <a:pt x="398" y="327"/>
                  </a:lnTo>
                  <a:lnTo>
                    <a:pt x="400" y="324"/>
                  </a:lnTo>
                  <a:lnTo>
                    <a:pt x="400" y="322"/>
                  </a:lnTo>
                  <a:lnTo>
                    <a:pt x="402" y="322"/>
                  </a:lnTo>
                  <a:lnTo>
                    <a:pt x="402" y="322"/>
                  </a:lnTo>
                  <a:lnTo>
                    <a:pt x="407" y="322"/>
                  </a:lnTo>
                  <a:lnTo>
                    <a:pt x="416" y="324"/>
                  </a:lnTo>
                  <a:lnTo>
                    <a:pt x="416" y="324"/>
                  </a:lnTo>
                  <a:lnTo>
                    <a:pt x="418" y="327"/>
                  </a:lnTo>
                  <a:lnTo>
                    <a:pt x="418" y="327"/>
                  </a:lnTo>
                  <a:lnTo>
                    <a:pt x="420" y="329"/>
                  </a:lnTo>
                  <a:lnTo>
                    <a:pt x="420" y="329"/>
                  </a:lnTo>
                  <a:lnTo>
                    <a:pt x="423" y="336"/>
                  </a:lnTo>
                  <a:lnTo>
                    <a:pt x="425" y="338"/>
                  </a:lnTo>
                  <a:lnTo>
                    <a:pt x="427" y="338"/>
                  </a:lnTo>
                  <a:lnTo>
                    <a:pt x="430" y="340"/>
                  </a:lnTo>
                  <a:lnTo>
                    <a:pt x="432" y="340"/>
                  </a:lnTo>
                  <a:lnTo>
                    <a:pt x="432" y="340"/>
                  </a:lnTo>
                  <a:lnTo>
                    <a:pt x="434" y="340"/>
                  </a:lnTo>
                  <a:lnTo>
                    <a:pt x="434" y="338"/>
                  </a:lnTo>
                  <a:lnTo>
                    <a:pt x="434" y="336"/>
                  </a:lnTo>
                  <a:lnTo>
                    <a:pt x="434" y="334"/>
                  </a:lnTo>
                  <a:lnTo>
                    <a:pt x="434" y="334"/>
                  </a:lnTo>
                  <a:lnTo>
                    <a:pt x="434" y="331"/>
                  </a:lnTo>
                  <a:lnTo>
                    <a:pt x="436" y="331"/>
                  </a:lnTo>
                  <a:lnTo>
                    <a:pt x="436" y="329"/>
                  </a:lnTo>
                  <a:lnTo>
                    <a:pt x="443" y="327"/>
                  </a:lnTo>
                  <a:lnTo>
                    <a:pt x="443" y="327"/>
                  </a:lnTo>
                  <a:lnTo>
                    <a:pt x="443" y="324"/>
                  </a:lnTo>
                  <a:lnTo>
                    <a:pt x="443" y="324"/>
                  </a:lnTo>
                  <a:lnTo>
                    <a:pt x="443" y="324"/>
                  </a:lnTo>
                  <a:lnTo>
                    <a:pt x="443" y="322"/>
                  </a:lnTo>
                  <a:lnTo>
                    <a:pt x="441" y="322"/>
                  </a:lnTo>
                  <a:lnTo>
                    <a:pt x="439" y="320"/>
                  </a:lnTo>
                  <a:lnTo>
                    <a:pt x="439" y="320"/>
                  </a:lnTo>
                  <a:lnTo>
                    <a:pt x="446" y="315"/>
                  </a:lnTo>
                  <a:lnTo>
                    <a:pt x="459" y="311"/>
                  </a:lnTo>
                  <a:lnTo>
                    <a:pt x="455" y="306"/>
                  </a:lnTo>
                  <a:lnTo>
                    <a:pt x="455" y="304"/>
                  </a:lnTo>
                  <a:lnTo>
                    <a:pt x="450" y="290"/>
                  </a:lnTo>
                  <a:lnTo>
                    <a:pt x="448" y="288"/>
                  </a:lnTo>
                  <a:lnTo>
                    <a:pt x="448" y="286"/>
                  </a:lnTo>
                  <a:lnTo>
                    <a:pt x="446" y="286"/>
                  </a:lnTo>
                  <a:lnTo>
                    <a:pt x="443" y="283"/>
                  </a:lnTo>
                  <a:lnTo>
                    <a:pt x="439" y="279"/>
                  </a:lnTo>
                  <a:lnTo>
                    <a:pt x="436" y="279"/>
                  </a:lnTo>
                  <a:lnTo>
                    <a:pt x="436" y="276"/>
                  </a:lnTo>
                  <a:lnTo>
                    <a:pt x="436" y="274"/>
                  </a:lnTo>
                  <a:lnTo>
                    <a:pt x="434" y="272"/>
                  </a:lnTo>
                  <a:lnTo>
                    <a:pt x="434" y="267"/>
                  </a:lnTo>
                  <a:lnTo>
                    <a:pt x="434" y="267"/>
                  </a:lnTo>
                  <a:lnTo>
                    <a:pt x="434" y="265"/>
                  </a:lnTo>
                  <a:lnTo>
                    <a:pt x="434" y="263"/>
                  </a:lnTo>
                  <a:lnTo>
                    <a:pt x="432" y="260"/>
                  </a:lnTo>
                  <a:lnTo>
                    <a:pt x="432" y="254"/>
                  </a:lnTo>
                  <a:lnTo>
                    <a:pt x="432" y="254"/>
                  </a:lnTo>
                  <a:lnTo>
                    <a:pt x="432" y="251"/>
                  </a:lnTo>
                  <a:lnTo>
                    <a:pt x="425" y="244"/>
                  </a:lnTo>
                  <a:lnTo>
                    <a:pt x="425" y="242"/>
                  </a:lnTo>
                  <a:lnTo>
                    <a:pt x="425" y="242"/>
                  </a:lnTo>
                  <a:lnTo>
                    <a:pt x="425" y="242"/>
                  </a:lnTo>
                  <a:lnTo>
                    <a:pt x="427" y="242"/>
                  </a:lnTo>
                  <a:lnTo>
                    <a:pt x="427" y="242"/>
                  </a:lnTo>
                  <a:lnTo>
                    <a:pt x="430" y="240"/>
                  </a:lnTo>
                  <a:lnTo>
                    <a:pt x="430" y="240"/>
                  </a:lnTo>
                  <a:lnTo>
                    <a:pt x="427" y="238"/>
                  </a:lnTo>
                  <a:lnTo>
                    <a:pt x="427" y="235"/>
                  </a:lnTo>
                  <a:lnTo>
                    <a:pt x="427" y="235"/>
                  </a:lnTo>
                  <a:lnTo>
                    <a:pt x="427" y="233"/>
                  </a:lnTo>
                  <a:lnTo>
                    <a:pt x="427" y="231"/>
                  </a:lnTo>
                  <a:lnTo>
                    <a:pt x="427" y="231"/>
                  </a:lnTo>
                  <a:lnTo>
                    <a:pt x="425" y="231"/>
                  </a:lnTo>
                  <a:lnTo>
                    <a:pt x="423" y="231"/>
                  </a:lnTo>
                  <a:lnTo>
                    <a:pt x="423" y="231"/>
                  </a:lnTo>
                  <a:lnTo>
                    <a:pt x="420" y="228"/>
                  </a:lnTo>
                  <a:lnTo>
                    <a:pt x="420" y="228"/>
                  </a:lnTo>
                  <a:lnTo>
                    <a:pt x="423" y="226"/>
                  </a:lnTo>
                  <a:lnTo>
                    <a:pt x="423" y="224"/>
                  </a:lnTo>
                  <a:lnTo>
                    <a:pt x="423" y="222"/>
                  </a:lnTo>
                  <a:lnTo>
                    <a:pt x="423" y="219"/>
                  </a:lnTo>
                  <a:lnTo>
                    <a:pt x="420" y="217"/>
                  </a:lnTo>
                  <a:lnTo>
                    <a:pt x="420" y="217"/>
                  </a:lnTo>
                  <a:lnTo>
                    <a:pt x="416" y="217"/>
                  </a:lnTo>
                  <a:lnTo>
                    <a:pt x="414" y="215"/>
                  </a:lnTo>
                  <a:lnTo>
                    <a:pt x="411" y="210"/>
                  </a:lnTo>
                  <a:lnTo>
                    <a:pt x="407" y="201"/>
                  </a:lnTo>
                  <a:lnTo>
                    <a:pt x="404" y="199"/>
                  </a:lnTo>
                  <a:lnTo>
                    <a:pt x="404" y="194"/>
                  </a:lnTo>
                  <a:lnTo>
                    <a:pt x="404" y="194"/>
                  </a:lnTo>
                  <a:lnTo>
                    <a:pt x="404" y="194"/>
                  </a:lnTo>
                  <a:lnTo>
                    <a:pt x="407" y="192"/>
                  </a:lnTo>
                  <a:lnTo>
                    <a:pt x="411" y="190"/>
                  </a:lnTo>
                  <a:lnTo>
                    <a:pt x="411" y="187"/>
                  </a:lnTo>
                  <a:lnTo>
                    <a:pt x="411" y="187"/>
                  </a:lnTo>
                  <a:lnTo>
                    <a:pt x="411" y="187"/>
                  </a:lnTo>
                  <a:lnTo>
                    <a:pt x="411" y="185"/>
                  </a:lnTo>
                  <a:lnTo>
                    <a:pt x="411" y="183"/>
                  </a:lnTo>
                  <a:lnTo>
                    <a:pt x="411" y="174"/>
                  </a:lnTo>
                  <a:lnTo>
                    <a:pt x="409" y="169"/>
                  </a:lnTo>
                  <a:lnTo>
                    <a:pt x="409" y="164"/>
                  </a:lnTo>
                  <a:lnTo>
                    <a:pt x="409" y="162"/>
                  </a:lnTo>
                  <a:lnTo>
                    <a:pt x="409" y="160"/>
                  </a:lnTo>
                  <a:lnTo>
                    <a:pt x="411" y="160"/>
                  </a:lnTo>
                  <a:lnTo>
                    <a:pt x="436" y="132"/>
                  </a:lnTo>
                  <a:lnTo>
                    <a:pt x="436" y="130"/>
                  </a:lnTo>
                  <a:lnTo>
                    <a:pt x="439" y="130"/>
                  </a:lnTo>
                  <a:lnTo>
                    <a:pt x="439" y="126"/>
                  </a:lnTo>
                  <a:lnTo>
                    <a:pt x="439" y="123"/>
                  </a:lnTo>
                  <a:lnTo>
                    <a:pt x="439" y="121"/>
                  </a:lnTo>
                  <a:lnTo>
                    <a:pt x="439" y="103"/>
                  </a:lnTo>
                  <a:lnTo>
                    <a:pt x="436" y="103"/>
                  </a:lnTo>
                  <a:lnTo>
                    <a:pt x="436" y="103"/>
                  </a:lnTo>
                  <a:lnTo>
                    <a:pt x="432" y="107"/>
                  </a:lnTo>
                  <a:lnTo>
                    <a:pt x="432" y="107"/>
                  </a:lnTo>
                  <a:lnTo>
                    <a:pt x="427" y="107"/>
                  </a:lnTo>
                  <a:lnTo>
                    <a:pt x="418" y="100"/>
                  </a:lnTo>
                  <a:lnTo>
                    <a:pt x="414" y="100"/>
                  </a:lnTo>
                  <a:lnTo>
                    <a:pt x="411" y="98"/>
                  </a:lnTo>
                  <a:lnTo>
                    <a:pt x="400" y="80"/>
                  </a:lnTo>
                  <a:lnTo>
                    <a:pt x="393" y="73"/>
                  </a:lnTo>
                  <a:lnTo>
                    <a:pt x="388" y="71"/>
                  </a:lnTo>
                  <a:lnTo>
                    <a:pt x="382" y="68"/>
                  </a:lnTo>
                  <a:lnTo>
                    <a:pt x="377" y="66"/>
                  </a:lnTo>
                  <a:lnTo>
                    <a:pt x="377" y="62"/>
                  </a:lnTo>
                  <a:lnTo>
                    <a:pt x="375" y="55"/>
                  </a:lnTo>
                  <a:lnTo>
                    <a:pt x="375" y="46"/>
                  </a:lnTo>
                  <a:lnTo>
                    <a:pt x="379" y="30"/>
                  </a:lnTo>
                  <a:lnTo>
                    <a:pt x="379" y="23"/>
                  </a:lnTo>
                  <a:lnTo>
                    <a:pt x="379" y="14"/>
                  </a:lnTo>
                  <a:lnTo>
                    <a:pt x="379" y="7"/>
                  </a:lnTo>
                  <a:lnTo>
                    <a:pt x="377" y="2"/>
                  </a:lnTo>
                  <a:lnTo>
                    <a:pt x="370" y="0"/>
                  </a:lnTo>
                  <a:lnTo>
                    <a:pt x="368" y="2"/>
                  </a:lnTo>
                  <a:lnTo>
                    <a:pt x="359" y="4"/>
                  </a:lnTo>
                  <a:lnTo>
                    <a:pt x="352" y="7"/>
                  </a:lnTo>
                  <a:lnTo>
                    <a:pt x="350" y="11"/>
                  </a:lnTo>
                  <a:lnTo>
                    <a:pt x="347" y="16"/>
                  </a:lnTo>
                  <a:lnTo>
                    <a:pt x="347" y="16"/>
                  </a:lnTo>
                  <a:lnTo>
                    <a:pt x="350" y="18"/>
                  </a:lnTo>
                  <a:lnTo>
                    <a:pt x="350" y="20"/>
                  </a:lnTo>
                  <a:lnTo>
                    <a:pt x="347" y="23"/>
                  </a:lnTo>
                  <a:lnTo>
                    <a:pt x="345" y="25"/>
                  </a:lnTo>
                  <a:lnTo>
                    <a:pt x="343" y="27"/>
                  </a:lnTo>
                  <a:lnTo>
                    <a:pt x="338" y="30"/>
                  </a:lnTo>
                  <a:lnTo>
                    <a:pt x="327" y="43"/>
                  </a:lnTo>
                  <a:lnTo>
                    <a:pt x="322" y="46"/>
                  </a:lnTo>
                  <a:lnTo>
                    <a:pt x="315" y="48"/>
                  </a:lnTo>
                  <a:lnTo>
                    <a:pt x="311" y="50"/>
                  </a:lnTo>
                  <a:lnTo>
                    <a:pt x="306" y="55"/>
                  </a:lnTo>
                  <a:lnTo>
                    <a:pt x="304" y="57"/>
                  </a:lnTo>
                  <a:lnTo>
                    <a:pt x="302" y="59"/>
                  </a:lnTo>
                  <a:lnTo>
                    <a:pt x="304" y="62"/>
                  </a:lnTo>
                  <a:lnTo>
                    <a:pt x="308" y="66"/>
                  </a:lnTo>
                  <a:lnTo>
                    <a:pt x="315" y="78"/>
                  </a:lnTo>
                  <a:lnTo>
                    <a:pt x="315" y="89"/>
                  </a:lnTo>
                  <a:lnTo>
                    <a:pt x="311" y="98"/>
                  </a:lnTo>
                  <a:lnTo>
                    <a:pt x="302" y="105"/>
                  </a:lnTo>
                  <a:lnTo>
                    <a:pt x="299" y="107"/>
                  </a:lnTo>
                  <a:lnTo>
                    <a:pt x="295" y="107"/>
                  </a:lnTo>
                  <a:lnTo>
                    <a:pt x="292" y="110"/>
                  </a:lnTo>
                  <a:lnTo>
                    <a:pt x="292" y="112"/>
                  </a:lnTo>
                  <a:lnTo>
                    <a:pt x="290" y="114"/>
                  </a:lnTo>
                  <a:lnTo>
                    <a:pt x="290" y="119"/>
                  </a:lnTo>
                  <a:lnTo>
                    <a:pt x="290" y="128"/>
                  </a:lnTo>
                  <a:lnTo>
                    <a:pt x="290" y="128"/>
                  </a:lnTo>
                  <a:lnTo>
                    <a:pt x="288" y="132"/>
                  </a:lnTo>
                  <a:lnTo>
                    <a:pt x="288" y="132"/>
                  </a:lnTo>
                  <a:lnTo>
                    <a:pt x="286" y="135"/>
                  </a:lnTo>
                  <a:lnTo>
                    <a:pt x="283" y="137"/>
                  </a:lnTo>
                  <a:lnTo>
                    <a:pt x="281" y="137"/>
                  </a:lnTo>
                  <a:lnTo>
                    <a:pt x="267" y="142"/>
                  </a:lnTo>
                  <a:lnTo>
                    <a:pt x="260" y="144"/>
                  </a:lnTo>
                  <a:lnTo>
                    <a:pt x="256" y="153"/>
                  </a:lnTo>
                  <a:lnTo>
                    <a:pt x="258" y="160"/>
                  </a:lnTo>
                  <a:lnTo>
                    <a:pt x="256" y="160"/>
                  </a:lnTo>
                  <a:lnTo>
                    <a:pt x="256" y="160"/>
                  </a:lnTo>
                  <a:lnTo>
                    <a:pt x="256" y="162"/>
                  </a:lnTo>
                  <a:lnTo>
                    <a:pt x="258" y="180"/>
                  </a:lnTo>
                  <a:lnTo>
                    <a:pt x="260" y="187"/>
                  </a:lnTo>
                  <a:lnTo>
                    <a:pt x="260" y="192"/>
                  </a:lnTo>
                  <a:lnTo>
                    <a:pt x="260" y="199"/>
                  </a:lnTo>
                  <a:lnTo>
                    <a:pt x="260" y="201"/>
                  </a:lnTo>
                  <a:lnTo>
                    <a:pt x="263" y="206"/>
                  </a:lnTo>
                  <a:lnTo>
                    <a:pt x="263" y="208"/>
                  </a:lnTo>
                  <a:lnTo>
                    <a:pt x="263" y="208"/>
                  </a:lnTo>
                  <a:lnTo>
                    <a:pt x="263" y="208"/>
                  </a:lnTo>
                  <a:lnTo>
                    <a:pt x="265" y="210"/>
                  </a:lnTo>
                  <a:lnTo>
                    <a:pt x="269" y="212"/>
                  </a:lnTo>
                  <a:lnTo>
                    <a:pt x="269" y="212"/>
                  </a:lnTo>
                  <a:lnTo>
                    <a:pt x="269" y="215"/>
                  </a:lnTo>
                  <a:lnTo>
                    <a:pt x="269" y="219"/>
                  </a:lnTo>
                  <a:lnTo>
                    <a:pt x="269" y="228"/>
                  </a:lnTo>
                  <a:lnTo>
                    <a:pt x="269" y="233"/>
                  </a:lnTo>
                  <a:lnTo>
                    <a:pt x="269" y="235"/>
                  </a:lnTo>
                  <a:lnTo>
                    <a:pt x="269" y="238"/>
                  </a:lnTo>
                  <a:lnTo>
                    <a:pt x="272" y="238"/>
                  </a:lnTo>
                  <a:lnTo>
                    <a:pt x="272" y="240"/>
                  </a:lnTo>
                  <a:lnTo>
                    <a:pt x="269" y="242"/>
                  </a:lnTo>
                  <a:lnTo>
                    <a:pt x="263" y="254"/>
                  </a:lnTo>
                  <a:lnTo>
                    <a:pt x="242" y="258"/>
                  </a:lnTo>
                  <a:lnTo>
                    <a:pt x="237" y="263"/>
                  </a:lnTo>
                  <a:lnTo>
                    <a:pt x="235" y="265"/>
                  </a:lnTo>
                  <a:lnTo>
                    <a:pt x="235" y="265"/>
                  </a:lnTo>
                  <a:lnTo>
                    <a:pt x="233" y="265"/>
                  </a:lnTo>
                  <a:lnTo>
                    <a:pt x="219" y="265"/>
                  </a:lnTo>
                  <a:lnTo>
                    <a:pt x="217" y="263"/>
                  </a:lnTo>
                  <a:lnTo>
                    <a:pt x="215" y="263"/>
                  </a:lnTo>
                  <a:lnTo>
                    <a:pt x="215" y="260"/>
                  </a:lnTo>
                  <a:lnTo>
                    <a:pt x="215" y="260"/>
                  </a:lnTo>
                  <a:lnTo>
                    <a:pt x="194" y="256"/>
                  </a:lnTo>
                  <a:lnTo>
                    <a:pt x="192" y="256"/>
                  </a:lnTo>
                  <a:lnTo>
                    <a:pt x="189" y="258"/>
                  </a:lnTo>
                  <a:lnTo>
                    <a:pt x="187" y="258"/>
                  </a:lnTo>
                  <a:lnTo>
                    <a:pt x="185" y="260"/>
                  </a:lnTo>
                  <a:lnTo>
                    <a:pt x="183" y="260"/>
                  </a:lnTo>
                  <a:lnTo>
                    <a:pt x="180" y="260"/>
                  </a:lnTo>
                  <a:lnTo>
                    <a:pt x="178" y="260"/>
                  </a:lnTo>
                  <a:lnTo>
                    <a:pt x="178" y="260"/>
                  </a:lnTo>
                  <a:lnTo>
                    <a:pt x="173" y="265"/>
                  </a:lnTo>
                  <a:lnTo>
                    <a:pt x="171" y="267"/>
                  </a:lnTo>
                  <a:lnTo>
                    <a:pt x="169" y="270"/>
                  </a:lnTo>
                  <a:lnTo>
                    <a:pt x="164" y="272"/>
                  </a:lnTo>
                  <a:lnTo>
                    <a:pt x="164" y="272"/>
                  </a:lnTo>
                  <a:lnTo>
                    <a:pt x="162" y="276"/>
                  </a:lnTo>
                  <a:lnTo>
                    <a:pt x="160" y="276"/>
                  </a:lnTo>
                  <a:lnTo>
                    <a:pt x="130" y="286"/>
                  </a:lnTo>
                  <a:lnTo>
                    <a:pt x="130" y="288"/>
                  </a:lnTo>
                  <a:lnTo>
                    <a:pt x="128" y="288"/>
                  </a:lnTo>
                  <a:lnTo>
                    <a:pt x="125" y="288"/>
                  </a:lnTo>
                  <a:lnTo>
                    <a:pt x="114" y="286"/>
                  </a:lnTo>
                  <a:lnTo>
                    <a:pt x="112" y="286"/>
                  </a:lnTo>
                  <a:lnTo>
                    <a:pt x="109" y="286"/>
                  </a:lnTo>
                  <a:lnTo>
                    <a:pt x="109" y="286"/>
                  </a:lnTo>
                  <a:lnTo>
                    <a:pt x="109" y="283"/>
                  </a:lnTo>
                  <a:lnTo>
                    <a:pt x="109" y="283"/>
                  </a:lnTo>
                  <a:lnTo>
                    <a:pt x="109" y="283"/>
                  </a:lnTo>
                  <a:lnTo>
                    <a:pt x="109" y="281"/>
                  </a:lnTo>
                  <a:lnTo>
                    <a:pt x="109" y="279"/>
                  </a:lnTo>
                  <a:lnTo>
                    <a:pt x="109" y="279"/>
                  </a:lnTo>
                  <a:lnTo>
                    <a:pt x="107" y="281"/>
                  </a:lnTo>
                  <a:lnTo>
                    <a:pt x="100" y="290"/>
                  </a:lnTo>
                  <a:lnTo>
                    <a:pt x="96" y="292"/>
                  </a:lnTo>
                  <a:lnTo>
                    <a:pt x="96" y="292"/>
                  </a:lnTo>
                  <a:lnTo>
                    <a:pt x="98" y="295"/>
                  </a:lnTo>
                  <a:lnTo>
                    <a:pt x="100" y="299"/>
                  </a:lnTo>
                  <a:lnTo>
                    <a:pt x="100" y="302"/>
                  </a:lnTo>
                  <a:lnTo>
                    <a:pt x="103" y="304"/>
                  </a:lnTo>
                  <a:lnTo>
                    <a:pt x="112" y="308"/>
                  </a:lnTo>
                  <a:lnTo>
                    <a:pt x="114" y="308"/>
                  </a:lnTo>
                  <a:lnTo>
                    <a:pt x="114" y="313"/>
                  </a:lnTo>
                  <a:lnTo>
                    <a:pt x="112" y="318"/>
                  </a:lnTo>
                  <a:lnTo>
                    <a:pt x="107" y="324"/>
                  </a:lnTo>
                  <a:lnTo>
                    <a:pt x="100" y="334"/>
                  </a:lnTo>
                  <a:lnTo>
                    <a:pt x="100" y="334"/>
                  </a:lnTo>
                  <a:lnTo>
                    <a:pt x="100" y="343"/>
                  </a:lnTo>
                  <a:lnTo>
                    <a:pt x="103" y="350"/>
                  </a:lnTo>
                  <a:lnTo>
                    <a:pt x="103" y="354"/>
                  </a:lnTo>
                  <a:lnTo>
                    <a:pt x="98" y="359"/>
                  </a:lnTo>
                  <a:lnTo>
                    <a:pt x="93" y="366"/>
                  </a:lnTo>
                  <a:lnTo>
                    <a:pt x="93" y="368"/>
                  </a:lnTo>
                  <a:lnTo>
                    <a:pt x="91" y="366"/>
                  </a:lnTo>
                  <a:lnTo>
                    <a:pt x="89" y="363"/>
                  </a:lnTo>
                  <a:lnTo>
                    <a:pt x="87" y="363"/>
                  </a:lnTo>
                  <a:lnTo>
                    <a:pt x="80" y="366"/>
                  </a:lnTo>
                  <a:lnTo>
                    <a:pt x="73" y="368"/>
                  </a:lnTo>
                  <a:lnTo>
                    <a:pt x="71" y="370"/>
                  </a:lnTo>
                  <a:lnTo>
                    <a:pt x="66" y="377"/>
                  </a:lnTo>
                  <a:lnTo>
                    <a:pt x="64" y="379"/>
                  </a:lnTo>
                  <a:lnTo>
                    <a:pt x="61" y="379"/>
                  </a:lnTo>
                  <a:lnTo>
                    <a:pt x="57" y="379"/>
                  </a:lnTo>
                  <a:lnTo>
                    <a:pt x="55" y="382"/>
                  </a:lnTo>
                  <a:lnTo>
                    <a:pt x="55" y="384"/>
                  </a:lnTo>
                  <a:lnTo>
                    <a:pt x="55" y="384"/>
                  </a:lnTo>
                  <a:lnTo>
                    <a:pt x="57" y="386"/>
                  </a:lnTo>
                  <a:lnTo>
                    <a:pt x="55" y="388"/>
                  </a:lnTo>
                  <a:lnTo>
                    <a:pt x="48" y="391"/>
                  </a:lnTo>
                  <a:lnTo>
                    <a:pt x="41" y="388"/>
                  </a:lnTo>
                  <a:lnTo>
                    <a:pt x="34" y="384"/>
                  </a:lnTo>
                  <a:lnTo>
                    <a:pt x="27" y="384"/>
                  </a:lnTo>
                  <a:lnTo>
                    <a:pt x="25" y="384"/>
                  </a:lnTo>
                  <a:lnTo>
                    <a:pt x="20" y="386"/>
                  </a:lnTo>
                  <a:lnTo>
                    <a:pt x="20" y="388"/>
                  </a:lnTo>
                  <a:lnTo>
                    <a:pt x="18" y="388"/>
                  </a:lnTo>
                  <a:lnTo>
                    <a:pt x="13" y="388"/>
                  </a:lnTo>
                  <a:lnTo>
                    <a:pt x="11" y="388"/>
                  </a:lnTo>
                  <a:lnTo>
                    <a:pt x="4" y="393"/>
                  </a:lnTo>
                  <a:lnTo>
                    <a:pt x="4" y="393"/>
                  </a:lnTo>
                  <a:lnTo>
                    <a:pt x="2" y="395"/>
                  </a:lnTo>
                  <a:lnTo>
                    <a:pt x="0" y="400"/>
                  </a:lnTo>
                  <a:lnTo>
                    <a:pt x="2" y="404"/>
                  </a:lnTo>
                  <a:lnTo>
                    <a:pt x="6" y="407"/>
                  </a:lnTo>
                  <a:lnTo>
                    <a:pt x="6" y="409"/>
                  </a:lnTo>
                  <a:lnTo>
                    <a:pt x="6" y="411"/>
                  </a:lnTo>
                  <a:lnTo>
                    <a:pt x="6" y="414"/>
                  </a:lnTo>
                  <a:lnTo>
                    <a:pt x="9" y="418"/>
                  </a:lnTo>
                  <a:lnTo>
                    <a:pt x="11" y="420"/>
                  </a:lnTo>
                  <a:lnTo>
                    <a:pt x="18" y="420"/>
                  </a:lnTo>
                  <a:lnTo>
                    <a:pt x="25" y="425"/>
                  </a:lnTo>
                  <a:lnTo>
                    <a:pt x="25" y="434"/>
                  </a:lnTo>
                  <a:lnTo>
                    <a:pt x="25" y="450"/>
                  </a:lnTo>
                  <a:lnTo>
                    <a:pt x="27" y="457"/>
                  </a:lnTo>
                  <a:lnTo>
                    <a:pt x="34" y="462"/>
                  </a:lnTo>
                  <a:lnTo>
                    <a:pt x="50" y="471"/>
                  </a:lnTo>
                  <a:lnTo>
                    <a:pt x="52" y="471"/>
                  </a:lnTo>
                  <a:lnTo>
                    <a:pt x="64" y="469"/>
                  </a:lnTo>
                  <a:lnTo>
                    <a:pt x="66" y="469"/>
                  </a:lnTo>
                  <a:lnTo>
                    <a:pt x="77" y="473"/>
                  </a:lnTo>
                  <a:lnTo>
                    <a:pt x="82" y="478"/>
                  </a:lnTo>
                  <a:lnTo>
                    <a:pt x="82" y="480"/>
                  </a:lnTo>
                  <a:lnTo>
                    <a:pt x="82" y="480"/>
                  </a:lnTo>
                  <a:lnTo>
                    <a:pt x="82" y="482"/>
                  </a:lnTo>
                  <a:lnTo>
                    <a:pt x="82" y="482"/>
                  </a:lnTo>
                  <a:lnTo>
                    <a:pt x="82" y="485"/>
                  </a:lnTo>
                  <a:lnTo>
                    <a:pt x="82" y="485"/>
                  </a:lnTo>
                  <a:lnTo>
                    <a:pt x="80" y="489"/>
                  </a:lnTo>
                  <a:lnTo>
                    <a:pt x="80" y="489"/>
                  </a:lnTo>
                  <a:lnTo>
                    <a:pt x="82" y="496"/>
                  </a:lnTo>
                  <a:lnTo>
                    <a:pt x="84" y="503"/>
                  </a:lnTo>
                  <a:lnTo>
                    <a:pt x="84" y="505"/>
                  </a:lnTo>
                  <a:lnTo>
                    <a:pt x="91" y="517"/>
                  </a:lnTo>
                  <a:lnTo>
                    <a:pt x="91" y="521"/>
                  </a:lnTo>
                  <a:lnTo>
                    <a:pt x="89" y="521"/>
                  </a:lnTo>
                  <a:lnTo>
                    <a:pt x="82" y="519"/>
                  </a:lnTo>
                  <a:lnTo>
                    <a:pt x="77" y="519"/>
                  </a:lnTo>
                  <a:lnTo>
                    <a:pt x="73" y="521"/>
                  </a:lnTo>
                  <a:lnTo>
                    <a:pt x="68" y="526"/>
                  </a:lnTo>
                  <a:lnTo>
                    <a:pt x="68" y="533"/>
                  </a:lnTo>
                  <a:lnTo>
                    <a:pt x="71" y="537"/>
                  </a:lnTo>
                  <a:lnTo>
                    <a:pt x="66" y="539"/>
                  </a:lnTo>
                  <a:lnTo>
                    <a:pt x="59" y="553"/>
                  </a:lnTo>
                  <a:lnTo>
                    <a:pt x="50" y="560"/>
                  </a:lnTo>
                  <a:lnTo>
                    <a:pt x="48" y="565"/>
                  </a:lnTo>
                  <a:lnTo>
                    <a:pt x="48" y="574"/>
                  </a:lnTo>
                  <a:lnTo>
                    <a:pt x="52" y="581"/>
                  </a:lnTo>
                  <a:lnTo>
                    <a:pt x="59" y="587"/>
                  </a:lnTo>
                  <a:lnTo>
                    <a:pt x="64" y="592"/>
                  </a:lnTo>
                  <a:lnTo>
                    <a:pt x="57" y="597"/>
                  </a:lnTo>
                  <a:lnTo>
                    <a:pt x="55" y="599"/>
                  </a:lnTo>
                  <a:lnTo>
                    <a:pt x="55" y="608"/>
                  </a:lnTo>
                  <a:lnTo>
                    <a:pt x="52" y="610"/>
                  </a:lnTo>
                  <a:lnTo>
                    <a:pt x="52" y="610"/>
                  </a:lnTo>
                  <a:lnTo>
                    <a:pt x="55" y="615"/>
                  </a:lnTo>
                  <a:lnTo>
                    <a:pt x="55" y="615"/>
                  </a:lnTo>
                  <a:lnTo>
                    <a:pt x="59" y="619"/>
                  </a:lnTo>
                  <a:lnTo>
                    <a:pt x="61" y="624"/>
                  </a:lnTo>
                  <a:lnTo>
                    <a:pt x="64" y="629"/>
                  </a:lnTo>
                  <a:lnTo>
                    <a:pt x="64" y="631"/>
                  </a:lnTo>
                  <a:lnTo>
                    <a:pt x="66" y="633"/>
                  </a:lnTo>
                  <a:lnTo>
                    <a:pt x="71" y="635"/>
                  </a:lnTo>
                  <a:lnTo>
                    <a:pt x="73" y="638"/>
                  </a:lnTo>
                  <a:lnTo>
                    <a:pt x="73" y="642"/>
                  </a:lnTo>
                  <a:lnTo>
                    <a:pt x="75" y="645"/>
                  </a:lnTo>
                  <a:lnTo>
                    <a:pt x="75" y="647"/>
                  </a:lnTo>
                  <a:lnTo>
                    <a:pt x="77" y="649"/>
                  </a:lnTo>
                  <a:lnTo>
                    <a:pt x="80" y="649"/>
                  </a:lnTo>
                  <a:lnTo>
                    <a:pt x="82" y="649"/>
                  </a:lnTo>
                  <a:lnTo>
                    <a:pt x="84" y="649"/>
                  </a:lnTo>
                  <a:lnTo>
                    <a:pt x="89" y="649"/>
                  </a:lnTo>
                  <a:lnTo>
                    <a:pt x="91" y="649"/>
                  </a:lnTo>
                  <a:lnTo>
                    <a:pt x="103" y="656"/>
                  </a:lnTo>
                  <a:lnTo>
                    <a:pt x="112" y="658"/>
                  </a:lnTo>
                  <a:lnTo>
                    <a:pt x="132" y="672"/>
                  </a:lnTo>
                  <a:lnTo>
                    <a:pt x="137" y="674"/>
                  </a:lnTo>
                  <a:lnTo>
                    <a:pt x="141" y="674"/>
                  </a:lnTo>
                  <a:lnTo>
                    <a:pt x="144" y="677"/>
                  </a:lnTo>
                  <a:lnTo>
                    <a:pt x="146" y="679"/>
                  </a:lnTo>
                  <a:lnTo>
                    <a:pt x="148" y="681"/>
                  </a:lnTo>
                  <a:lnTo>
                    <a:pt x="148" y="681"/>
                  </a:lnTo>
                  <a:lnTo>
                    <a:pt x="151" y="683"/>
                  </a:lnTo>
                  <a:lnTo>
                    <a:pt x="160" y="683"/>
                  </a:lnTo>
                  <a:lnTo>
                    <a:pt x="196" y="672"/>
                  </a:lnTo>
                  <a:lnTo>
                    <a:pt x="201" y="672"/>
                  </a:lnTo>
                  <a:lnTo>
                    <a:pt x="210" y="667"/>
                  </a:lnTo>
                  <a:lnTo>
                    <a:pt x="217" y="667"/>
                  </a:lnTo>
                  <a:lnTo>
                    <a:pt x="215" y="677"/>
                  </a:lnTo>
                  <a:lnTo>
                    <a:pt x="217" y="681"/>
                  </a:lnTo>
                  <a:lnTo>
                    <a:pt x="221" y="686"/>
                  </a:lnTo>
                  <a:lnTo>
                    <a:pt x="224" y="693"/>
                  </a:lnTo>
                  <a:lnTo>
                    <a:pt x="228" y="693"/>
                  </a:lnTo>
                  <a:lnTo>
                    <a:pt x="233" y="690"/>
                  </a:lnTo>
                  <a:lnTo>
                    <a:pt x="233" y="688"/>
                  </a:lnTo>
                  <a:lnTo>
                    <a:pt x="233" y="688"/>
                  </a:lnTo>
                  <a:lnTo>
                    <a:pt x="233" y="688"/>
                  </a:lnTo>
                  <a:lnTo>
                    <a:pt x="233" y="688"/>
                  </a:lnTo>
                  <a:lnTo>
                    <a:pt x="231" y="686"/>
                  </a:lnTo>
                  <a:lnTo>
                    <a:pt x="231" y="686"/>
                  </a:lnTo>
                  <a:lnTo>
                    <a:pt x="231" y="683"/>
                  </a:lnTo>
                  <a:lnTo>
                    <a:pt x="233" y="683"/>
                  </a:lnTo>
                  <a:lnTo>
                    <a:pt x="233" y="683"/>
                  </a:lnTo>
                  <a:lnTo>
                    <a:pt x="233" y="679"/>
                  </a:lnTo>
                  <a:lnTo>
                    <a:pt x="235" y="679"/>
                  </a:lnTo>
                  <a:lnTo>
                    <a:pt x="235" y="679"/>
                  </a:lnTo>
                  <a:lnTo>
                    <a:pt x="237" y="677"/>
                  </a:lnTo>
                  <a:lnTo>
                    <a:pt x="237" y="677"/>
                  </a:lnTo>
                  <a:lnTo>
                    <a:pt x="240" y="677"/>
                  </a:lnTo>
                  <a:lnTo>
                    <a:pt x="240" y="677"/>
                  </a:lnTo>
                  <a:lnTo>
                    <a:pt x="244" y="679"/>
                  </a:lnTo>
                  <a:lnTo>
                    <a:pt x="247" y="681"/>
                  </a:lnTo>
                  <a:lnTo>
                    <a:pt x="247" y="681"/>
                  </a:lnTo>
                  <a:lnTo>
                    <a:pt x="253" y="681"/>
                  </a:lnTo>
                  <a:lnTo>
                    <a:pt x="267" y="683"/>
                  </a:lnTo>
                  <a:lnTo>
                    <a:pt x="272" y="683"/>
                  </a:lnTo>
                  <a:lnTo>
                    <a:pt x="286" y="686"/>
                  </a:lnTo>
                  <a:lnTo>
                    <a:pt x="286" y="686"/>
                  </a:lnTo>
                  <a:lnTo>
                    <a:pt x="288" y="686"/>
                  </a:lnTo>
                  <a:lnTo>
                    <a:pt x="288" y="683"/>
                  </a:lnTo>
                  <a:lnTo>
                    <a:pt x="288" y="683"/>
                  </a:lnTo>
                  <a:lnTo>
                    <a:pt x="288" y="681"/>
                  </a:lnTo>
                  <a:lnTo>
                    <a:pt x="288" y="681"/>
                  </a:lnTo>
                  <a:lnTo>
                    <a:pt x="288" y="681"/>
                  </a:lnTo>
                  <a:lnTo>
                    <a:pt x="286" y="679"/>
                  </a:lnTo>
                  <a:lnTo>
                    <a:pt x="286" y="679"/>
                  </a:lnTo>
                  <a:lnTo>
                    <a:pt x="283" y="679"/>
                  </a:lnTo>
                  <a:lnTo>
                    <a:pt x="283" y="677"/>
                  </a:lnTo>
                  <a:lnTo>
                    <a:pt x="283" y="677"/>
                  </a:lnTo>
                  <a:lnTo>
                    <a:pt x="286" y="674"/>
                  </a:lnTo>
                  <a:lnTo>
                    <a:pt x="288" y="672"/>
                  </a:lnTo>
                  <a:lnTo>
                    <a:pt x="288" y="672"/>
                  </a:lnTo>
                  <a:lnTo>
                    <a:pt x="288" y="672"/>
                  </a:lnTo>
                  <a:lnTo>
                    <a:pt x="290" y="672"/>
                  </a:lnTo>
                  <a:lnTo>
                    <a:pt x="295" y="672"/>
                  </a:lnTo>
                  <a:lnTo>
                    <a:pt x="297" y="672"/>
                  </a:lnTo>
                  <a:lnTo>
                    <a:pt x="297" y="672"/>
                  </a:lnTo>
                  <a:lnTo>
                    <a:pt x="297" y="672"/>
                  </a:lnTo>
                  <a:lnTo>
                    <a:pt x="299" y="672"/>
                  </a:lnTo>
                  <a:lnTo>
                    <a:pt x="299" y="672"/>
                  </a:lnTo>
                  <a:lnTo>
                    <a:pt x="302" y="667"/>
                  </a:lnTo>
                  <a:lnTo>
                    <a:pt x="304" y="665"/>
                  </a:lnTo>
                  <a:lnTo>
                    <a:pt x="304" y="663"/>
                  </a:lnTo>
                  <a:lnTo>
                    <a:pt x="304" y="663"/>
                  </a:lnTo>
                  <a:lnTo>
                    <a:pt x="304" y="658"/>
                  </a:lnTo>
                  <a:lnTo>
                    <a:pt x="304" y="658"/>
                  </a:lnTo>
                  <a:lnTo>
                    <a:pt x="304" y="656"/>
                  </a:lnTo>
                  <a:lnTo>
                    <a:pt x="302" y="656"/>
                  </a:lnTo>
                  <a:lnTo>
                    <a:pt x="302" y="656"/>
                  </a:lnTo>
                  <a:lnTo>
                    <a:pt x="302" y="654"/>
                  </a:lnTo>
                  <a:lnTo>
                    <a:pt x="302" y="649"/>
                  </a:lnTo>
                  <a:lnTo>
                    <a:pt x="302" y="649"/>
                  </a:lnTo>
                  <a:lnTo>
                    <a:pt x="302" y="647"/>
                  </a:lnTo>
                  <a:lnTo>
                    <a:pt x="302" y="645"/>
                  </a:lnTo>
                  <a:lnTo>
                    <a:pt x="302" y="645"/>
                  </a:lnTo>
                  <a:lnTo>
                    <a:pt x="302" y="642"/>
                  </a:lnTo>
                  <a:lnTo>
                    <a:pt x="304" y="635"/>
                  </a:lnTo>
                  <a:lnTo>
                    <a:pt x="304" y="633"/>
                  </a:lnTo>
                  <a:lnTo>
                    <a:pt x="304" y="633"/>
                  </a:lnTo>
                  <a:lnTo>
                    <a:pt x="302" y="631"/>
                  </a:lnTo>
                  <a:lnTo>
                    <a:pt x="302" y="631"/>
                  </a:lnTo>
                  <a:lnTo>
                    <a:pt x="302" y="631"/>
                  </a:lnTo>
                  <a:lnTo>
                    <a:pt x="302" y="629"/>
                  </a:lnTo>
                  <a:lnTo>
                    <a:pt x="304" y="629"/>
                  </a:lnTo>
                  <a:lnTo>
                    <a:pt x="306" y="626"/>
                  </a:lnTo>
                  <a:lnTo>
                    <a:pt x="308" y="626"/>
                  </a:lnTo>
                  <a:lnTo>
                    <a:pt x="308" y="624"/>
                  </a:lnTo>
                  <a:lnTo>
                    <a:pt x="311" y="622"/>
                  </a:lnTo>
                  <a:lnTo>
                    <a:pt x="311" y="619"/>
                  </a:lnTo>
                  <a:lnTo>
                    <a:pt x="315" y="617"/>
                  </a:lnTo>
                  <a:lnTo>
                    <a:pt x="315" y="617"/>
                  </a:lnTo>
                  <a:lnTo>
                    <a:pt x="318" y="615"/>
                  </a:lnTo>
                  <a:lnTo>
                    <a:pt x="318" y="613"/>
                  </a:lnTo>
                  <a:lnTo>
                    <a:pt x="318" y="610"/>
                  </a:lnTo>
                  <a:lnTo>
                    <a:pt x="320" y="606"/>
                  </a:lnTo>
                  <a:lnTo>
                    <a:pt x="322" y="603"/>
                  </a:lnTo>
                  <a:lnTo>
                    <a:pt x="322" y="601"/>
                  </a:lnTo>
                  <a:lnTo>
                    <a:pt x="324" y="601"/>
                  </a:lnTo>
                  <a:lnTo>
                    <a:pt x="327" y="601"/>
                  </a:lnTo>
                  <a:lnTo>
                    <a:pt x="327" y="601"/>
                  </a:lnTo>
                  <a:lnTo>
                    <a:pt x="329" y="599"/>
                  </a:lnTo>
                  <a:lnTo>
                    <a:pt x="329" y="599"/>
                  </a:lnTo>
                  <a:lnTo>
                    <a:pt x="329" y="597"/>
                  </a:lnTo>
                  <a:lnTo>
                    <a:pt x="331" y="594"/>
                  </a:lnTo>
                  <a:lnTo>
                    <a:pt x="331" y="592"/>
                  </a:lnTo>
                  <a:lnTo>
                    <a:pt x="331" y="590"/>
                  </a:lnTo>
                  <a:lnTo>
                    <a:pt x="331" y="587"/>
                  </a:lnTo>
                  <a:lnTo>
                    <a:pt x="329" y="587"/>
                  </a:lnTo>
                  <a:lnTo>
                    <a:pt x="329" y="585"/>
                  </a:lnTo>
                  <a:lnTo>
                    <a:pt x="329" y="585"/>
                  </a:lnTo>
                  <a:lnTo>
                    <a:pt x="329" y="585"/>
                  </a:lnTo>
                  <a:lnTo>
                    <a:pt x="327" y="583"/>
                  </a:lnTo>
                  <a:lnTo>
                    <a:pt x="329" y="581"/>
                  </a:lnTo>
                  <a:lnTo>
                    <a:pt x="329" y="581"/>
                  </a:lnTo>
                  <a:lnTo>
                    <a:pt x="331" y="576"/>
                  </a:lnTo>
                  <a:lnTo>
                    <a:pt x="331" y="574"/>
                  </a:lnTo>
                  <a:lnTo>
                    <a:pt x="334" y="569"/>
                  </a:lnTo>
                  <a:lnTo>
                    <a:pt x="334" y="569"/>
                  </a:lnTo>
                  <a:lnTo>
                    <a:pt x="336" y="565"/>
                  </a:lnTo>
                  <a:lnTo>
                    <a:pt x="338" y="565"/>
                  </a:lnTo>
                  <a:lnTo>
                    <a:pt x="340" y="567"/>
                  </a:lnTo>
                  <a:lnTo>
                    <a:pt x="343" y="569"/>
                  </a:lnTo>
                  <a:lnTo>
                    <a:pt x="345" y="569"/>
                  </a:lnTo>
                  <a:lnTo>
                    <a:pt x="347" y="571"/>
                  </a:lnTo>
                  <a:lnTo>
                    <a:pt x="350" y="574"/>
                  </a:lnTo>
                  <a:lnTo>
                    <a:pt x="352" y="574"/>
                  </a:lnTo>
                  <a:lnTo>
                    <a:pt x="352" y="576"/>
                  </a:lnTo>
                  <a:lnTo>
                    <a:pt x="356" y="576"/>
                  </a:lnTo>
                  <a:lnTo>
                    <a:pt x="359" y="578"/>
                  </a:lnTo>
                  <a:lnTo>
                    <a:pt x="359" y="578"/>
                  </a:lnTo>
                  <a:lnTo>
                    <a:pt x="359" y="578"/>
                  </a:lnTo>
                  <a:lnTo>
                    <a:pt x="359" y="581"/>
                  </a:lnTo>
                  <a:lnTo>
                    <a:pt x="361" y="581"/>
                  </a:lnTo>
                  <a:lnTo>
                    <a:pt x="361" y="581"/>
                  </a:lnTo>
                  <a:lnTo>
                    <a:pt x="363" y="578"/>
                  </a:lnTo>
                  <a:lnTo>
                    <a:pt x="366" y="576"/>
                  </a:lnTo>
                  <a:lnTo>
                    <a:pt x="366" y="576"/>
                  </a:lnTo>
                  <a:lnTo>
                    <a:pt x="366" y="576"/>
                  </a:lnTo>
                  <a:lnTo>
                    <a:pt x="368" y="574"/>
                  </a:lnTo>
                  <a:lnTo>
                    <a:pt x="368" y="574"/>
                  </a:lnTo>
                  <a:lnTo>
                    <a:pt x="368" y="574"/>
                  </a:lnTo>
                  <a:lnTo>
                    <a:pt x="368" y="571"/>
                  </a:lnTo>
                  <a:lnTo>
                    <a:pt x="370" y="569"/>
                  </a:lnTo>
                  <a:lnTo>
                    <a:pt x="372" y="569"/>
                  </a:lnTo>
                  <a:lnTo>
                    <a:pt x="372" y="569"/>
                  </a:lnTo>
                  <a:lnTo>
                    <a:pt x="375" y="571"/>
                  </a:lnTo>
                  <a:lnTo>
                    <a:pt x="377" y="571"/>
                  </a:lnTo>
                  <a:lnTo>
                    <a:pt x="377" y="571"/>
                  </a:lnTo>
                  <a:lnTo>
                    <a:pt x="379" y="569"/>
                  </a:lnTo>
                  <a:lnTo>
                    <a:pt x="386" y="569"/>
                  </a:lnTo>
                  <a:lnTo>
                    <a:pt x="404" y="569"/>
                  </a:lnTo>
                  <a:lnTo>
                    <a:pt x="409" y="567"/>
                  </a:lnTo>
                  <a:lnTo>
                    <a:pt x="409" y="565"/>
                  </a:lnTo>
                  <a:lnTo>
                    <a:pt x="411" y="562"/>
                  </a:lnTo>
                  <a:lnTo>
                    <a:pt x="411" y="562"/>
                  </a:lnTo>
                  <a:lnTo>
                    <a:pt x="411" y="560"/>
                  </a:lnTo>
                  <a:lnTo>
                    <a:pt x="411" y="560"/>
                  </a:lnTo>
                  <a:lnTo>
                    <a:pt x="411" y="560"/>
                  </a:lnTo>
                  <a:lnTo>
                    <a:pt x="411" y="558"/>
                  </a:lnTo>
                  <a:lnTo>
                    <a:pt x="411" y="558"/>
                  </a:lnTo>
                  <a:lnTo>
                    <a:pt x="411" y="555"/>
                  </a:lnTo>
                  <a:lnTo>
                    <a:pt x="411" y="555"/>
                  </a:lnTo>
                  <a:lnTo>
                    <a:pt x="411" y="553"/>
                  </a:lnTo>
                  <a:lnTo>
                    <a:pt x="411" y="553"/>
                  </a:lnTo>
                  <a:lnTo>
                    <a:pt x="414" y="551"/>
                  </a:lnTo>
                  <a:lnTo>
                    <a:pt x="414" y="549"/>
                  </a:lnTo>
                  <a:lnTo>
                    <a:pt x="414" y="549"/>
                  </a:lnTo>
                  <a:lnTo>
                    <a:pt x="416" y="549"/>
                  </a:lnTo>
                  <a:lnTo>
                    <a:pt x="418" y="549"/>
                  </a:lnTo>
                  <a:lnTo>
                    <a:pt x="434" y="551"/>
                  </a:lnTo>
                  <a:lnTo>
                    <a:pt x="436" y="551"/>
                  </a:lnTo>
                  <a:lnTo>
                    <a:pt x="436" y="551"/>
                  </a:lnTo>
                  <a:lnTo>
                    <a:pt x="439" y="553"/>
                  </a:lnTo>
                  <a:lnTo>
                    <a:pt x="439" y="553"/>
                  </a:lnTo>
                  <a:lnTo>
                    <a:pt x="439" y="555"/>
                  </a:lnTo>
                  <a:lnTo>
                    <a:pt x="441" y="558"/>
                  </a:lnTo>
                  <a:lnTo>
                    <a:pt x="441" y="560"/>
                  </a:lnTo>
                  <a:lnTo>
                    <a:pt x="443" y="562"/>
                  </a:lnTo>
                  <a:lnTo>
                    <a:pt x="443" y="565"/>
                  </a:lnTo>
                  <a:lnTo>
                    <a:pt x="446" y="567"/>
                  </a:lnTo>
                  <a:lnTo>
                    <a:pt x="446" y="567"/>
                  </a:lnTo>
                  <a:lnTo>
                    <a:pt x="446" y="567"/>
                  </a:lnTo>
                  <a:lnTo>
                    <a:pt x="446" y="571"/>
                  </a:lnTo>
                  <a:lnTo>
                    <a:pt x="446" y="571"/>
                  </a:lnTo>
                  <a:lnTo>
                    <a:pt x="446" y="574"/>
                  </a:lnTo>
                  <a:lnTo>
                    <a:pt x="446" y="574"/>
                  </a:lnTo>
                  <a:lnTo>
                    <a:pt x="448" y="574"/>
                  </a:lnTo>
                  <a:lnTo>
                    <a:pt x="448" y="574"/>
                  </a:lnTo>
                  <a:lnTo>
                    <a:pt x="448" y="574"/>
                  </a:lnTo>
                  <a:lnTo>
                    <a:pt x="450" y="571"/>
                  </a:lnTo>
                  <a:lnTo>
                    <a:pt x="450" y="569"/>
                  </a:lnTo>
                  <a:lnTo>
                    <a:pt x="452" y="569"/>
                  </a:lnTo>
                  <a:lnTo>
                    <a:pt x="455" y="567"/>
                  </a:lnTo>
                  <a:lnTo>
                    <a:pt x="455" y="565"/>
                  </a:lnTo>
                  <a:lnTo>
                    <a:pt x="457" y="565"/>
                  </a:lnTo>
                  <a:lnTo>
                    <a:pt x="457" y="565"/>
                  </a:lnTo>
                  <a:lnTo>
                    <a:pt x="457" y="562"/>
                  </a:lnTo>
                  <a:lnTo>
                    <a:pt x="457" y="558"/>
                  </a:lnTo>
                  <a:lnTo>
                    <a:pt x="459" y="558"/>
                  </a:lnTo>
                  <a:lnTo>
                    <a:pt x="459" y="558"/>
                  </a:lnTo>
                  <a:lnTo>
                    <a:pt x="462" y="555"/>
                  </a:lnTo>
                  <a:lnTo>
                    <a:pt x="468" y="555"/>
                  </a:lnTo>
                  <a:lnTo>
                    <a:pt x="471" y="558"/>
                  </a:lnTo>
                  <a:lnTo>
                    <a:pt x="473" y="558"/>
                  </a:lnTo>
                  <a:lnTo>
                    <a:pt x="475" y="555"/>
                  </a:lnTo>
                  <a:lnTo>
                    <a:pt x="475" y="553"/>
                  </a:lnTo>
                  <a:lnTo>
                    <a:pt x="475" y="553"/>
                  </a:lnTo>
                  <a:lnTo>
                    <a:pt x="475" y="551"/>
                  </a:lnTo>
                  <a:lnTo>
                    <a:pt x="475" y="551"/>
                  </a:lnTo>
                  <a:lnTo>
                    <a:pt x="475" y="549"/>
                  </a:lnTo>
                  <a:lnTo>
                    <a:pt x="475" y="544"/>
                  </a:lnTo>
                  <a:lnTo>
                    <a:pt x="475" y="544"/>
                  </a:lnTo>
                  <a:lnTo>
                    <a:pt x="475" y="542"/>
                  </a:lnTo>
                  <a:lnTo>
                    <a:pt x="475" y="542"/>
                  </a:lnTo>
                  <a:lnTo>
                    <a:pt x="473" y="539"/>
                  </a:lnTo>
                  <a:lnTo>
                    <a:pt x="471" y="539"/>
                  </a:lnTo>
                  <a:lnTo>
                    <a:pt x="468" y="537"/>
                  </a:lnTo>
                  <a:lnTo>
                    <a:pt x="468" y="537"/>
                  </a:lnTo>
                  <a:lnTo>
                    <a:pt x="468" y="535"/>
                  </a:lnTo>
                  <a:lnTo>
                    <a:pt x="468" y="535"/>
                  </a:lnTo>
                  <a:lnTo>
                    <a:pt x="468" y="535"/>
                  </a:lnTo>
                  <a:lnTo>
                    <a:pt x="473" y="530"/>
                  </a:lnTo>
                  <a:lnTo>
                    <a:pt x="475" y="528"/>
                  </a:lnTo>
                  <a:lnTo>
                    <a:pt x="475" y="528"/>
                  </a:lnTo>
                  <a:lnTo>
                    <a:pt x="475" y="528"/>
                  </a:lnTo>
                  <a:lnTo>
                    <a:pt x="475" y="523"/>
                  </a:lnTo>
                  <a:lnTo>
                    <a:pt x="478" y="523"/>
                  </a:lnTo>
                  <a:lnTo>
                    <a:pt x="478" y="521"/>
                  </a:lnTo>
                  <a:lnTo>
                    <a:pt x="478" y="521"/>
                  </a:lnTo>
                  <a:lnTo>
                    <a:pt x="482" y="521"/>
                  </a:lnTo>
                  <a:lnTo>
                    <a:pt x="484" y="521"/>
                  </a:lnTo>
                  <a:lnTo>
                    <a:pt x="487" y="521"/>
                  </a:lnTo>
                  <a:lnTo>
                    <a:pt x="487" y="526"/>
                  </a:lnTo>
                  <a:lnTo>
                    <a:pt x="489" y="526"/>
                  </a:lnTo>
                  <a:lnTo>
                    <a:pt x="491" y="526"/>
                  </a:lnTo>
                  <a:lnTo>
                    <a:pt x="494" y="528"/>
                  </a:lnTo>
                  <a:lnTo>
                    <a:pt x="496" y="530"/>
                  </a:lnTo>
                  <a:lnTo>
                    <a:pt x="500" y="535"/>
                  </a:lnTo>
                  <a:lnTo>
                    <a:pt x="503" y="537"/>
                  </a:lnTo>
                  <a:lnTo>
                    <a:pt x="512" y="539"/>
                  </a:lnTo>
                  <a:lnTo>
                    <a:pt x="514" y="542"/>
                  </a:lnTo>
                  <a:lnTo>
                    <a:pt x="516" y="542"/>
                  </a:lnTo>
                  <a:lnTo>
                    <a:pt x="516" y="544"/>
                  </a:lnTo>
                  <a:lnTo>
                    <a:pt x="516" y="546"/>
                  </a:lnTo>
                  <a:lnTo>
                    <a:pt x="516" y="546"/>
                  </a:lnTo>
                  <a:lnTo>
                    <a:pt x="516" y="549"/>
                  </a:lnTo>
                  <a:lnTo>
                    <a:pt x="519" y="549"/>
                  </a:lnTo>
                  <a:lnTo>
                    <a:pt x="519" y="549"/>
                  </a:lnTo>
                  <a:lnTo>
                    <a:pt x="521" y="551"/>
                  </a:lnTo>
                  <a:lnTo>
                    <a:pt x="526" y="551"/>
                  </a:lnTo>
                  <a:lnTo>
                    <a:pt x="526" y="551"/>
                  </a:lnTo>
                  <a:lnTo>
                    <a:pt x="530" y="551"/>
                  </a:lnTo>
                  <a:lnTo>
                    <a:pt x="530" y="549"/>
                  </a:lnTo>
                  <a:lnTo>
                    <a:pt x="535" y="549"/>
                  </a:lnTo>
                  <a:lnTo>
                    <a:pt x="535" y="546"/>
                  </a:lnTo>
                  <a:lnTo>
                    <a:pt x="537" y="542"/>
                  </a:lnTo>
                  <a:lnTo>
                    <a:pt x="535" y="521"/>
                  </a:lnTo>
                  <a:lnTo>
                    <a:pt x="537" y="51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0" name="Freeform 12"/>
            <p:cNvSpPr/>
            <p:nvPr/>
          </p:nvSpPr>
          <p:spPr bwMode="auto">
            <a:xfrm>
              <a:off x="9327946" y="3377637"/>
              <a:ext cx="400050" cy="309563"/>
            </a:xfrm>
            <a:custGeom>
              <a:avLst/>
              <a:gdLst>
                <a:gd name="T0" fmla="*/ 242 w 252"/>
                <a:gd name="T1" fmla="*/ 101 h 195"/>
                <a:gd name="T2" fmla="*/ 240 w 252"/>
                <a:gd name="T3" fmla="*/ 90 h 195"/>
                <a:gd name="T4" fmla="*/ 242 w 252"/>
                <a:gd name="T5" fmla="*/ 78 h 195"/>
                <a:gd name="T6" fmla="*/ 242 w 252"/>
                <a:gd name="T7" fmla="*/ 62 h 195"/>
                <a:gd name="T8" fmla="*/ 249 w 252"/>
                <a:gd name="T9" fmla="*/ 42 h 195"/>
                <a:gd name="T10" fmla="*/ 219 w 252"/>
                <a:gd name="T11" fmla="*/ 21 h 195"/>
                <a:gd name="T12" fmla="*/ 174 w 252"/>
                <a:gd name="T13" fmla="*/ 0 h 195"/>
                <a:gd name="T14" fmla="*/ 167 w 252"/>
                <a:gd name="T15" fmla="*/ 7 h 195"/>
                <a:gd name="T16" fmla="*/ 165 w 252"/>
                <a:gd name="T17" fmla="*/ 19 h 195"/>
                <a:gd name="T18" fmla="*/ 146 w 252"/>
                <a:gd name="T19" fmla="*/ 39 h 195"/>
                <a:gd name="T20" fmla="*/ 130 w 252"/>
                <a:gd name="T21" fmla="*/ 62 h 195"/>
                <a:gd name="T22" fmla="*/ 119 w 252"/>
                <a:gd name="T23" fmla="*/ 80 h 195"/>
                <a:gd name="T24" fmla="*/ 105 w 252"/>
                <a:gd name="T25" fmla="*/ 85 h 195"/>
                <a:gd name="T26" fmla="*/ 103 w 252"/>
                <a:gd name="T27" fmla="*/ 76 h 195"/>
                <a:gd name="T28" fmla="*/ 101 w 252"/>
                <a:gd name="T29" fmla="*/ 69 h 195"/>
                <a:gd name="T30" fmla="*/ 91 w 252"/>
                <a:gd name="T31" fmla="*/ 58 h 195"/>
                <a:gd name="T32" fmla="*/ 85 w 252"/>
                <a:gd name="T33" fmla="*/ 60 h 195"/>
                <a:gd name="T34" fmla="*/ 78 w 252"/>
                <a:gd name="T35" fmla="*/ 53 h 195"/>
                <a:gd name="T36" fmla="*/ 71 w 252"/>
                <a:gd name="T37" fmla="*/ 48 h 195"/>
                <a:gd name="T38" fmla="*/ 57 w 252"/>
                <a:gd name="T39" fmla="*/ 60 h 195"/>
                <a:gd name="T40" fmla="*/ 43 w 252"/>
                <a:gd name="T41" fmla="*/ 67 h 195"/>
                <a:gd name="T42" fmla="*/ 43 w 252"/>
                <a:gd name="T43" fmla="*/ 76 h 195"/>
                <a:gd name="T44" fmla="*/ 50 w 252"/>
                <a:gd name="T45" fmla="*/ 85 h 195"/>
                <a:gd name="T46" fmla="*/ 48 w 252"/>
                <a:gd name="T47" fmla="*/ 87 h 195"/>
                <a:gd name="T48" fmla="*/ 30 w 252"/>
                <a:gd name="T49" fmla="*/ 99 h 195"/>
                <a:gd name="T50" fmla="*/ 18 w 252"/>
                <a:gd name="T51" fmla="*/ 106 h 195"/>
                <a:gd name="T52" fmla="*/ 0 w 252"/>
                <a:gd name="T53" fmla="*/ 108 h 195"/>
                <a:gd name="T54" fmla="*/ 7 w 252"/>
                <a:gd name="T55" fmla="*/ 117 h 195"/>
                <a:gd name="T56" fmla="*/ 11 w 252"/>
                <a:gd name="T57" fmla="*/ 138 h 195"/>
                <a:gd name="T58" fmla="*/ 14 w 252"/>
                <a:gd name="T59" fmla="*/ 144 h 195"/>
                <a:gd name="T60" fmla="*/ 7 w 252"/>
                <a:gd name="T61" fmla="*/ 158 h 195"/>
                <a:gd name="T62" fmla="*/ 5 w 252"/>
                <a:gd name="T63" fmla="*/ 167 h 195"/>
                <a:gd name="T64" fmla="*/ 18 w 252"/>
                <a:gd name="T65" fmla="*/ 186 h 195"/>
                <a:gd name="T66" fmla="*/ 32 w 252"/>
                <a:gd name="T67" fmla="*/ 190 h 195"/>
                <a:gd name="T68" fmla="*/ 34 w 252"/>
                <a:gd name="T69" fmla="*/ 183 h 195"/>
                <a:gd name="T70" fmla="*/ 30 w 252"/>
                <a:gd name="T71" fmla="*/ 176 h 195"/>
                <a:gd name="T72" fmla="*/ 32 w 252"/>
                <a:gd name="T73" fmla="*/ 167 h 195"/>
                <a:gd name="T74" fmla="*/ 39 w 252"/>
                <a:gd name="T75" fmla="*/ 163 h 195"/>
                <a:gd name="T76" fmla="*/ 69 w 252"/>
                <a:gd name="T77" fmla="*/ 165 h 195"/>
                <a:gd name="T78" fmla="*/ 103 w 252"/>
                <a:gd name="T79" fmla="*/ 181 h 195"/>
                <a:gd name="T80" fmla="*/ 121 w 252"/>
                <a:gd name="T81" fmla="*/ 190 h 195"/>
                <a:gd name="T82" fmla="*/ 130 w 252"/>
                <a:gd name="T83" fmla="*/ 195 h 195"/>
                <a:gd name="T84" fmla="*/ 146 w 252"/>
                <a:gd name="T85" fmla="*/ 188 h 195"/>
                <a:gd name="T86" fmla="*/ 169 w 252"/>
                <a:gd name="T87" fmla="*/ 183 h 195"/>
                <a:gd name="T88" fmla="*/ 174 w 252"/>
                <a:gd name="T89" fmla="*/ 174 h 195"/>
                <a:gd name="T90" fmla="*/ 181 w 252"/>
                <a:gd name="T91" fmla="*/ 179 h 195"/>
                <a:gd name="T92" fmla="*/ 203 w 252"/>
                <a:gd name="T93" fmla="*/ 174 h 195"/>
                <a:gd name="T94" fmla="*/ 206 w 252"/>
                <a:gd name="T95" fmla="*/ 151 h 195"/>
                <a:gd name="T96" fmla="*/ 203 w 252"/>
                <a:gd name="T97" fmla="*/ 131 h 195"/>
                <a:gd name="T98" fmla="*/ 208 w 252"/>
                <a:gd name="T99" fmla="*/ 124 h 195"/>
                <a:gd name="T100" fmla="*/ 222 w 252"/>
                <a:gd name="T101" fmla="*/ 126 h 195"/>
                <a:gd name="T102" fmla="*/ 231 w 252"/>
                <a:gd name="T103" fmla="*/ 119 h 195"/>
                <a:gd name="T104" fmla="*/ 240 w 252"/>
                <a:gd name="T105" fmla="*/ 110 h 195"/>
                <a:gd name="T106" fmla="*/ 252 w 252"/>
                <a:gd name="T107" fmla="*/ 103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2" h="195">
                  <a:moveTo>
                    <a:pt x="252" y="103"/>
                  </a:moveTo>
                  <a:lnTo>
                    <a:pt x="249" y="103"/>
                  </a:lnTo>
                  <a:lnTo>
                    <a:pt x="245" y="101"/>
                  </a:lnTo>
                  <a:lnTo>
                    <a:pt x="245" y="101"/>
                  </a:lnTo>
                  <a:lnTo>
                    <a:pt x="242" y="101"/>
                  </a:lnTo>
                  <a:lnTo>
                    <a:pt x="242" y="101"/>
                  </a:lnTo>
                  <a:lnTo>
                    <a:pt x="242" y="99"/>
                  </a:lnTo>
                  <a:lnTo>
                    <a:pt x="242" y="99"/>
                  </a:lnTo>
                  <a:lnTo>
                    <a:pt x="240" y="96"/>
                  </a:lnTo>
                  <a:lnTo>
                    <a:pt x="240" y="94"/>
                  </a:lnTo>
                  <a:lnTo>
                    <a:pt x="240" y="92"/>
                  </a:lnTo>
                  <a:lnTo>
                    <a:pt x="240" y="90"/>
                  </a:lnTo>
                  <a:lnTo>
                    <a:pt x="240" y="90"/>
                  </a:lnTo>
                  <a:lnTo>
                    <a:pt x="240" y="87"/>
                  </a:lnTo>
                  <a:lnTo>
                    <a:pt x="240" y="85"/>
                  </a:lnTo>
                  <a:lnTo>
                    <a:pt x="240" y="80"/>
                  </a:lnTo>
                  <a:lnTo>
                    <a:pt x="242" y="80"/>
                  </a:lnTo>
                  <a:lnTo>
                    <a:pt x="242" y="78"/>
                  </a:lnTo>
                  <a:lnTo>
                    <a:pt x="240" y="74"/>
                  </a:lnTo>
                  <a:lnTo>
                    <a:pt x="240" y="71"/>
                  </a:lnTo>
                  <a:lnTo>
                    <a:pt x="240" y="69"/>
                  </a:lnTo>
                  <a:lnTo>
                    <a:pt x="240" y="67"/>
                  </a:lnTo>
                  <a:lnTo>
                    <a:pt x="242" y="67"/>
                  </a:lnTo>
                  <a:lnTo>
                    <a:pt x="242" y="62"/>
                  </a:lnTo>
                  <a:lnTo>
                    <a:pt x="247" y="58"/>
                  </a:lnTo>
                  <a:lnTo>
                    <a:pt x="247" y="55"/>
                  </a:lnTo>
                  <a:lnTo>
                    <a:pt x="247" y="53"/>
                  </a:lnTo>
                  <a:lnTo>
                    <a:pt x="247" y="53"/>
                  </a:lnTo>
                  <a:lnTo>
                    <a:pt x="247" y="42"/>
                  </a:lnTo>
                  <a:lnTo>
                    <a:pt x="249" y="42"/>
                  </a:lnTo>
                  <a:lnTo>
                    <a:pt x="245" y="39"/>
                  </a:lnTo>
                  <a:lnTo>
                    <a:pt x="240" y="37"/>
                  </a:lnTo>
                  <a:lnTo>
                    <a:pt x="231" y="32"/>
                  </a:lnTo>
                  <a:lnTo>
                    <a:pt x="229" y="30"/>
                  </a:lnTo>
                  <a:lnTo>
                    <a:pt x="226" y="28"/>
                  </a:lnTo>
                  <a:lnTo>
                    <a:pt x="219" y="21"/>
                  </a:lnTo>
                  <a:lnTo>
                    <a:pt x="217" y="19"/>
                  </a:lnTo>
                  <a:lnTo>
                    <a:pt x="208" y="16"/>
                  </a:lnTo>
                  <a:lnTo>
                    <a:pt x="192" y="14"/>
                  </a:lnTo>
                  <a:lnTo>
                    <a:pt x="185" y="10"/>
                  </a:lnTo>
                  <a:lnTo>
                    <a:pt x="178" y="3"/>
                  </a:lnTo>
                  <a:lnTo>
                    <a:pt x="174" y="0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7" y="7"/>
                  </a:lnTo>
                  <a:lnTo>
                    <a:pt x="167" y="10"/>
                  </a:lnTo>
                  <a:lnTo>
                    <a:pt x="167" y="12"/>
                  </a:lnTo>
                  <a:lnTo>
                    <a:pt x="167" y="14"/>
                  </a:lnTo>
                  <a:lnTo>
                    <a:pt x="167" y="16"/>
                  </a:lnTo>
                  <a:lnTo>
                    <a:pt x="167" y="16"/>
                  </a:lnTo>
                  <a:lnTo>
                    <a:pt x="165" y="19"/>
                  </a:lnTo>
                  <a:lnTo>
                    <a:pt x="151" y="32"/>
                  </a:lnTo>
                  <a:lnTo>
                    <a:pt x="149" y="35"/>
                  </a:lnTo>
                  <a:lnTo>
                    <a:pt x="146" y="35"/>
                  </a:lnTo>
                  <a:lnTo>
                    <a:pt x="146" y="37"/>
                  </a:lnTo>
                  <a:lnTo>
                    <a:pt x="146" y="39"/>
                  </a:lnTo>
                  <a:lnTo>
                    <a:pt x="146" y="39"/>
                  </a:lnTo>
                  <a:lnTo>
                    <a:pt x="146" y="42"/>
                  </a:lnTo>
                  <a:lnTo>
                    <a:pt x="146" y="42"/>
                  </a:lnTo>
                  <a:lnTo>
                    <a:pt x="144" y="44"/>
                  </a:lnTo>
                  <a:lnTo>
                    <a:pt x="144" y="48"/>
                  </a:lnTo>
                  <a:lnTo>
                    <a:pt x="137" y="53"/>
                  </a:lnTo>
                  <a:lnTo>
                    <a:pt x="130" y="62"/>
                  </a:lnTo>
                  <a:lnTo>
                    <a:pt x="128" y="69"/>
                  </a:lnTo>
                  <a:lnTo>
                    <a:pt x="121" y="76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19" y="80"/>
                  </a:lnTo>
                  <a:lnTo>
                    <a:pt x="119" y="80"/>
                  </a:lnTo>
                  <a:lnTo>
                    <a:pt x="110" y="85"/>
                  </a:lnTo>
                  <a:lnTo>
                    <a:pt x="107" y="87"/>
                  </a:lnTo>
                  <a:lnTo>
                    <a:pt x="105" y="87"/>
                  </a:lnTo>
                  <a:lnTo>
                    <a:pt x="105" y="87"/>
                  </a:lnTo>
                  <a:lnTo>
                    <a:pt x="105" y="85"/>
                  </a:lnTo>
                  <a:lnTo>
                    <a:pt x="105" y="85"/>
                  </a:lnTo>
                  <a:lnTo>
                    <a:pt x="105" y="83"/>
                  </a:lnTo>
                  <a:lnTo>
                    <a:pt x="105" y="80"/>
                  </a:lnTo>
                  <a:lnTo>
                    <a:pt x="105" y="80"/>
                  </a:lnTo>
                  <a:lnTo>
                    <a:pt x="105" y="80"/>
                  </a:lnTo>
                  <a:lnTo>
                    <a:pt x="103" y="78"/>
                  </a:lnTo>
                  <a:lnTo>
                    <a:pt x="103" y="76"/>
                  </a:lnTo>
                  <a:lnTo>
                    <a:pt x="103" y="76"/>
                  </a:lnTo>
                  <a:lnTo>
                    <a:pt x="101" y="74"/>
                  </a:lnTo>
                  <a:lnTo>
                    <a:pt x="101" y="74"/>
                  </a:lnTo>
                  <a:lnTo>
                    <a:pt x="101" y="71"/>
                  </a:lnTo>
                  <a:lnTo>
                    <a:pt x="103" y="69"/>
                  </a:lnTo>
                  <a:lnTo>
                    <a:pt x="101" y="69"/>
                  </a:lnTo>
                  <a:lnTo>
                    <a:pt x="101" y="67"/>
                  </a:lnTo>
                  <a:lnTo>
                    <a:pt x="101" y="67"/>
                  </a:lnTo>
                  <a:lnTo>
                    <a:pt x="101" y="64"/>
                  </a:lnTo>
                  <a:lnTo>
                    <a:pt x="98" y="64"/>
                  </a:lnTo>
                  <a:lnTo>
                    <a:pt x="91" y="60"/>
                  </a:lnTo>
                  <a:lnTo>
                    <a:pt x="91" y="58"/>
                  </a:lnTo>
                  <a:lnTo>
                    <a:pt x="91" y="58"/>
                  </a:lnTo>
                  <a:lnTo>
                    <a:pt x="89" y="58"/>
                  </a:lnTo>
                  <a:lnTo>
                    <a:pt x="89" y="58"/>
                  </a:lnTo>
                  <a:lnTo>
                    <a:pt x="87" y="58"/>
                  </a:lnTo>
                  <a:lnTo>
                    <a:pt x="87" y="60"/>
                  </a:lnTo>
                  <a:lnTo>
                    <a:pt x="85" y="60"/>
                  </a:lnTo>
                  <a:lnTo>
                    <a:pt x="85" y="60"/>
                  </a:lnTo>
                  <a:lnTo>
                    <a:pt x="82" y="60"/>
                  </a:lnTo>
                  <a:lnTo>
                    <a:pt x="80" y="58"/>
                  </a:lnTo>
                  <a:lnTo>
                    <a:pt x="80" y="58"/>
                  </a:lnTo>
                  <a:lnTo>
                    <a:pt x="80" y="58"/>
                  </a:lnTo>
                  <a:lnTo>
                    <a:pt x="78" y="53"/>
                  </a:lnTo>
                  <a:lnTo>
                    <a:pt x="78" y="53"/>
                  </a:lnTo>
                  <a:lnTo>
                    <a:pt x="78" y="53"/>
                  </a:lnTo>
                  <a:lnTo>
                    <a:pt x="75" y="53"/>
                  </a:lnTo>
                  <a:lnTo>
                    <a:pt x="73" y="51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59" y="55"/>
                  </a:lnTo>
                  <a:lnTo>
                    <a:pt x="57" y="60"/>
                  </a:lnTo>
                  <a:lnTo>
                    <a:pt x="57" y="62"/>
                  </a:lnTo>
                  <a:lnTo>
                    <a:pt x="55" y="62"/>
                  </a:lnTo>
                  <a:lnTo>
                    <a:pt x="53" y="67"/>
                  </a:lnTo>
                  <a:lnTo>
                    <a:pt x="50" y="67"/>
                  </a:lnTo>
                  <a:lnTo>
                    <a:pt x="46" y="67"/>
                  </a:lnTo>
                  <a:lnTo>
                    <a:pt x="43" y="67"/>
                  </a:lnTo>
                  <a:lnTo>
                    <a:pt x="43" y="67"/>
                  </a:lnTo>
                  <a:lnTo>
                    <a:pt x="41" y="71"/>
                  </a:lnTo>
                  <a:lnTo>
                    <a:pt x="41" y="71"/>
                  </a:lnTo>
                  <a:lnTo>
                    <a:pt x="41" y="74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3" y="78"/>
                  </a:lnTo>
                  <a:lnTo>
                    <a:pt x="46" y="80"/>
                  </a:lnTo>
                  <a:lnTo>
                    <a:pt x="46" y="80"/>
                  </a:lnTo>
                  <a:lnTo>
                    <a:pt x="46" y="83"/>
                  </a:lnTo>
                  <a:lnTo>
                    <a:pt x="48" y="83"/>
                  </a:lnTo>
                  <a:lnTo>
                    <a:pt x="50" y="85"/>
                  </a:lnTo>
                  <a:lnTo>
                    <a:pt x="50" y="85"/>
                  </a:lnTo>
                  <a:lnTo>
                    <a:pt x="50" y="85"/>
                  </a:lnTo>
                  <a:lnTo>
                    <a:pt x="50" y="85"/>
                  </a:lnTo>
                  <a:lnTo>
                    <a:pt x="50" y="87"/>
                  </a:lnTo>
                  <a:lnTo>
                    <a:pt x="50" y="87"/>
                  </a:lnTo>
                  <a:lnTo>
                    <a:pt x="48" y="87"/>
                  </a:lnTo>
                  <a:lnTo>
                    <a:pt x="43" y="90"/>
                  </a:lnTo>
                  <a:lnTo>
                    <a:pt x="41" y="92"/>
                  </a:lnTo>
                  <a:lnTo>
                    <a:pt x="34" y="94"/>
                  </a:lnTo>
                  <a:lnTo>
                    <a:pt x="32" y="99"/>
                  </a:lnTo>
                  <a:lnTo>
                    <a:pt x="32" y="99"/>
                  </a:lnTo>
                  <a:lnTo>
                    <a:pt x="30" y="99"/>
                  </a:lnTo>
                  <a:lnTo>
                    <a:pt x="27" y="96"/>
                  </a:lnTo>
                  <a:lnTo>
                    <a:pt x="25" y="96"/>
                  </a:lnTo>
                  <a:lnTo>
                    <a:pt x="25" y="96"/>
                  </a:lnTo>
                  <a:lnTo>
                    <a:pt x="23" y="99"/>
                  </a:lnTo>
                  <a:lnTo>
                    <a:pt x="18" y="103"/>
                  </a:lnTo>
                  <a:lnTo>
                    <a:pt x="18" y="106"/>
                  </a:lnTo>
                  <a:lnTo>
                    <a:pt x="14" y="106"/>
                  </a:lnTo>
                  <a:lnTo>
                    <a:pt x="14" y="108"/>
                  </a:lnTo>
                  <a:lnTo>
                    <a:pt x="11" y="108"/>
                  </a:lnTo>
                  <a:lnTo>
                    <a:pt x="11" y="108"/>
                  </a:lnTo>
                  <a:lnTo>
                    <a:pt x="5" y="108"/>
                  </a:lnTo>
                  <a:lnTo>
                    <a:pt x="0" y="108"/>
                  </a:lnTo>
                  <a:lnTo>
                    <a:pt x="2" y="110"/>
                  </a:lnTo>
                  <a:lnTo>
                    <a:pt x="2" y="112"/>
                  </a:lnTo>
                  <a:lnTo>
                    <a:pt x="5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7"/>
                  </a:lnTo>
                  <a:lnTo>
                    <a:pt x="7" y="117"/>
                  </a:lnTo>
                  <a:lnTo>
                    <a:pt x="7" y="119"/>
                  </a:lnTo>
                  <a:lnTo>
                    <a:pt x="11" y="124"/>
                  </a:lnTo>
                  <a:lnTo>
                    <a:pt x="11" y="126"/>
                  </a:lnTo>
                  <a:lnTo>
                    <a:pt x="11" y="128"/>
                  </a:lnTo>
                  <a:lnTo>
                    <a:pt x="11" y="138"/>
                  </a:lnTo>
                  <a:lnTo>
                    <a:pt x="11" y="140"/>
                  </a:lnTo>
                  <a:lnTo>
                    <a:pt x="11" y="142"/>
                  </a:lnTo>
                  <a:lnTo>
                    <a:pt x="14" y="142"/>
                  </a:lnTo>
                  <a:lnTo>
                    <a:pt x="14" y="142"/>
                  </a:lnTo>
                  <a:lnTo>
                    <a:pt x="14" y="144"/>
                  </a:lnTo>
                  <a:lnTo>
                    <a:pt x="14" y="144"/>
                  </a:lnTo>
                  <a:lnTo>
                    <a:pt x="14" y="149"/>
                  </a:lnTo>
                  <a:lnTo>
                    <a:pt x="14" y="151"/>
                  </a:lnTo>
                  <a:lnTo>
                    <a:pt x="14" y="151"/>
                  </a:lnTo>
                  <a:lnTo>
                    <a:pt x="14" y="154"/>
                  </a:lnTo>
                  <a:lnTo>
                    <a:pt x="14" y="154"/>
                  </a:lnTo>
                  <a:lnTo>
                    <a:pt x="7" y="158"/>
                  </a:lnTo>
                  <a:lnTo>
                    <a:pt x="7" y="160"/>
                  </a:lnTo>
                  <a:lnTo>
                    <a:pt x="7" y="160"/>
                  </a:lnTo>
                  <a:lnTo>
                    <a:pt x="9" y="160"/>
                  </a:lnTo>
                  <a:lnTo>
                    <a:pt x="9" y="163"/>
                  </a:lnTo>
                  <a:lnTo>
                    <a:pt x="9" y="163"/>
                  </a:lnTo>
                  <a:lnTo>
                    <a:pt x="5" y="167"/>
                  </a:lnTo>
                  <a:lnTo>
                    <a:pt x="9" y="170"/>
                  </a:lnTo>
                  <a:lnTo>
                    <a:pt x="9" y="172"/>
                  </a:lnTo>
                  <a:lnTo>
                    <a:pt x="9" y="172"/>
                  </a:lnTo>
                  <a:lnTo>
                    <a:pt x="11" y="174"/>
                  </a:lnTo>
                  <a:lnTo>
                    <a:pt x="11" y="176"/>
                  </a:lnTo>
                  <a:lnTo>
                    <a:pt x="18" y="186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21" y="188"/>
                  </a:lnTo>
                  <a:lnTo>
                    <a:pt x="25" y="190"/>
                  </a:lnTo>
                  <a:lnTo>
                    <a:pt x="30" y="190"/>
                  </a:lnTo>
                  <a:lnTo>
                    <a:pt x="32" y="190"/>
                  </a:lnTo>
                  <a:lnTo>
                    <a:pt x="34" y="190"/>
                  </a:lnTo>
                  <a:lnTo>
                    <a:pt x="34" y="190"/>
                  </a:lnTo>
                  <a:lnTo>
                    <a:pt x="34" y="188"/>
                  </a:lnTo>
                  <a:lnTo>
                    <a:pt x="34" y="186"/>
                  </a:lnTo>
                  <a:lnTo>
                    <a:pt x="34" y="186"/>
                  </a:lnTo>
                  <a:lnTo>
                    <a:pt x="34" y="183"/>
                  </a:lnTo>
                  <a:lnTo>
                    <a:pt x="34" y="181"/>
                  </a:lnTo>
                  <a:lnTo>
                    <a:pt x="34" y="181"/>
                  </a:lnTo>
                  <a:lnTo>
                    <a:pt x="32" y="181"/>
                  </a:lnTo>
                  <a:lnTo>
                    <a:pt x="30" y="179"/>
                  </a:lnTo>
                  <a:lnTo>
                    <a:pt x="30" y="176"/>
                  </a:lnTo>
                  <a:lnTo>
                    <a:pt x="30" y="176"/>
                  </a:lnTo>
                  <a:lnTo>
                    <a:pt x="27" y="174"/>
                  </a:lnTo>
                  <a:lnTo>
                    <a:pt x="27" y="174"/>
                  </a:lnTo>
                  <a:lnTo>
                    <a:pt x="30" y="174"/>
                  </a:lnTo>
                  <a:lnTo>
                    <a:pt x="30" y="172"/>
                  </a:lnTo>
                  <a:lnTo>
                    <a:pt x="30" y="170"/>
                  </a:lnTo>
                  <a:lnTo>
                    <a:pt x="32" y="167"/>
                  </a:lnTo>
                  <a:lnTo>
                    <a:pt x="32" y="167"/>
                  </a:lnTo>
                  <a:lnTo>
                    <a:pt x="34" y="165"/>
                  </a:lnTo>
                  <a:lnTo>
                    <a:pt x="34" y="165"/>
                  </a:lnTo>
                  <a:lnTo>
                    <a:pt x="37" y="163"/>
                  </a:lnTo>
                  <a:lnTo>
                    <a:pt x="37" y="160"/>
                  </a:lnTo>
                  <a:lnTo>
                    <a:pt x="39" y="163"/>
                  </a:lnTo>
                  <a:lnTo>
                    <a:pt x="46" y="163"/>
                  </a:lnTo>
                  <a:lnTo>
                    <a:pt x="53" y="160"/>
                  </a:lnTo>
                  <a:lnTo>
                    <a:pt x="57" y="160"/>
                  </a:lnTo>
                  <a:lnTo>
                    <a:pt x="62" y="163"/>
                  </a:lnTo>
                  <a:lnTo>
                    <a:pt x="66" y="165"/>
                  </a:lnTo>
                  <a:lnTo>
                    <a:pt x="69" y="165"/>
                  </a:lnTo>
                  <a:lnTo>
                    <a:pt x="69" y="165"/>
                  </a:lnTo>
                  <a:lnTo>
                    <a:pt x="73" y="167"/>
                  </a:lnTo>
                  <a:lnTo>
                    <a:pt x="80" y="172"/>
                  </a:lnTo>
                  <a:lnTo>
                    <a:pt x="89" y="174"/>
                  </a:lnTo>
                  <a:lnTo>
                    <a:pt x="101" y="181"/>
                  </a:lnTo>
                  <a:lnTo>
                    <a:pt x="103" y="181"/>
                  </a:lnTo>
                  <a:lnTo>
                    <a:pt x="107" y="181"/>
                  </a:lnTo>
                  <a:lnTo>
                    <a:pt x="110" y="181"/>
                  </a:lnTo>
                  <a:lnTo>
                    <a:pt x="110" y="183"/>
                  </a:lnTo>
                  <a:lnTo>
                    <a:pt x="112" y="186"/>
                  </a:lnTo>
                  <a:lnTo>
                    <a:pt x="114" y="190"/>
                  </a:lnTo>
                  <a:lnTo>
                    <a:pt x="121" y="190"/>
                  </a:lnTo>
                  <a:lnTo>
                    <a:pt x="126" y="190"/>
                  </a:lnTo>
                  <a:lnTo>
                    <a:pt x="128" y="190"/>
                  </a:lnTo>
                  <a:lnTo>
                    <a:pt x="128" y="190"/>
                  </a:lnTo>
                  <a:lnTo>
                    <a:pt x="130" y="195"/>
                  </a:lnTo>
                  <a:lnTo>
                    <a:pt x="130" y="195"/>
                  </a:lnTo>
                  <a:lnTo>
                    <a:pt x="130" y="195"/>
                  </a:lnTo>
                  <a:lnTo>
                    <a:pt x="133" y="195"/>
                  </a:lnTo>
                  <a:lnTo>
                    <a:pt x="133" y="195"/>
                  </a:lnTo>
                  <a:lnTo>
                    <a:pt x="135" y="195"/>
                  </a:lnTo>
                  <a:lnTo>
                    <a:pt x="137" y="195"/>
                  </a:lnTo>
                  <a:lnTo>
                    <a:pt x="146" y="188"/>
                  </a:lnTo>
                  <a:lnTo>
                    <a:pt x="146" y="188"/>
                  </a:lnTo>
                  <a:lnTo>
                    <a:pt x="149" y="186"/>
                  </a:lnTo>
                  <a:lnTo>
                    <a:pt x="149" y="186"/>
                  </a:lnTo>
                  <a:lnTo>
                    <a:pt x="162" y="186"/>
                  </a:lnTo>
                  <a:lnTo>
                    <a:pt x="165" y="186"/>
                  </a:lnTo>
                  <a:lnTo>
                    <a:pt x="167" y="186"/>
                  </a:lnTo>
                  <a:lnTo>
                    <a:pt x="169" y="183"/>
                  </a:lnTo>
                  <a:lnTo>
                    <a:pt x="169" y="181"/>
                  </a:lnTo>
                  <a:lnTo>
                    <a:pt x="171" y="181"/>
                  </a:lnTo>
                  <a:lnTo>
                    <a:pt x="171" y="176"/>
                  </a:lnTo>
                  <a:lnTo>
                    <a:pt x="171" y="176"/>
                  </a:lnTo>
                  <a:lnTo>
                    <a:pt x="171" y="176"/>
                  </a:lnTo>
                  <a:lnTo>
                    <a:pt x="174" y="174"/>
                  </a:lnTo>
                  <a:lnTo>
                    <a:pt x="174" y="174"/>
                  </a:lnTo>
                  <a:lnTo>
                    <a:pt x="176" y="176"/>
                  </a:lnTo>
                  <a:lnTo>
                    <a:pt x="176" y="176"/>
                  </a:lnTo>
                  <a:lnTo>
                    <a:pt x="178" y="176"/>
                  </a:lnTo>
                  <a:lnTo>
                    <a:pt x="178" y="179"/>
                  </a:lnTo>
                  <a:lnTo>
                    <a:pt x="181" y="179"/>
                  </a:lnTo>
                  <a:lnTo>
                    <a:pt x="183" y="181"/>
                  </a:lnTo>
                  <a:lnTo>
                    <a:pt x="183" y="181"/>
                  </a:lnTo>
                  <a:lnTo>
                    <a:pt x="187" y="179"/>
                  </a:lnTo>
                  <a:lnTo>
                    <a:pt x="194" y="176"/>
                  </a:lnTo>
                  <a:lnTo>
                    <a:pt x="201" y="174"/>
                  </a:lnTo>
                  <a:lnTo>
                    <a:pt x="203" y="174"/>
                  </a:lnTo>
                  <a:lnTo>
                    <a:pt x="206" y="172"/>
                  </a:lnTo>
                  <a:lnTo>
                    <a:pt x="217" y="165"/>
                  </a:lnTo>
                  <a:lnTo>
                    <a:pt x="208" y="156"/>
                  </a:lnTo>
                  <a:lnTo>
                    <a:pt x="206" y="154"/>
                  </a:lnTo>
                  <a:lnTo>
                    <a:pt x="206" y="151"/>
                  </a:lnTo>
                  <a:lnTo>
                    <a:pt x="206" y="151"/>
                  </a:lnTo>
                  <a:lnTo>
                    <a:pt x="206" y="149"/>
                  </a:lnTo>
                  <a:lnTo>
                    <a:pt x="206" y="147"/>
                  </a:lnTo>
                  <a:lnTo>
                    <a:pt x="206" y="144"/>
                  </a:lnTo>
                  <a:lnTo>
                    <a:pt x="206" y="142"/>
                  </a:lnTo>
                  <a:lnTo>
                    <a:pt x="206" y="135"/>
                  </a:lnTo>
                  <a:lnTo>
                    <a:pt x="203" y="131"/>
                  </a:lnTo>
                  <a:lnTo>
                    <a:pt x="203" y="128"/>
                  </a:lnTo>
                  <a:lnTo>
                    <a:pt x="206" y="126"/>
                  </a:lnTo>
                  <a:lnTo>
                    <a:pt x="206" y="126"/>
                  </a:lnTo>
                  <a:lnTo>
                    <a:pt x="206" y="126"/>
                  </a:lnTo>
                  <a:lnTo>
                    <a:pt x="208" y="124"/>
                  </a:lnTo>
                  <a:lnTo>
                    <a:pt x="208" y="124"/>
                  </a:lnTo>
                  <a:lnTo>
                    <a:pt x="208" y="124"/>
                  </a:lnTo>
                  <a:lnTo>
                    <a:pt x="210" y="124"/>
                  </a:lnTo>
                  <a:lnTo>
                    <a:pt x="210" y="124"/>
                  </a:lnTo>
                  <a:lnTo>
                    <a:pt x="219" y="126"/>
                  </a:lnTo>
                  <a:lnTo>
                    <a:pt x="222" y="126"/>
                  </a:lnTo>
                  <a:lnTo>
                    <a:pt x="222" y="126"/>
                  </a:lnTo>
                  <a:lnTo>
                    <a:pt x="224" y="126"/>
                  </a:lnTo>
                  <a:lnTo>
                    <a:pt x="226" y="124"/>
                  </a:lnTo>
                  <a:lnTo>
                    <a:pt x="229" y="122"/>
                  </a:lnTo>
                  <a:lnTo>
                    <a:pt x="229" y="119"/>
                  </a:lnTo>
                  <a:lnTo>
                    <a:pt x="231" y="119"/>
                  </a:lnTo>
                  <a:lnTo>
                    <a:pt x="231" y="119"/>
                  </a:lnTo>
                  <a:lnTo>
                    <a:pt x="233" y="119"/>
                  </a:lnTo>
                  <a:lnTo>
                    <a:pt x="233" y="117"/>
                  </a:lnTo>
                  <a:lnTo>
                    <a:pt x="235" y="115"/>
                  </a:lnTo>
                  <a:lnTo>
                    <a:pt x="238" y="112"/>
                  </a:lnTo>
                  <a:lnTo>
                    <a:pt x="240" y="110"/>
                  </a:lnTo>
                  <a:lnTo>
                    <a:pt x="240" y="110"/>
                  </a:lnTo>
                  <a:lnTo>
                    <a:pt x="242" y="108"/>
                  </a:lnTo>
                  <a:lnTo>
                    <a:pt x="245" y="108"/>
                  </a:lnTo>
                  <a:lnTo>
                    <a:pt x="247" y="108"/>
                  </a:lnTo>
                  <a:lnTo>
                    <a:pt x="249" y="106"/>
                  </a:lnTo>
                  <a:lnTo>
                    <a:pt x="252" y="103"/>
                  </a:lnTo>
                  <a:lnTo>
                    <a:pt x="252" y="103"/>
                  </a:lnTo>
                  <a:lnTo>
                    <a:pt x="252" y="10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1" name="Freeform 13"/>
            <p:cNvSpPr/>
            <p:nvPr/>
          </p:nvSpPr>
          <p:spPr bwMode="auto">
            <a:xfrm>
              <a:off x="8724696" y="2533087"/>
              <a:ext cx="592138" cy="576263"/>
            </a:xfrm>
            <a:custGeom>
              <a:avLst/>
              <a:gdLst>
                <a:gd name="T0" fmla="*/ 346 w 373"/>
                <a:gd name="T1" fmla="*/ 206 h 363"/>
                <a:gd name="T2" fmla="*/ 300 w 373"/>
                <a:gd name="T3" fmla="*/ 105 h 363"/>
                <a:gd name="T4" fmla="*/ 288 w 373"/>
                <a:gd name="T5" fmla="*/ 96 h 363"/>
                <a:gd name="T6" fmla="*/ 266 w 373"/>
                <a:gd name="T7" fmla="*/ 91 h 363"/>
                <a:gd name="T8" fmla="*/ 144 w 373"/>
                <a:gd name="T9" fmla="*/ 0 h 363"/>
                <a:gd name="T10" fmla="*/ 131 w 373"/>
                <a:gd name="T11" fmla="*/ 14 h 363"/>
                <a:gd name="T12" fmla="*/ 128 w 373"/>
                <a:gd name="T13" fmla="*/ 25 h 363"/>
                <a:gd name="T14" fmla="*/ 119 w 373"/>
                <a:gd name="T15" fmla="*/ 34 h 363"/>
                <a:gd name="T16" fmla="*/ 105 w 373"/>
                <a:gd name="T17" fmla="*/ 32 h 363"/>
                <a:gd name="T18" fmla="*/ 96 w 373"/>
                <a:gd name="T19" fmla="*/ 20 h 363"/>
                <a:gd name="T20" fmla="*/ 92 w 373"/>
                <a:gd name="T21" fmla="*/ 25 h 363"/>
                <a:gd name="T22" fmla="*/ 78 w 373"/>
                <a:gd name="T23" fmla="*/ 11 h 363"/>
                <a:gd name="T24" fmla="*/ 62 w 373"/>
                <a:gd name="T25" fmla="*/ 18 h 363"/>
                <a:gd name="T26" fmla="*/ 46 w 373"/>
                <a:gd name="T27" fmla="*/ 2 h 363"/>
                <a:gd name="T28" fmla="*/ 19 w 373"/>
                <a:gd name="T29" fmla="*/ 14 h 363"/>
                <a:gd name="T30" fmla="*/ 12 w 373"/>
                <a:gd name="T31" fmla="*/ 16 h 363"/>
                <a:gd name="T32" fmla="*/ 3 w 373"/>
                <a:gd name="T33" fmla="*/ 59 h 363"/>
                <a:gd name="T34" fmla="*/ 16 w 373"/>
                <a:gd name="T35" fmla="*/ 64 h 363"/>
                <a:gd name="T36" fmla="*/ 23 w 373"/>
                <a:gd name="T37" fmla="*/ 59 h 363"/>
                <a:gd name="T38" fmla="*/ 37 w 373"/>
                <a:gd name="T39" fmla="*/ 57 h 363"/>
                <a:gd name="T40" fmla="*/ 48 w 373"/>
                <a:gd name="T41" fmla="*/ 80 h 363"/>
                <a:gd name="T42" fmla="*/ 41 w 373"/>
                <a:gd name="T43" fmla="*/ 68 h 363"/>
                <a:gd name="T44" fmla="*/ 30 w 373"/>
                <a:gd name="T45" fmla="*/ 82 h 363"/>
                <a:gd name="T46" fmla="*/ 19 w 373"/>
                <a:gd name="T47" fmla="*/ 94 h 363"/>
                <a:gd name="T48" fmla="*/ 37 w 373"/>
                <a:gd name="T49" fmla="*/ 107 h 363"/>
                <a:gd name="T50" fmla="*/ 51 w 373"/>
                <a:gd name="T51" fmla="*/ 100 h 363"/>
                <a:gd name="T52" fmla="*/ 51 w 373"/>
                <a:gd name="T53" fmla="*/ 107 h 363"/>
                <a:gd name="T54" fmla="*/ 51 w 373"/>
                <a:gd name="T55" fmla="*/ 114 h 363"/>
                <a:gd name="T56" fmla="*/ 41 w 373"/>
                <a:gd name="T57" fmla="*/ 116 h 363"/>
                <a:gd name="T58" fmla="*/ 62 w 373"/>
                <a:gd name="T59" fmla="*/ 126 h 363"/>
                <a:gd name="T60" fmla="*/ 85 w 373"/>
                <a:gd name="T61" fmla="*/ 130 h 363"/>
                <a:gd name="T62" fmla="*/ 112 w 373"/>
                <a:gd name="T63" fmla="*/ 148 h 363"/>
                <a:gd name="T64" fmla="*/ 124 w 373"/>
                <a:gd name="T65" fmla="*/ 148 h 363"/>
                <a:gd name="T66" fmla="*/ 135 w 373"/>
                <a:gd name="T67" fmla="*/ 158 h 363"/>
                <a:gd name="T68" fmla="*/ 142 w 373"/>
                <a:gd name="T69" fmla="*/ 185 h 363"/>
                <a:gd name="T70" fmla="*/ 156 w 373"/>
                <a:gd name="T71" fmla="*/ 224 h 363"/>
                <a:gd name="T72" fmla="*/ 151 w 373"/>
                <a:gd name="T73" fmla="*/ 233 h 363"/>
                <a:gd name="T74" fmla="*/ 160 w 373"/>
                <a:gd name="T75" fmla="*/ 242 h 363"/>
                <a:gd name="T76" fmla="*/ 165 w 373"/>
                <a:gd name="T77" fmla="*/ 267 h 363"/>
                <a:gd name="T78" fmla="*/ 165 w 373"/>
                <a:gd name="T79" fmla="*/ 276 h 363"/>
                <a:gd name="T80" fmla="*/ 176 w 373"/>
                <a:gd name="T81" fmla="*/ 295 h 363"/>
                <a:gd name="T82" fmla="*/ 179 w 373"/>
                <a:gd name="T83" fmla="*/ 306 h 363"/>
                <a:gd name="T84" fmla="*/ 183 w 373"/>
                <a:gd name="T85" fmla="*/ 299 h 363"/>
                <a:gd name="T86" fmla="*/ 197 w 373"/>
                <a:gd name="T87" fmla="*/ 299 h 363"/>
                <a:gd name="T88" fmla="*/ 215 w 373"/>
                <a:gd name="T89" fmla="*/ 320 h 363"/>
                <a:gd name="T90" fmla="*/ 234 w 373"/>
                <a:gd name="T91" fmla="*/ 320 h 363"/>
                <a:gd name="T92" fmla="*/ 236 w 373"/>
                <a:gd name="T93" fmla="*/ 338 h 363"/>
                <a:gd name="T94" fmla="*/ 227 w 373"/>
                <a:gd name="T95" fmla="*/ 343 h 363"/>
                <a:gd name="T96" fmla="*/ 240 w 373"/>
                <a:gd name="T97" fmla="*/ 347 h 363"/>
                <a:gd name="T98" fmla="*/ 272 w 373"/>
                <a:gd name="T99" fmla="*/ 359 h 363"/>
                <a:gd name="T100" fmla="*/ 284 w 373"/>
                <a:gd name="T101" fmla="*/ 347 h 363"/>
                <a:gd name="T102" fmla="*/ 288 w 373"/>
                <a:gd name="T103" fmla="*/ 338 h 363"/>
                <a:gd name="T104" fmla="*/ 300 w 373"/>
                <a:gd name="T105" fmla="*/ 329 h 363"/>
                <a:gd name="T106" fmla="*/ 314 w 373"/>
                <a:gd name="T107" fmla="*/ 329 h 363"/>
                <a:gd name="T108" fmla="*/ 330 w 373"/>
                <a:gd name="T109" fmla="*/ 324 h 363"/>
                <a:gd name="T110" fmla="*/ 334 w 373"/>
                <a:gd name="T111" fmla="*/ 31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3" h="363">
                  <a:moveTo>
                    <a:pt x="364" y="272"/>
                  </a:moveTo>
                  <a:lnTo>
                    <a:pt x="362" y="249"/>
                  </a:lnTo>
                  <a:lnTo>
                    <a:pt x="357" y="240"/>
                  </a:lnTo>
                  <a:lnTo>
                    <a:pt x="350" y="224"/>
                  </a:lnTo>
                  <a:lnTo>
                    <a:pt x="348" y="222"/>
                  </a:lnTo>
                  <a:lnTo>
                    <a:pt x="348" y="219"/>
                  </a:lnTo>
                  <a:lnTo>
                    <a:pt x="346" y="208"/>
                  </a:lnTo>
                  <a:lnTo>
                    <a:pt x="346" y="206"/>
                  </a:lnTo>
                  <a:lnTo>
                    <a:pt x="343" y="201"/>
                  </a:lnTo>
                  <a:lnTo>
                    <a:pt x="314" y="126"/>
                  </a:lnTo>
                  <a:lnTo>
                    <a:pt x="314" y="121"/>
                  </a:lnTo>
                  <a:lnTo>
                    <a:pt x="311" y="116"/>
                  </a:lnTo>
                  <a:lnTo>
                    <a:pt x="309" y="114"/>
                  </a:lnTo>
                  <a:lnTo>
                    <a:pt x="304" y="112"/>
                  </a:lnTo>
                  <a:lnTo>
                    <a:pt x="302" y="110"/>
                  </a:lnTo>
                  <a:lnTo>
                    <a:pt x="300" y="105"/>
                  </a:lnTo>
                  <a:lnTo>
                    <a:pt x="298" y="100"/>
                  </a:lnTo>
                  <a:lnTo>
                    <a:pt x="293" y="98"/>
                  </a:lnTo>
                  <a:lnTo>
                    <a:pt x="293" y="98"/>
                  </a:lnTo>
                  <a:lnTo>
                    <a:pt x="293" y="98"/>
                  </a:lnTo>
                  <a:lnTo>
                    <a:pt x="291" y="96"/>
                  </a:lnTo>
                  <a:lnTo>
                    <a:pt x="291" y="96"/>
                  </a:lnTo>
                  <a:lnTo>
                    <a:pt x="288" y="96"/>
                  </a:lnTo>
                  <a:lnTo>
                    <a:pt x="288" y="96"/>
                  </a:lnTo>
                  <a:lnTo>
                    <a:pt x="288" y="96"/>
                  </a:lnTo>
                  <a:lnTo>
                    <a:pt x="288" y="98"/>
                  </a:lnTo>
                  <a:lnTo>
                    <a:pt x="286" y="98"/>
                  </a:lnTo>
                  <a:lnTo>
                    <a:pt x="284" y="100"/>
                  </a:lnTo>
                  <a:lnTo>
                    <a:pt x="284" y="103"/>
                  </a:lnTo>
                  <a:lnTo>
                    <a:pt x="277" y="98"/>
                  </a:lnTo>
                  <a:lnTo>
                    <a:pt x="268" y="96"/>
                  </a:lnTo>
                  <a:lnTo>
                    <a:pt x="266" y="91"/>
                  </a:lnTo>
                  <a:lnTo>
                    <a:pt x="261" y="91"/>
                  </a:lnTo>
                  <a:lnTo>
                    <a:pt x="238" y="75"/>
                  </a:lnTo>
                  <a:lnTo>
                    <a:pt x="174" y="20"/>
                  </a:lnTo>
                  <a:lnTo>
                    <a:pt x="172" y="18"/>
                  </a:lnTo>
                  <a:lnTo>
                    <a:pt x="170" y="16"/>
                  </a:lnTo>
                  <a:lnTo>
                    <a:pt x="156" y="9"/>
                  </a:lnTo>
                  <a:lnTo>
                    <a:pt x="149" y="2"/>
                  </a:lnTo>
                  <a:lnTo>
                    <a:pt x="14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3" y="2"/>
                  </a:lnTo>
                  <a:lnTo>
                    <a:pt x="131" y="9"/>
                  </a:lnTo>
                  <a:lnTo>
                    <a:pt x="131" y="11"/>
                  </a:lnTo>
                  <a:lnTo>
                    <a:pt x="131" y="11"/>
                  </a:lnTo>
                  <a:lnTo>
                    <a:pt x="131" y="14"/>
                  </a:lnTo>
                  <a:lnTo>
                    <a:pt x="131" y="14"/>
                  </a:lnTo>
                  <a:lnTo>
                    <a:pt x="131" y="16"/>
                  </a:lnTo>
                  <a:lnTo>
                    <a:pt x="131" y="18"/>
                  </a:lnTo>
                  <a:lnTo>
                    <a:pt x="133" y="18"/>
                  </a:lnTo>
                  <a:lnTo>
                    <a:pt x="133" y="18"/>
                  </a:lnTo>
                  <a:lnTo>
                    <a:pt x="131" y="20"/>
                  </a:lnTo>
                  <a:lnTo>
                    <a:pt x="128" y="25"/>
                  </a:lnTo>
                  <a:lnTo>
                    <a:pt x="128" y="25"/>
                  </a:lnTo>
                  <a:lnTo>
                    <a:pt x="128" y="27"/>
                  </a:lnTo>
                  <a:lnTo>
                    <a:pt x="128" y="27"/>
                  </a:lnTo>
                  <a:lnTo>
                    <a:pt x="124" y="30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121" y="32"/>
                  </a:lnTo>
                  <a:lnTo>
                    <a:pt x="121" y="32"/>
                  </a:lnTo>
                  <a:lnTo>
                    <a:pt x="119" y="34"/>
                  </a:lnTo>
                  <a:lnTo>
                    <a:pt x="119" y="34"/>
                  </a:lnTo>
                  <a:lnTo>
                    <a:pt x="119" y="36"/>
                  </a:lnTo>
                  <a:lnTo>
                    <a:pt x="117" y="36"/>
                  </a:lnTo>
                  <a:lnTo>
                    <a:pt x="117" y="36"/>
                  </a:lnTo>
                  <a:lnTo>
                    <a:pt x="110" y="36"/>
                  </a:lnTo>
                  <a:lnTo>
                    <a:pt x="108" y="36"/>
                  </a:lnTo>
                  <a:lnTo>
                    <a:pt x="108" y="34"/>
                  </a:lnTo>
                  <a:lnTo>
                    <a:pt x="105" y="32"/>
                  </a:lnTo>
                  <a:lnTo>
                    <a:pt x="105" y="32"/>
                  </a:lnTo>
                  <a:lnTo>
                    <a:pt x="103" y="27"/>
                  </a:lnTo>
                  <a:lnTo>
                    <a:pt x="103" y="25"/>
                  </a:lnTo>
                  <a:lnTo>
                    <a:pt x="101" y="23"/>
                  </a:lnTo>
                  <a:lnTo>
                    <a:pt x="101" y="20"/>
                  </a:lnTo>
                  <a:lnTo>
                    <a:pt x="101" y="20"/>
                  </a:lnTo>
                  <a:lnTo>
                    <a:pt x="99" y="20"/>
                  </a:lnTo>
                  <a:lnTo>
                    <a:pt x="96" y="20"/>
                  </a:lnTo>
                  <a:lnTo>
                    <a:pt x="96" y="23"/>
                  </a:lnTo>
                  <a:lnTo>
                    <a:pt x="96" y="23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4" y="27"/>
                  </a:lnTo>
                  <a:lnTo>
                    <a:pt x="94" y="27"/>
                  </a:lnTo>
                  <a:lnTo>
                    <a:pt x="94" y="27"/>
                  </a:lnTo>
                  <a:lnTo>
                    <a:pt x="92" y="25"/>
                  </a:lnTo>
                  <a:lnTo>
                    <a:pt x="92" y="25"/>
                  </a:lnTo>
                  <a:lnTo>
                    <a:pt x="92" y="23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89" y="18"/>
                  </a:lnTo>
                  <a:lnTo>
                    <a:pt x="89" y="18"/>
                  </a:lnTo>
                  <a:lnTo>
                    <a:pt x="80" y="14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78" y="16"/>
                  </a:lnTo>
                  <a:lnTo>
                    <a:pt x="73" y="20"/>
                  </a:lnTo>
                  <a:lnTo>
                    <a:pt x="67" y="23"/>
                  </a:lnTo>
                  <a:lnTo>
                    <a:pt x="62" y="18"/>
                  </a:lnTo>
                  <a:lnTo>
                    <a:pt x="57" y="14"/>
                  </a:lnTo>
                  <a:lnTo>
                    <a:pt x="60" y="7"/>
                  </a:lnTo>
                  <a:lnTo>
                    <a:pt x="64" y="2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1" y="4"/>
                  </a:lnTo>
                  <a:lnTo>
                    <a:pt x="39" y="9"/>
                  </a:lnTo>
                  <a:lnTo>
                    <a:pt x="30" y="14"/>
                  </a:lnTo>
                  <a:lnTo>
                    <a:pt x="28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19" y="14"/>
                  </a:lnTo>
                  <a:lnTo>
                    <a:pt x="16" y="14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4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7" y="39"/>
                  </a:lnTo>
                  <a:lnTo>
                    <a:pt x="7" y="41"/>
                  </a:lnTo>
                  <a:lnTo>
                    <a:pt x="3" y="48"/>
                  </a:lnTo>
                  <a:lnTo>
                    <a:pt x="3" y="50"/>
                  </a:lnTo>
                  <a:lnTo>
                    <a:pt x="0" y="59"/>
                  </a:lnTo>
                  <a:lnTo>
                    <a:pt x="3" y="59"/>
                  </a:lnTo>
                  <a:lnTo>
                    <a:pt x="5" y="59"/>
                  </a:lnTo>
                  <a:lnTo>
                    <a:pt x="5" y="59"/>
                  </a:lnTo>
                  <a:lnTo>
                    <a:pt x="7" y="59"/>
                  </a:lnTo>
                  <a:lnTo>
                    <a:pt x="9" y="59"/>
                  </a:lnTo>
                  <a:lnTo>
                    <a:pt x="12" y="62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9" y="64"/>
                  </a:lnTo>
                  <a:lnTo>
                    <a:pt x="19" y="64"/>
                  </a:lnTo>
                  <a:lnTo>
                    <a:pt x="19" y="64"/>
                  </a:lnTo>
                  <a:lnTo>
                    <a:pt x="21" y="59"/>
                  </a:lnTo>
                  <a:lnTo>
                    <a:pt x="21" y="59"/>
                  </a:lnTo>
                  <a:lnTo>
                    <a:pt x="23" y="59"/>
                  </a:lnTo>
                  <a:lnTo>
                    <a:pt x="23" y="59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32" y="57"/>
                  </a:lnTo>
                  <a:lnTo>
                    <a:pt x="35" y="57"/>
                  </a:lnTo>
                  <a:lnTo>
                    <a:pt x="35" y="57"/>
                  </a:lnTo>
                  <a:lnTo>
                    <a:pt x="37" y="57"/>
                  </a:lnTo>
                  <a:lnTo>
                    <a:pt x="37" y="57"/>
                  </a:lnTo>
                  <a:lnTo>
                    <a:pt x="39" y="57"/>
                  </a:lnTo>
                  <a:lnTo>
                    <a:pt x="41" y="59"/>
                  </a:lnTo>
                  <a:lnTo>
                    <a:pt x="53" y="71"/>
                  </a:lnTo>
                  <a:lnTo>
                    <a:pt x="53" y="71"/>
                  </a:lnTo>
                  <a:lnTo>
                    <a:pt x="51" y="73"/>
                  </a:lnTo>
                  <a:lnTo>
                    <a:pt x="48" y="78"/>
                  </a:lnTo>
                  <a:lnTo>
                    <a:pt x="48" y="80"/>
                  </a:lnTo>
                  <a:lnTo>
                    <a:pt x="46" y="82"/>
                  </a:lnTo>
                  <a:lnTo>
                    <a:pt x="46" y="82"/>
                  </a:lnTo>
                  <a:lnTo>
                    <a:pt x="44" y="80"/>
                  </a:lnTo>
                  <a:lnTo>
                    <a:pt x="44" y="80"/>
                  </a:lnTo>
                  <a:lnTo>
                    <a:pt x="44" y="80"/>
                  </a:lnTo>
                  <a:lnTo>
                    <a:pt x="41" y="71"/>
                  </a:lnTo>
                  <a:lnTo>
                    <a:pt x="41" y="68"/>
                  </a:lnTo>
                  <a:lnTo>
                    <a:pt x="41" y="68"/>
                  </a:lnTo>
                  <a:lnTo>
                    <a:pt x="41" y="68"/>
                  </a:lnTo>
                  <a:lnTo>
                    <a:pt x="39" y="71"/>
                  </a:lnTo>
                  <a:lnTo>
                    <a:pt x="39" y="73"/>
                  </a:lnTo>
                  <a:lnTo>
                    <a:pt x="37" y="78"/>
                  </a:lnTo>
                  <a:lnTo>
                    <a:pt x="37" y="78"/>
                  </a:lnTo>
                  <a:lnTo>
                    <a:pt x="37" y="80"/>
                  </a:lnTo>
                  <a:lnTo>
                    <a:pt x="35" y="80"/>
                  </a:lnTo>
                  <a:lnTo>
                    <a:pt x="30" y="82"/>
                  </a:lnTo>
                  <a:lnTo>
                    <a:pt x="30" y="82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3" y="89"/>
                  </a:lnTo>
                  <a:lnTo>
                    <a:pt x="19" y="89"/>
                  </a:lnTo>
                  <a:lnTo>
                    <a:pt x="19" y="89"/>
                  </a:lnTo>
                  <a:lnTo>
                    <a:pt x="19" y="91"/>
                  </a:lnTo>
                  <a:lnTo>
                    <a:pt x="19" y="94"/>
                  </a:lnTo>
                  <a:lnTo>
                    <a:pt x="21" y="100"/>
                  </a:lnTo>
                  <a:lnTo>
                    <a:pt x="21" y="103"/>
                  </a:lnTo>
                  <a:lnTo>
                    <a:pt x="23" y="103"/>
                  </a:lnTo>
                  <a:lnTo>
                    <a:pt x="25" y="103"/>
                  </a:lnTo>
                  <a:lnTo>
                    <a:pt x="28" y="103"/>
                  </a:lnTo>
                  <a:lnTo>
                    <a:pt x="30" y="103"/>
                  </a:lnTo>
                  <a:lnTo>
                    <a:pt x="32" y="105"/>
                  </a:lnTo>
                  <a:lnTo>
                    <a:pt x="37" y="107"/>
                  </a:lnTo>
                  <a:lnTo>
                    <a:pt x="37" y="107"/>
                  </a:lnTo>
                  <a:lnTo>
                    <a:pt x="39" y="107"/>
                  </a:lnTo>
                  <a:lnTo>
                    <a:pt x="39" y="107"/>
                  </a:lnTo>
                  <a:lnTo>
                    <a:pt x="41" y="105"/>
                  </a:lnTo>
                  <a:lnTo>
                    <a:pt x="41" y="103"/>
                  </a:lnTo>
                  <a:lnTo>
                    <a:pt x="41" y="103"/>
                  </a:lnTo>
                  <a:lnTo>
                    <a:pt x="44" y="103"/>
                  </a:lnTo>
                  <a:lnTo>
                    <a:pt x="51" y="100"/>
                  </a:lnTo>
                  <a:lnTo>
                    <a:pt x="53" y="98"/>
                  </a:lnTo>
                  <a:lnTo>
                    <a:pt x="53" y="100"/>
                  </a:lnTo>
                  <a:lnTo>
                    <a:pt x="53" y="100"/>
                  </a:lnTo>
                  <a:lnTo>
                    <a:pt x="53" y="103"/>
                  </a:lnTo>
                  <a:lnTo>
                    <a:pt x="53" y="103"/>
                  </a:lnTo>
                  <a:lnTo>
                    <a:pt x="53" y="105"/>
                  </a:lnTo>
                  <a:lnTo>
                    <a:pt x="51" y="105"/>
                  </a:lnTo>
                  <a:lnTo>
                    <a:pt x="51" y="107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2"/>
                  </a:lnTo>
                  <a:lnTo>
                    <a:pt x="51" y="112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9"/>
                  </a:lnTo>
                  <a:lnTo>
                    <a:pt x="41" y="119"/>
                  </a:lnTo>
                  <a:lnTo>
                    <a:pt x="44" y="119"/>
                  </a:lnTo>
                  <a:lnTo>
                    <a:pt x="44" y="121"/>
                  </a:lnTo>
                  <a:lnTo>
                    <a:pt x="57" y="126"/>
                  </a:lnTo>
                  <a:lnTo>
                    <a:pt x="60" y="128"/>
                  </a:lnTo>
                  <a:lnTo>
                    <a:pt x="62" y="126"/>
                  </a:lnTo>
                  <a:lnTo>
                    <a:pt x="62" y="126"/>
                  </a:lnTo>
                  <a:lnTo>
                    <a:pt x="64" y="126"/>
                  </a:lnTo>
                  <a:lnTo>
                    <a:pt x="64" y="123"/>
                  </a:lnTo>
                  <a:lnTo>
                    <a:pt x="67" y="123"/>
                  </a:lnTo>
                  <a:lnTo>
                    <a:pt x="67" y="123"/>
                  </a:lnTo>
                  <a:lnTo>
                    <a:pt x="67" y="123"/>
                  </a:lnTo>
                  <a:lnTo>
                    <a:pt x="69" y="123"/>
                  </a:lnTo>
                  <a:lnTo>
                    <a:pt x="80" y="128"/>
                  </a:lnTo>
                  <a:lnTo>
                    <a:pt x="85" y="130"/>
                  </a:lnTo>
                  <a:lnTo>
                    <a:pt x="103" y="153"/>
                  </a:lnTo>
                  <a:lnTo>
                    <a:pt x="103" y="153"/>
                  </a:lnTo>
                  <a:lnTo>
                    <a:pt x="105" y="153"/>
                  </a:lnTo>
                  <a:lnTo>
                    <a:pt x="108" y="153"/>
                  </a:lnTo>
                  <a:lnTo>
                    <a:pt x="110" y="151"/>
                  </a:lnTo>
                  <a:lnTo>
                    <a:pt x="110" y="151"/>
                  </a:lnTo>
                  <a:lnTo>
                    <a:pt x="110" y="148"/>
                  </a:lnTo>
                  <a:lnTo>
                    <a:pt x="112" y="148"/>
                  </a:lnTo>
                  <a:lnTo>
                    <a:pt x="115" y="151"/>
                  </a:lnTo>
                  <a:lnTo>
                    <a:pt x="117" y="151"/>
                  </a:lnTo>
                  <a:lnTo>
                    <a:pt x="119" y="153"/>
                  </a:lnTo>
                  <a:lnTo>
                    <a:pt x="119" y="153"/>
                  </a:lnTo>
                  <a:lnTo>
                    <a:pt x="121" y="153"/>
                  </a:lnTo>
                  <a:lnTo>
                    <a:pt x="121" y="151"/>
                  </a:lnTo>
                  <a:lnTo>
                    <a:pt x="124" y="148"/>
                  </a:lnTo>
                  <a:lnTo>
                    <a:pt x="124" y="148"/>
                  </a:lnTo>
                  <a:lnTo>
                    <a:pt x="126" y="146"/>
                  </a:lnTo>
                  <a:lnTo>
                    <a:pt x="131" y="144"/>
                  </a:lnTo>
                  <a:lnTo>
                    <a:pt x="135" y="144"/>
                  </a:lnTo>
                  <a:lnTo>
                    <a:pt x="135" y="148"/>
                  </a:lnTo>
                  <a:lnTo>
                    <a:pt x="135" y="151"/>
                  </a:lnTo>
                  <a:lnTo>
                    <a:pt x="135" y="153"/>
                  </a:lnTo>
                  <a:lnTo>
                    <a:pt x="135" y="155"/>
                  </a:lnTo>
                  <a:lnTo>
                    <a:pt x="135" y="158"/>
                  </a:lnTo>
                  <a:lnTo>
                    <a:pt x="135" y="160"/>
                  </a:lnTo>
                  <a:lnTo>
                    <a:pt x="133" y="167"/>
                  </a:lnTo>
                  <a:lnTo>
                    <a:pt x="133" y="167"/>
                  </a:lnTo>
                  <a:lnTo>
                    <a:pt x="133" y="169"/>
                  </a:lnTo>
                  <a:lnTo>
                    <a:pt x="135" y="171"/>
                  </a:lnTo>
                  <a:lnTo>
                    <a:pt x="142" y="183"/>
                  </a:lnTo>
                  <a:lnTo>
                    <a:pt x="142" y="185"/>
                  </a:lnTo>
                  <a:lnTo>
                    <a:pt x="142" y="185"/>
                  </a:lnTo>
                  <a:lnTo>
                    <a:pt x="142" y="190"/>
                  </a:lnTo>
                  <a:lnTo>
                    <a:pt x="142" y="194"/>
                  </a:lnTo>
                  <a:lnTo>
                    <a:pt x="142" y="196"/>
                  </a:lnTo>
                  <a:lnTo>
                    <a:pt x="144" y="199"/>
                  </a:lnTo>
                  <a:lnTo>
                    <a:pt x="154" y="217"/>
                  </a:lnTo>
                  <a:lnTo>
                    <a:pt x="156" y="222"/>
                  </a:lnTo>
                  <a:lnTo>
                    <a:pt x="156" y="224"/>
                  </a:lnTo>
                  <a:lnTo>
                    <a:pt x="156" y="224"/>
                  </a:lnTo>
                  <a:lnTo>
                    <a:pt x="156" y="226"/>
                  </a:lnTo>
                  <a:lnTo>
                    <a:pt x="156" y="226"/>
                  </a:lnTo>
                  <a:lnTo>
                    <a:pt x="156" y="228"/>
                  </a:lnTo>
                  <a:lnTo>
                    <a:pt x="154" y="228"/>
                  </a:lnTo>
                  <a:lnTo>
                    <a:pt x="154" y="228"/>
                  </a:lnTo>
                  <a:lnTo>
                    <a:pt x="154" y="231"/>
                  </a:lnTo>
                  <a:lnTo>
                    <a:pt x="151" y="233"/>
                  </a:lnTo>
                  <a:lnTo>
                    <a:pt x="151" y="233"/>
                  </a:lnTo>
                  <a:lnTo>
                    <a:pt x="151" y="233"/>
                  </a:lnTo>
                  <a:lnTo>
                    <a:pt x="151" y="235"/>
                  </a:lnTo>
                  <a:lnTo>
                    <a:pt x="151" y="238"/>
                  </a:lnTo>
                  <a:lnTo>
                    <a:pt x="151" y="238"/>
                  </a:lnTo>
                  <a:lnTo>
                    <a:pt x="154" y="240"/>
                  </a:lnTo>
                  <a:lnTo>
                    <a:pt x="156" y="240"/>
                  </a:lnTo>
                  <a:lnTo>
                    <a:pt x="158" y="240"/>
                  </a:lnTo>
                  <a:lnTo>
                    <a:pt x="160" y="242"/>
                  </a:lnTo>
                  <a:lnTo>
                    <a:pt x="163" y="247"/>
                  </a:lnTo>
                  <a:lnTo>
                    <a:pt x="163" y="249"/>
                  </a:lnTo>
                  <a:lnTo>
                    <a:pt x="163" y="251"/>
                  </a:lnTo>
                  <a:lnTo>
                    <a:pt x="163" y="254"/>
                  </a:lnTo>
                  <a:lnTo>
                    <a:pt x="163" y="258"/>
                  </a:lnTo>
                  <a:lnTo>
                    <a:pt x="163" y="260"/>
                  </a:lnTo>
                  <a:lnTo>
                    <a:pt x="163" y="263"/>
                  </a:lnTo>
                  <a:lnTo>
                    <a:pt x="165" y="267"/>
                  </a:lnTo>
                  <a:lnTo>
                    <a:pt x="165" y="267"/>
                  </a:lnTo>
                  <a:lnTo>
                    <a:pt x="165" y="267"/>
                  </a:lnTo>
                  <a:lnTo>
                    <a:pt x="165" y="270"/>
                  </a:lnTo>
                  <a:lnTo>
                    <a:pt x="163" y="272"/>
                  </a:lnTo>
                  <a:lnTo>
                    <a:pt x="163" y="272"/>
                  </a:lnTo>
                  <a:lnTo>
                    <a:pt x="163" y="274"/>
                  </a:lnTo>
                  <a:lnTo>
                    <a:pt x="165" y="274"/>
                  </a:lnTo>
                  <a:lnTo>
                    <a:pt x="165" y="276"/>
                  </a:lnTo>
                  <a:lnTo>
                    <a:pt x="165" y="276"/>
                  </a:lnTo>
                  <a:lnTo>
                    <a:pt x="165" y="279"/>
                  </a:lnTo>
                  <a:lnTo>
                    <a:pt x="165" y="281"/>
                  </a:lnTo>
                  <a:lnTo>
                    <a:pt x="165" y="283"/>
                  </a:lnTo>
                  <a:lnTo>
                    <a:pt x="167" y="286"/>
                  </a:lnTo>
                  <a:lnTo>
                    <a:pt x="170" y="290"/>
                  </a:lnTo>
                  <a:lnTo>
                    <a:pt x="172" y="290"/>
                  </a:lnTo>
                  <a:lnTo>
                    <a:pt x="176" y="295"/>
                  </a:lnTo>
                  <a:lnTo>
                    <a:pt x="179" y="295"/>
                  </a:lnTo>
                  <a:lnTo>
                    <a:pt x="179" y="297"/>
                  </a:lnTo>
                  <a:lnTo>
                    <a:pt x="179" y="297"/>
                  </a:lnTo>
                  <a:lnTo>
                    <a:pt x="179" y="299"/>
                  </a:lnTo>
                  <a:lnTo>
                    <a:pt x="179" y="299"/>
                  </a:lnTo>
                  <a:lnTo>
                    <a:pt x="179" y="304"/>
                  </a:lnTo>
                  <a:lnTo>
                    <a:pt x="179" y="306"/>
                  </a:lnTo>
                  <a:lnTo>
                    <a:pt x="179" y="306"/>
                  </a:lnTo>
                  <a:lnTo>
                    <a:pt x="181" y="306"/>
                  </a:lnTo>
                  <a:lnTo>
                    <a:pt x="183" y="306"/>
                  </a:lnTo>
                  <a:lnTo>
                    <a:pt x="183" y="304"/>
                  </a:lnTo>
                  <a:lnTo>
                    <a:pt x="183" y="304"/>
                  </a:lnTo>
                  <a:lnTo>
                    <a:pt x="183" y="304"/>
                  </a:lnTo>
                  <a:lnTo>
                    <a:pt x="183" y="302"/>
                  </a:lnTo>
                  <a:lnTo>
                    <a:pt x="183" y="299"/>
                  </a:lnTo>
                  <a:lnTo>
                    <a:pt x="183" y="299"/>
                  </a:lnTo>
                  <a:lnTo>
                    <a:pt x="183" y="299"/>
                  </a:lnTo>
                  <a:lnTo>
                    <a:pt x="183" y="297"/>
                  </a:lnTo>
                  <a:lnTo>
                    <a:pt x="190" y="299"/>
                  </a:lnTo>
                  <a:lnTo>
                    <a:pt x="192" y="297"/>
                  </a:lnTo>
                  <a:lnTo>
                    <a:pt x="192" y="297"/>
                  </a:lnTo>
                  <a:lnTo>
                    <a:pt x="195" y="297"/>
                  </a:lnTo>
                  <a:lnTo>
                    <a:pt x="195" y="297"/>
                  </a:lnTo>
                  <a:lnTo>
                    <a:pt x="197" y="299"/>
                  </a:lnTo>
                  <a:lnTo>
                    <a:pt x="199" y="304"/>
                  </a:lnTo>
                  <a:lnTo>
                    <a:pt x="204" y="306"/>
                  </a:lnTo>
                  <a:lnTo>
                    <a:pt x="206" y="308"/>
                  </a:lnTo>
                  <a:lnTo>
                    <a:pt x="206" y="308"/>
                  </a:lnTo>
                  <a:lnTo>
                    <a:pt x="213" y="318"/>
                  </a:lnTo>
                  <a:lnTo>
                    <a:pt x="215" y="318"/>
                  </a:lnTo>
                  <a:lnTo>
                    <a:pt x="215" y="320"/>
                  </a:lnTo>
                  <a:lnTo>
                    <a:pt x="215" y="320"/>
                  </a:lnTo>
                  <a:lnTo>
                    <a:pt x="215" y="322"/>
                  </a:lnTo>
                  <a:lnTo>
                    <a:pt x="215" y="324"/>
                  </a:lnTo>
                  <a:lnTo>
                    <a:pt x="215" y="324"/>
                  </a:lnTo>
                  <a:lnTo>
                    <a:pt x="220" y="324"/>
                  </a:lnTo>
                  <a:lnTo>
                    <a:pt x="231" y="318"/>
                  </a:lnTo>
                  <a:lnTo>
                    <a:pt x="234" y="318"/>
                  </a:lnTo>
                  <a:lnTo>
                    <a:pt x="234" y="318"/>
                  </a:lnTo>
                  <a:lnTo>
                    <a:pt x="234" y="320"/>
                  </a:lnTo>
                  <a:lnTo>
                    <a:pt x="234" y="320"/>
                  </a:lnTo>
                  <a:lnTo>
                    <a:pt x="236" y="324"/>
                  </a:lnTo>
                  <a:lnTo>
                    <a:pt x="238" y="327"/>
                  </a:lnTo>
                  <a:lnTo>
                    <a:pt x="238" y="329"/>
                  </a:lnTo>
                  <a:lnTo>
                    <a:pt x="238" y="331"/>
                  </a:lnTo>
                  <a:lnTo>
                    <a:pt x="238" y="331"/>
                  </a:lnTo>
                  <a:lnTo>
                    <a:pt x="238" y="334"/>
                  </a:lnTo>
                  <a:lnTo>
                    <a:pt x="236" y="338"/>
                  </a:lnTo>
                  <a:lnTo>
                    <a:pt x="236" y="340"/>
                  </a:lnTo>
                  <a:lnTo>
                    <a:pt x="236" y="340"/>
                  </a:lnTo>
                  <a:lnTo>
                    <a:pt x="234" y="343"/>
                  </a:lnTo>
                  <a:lnTo>
                    <a:pt x="231" y="343"/>
                  </a:lnTo>
                  <a:lnTo>
                    <a:pt x="231" y="343"/>
                  </a:lnTo>
                  <a:lnTo>
                    <a:pt x="229" y="343"/>
                  </a:lnTo>
                  <a:lnTo>
                    <a:pt x="229" y="343"/>
                  </a:lnTo>
                  <a:lnTo>
                    <a:pt x="227" y="343"/>
                  </a:lnTo>
                  <a:lnTo>
                    <a:pt x="227" y="343"/>
                  </a:lnTo>
                  <a:lnTo>
                    <a:pt x="224" y="345"/>
                  </a:lnTo>
                  <a:lnTo>
                    <a:pt x="224" y="350"/>
                  </a:lnTo>
                  <a:lnTo>
                    <a:pt x="236" y="350"/>
                  </a:lnTo>
                  <a:lnTo>
                    <a:pt x="236" y="350"/>
                  </a:lnTo>
                  <a:lnTo>
                    <a:pt x="238" y="350"/>
                  </a:lnTo>
                  <a:lnTo>
                    <a:pt x="238" y="347"/>
                  </a:lnTo>
                  <a:lnTo>
                    <a:pt x="240" y="347"/>
                  </a:lnTo>
                  <a:lnTo>
                    <a:pt x="240" y="347"/>
                  </a:lnTo>
                  <a:lnTo>
                    <a:pt x="243" y="347"/>
                  </a:lnTo>
                  <a:lnTo>
                    <a:pt x="243" y="347"/>
                  </a:lnTo>
                  <a:lnTo>
                    <a:pt x="247" y="352"/>
                  </a:lnTo>
                  <a:lnTo>
                    <a:pt x="250" y="354"/>
                  </a:lnTo>
                  <a:lnTo>
                    <a:pt x="254" y="363"/>
                  </a:lnTo>
                  <a:lnTo>
                    <a:pt x="270" y="361"/>
                  </a:lnTo>
                  <a:lnTo>
                    <a:pt x="272" y="359"/>
                  </a:lnTo>
                  <a:lnTo>
                    <a:pt x="275" y="359"/>
                  </a:lnTo>
                  <a:lnTo>
                    <a:pt x="275" y="356"/>
                  </a:lnTo>
                  <a:lnTo>
                    <a:pt x="275" y="354"/>
                  </a:lnTo>
                  <a:lnTo>
                    <a:pt x="275" y="354"/>
                  </a:lnTo>
                  <a:lnTo>
                    <a:pt x="277" y="352"/>
                  </a:lnTo>
                  <a:lnTo>
                    <a:pt x="279" y="350"/>
                  </a:lnTo>
                  <a:lnTo>
                    <a:pt x="282" y="350"/>
                  </a:lnTo>
                  <a:lnTo>
                    <a:pt x="284" y="347"/>
                  </a:lnTo>
                  <a:lnTo>
                    <a:pt x="286" y="347"/>
                  </a:lnTo>
                  <a:lnTo>
                    <a:pt x="286" y="347"/>
                  </a:lnTo>
                  <a:lnTo>
                    <a:pt x="286" y="345"/>
                  </a:lnTo>
                  <a:lnTo>
                    <a:pt x="286" y="345"/>
                  </a:lnTo>
                  <a:lnTo>
                    <a:pt x="288" y="343"/>
                  </a:lnTo>
                  <a:lnTo>
                    <a:pt x="288" y="340"/>
                  </a:lnTo>
                  <a:lnTo>
                    <a:pt x="288" y="340"/>
                  </a:lnTo>
                  <a:lnTo>
                    <a:pt x="288" y="338"/>
                  </a:lnTo>
                  <a:lnTo>
                    <a:pt x="291" y="338"/>
                  </a:lnTo>
                  <a:lnTo>
                    <a:pt x="291" y="336"/>
                  </a:lnTo>
                  <a:lnTo>
                    <a:pt x="293" y="331"/>
                  </a:lnTo>
                  <a:lnTo>
                    <a:pt x="295" y="329"/>
                  </a:lnTo>
                  <a:lnTo>
                    <a:pt x="295" y="327"/>
                  </a:lnTo>
                  <a:lnTo>
                    <a:pt x="298" y="327"/>
                  </a:lnTo>
                  <a:lnTo>
                    <a:pt x="298" y="327"/>
                  </a:lnTo>
                  <a:lnTo>
                    <a:pt x="300" y="329"/>
                  </a:lnTo>
                  <a:lnTo>
                    <a:pt x="300" y="329"/>
                  </a:lnTo>
                  <a:lnTo>
                    <a:pt x="302" y="329"/>
                  </a:lnTo>
                  <a:lnTo>
                    <a:pt x="302" y="331"/>
                  </a:lnTo>
                  <a:lnTo>
                    <a:pt x="302" y="331"/>
                  </a:lnTo>
                  <a:lnTo>
                    <a:pt x="304" y="329"/>
                  </a:lnTo>
                  <a:lnTo>
                    <a:pt x="309" y="329"/>
                  </a:lnTo>
                  <a:lnTo>
                    <a:pt x="311" y="327"/>
                  </a:lnTo>
                  <a:lnTo>
                    <a:pt x="314" y="329"/>
                  </a:lnTo>
                  <a:lnTo>
                    <a:pt x="314" y="329"/>
                  </a:lnTo>
                  <a:lnTo>
                    <a:pt x="316" y="329"/>
                  </a:lnTo>
                  <a:lnTo>
                    <a:pt x="316" y="329"/>
                  </a:lnTo>
                  <a:lnTo>
                    <a:pt x="323" y="327"/>
                  </a:lnTo>
                  <a:lnTo>
                    <a:pt x="325" y="327"/>
                  </a:lnTo>
                  <a:lnTo>
                    <a:pt x="327" y="324"/>
                  </a:lnTo>
                  <a:lnTo>
                    <a:pt x="327" y="324"/>
                  </a:lnTo>
                  <a:lnTo>
                    <a:pt x="330" y="324"/>
                  </a:lnTo>
                  <a:lnTo>
                    <a:pt x="330" y="322"/>
                  </a:lnTo>
                  <a:lnTo>
                    <a:pt x="330" y="322"/>
                  </a:lnTo>
                  <a:lnTo>
                    <a:pt x="330" y="320"/>
                  </a:lnTo>
                  <a:lnTo>
                    <a:pt x="330" y="318"/>
                  </a:lnTo>
                  <a:lnTo>
                    <a:pt x="330" y="315"/>
                  </a:lnTo>
                  <a:lnTo>
                    <a:pt x="332" y="313"/>
                  </a:lnTo>
                  <a:lnTo>
                    <a:pt x="334" y="313"/>
                  </a:lnTo>
                  <a:lnTo>
                    <a:pt x="334" y="313"/>
                  </a:lnTo>
                  <a:lnTo>
                    <a:pt x="339" y="313"/>
                  </a:lnTo>
                  <a:lnTo>
                    <a:pt x="343" y="311"/>
                  </a:lnTo>
                  <a:lnTo>
                    <a:pt x="355" y="306"/>
                  </a:lnTo>
                  <a:lnTo>
                    <a:pt x="368" y="304"/>
                  </a:lnTo>
                  <a:lnTo>
                    <a:pt x="373" y="302"/>
                  </a:lnTo>
                  <a:lnTo>
                    <a:pt x="364" y="27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2" name="Freeform 14"/>
            <p:cNvSpPr/>
            <p:nvPr/>
          </p:nvSpPr>
          <p:spPr bwMode="auto">
            <a:xfrm>
              <a:off x="7207046" y="2206062"/>
              <a:ext cx="846138" cy="409575"/>
            </a:xfrm>
            <a:custGeom>
              <a:avLst/>
              <a:gdLst>
                <a:gd name="T0" fmla="*/ 517 w 533"/>
                <a:gd name="T1" fmla="*/ 162 h 258"/>
                <a:gd name="T2" fmla="*/ 513 w 533"/>
                <a:gd name="T3" fmla="*/ 151 h 258"/>
                <a:gd name="T4" fmla="*/ 501 w 533"/>
                <a:gd name="T5" fmla="*/ 146 h 258"/>
                <a:gd name="T6" fmla="*/ 494 w 533"/>
                <a:gd name="T7" fmla="*/ 144 h 258"/>
                <a:gd name="T8" fmla="*/ 490 w 533"/>
                <a:gd name="T9" fmla="*/ 130 h 258"/>
                <a:gd name="T10" fmla="*/ 462 w 533"/>
                <a:gd name="T11" fmla="*/ 103 h 258"/>
                <a:gd name="T12" fmla="*/ 433 w 533"/>
                <a:gd name="T13" fmla="*/ 73 h 258"/>
                <a:gd name="T14" fmla="*/ 412 w 533"/>
                <a:gd name="T15" fmla="*/ 78 h 258"/>
                <a:gd name="T16" fmla="*/ 407 w 533"/>
                <a:gd name="T17" fmla="*/ 62 h 258"/>
                <a:gd name="T18" fmla="*/ 417 w 533"/>
                <a:gd name="T19" fmla="*/ 46 h 258"/>
                <a:gd name="T20" fmla="*/ 396 w 533"/>
                <a:gd name="T21" fmla="*/ 25 h 258"/>
                <a:gd name="T22" fmla="*/ 375 w 533"/>
                <a:gd name="T23" fmla="*/ 21 h 258"/>
                <a:gd name="T24" fmla="*/ 362 w 533"/>
                <a:gd name="T25" fmla="*/ 18 h 258"/>
                <a:gd name="T26" fmla="*/ 341 w 533"/>
                <a:gd name="T27" fmla="*/ 30 h 258"/>
                <a:gd name="T28" fmla="*/ 332 w 533"/>
                <a:gd name="T29" fmla="*/ 18 h 258"/>
                <a:gd name="T30" fmla="*/ 304 w 533"/>
                <a:gd name="T31" fmla="*/ 0 h 258"/>
                <a:gd name="T32" fmla="*/ 293 w 533"/>
                <a:gd name="T33" fmla="*/ 9 h 258"/>
                <a:gd name="T34" fmla="*/ 295 w 533"/>
                <a:gd name="T35" fmla="*/ 21 h 258"/>
                <a:gd name="T36" fmla="*/ 293 w 533"/>
                <a:gd name="T37" fmla="*/ 37 h 258"/>
                <a:gd name="T38" fmla="*/ 277 w 533"/>
                <a:gd name="T39" fmla="*/ 44 h 258"/>
                <a:gd name="T40" fmla="*/ 266 w 533"/>
                <a:gd name="T41" fmla="*/ 53 h 258"/>
                <a:gd name="T42" fmla="*/ 261 w 533"/>
                <a:gd name="T43" fmla="*/ 39 h 258"/>
                <a:gd name="T44" fmla="*/ 236 w 533"/>
                <a:gd name="T45" fmla="*/ 28 h 258"/>
                <a:gd name="T46" fmla="*/ 231 w 533"/>
                <a:gd name="T47" fmla="*/ 37 h 258"/>
                <a:gd name="T48" fmla="*/ 206 w 533"/>
                <a:gd name="T49" fmla="*/ 48 h 258"/>
                <a:gd name="T50" fmla="*/ 188 w 533"/>
                <a:gd name="T51" fmla="*/ 53 h 258"/>
                <a:gd name="T52" fmla="*/ 179 w 533"/>
                <a:gd name="T53" fmla="*/ 60 h 258"/>
                <a:gd name="T54" fmla="*/ 165 w 533"/>
                <a:gd name="T55" fmla="*/ 48 h 258"/>
                <a:gd name="T56" fmla="*/ 149 w 533"/>
                <a:gd name="T57" fmla="*/ 60 h 258"/>
                <a:gd name="T58" fmla="*/ 151 w 533"/>
                <a:gd name="T59" fmla="*/ 71 h 258"/>
                <a:gd name="T60" fmla="*/ 142 w 533"/>
                <a:gd name="T61" fmla="*/ 82 h 258"/>
                <a:gd name="T62" fmla="*/ 128 w 533"/>
                <a:gd name="T63" fmla="*/ 103 h 258"/>
                <a:gd name="T64" fmla="*/ 124 w 533"/>
                <a:gd name="T65" fmla="*/ 112 h 258"/>
                <a:gd name="T66" fmla="*/ 122 w 533"/>
                <a:gd name="T67" fmla="*/ 135 h 258"/>
                <a:gd name="T68" fmla="*/ 119 w 533"/>
                <a:gd name="T69" fmla="*/ 151 h 258"/>
                <a:gd name="T70" fmla="*/ 108 w 533"/>
                <a:gd name="T71" fmla="*/ 151 h 258"/>
                <a:gd name="T72" fmla="*/ 108 w 533"/>
                <a:gd name="T73" fmla="*/ 160 h 258"/>
                <a:gd name="T74" fmla="*/ 67 w 533"/>
                <a:gd name="T75" fmla="*/ 160 h 258"/>
                <a:gd name="T76" fmla="*/ 53 w 533"/>
                <a:gd name="T77" fmla="*/ 158 h 258"/>
                <a:gd name="T78" fmla="*/ 53 w 533"/>
                <a:gd name="T79" fmla="*/ 167 h 258"/>
                <a:gd name="T80" fmla="*/ 35 w 533"/>
                <a:gd name="T81" fmla="*/ 190 h 258"/>
                <a:gd name="T82" fmla="*/ 5 w 533"/>
                <a:gd name="T83" fmla="*/ 256 h 258"/>
                <a:gd name="T84" fmla="*/ 99 w 533"/>
                <a:gd name="T85" fmla="*/ 240 h 258"/>
                <a:gd name="T86" fmla="*/ 138 w 533"/>
                <a:gd name="T87" fmla="*/ 210 h 258"/>
                <a:gd name="T88" fmla="*/ 156 w 533"/>
                <a:gd name="T89" fmla="*/ 169 h 258"/>
                <a:gd name="T90" fmla="*/ 192 w 533"/>
                <a:gd name="T91" fmla="*/ 140 h 258"/>
                <a:gd name="T92" fmla="*/ 199 w 533"/>
                <a:gd name="T93" fmla="*/ 117 h 258"/>
                <a:gd name="T94" fmla="*/ 247 w 533"/>
                <a:gd name="T95" fmla="*/ 85 h 258"/>
                <a:gd name="T96" fmla="*/ 286 w 533"/>
                <a:gd name="T97" fmla="*/ 80 h 258"/>
                <a:gd name="T98" fmla="*/ 348 w 533"/>
                <a:gd name="T99" fmla="*/ 105 h 258"/>
                <a:gd name="T100" fmla="*/ 401 w 533"/>
                <a:gd name="T101" fmla="*/ 124 h 258"/>
                <a:gd name="T102" fmla="*/ 430 w 533"/>
                <a:gd name="T103" fmla="*/ 140 h 258"/>
                <a:gd name="T104" fmla="*/ 460 w 533"/>
                <a:gd name="T105" fmla="*/ 162 h 258"/>
                <a:gd name="T106" fmla="*/ 487 w 533"/>
                <a:gd name="T107" fmla="*/ 181 h 258"/>
                <a:gd name="T108" fmla="*/ 485 w 533"/>
                <a:gd name="T109" fmla="*/ 169 h 258"/>
                <a:gd name="T110" fmla="*/ 513 w 533"/>
                <a:gd name="T111" fmla="*/ 185 h 258"/>
                <a:gd name="T112" fmla="*/ 526 w 533"/>
                <a:gd name="T113" fmla="*/ 183 h 258"/>
                <a:gd name="T114" fmla="*/ 531 w 533"/>
                <a:gd name="T115" fmla="*/ 16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33" h="258">
                  <a:moveTo>
                    <a:pt x="531" y="169"/>
                  </a:moveTo>
                  <a:lnTo>
                    <a:pt x="531" y="167"/>
                  </a:lnTo>
                  <a:lnTo>
                    <a:pt x="526" y="165"/>
                  </a:lnTo>
                  <a:lnTo>
                    <a:pt x="524" y="162"/>
                  </a:lnTo>
                  <a:lnTo>
                    <a:pt x="524" y="162"/>
                  </a:lnTo>
                  <a:lnTo>
                    <a:pt x="522" y="165"/>
                  </a:lnTo>
                  <a:lnTo>
                    <a:pt x="519" y="165"/>
                  </a:lnTo>
                  <a:lnTo>
                    <a:pt x="519" y="162"/>
                  </a:lnTo>
                  <a:lnTo>
                    <a:pt x="517" y="162"/>
                  </a:lnTo>
                  <a:lnTo>
                    <a:pt x="517" y="160"/>
                  </a:lnTo>
                  <a:lnTo>
                    <a:pt x="517" y="158"/>
                  </a:lnTo>
                  <a:lnTo>
                    <a:pt x="517" y="156"/>
                  </a:lnTo>
                  <a:lnTo>
                    <a:pt x="517" y="156"/>
                  </a:lnTo>
                  <a:lnTo>
                    <a:pt x="517" y="153"/>
                  </a:lnTo>
                  <a:lnTo>
                    <a:pt x="517" y="153"/>
                  </a:lnTo>
                  <a:lnTo>
                    <a:pt x="515" y="151"/>
                  </a:lnTo>
                  <a:lnTo>
                    <a:pt x="515" y="151"/>
                  </a:lnTo>
                  <a:lnTo>
                    <a:pt x="513" y="151"/>
                  </a:lnTo>
                  <a:lnTo>
                    <a:pt x="510" y="149"/>
                  </a:lnTo>
                  <a:lnTo>
                    <a:pt x="508" y="149"/>
                  </a:lnTo>
                  <a:lnTo>
                    <a:pt x="503" y="151"/>
                  </a:lnTo>
                  <a:lnTo>
                    <a:pt x="503" y="151"/>
                  </a:lnTo>
                  <a:lnTo>
                    <a:pt x="501" y="149"/>
                  </a:lnTo>
                  <a:lnTo>
                    <a:pt x="501" y="149"/>
                  </a:lnTo>
                  <a:lnTo>
                    <a:pt x="499" y="149"/>
                  </a:lnTo>
                  <a:lnTo>
                    <a:pt x="499" y="146"/>
                  </a:lnTo>
                  <a:lnTo>
                    <a:pt x="501" y="146"/>
                  </a:lnTo>
                  <a:lnTo>
                    <a:pt x="501" y="144"/>
                  </a:lnTo>
                  <a:lnTo>
                    <a:pt x="501" y="142"/>
                  </a:lnTo>
                  <a:lnTo>
                    <a:pt x="501" y="142"/>
                  </a:lnTo>
                  <a:lnTo>
                    <a:pt x="501" y="140"/>
                  </a:lnTo>
                  <a:lnTo>
                    <a:pt x="499" y="140"/>
                  </a:lnTo>
                  <a:lnTo>
                    <a:pt x="497" y="140"/>
                  </a:lnTo>
                  <a:lnTo>
                    <a:pt x="497" y="140"/>
                  </a:lnTo>
                  <a:lnTo>
                    <a:pt x="494" y="142"/>
                  </a:lnTo>
                  <a:lnTo>
                    <a:pt x="494" y="144"/>
                  </a:lnTo>
                  <a:lnTo>
                    <a:pt x="494" y="144"/>
                  </a:lnTo>
                  <a:lnTo>
                    <a:pt x="492" y="144"/>
                  </a:lnTo>
                  <a:lnTo>
                    <a:pt x="492" y="144"/>
                  </a:lnTo>
                  <a:lnTo>
                    <a:pt x="492" y="142"/>
                  </a:lnTo>
                  <a:lnTo>
                    <a:pt x="492" y="140"/>
                  </a:lnTo>
                  <a:lnTo>
                    <a:pt x="492" y="137"/>
                  </a:lnTo>
                  <a:lnTo>
                    <a:pt x="492" y="137"/>
                  </a:lnTo>
                  <a:lnTo>
                    <a:pt x="490" y="130"/>
                  </a:lnTo>
                  <a:lnTo>
                    <a:pt x="490" y="130"/>
                  </a:lnTo>
                  <a:lnTo>
                    <a:pt x="490" y="128"/>
                  </a:lnTo>
                  <a:lnTo>
                    <a:pt x="490" y="128"/>
                  </a:lnTo>
                  <a:lnTo>
                    <a:pt x="490" y="126"/>
                  </a:lnTo>
                  <a:lnTo>
                    <a:pt x="490" y="126"/>
                  </a:lnTo>
                  <a:lnTo>
                    <a:pt x="490" y="124"/>
                  </a:lnTo>
                  <a:lnTo>
                    <a:pt x="490" y="124"/>
                  </a:lnTo>
                  <a:lnTo>
                    <a:pt x="487" y="121"/>
                  </a:lnTo>
                  <a:lnTo>
                    <a:pt x="469" y="110"/>
                  </a:lnTo>
                  <a:lnTo>
                    <a:pt x="462" y="103"/>
                  </a:lnTo>
                  <a:lnTo>
                    <a:pt x="458" y="94"/>
                  </a:lnTo>
                  <a:lnTo>
                    <a:pt x="453" y="92"/>
                  </a:lnTo>
                  <a:lnTo>
                    <a:pt x="451" y="87"/>
                  </a:lnTo>
                  <a:lnTo>
                    <a:pt x="451" y="82"/>
                  </a:lnTo>
                  <a:lnTo>
                    <a:pt x="451" y="82"/>
                  </a:lnTo>
                  <a:lnTo>
                    <a:pt x="449" y="80"/>
                  </a:lnTo>
                  <a:lnTo>
                    <a:pt x="437" y="73"/>
                  </a:lnTo>
                  <a:lnTo>
                    <a:pt x="437" y="73"/>
                  </a:lnTo>
                  <a:lnTo>
                    <a:pt x="433" y="73"/>
                  </a:lnTo>
                  <a:lnTo>
                    <a:pt x="430" y="73"/>
                  </a:lnTo>
                  <a:lnTo>
                    <a:pt x="426" y="73"/>
                  </a:lnTo>
                  <a:lnTo>
                    <a:pt x="421" y="73"/>
                  </a:lnTo>
                  <a:lnTo>
                    <a:pt x="419" y="73"/>
                  </a:lnTo>
                  <a:lnTo>
                    <a:pt x="417" y="76"/>
                  </a:lnTo>
                  <a:lnTo>
                    <a:pt x="417" y="76"/>
                  </a:lnTo>
                  <a:lnTo>
                    <a:pt x="417" y="78"/>
                  </a:lnTo>
                  <a:lnTo>
                    <a:pt x="414" y="78"/>
                  </a:lnTo>
                  <a:lnTo>
                    <a:pt x="412" y="78"/>
                  </a:lnTo>
                  <a:lnTo>
                    <a:pt x="407" y="78"/>
                  </a:lnTo>
                  <a:lnTo>
                    <a:pt x="405" y="78"/>
                  </a:lnTo>
                  <a:lnTo>
                    <a:pt x="405" y="78"/>
                  </a:lnTo>
                  <a:lnTo>
                    <a:pt x="405" y="76"/>
                  </a:lnTo>
                  <a:lnTo>
                    <a:pt x="405" y="76"/>
                  </a:lnTo>
                  <a:lnTo>
                    <a:pt x="405" y="73"/>
                  </a:lnTo>
                  <a:lnTo>
                    <a:pt x="405" y="71"/>
                  </a:lnTo>
                  <a:lnTo>
                    <a:pt x="407" y="62"/>
                  </a:lnTo>
                  <a:lnTo>
                    <a:pt x="407" y="62"/>
                  </a:lnTo>
                  <a:lnTo>
                    <a:pt x="407" y="60"/>
                  </a:lnTo>
                  <a:lnTo>
                    <a:pt x="410" y="60"/>
                  </a:lnTo>
                  <a:lnTo>
                    <a:pt x="410" y="60"/>
                  </a:lnTo>
                  <a:lnTo>
                    <a:pt x="412" y="60"/>
                  </a:lnTo>
                  <a:lnTo>
                    <a:pt x="412" y="57"/>
                  </a:lnTo>
                  <a:lnTo>
                    <a:pt x="414" y="53"/>
                  </a:lnTo>
                  <a:lnTo>
                    <a:pt x="417" y="53"/>
                  </a:lnTo>
                  <a:lnTo>
                    <a:pt x="417" y="50"/>
                  </a:lnTo>
                  <a:lnTo>
                    <a:pt x="417" y="46"/>
                  </a:lnTo>
                  <a:lnTo>
                    <a:pt x="417" y="37"/>
                  </a:lnTo>
                  <a:lnTo>
                    <a:pt x="414" y="34"/>
                  </a:lnTo>
                  <a:lnTo>
                    <a:pt x="405" y="32"/>
                  </a:lnTo>
                  <a:lnTo>
                    <a:pt x="403" y="32"/>
                  </a:lnTo>
                  <a:lnTo>
                    <a:pt x="403" y="30"/>
                  </a:lnTo>
                  <a:lnTo>
                    <a:pt x="401" y="25"/>
                  </a:lnTo>
                  <a:lnTo>
                    <a:pt x="398" y="25"/>
                  </a:lnTo>
                  <a:lnTo>
                    <a:pt x="398" y="25"/>
                  </a:lnTo>
                  <a:lnTo>
                    <a:pt x="396" y="25"/>
                  </a:lnTo>
                  <a:lnTo>
                    <a:pt x="396" y="28"/>
                  </a:lnTo>
                  <a:lnTo>
                    <a:pt x="394" y="30"/>
                  </a:lnTo>
                  <a:lnTo>
                    <a:pt x="391" y="30"/>
                  </a:lnTo>
                  <a:lnTo>
                    <a:pt x="389" y="30"/>
                  </a:lnTo>
                  <a:lnTo>
                    <a:pt x="387" y="30"/>
                  </a:lnTo>
                  <a:lnTo>
                    <a:pt x="387" y="30"/>
                  </a:lnTo>
                  <a:lnTo>
                    <a:pt x="385" y="28"/>
                  </a:lnTo>
                  <a:lnTo>
                    <a:pt x="378" y="23"/>
                  </a:lnTo>
                  <a:lnTo>
                    <a:pt x="375" y="21"/>
                  </a:lnTo>
                  <a:lnTo>
                    <a:pt x="373" y="21"/>
                  </a:lnTo>
                  <a:lnTo>
                    <a:pt x="371" y="23"/>
                  </a:lnTo>
                  <a:lnTo>
                    <a:pt x="369" y="23"/>
                  </a:lnTo>
                  <a:lnTo>
                    <a:pt x="369" y="23"/>
                  </a:lnTo>
                  <a:lnTo>
                    <a:pt x="366" y="23"/>
                  </a:lnTo>
                  <a:lnTo>
                    <a:pt x="364" y="21"/>
                  </a:lnTo>
                  <a:lnTo>
                    <a:pt x="364" y="18"/>
                  </a:lnTo>
                  <a:lnTo>
                    <a:pt x="362" y="18"/>
                  </a:lnTo>
                  <a:lnTo>
                    <a:pt x="362" y="18"/>
                  </a:lnTo>
                  <a:lnTo>
                    <a:pt x="359" y="18"/>
                  </a:lnTo>
                  <a:lnTo>
                    <a:pt x="357" y="21"/>
                  </a:lnTo>
                  <a:lnTo>
                    <a:pt x="355" y="25"/>
                  </a:lnTo>
                  <a:lnTo>
                    <a:pt x="355" y="28"/>
                  </a:lnTo>
                  <a:lnTo>
                    <a:pt x="350" y="28"/>
                  </a:lnTo>
                  <a:lnTo>
                    <a:pt x="350" y="30"/>
                  </a:lnTo>
                  <a:lnTo>
                    <a:pt x="346" y="30"/>
                  </a:lnTo>
                  <a:lnTo>
                    <a:pt x="346" y="30"/>
                  </a:lnTo>
                  <a:lnTo>
                    <a:pt x="341" y="30"/>
                  </a:lnTo>
                  <a:lnTo>
                    <a:pt x="339" y="28"/>
                  </a:lnTo>
                  <a:lnTo>
                    <a:pt x="339" y="28"/>
                  </a:lnTo>
                  <a:lnTo>
                    <a:pt x="336" y="28"/>
                  </a:lnTo>
                  <a:lnTo>
                    <a:pt x="336" y="25"/>
                  </a:lnTo>
                  <a:lnTo>
                    <a:pt x="336" y="25"/>
                  </a:lnTo>
                  <a:lnTo>
                    <a:pt x="336" y="23"/>
                  </a:lnTo>
                  <a:lnTo>
                    <a:pt x="336" y="21"/>
                  </a:lnTo>
                  <a:lnTo>
                    <a:pt x="334" y="21"/>
                  </a:lnTo>
                  <a:lnTo>
                    <a:pt x="332" y="18"/>
                  </a:lnTo>
                  <a:lnTo>
                    <a:pt x="323" y="16"/>
                  </a:lnTo>
                  <a:lnTo>
                    <a:pt x="320" y="14"/>
                  </a:lnTo>
                  <a:lnTo>
                    <a:pt x="316" y="9"/>
                  </a:lnTo>
                  <a:lnTo>
                    <a:pt x="314" y="7"/>
                  </a:lnTo>
                  <a:lnTo>
                    <a:pt x="311" y="5"/>
                  </a:lnTo>
                  <a:lnTo>
                    <a:pt x="309" y="5"/>
                  </a:lnTo>
                  <a:lnTo>
                    <a:pt x="307" y="5"/>
                  </a:lnTo>
                  <a:lnTo>
                    <a:pt x="307" y="0"/>
                  </a:lnTo>
                  <a:lnTo>
                    <a:pt x="304" y="0"/>
                  </a:lnTo>
                  <a:lnTo>
                    <a:pt x="302" y="0"/>
                  </a:lnTo>
                  <a:lnTo>
                    <a:pt x="298" y="0"/>
                  </a:lnTo>
                  <a:lnTo>
                    <a:pt x="298" y="0"/>
                  </a:lnTo>
                  <a:lnTo>
                    <a:pt x="298" y="2"/>
                  </a:lnTo>
                  <a:lnTo>
                    <a:pt x="295" y="2"/>
                  </a:lnTo>
                  <a:lnTo>
                    <a:pt x="295" y="7"/>
                  </a:lnTo>
                  <a:lnTo>
                    <a:pt x="295" y="7"/>
                  </a:lnTo>
                  <a:lnTo>
                    <a:pt x="295" y="7"/>
                  </a:lnTo>
                  <a:lnTo>
                    <a:pt x="293" y="9"/>
                  </a:lnTo>
                  <a:lnTo>
                    <a:pt x="288" y="14"/>
                  </a:lnTo>
                  <a:lnTo>
                    <a:pt x="288" y="14"/>
                  </a:lnTo>
                  <a:lnTo>
                    <a:pt x="288" y="14"/>
                  </a:lnTo>
                  <a:lnTo>
                    <a:pt x="288" y="16"/>
                  </a:lnTo>
                  <a:lnTo>
                    <a:pt x="288" y="16"/>
                  </a:lnTo>
                  <a:lnTo>
                    <a:pt x="291" y="18"/>
                  </a:lnTo>
                  <a:lnTo>
                    <a:pt x="293" y="18"/>
                  </a:lnTo>
                  <a:lnTo>
                    <a:pt x="295" y="21"/>
                  </a:lnTo>
                  <a:lnTo>
                    <a:pt x="295" y="21"/>
                  </a:lnTo>
                  <a:lnTo>
                    <a:pt x="295" y="23"/>
                  </a:lnTo>
                  <a:lnTo>
                    <a:pt x="295" y="23"/>
                  </a:lnTo>
                  <a:lnTo>
                    <a:pt x="295" y="28"/>
                  </a:lnTo>
                  <a:lnTo>
                    <a:pt x="295" y="30"/>
                  </a:lnTo>
                  <a:lnTo>
                    <a:pt x="295" y="30"/>
                  </a:lnTo>
                  <a:lnTo>
                    <a:pt x="295" y="32"/>
                  </a:lnTo>
                  <a:lnTo>
                    <a:pt x="295" y="32"/>
                  </a:lnTo>
                  <a:lnTo>
                    <a:pt x="295" y="34"/>
                  </a:lnTo>
                  <a:lnTo>
                    <a:pt x="293" y="37"/>
                  </a:lnTo>
                  <a:lnTo>
                    <a:pt x="291" y="37"/>
                  </a:lnTo>
                  <a:lnTo>
                    <a:pt x="288" y="34"/>
                  </a:lnTo>
                  <a:lnTo>
                    <a:pt x="282" y="34"/>
                  </a:lnTo>
                  <a:lnTo>
                    <a:pt x="279" y="37"/>
                  </a:lnTo>
                  <a:lnTo>
                    <a:pt x="279" y="37"/>
                  </a:lnTo>
                  <a:lnTo>
                    <a:pt x="277" y="37"/>
                  </a:lnTo>
                  <a:lnTo>
                    <a:pt x="277" y="41"/>
                  </a:lnTo>
                  <a:lnTo>
                    <a:pt x="277" y="44"/>
                  </a:lnTo>
                  <a:lnTo>
                    <a:pt x="277" y="44"/>
                  </a:lnTo>
                  <a:lnTo>
                    <a:pt x="275" y="44"/>
                  </a:lnTo>
                  <a:lnTo>
                    <a:pt x="275" y="46"/>
                  </a:lnTo>
                  <a:lnTo>
                    <a:pt x="272" y="48"/>
                  </a:lnTo>
                  <a:lnTo>
                    <a:pt x="270" y="48"/>
                  </a:lnTo>
                  <a:lnTo>
                    <a:pt x="270" y="50"/>
                  </a:lnTo>
                  <a:lnTo>
                    <a:pt x="268" y="53"/>
                  </a:lnTo>
                  <a:lnTo>
                    <a:pt x="268" y="53"/>
                  </a:lnTo>
                  <a:lnTo>
                    <a:pt x="268" y="53"/>
                  </a:lnTo>
                  <a:lnTo>
                    <a:pt x="266" y="53"/>
                  </a:lnTo>
                  <a:lnTo>
                    <a:pt x="266" y="53"/>
                  </a:lnTo>
                  <a:lnTo>
                    <a:pt x="266" y="50"/>
                  </a:lnTo>
                  <a:lnTo>
                    <a:pt x="266" y="50"/>
                  </a:lnTo>
                  <a:lnTo>
                    <a:pt x="266" y="46"/>
                  </a:lnTo>
                  <a:lnTo>
                    <a:pt x="266" y="46"/>
                  </a:lnTo>
                  <a:lnTo>
                    <a:pt x="266" y="46"/>
                  </a:lnTo>
                  <a:lnTo>
                    <a:pt x="263" y="44"/>
                  </a:lnTo>
                  <a:lnTo>
                    <a:pt x="263" y="41"/>
                  </a:lnTo>
                  <a:lnTo>
                    <a:pt x="261" y="39"/>
                  </a:lnTo>
                  <a:lnTo>
                    <a:pt x="261" y="37"/>
                  </a:lnTo>
                  <a:lnTo>
                    <a:pt x="259" y="34"/>
                  </a:lnTo>
                  <a:lnTo>
                    <a:pt x="259" y="32"/>
                  </a:lnTo>
                  <a:lnTo>
                    <a:pt x="259" y="32"/>
                  </a:lnTo>
                  <a:lnTo>
                    <a:pt x="256" y="30"/>
                  </a:lnTo>
                  <a:lnTo>
                    <a:pt x="256" y="30"/>
                  </a:lnTo>
                  <a:lnTo>
                    <a:pt x="254" y="30"/>
                  </a:lnTo>
                  <a:lnTo>
                    <a:pt x="238" y="28"/>
                  </a:lnTo>
                  <a:lnTo>
                    <a:pt x="236" y="28"/>
                  </a:lnTo>
                  <a:lnTo>
                    <a:pt x="234" y="28"/>
                  </a:lnTo>
                  <a:lnTo>
                    <a:pt x="234" y="28"/>
                  </a:lnTo>
                  <a:lnTo>
                    <a:pt x="234" y="30"/>
                  </a:lnTo>
                  <a:lnTo>
                    <a:pt x="231" y="32"/>
                  </a:lnTo>
                  <a:lnTo>
                    <a:pt x="231" y="32"/>
                  </a:lnTo>
                  <a:lnTo>
                    <a:pt x="231" y="34"/>
                  </a:lnTo>
                  <a:lnTo>
                    <a:pt x="231" y="34"/>
                  </a:lnTo>
                  <a:lnTo>
                    <a:pt x="231" y="37"/>
                  </a:lnTo>
                  <a:lnTo>
                    <a:pt x="231" y="37"/>
                  </a:lnTo>
                  <a:lnTo>
                    <a:pt x="231" y="39"/>
                  </a:lnTo>
                  <a:lnTo>
                    <a:pt x="231" y="39"/>
                  </a:lnTo>
                  <a:lnTo>
                    <a:pt x="231" y="39"/>
                  </a:lnTo>
                  <a:lnTo>
                    <a:pt x="231" y="41"/>
                  </a:lnTo>
                  <a:lnTo>
                    <a:pt x="231" y="41"/>
                  </a:lnTo>
                  <a:lnTo>
                    <a:pt x="229" y="44"/>
                  </a:lnTo>
                  <a:lnTo>
                    <a:pt x="229" y="46"/>
                  </a:lnTo>
                  <a:lnTo>
                    <a:pt x="224" y="48"/>
                  </a:lnTo>
                  <a:lnTo>
                    <a:pt x="206" y="48"/>
                  </a:lnTo>
                  <a:lnTo>
                    <a:pt x="199" y="48"/>
                  </a:lnTo>
                  <a:lnTo>
                    <a:pt x="197" y="50"/>
                  </a:lnTo>
                  <a:lnTo>
                    <a:pt x="197" y="50"/>
                  </a:lnTo>
                  <a:lnTo>
                    <a:pt x="195" y="5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190" y="48"/>
                  </a:lnTo>
                  <a:lnTo>
                    <a:pt x="188" y="50"/>
                  </a:lnTo>
                  <a:lnTo>
                    <a:pt x="188" y="53"/>
                  </a:lnTo>
                  <a:lnTo>
                    <a:pt x="188" y="53"/>
                  </a:lnTo>
                  <a:lnTo>
                    <a:pt x="188" y="53"/>
                  </a:lnTo>
                  <a:lnTo>
                    <a:pt x="186" y="55"/>
                  </a:lnTo>
                  <a:lnTo>
                    <a:pt x="186" y="55"/>
                  </a:lnTo>
                  <a:lnTo>
                    <a:pt x="186" y="55"/>
                  </a:lnTo>
                  <a:lnTo>
                    <a:pt x="183" y="57"/>
                  </a:lnTo>
                  <a:lnTo>
                    <a:pt x="181" y="60"/>
                  </a:lnTo>
                  <a:lnTo>
                    <a:pt x="181" y="60"/>
                  </a:lnTo>
                  <a:lnTo>
                    <a:pt x="179" y="60"/>
                  </a:lnTo>
                  <a:lnTo>
                    <a:pt x="179" y="57"/>
                  </a:lnTo>
                  <a:lnTo>
                    <a:pt x="179" y="57"/>
                  </a:lnTo>
                  <a:lnTo>
                    <a:pt x="179" y="57"/>
                  </a:lnTo>
                  <a:lnTo>
                    <a:pt x="176" y="55"/>
                  </a:lnTo>
                  <a:lnTo>
                    <a:pt x="172" y="55"/>
                  </a:lnTo>
                  <a:lnTo>
                    <a:pt x="172" y="53"/>
                  </a:lnTo>
                  <a:lnTo>
                    <a:pt x="170" y="53"/>
                  </a:lnTo>
                  <a:lnTo>
                    <a:pt x="167" y="50"/>
                  </a:lnTo>
                  <a:lnTo>
                    <a:pt x="165" y="48"/>
                  </a:lnTo>
                  <a:lnTo>
                    <a:pt x="163" y="48"/>
                  </a:lnTo>
                  <a:lnTo>
                    <a:pt x="160" y="46"/>
                  </a:lnTo>
                  <a:lnTo>
                    <a:pt x="158" y="44"/>
                  </a:lnTo>
                  <a:lnTo>
                    <a:pt x="156" y="44"/>
                  </a:lnTo>
                  <a:lnTo>
                    <a:pt x="154" y="48"/>
                  </a:lnTo>
                  <a:lnTo>
                    <a:pt x="154" y="48"/>
                  </a:lnTo>
                  <a:lnTo>
                    <a:pt x="151" y="53"/>
                  </a:lnTo>
                  <a:lnTo>
                    <a:pt x="151" y="55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7" y="62"/>
                  </a:lnTo>
                  <a:lnTo>
                    <a:pt x="149" y="64"/>
                  </a:lnTo>
                  <a:lnTo>
                    <a:pt x="149" y="64"/>
                  </a:lnTo>
                  <a:lnTo>
                    <a:pt x="149" y="64"/>
                  </a:lnTo>
                  <a:lnTo>
                    <a:pt x="149" y="66"/>
                  </a:lnTo>
                  <a:lnTo>
                    <a:pt x="151" y="66"/>
                  </a:lnTo>
                  <a:lnTo>
                    <a:pt x="151" y="69"/>
                  </a:lnTo>
                  <a:lnTo>
                    <a:pt x="151" y="71"/>
                  </a:lnTo>
                  <a:lnTo>
                    <a:pt x="151" y="73"/>
                  </a:lnTo>
                  <a:lnTo>
                    <a:pt x="149" y="76"/>
                  </a:lnTo>
                  <a:lnTo>
                    <a:pt x="149" y="78"/>
                  </a:lnTo>
                  <a:lnTo>
                    <a:pt x="149" y="78"/>
                  </a:lnTo>
                  <a:lnTo>
                    <a:pt x="147" y="80"/>
                  </a:lnTo>
                  <a:lnTo>
                    <a:pt x="147" y="80"/>
                  </a:lnTo>
                  <a:lnTo>
                    <a:pt x="144" y="80"/>
                  </a:lnTo>
                  <a:lnTo>
                    <a:pt x="142" y="80"/>
                  </a:lnTo>
                  <a:lnTo>
                    <a:pt x="142" y="82"/>
                  </a:lnTo>
                  <a:lnTo>
                    <a:pt x="140" y="85"/>
                  </a:lnTo>
                  <a:lnTo>
                    <a:pt x="138" y="89"/>
                  </a:lnTo>
                  <a:lnTo>
                    <a:pt x="138" y="92"/>
                  </a:lnTo>
                  <a:lnTo>
                    <a:pt x="138" y="94"/>
                  </a:lnTo>
                  <a:lnTo>
                    <a:pt x="135" y="96"/>
                  </a:lnTo>
                  <a:lnTo>
                    <a:pt x="135" y="96"/>
                  </a:lnTo>
                  <a:lnTo>
                    <a:pt x="131" y="98"/>
                  </a:lnTo>
                  <a:lnTo>
                    <a:pt x="131" y="101"/>
                  </a:lnTo>
                  <a:lnTo>
                    <a:pt x="128" y="103"/>
                  </a:lnTo>
                  <a:lnTo>
                    <a:pt x="128" y="105"/>
                  </a:lnTo>
                  <a:lnTo>
                    <a:pt x="126" y="105"/>
                  </a:lnTo>
                  <a:lnTo>
                    <a:pt x="124" y="108"/>
                  </a:lnTo>
                  <a:lnTo>
                    <a:pt x="122" y="108"/>
                  </a:lnTo>
                  <a:lnTo>
                    <a:pt x="122" y="110"/>
                  </a:lnTo>
                  <a:lnTo>
                    <a:pt x="122" y="110"/>
                  </a:lnTo>
                  <a:lnTo>
                    <a:pt x="122" y="110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4"/>
                  </a:lnTo>
                  <a:lnTo>
                    <a:pt x="122" y="121"/>
                  </a:lnTo>
                  <a:lnTo>
                    <a:pt x="122" y="124"/>
                  </a:lnTo>
                  <a:lnTo>
                    <a:pt x="122" y="124"/>
                  </a:lnTo>
                  <a:lnTo>
                    <a:pt x="122" y="126"/>
                  </a:lnTo>
                  <a:lnTo>
                    <a:pt x="122" y="128"/>
                  </a:lnTo>
                  <a:lnTo>
                    <a:pt x="122" y="128"/>
                  </a:lnTo>
                  <a:lnTo>
                    <a:pt x="122" y="133"/>
                  </a:lnTo>
                  <a:lnTo>
                    <a:pt x="122" y="135"/>
                  </a:lnTo>
                  <a:lnTo>
                    <a:pt x="122" y="135"/>
                  </a:lnTo>
                  <a:lnTo>
                    <a:pt x="124" y="135"/>
                  </a:lnTo>
                  <a:lnTo>
                    <a:pt x="124" y="137"/>
                  </a:lnTo>
                  <a:lnTo>
                    <a:pt x="124" y="137"/>
                  </a:lnTo>
                  <a:lnTo>
                    <a:pt x="124" y="142"/>
                  </a:lnTo>
                  <a:lnTo>
                    <a:pt x="124" y="142"/>
                  </a:lnTo>
                  <a:lnTo>
                    <a:pt x="124" y="144"/>
                  </a:lnTo>
                  <a:lnTo>
                    <a:pt x="122" y="146"/>
                  </a:lnTo>
                  <a:lnTo>
                    <a:pt x="119" y="151"/>
                  </a:lnTo>
                  <a:lnTo>
                    <a:pt x="119" y="151"/>
                  </a:lnTo>
                  <a:lnTo>
                    <a:pt x="117" y="151"/>
                  </a:lnTo>
                  <a:lnTo>
                    <a:pt x="117" y="151"/>
                  </a:lnTo>
                  <a:lnTo>
                    <a:pt x="117" y="151"/>
                  </a:lnTo>
                  <a:lnTo>
                    <a:pt x="115" y="151"/>
                  </a:lnTo>
                  <a:lnTo>
                    <a:pt x="110" y="151"/>
                  </a:lnTo>
                  <a:lnTo>
                    <a:pt x="108" y="151"/>
                  </a:lnTo>
                  <a:lnTo>
                    <a:pt x="108" y="151"/>
                  </a:lnTo>
                  <a:lnTo>
                    <a:pt x="108" y="151"/>
                  </a:lnTo>
                  <a:lnTo>
                    <a:pt x="106" y="153"/>
                  </a:lnTo>
                  <a:lnTo>
                    <a:pt x="103" y="156"/>
                  </a:lnTo>
                  <a:lnTo>
                    <a:pt x="103" y="156"/>
                  </a:lnTo>
                  <a:lnTo>
                    <a:pt x="103" y="158"/>
                  </a:lnTo>
                  <a:lnTo>
                    <a:pt x="106" y="158"/>
                  </a:lnTo>
                  <a:lnTo>
                    <a:pt x="106" y="158"/>
                  </a:lnTo>
                  <a:lnTo>
                    <a:pt x="108" y="160"/>
                  </a:lnTo>
                  <a:lnTo>
                    <a:pt x="108" y="160"/>
                  </a:lnTo>
                  <a:lnTo>
                    <a:pt x="108" y="160"/>
                  </a:lnTo>
                  <a:lnTo>
                    <a:pt x="108" y="162"/>
                  </a:lnTo>
                  <a:lnTo>
                    <a:pt x="108" y="162"/>
                  </a:lnTo>
                  <a:lnTo>
                    <a:pt x="108" y="165"/>
                  </a:lnTo>
                  <a:lnTo>
                    <a:pt x="106" y="165"/>
                  </a:lnTo>
                  <a:lnTo>
                    <a:pt x="106" y="165"/>
                  </a:lnTo>
                  <a:lnTo>
                    <a:pt x="92" y="162"/>
                  </a:lnTo>
                  <a:lnTo>
                    <a:pt x="87" y="162"/>
                  </a:lnTo>
                  <a:lnTo>
                    <a:pt x="73" y="160"/>
                  </a:lnTo>
                  <a:lnTo>
                    <a:pt x="67" y="160"/>
                  </a:lnTo>
                  <a:lnTo>
                    <a:pt x="67" y="160"/>
                  </a:lnTo>
                  <a:lnTo>
                    <a:pt x="64" y="158"/>
                  </a:lnTo>
                  <a:lnTo>
                    <a:pt x="60" y="156"/>
                  </a:lnTo>
                  <a:lnTo>
                    <a:pt x="60" y="156"/>
                  </a:lnTo>
                  <a:lnTo>
                    <a:pt x="57" y="156"/>
                  </a:lnTo>
                  <a:lnTo>
                    <a:pt x="57" y="156"/>
                  </a:lnTo>
                  <a:lnTo>
                    <a:pt x="55" y="158"/>
                  </a:lnTo>
                  <a:lnTo>
                    <a:pt x="55" y="158"/>
                  </a:lnTo>
                  <a:lnTo>
                    <a:pt x="53" y="158"/>
                  </a:lnTo>
                  <a:lnTo>
                    <a:pt x="53" y="162"/>
                  </a:lnTo>
                  <a:lnTo>
                    <a:pt x="53" y="162"/>
                  </a:lnTo>
                  <a:lnTo>
                    <a:pt x="51" y="162"/>
                  </a:lnTo>
                  <a:lnTo>
                    <a:pt x="51" y="165"/>
                  </a:lnTo>
                  <a:lnTo>
                    <a:pt x="51" y="165"/>
                  </a:lnTo>
                  <a:lnTo>
                    <a:pt x="53" y="167"/>
                  </a:lnTo>
                  <a:lnTo>
                    <a:pt x="53" y="167"/>
                  </a:lnTo>
                  <a:lnTo>
                    <a:pt x="53" y="167"/>
                  </a:lnTo>
                  <a:lnTo>
                    <a:pt x="53" y="167"/>
                  </a:lnTo>
                  <a:lnTo>
                    <a:pt x="53" y="169"/>
                  </a:lnTo>
                  <a:lnTo>
                    <a:pt x="48" y="172"/>
                  </a:lnTo>
                  <a:lnTo>
                    <a:pt x="44" y="172"/>
                  </a:lnTo>
                  <a:lnTo>
                    <a:pt x="44" y="174"/>
                  </a:lnTo>
                  <a:lnTo>
                    <a:pt x="44" y="178"/>
                  </a:lnTo>
                  <a:lnTo>
                    <a:pt x="41" y="181"/>
                  </a:lnTo>
                  <a:lnTo>
                    <a:pt x="39" y="183"/>
                  </a:lnTo>
                  <a:lnTo>
                    <a:pt x="37" y="185"/>
                  </a:lnTo>
                  <a:lnTo>
                    <a:pt x="35" y="190"/>
                  </a:lnTo>
                  <a:lnTo>
                    <a:pt x="32" y="197"/>
                  </a:lnTo>
                  <a:lnTo>
                    <a:pt x="32" y="199"/>
                  </a:lnTo>
                  <a:lnTo>
                    <a:pt x="28" y="204"/>
                  </a:lnTo>
                  <a:lnTo>
                    <a:pt x="16" y="213"/>
                  </a:lnTo>
                  <a:lnTo>
                    <a:pt x="12" y="220"/>
                  </a:lnTo>
                  <a:lnTo>
                    <a:pt x="3" y="229"/>
                  </a:lnTo>
                  <a:lnTo>
                    <a:pt x="0" y="236"/>
                  </a:lnTo>
                  <a:lnTo>
                    <a:pt x="0" y="242"/>
                  </a:lnTo>
                  <a:lnTo>
                    <a:pt x="5" y="256"/>
                  </a:lnTo>
                  <a:lnTo>
                    <a:pt x="7" y="256"/>
                  </a:lnTo>
                  <a:lnTo>
                    <a:pt x="9" y="256"/>
                  </a:lnTo>
                  <a:lnTo>
                    <a:pt x="12" y="258"/>
                  </a:lnTo>
                  <a:lnTo>
                    <a:pt x="14" y="258"/>
                  </a:lnTo>
                  <a:lnTo>
                    <a:pt x="19" y="256"/>
                  </a:lnTo>
                  <a:lnTo>
                    <a:pt x="44" y="256"/>
                  </a:lnTo>
                  <a:lnTo>
                    <a:pt x="53" y="254"/>
                  </a:lnTo>
                  <a:lnTo>
                    <a:pt x="64" y="247"/>
                  </a:lnTo>
                  <a:lnTo>
                    <a:pt x="99" y="240"/>
                  </a:lnTo>
                  <a:lnTo>
                    <a:pt x="115" y="229"/>
                  </a:lnTo>
                  <a:lnTo>
                    <a:pt x="119" y="229"/>
                  </a:lnTo>
                  <a:lnTo>
                    <a:pt x="122" y="226"/>
                  </a:lnTo>
                  <a:lnTo>
                    <a:pt x="122" y="224"/>
                  </a:lnTo>
                  <a:lnTo>
                    <a:pt x="124" y="222"/>
                  </a:lnTo>
                  <a:lnTo>
                    <a:pt x="124" y="222"/>
                  </a:lnTo>
                  <a:lnTo>
                    <a:pt x="126" y="220"/>
                  </a:lnTo>
                  <a:lnTo>
                    <a:pt x="131" y="217"/>
                  </a:lnTo>
                  <a:lnTo>
                    <a:pt x="138" y="210"/>
                  </a:lnTo>
                  <a:lnTo>
                    <a:pt x="142" y="210"/>
                  </a:lnTo>
                  <a:lnTo>
                    <a:pt x="142" y="208"/>
                  </a:lnTo>
                  <a:lnTo>
                    <a:pt x="140" y="201"/>
                  </a:lnTo>
                  <a:lnTo>
                    <a:pt x="142" y="194"/>
                  </a:lnTo>
                  <a:lnTo>
                    <a:pt x="151" y="183"/>
                  </a:lnTo>
                  <a:lnTo>
                    <a:pt x="154" y="181"/>
                  </a:lnTo>
                  <a:lnTo>
                    <a:pt x="156" y="176"/>
                  </a:lnTo>
                  <a:lnTo>
                    <a:pt x="156" y="174"/>
                  </a:lnTo>
                  <a:lnTo>
                    <a:pt x="156" y="169"/>
                  </a:lnTo>
                  <a:lnTo>
                    <a:pt x="156" y="167"/>
                  </a:lnTo>
                  <a:lnTo>
                    <a:pt x="160" y="160"/>
                  </a:lnTo>
                  <a:lnTo>
                    <a:pt x="163" y="158"/>
                  </a:lnTo>
                  <a:lnTo>
                    <a:pt x="167" y="156"/>
                  </a:lnTo>
                  <a:lnTo>
                    <a:pt x="172" y="151"/>
                  </a:lnTo>
                  <a:lnTo>
                    <a:pt x="183" y="146"/>
                  </a:lnTo>
                  <a:lnTo>
                    <a:pt x="190" y="144"/>
                  </a:lnTo>
                  <a:lnTo>
                    <a:pt x="192" y="142"/>
                  </a:lnTo>
                  <a:lnTo>
                    <a:pt x="192" y="140"/>
                  </a:lnTo>
                  <a:lnTo>
                    <a:pt x="192" y="135"/>
                  </a:lnTo>
                  <a:lnTo>
                    <a:pt x="192" y="133"/>
                  </a:lnTo>
                  <a:lnTo>
                    <a:pt x="195" y="130"/>
                  </a:lnTo>
                  <a:lnTo>
                    <a:pt x="197" y="128"/>
                  </a:lnTo>
                  <a:lnTo>
                    <a:pt x="197" y="128"/>
                  </a:lnTo>
                  <a:lnTo>
                    <a:pt x="197" y="126"/>
                  </a:lnTo>
                  <a:lnTo>
                    <a:pt x="199" y="124"/>
                  </a:lnTo>
                  <a:lnTo>
                    <a:pt x="202" y="121"/>
                  </a:lnTo>
                  <a:lnTo>
                    <a:pt x="199" y="117"/>
                  </a:lnTo>
                  <a:lnTo>
                    <a:pt x="204" y="110"/>
                  </a:lnTo>
                  <a:lnTo>
                    <a:pt x="220" y="98"/>
                  </a:lnTo>
                  <a:lnTo>
                    <a:pt x="224" y="94"/>
                  </a:lnTo>
                  <a:lnTo>
                    <a:pt x="227" y="94"/>
                  </a:lnTo>
                  <a:lnTo>
                    <a:pt x="231" y="94"/>
                  </a:lnTo>
                  <a:lnTo>
                    <a:pt x="243" y="85"/>
                  </a:lnTo>
                  <a:lnTo>
                    <a:pt x="245" y="82"/>
                  </a:lnTo>
                  <a:lnTo>
                    <a:pt x="247" y="85"/>
                  </a:lnTo>
                  <a:lnTo>
                    <a:pt x="247" y="85"/>
                  </a:lnTo>
                  <a:lnTo>
                    <a:pt x="250" y="82"/>
                  </a:lnTo>
                  <a:lnTo>
                    <a:pt x="252" y="80"/>
                  </a:lnTo>
                  <a:lnTo>
                    <a:pt x="256" y="76"/>
                  </a:lnTo>
                  <a:lnTo>
                    <a:pt x="261" y="73"/>
                  </a:lnTo>
                  <a:lnTo>
                    <a:pt x="266" y="73"/>
                  </a:lnTo>
                  <a:lnTo>
                    <a:pt x="279" y="73"/>
                  </a:lnTo>
                  <a:lnTo>
                    <a:pt x="282" y="78"/>
                  </a:lnTo>
                  <a:lnTo>
                    <a:pt x="282" y="78"/>
                  </a:lnTo>
                  <a:lnTo>
                    <a:pt x="286" y="80"/>
                  </a:lnTo>
                  <a:lnTo>
                    <a:pt x="298" y="80"/>
                  </a:lnTo>
                  <a:lnTo>
                    <a:pt x="298" y="78"/>
                  </a:lnTo>
                  <a:lnTo>
                    <a:pt x="304" y="82"/>
                  </a:lnTo>
                  <a:lnTo>
                    <a:pt x="314" y="85"/>
                  </a:lnTo>
                  <a:lnTo>
                    <a:pt x="336" y="89"/>
                  </a:lnTo>
                  <a:lnTo>
                    <a:pt x="341" y="94"/>
                  </a:lnTo>
                  <a:lnTo>
                    <a:pt x="346" y="98"/>
                  </a:lnTo>
                  <a:lnTo>
                    <a:pt x="346" y="103"/>
                  </a:lnTo>
                  <a:lnTo>
                    <a:pt x="348" y="105"/>
                  </a:lnTo>
                  <a:lnTo>
                    <a:pt x="357" y="110"/>
                  </a:lnTo>
                  <a:lnTo>
                    <a:pt x="357" y="105"/>
                  </a:lnTo>
                  <a:lnTo>
                    <a:pt x="359" y="101"/>
                  </a:lnTo>
                  <a:lnTo>
                    <a:pt x="359" y="98"/>
                  </a:lnTo>
                  <a:lnTo>
                    <a:pt x="362" y="96"/>
                  </a:lnTo>
                  <a:lnTo>
                    <a:pt x="369" y="101"/>
                  </a:lnTo>
                  <a:lnTo>
                    <a:pt x="391" y="112"/>
                  </a:lnTo>
                  <a:lnTo>
                    <a:pt x="391" y="119"/>
                  </a:lnTo>
                  <a:lnTo>
                    <a:pt x="401" y="124"/>
                  </a:lnTo>
                  <a:lnTo>
                    <a:pt x="403" y="126"/>
                  </a:lnTo>
                  <a:lnTo>
                    <a:pt x="405" y="128"/>
                  </a:lnTo>
                  <a:lnTo>
                    <a:pt x="407" y="128"/>
                  </a:lnTo>
                  <a:lnTo>
                    <a:pt x="412" y="128"/>
                  </a:lnTo>
                  <a:lnTo>
                    <a:pt x="414" y="128"/>
                  </a:lnTo>
                  <a:lnTo>
                    <a:pt x="417" y="130"/>
                  </a:lnTo>
                  <a:lnTo>
                    <a:pt x="417" y="133"/>
                  </a:lnTo>
                  <a:lnTo>
                    <a:pt x="419" y="135"/>
                  </a:lnTo>
                  <a:lnTo>
                    <a:pt x="430" y="140"/>
                  </a:lnTo>
                  <a:lnTo>
                    <a:pt x="433" y="142"/>
                  </a:lnTo>
                  <a:lnTo>
                    <a:pt x="435" y="146"/>
                  </a:lnTo>
                  <a:lnTo>
                    <a:pt x="435" y="146"/>
                  </a:lnTo>
                  <a:lnTo>
                    <a:pt x="442" y="156"/>
                  </a:lnTo>
                  <a:lnTo>
                    <a:pt x="444" y="156"/>
                  </a:lnTo>
                  <a:lnTo>
                    <a:pt x="446" y="156"/>
                  </a:lnTo>
                  <a:lnTo>
                    <a:pt x="453" y="156"/>
                  </a:lnTo>
                  <a:lnTo>
                    <a:pt x="455" y="158"/>
                  </a:lnTo>
                  <a:lnTo>
                    <a:pt x="460" y="162"/>
                  </a:lnTo>
                  <a:lnTo>
                    <a:pt x="462" y="165"/>
                  </a:lnTo>
                  <a:lnTo>
                    <a:pt x="474" y="174"/>
                  </a:lnTo>
                  <a:lnTo>
                    <a:pt x="483" y="178"/>
                  </a:lnTo>
                  <a:lnTo>
                    <a:pt x="485" y="181"/>
                  </a:lnTo>
                  <a:lnTo>
                    <a:pt x="487" y="185"/>
                  </a:lnTo>
                  <a:lnTo>
                    <a:pt x="487" y="185"/>
                  </a:lnTo>
                  <a:lnTo>
                    <a:pt x="490" y="183"/>
                  </a:lnTo>
                  <a:lnTo>
                    <a:pt x="487" y="183"/>
                  </a:lnTo>
                  <a:lnTo>
                    <a:pt x="487" y="181"/>
                  </a:lnTo>
                  <a:lnTo>
                    <a:pt x="487" y="178"/>
                  </a:lnTo>
                  <a:lnTo>
                    <a:pt x="490" y="178"/>
                  </a:lnTo>
                  <a:lnTo>
                    <a:pt x="490" y="176"/>
                  </a:lnTo>
                  <a:lnTo>
                    <a:pt x="487" y="176"/>
                  </a:lnTo>
                  <a:lnTo>
                    <a:pt x="485" y="174"/>
                  </a:lnTo>
                  <a:lnTo>
                    <a:pt x="485" y="174"/>
                  </a:lnTo>
                  <a:lnTo>
                    <a:pt x="483" y="169"/>
                  </a:lnTo>
                  <a:lnTo>
                    <a:pt x="485" y="169"/>
                  </a:lnTo>
                  <a:lnTo>
                    <a:pt x="485" y="169"/>
                  </a:lnTo>
                  <a:lnTo>
                    <a:pt x="487" y="169"/>
                  </a:lnTo>
                  <a:lnTo>
                    <a:pt x="485" y="167"/>
                  </a:lnTo>
                  <a:lnTo>
                    <a:pt x="490" y="167"/>
                  </a:lnTo>
                  <a:lnTo>
                    <a:pt x="497" y="172"/>
                  </a:lnTo>
                  <a:lnTo>
                    <a:pt x="499" y="169"/>
                  </a:lnTo>
                  <a:lnTo>
                    <a:pt x="501" y="174"/>
                  </a:lnTo>
                  <a:lnTo>
                    <a:pt x="508" y="181"/>
                  </a:lnTo>
                  <a:lnTo>
                    <a:pt x="510" y="183"/>
                  </a:lnTo>
                  <a:lnTo>
                    <a:pt x="513" y="185"/>
                  </a:lnTo>
                  <a:lnTo>
                    <a:pt x="515" y="183"/>
                  </a:lnTo>
                  <a:lnTo>
                    <a:pt x="517" y="183"/>
                  </a:lnTo>
                  <a:lnTo>
                    <a:pt x="517" y="181"/>
                  </a:lnTo>
                  <a:lnTo>
                    <a:pt x="519" y="181"/>
                  </a:lnTo>
                  <a:lnTo>
                    <a:pt x="522" y="181"/>
                  </a:lnTo>
                  <a:lnTo>
                    <a:pt x="524" y="183"/>
                  </a:lnTo>
                  <a:lnTo>
                    <a:pt x="526" y="183"/>
                  </a:lnTo>
                  <a:lnTo>
                    <a:pt x="526" y="183"/>
                  </a:lnTo>
                  <a:lnTo>
                    <a:pt x="526" y="183"/>
                  </a:lnTo>
                  <a:lnTo>
                    <a:pt x="526" y="181"/>
                  </a:lnTo>
                  <a:lnTo>
                    <a:pt x="529" y="178"/>
                  </a:lnTo>
                  <a:lnTo>
                    <a:pt x="529" y="178"/>
                  </a:lnTo>
                  <a:lnTo>
                    <a:pt x="531" y="176"/>
                  </a:lnTo>
                  <a:lnTo>
                    <a:pt x="531" y="174"/>
                  </a:lnTo>
                  <a:lnTo>
                    <a:pt x="533" y="172"/>
                  </a:lnTo>
                  <a:lnTo>
                    <a:pt x="533" y="172"/>
                  </a:lnTo>
                  <a:lnTo>
                    <a:pt x="533" y="169"/>
                  </a:lnTo>
                  <a:lnTo>
                    <a:pt x="531" y="16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3" name="Freeform 15"/>
            <p:cNvSpPr>
              <a:spLocks noEditPoints="1"/>
            </p:cNvSpPr>
            <p:nvPr/>
          </p:nvSpPr>
          <p:spPr bwMode="auto">
            <a:xfrm>
              <a:off x="8510384" y="3037912"/>
              <a:ext cx="839788" cy="903288"/>
            </a:xfrm>
            <a:custGeom>
              <a:avLst/>
              <a:gdLst>
                <a:gd name="T0" fmla="*/ 309 w 529"/>
                <a:gd name="T1" fmla="*/ 541 h 569"/>
                <a:gd name="T2" fmla="*/ 318 w 529"/>
                <a:gd name="T3" fmla="*/ 528 h 569"/>
                <a:gd name="T4" fmla="*/ 291 w 529"/>
                <a:gd name="T5" fmla="*/ 525 h 569"/>
                <a:gd name="T6" fmla="*/ 529 w 529"/>
                <a:gd name="T7" fmla="*/ 356 h 569"/>
                <a:gd name="T8" fmla="*/ 520 w 529"/>
                <a:gd name="T9" fmla="*/ 329 h 569"/>
                <a:gd name="T10" fmla="*/ 483 w 529"/>
                <a:gd name="T11" fmla="*/ 304 h 569"/>
                <a:gd name="T12" fmla="*/ 469 w 529"/>
                <a:gd name="T13" fmla="*/ 294 h 569"/>
                <a:gd name="T14" fmla="*/ 430 w 529"/>
                <a:gd name="T15" fmla="*/ 299 h 569"/>
                <a:gd name="T16" fmla="*/ 401 w 529"/>
                <a:gd name="T17" fmla="*/ 283 h 569"/>
                <a:gd name="T18" fmla="*/ 394 w 529"/>
                <a:gd name="T19" fmla="*/ 269 h 569"/>
                <a:gd name="T20" fmla="*/ 385 w 529"/>
                <a:gd name="T21" fmla="*/ 251 h 569"/>
                <a:gd name="T22" fmla="*/ 325 w 529"/>
                <a:gd name="T23" fmla="*/ 226 h 569"/>
                <a:gd name="T24" fmla="*/ 339 w 529"/>
                <a:gd name="T25" fmla="*/ 189 h 569"/>
                <a:gd name="T26" fmla="*/ 373 w 529"/>
                <a:gd name="T27" fmla="*/ 198 h 569"/>
                <a:gd name="T28" fmla="*/ 382 w 529"/>
                <a:gd name="T29" fmla="*/ 194 h 569"/>
                <a:gd name="T30" fmla="*/ 394 w 529"/>
                <a:gd name="T31" fmla="*/ 182 h 569"/>
                <a:gd name="T32" fmla="*/ 382 w 529"/>
                <a:gd name="T33" fmla="*/ 176 h 569"/>
                <a:gd name="T34" fmla="*/ 366 w 529"/>
                <a:gd name="T35" fmla="*/ 157 h 569"/>
                <a:gd name="T36" fmla="*/ 353 w 529"/>
                <a:gd name="T37" fmla="*/ 137 h 569"/>
                <a:gd name="T38" fmla="*/ 348 w 529"/>
                <a:gd name="T39" fmla="*/ 118 h 569"/>
                <a:gd name="T40" fmla="*/ 355 w 529"/>
                <a:gd name="T41" fmla="*/ 100 h 569"/>
                <a:gd name="T42" fmla="*/ 348 w 529"/>
                <a:gd name="T43" fmla="*/ 86 h 569"/>
                <a:gd name="T44" fmla="*/ 359 w 529"/>
                <a:gd name="T45" fmla="*/ 73 h 569"/>
                <a:gd name="T46" fmla="*/ 387 w 529"/>
                <a:gd name="T47" fmla="*/ 77 h 569"/>
                <a:gd name="T48" fmla="*/ 394 w 529"/>
                <a:gd name="T49" fmla="*/ 54 h 569"/>
                <a:gd name="T50" fmla="*/ 375 w 529"/>
                <a:gd name="T51" fmla="*/ 29 h 569"/>
                <a:gd name="T52" fmla="*/ 359 w 529"/>
                <a:gd name="T53" fmla="*/ 41 h 569"/>
                <a:gd name="T54" fmla="*/ 350 w 529"/>
                <a:gd name="T55" fmla="*/ 57 h 569"/>
                <a:gd name="T56" fmla="*/ 325 w 529"/>
                <a:gd name="T57" fmla="*/ 59 h 569"/>
                <a:gd name="T58" fmla="*/ 295 w 529"/>
                <a:gd name="T59" fmla="*/ 75 h 569"/>
                <a:gd name="T60" fmla="*/ 270 w 529"/>
                <a:gd name="T61" fmla="*/ 98 h 569"/>
                <a:gd name="T62" fmla="*/ 261 w 529"/>
                <a:gd name="T63" fmla="*/ 112 h 569"/>
                <a:gd name="T64" fmla="*/ 240 w 529"/>
                <a:gd name="T65" fmla="*/ 112 h 569"/>
                <a:gd name="T66" fmla="*/ 224 w 529"/>
                <a:gd name="T67" fmla="*/ 134 h 569"/>
                <a:gd name="T68" fmla="*/ 206 w 529"/>
                <a:gd name="T69" fmla="*/ 121 h 569"/>
                <a:gd name="T70" fmla="*/ 195 w 529"/>
                <a:gd name="T71" fmla="*/ 107 h 569"/>
                <a:gd name="T72" fmla="*/ 170 w 529"/>
                <a:gd name="T73" fmla="*/ 80 h 569"/>
                <a:gd name="T74" fmla="*/ 144 w 529"/>
                <a:gd name="T75" fmla="*/ 48 h 569"/>
                <a:gd name="T76" fmla="*/ 119 w 529"/>
                <a:gd name="T77" fmla="*/ 57 h 569"/>
                <a:gd name="T78" fmla="*/ 99 w 529"/>
                <a:gd name="T79" fmla="*/ 34 h 569"/>
                <a:gd name="T80" fmla="*/ 108 w 529"/>
                <a:gd name="T81" fmla="*/ 22 h 569"/>
                <a:gd name="T82" fmla="*/ 67 w 529"/>
                <a:gd name="T83" fmla="*/ 6 h 569"/>
                <a:gd name="T84" fmla="*/ 74 w 529"/>
                <a:gd name="T85" fmla="*/ 27 h 569"/>
                <a:gd name="T86" fmla="*/ 69 w 529"/>
                <a:gd name="T87" fmla="*/ 54 h 569"/>
                <a:gd name="T88" fmla="*/ 58 w 529"/>
                <a:gd name="T89" fmla="*/ 66 h 569"/>
                <a:gd name="T90" fmla="*/ 32 w 529"/>
                <a:gd name="T91" fmla="*/ 77 h 569"/>
                <a:gd name="T92" fmla="*/ 23 w 529"/>
                <a:gd name="T93" fmla="*/ 91 h 569"/>
                <a:gd name="T94" fmla="*/ 30 w 529"/>
                <a:gd name="T95" fmla="*/ 112 h 569"/>
                <a:gd name="T96" fmla="*/ 19 w 529"/>
                <a:gd name="T97" fmla="*/ 139 h 569"/>
                <a:gd name="T98" fmla="*/ 78 w 529"/>
                <a:gd name="T99" fmla="*/ 226 h 569"/>
                <a:gd name="T100" fmla="*/ 124 w 529"/>
                <a:gd name="T101" fmla="*/ 246 h 569"/>
                <a:gd name="T102" fmla="*/ 172 w 529"/>
                <a:gd name="T103" fmla="*/ 310 h 569"/>
                <a:gd name="T104" fmla="*/ 270 w 529"/>
                <a:gd name="T105" fmla="*/ 395 h 569"/>
                <a:gd name="T106" fmla="*/ 334 w 529"/>
                <a:gd name="T107" fmla="*/ 450 h 569"/>
                <a:gd name="T108" fmla="*/ 428 w 529"/>
                <a:gd name="T109" fmla="*/ 450 h 569"/>
                <a:gd name="T110" fmla="*/ 474 w 529"/>
                <a:gd name="T111" fmla="*/ 445 h 569"/>
                <a:gd name="T112" fmla="*/ 494 w 529"/>
                <a:gd name="T113" fmla="*/ 432 h 569"/>
                <a:gd name="T114" fmla="*/ 501 w 529"/>
                <a:gd name="T115" fmla="*/ 404 h 569"/>
                <a:gd name="T116" fmla="*/ 517 w 529"/>
                <a:gd name="T117" fmla="*/ 381 h 569"/>
                <a:gd name="T118" fmla="*/ 206 w 529"/>
                <a:gd name="T119" fmla="*/ 262 h 569"/>
                <a:gd name="T120" fmla="*/ 330 w 529"/>
                <a:gd name="T121" fmla="*/ 52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29" h="569">
                  <a:moveTo>
                    <a:pt x="316" y="528"/>
                  </a:moveTo>
                  <a:lnTo>
                    <a:pt x="316" y="528"/>
                  </a:lnTo>
                  <a:lnTo>
                    <a:pt x="314" y="530"/>
                  </a:lnTo>
                  <a:lnTo>
                    <a:pt x="314" y="530"/>
                  </a:lnTo>
                  <a:lnTo>
                    <a:pt x="314" y="530"/>
                  </a:lnTo>
                  <a:lnTo>
                    <a:pt x="314" y="530"/>
                  </a:lnTo>
                  <a:lnTo>
                    <a:pt x="314" y="530"/>
                  </a:lnTo>
                  <a:lnTo>
                    <a:pt x="311" y="532"/>
                  </a:lnTo>
                  <a:lnTo>
                    <a:pt x="309" y="532"/>
                  </a:lnTo>
                  <a:lnTo>
                    <a:pt x="309" y="539"/>
                  </a:lnTo>
                  <a:lnTo>
                    <a:pt x="309" y="539"/>
                  </a:lnTo>
                  <a:lnTo>
                    <a:pt x="309" y="541"/>
                  </a:lnTo>
                  <a:lnTo>
                    <a:pt x="309" y="541"/>
                  </a:lnTo>
                  <a:lnTo>
                    <a:pt x="309" y="544"/>
                  </a:lnTo>
                  <a:lnTo>
                    <a:pt x="311" y="544"/>
                  </a:lnTo>
                  <a:lnTo>
                    <a:pt x="314" y="541"/>
                  </a:lnTo>
                  <a:lnTo>
                    <a:pt x="314" y="539"/>
                  </a:lnTo>
                  <a:lnTo>
                    <a:pt x="314" y="539"/>
                  </a:lnTo>
                  <a:lnTo>
                    <a:pt x="311" y="539"/>
                  </a:lnTo>
                  <a:lnTo>
                    <a:pt x="311" y="537"/>
                  </a:lnTo>
                  <a:lnTo>
                    <a:pt x="314" y="532"/>
                  </a:lnTo>
                  <a:lnTo>
                    <a:pt x="316" y="530"/>
                  </a:lnTo>
                  <a:lnTo>
                    <a:pt x="318" y="530"/>
                  </a:lnTo>
                  <a:lnTo>
                    <a:pt x="318" y="528"/>
                  </a:lnTo>
                  <a:lnTo>
                    <a:pt x="316" y="528"/>
                  </a:lnTo>
                  <a:close/>
                  <a:moveTo>
                    <a:pt x="291" y="525"/>
                  </a:moveTo>
                  <a:lnTo>
                    <a:pt x="291" y="525"/>
                  </a:lnTo>
                  <a:lnTo>
                    <a:pt x="289" y="525"/>
                  </a:lnTo>
                  <a:lnTo>
                    <a:pt x="291" y="525"/>
                  </a:lnTo>
                  <a:lnTo>
                    <a:pt x="289" y="528"/>
                  </a:lnTo>
                  <a:lnTo>
                    <a:pt x="289" y="528"/>
                  </a:lnTo>
                  <a:lnTo>
                    <a:pt x="289" y="530"/>
                  </a:lnTo>
                  <a:lnTo>
                    <a:pt x="289" y="530"/>
                  </a:lnTo>
                  <a:lnTo>
                    <a:pt x="291" y="530"/>
                  </a:lnTo>
                  <a:lnTo>
                    <a:pt x="291" y="528"/>
                  </a:lnTo>
                  <a:lnTo>
                    <a:pt x="291" y="525"/>
                  </a:lnTo>
                  <a:close/>
                  <a:moveTo>
                    <a:pt x="407" y="566"/>
                  </a:moveTo>
                  <a:lnTo>
                    <a:pt x="405" y="569"/>
                  </a:lnTo>
                  <a:lnTo>
                    <a:pt x="407" y="569"/>
                  </a:lnTo>
                  <a:lnTo>
                    <a:pt x="410" y="564"/>
                  </a:lnTo>
                  <a:lnTo>
                    <a:pt x="407" y="564"/>
                  </a:lnTo>
                  <a:lnTo>
                    <a:pt x="407" y="566"/>
                  </a:lnTo>
                  <a:close/>
                  <a:moveTo>
                    <a:pt x="529" y="365"/>
                  </a:moveTo>
                  <a:lnTo>
                    <a:pt x="529" y="363"/>
                  </a:lnTo>
                  <a:lnTo>
                    <a:pt x="529" y="358"/>
                  </a:lnTo>
                  <a:lnTo>
                    <a:pt x="529" y="358"/>
                  </a:lnTo>
                  <a:lnTo>
                    <a:pt x="529" y="356"/>
                  </a:lnTo>
                  <a:lnTo>
                    <a:pt x="529" y="356"/>
                  </a:lnTo>
                  <a:lnTo>
                    <a:pt x="526" y="356"/>
                  </a:lnTo>
                  <a:lnTo>
                    <a:pt x="526" y="354"/>
                  </a:lnTo>
                  <a:lnTo>
                    <a:pt x="526" y="352"/>
                  </a:lnTo>
                  <a:lnTo>
                    <a:pt x="526" y="342"/>
                  </a:lnTo>
                  <a:lnTo>
                    <a:pt x="526" y="340"/>
                  </a:lnTo>
                  <a:lnTo>
                    <a:pt x="526" y="338"/>
                  </a:lnTo>
                  <a:lnTo>
                    <a:pt x="522" y="333"/>
                  </a:lnTo>
                  <a:lnTo>
                    <a:pt x="522" y="331"/>
                  </a:lnTo>
                  <a:lnTo>
                    <a:pt x="522" y="331"/>
                  </a:lnTo>
                  <a:lnTo>
                    <a:pt x="522" y="329"/>
                  </a:lnTo>
                  <a:lnTo>
                    <a:pt x="522" y="329"/>
                  </a:lnTo>
                  <a:lnTo>
                    <a:pt x="520" y="329"/>
                  </a:lnTo>
                  <a:lnTo>
                    <a:pt x="517" y="326"/>
                  </a:lnTo>
                  <a:lnTo>
                    <a:pt x="517" y="324"/>
                  </a:lnTo>
                  <a:lnTo>
                    <a:pt x="515" y="322"/>
                  </a:lnTo>
                  <a:lnTo>
                    <a:pt x="503" y="313"/>
                  </a:lnTo>
                  <a:lnTo>
                    <a:pt x="501" y="310"/>
                  </a:lnTo>
                  <a:lnTo>
                    <a:pt x="497" y="310"/>
                  </a:lnTo>
                  <a:lnTo>
                    <a:pt x="494" y="310"/>
                  </a:lnTo>
                  <a:lnTo>
                    <a:pt x="492" y="308"/>
                  </a:lnTo>
                  <a:lnTo>
                    <a:pt x="487" y="306"/>
                  </a:lnTo>
                  <a:lnTo>
                    <a:pt x="485" y="304"/>
                  </a:lnTo>
                  <a:lnTo>
                    <a:pt x="485" y="304"/>
                  </a:lnTo>
                  <a:lnTo>
                    <a:pt x="483" y="304"/>
                  </a:lnTo>
                  <a:lnTo>
                    <a:pt x="483" y="306"/>
                  </a:lnTo>
                  <a:lnTo>
                    <a:pt x="481" y="306"/>
                  </a:lnTo>
                  <a:lnTo>
                    <a:pt x="481" y="306"/>
                  </a:lnTo>
                  <a:lnTo>
                    <a:pt x="476" y="306"/>
                  </a:lnTo>
                  <a:lnTo>
                    <a:pt x="476" y="304"/>
                  </a:lnTo>
                  <a:lnTo>
                    <a:pt x="474" y="304"/>
                  </a:lnTo>
                  <a:lnTo>
                    <a:pt x="474" y="304"/>
                  </a:lnTo>
                  <a:lnTo>
                    <a:pt x="474" y="301"/>
                  </a:lnTo>
                  <a:lnTo>
                    <a:pt x="471" y="301"/>
                  </a:lnTo>
                  <a:lnTo>
                    <a:pt x="471" y="297"/>
                  </a:lnTo>
                  <a:lnTo>
                    <a:pt x="471" y="294"/>
                  </a:lnTo>
                  <a:lnTo>
                    <a:pt x="469" y="294"/>
                  </a:lnTo>
                  <a:lnTo>
                    <a:pt x="467" y="292"/>
                  </a:lnTo>
                  <a:lnTo>
                    <a:pt x="455" y="288"/>
                  </a:lnTo>
                  <a:lnTo>
                    <a:pt x="453" y="288"/>
                  </a:lnTo>
                  <a:lnTo>
                    <a:pt x="453" y="288"/>
                  </a:lnTo>
                  <a:lnTo>
                    <a:pt x="453" y="290"/>
                  </a:lnTo>
                  <a:lnTo>
                    <a:pt x="451" y="290"/>
                  </a:lnTo>
                  <a:lnTo>
                    <a:pt x="446" y="294"/>
                  </a:lnTo>
                  <a:lnTo>
                    <a:pt x="444" y="297"/>
                  </a:lnTo>
                  <a:lnTo>
                    <a:pt x="439" y="299"/>
                  </a:lnTo>
                  <a:lnTo>
                    <a:pt x="437" y="299"/>
                  </a:lnTo>
                  <a:lnTo>
                    <a:pt x="433" y="299"/>
                  </a:lnTo>
                  <a:lnTo>
                    <a:pt x="430" y="299"/>
                  </a:lnTo>
                  <a:lnTo>
                    <a:pt x="430" y="299"/>
                  </a:lnTo>
                  <a:lnTo>
                    <a:pt x="428" y="299"/>
                  </a:lnTo>
                  <a:lnTo>
                    <a:pt x="428" y="299"/>
                  </a:lnTo>
                  <a:lnTo>
                    <a:pt x="428" y="297"/>
                  </a:lnTo>
                  <a:lnTo>
                    <a:pt x="428" y="297"/>
                  </a:lnTo>
                  <a:lnTo>
                    <a:pt x="426" y="297"/>
                  </a:lnTo>
                  <a:lnTo>
                    <a:pt x="426" y="294"/>
                  </a:lnTo>
                  <a:lnTo>
                    <a:pt x="426" y="294"/>
                  </a:lnTo>
                  <a:lnTo>
                    <a:pt x="423" y="292"/>
                  </a:lnTo>
                  <a:lnTo>
                    <a:pt x="403" y="283"/>
                  </a:lnTo>
                  <a:lnTo>
                    <a:pt x="403" y="283"/>
                  </a:lnTo>
                  <a:lnTo>
                    <a:pt x="401" y="283"/>
                  </a:lnTo>
                  <a:lnTo>
                    <a:pt x="401" y="283"/>
                  </a:lnTo>
                  <a:lnTo>
                    <a:pt x="398" y="283"/>
                  </a:lnTo>
                  <a:lnTo>
                    <a:pt x="396" y="283"/>
                  </a:lnTo>
                  <a:lnTo>
                    <a:pt x="394" y="283"/>
                  </a:lnTo>
                  <a:lnTo>
                    <a:pt x="394" y="283"/>
                  </a:lnTo>
                  <a:lnTo>
                    <a:pt x="394" y="281"/>
                  </a:lnTo>
                  <a:lnTo>
                    <a:pt x="394" y="281"/>
                  </a:lnTo>
                  <a:lnTo>
                    <a:pt x="394" y="281"/>
                  </a:lnTo>
                  <a:lnTo>
                    <a:pt x="394" y="278"/>
                  </a:lnTo>
                  <a:lnTo>
                    <a:pt x="394" y="272"/>
                  </a:lnTo>
                  <a:lnTo>
                    <a:pt x="394" y="269"/>
                  </a:lnTo>
                  <a:lnTo>
                    <a:pt x="394" y="269"/>
                  </a:lnTo>
                  <a:lnTo>
                    <a:pt x="396" y="267"/>
                  </a:lnTo>
                  <a:lnTo>
                    <a:pt x="396" y="265"/>
                  </a:lnTo>
                  <a:lnTo>
                    <a:pt x="396" y="265"/>
                  </a:lnTo>
                  <a:lnTo>
                    <a:pt x="396" y="262"/>
                  </a:lnTo>
                  <a:lnTo>
                    <a:pt x="396" y="262"/>
                  </a:lnTo>
                  <a:lnTo>
                    <a:pt x="396" y="260"/>
                  </a:lnTo>
                  <a:lnTo>
                    <a:pt x="394" y="258"/>
                  </a:lnTo>
                  <a:lnTo>
                    <a:pt x="391" y="258"/>
                  </a:lnTo>
                  <a:lnTo>
                    <a:pt x="389" y="256"/>
                  </a:lnTo>
                  <a:lnTo>
                    <a:pt x="385" y="253"/>
                  </a:lnTo>
                  <a:lnTo>
                    <a:pt x="385" y="251"/>
                  </a:lnTo>
                  <a:lnTo>
                    <a:pt x="385" y="251"/>
                  </a:lnTo>
                  <a:lnTo>
                    <a:pt x="382" y="251"/>
                  </a:lnTo>
                  <a:lnTo>
                    <a:pt x="378" y="251"/>
                  </a:lnTo>
                  <a:lnTo>
                    <a:pt x="341" y="230"/>
                  </a:lnTo>
                  <a:lnTo>
                    <a:pt x="339" y="230"/>
                  </a:lnTo>
                  <a:lnTo>
                    <a:pt x="339" y="230"/>
                  </a:lnTo>
                  <a:lnTo>
                    <a:pt x="337" y="230"/>
                  </a:lnTo>
                  <a:lnTo>
                    <a:pt x="334" y="230"/>
                  </a:lnTo>
                  <a:lnTo>
                    <a:pt x="330" y="230"/>
                  </a:lnTo>
                  <a:lnTo>
                    <a:pt x="327" y="228"/>
                  </a:lnTo>
                  <a:lnTo>
                    <a:pt x="325" y="228"/>
                  </a:lnTo>
                  <a:lnTo>
                    <a:pt x="325" y="226"/>
                  </a:lnTo>
                  <a:lnTo>
                    <a:pt x="325" y="226"/>
                  </a:lnTo>
                  <a:lnTo>
                    <a:pt x="323" y="221"/>
                  </a:lnTo>
                  <a:lnTo>
                    <a:pt x="323" y="221"/>
                  </a:lnTo>
                  <a:lnTo>
                    <a:pt x="323" y="208"/>
                  </a:lnTo>
                  <a:lnTo>
                    <a:pt x="323" y="208"/>
                  </a:lnTo>
                  <a:lnTo>
                    <a:pt x="323" y="205"/>
                  </a:lnTo>
                  <a:lnTo>
                    <a:pt x="330" y="201"/>
                  </a:lnTo>
                  <a:lnTo>
                    <a:pt x="334" y="196"/>
                  </a:lnTo>
                  <a:lnTo>
                    <a:pt x="337" y="196"/>
                  </a:lnTo>
                  <a:lnTo>
                    <a:pt x="337" y="194"/>
                  </a:lnTo>
                  <a:lnTo>
                    <a:pt x="337" y="194"/>
                  </a:lnTo>
                  <a:lnTo>
                    <a:pt x="339" y="192"/>
                  </a:lnTo>
                  <a:lnTo>
                    <a:pt x="339" y="189"/>
                  </a:lnTo>
                  <a:lnTo>
                    <a:pt x="339" y="187"/>
                  </a:lnTo>
                  <a:lnTo>
                    <a:pt x="341" y="187"/>
                  </a:lnTo>
                  <a:lnTo>
                    <a:pt x="350" y="192"/>
                  </a:lnTo>
                  <a:lnTo>
                    <a:pt x="355" y="194"/>
                  </a:lnTo>
                  <a:lnTo>
                    <a:pt x="359" y="196"/>
                  </a:lnTo>
                  <a:lnTo>
                    <a:pt x="364" y="198"/>
                  </a:lnTo>
                  <a:lnTo>
                    <a:pt x="364" y="198"/>
                  </a:lnTo>
                  <a:lnTo>
                    <a:pt x="366" y="198"/>
                  </a:lnTo>
                  <a:lnTo>
                    <a:pt x="369" y="201"/>
                  </a:lnTo>
                  <a:lnTo>
                    <a:pt x="371" y="201"/>
                  </a:lnTo>
                  <a:lnTo>
                    <a:pt x="371" y="201"/>
                  </a:lnTo>
                  <a:lnTo>
                    <a:pt x="373" y="198"/>
                  </a:lnTo>
                  <a:lnTo>
                    <a:pt x="373" y="198"/>
                  </a:lnTo>
                  <a:lnTo>
                    <a:pt x="375" y="198"/>
                  </a:lnTo>
                  <a:lnTo>
                    <a:pt x="378" y="198"/>
                  </a:lnTo>
                  <a:lnTo>
                    <a:pt x="380" y="198"/>
                  </a:lnTo>
                  <a:lnTo>
                    <a:pt x="380" y="198"/>
                  </a:lnTo>
                  <a:lnTo>
                    <a:pt x="382" y="198"/>
                  </a:lnTo>
                  <a:lnTo>
                    <a:pt x="382" y="198"/>
                  </a:lnTo>
                  <a:lnTo>
                    <a:pt x="382" y="198"/>
                  </a:lnTo>
                  <a:lnTo>
                    <a:pt x="382" y="196"/>
                  </a:lnTo>
                  <a:lnTo>
                    <a:pt x="385" y="196"/>
                  </a:lnTo>
                  <a:lnTo>
                    <a:pt x="385" y="196"/>
                  </a:lnTo>
                  <a:lnTo>
                    <a:pt x="382" y="194"/>
                  </a:lnTo>
                  <a:lnTo>
                    <a:pt x="382" y="194"/>
                  </a:lnTo>
                  <a:lnTo>
                    <a:pt x="382" y="192"/>
                  </a:lnTo>
                  <a:lnTo>
                    <a:pt x="382" y="192"/>
                  </a:lnTo>
                  <a:lnTo>
                    <a:pt x="382" y="189"/>
                  </a:lnTo>
                  <a:lnTo>
                    <a:pt x="387" y="187"/>
                  </a:lnTo>
                  <a:lnTo>
                    <a:pt x="394" y="187"/>
                  </a:lnTo>
                  <a:lnTo>
                    <a:pt x="396" y="185"/>
                  </a:lnTo>
                  <a:lnTo>
                    <a:pt x="396" y="185"/>
                  </a:lnTo>
                  <a:lnTo>
                    <a:pt x="396" y="185"/>
                  </a:lnTo>
                  <a:lnTo>
                    <a:pt x="396" y="182"/>
                  </a:lnTo>
                  <a:lnTo>
                    <a:pt x="394" y="182"/>
                  </a:lnTo>
                  <a:lnTo>
                    <a:pt x="394" y="182"/>
                  </a:lnTo>
                  <a:lnTo>
                    <a:pt x="389" y="182"/>
                  </a:lnTo>
                  <a:lnTo>
                    <a:pt x="387" y="182"/>
                  </a:lnTo>
                  <a:lnTo>
                    <a:pt x="387" y="182"/>
                  </a:lnTo>
                  <a:lnTo>
                    <a:pt x="385" y="182"/>
                  </a:lnTo>
                  <a:lnTo>
                    <a:pt x="385" y="180"/>
                  </a:lnTo>
                  <a:lnTo>
                    <a:pt x="385" y="180"/>
                  </a:lnTo>
                  <a:lnTo>
                    <a:pt x="385" y="178"/>
                  </a:lnTo>
                  <a:lnTo>
                    <a:pt x="385" y="176"/>
                  </a:lnTo>
                  <a:lnTo>
                    <a:pt x="385" y="176"/>
                  </a:lnTo>
                  <a:lnTo>
                    <a:pt x="382" y="176"/>
                  </a:lnTo>
                  <a:lnTo>
                    <a:pt x="382" y="176"/>
                  </a:lnTo>
                  <a:lnTo>
                    <a:pt x="382" y="176"/>
                  </a:lnTo>
                  <a:lnTo>
                    <a:pt x="378" y="173"/>
                  </a:lnTo>
                  <a:lnTo>
                    <a:pt x="378" y="173"/>
                  </a:lnTo>
                  <a:lnTo>
                    <a:pt x="375" y="173"/>
                  </a:lnTo>
                  <a:lnTo>
                    <a:pt x="375" y="171"/>
                  </a:lnTo>
                  <a:lnTo>
                    <a:pt x="375" y="171"/>
                  </a:lnTo>
                  <a:lnTo>
                    <a:pt x="373" y="166"/>
                  </a:lnTo>
                  <a:lnTo>
                    <a:pt x="373" y="166"/>
                  </a:lnTo>
                  <a:lnTo>
                    <a:pt x="371" y="164"/>
                  </a:lnTo>
                  <a:lnTo>
                    <a:pt x="369" y="162"/>
                  </a:lnTo>
                  <a:lnTo>
                    <a:pt x="366" y="160"/>
                  </a:lnTo>
                  <a:lnTo>
                    <a:pt x="366" y="160"/>
                  </a:lnTo>
                  <a:lnTo>
                    <a:pt x="366" y="157"/>
                  </a:lnTo>
                  <a:lnTo>
                    <a:pt x="364" y="155"/>
                  </a:lnTo>
                  <a:lnTo>
                    <a:pt x="364" y="150"/>
                  </a:lnTo>
                  <a:lnTo>
                    <a:pt x="364" y="150"/>
                  </a:lnTo>
                  <a:lnTo>
                    <a:pt x="364" y="148"/>
                  </a:lnTo>
                  <a:lnTo>
                    <a:pt x="362" y="148"/>
                  </a:lnTo>
                  <a:lnTo>
                    <a:pt x="362" y="146"/>
                  </a:lnTo>
                  <a:lnTo>
                    <a:pt x="359" y="144"/>
                  </a:lnTo>
                  <a:lnTo>
                    <a:pt x="355" y="141"/>
                  </a:lnTo>
                  <a:lnTo>
                    <a:pt x="353" y="141"/>
                  </a:lnTo>
                  <a:lnTo>
                    <a:pt x="353" y="141"/>
                  </a:lnTo>
                  <a:lnTo>
                    <a:pt x="353" y="139"/>
                  </a:lnTo>
                  <a:lnTo>
                    <a:pt x="353" y="137"/>
                  </a:lnTo>
                  <a:lnTo>
                    <a:pt x="353" y="134"/>
                  </a:lnTo>
                  <a:lnTo>
                    <a:pt x="353" y="134"/>
                  </a:lnTo>
                  <a:lnTo>
                    <a:pt x="357" y="128"/>
                  </a:lnTo>
                  <a:lnTo>
                    <a:pt x="357" y="125"/>
                  </a:lnTo>
                  <a:lnTo>
                    <a:pt x="357" y="125"/>
                  </a:lnTo>
                  <a:lnTo>
                    <a:pt x="357" y="125"/>
                  </a:lnTo>
                  <a:lnTo>
                    <a:pt x="355" y="123"/>
                  </a:lnTo>
                  <a:lnTo>
                    <a:pt x="353" y="123"/>
                  </a:lnTo>
                  <a:lnTo>
                    <a:pt x="350" y="121"/>
                  </a:lnTo>
                  <a:lnTo>
                    <a:pt x="350" y="121"/>
                  </a:lnTo>
                  <a:lnTo>
                    <a:pt x="348" y="118"/>
                  </a:lnTo>
                  <a:lnTo>
                    <a:pt x="348" y="118"/>
                  </a:lnTo>
                  <a:lnTo>
                    <a:pt x="348" y="116"/>
                  </a:lnTo>
                  <a:lnTo>
                    <a:pt x="348" y="114"/>
                  </a:lnTo>
                  <a:lnTo>
                    <a:pt x="346" y="112"/>
                  </a:lnTo>
                  <a:lnTo>
                    <a:pt x="348" y="112"/>
                  </a:lnTo>
                  <a:lnTo>
                    <a:pt x="348" y="109"/>
                  </a:lnTo>
                  <a:lnTo>
                    <a:pt x="348" y="109"/>
                  </a:lnTo>
                  <a:lnTo>
                    <a:pt x="350" y="107"/>
                  </a:lnTo>
                  <a:lnTo>
                    <a:pt x="353" y="107"/>
                  </a:lnTo>
                  <a:lnTo>
                    <a:pt x="353" y="105"/>
                  </a:lnTo>
                  <a:lnTo>
                    <a:pt x="355" y="102"/>
                  </a:lnTo>
                  <a:lnTo>
                    <a:pt x="355" y="100"/>
                  </a:lnTo>
                  <a:lnTo>
                    <a:pt x="355" y="100"/>
                  </a:lnTo>
                  <a:lnTo>
                    <a:pt x="355" y="98"/>
                  </a:lnTo>
                  <a:lnTo>
                    <a:pt x="355" y="98"/>
                  </a:lnTo>
                  <a:lnTo>
                    <a:pt x="355" y="96"/>
                  </a:lnTo>
                  <a:lnTo>
                    <a:pt x="355" y="93"/>
                  </a:lnTo>
                  <a:lnTo>
                    <a:pt x="355" y="93"/>
                  </a:lnTo>
                  <a:lnTo>
                    <a:pt x="353" y="93"/>
                  </a:lnTo>
                  <a:lnTo>
                    <a:pt x="353" y="91"/>
                  </a:lnTo>
                  <a:lnTo>
                    <a:pt x="353" y="91"/>
                  </a:lnTo>
                  <a:lnTo>
                    <a:pt x="350" y="89"/>
                  </a:lnTo>
                  <a:lnTo>
                    <a:pt x="350" y="89"/>
                  </a:lnTo>
                  <a:lnTo>
                    <a:pt x="348" y="89"/>
                  </a:lnTo>
                  <a:lnTo>
                    <a:pt x="348" y="86"/>
                  </a:lnTo>
                  <a:lnTo>
                    <a:pt x="348" y="84"/>
                  </a:lnTo>
                  <a:lnTo>
                    <a:pt x="348" y="84"/>
                  </a:lnTo>
                  <a:lnTo>
                    <a:pt x="350" y="84"/>
                  </a:lnTo>
                  <a:lnTo>
                    <a:pt x="350" y="84"/>
                  </a:lnTo>
                  <a:lnTo>
                    <a:pt x="353" y="82"/>
                  </a:lnTo>
                  <a:lnTo>
                    <a:pt x="355" y="82"/>
                  </a:lnTo>
                  <a:lnTo>
                    <a:pt x="357" y="82"/>
                  </a:lnTo>
                  <a:lnTo>
                    <a:pt x="357" y="80"/>
                  </a:lnTo>
                  <a:lnTo>
                    <a:pt x="357" y="75"/>
                  </a:lnTo>
                  <a:lnTo>
                    <a:pt x="357" y="73"/>
                  </a:lnTo>
                  <a:lnTo>
                    <a:pt x="359" y="73"/>
                  </a:lnTo>
                  <a:lnTo>
                    <a:pt x="359" y="73"/>
                  </a:lnTo>
                  <a:lnTo>
                    <a:pt x="362" y="73"/>
                  </a:lnTo>
                  <a:lnTo>
                    <a:pt x="362" y="73"/>
                  </a:lnTo>
                  <a:lnTo>
                    <a:pt x="366" y="75"/>
                  </a:lnTo>
                  <a:lnTo>
                    <a:pt x="369" y="75"/>
                  </a:lnTo>
                  <a:lnTo>
                    <a:pt x="373" y="75"/>
                  </a:lnTo>
                  <a:lnTo>
                    <a:pt x="375" y="75"/>
                  </a:lnTo>
                  <a:lnTo>
                    <a:pt x="375" y="75"/>
                  </a:lnTo>
                  <a:lnTo>
                    <a:pt x="378" y="75"/>
                  </a:lnTo>
                  <a:lnTo>
                    <a:pt x="380" y="77"/>
                  </a:lnTo>
                  <a:lnTo>
                    <a:pt x="380" y="77"/>
                  </a:lnTo>
                  <a:lnTo>
                    <a:pt x="385" y="77"/>
                  </a:lnTo>
                  <a:lnTo>
                    <a:pt x="387" y="77"/>
                  </a:lnTo>
                  <a:lnTo>
                    <a:pt x="389" y="77"/>
                  </a:lnTo>
                  <a:lnTo>
                    <a:pt x="389" y="75"/>
                  </a:lnTo>
                  <a:lnTo>
                    <a:pt x="396" y="73"/>
                  </a:lnTo>
                  <a:lnTo>
                    <a:pt x="401" y="61"/>
                  </a:lnTo>
                  <a:lnTo>
                    <a:pt x="401" y="59"/>
                  </a:lnTo>
                  <a:lnTo>
                    <a:pt x="401" y="57"/>
                  </a:lnTo>
                  <a:lnTo>
                    <a:pt x="398" y="57"/>
                  </a:lnTo>
                  <a:lnTo>
                    <a:pt x="398" y="54"/>
                  </a:lnTo>
                  <a:lnTo>
                    <a:pt x="398" y="54"/>
                  </a:lnTo>
                  <a:lnTo>
                    <a:pt x="396" y="54"/>
                  </a:lnTo>
                  <a:lnTo>
                    <a:pt x="394" y="54"/>
                  </a:lnTo>
                  <a:lnTo>
                    <a:pt x="394" y="54"/>
                  </a:lnTo>
                  <a:lnTo>
                    <a:pt x="394" y="52"/>
                  </a:lnTo>
                  <a:lnTo>
                    <a:pt x="391" y="52"/>
                  </a:lnTo>
                  <a:lnTo>
                    <a:pt x="391" y="52"/>
                  </a:lnTo>
                  <a:lnTo>
                    <a:pt x="389" y="50"/>
                  </a:lnTo>
                  <a:lnTo>
                    <a:pt x="389" y="48"/>
                  </a:lnTo>
                  <a:lnTo>
                    <a:pt x="389" y="48"/>
                  </a:lnTo>
                  <a:lnTo>
                    <a:pt x="389" y="45"/>
                  </a:lnTo>
                  <a:lnTo>
                    <a:pt x="385" y="36"/>
                  </a:lnTo>
                  <a:lnTo>
                    <a:pt x="382" y="34"/>
                  </a:lnTo>
                  <a:lnTo>
                    <a:pt x="378" y="29"/>
                  </a:lnTo>
                  <a:lnTo>
                    <a:pt x="378" y="29"/>
                  </a:lnTo>
                  <a:lnTo>
                    <a:pt x="375" y="29"/>
                  </a:lnTo>
                  <a:lnTo>
                    <a:pt x="375" y="29"/>
                  </a:lnTo>
                  <a:lnTo>
                    <a:pt x="373" y="29"/>
                  </a:lnTo>
                  <a:lnTo>
                    <a:pt x="373" y="32"/>
                  </a:lnTo>
                  <a:lnTo>
                    <a:pt x="371" y="32"/>
                  </a:lnTo>
                  <a:lnTo>
                    <a:pt x="371" y="32"/>
                  </a:lnTo>
                  <a:lnTo>
                    <a:pt x="359" y="32"/>
                  </a:lnTo>
                  <a:lnTo>
                    <a:pt x="359" y="34"/>
                  </a:lnTo>
                  <a:lnTo>
                    <a:pt x="357" y="36"/>
                  </a:lnTo>
                  <a:lnTo>
                    <a:pt x="357" y="36"/>
                  </a:lnTo>
                  <a:lnTo>
                    <a:pt x="357" y="38"/>
                  </a:lnTo>
                  <a:lnTo>
                    <a:pt x="359" y="38"/>
                  </a:lnTo>
                  <a:lnTo>
                    <a:pt x="359" y="41"/>
                  </a:lnTo>
                  <a:lnTo>
                    <a:pt x="359" y="41"/>
                  </a:lnTo>
                  <a:lnTo>
                    <a:pt x="359" y="43"/>
                  </a:lnTo>
                  <a:lnTo>
                    <a:pt x="359" y="43"/>
                  </a:lnTo>
                  <a:lnTo>
                    <a:pt x="359" y="45"/>
                  </a:lnTo>
                  <a:lnTo>
                    <a:pt x="357" y="48"/>
                  </a:lnTo>
                  <a:lnTo>
                    <a:pt x="355" y="50"/>
                  </a:lnTo>
                  <a:lnTo>
                    <a:pt x="355" y="50"/>
                  </a:lnTo>
                  <a:lnTo>
                    <a:pt x="353" y="54"/>
                  </a:lnTo>
                  <a:lnTo>
                    <a:pt x="353" y="54"/>
                  </a:lnTo>
                  <a:lnTo>
                    <a:pt x="353" y="57"/>
                  </a:lnTo>
                  <a:lnTo>
                    <a:pt x="353" y="57"/>
                  </a:lnTo>
                  <a:lnTo>
                    <a:pt x="350" y="57"/>
                  </a:lnTo>
                  <a:lnTo>
                    <a:pt x="350" y="57"/>
                  </a:lnTo>
                  <a:lnTo>
                    <a:pt x="346" y="57"/>
                  </a:lnTo>
                  <a:lnTo>
                    <a:pt x="346" y="57"/>
                  </a:lnTo>
                  <a:lnTo>
                    <a:pt x="343" y="57"/>
                  </a:lnTo>
                  <a:lnTo>
                    <a:pt x="341" y="59"/>
                  </a:lnTo>
                  <a:lnTo>
                    <a:pt x="339" y="61"/>
                  </a:lnTo>
                  <a:lnTo>
                    <a:pt x="332" y="61"/>
                  </a:lnTo>
                  <a:lnTo>
                    <a:pt x="332" y="61"/>
                  </a:lnTo>
                  <a:lnTo>
                    <a:pt x="330" y="61"/>
                  </a:lnTo>
                  <a:lnTo>
                    <a:pt x="327" y="61"/>
                  </a:lnTo>
                  <a:lnTo>
                    <a:pt x="325" y="59"/>
                  </a:lnTo>
                  <a:lnTo>
                    <a:pt x="325" y="59"/>
                  </a:lnTo>
                  <a:lnTo>
                    <a:pt x="323" y="61"/>
                  </a:lnTo>
                  <a:lnTo>
                    <a:pt x="323" y="61"/>
                  </a:lnTo>
                  <a:lnTo>
                    <a:pt x="323" y="64"/>
                  </a:lnTo>
                  <a:lnTo>
                    <a:pt x="321" y="66"/>
                  </a:lnTo>
                  <a:lnTo>
                    <a:pt x="321" y="66"/>
                  </a:lnTo>
                  <a:lnTo>
                    <a:pt x="321" y="66"/>
                  </a:lnTo>
                  <a:lnTo>
                    <a:pt x="321" y="66"/>
                  </a:lnTo>
                  <a:lnTo>
                    <a:pt x="318" y="66"/>
                  </a:lnTo>
                  <a:lnTo>
                    <a:pt x="300" y="66"/>
                  </a:lnTo>
                  <a:lnTo>
                    <a:pt x="295" y="73"/>
                  </a:lnTo>
                  <a:lnTo>
                    <a:pt x="295" y="75"/>
                  </a:lnTo>
                  <a:lnTo>
                    <a:pt x="295" y="75"/>
                  </a:lnTo>
                  <a:lnTo>
                    <a:pt x="295" y="75"/>
                  </a:lnTo>
                  <a:lnTo>
                    <a:pt x="295" y="77"/>
                  </a:lnTo>
                  <a:lnTo>
                    <a:pt x="295" y="77"/>
                  </a:lnTo>
                  <a:lnTo>
                    <a:pt x="295" y="80"/>
                  </a:lnTo>
                  <a:lnTo>
                    <a:pt x="293" y="80"/>
                  </a:lnTo>
                  <a:lnTo>
                    <a:pt x="275" y="89"/>
                  </a:lnTo>
                  <a:lnTo>
                    <a:pt x="275" y="91"/>
                  </a:lnTo>
                  <a:lnTo>
                    <a:pt x="273" y="96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70" y="98"/>
                  </a:lnTo>
                  <a:lnTo>
                    <a:pt x="270" y="98"/>
                  </a:lnTo>
                  <a:lnTo>
                    <a:pt x="263" y="98"/>
                  </a:lnTo>
                  <a:lnTo>
                    <a:pt x="261" y="98"/>
                  </a:lnTo>
                  <a:lnTo>
                    <a:pt x="261" y="100"/>
                  </a:lnTo>
                  <a:lnTo>
                    <a:pt x="261" y="100"/>
                  </a:lnTo>
                  <a:lnTo>
                    <a:pt x="261" y="102"/>
                  </a:lnTo>
                  <a:lnTo>
                    <a:pt x="263" y="105"/>
                  </a:lnTo>
                  <a:lnTo>
                    <a:pt x="263" y="107"/>
                  </a:lnTo>
                  <a:lnTo>
                    <a:pt x="263" y="107"/>
                  </a:lnTo>
                  <a:lnTo>
                    <a:pt x="263" y="109"/>
                  </a:lnTo>
                  <a:lnTo>
                    <a:pt x="263" y="109"/>
                  </a:lnTo>
                  <a:lnTo>
                    <a:pt x="263" y="109"/>
                  </a:lnTo>
                  <a:lnTo>
                    <a:pt x="261" y="112"/>
                  </a:lnTo>
                  <a:lnTo>
                    <a:pt x="259" y="112"/>
                  </a:lnTo>
                  <a:lnTo>
                    <a:pt x="252" y="112"/>
                  </a:lnTo>
                  <a:lnTo>
                    <a:pt x="247" y="112"/>
                  </a:lnTo>
                  <a:lnTo>
                    <a:pt x="247" y="112"/>
                  </a:lnTo>
                  <a:lnTo>
                    <a:pt x="243" y="107"/>
                  </a:lnTo>
                  <a:lnTo>
                    <a:pt x="243" y="107"/>
                  </a:lnTo>
                  <a:lnTo>
                    <a:pt x="243" y="107"/>
                  </a:lnTo>
                  <a:lnTo>
                    <a:pt x="240" y="107"/>
                  </a:lnTo>
                  <a:lnTo>
                    <a:pt x="240" y="107"/>
                  </a:lnTo>
                  <a:lnTo>
                    <a:pt x="238" y="109"/>
                  </a:lnTo>
                  <a:lnTo>
                    <a:pt x="238" y="109"/>
                  </a:lnTo>
                  <a:lnTo>
                    <a:pt x="240" y="112"/>
                  </a:lnTo>
                  <a:lnTo>
                    <a:pt x="240" y="112"/>
                  </a:lnTo>
                  <a:lnTo>
                    <a:pt x="240" y="114"/>
                  </a:lnTo>
                  <a:lnTo>
                    <a:pt x="240" y="114"/>
                  </a:lnTo>
                  <a:lnTo>
                    <a:pt x="240" y="116"/>
                  </a:lnTo>
                  <a:lnTo>
                    <a:pt x="238" y="118"/>
                  </a:lnTo>
                  <a:lnTo>
                    <a:pt x="238" y="121"/>
                  </a:lnTo>
                  <a:lnTo>
                    <a:pt x="236" y="125"/>
                  </a:lnTo>
                  <a:lnTo>
                    <a:pt x="234" y="125"/>
                  </a:lnTo>
                  <a:lnTo>
                    <a:pt x="234" y="128"/>
                  </a:lnTo>
                  <a:lnTo>
                    <a:pt x="227" y="130"/>
                  </a:lnTo>
                  <a:lnTo>
                    <a:pt x="224" y="134"/>
                  </a:lnTo>
                  <a:lnTo>
                    <a:pt x="224" y="134"/>
                  </a:lnTo>
                  <a:lnTo>
                    <a:pt x="222" y="134"/>
                  </a:lnTo>
                  <a:lnTo>
                    <a:pt x="222" y="132"/>
                  </a:lnTo>
                  <a:lnTo>
                    <a:pt x="220" y="128"/>
                  </a:lnTo>
                  <a:lnTo>
                    <a:pt x="220" y="128"/>
                  </a:lnTo>
                  <a:lnTo>
                    <a:pt x="218" y="128"/>
                  </a:lnTo>
                  <a:lnTo>
                    <a:pt x="208" y="128"/>
                  </a:lnTo>
                  <a:lnTo>
                    <a:pt x="208" y="128"/>
                  </a:lnTo>
                  <a:lnTo>
                    <a:pt x="206" y="128"/>
                  </a:lnTo>
                  <a:lnTo>
                    <a:pt x="204" y="128"/>
                  </a:lnTo>
                  <a:lnTo>
                    <a:pt x="202" y="128"/>
                  </a:lnTo>
                  <a:lnTo>
                    <a:pt x="204" y="123"/>
                  </a:lnTo>
                  <a:lnTo>
                    <a:pt x="206" y="121"/>
                  </a:lnTo>
                  <a:lnTo>
                    <a:pt x="206" y="121"/>
                  </a:lnTo>
                  <a:lnTo>
                    <a:pt x="206" y="118"/>
                  </a:lnTo>
                  <a:lnTo>
                    <a:pt x="206" y="118"/>
                  </a:lnTo>
                  <a:lnTo>
                    <a:pt x="204" y="118"/>
                  </a:lnTo>
                  <a:lnTo>
                    <a:pt x="202" y="116"/>
                  </a:lnTo>
                  <a:lnTo>
                    <a:pt x="202" y="116"/>
                  </a:lnTo>
                  <a:lnTo>
                    <a:pt x="199" y="116"/>
                  </a:lnTo>
                  <a:lnTo>
                    <a:pt x="199" y="116"/>
                  </a:lnTo>
                  <a:lnTo>
                    <a:pt x="199" y="116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5" y="107"/>
                  </a:lnTo>
                  <a:lnTo>
                    <a:pt x="183" y="100"/>
                  </a:lnTo>
                  <a:lnTo>
                    <a:pt x="179" y="98"/>
                  </a:lnTo>
                  <a:lnTo>
                    <a:pt x="176" y="100"/>
                  </a:lnTo>
                  <a:lnTo>
                    <a:pt x="174" y="98"/>
                  </a:lnTo>
                  <a:lnTo>
                    <a:pt x="172" y="96"/>
                  </a:lnTo>
                  <a:lnTo>
                    <a:pt x="172" y="93"/>
                  </a:lnTo>
                  <a:lnTo>
                    <a:pt x="172" y="91"/>
                  </a:lnTo>
                  <a:lnTo>
                    <a:pt x="170" y="86"/>
                  </a:lnTo>
                  <a:lnTo>
                    <a:pt x="170" y="84"/>
                  </a:lnTo>
                  <a:lnTo>
                    <a:pt x="170" y="80"/>
                  </a:lnTo>
                  <a:lnTo>
                    <a:pt x="170" y="80"/>
                  </a:lnTo>
                  <a:lnTo>
                    <a:pt x="170" y="80"/>
                  </a:lnTo>
                  <a:lnTo>
                    <a:pt x="167" y="80"/>
                  </a:lnTo>
                  <a:lnTo>
                    <a:pt x="167" y="80"/>
                  </a:lnTo>
                  <a:lnTo>
                    <a:pt x="165" y="73"/>
                  </a:lnTo>
                  <a:lnTo>
                    <a:pt x="165" y="70"/>
                  </a:lnTo>
                  <a:lnTo>
                    <a:pt x="165" y="64"/>
                  </a:lnTo>
                  <a:lnTo>
                    <a:pt x="163" y="59"/>
                  </a:lnTo>
                  <a:lnTo>
                    <a:pt x="163" y="57"/>
                  </a:lnTo>
                  <a:lnTo>
                    <a:pt x="158" y="54"/>
                  </a:lnTo>
                  <a:lnTo>
                    <a:pt x="158" y="54"/>
                  </a:lnTo>
                  <a:lnTo>
                    <a:pt x="156" y="54"/>
                  </a:lnTo>
                  <a:lnTo>
                    <a:pt x="147" y="48"/>
                  </a:lnTo>
                  <a:lnTo>
                    <a:pt x="144" y="48"/>
                  </a:lnTo>
                  <a:lnTo>
                    <a:pt x="144" y="48"/>
                  </a:lnTo>
                  <a:lnTo>
                    <a:pt x="144" y="50"/>
                  </a:lnTo>
                  <a:lnTo>
                    <a:pt x="142" y="52"/>
                  </a:lnTo>
                  <a:lnTo>
                    <a:pt x="142" y="52"/>
                  </a:lnTo>
                  <a:lnTo>
                    <a:pt x="140" y="52"/>
                  </a:lnTo>
                  <a:lnTo>
                    <a:pt x="140" y="52"/>
                  </a:lnTo>
                  <a:lnTo>
                    <a:pt x="140" y="52"/>
                  </a:lnTo>
                  <a:lnTo>
                    <a:pt x="138" y="52"/>
                  </a:lnTo>
                  <a:lnTo>
                    <a:pt x="133" y="52"/>
                  </a:lnTo>
                  <a:lnTo>
                    <a:pt x="133" y="52"/>
                  </a:lnTo>
                  <a:lnTo>
                    <a:pt x="126" y="54"/>
                  </a:lnTo>
                  <a:lnTo>
                    <a:pt x="119" y="57"/>
                  </a:lnTo>
                  <a:lnTo>
                    <a:pt x="119" y="57"/>
                  </a:lnTo>
                  <a:lnTo>
                    <a:pt x="119" y="57"/>
                  </a:lnTo>
                  <a:lnTo>
                    <a:pt x="117" y="54"/>
                  </a:lnTo>
                  <a:lnTo>
                    <a:pt x="112" y="50"/>
                  </a:lnTo>
                  <a:lnTo>
                    <a:pt x="110" y="48"/>
                  </a:lnTo>
                  <a:lnTo>
                    <a:pt x="106" y="45"/>
                  </a:lnTo>
                  <a:lnTo>
                    <a:pt x="103" y="45"/>
                  </a:lnTo>
                  <a:lnTo>
                    <a:pt x="103" y="43"/>
                  </a:lnTo>
                  <a:lnTo>
                    <a:pt x="99" y="38"/>
                  </a:lnTo>
                  <a:lnTo>
                    <a:pt x="99" y="38"/>
                  </a:lnTo>
                  <a:lnTo>
                    <a:pt x="99" y="36"/>
                  </a:lnTo>
                  <a:lnTo>
                    <a:pt x="99" y="34"/>
                  </a:lnTo>
                  <a:lnTo>
                    <a:pt x="99" y="34"/>
                  </a:lnTo>
                  <a:lnTo>
                    <a:pt x="101" y="34"/>
                  </a:lnTo>
                  <a:lnTo>
                    <a:pt x="101" y="32"/>
                  </a:lnTo>
                  <a:lnTo>
                    <a:pt x="106" y="32"/>
                  </a:lnTo>
                  <a:lnTo>
                    <a:pt x="106" y="29"/>
                  </a:lnTo>
                  <a:lnTo>
                    <a:pt x="106" y="29"/>
                  </a:lnTo>
                  <a:lnTo>
                    <a:pt x="108" y="27"/>
                  </a:lnTo>
                  <a:lnTo>
                    <a:pt x="108" y="27"/>
                  </a:lnTo>
                  <a:lnTo>
                    <a:pt x="108" y="27"/>
                  </a:lnTo>
                  <a:lnTo>
                    <a:pt x="108" y="25"/>
                  </a:lnTo>
                  <a:lnTo>
                    <a:pt x="108" y="25"/>
                  </a:lnTo>
                  <a:lnTo>
                    <a:pt x="108" y="22"/>
                  </a:lnTo>
                  <a:lnTo>
                    <a:pt x="106" y="20"/>
                  </a:lnTo>
                  <a:lnTo>
                    <a:pt x="103" y="20"/>
                  </a:lnTo>
                  <a:lnTo>
                    <a:pt x="99" y="16"/>
                  </a:lnTo>
                  <a:lnTo>
                    <a:pt x="90" y="0"/>
                  </a:lnTo>
                  <a:lnTo>
                    <a:pt x="80" y="2"/>
                  </a:lnTo>
                  <a:lnTo>
                    <a:pt x="78" y="4"/>
                  </a:lnTo>
                  <a:lnTo>
                    <a:pt x="74" y="9"/>
                  </a:lnTo>
                  <a:lnTo>
                    <a:pt x="71" y="9"/>
                  </a:lnTo>
                  <a:lnTo>
                    <a:pt x="71" y="9"/>
                  </a:lnTo>
                  <a:lnTo>
                    <a:pt x="69" y="9"/>
                  </a:lnTo>
                  <a:lnTo>
                    <a:pt x="69" y="9"/>
                  </a:lnTo>
                  <a:lnTo>
                    <a:pt x="67" y="6"/>
                  </a:lnTo>
                  <a:lnTo>
                    <a:pt x="67" y="6"/>
                  </a:lnTo>
                  <a:lnTo>
                    <a:pt x="64" y="9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62" y="13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9" y="20"/>
                  </a:lnTo>
                  <a:lnTo>
                    <a:pt x="69" y="25"/>
                  </a:lnTo>
                  <a:lnTo>
                    <a:pt x="69" y="25"/>
                  </a:lnTo>
                  <a:lnTo>
                    <a:pt x="71" y="27"/>
                  </a:lnTo>
                  <a:lnTo>
                    <a:pt x="74" y="27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74" y="32"/>
                  </a:lnTo>
                  <a:lnTo>
                    <a:pt x="74" y="34"/>
                  </a:lnTo>
                  <a:lnTo>
                    <a:pt x="71" y="34"/>
                  </a:lnTo>
                  <a:lnTo>
                    <a:pt x="71" y="36"/>
                  </a:lnTo>
                  <a:lnTo>
                    <a:pt x="71" y="36"/>
                  </a:lnTo>
                  <a:lnTo>
                    <a:pt x="69" y="38"/>
                  </a:lnTo>
                  <a:lnTo>
                    <a:pt x="69" y="41"/>
                  </a:lnTo>
                  <a:lnTo>
                    <a:pt x="69" y="50"/>
                  </a:lnTo>
                  <a:lnTo>
                    <a:pt x="69" y="52"/>
                  </a:lnTo>
                  <a:lnTo>
                    <a:pt x="69" y="54"/>
                  </a:lnTo>
                  <a:lnTo>
                    <a:pt x="69" y="54"/>
                  </a:lnTo>
                  <a:lnTo>
                    <a:pt x="67" y="54"/>
                  </a:lnTo>
                  <a:lnTo>
                    <a:pt x="64" y="57"/>
                  </a:lnTo>
                  <a:lnTo>
                    <a:pt x="64" y="57"/>
                  </a:lnTo>
                  <a:lnTo>
                    <a:pt x="62" y="57"/>
                  </a:lnTo>
                  <a:lnTo>
                    <a:pt x="62" y="57"/>
                  </a:lnTo>
                  <a:lnTo>
                    <a:pt x="62" y="57"/>
                  </a:lnTo>
                  <a:lnTo>
                    <a:pt x="62" y="59"/>
                  </a:lnTo>
                  <a:lnTo>
                    <a:pt x="60" y="61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58" y="66"/>
                  </a:lnTo>
                  <a:lnTo>
                    <a:pt x="55" y="66"/>
                  </a:lnTo>
                  <a:lnTo>
                    <a:pt x="53" y="68"/>
                  </a:lnTo>
                  <a:lnTo>
                    <a:pt x="51" y="68"/>
                  </a:lnTo>
                  <a:lnTo>
                    <a:pt x="51" y="70"/>
                  </a:lnTo>
                  <a:lnTo>
                    <a:pt x="48" y="73"/>
                  </a:lnTo>
                  <a:lnTo>
                    <a:pt x="46" y="75"/>
                  </a:lnTo>
                  <a:lnTo>
                    <a:pt x="46" y="75"/>
                  </a:lnTo>
                  <a:lnTo>
                    <a:pt x="46" y="75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2" y="80"/>
                  </a:lnTo>
                  <a:lnTo>
                    <a:pt x="32" y="77"/>
                  </a:lnTo>
                  <a:lnTo>
                    <a:pt x="30" y="77"/>
                  </a:lnTo>
                  <a:lnTo>
                    <a:pt x="30" y="77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2"/>
                  </a:lnTo>
                  <a:lnTo>
                    <a:pt x="28" y="82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6"/>
                  </a:lnTo>
                  <a:lnTo>
                    <a:pt x="26" y="91"/>
                  </a:lnTo>
                  <a:lnTo>
                    <a:pt x="23" y="91"/>
                  </a:lnTo>
                  <a:lnTo>
                    <a:pt x="23" y="93"/>
                  </a:lnTo>
                  <a:lnTo>
                    <a:pt x="23" y="93"/>
                  </a:lnTo>
                  <a:lnTo>
                    <a:pt x="26" y="93"/>
                  </a:lnTo>
                  <a:lnTo>
                    <a:pt x="30" y="98"/>
                  </a:lnTo>
                  <a:lnTo>
                    <a:pt x="32" y="100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5"/>
                  </a:lnTo>
                  <a:lnTo>
                    <a:pt x="32" y="109"/>
                  </a:lnTo>
                  <a:lnTo>
                    <a:pt x="32" y="109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28" y="114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7" y="116"/>
                  </a:lnTo>
                  <a:lnTo>
                    <a:pt x="5" y="118"/>
                  </a:lnTo>
                  <a:lnTo>
                    <a:pt x="5" y="118"/>
                  </a:lnTo>
                  <a:lnTo>
                    <a:pt x="5" y="121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7" y="137"/>
                  </a:lnTo>
                  <a:lnTo>
                    <a:pt x="19" y="139"/>
                  </a:lnTo>
                  <a:lnTo>
                    <a:pt x="44" y="157"/>
                  </a:lnTo>
                  <a:lnTo>
                    <a:pt x="48" y="166"/>
                  </a:lnTo>
                  <a:lnTo>
                    <a:pt x="60" y="189"/>
                  </a:lnTo>
                  <a:lnTo>
                    <a:pt x="60" y="194"/>
                  </a:lnTo>
                  <a:lnTo>
                    <a:pt x="60" y="198"/>
                  </a:lnTo>
                  <a:lnTo>
                    <a:pt x="62" y="201"/>
                  </a:lnTo>
                  <a:lnTo>
                    <a:pt x="67" y="208"/>
                  </a:lnTo>
                  <a:lnTo>
                    <a:pt x="69" y="210"/>
                  </a:lnTo>
                  <a:lnTo>
                    <a:pt x="71" y="212"/>
                  </a:lnTo>
                  <a:lnTo>
                    <a:pt x="74" y="217"/>
                  </a:lnTo>
                  <a:lnTo>
                    <a:pt x="76" y="224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96" y="226"/>
                  </a:lnTo>
                  <a:lnTo>
                    <a:pt x="101" y="228"/>
                  </a:lnTo>
                  <a:lnTo>
                    <a:pt x="103" y="230"/>
                  </a:lnTo>
                  <a:lnTo>
                    <a:pt x="108" y="233"/>
                  </a:lnTo>
                  <a:lnTo>
                    <a:pt x="110" y="235"/>
                  </a:lnTo>
                  <a:lnTo>
                    <a:pt x="112" y="237"/>
                  </a:lnTo>
                  <a:lnTo>
                    <a:pt x="117" y="237"/>
                  </a:lnTo>
                  <a:lnTo>
                    <a:pt x="119" y="240"/>
                  </a:lnTo>
                  <a:lnTo>
                    <a:pt x="119" y="244"/>
                  </a:lnTo>
                  <a:lnTo>
                    <a:pt x="122" y="246"/>
                  </a:lnTo>
                  <a:lnTo>
                    <a:pt x="124" y="246"/>
                  </a:lnTo>
                  <a:lnTo>
                    <a:pt x="144" y="262"/>
                  </a:lnTo>
                  <a:lnTo>
                    <a:pt x="149" y="269"/>
                  </a:lnTo>
                  <a:lnTo>
                    <a:pt x="154" y="278"/>
                  </a:lnTo>
                  <a:lnTo>
                    <a:pt x="156" y="283"/>
                  </a:lnTo>
                  <a:lnTo>
                    <a:pt x="158" y="290"/>
                  </a:lnTo>
                  <a:lnTo>
                    <a:pt x="158" y="294"/>
                  </a:lnTo>
                  <a:lnTo>
                    <a:pt x="158" y="299"/>
                  </a:lnTo>
                  <a:lnTo>
                    <a:pt x="160" y="306"/>
                  </a:lnTo>
                  <a:lnTo>
                    <a:pt x="163" y="308"/>
                  </a:lnTo>
                  <a:lnTo>
                    <a:pt x="165" y="310"/>
                  </a:lnTo>
                  <a:lnTo>
                    <a:pt x="170" y="310"/>
                  </a:lnTo>
                  <a:lnTo>
                    <a:pt x="172" y="310"/>
                  </a:lnTo>
                  <a:lnTo>
                    <a:pt x="176" y="315"/>
                  </a:lnTo>
                  <a:lnTo>
                    <a:pt x="181" y="315"/>
                  </a:lnTo>
                  <a:lnTo>
                    <a:pt x="183" y="317"/>
                  </a:lnTo>
                  <a:lnTo>
                    <a:pt x="206" y="338"/>
                  </a:lnTo>
                  <a:lnTo>
                    <a:pt x="227" y="361"/>
                  </a:lnTo>
                  <a:lnTo>
                    <a:pt x="240" y="386"/>
                  </a:lnTo>
                  <a:lnTo>
                    <a:pt x="245" y="388"/>
                  </a:lnTo>
                  <a:lnTo>
                    <a:pt x="247" y="386"/>
                  </a:lnTo>
                  <a:lnTo>
                    <a:pt x="250" y="384"/>
                  </a:lnTo>
                  <a:lnTo>
                    <a:pt x="254" y="386"/>
                  </a:lnTo>
                  <a:lnTo>
                    <a:pt x="268" y="395"/>
                  </a:lnTo>
                  <a:lnTo>
                    <a:pt x="270" y="395"/>
                  </a:lnTo>
                  <a:lnTo>
                    <a:pt x="289" y="397"/>
                  </a:lnTo>
                  <a:lnTo>
                    <a:pt x="291" y="397"/>
                  </a:lnTo>
                  <a:lnTo>
                    <a:pt x="298" y="402"/>
                  </a:lnTo>
                  <a:lnTo>
                    <a:pt x="305" y="406"/>
                  </a:lnTo>
                  <a:lnTo>
                    <a:pt x="316" y="420"/>
                  </a:lnTo>
                  <a:lnTo>
                    <a:pt x="318" y="425"/>
                  </a:lnTo>
                  <a:lnTo>
                    <a:pt x="323" y="432"/>
                  </a:lnTo>
                  <a:lnTo>
                    <a:pt x="325" y="436"/>
                  </a:lnTo>
                  <a:lnTo>
                    <a:pt x="327" y="441"/>
                  </a:lnTo>
                  <a:lnTo>
                    <a:pt x="327" y="445"/>
                  </a:lnTo>
                  <a:lnTo>
                    <a:pt x="330" y="448"/>
                  </a:lnTo>
                  <a:lnTo>
                    <a:pt x="334" y="450"/>
                  </a:lnTo>
                  <a:lnTo>
                    <a:pt x="339" y="450"/>
                  </a:lnTo>
                  <a:lnTo>
                    <a:pt x="343" y="443"/>
                  </a:lnTo>
                  <a:lnTo>
                    <a:pt x="350" y="441"/>
                  </a:lnTo>
                  <a:lnTo>
                    <a:pt x="359" y="434"/>
                  </a:lnTo>
                  <a:lnTo>
                    <a:pt x="362" y="434"/>
                  </a:lnTo>
                  <a:lnTo>
                    <a:pt x="380" y="429"/>
                  </a:lnTo>
                  <a:lnTo>
                    <a:pt x="387" y="429"/>
                  </a:lnTo>
                  <a:lnTo>
                    <a:pt x="419" y="445"/>
                  </a:lnTo>
                  <a:lnTo>
                    <a:pt x="423" y="450"/>
                  </a:lnTo>
                  <a:lnTo>
                    <a:pt x="426" y="450"/>
                  </a:lnTo>
                  <a:lnTo>
                    <a:pt x="426" y="448"/>
                  </a:lnTo>
                  <a:lnTo>
                    <a:pt x="428" y="450"/>
                  </a:lnTo>
                  <a:lnTo>
                    <a:pt x="428" y="452"/>
                  </a:lnTo>
                  <a:lnTo>
                    <a:pt x="430" y="454"/>
                  </a:lnTo>
                  <a:lnTo>
                    <a:pt x="433" y="454"/>
                  </a:lnTo>
                  <a:lnTo>
                    <a:pt x="439" y="454"/>
                  </a:lnTo>
                  <a:lnTo>
                    <a:pt x="437" y="445"/>
                  </a:lnTo>
                  <a:lnTo>
                    <a:pt x="444" y="441"/>
                  </a:lnTo>
                  <a:lnTo>
                    <a:pt x="455" y="441"/>
                  </a:lnTo>
                  <a:lnTo>
                    <a:pt x="458" y="443"/>
                  </a:lnTo>
                  <a:lnTo>
                    <a:pt x="460" y="443"/>
                  </a:lnTo>
                  <a:lnTo>
                    <a:pt x="467" y="441"/>
                  </a:lnTo>
                  <a:lnTo>
                    <a:pt x="469" y="441"/>
                  </a:lnTo>
                  <a:lnTo>
                    <a:pt x="474" y="445"/>
                  </a:lnTo>
                  <a:lnTo>
                    <a:pt x="478" y="443"/>
                  </a:lnTo>
                  <a:lnTo>
                    <a:pt x="478" y="443"/>
                  </a:lnTo>
                  <a:lnTo>
                    <a:pt x="487" y="441"/>
                  </a:lnTo>
                  <a:lnTo>
                    <a:pt x="487" y="441"/>
                  </a:lnTo>
                  <a:lnTo>
                    <a:pt x="487" y="438"/>
                  </a:lnTo>
                  <a:lnTo>
                    <a:pt x="487" y="438"/>
                  </a:lnTo>
                  <a:lnTo>
                    <a:pt x="487" y="436"/>
                  </a:lnTo>
                  <a:lnTo>
                    <a:pt x="490" y="436"/>
                  </a:lnTo>
                  <a:lnTo>
                    <a:pt x="490" y="434"/>
                  </a:lnTo>
                  <a:lnTo>
                    <a:pt x="492" y="434"/>
                  </a:lnTo>
                  <a:lnTo>
                    <a:pt x="494" y="432"/>
                  </a:lnTo>
                  <a:lnTo>
                    <a:pt x="494" y="432"/>
                  </a:lnTo>
                  <a:lnTo>
                    <a:pt x="497" y="432"/>
                  </a:lnTo>
                  <a:lnTo>
                    <a:pt x="499" y="429"/>
                  </a:lnTo>
                  <a:lnTo>
                    <a:pt x="499" y="429"/>
                  </a:lnTo>
                  <a:lnTo>
                    <a:pt x="499" y="427"/>
                  </a:lnTo>
                  <a:lnTo>
                    <a:pt x="499" y="427"/>
                  </a:lnTo>
                  <a:lnTo>
                    <a:pt x="499" y="427"/>
                  </a:lnTo>
                  <a:lnTo>
                    <a:pt x="499" y="422"/>
                  </a:lnTo>
                  <a:lnTo>
                    <a:pt x="501" y="418"/>
                  </a:lnTo>
                  <a:lnTo>
                    <a:pt x="499" y="413"/>
                  </a:lnTo>
                  <a:lnTo>
                    <a:pt x="501" y="406"/>
                  </a:lnTo>
                  <a:lnTo>
                    <a:pt x="501" y="404"/>
                  </a:lnTo>
                  <a:lnTo>
                    <a:pt x="501" y="404"/>
                  </a:lnTo>
                  <a:lnTo>
                    <a:pt x="501" y="402"/>
                  </a:lnTo>
                  <a:lnTo>
                    <a:pt x="499" y="395"/>
                  </a:lnTo>
                  <a:lnTo>
                    <a:pt x="499" y="395"/>
                  </a:lnTo>
                  <a:lnTo>
                    <a:pt x="499" y="395"/>
                  </a:lnTo>
                  <a:lnTo>
                    <a:pt x="499" y="393"/>
                  </a:lnTo>
                  <a:lnTo>
                    <a:pt x="503" y="393"/>
                  </a:lnTo>
                  <a:lnTo>
                    <a:pt x="506" y="390"/>
                  </a:lnTo>
                  <a:lnTo>
                    <a:pt x="508" y="390"/>
                  </a:lnTo>
                  <a:lnTo>
                    <a:pt x="508" y="390"/>
                  </a:lnTo>
                  <a:lnTo>
                    <a:pt x="515" y="384"/>
                  </a:lnTo>
                  <a:lnTo>
                    <a:pt x="515" y="384"/>
                  </a:lnTo>
                  <a:lnTo>
                    <a:pt x="517" y="381"/>
                  </a:lnTo>
                  <a:lnTo>
                    <a:pt x="520" y="381"/>
                  </a:lnTo>
                  <a:lnTo>
                    <a:pt x="524" y="377"/>
                  </a:lnTo>
                  <a:lnTo>
                    <a:pt x="524" y="377"/>
                  </a:lnTo>
                  <a:lnTo>
                    <a:pt x="524" y="374"/>
                  </a:lnTo>
                  <a:lnTo>
                    <a:pt x="522" y="374"/>
                  </a:lnTo>
                  <a:lnTo>
                    <a:pt x="522" y="374"/>
                  </a:lnTo>
                  <a:lnTo>
                    <a:pt x="522" y="372"/>
                  </a:lnTo>
                  <a:lnTo>
                    <a:pt x="529" y="368"/>
                  </a:lnTo>
                  <a:lnTo>
                    <a:pt x="529" y="368"/>
                  </a:lnTo>
                  <a:lnTo>
                    <a:pt x="529" y="365"/>
                  </a:lnTo>
                  <a:lnTo>
                    <a:pt x="529" y="365"/>
                  </a:lnTo>
                  <a:close/>
                  <a:moveTo>
                    <a:pt x="206" y="262"/>
                  </a:moveTo>
                  <a:lnTo>
                    <a:pt x="206" y="262"/>
                  </a:lnTo>
                  <a:lnTo>
                    <a:pt x="206" y="262"/>
                  </a:lnTo>
                  <a:lnTo>
                    <a:pt x="206" y="262"/>
                  </a:lnTo>
                  <a:lnTo>
                    <a:pt x="206" y="262"/>
                  </a:lnTo>
                  <a:lnTo>
                    <a:pt x="206" y="262"/>
                  </a:lnTo>
                  <a:lnTo>
                    <a:pt x="206" y="262"/>
                  </a:lnTo>
                  <a:close/>
                  <a:moveTo>
                    <a:pt x="330" y="521"/>
                  </a:moveTo>
                  <a:lnTo>
                    <a:pt x="332" y="521"/>
                  </a:lnTo>
                  <a:lnTo>
                    <a:pt x="332" y="521"/>
                  </a:lnTo>
                  <a:lnTo>
                    <a:pt x="332" y="516"/>
                  </a:lnTo>
                  <a:lnTo>
                    <a:pt x="332" y="518"/>
                  </a:lnTo>
                  <a:lnTo>
                    <a:pt x="330" y="521"/>
                  </a:lnTo>
                  <a:close/>
                </a:path>
              </a:pathLst>
            </a:custGeom>
            <a:solidFill>
              <a:schemeClr val="accent2"/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7542009" y="1299599"/>
              <a:ext cx="957263" cy="909638"/>
            </a:xfrm>
            <a:custGeom>
              <a:avLst/>
              <a:gdLst>
                <a:gd name="T0" fmla="*/ 558 w 603"/>
                <a:gd name="T1" fmla="*/ 452 h 573"/>
                <a:gd name="T2" fmla="*/ 535 w 603"/>
                <a:gd name="T3" fmla="*/ 450 h 573"/>
                <a:gd name="T4" fmla="*/ 528 w 603"/>
                <a:gd name="T5" fmla="*/ 436 h 573"/>
                <a:gd name="T6" fmla="*/ 517 w 603"/>
                <a:gd name="T7" fmla="*/ 429 h 573"/>
                <a:gd name="T8" fmla="*/ 475 w 603"/>
                <a:gd name="T9" fmla="*/ 390 h 573"/>
                <a:gd name="T10" fmla="*/ 464 w 603"/>
                <a:gd name="T11" fmla="*/ 388 h 573"/>
                <a:gd name="T12" fmla="*/ 455 w 603"/>
                <a:gd name="T13" fmla="*/ 356 h 573"/>
                <a:gd name="T14" fmla="*/ 464 w 603"/>
                <a:gd name="T15" fmla="*/ 269 h 573"/>
                <a:gd name="T16" fmla="*/ 464 w 603"/>
                <a:gd name="T17" fmla="*/ 230 h 573"/>
                <a:gd name="T18" fmla="*/ 448 w 603"/>
                <a:gd name="T19" fmla="*/ 240 h 573"/>
                <a:gd name="T20" fmla="*/ 432 w 603"/>
                <a:gd name="T21" fmla="*/ 246 h 573"/>
                <a:gd name="T22" fmla="*/ 418 w 603"/>
                <a:gd name="T23" fmla="*/ 233 h 573"/>
                <a:gd name="T24" fmla="*/ 414 w 603"/>
                <a:gd name="T25" fmla="*/ 203 h 573"/>
                <a:gd name="T26" fmla="*/ 405 w 603"/>
                <a:gd name="T27" fmla="*/ 187 h 573"/>
                <a:gd name="T28" fmla="*/ 425 w 603"/>
                <a:gd name="T29" fmla="*/ 153 h 573"/>
                <a:gd name="T30" fmla="*/ 430 w 603"/>
                <a:gd name="T31" fmla="*/ 98 h 573"/>
                <a:gd name="T32" fmla="*/ 437 w 603"/>
                <a:gd name="T33" fmla="*/ 75 h 573"/>
                <a:gd name="T34" fmla="*/ 427 w 603"/>
                <a:gd name="T35" fmla="*/ 43 h 573"/>
                <a:gd name="T36" fmla="*/ 372 w 603"/>
                <a:gd name="T37" fmla="*/ 22 h 573"/>
                <a:gd name="T38" fmla="*/ 327 w 603"/>
                <a:gd name="T39" fmla="*/ 9 h 573"/>
                <a:gd name="T40" fmla="*/ 318 w 603"/>
                <a:gd name="T41" fmla="*/ 57 h 573"/>
                <a:gd name="T42" fmla="*/ 340 w 603"/>
                <a:gd name="T43" fmla="*/ 102 h 573"/>
                <a:gd name="T44" fmla="*/ 297 w 603"/>
                <a:gd name="T45" fmla="*/ 77 h 573"/>
                <a:gd name="T46" fmla="*/ 247 w 603"/>
                <a:gd name="T47" fmla="*/ 98 h 573"/>
                <a:gd name="T48" fmla="*/ 194 w 603"/>
                <a:gd name="T49" fmla="*/ 36 h 573"/>
                <a:gd name="T50" fmla="*/ 153 w 603"/>
                <a:gd name="T51" fmla="*/ 48 h 573"/>
                <a:gd name="T52" fmla="*/ 146 w 603"/>
                <a:gd name="T53" fmla="*/ 123 h 573"/>
                <a:gd name="T54" fmla="*/ 114 w 603"/>
                <a:gd name="T55" fmla="*/ 169 h 573"/>
                <a:gd name="T56" fmla="*/ 107 w 603"/>
                <a:gd name="T57" fmla="*/ 208 h 573"/>
                <a:gd name="T58" fmla="*/ 84 w 603"/>
                <a:gd name="T59" fmla="*/ 219 h 573"/>
                <a:gd name="T60" fmla="*/ 66 w 603"/>
                <a:gd name="T61" fmla="*/ 173 h 573"/>
                <a:gd name="T62" fmla="*/ 45 w 603"/>
                <a:gd name="T63" fmla="*/ 180 h 573"/>
                <a:gd name="T64" fmla="*/ 20 w 603"/>
                <a:gd name="T65" fmla="*/ 240 h 573"/>
                <a:gd name="T66" fmla="*/ 32 w 603"/>
                <a:gd name="T67" fmla="*/ 272 h 573"/>
                <a:gd name="T68" fmla="*/ 36 w 603"/>
                <a:gd name="T69" fmla="*/ 288 h 573"/>
                <a:gd name="T70" fmla="*/ 43 w 603"/>
                <a:gd name="T71" fmla="*/ 313 h 573"/>
                <a:gd name="T72" fmla="*/ 59 w 603"/>
                <a:gd name="T73" fmla="*/ 340 h 573"/>
                <a:gd name="T74" fmla="*/ 52 w 603"/>
                <a:gd name="T75" fmla="*/ 377 h 573"/>
                <a:gd name="T76" fmla="*/ 34 w 603"/>
                <a:gd name="T77" fmla="*/ 388 h 573"/>
                <a:gd name="T78" fmla="*/ 7 w 603"/>
                <a:gd name="T79" fmla="*/ 377 h 573"/>
                <a:gd name="T80" fmla="*/ 4 w 603"/>
                <a:gd name="T81" fmla="*/ 406 h 573"/>
                <a:gd name="T82" fmla="*/ 11 w 603"/>
                <a:gd name="T83" fmla="*/ 427 h 573"/>
                <a:gd name="T84" fmla="*/ 52 w 603"/>
                <a:gd name="T85" fmla="*/ 473 h 573"/>
                <a:gd name="T86" fmla="*/ 80 w 603"/>
                <a:gd name="T87" fmla="*/ 480 h 573"/>
                <a:gd name="T88" fmla="*/ 98 w 603"/>
                <a:gd name="T89" fmla="*/ 493 h 573"/>
                <a:gd name="T90" fmla="*/ 114 w 603"/>
                <a:gd name="T91" fmla="*/ 523 h 573"/>
                <a:gd name="T92" fmla="*/ 139 w 603"/>
                <a:gd name="T93" fmla="*/ 541 h 573"/>
                <a:gd name="T94" fmla="*/ 155 w 603"/>
                <a:gd name="T95" fmla="*/ 562 h 573"/>
                <a:gd name="T96" fmla="*/ 169 w 603"/>
                <a:gd name="T97" fmla="*/ 562 h 573"/>
                <a:gd name="T98" fmla="*/ 176 w 603"/>
                <a:gd name="T99" fmla="*/ 519 h 573"/>
                <a:gd name="T100" fmla="*/ 167 w 603"/>
                <a:gd name="T101" fmla="*/ 500 h 573"/>
                <a:gd name="T102" fmla="*/ 217 w 603"/>
                <a:gd name="T103" fmla="*/ 450 h 573"/>
                <a:gd name="T104" fmla="*/ 235 w 603"/>
                <a:gd name="T105" fmla="*/ 443 h 573"/>
                <a:gd name="T106" fmla="*/ 260 w 603"/>
                <a:gd name="T107" fmla="*/ 445 h 573"/>
                <a:gd name="T108" fmla="*/ 290 w 603"/>
                <a:gd name="T109" fmla="*/ 450 h 573"/>
                <a:gd name="T110" fmla="*/ 324 w 603"/>
                <a:gd name="T111" fmla="*/ 468 h 573"/>
                <a:gd name="T112" fmla="*/ 409 w 603"/>
                <a:gd name="T113" fmla="*/ 503 h 573"/>
                <a:gd name="T114" fmla="*/ 464 w 603"/>
                <a:gd name="T115" fmla="*/ 484 h 573"/>
                <a:gd name="T116" fmla="*/ 487 w 603"/>
                <a:gd name="T117" fmla="*/ 500 h 573"/>
                <a:gd name="T118" fmla="*/ 514 w 603"/>
                <a:gd name="T119" fmla="*/ 493 h 573"/>
                <a:gd name="T120" fmla="*/ 574 w 603"/>
                <a:gd name="T121" fmla="*/ 496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03" h="573">
                  <a:moveTo>
                    <a:pt x="603" y="489"/>
                  </a:moveTo>
                  <a:lnTo>
                    <a:pt x="601" y="487"/>
                  </a:lnTo>
                  <a:lnTo>
                    <a:pt x="597" y="487"/>
                  </a:lnTo>
                  <a:lnTo>
                    <a:pt x="581" y="475"/>
                  </a:lnTo>
                  <a:lnTo>
                    <a:pt x="574" y="470"/>
                  </a:lnTo>
                  <a:lnTo>
                    <a:pt x="574" y="461"/>
                  </a:lnTo>
                  <a:lnTo>
                    <a:pt x="560" y="461"/>
                  </a:lnTo>
                  <a:lnTo>
                    <a:pt x="558" y="461"/>
                  </a:lnTo>
                  <a:lnTo>
                    <a:pt x="558" y="461"/>
                  </a:lnTo>
                  <a:lnTo>
                    <a:pt x="555" y="454"/>
                  </a:lnTo>
                  <a:lnTo>
                    <a:pt x="555" y="452"/>
                  </a:lnTo>
                  <a:lnTo>
                    <a:pt x="555" y="452"/>
                  </a:lnTo>
                  <a:lnTo>
                    <a:pt x="558" y="452"/>
                  </a:lnTo>
                  <a:lnTo>
                    <a:pt x="560" y="450"/>
                  </a:lnTo>
                  <a:lnTo>
                    <a:pt x="560" y="448"/>
                  </a:lnTo>
                  <a:lnTo>
                    <a:pt x="553" y="445"/>
                  </a:lnTo>
                  <a:lnTo>
                    <a:pt x="551" y="445"/>
                  </a:lnTo>
                  <a:lnTo>
                    <a:pt x="549" y="445"/>
                  </a:lnTo>
                  <a:lnTo>
                    <a:pt x="549" y="445"/>
                  </a:lnTo>
                  <a:lnTo>
                    <a:pt x="546" y="445"/>
                  </a:lnTo>
                  <a:lnTo>
                    <a:pt x="546" y="445"/>
                  </a:lnTo>
                  <a:lnTo>
                    <a:pt x="539" y="448"/>
                  </a:lnTo>
                  <a:lnTo>
                    <a:pt x="539" y="448"/>
                  </a:lnTo>
                  <a:lnTo>
                    <a:pt x="537" y="448"/>
                  </a:lnTo>
                  <a:lnTo>
                    <a:pt x="537" y="450"/>
                  </a:lnTo>
                  <a:lnTo>
                    <a:pt x="535" y="450"/>
                  </a:lnTo>
                  <a:lnTo>
                    <a:pt x="535" y="450"/>
                  </a:lnTo>
                  <a:lnTo>
                    <a:pt x="533" y="450"/>
                  </a:lnTo>
                  <a:lnTo>
                    <a:pt x="530" y="450"/>
                  </a:lnTo>
                  <a:lnTo>
                    <a:pt x="530" y="448"/>
                  </a:lnTo>
                  <a:lnTo>
                    <a:pt x="528" y="445"/>
                  </a:lnTo>
                  <a:lnTo>
                    <a:pt x="528" y="445"/>
                  </a:lnTo>
                  <a:lnTo>
                    <a:pt x="526" y="443"/>
                  </a:lnTo>
                  <a:lnTo>
                    <a:pt x="526" y="443"/>
                  </a:lnTo>
                  <a:lnTo>
                    <a:pt x="526" y="441"/>
                  </a:lnTo>
                  <a:lnTo>
                    <a:pt x="528" y="441"/>
                  </a:lnTo>
                  <a:lnTo>
                    <a:pt x="528" y="438"/>
                  </a:lnTo>
                  <a:lnTo>
                    <a:pt x="528" y="438"/>
                  </a:lnTo>
                  <a:lnTo>
                    <a:pt x="528" y="436"/>
                  </a:lnTo>
                  <a:lnTo>
                    <a:pt x="528" y="434"/>
                  </a:lnTo>
                  <a:lnTo>
                    <a:pt x="526" y="434"/>
                  </a:lnTo>
                  <a:lnTo>
                    <a:pt x="526" y="434"/>
                  </a:lnTo>
                  <a:lnTo>
                    <a:pt x="521" y="434"/>
                  </a:lnTo>
                  <a:lnTo>
                    <a:pt x="519" y="434"/>
                  </a:lnTo>
                  <a:lnTo>
                    <a:pt x="519" y="434"/>
                  </a:lnTo>
                  <a:lnTo>
                    <a:pt x="517" y="434"/>
                  </a:lnTo>
                  <a:lnTo>
                    <a:pt x="517" y="434"/>
                  </a:lnTo>
                  <a:lnTo>
                    <a:pt x="517" y="434"/>
                  </a:lnTo>
                  <a:lnTo>
                    <a:pt x="517" y="432"/>
                  </a:lnTo>
                  <a:lnTo>
                    <a:pt x="517" y="432"/>
                  </a:lnTo>
                  <a:lnTo>
                    <a:pt x="517" y="429"/>
                  </a:lnTo>
                  <a:lnTo>
                    <a:pt x="517" y="429"/>
                  </a:lnTo>
                  <a:lnTo>
                    <a:pt x="517" y="427"/>
                  </a:lnTo>
                  <a:lnTo>
                    <a:pt x="519" y="427"/>
                  </a:lnTo>
                  <a:lnTo>
                    <a:pt x="517" y="425"/>
                  </a:lnTo>
                  <a:lnTo>
                    <a:pt x="517" y="425"/>
                  </a:lnTo>
                  <a:lnTo>
                    <a:pt x="514" y="422"/>
                  </a:lnTo>
                  <a:lnTo>
                    <a:pt x="514" y="422"/>
                  </a:lnTo>
                  <a:lnTo>
                    <a:pt x="512" y="420"/>
                  </a:lnTo>
                  <a:lnTo>
                    <a:pt x="505" y="418"/>
                  </a:lnTo>
                  <a:lnTo>
                    <a:pt x="485" y="402"/>
                  </a:lnTo>
                  <a:lnTo>
                    <a:pt x="485" y="402"/>
                  </a:lnTo>
                  <a:lnTo>
                    <a:pt x="485" y="400"/>
                  </a:lnTo>
                  <a:lnTo>
                    <a:pt x="482" y="397"/>
                  </a:lnTo>
                  <a:lnTo>
                    <a:pt x="475" y="390"/>
                  </a:lnTo>
                  <a:lnTo>
                    <a:pt x="473" y="390"/>
                  </a:lnTo>
                  <a:lnTo>
                    <a:pt x="473" y="388"/>
                  </a:lnTo>
                  <a:lnTo>
                    <a:pt x="471" y="390"/>
                  </a:lnTo>
                  <a:lnTo>
                    <a:pt x="471" y="390"/>
                  </a:lnTo>
                  <a:lnTo>
                    <a:pt x="471" y="393"/>
                  </a:lnTo>
                  <a:lnTo>
                    <a:pt x="469" y="393"/>
                  </a:lnTo>
                  <a:lnTo>
                    <a:pt x="469" y="393"/>
                  </a:lnTo>
                  <a:lnTo>
                    <a:pt x="466" y="393"/>
                  </a:lnTo>
                  <a:lnTo>
                    <a:pt x="466" y="393"/>
                  </a:lnTo>
                  <a:lnTo>
                    <a:pt x="466" y="393"/>
                  </a:lnTo>
                  <a:lnTo>
                    <a:pt x="466" y="393"/>
                  </a:lnTo>
                  <a:lnTo>
                    <a:pt x="464" y="390"/>
                  </a:lnTo>
                  <a:lnTo>
                    <a:pt x="464" y="388"/>
                  </a:lnTo>
                  <a:lnTo>
                    <a:pt x="464" y="388"/>
                  </a:lnTo>
                  <a:lnTo>
                    <a:pt x="462" y="386"/>
                  </a:lnTo>
                  <a:lnTo>
                    <a:pt x="462" y="386"/>
                  </a:lnTo>
                  <a:lnTo>
                    <a:pt x="459" y="388"/>
                  </a:lnTo>
                  <a:lnTo>
                    <a:pt x="455" y="386"/>
                  </a:lnTo>
                  <a:lnTo>
                    <a:pt x="457" y="384"/>
                  </a:lnTo>
                  <a:lnTo>
                    <a:pt x="457" y="377"/>
                  </a:lnTo>
                  <a:lnTo>
                    <a:pt x="459" y="374"/>
                  </a:lnTo>
                  <a:lnTo>
                    <a:pt x="459" y="372"/>
                  </a:lnTo>
                  <a:lnTo>
                    <a:pt x="455" y="370"/>
                  </a:lnTo>
                  <a:lnTo>
                    <a:pt x="455" y="368"/>
                  </a:lnTo>
                  <a:lnTo>
                    <a:pt x="455" y="361"/>
                  </a:lnTo>
                  <a:lnTo>
                    <a:pt x="455" y="356"/>
                  </a:lnTo>
                  <a:lnTo>
                    <a:pt x="453" y="356"/>
                  </a:lnTo>
                  <a:lnTo>
                    <a:pt x="446" y="356"/>
                  </a:lnTo>
                  <a:lnTo>
                    <a:pt x="443" y="354"/>
                  </a:lnTo>
                  <a:lnTo>
                    <a:pt x="443" y="349"/>
                  </a:lnTo>
                  <a:lnTo>
                    <a:pt x="443" y="349"/>
                  </a:lnTo>
                  <a:lnTo>
                    <a:pt x="443" y="347"/>
                  </a:lnTo>
                  <a:lnTo>
                    <a:pt x="443" y="345"/>
                  </a:lnTo>
                  <a:lnTo>
                    <a:pt x="443" y="345"/>
                  </a:lnTo>
                  <a:lnTo>
                    <a:pt x="443" y="333"/>
                  </a:lnTo>
                  <a:lnTo>
                    <a:pt x="443" y="315"/>
                  </a:lnTo>
                  <a:lnTo>
                    <a:pt x="443" y="306"/>
                  </a:lnTo>
                  <a:lnTo>
                    <a:pt x="443" y="301"/>
                  </a:lnTo>
                  <a:lnTo>
                    <a:pt x="464" y="269"/>
                  </a:lnTo>
                  <a:lnTo>
                    <a:pt x="466" y="265"/>
                  </a:lnTo>
                  <a:lnTo>
                    <a:pt x="471" y="258"/>
                  </a:lnTo>
                  <a:lnTo>
                    <a:pt x="475" y="251"/>
                  </a:lnTo>
                  <a:lnTo>
                    <a:pt x="475" y="249"/>
                  </a:lnTo>
                  <a:lnTo>
                    <a:pt x="485" y="235"/>
                  </a:lnTo>
                  <a:lnTo>
                    <a:pt x="480" y="233"/>
                  </a:lnTo>
                  <a:lnTo>
                    <a:pt x="478" y="230"/>
                  </a:lnTo>
                  <a:lnTo>
                    <a:pt x="478" y="230"/>
                  </a:lnTo>
                  <a:lnTo>
                    <a:pt x="475" y="230"/>
                  </a:lnTo>
                  <a:lnTo>
                    <a:pt x="469" y="233"/>
                  </a:lnTo>
                  <a:lnTo>
                    <a:pt x="469" y="233"/>
                  </a:lnTo>
                  <a:lnTo>
                    <a:pt x="466" y="233"/>
                  </a:lnTo>
                  <a:lnTo>
                    <a:pt x="464" y="230"/>
                  </a:lnTo>
                  <a:lnTo>
                    <a:pt x="462" y="230"/>
                  </a:lnTo>
                  <a:lnTo>
                    <a:pt x="462" y="230"/>
                  </a:lnTo>
                  <a:lnTo>
                    <a:pt x="462" y="230"/>
                  </a:lnTo>
                  <a:lnTo>
                    <a:pt x="457" y="230"/>
                  </a:lnTo>
                  <a:lnTo>
                    <a:pt x="455" y="233"/>
                  </a:lnTo>
                  <a:lnTo>
                    <a:pt x="453" y="230"/>
                  </a:lnTo>
                  <a:lnTo>
                    <a:pt x="450" y="233"/>
                  </a:lnTo>
                  <a:lnTo>
                    <a:pt x="450" y="233"/>
                  </a:lnTo>
                  <a:lnTo>
                    <a:pt x="450" y="233"/>
                  </a:lnTo>
                  <a:lnTo>
                    <a:pt x="450" y="235"/>
                  </a:lnTo>
                  <a:lnTo>
                    <a:pt x="450" y="235"/>
                  </a:lnTo>
                  <a:lnTo>
                    <a:pt x="450" y="237"/>
                  </a:lnTo>
                  <a:lnTo>
                    <a:pt x="448" y="240"/>
                  </a:lnTo>
                  <a:lnTo>
                    <a:pt x="448" y="240"/>
                  </a:lnTo>
                  <a:lnTo>
                    <a:pt x="448" y="240"/>
                  </a:lnTo>
                  <a:lnTo>
                    <a:pt x="448" y="242"/>
                  </a:lnTo>
                  <a:lnTo>
                    <a:pt x="446" y="242"/>
                  </a:lnTo>
                  <a:lnTo>
                    <a:pt x="446" y="242"/>
                  </a:lnTo>
                  <a:lnTo>
                    <a:pt x="443" y="242"/>
                  </a:lnTo>
                  <a:lnTo>
                    <a:pt x="439" y="242"/>
                  </a:lnTo>
                  <a:lnTo>
                    <a:pt x="437" y="242"/>
                  </a:lnTo>
                  <a:lnTo>
                    <a:pt x="437" y="242"/>
                  </a:lnTo>
                  <a:lnTo>
                    <a:pt x="434" y="246"/>
                  </a:lnTo>
                  <a:lnTo>
                    <a:pt x="432" y="246"/>
                  </a:lnTo>
                  <a:lnTo>
                    <a:pt x="432" y="246"/>
                  </a:lnTo>
                  <a:lnTo>
                    <a:pt x="432" y="246"/>
                  </a:lnTo>
                  <a:lnTo>
                    <a:pt x="430" y="246"/>
                  </a:lnTo>
                  <a:lnTo>
                    <a:pt x="427" y="246"/>
                  </a:lnTo>
                  <a:lnTo>
                    <a:pt x="425" y="244"/>
                  </a:lnTo>
                  <a:lnTo>
                    <a:pt x="425" y="244"/>
                  </a:lnTo>
                  <a:lnTo>
                    <a:pt x="425" y="242"/>
                  </a:lnTo>
                  <a:lnTo>
                    <a:pt x="425" y="240"/>
                  </a:lnTo>
                  <a:lnTo>
                    <a:pt x="425" y="237"/>
                  </a:lnTo>
                  <a:lnTo>
                    <a:pt x="425" y="237"/>
                  </a:lnTo>
                  <a:lnTo>
                    <a:pt x="423" y="235"/>
                  </a:lnTo>
                  <a:lnTo>
                    <a:pt x="421" y="235"/>
                  </a:lnTo>
                  <a:lnTo>
                    <a:pt x="418" y="235"/>
                  </a:lnTo>
                  <a:lnTo>
                    <a:pt x="418" y="235"/>
                  </a:lnTo>
                  <a:lnTo>
                    <a:pt x="418" y="233"/>
                  </a:lnTo>
                  <a:lnTo>
                    <a:pt x="416" y="226"/>
                  </a:lnTo>
                  <a:lnTo>
                    <a:pt x="416" y="221"/>
                  </a:lnTo>
                  <a:lnTo>
                    <a:pt x="414" y="221"/>
                  </a:lnTo>
                  <a:lnTo>
                    <a:pt x="416" y="219"/>
                  </a:lnTo>
                  <a:lnTo>
                    <a:pt x="416" y="217"/>
                  </a:lnTo>
                  <a:lnTo>
                    <a:pt x="418" y="212"/>
                  </a:lnTo>
                  <a:lnTo>
                    <a:pt x="418" y="212"/>
                  </a:lnTo>
                  <a:lnTo>
                    <a:pt x="418" y="210"/>
                  </a:lnTo>
                  <a:lnTo>
                    <a:pt x="416" y="208"/>
                  </a:lnTo>
                  <a:lnTo>
                    <a:pt x="416" y="205"/>
                  </a:lnTo>
                  <a:lnTo>
                    <a:pt x="414" y="205"/>
                  </a:lnTo>
                  <a:lnTo>
                    <a:pt x="414" y="203"/>
                  </a:lnTo>
                  <a:lnTo>
                    <a:pt x="414" y="203"/>
                  </a:lnTo>
                  <a:lnTo>
                    <a:pt x="414" y="201"/>
                  </a:lnTo>
                  <a:lnTo>
                    <a:pt x="414" y="196"/>
                  </a:lnTo>
                  <a:lnTo>
                    <a:pt x="414" y="196"/>
                  </a:lnTo>
                  <a:lnTo>
                    <a:pt x="414" y="196"/>
                  </a:lnTo>
                  <a:lnTo>
                    <a:pt x="411" y="194"/>
                  </a:lnTo>
                  <a:lnTo>
                    <a:pt x="409" y="194"/>
                  </a:lnTo>
                  <a:lnTo>
                    <a:pt x="407" y="194"/>
                  </a:lnTo>
                  <a:lnTo>
                    <a:pt x="407" y="192"/>
                  </a:lnTo>
                  <a:lnTo>
                    <a:pt x="407" y="192"/>
                  </a:lnTo>
                  <a:lnTo>
                    <a:pt x="405" y="192"/>
                  </a:lnTo>
                  <a:lnTo>
                    <a:pt x="405" y="189"/>
                  </a:lnTo>
                  <a:lnTo>
                    <a:pt x="405" y="189"/>
                  </a:lnTo>
                  <a:lnTo>
                    <a:pt x="405" y="187"/>
                  </a:lnTo>
                  <a:lnTo>
                    <a:pt x="407" y="182"/>
                  </a:lnTo>
                  <a:lnTo>
                    <a:pt x="407" y="180"/>
                  </a:lnTo>
                  <a:lnTo>
                    <a:pt x="409" y="180"/>
                  </a:lnTo>
                  <a:lnTo>
                    <a:pt x="411" y="178"/>
                  </a:lnTo>
                  <a:lnTo>
                    <a:pt x="411" y="176"/>
                  </a:lnTo>
                  <a:lnTo>
                    <a:pt x="414" y="173"/>
                  </a:lnTo>
                  <a:lnTo>
                    <a:pt x="414" y="166"/>
                  </a:lnTo>
                  <a:lnTo>
                    <a:pt x="416" y="164"/>
                  </a:lnTo>
                  <a:lnTo>
                    <a:pt x="416" y="162"/>
                  </a:lnTo>
                  <a:lnTo>
                    <a:pt x="418" y="160"/>
                  </a:lnTo>
                  <a:lnTo>
                    <a:pt x="425" y="155"/>
                  </a:lnTo>
                  <a:lnTo>
                    <a:pt x="425" y="153"/>
                  </a:lnTo>
                  <a:lnTo>
                    <a:pt x="425" y="153"/>
                  </a:lnTo>
                  <a:lnTo>
                    <a:pt x="425" y="150"/>
                  </a:lnTo>
                  <a:lnTo>
                    <a:pt x="427" y="139"/>
                  </a:lnTo>
                  <a:lnTo>
                    <a:pt x="427" y="132"/>
                  </a:lnTo>
                  <a:lnTo>
                    <a:pt x="427" y="130"/>
                  </a:lnTo>
                  <a:lnTo>
                    <a:pt x="427" y="128"/>
                  </a:lnTo>
                  <a:lnTo>
                    <a:pt x="430" y="125"/>
                  </a:lnTo>
                  <a:lnTo>
                    <a:pt x="432" y="116"/>
                  </a:lnTo>
                  <a:lnTo>
                    <a:pt x="432" y="114"/>
                  </a:lnTo>
                  <a:lnTo>
                    <a:pt x="432" y="112"/>
                  </a:lnTo>
                  <a:lnTo>
                    <a:pt x="430" y="105"/>
                  </a:lnTo>
                  <a:lnTo>
                    <a:pt x="430" y="102"/>
                  </a:lnTo>
                  <a:lnTo>
                    <a:pt x="430" y="100"/>
                  </a:lnTo>
                  <a:lnTo>
                    <a:pt x="430" y="98"/>
                  </a:lnTo>
                  <a:lnTo>
                    <a:pt x="430" y="98"/>
                  </a:lnTo>
                  <a:lnTo>
                    <a:pt x="430" y="96"/>
                  </a:lnTo>
                  <a:lnTo>
                    <a:pt x="430" y="93"/>
                  </a:lnTo>
                  <a:lnTo>
                    <a:pt x="430" y="93"/>
                  </a:lnTo>
                  <a:lnTo>
                    <a:pt x="427" y="89"/>
                  </a:lnTo>
                  <a:lnTo>
                    <a:pt x="418" y="84"/>
                  </a:lnTo>
                  <a:lnTo>
                    <a:pt x="421" y="80"/>
                  </a:lnTo>
                  <a:lnTo>
                    <a:pt x="425" y="77"/>
                  </a:lnTo>
                  <a:lnTo>
                    <a:pt x="425" y="77"/>
                  </a:lnTo>
                  <a:lnTo>
                    <a:pt x="427" y="77"/>
                  </a:lnTo>
                  <a:lnTo>
                    <a:pt x="432" y="77"/>
                  </a:lnTo>
                  <a:lnTo>
                    <a:pt x="434" y="77"/>
                  </a:lnTo>
                  <a:lnTo>
                    <a:pt x="437" y="75"/>
                  </a:lnTo>
                  <a:lnTo>
                    <a:pt x="437" y="75"/>
                  </a:lnTo>
                  <a:lnTo>
                    <a:pt x="439" y="75"/>
                  </a:lnTo>
                  <a:lnTo>
                    <a:pt x="441" y="73"/>
                  </a:lnTo>
                  <a:lnTo>
                    <a:pt x="441" y="70"/>
                  </a:lnTo>
                  <a:lnTo>
                    <a:pt x="441" y="70"/>
                  </a:lnTo>
                  <a:lnTo>
                    <a:pt x="441" y="68"/>
                  </a:lnTo>
                  <a:lnTo>
                    <a:pt x="441" y="66"/>
                  </a:lnTo>
                  <a:lnTo>
                    <a:pt x="441" y="64"/>
                  </a:lnTo>
                  <a:lnTo>
                    <a:pt x="441" y="54"/>
                  </a:lnTo>
                  <a:lnTo>
                    <a:pt x="439" y="52"/>
                  </a:lnTo>
                  <a:lnTo>
                    <a:pt x="439" y="50"/>
                  </a:lnTo>
                  <a:lnTo>
                    <a:pt x="437" y="48"/>
                  </a:lnTo>
                  <a:lnTo>
                    <a:pt x="427" y="43"/>
                  </a:lnTo>
                  <a:lnTo>
                    <a:pt x="423" y="41"/>
                  </a:lnTo>
                  <a:lnTo>
                    <a:pt x="411" y="38"/>
                  </a:lnTo>
                  <a:lnTo>
                    <a:pt x="411" y="38"/>
                  </a:lnTo>
                  <a:lnTo>
                    <a:pt x="409" y="36"/>
                  </a:lnTo>
                  <a:lnTo>
                    <a:pt x="407" y="34"/>
                  </a:lnTo>
                  <a:lnTo>
                    <a:pt x="407" y="32"/>
                  </a:lnTo>
                  <a:lnTo>
                    <a:pt x="405" y="25"/>
                  </a:lnTo>
                  <a:lnTo>
                    <a:pt x="405" y="22"/>
                  </a:lnTo>
                  <a:lnTo>
                    <a:pt x="402" y="25"/>
                  </a:lnTo>
                  <a:lnTo>
                    <a:pt x="398" y="27"/>
                  </a:lnTo>
                  <a:lnTo>
                    <a:pt x="384" y="22"/>
                  </a:lnTo>
                  <a:lnTo>
                    <a:pt x="377" y="22"/>
                  </a:lnTo>
                  <a:lnTo>
                    <a:pt x="372" y="22"/>
                  </a:lnTo>
                  <a:lnTo>
                    <a:pt x="370" y="22"/>
                  </a:lnTo>
                  <a:lnTo>
                    <a:pt x="370" y="20"/>
                  </a:lnTo>
                  <a:lnTo>
                    <a:pt x="368" y="18"/>
                  </a:lnTo>
                  <a:lnTo>
                    <a:pt x="368" y="18"/>
                  </a:lnTo>
                  <a:lnTo>
                    <a:pt x="359" y="13"/>
                  </a:lnTo>
                  <a:lnTo>
                    <a:pt x="356" y="11"/>
                  </a:lnTo>
                  <a:lnTo>
                    <a:pt x="359" y="4"/>
                  </a:lnTo>
                  <a:lnTo>
                    <a:pt x="359" y="2"/>
                  </a:lnTo>
                  <a:lnTo>
                    <a:pt x="354" y="0"/>
                  </a:lnTo>
                  <a:lnTo>
                    <a:pt x="350" y="0"/>
                  </a:lnTo>
                  <a:lnTo>
                    <a:pt x="329" y="4"/>
                  </a:lnTo>
                  <a:lnTo>
                    <a:pt x="329" y="6"/>
                  </a:lnTo>
                  <a:lnTo>
                    <a:pt x="327" y="9"/>
                  </a:lnTo>
                  <a:lnTo>
                    <a:pt x="324" y="18"/>
                  </a:lnTo>
                  <a:lnTo>
                    <a:pt x="322" y="20"/>
                  </a:lnTo>
                  <a:lnTo>
                    <a:pt x="318" y="25"/>
                  </a:lnTo>
                  <a:lnTo>
                    <a:pt x="318" y="27"/>
                  </a:lnTo>
                  <a:lnTo>
                    <a:pt x="318" y="29"/>
                  </a:lnTo>
                  <a:lnTo>
                    <a:pt x="315" y="36"/>
                  </a:lnTo>
                  <a:lnTo>
                    <a:pt x="315" y="38"/>
                  </a:lnTo>
                  <a:lnTo>
                    <a:pt x="315" y="41"/>
                  </a:lnTo>
                  <a:lnTo>
                    <a:pt x="315" y="43"/>
                  </a:lnTo>
                  <a:lnTo>
                    <a:pt x="318" y="45"/>
                  </a:lnTo>
                  <a:lnTo>
                    <a:pt x="320" y="48"/>
                  </a:lnTo>
                  <a:lnTo>
                    <a:pt x="315" y="52"/>
                  </a:lnTo>
                  <a:lnTo>
                    <a:pt x="318" y="57"/>
                  </a:lnTo>
                  <a:lnTo>
                    <a:pt x="324" y="59"/>
                  </a:lnTo>
                  <a:lnTo>
                    <a:pt x="334" y="61"/>
                  </a:lnTo>
                  <a:lnTo>
                    <a:pt x="338" y="61"/>
                  </a:lnTo>
                  <a:lnTo>
                    <a:pt x="338" y="66"/>
                  </a:lnTo>
                  <a:lnTo>
                    <a:pt x="338" y="73"/>
                  </a:lnTo>
                  <a:lnTo>
                    <a:pt x="336" y="75"/>
                  </a:lnTo>
                  <a:lnTo>
                    <a:pt x="331" y="77"/>
                  </a:lnTo>
                  <a:lnTo>
                    <a:pt x="329" y="82"/>
                  </a:lnTo>
                  <a:lnTo>
                    <a:pt x="329" y="84"/>
                  </a:lnTo>
                  <a:lnTo>
                    <a:pt x="329" y="89"/>
                  </a:lnTo>
                  <a:lnTo>
                    <a:pt x="329" y="91"/>
                  </a:lnTo>
                  <a:lnTo>
                    <a:pt x="331" y="93"/>
                  </a:lnTo>
                  <a:lnTo>
                    <a:pt x="340" y="102"/>
                  </a:lnTo>
                  <a:lnTo>
                    <a:pt x="343" y="107"/>
                  </a:lnTo>
                  <a:lnTo>
                    <a:pt x="340" y="114"/>
                  </a:lnTo>
                  <a:lnTo>
                    <a:pt x="334" y="116"/>
                  </a:lnTo>
                  <a:lnTo>
                    <a:pt x="327" y="121"/>
                  </a:lnTo>
                  <a:lnTo>
                    <a:pt x="320" y="121"/>
                  </a:lnTo>
                  <a:lnTo>
                    <a:pt x="318" y="114"/>
                  </a:lnTo>
                  <a:lnTo>
                    <a:pt x="318" y="109"/>
                  </a:lnTo>
                  <a:lnTo>
                    <a:pt x="308" y="100"/>
                  </a:lnTo>
                  <a:lnTo>
                    <a:pt x="306" y="98"/>
                  </a:lnTo>
                  <a:lnTo>
                    <a:pt x="304" y="91"/>
                  </a:lnTo>
                  <a:lnTo>
                    <a:pt x="304" y="84"/>
                  </a:lnTo>
                  <a:lnTo>
                    <a:pt x="302" y="80"/>
                  </a:lnTo>
                  <a:lnTo>
                    <a:pt x="297" y="77"/>
                  </a:lnTo>
                  <a:lnTo>
                    <a:pt x="292" y="75"/>
                  </a:lnTo>
                  <a:lnTo>
                    <a:pt x="290" y="75"/>
                  </a:lnTo>
                  <a:lnTo>
                    <a:pt x="281" y="77"/>
                  </a:lnTo>
                  <a:lnTo>
                    <a:pt x="267" y="84"/>
                  </a:lnTo>
                  <a:lnTo>
                    <a:pt x="263" y="84"/>
                  </a:lnTo>
                  <a:lnTo>
                    <a:pt x="260" y="84"/>
                  </a:lnTo>
                  <a:lnTo>
                    <a:pt x="254" y="82"/>
                  </a:lnTo>
                  <a:lnTo>
                    <a:pt x="251" y="82"/>
                  </a:lnTo>
                  <a:lnTo>
                    <a:pt x="249" y="84"/>
                  </a:lnTo>
                  <a:lnTo>
                    <a:pt x="249" y="86"/>
                  </a:lnTo>
                  <a:lnTo>
                    <a:pt x="249" y="91"/>
                  </a:lnTo>
                  <a:lnTo>
                    <a:pt x="249" y="93"/>
                  </a:lnTo>
                  <a:lnTo>
                    <a:pt x="247" y="98"/>
                  </a:lnTo>
                  <a:lnTo>
                    <a:pt x="242" y="98"/>
                  </a:lnTo>
                  <a:lnTo>
                    <a:pt x="219" y="98"/>
                  </a:lnTo>
                  <a:lnTo>
                    <a:pt x="215" y="98"/>
                  </a:lnTo>
                  <a:lnTo>
                    <a:pt x="210" y="93"/>
                  </a:lnTo>
                  <a:lnTo>
                    <a:pt x="208" y="91"/>
                  </a:lnTo>
                  <a:lnTo>
                    <a:pt x="203" y="80"/>
                  </a:lnTo>
                  <a:lnTo>
                    <a:pt x="201" y="77"/>
                  </a:lnTo>
                  <a:lnTo>
                    <a:pt x="196" y="75"/>
                  </a:lnTo>
                  <a:lnTo>
                    <a:pt x="194" y="75"/>
                  </a:lnTo>
                  <a:lnTo>
                    <a:pt x="194" y="73"/>
                  </a:lnTo>
                  <a:lnTo>
                    <a:pt x="194" y="68"/>
                  </a:lnTo>
                  <a:lnTo>
                    <a:pt x="194" y="38"/>
                  </a:lnTo>
                  <a:lnTo>
                    <a:pt x="194" y="36"/>
                  </a:lnTo>
                  <a:lnTo>
                    <a:pt x="192" y="38"/>
                  </a:lnTo>
                  <a:lnTo>
                    <a:pt x="187" y="41"/>
                  </a:lnTo>
                  <a:lnTo>
                    <a:pt x="187" y="43"/>
                  </a:lnTo>
                  <a:lnTo>
                    <a:pt x="185" y="43"/>
                  </a:lnTo>
                  <a:lnTo>
                    <a:pt x="185" y="45"/>
                  </a:lnTo>
                  <a:lnTo>
                    <a:pt x="183" y="48"/>
                  </a:lnTo>
                  <a:lnTo>
                    <a:pt x="180" y="45"/>
                  </a:lnTo>
                  <a:lnTo>
                    <a:pt x="176" y="41"/>
                  </a:lnTo>
                  <a:lnTo>
                    <a:pt x="176" y="38"/>
                  </a:lnTo>
                  <a:lnTo>
                    <a:pt x="171" y="36"/>
                  </a:lnTo>
                  <a:lnTo>
                    <a:pt x="162" y="38"/>
                  </a:lnTo>
                  <a:lnTo>
                    <a:pt x="158" y="41"/>
                  </a:lnTo>
                  <a:lnTo>
                    <a:pt x="153" y="48"/>
                  </a:lnTo>
                  <a:lnTo>
                    <a:pt x="153" y="57"/>
                  </a:lnTo>
                  <a:lnTo>
                    <a:pt x="155" y="59"/>
                  </a:lnTo>
                  <a:lnTo>
                    <a:pt x="158" y="61"/>
                  </a:lnTo>
                  <a:lnTo>
                    <a:pt x="158" y="64"/>
                  </a:lnTo>
                  <a:lnTo>
                    <a:pt x="158" y="68"/>
                  </a:lnTo>
                  <a:lnTo>
                    <a:pt x="158" y="73"/>
                  </a:lnTo>
                  <a:lnTo>
                    <a:pt x="160" y="84"/>
                  </a:lnTo>
                  <a:lnTo>
                    <a:pt x="160" y="86"/>
                  </a:lnTo>
                  <a:lnTo>
                    <a:pt x="160" y="93"/>
                  </a:lnTo>
                  <a:lnTo>
                    <a:pt x="153" y="107"/>
                  </a:lnTo>
                  <a:lnTo>
                    <a:pt x="151" y="116"/>
                  </a:lnTo>
                  <a:lnTo>
                    <a:pt x="148" y="121"/>
                  </a:lnTo>
                  <a:lnTo>
                    <a:pt x="146" y="123"/>
                  </a:lnTo>
                  <a:lnTo>
                    <a:pt x="144" y="123"/>
                  </a:lnTo>
                  <a:lnTo>
                    <a:pt x="142" y="125"/>
                  </a:lnTo>
                  <a:lnTo>
                    <a:pt x="139" y="128"/>
                  </a:lnTo>
                  <a:lnTo>
                    <a:pt x="139" y="132"/>
                  </a:lnTo>
                  <a:lnTo>
                    <a:pt x="137" y="134"/>
                  </a:lnTo>
                  <a:lnTo>
                    <a:pt x="137" y="134"/>
                  </a:lnTo>
                  <a:lnTo>
                    <a:pt x="121" y="144"/>
                  </a:lnTo>
                  <a:lnTo>
                    <a:pt x="119" y="150"/>
                  </a:lnTo>
                  <a:lnTo>
                    <a:pt x="116" y="155"/>
                  </a:lnTo>
                  <a:lnTo>
                    <a:pt x="119" y="162"/>
                  </a:lnTo>
                  <a:lnTo>
                    <a:pt x="116" y="164"/>
                  </a:lnTo>
                  <a:lnTo>
                    <a:pt x="116" y="166"/>
                  </a:lnTo>
                  <a:lnTo>
                    <a:pt x="114" y="169"/>
                  </a:lnTo>
                  <a:lnTo>
                    <a:pt x="109" y="169"/>
                  </a:lnTo>
                  <a:lnTo>
                    <a:pt x="103" y="173"/>
                  </a:lnTo>
                  <a:lnTo>
                    <a:pt x="103" y="178"/>
                  </a:lnTo>
                  <a:lnTo>
                    <a:pt x="107" y="187"/>
                  </a:lnTo>
                  <a:lnTo>
                    <a:pt x="100" y="194"/>
                  </a:lnTo>
                  <a:lnTo>
                    <a:pt x="100" y="194"/>
                  </a:lnTo>
                  <a:lnTo>
                    <a:pt x="98" y="196"/>
                  </a:lnTo>
                  <a:lnTo>
                    <a:pt x="100" y="196"/>
                  </a:lnTo>
                  <a:lnTo>
                    <a:pt x="100" y="196"/>
                  </a:lnTo>
                  <a:lnTo>
                    <a:pt x="103" y="198"/>
                  </a:lnTo>
                  <a:lnTo>
                    <a:pt x="103" y="205"/>
                  </a:lnTo>
                  <a:lnTo>
                    <a:pt x="105" y="208"/>
                  </a:lnTo>
                  <a:lnTo>
                    <a:pt x="107" y="208"/>
                  </a:lnTo>
                  <a:lnTo>
                    <a:pt x="112" y="210"/>
                  </a:lnTo>
                  <a:lnTo>
                    <a:pt x="114" y="210"/>
                  </a:lnTo>
                  <a:lnTo>
                    <a:pt x="116" y="214"/>
                  </a:lnTo>
                  <a:lnTo>
                    <a:pt x="116" y="221"/>
                  </a:lnTo>
                  <a:lnTo>
                    <a:pt x="109" y="230"/>
                  </a:lnTo>
                  <a:lnTo>
                    <a:pt x="105" y="240"/>
                  </a:lnTo>
                  <a:lnTo>
                    <a:pt x="98" y="237"/>
                  </a:lnTo>
                  <a:lnTo>
                    <a:pt x="91" y="235"/>
                  </a:lnTo>
                  <a:lnTo>
                    <a:pt x="82" y="237"/>
                  </a:lnTo>
                  <a:lnTo>
                    <a:pt x="84" y="233"/>
                  </a:lnTo>
                  <a:lnTo>
                    <a:pt x="84" y="228"/>
                  </a:lnTo>
                  <a:lnTo>
                    <a:pt x="84" y="226"/>
                  </a:lnTo>
                  <a:lnTo>
                    <a:pt x="84" y="219"/>
                  </a:lnTo>
                  <a:lnTo>
                    <a:pt x="84" y="217"/>
                  </a:lnTo>
                  <a:lnTo>
                    <a:pt x="82" y="212"/>
                  </a:lnTo>
                  <a:lnTo>
                    <a:pt x="80" y="205"/>
                  </a:lnTo>
                  <a:lnTo>
                    <a:pt x="77" y="201"/>
                  </a:lnTo>
                  <a:lnTo>
                    <a:pt x="75" y="198"/>
                  </a:lnTo>
                  <a:lnTo>
                    <a:pt x="73" y="198"/>
                  </a:lnTo>
                  <a:lnTo>
                    <a:pt x="61" y="192"/>
                  </a:lnTo>
                  <a:lnTo>
                    <a:pt x="59" y="192"/>
                  </a:lnTo>
                  <a:lnTo>
                    <a:pt x="55" y="192"/>
                  </a:lnTo>
                  <a:lnTo>
                    <a:pt x="55" y="189"/>
                  </a:lnTo>
                  <a:lnTo>
                    <a:pt x="57" y="189"/>
                  </a:lnTo>
                  <a:lnTo>
                    <a:pt x="59" y="180"/>
                  </a:lnTo>
                  <a:lnTo>
                    <a:pt x="66" y="173"/>
                  </a:lnTo>
                  <a:lnTo>
                    <a:pt x="68" y="166"/>
                  </a:lnTo>
                  <a:lnTo>
                    <a:pt x="64" y="160"/>
                  </a:lnTo>
                  <a:lnTo>
                    <a:pt x="61" y="157"/>
                  </a:lnTo>
                  <a:lnTo>
                    <a:pt x="55" y="157"/>
                  </a:lnTo>
                  <a:lnTo>
                    <a:pt x="50" y="157"/>
                  </a:lnTo>
                  <a:lnTo>
                    <a:pt x="50" y="157"/>
                  </a:lnTo>
                  <a:lnTo>
                    <a:pt x="48" y="153"/>
                  </a:lnTo>
                  <a:lnTo>
                    <a:pt x="48" y="153"/>
                  </a:lnTo>
                  <a:lnTo>
                    <a:pt x="48" y="171"/>
                  </a:lnTo>
                  <a:lnTo>
                    <a:pt x="48" y="173"/>
                  </a:lnTo>
                  <a:lnTo>
                    <a:pt x="48" y="176"/>
                  </a:lnTo>
                  <a:lnTo>
                    <a:pt x="48" y="180"/>
                  </a:lnTo>
                  <a:lnTo>
                    <a:pt x="45" y="180"/>
                  </a:lnTo>
                  <a:lnTo>
                    <a:pt x="45" y="182"/>
                  </a:lnTo>
                  <a:lnTo>
                    <a:pt x="20" y="210"/>
                  </a:lnTo>
                  <a:lnTo>
                    <a:pt x="18" y="210"/>
                  </a:lnTo>
                  <a:lnTo>
                    <a:pt x="18" y="212"/>
                  </a:lnTo>
                  <a:lnTo>
                    <a:pt x="18" y="214"/>
                  </a:lnTo>
                  <a:lnTo>
                    <a:pt x="18" y="219"/>
                  </a:lnTo>
                  <a:lnTo>
                    <a:pt x="20" y="224"/>
                  </a:lnTo>
                  <a:lnTo>
                    <a:pt x="20" y="233"/>
                  </a:lnTo>
                  <a:lnTo>
                    <a:pt x="20" y="235"/>
                  </a:lnTo>
                  <a:lnTo>
                    <a:pt x="20" y="237"/>
                  </a:lnTo>
                  <a:lnTo>
                    <a:pt x="20" y="237"/>
                  </a:lnTo>
                  <a:lnTo>
                    <a:pt x="20" y="237"/>
                  </a:lnTo>
                  <a:lnTo>
                    <a:pt x="20" y="240"/>
                  </a:lnTo>
                  <a:lnTo>
                    <a:pt x="16" y="242"/>
                  </a:lnTo>
                  <a:lnTo>
                    <a:pt x="13" y="244"/>
                  </a:lnTo>
                  <a:lnTo>
                    <a:pt x="13" y="244"/>
                  </a:lnTo>
                  <a:lnTo>
                    <a:pt x="13" y="244"/>
                  </a:lnTo>
                  <a:lnTo>
                    <a:pt x="13" y="249"/>
                  </a:lnTo>
                  <a:lnTo>
                    <a:pt x="16" y="251"/>
                  </a:lnTo>
                  <a:lnTo>
                    <a:pt x="20" y="260"/>
                  </a:lnTo>
                  <a:lnTo>
                    <a:pt x="23" y="265"/>
                  </a:lnTo>
                  <a:lnTo>
                    <a:pt x="25" y="267"/>
                  </a:lnTo>
                  <a:lnTo>
                    <a:pt x="29" y="267"/>
                  </a:lnTo>
                  <a:lnTo>
                    <a:pt x="29" y="267"/>
                  </a:lnTo>
                  <a:lnTo>
                    <a:pt x="32" y="269"/>
                  </a:lnTo>
                  <a:lnTo>
                    <a:pt x="32" y="272"/>
                  </a:lnTo>
                  <a:lnTo>
                    <a:pt x="32" y="274"/>
                  </a:lnTo>
                  <a:lnTo>
                    <a:pt x="32" y="276"/>
                  </a:lnTo>
                  <a:lnTo>
                    <a:pt x="29" y="278"/>
                  </a:lnTo>
                  <a:lnTo>
                    <a:pt x="29" y="278"/>
                  </a:lnTo>
                  <a:lnTo>
                    <a:pt x="32" y="281"/>
                  </a:lnTo>
                  <a:lnTo>
                    <a:pt x="32" y="281"/>
                  </a:lnTo>
                  <a:lnTo>
                    <a:pt x="34" y="281"/>
                  </a:lnTo>
                  <a:lnTo>
                    <a:pt x="36" y="281"/>
                  </a:lnTo>
                  <a:lnTo>
                    <a:pt x="36" y="281"/>
                  </a:lnTo>
                  <a:lnTo>
                    <a:pt x="36" y="283"/>
                  </a:lnTo>
                  <a:lnTo>
                    <a:pt x="36" y="285"/>
                  </a:lnTo>
                  <a:lnTo>
                    <a:pt x="36" y="285"/>
                  </a:lnTo>
                  <a:lnTo>
                    <a:pt x="36" y="288"/>
                  </a:lnTo>
                  <a:lnTo>
                    <a:pt x="39" y="290"/>
                  </a:lnTo>
                  <a:lnTo>
                    <a:pt x="39" y="290"/>
                  </a:lnTo>
                  <a:lnTo>
                    <a:pt x="36" y="292"/>
                  </a:lnTo>
                  <a:lnTo>
                    <a:pt x="36" y="292"/>
                  </a:lnTo>
                  <a:lnTo>
                    <a:pt x="34" y="292"/>
                  </a:lnTo>
                  <a:lnTo>
                    <a:pt x="34" y="292"/>
                  </a:lnTo>
                  <a:lnTo>
                    <a:pt x="34" y="292"/>
                  </a:lnTo>
                  <a:lnTo>
                    <a:pt x="34" y="294"/>
                  </a:lnTo>
                  <a:lnTo>
                    <a:pt x="41" y="301"/>
                  </a:lnTo>
                  <a:lnTo>
                    <a:pt x="41" y="304"/>
                  </a:lnTo>
                  <a:lnTo>
                    <a:pt x="41" y="304"/>
                  </a:lnTo>
                  <a:lnTo>
                    <a:pt x="41" y="310"/>
                  </a:lnTo>
                  <a:lnTo>
                    <a:pt x="43" y="313"/>
                  </a:lnTo>
                  <a:lnTo>
                    <a:pt x="43" y="315"/>
                  </a:lnTo>
                  <a:lnTo>
                    <a:pt x="43" y="317"/>
                  </a:lnTo>
                  <a:lnTo>
                    <a:pt x="43" y="317"/>
                  </a:lnTo>
                  <a:lnTo>
                    <a:pt x="43" y="322"/>
                  </a:lnTo>
                  <a:lnTo>
                    <a:pt x="45" y="324"/>
                  </a:lnTo>
                  <a:lnTo>
                    <a:pt x="45" y="326"/>
                  </a:lnTo>
                  <a:lnTo>
                    <a:pt x="45" y="329"/>
                  </a:lnTo>
                  <a:lnTo>
                    <a:pt x="48" y="329"/>
                  </a:lnTo>
                  <a:lnTo>
                    <a:pt x="52" y="333"/>
                  </a:lnTo>
                  <a:lnTo>
                    <a:pt x="55" y="336"/>
                  </a:lnTo>
                  <a:lnTo>
                    <a:pt x="57" y="336"/>
                  </a:lnTo>
                  <a:lnTo>
                    <a:pt x="57" y="338"/>
                  </a:lnTo>
                  <a:lnTo>
                    <a:pt x="59" y="340"/>
                  </a:lnTo>
                  <a:lnTo>
                    <a:pt x="64" y="354"/>
                  </a:lnTo>
                  <a:lnTo>
                    <a:pt x="64" y="356"/>
                  </a:lnTo>
                  <a:lnTo>
                    <a:pt x="68" y="361"/>
                  </a:lnTo>
                  <a:lnTo>
                    <a:pt x="55" y="365"/>
                  </a:lnTo>
                  <a:lnTo>
                    <a:pt x="48" y="370"/>
                  </a:lnTo>
                  <a:lnTo>
                    <a:pt x="48" y="370"/>
                  </a:lnTo>
                  <a:lnTo>
                    <a:pt x="50" y="372"/>
                  </a:lnTo>
                  <a:lnTo>
                    <a:pt x="52" y="372"/>
                  </a:lnTo>
                  <a:lnTo>
                    <a:pt x="52" y="374"/>
                  </a:lnTo>
                  <a:lnTo>
                    <a:pt x="52" y="374"/>
                  </a:lnTo>
                  <a:lnTo>
                    <a:pt x="52" y="374"/>
                  </a:lnTo>
                  <a:lnTo>
                    <a:pt x="52" y="377"/>
                  </a:lnTo>
                  <a:lnTo>
                    <a:pt x="52" y="377"/>
                  </a:lnTo>
                  <a:lnTo>
                    <a:pt x="45" y="379"/>
                  </a:lnTo>
                  <a:lnTo>
                    <a:pt x="45" y="381"/>
                  </a:lnTo>
                  <a:lnTo>
                    <a:pt x="43" y="381"/>
                  </a:lnTo>
                  <a:lnTo>
                    <a:pt x="43" y="384"/>
                  </a:lnTo>
                  <a:lnTo>
                    <a:pt x="43" y="384"/>
                  </a:lnTo>
                  <a:lnTo>
                    <a:pt x="43" y="386"/>
                  </a:lnTo>
                  <a:lnTo>
                    <a:pt x="43" y="388"/>
                  </a:lnTo>
                  <a:lnTo>
                    <a:pt x="43" y="390"/>
                  </a:lnTo>
                  <a:lnTo>
                    <a:pt x="41" y="390"/>
                  </a:lnTo>
                  <a:lnTo>
                    <a:pt x="41" y="390"/>
                  </a:lnTo>
                  <a:lnTo>
                    <a:pt x="39" y="390"/>
                  </a:lnTo>
                  <a:lnTo>
                    <a:pt x="36" y="388"/>
                  </a:lnTo>
                  <a:lnTo>
                    <a:pt x="34" y="388"/>
                  </a:lnTo>
                  <a:lnTo>
                    <a:pt x="32" y="386"/>
                  </a:lnTo>
                  <a:lnTo>
                    <a:pt x="29" y="379"/>
                  </a:lnTo>
                  <a:lnTo>
                    <a:pt x="29" y="379"/>
                  </a:lnTo>
                  <a:lnTo>
                    <a:pt x="27" y="377"/>
                  </a:lnTo>
                  <a:lnTo>
                    <a:pt x="27" y="377"/>
                  </a:lnTo>
                  <a:lnTo>
                    <a:pt x="25" y="374"/>
                  </a:lnTo>
                  <a:lnTo>
                    <a:pt x="25" y="374"/>
                  </a:lnTo>
                  <a:lnTo>
                    <a:pt x="16" y="372"/>
                  </a:lnTo>
                  <a:lnTo>
                    <a:pt x="11" y="372"/>
                  </a:lnTo>
                  <a:lnTo>
                    <a:pt x="11" y="372"/>
                  </a:lnTo>
                  <a:lnTo>
                    <a:pt x="9" y="372"/>
                  </a:lnTo>
                  <a:lnTo>
                    <a:pt x="9" y="374"/>
                  </a:lnTo>
                  <a:lnTo>
                    <a:pt x="7" y="377"/>
                  </a:lnTo>
                  <a:lnTo>
                    <a:pt x="7" y="381"/>
                  </a:lnTo>
                  <a:lnTo>
                    <a:pt x="4" y="386"/>
                  </a:lnTo>
                  <a:lnTo>
                    <a:pt x="2" y="388"/>
                  </a:lnTo>
                  <a:lnTo>
                    <a:pt x="2" y="390"/>
                  </a:lnTo>
                  <a:lnTo>
                    <a:pt x="0" y="393"/>
                  </a:lnTo>
                  <a:lnTo>
                    <a:pt x="0" y="393"/>
                  </a:lnTo>
                  <a:lnTo>
                    <a:pt x="0" y="395"/>
                  </a:lnTo>
                  <a:lnTo>
                    <a:pt x="0" y="395"/>
                  </a:lnTo>
                  <a:lnTo>
                    <a:pt x="2" y="397"/>
                  </a:lnTo>
                  <a:lnTo>
                    <a:pt x="2" y="397"/>
                  </a:lnTo>
                  <a:lnTo>
                    <a:pt x="2" y="400"/>
                  </a:lnTo>
                  <a:lnTo>
                    <a:pt x="4" y="400"/>
                  </a:lnTo>
                  <a:lnTo>
                    <a:pt x="4" y="406"/>
                  </a:lnTo>
                  <a:lnTo>
                    <a:pt x="4" y="406"/>
                  </a:lnTo>
                  <a:lnTo>
                    <a:pt x="7" y="409"/>
                  </a:lnTo>
                  <a:lnTo>
                    <a:pt x="7" y="409"/>
                  </a:lnTo>
                  <a:lnTo>
                    <a:pt x="7" y="411"/>
                  </a:lnTo>
                  <a:lnTo>
                    <a:pt x="7" y="411"/>
                  </a:lnTo>
                  <a:lnTo>
                    <a:pt x="7" y="413"/>
                  </a:lnTo>
                  <a:lnTo>
                    <a:pt x="7" y="416"/>
                  </a:lnTo>
                  <a:lnTo>
                    <a:pt x="9" y="418"/>
                  </a:lnTo>
                  <a:lnTo>
                    <a:pt x="11" y="420"/>
                  </a:lnTo>
                  <a:lnTo>
                    <a:pt x="11" y="420"/>
                  </a:lnTo>
                  <a:lnTo>
                    <a:pt x="11" y="422"/>
                  </a:lnTo>
                  <a:lnTo>
                    <a:pt x="11" y="422"/>
                  </a:lnTo>
                  <a:lnTo>
                    <a:pt x="11" y="427"/>
                  </a:lnTo>
                  <a:lnTo>
                    <a:pt x="11" y="429"/>
                  </a:lnTo>
                  <a:lnTo>
                    <a:pt x="11" y="432"/>
                  </a:lnTo>
                  <a:lnTo>
                    <a:pt x="13" y="434"/>
                  </a:lnTo>
                  <a:lnTo>
                    <a:pt x="13" y="434"/>
                  </a:lnTo>
                  <a:lnTo>
                    <a:pt x="16" y="438"/>
                  </a:lnTo>
                  <a:lnTo>
                    <a:pt x="23" y="448"/>
                  </a:lnTo>
                  <a:lnTo>
                    <a:pt x="27" y="461"/>
                  </a:lnTo>
                  <a:lnTo>
                    <a:pt x="29" y="468"/>
                  </a:lnTo>
                  <a:lnTo>
                    <a:pt x="34" y="473"/>
                  </a:lnTo>
                  <a:lnTo>
                    <a:pt x="39" y="470"/>
                  </a:lnTo>
                  <a:lnTo>
                    <a:pt x="41" y="470"/>
                  </a:lnTo>
                  <a:lnTo>
                    <a:pt x="43" y="473"/>
                  </a:lnTo>
                  <a:lnTo>
                    <a:pt x="52" y="473"/>
                  </a:lnTo>
                  <a:lnTo>
                    <a:pt x="57" y="470"/>
                  </a:lnTo>
                  <a:lnTo>
                    <a:pt x="68" y="464"/>
                  </a:lnTo>
                  <a:lnTo>
                    <a:pt x="73" y="461"/>
                  </a:lnTo>
                  <a:lnTo>
                    <a:pt x="77" y="464"/>
                  </a:lnTo>
                  <a:lnTo>
                    <a:pt x="80" y="464"/>
                  </a:lnTo>
                  <a:lnTo>
                    <a:pt x="80" y="466"/>
                  </a:lnTo>
                  <a:lnTo>
                    <a:pt x="77" y="473"/>
                  </a:lnTo>
                  <a:lnTo>
                    <a:pt x="77" y="475"/>
                  </a:lnTo>
                  <a:lnTo>
                    <a:pt x="77" y="475"/>
                  </a:lnTo>
                  <a:lnTo>
                    <a:pt x="77" y="477"/>
                  </a:lnTo>
                  <a:lnTo>
                    <a:pt x="77" y="477"/>
                  </a:lnTo>
                  <a:lnTo>
                    <a:pt x="77" y="477"/>
                  </a:lnTo>
                  <a:lnTo>
                    <a:pt x="80" y="480"/>
                  </a:lnTo>
                  <a:lnTo>
                    <a:pt x="80" y="480"/>
                  </a:lnTo>
                  <a:lnTo>
                    <a:pt x="82" y="482"/>
                  </a:lnTo>
                  <a:lnTo>
                    <a:pt x="84" y="482"/>
                  </a:lnTo>
                  <a:lnTo>
                    <a:pt x="84" y="482"/>
                  </a:lnTo>
                  <a:lnTo>
                    <a:pt x="91" y="484"/>
                  </a:lnTo>
                  <a:lnTo>
                    <a:pt x="93" y="484"/>
                  </a:lnTo>
                  <a:lnTo>
                    <a:pt x="93" y="484"/>
                  </a:lnTo>
                  <a:lnTo>
                    <a:pt x="96" y="484"/>
                  </a:lnTo>
                  <a:lnTo>
                    <a:pt x="96" y="487"/>
                  </a:lnTo>
                  <a:lnTo>
                    <a:pt x="96" y="487"/>
                  </a:lnTo>
                  <a:lnTo>
                    <a:pt x="98" y="489"/>
                  </a:lnTo>
                  <a:lnTo>
                    <a:pt x="98" y="491"/>
                  </a:lnTo>
                  <a:lnTo>
                    <a:pt x="98" y="493"/>
                  </a:lnTo>
                  <a:lnTo>
                    <a:pt x="98" y="496"/>
                  </a:lnTo>
                  <a:lnTo>
                    <a:pt x="98" y="498"/>
                  </a:lnTo>
                  <a:lnTo>
                    <a:pt x="98" y="498"/>
                  </a:lnTo>
                  <a:lnTo>
                    <a:pt x="103" y="503"/>
                  </a:lnTo>
                  <a:lnTo>
                    <a:pt x="114" y="514"/>
                  </a:lnTo>
                  <a:lnTo>
                    <a:pt x="114" y="514"/>
                  </a:lnTo>
                  <a:lnTo>
                    <a:pt x="114" y="516"/>
                  </a:lnTo>
                  <a:lnTo>
                    <a:pt x="114" y="516"/>
                  </a:lnTo>
                  <a:lnTo>
                    <a:pt x="114" y="519"/>
                  </a:lnTo>
                  <a:lnTo>
                    <a:pt x="114" y="521"/>
                  </a:lnTo>
                  <a:lnTo>
                    <a:pt x="114" y="521"/>
                  </a:lnTo>
                  <a:lnTo>
                    <a:pt x="114" y="523"/>
                  </a:lnTo>
                  <a:lnTo>
                    <a:pt x="114" y="523"/>
                  </a:lnTo>
                  <a:lnTo>
                    <a:pt x="114" y="525"/>
                  </a:lnTo>
                  <a:lnTo>
                    <a:pt x="116" y="528"/>
                  </a:lnTo>
                  <a:lnTo>
                    <a:pt x="119" y="530"/>
                  </a:lnTo>
                  <a:lnTo>
                    <a:pt x="121" y="532"/>
                  </a:lnTo>
                  <a:lnTo>
                    <a:pt x="123" y="532"/>
                  </a:lnTo>
                  <a:lnTo>
                    <a:pt x="128" y="532"/>
                  </a:lnTo>
                  <a:lnTo>
                    <a:pt x="132" y="532"/>
                  </a:lnTo>
                  <a:lnTo>
                    <a:pt x="132" y="535"/>
                  </a:lnTo>
                  <a:lnTo>
                    <a:pt x="135" y="535"/>
                  </a:lnTo>
                  <a:lnTo>
                    <a:pt x="135" y="535"/>
                  </a:lnTo>
                  <a:lnTo>
                    <a:pt x="135" y="535"/>
                  </a:lnTo>
                  <a:lnTo>
                    <a:pt x="137" y="537"/>
                  </a:lnTo>
                  <a:lnTo>
                    <a:pt x="139" y="541"/>
                  </a:lnTo>
                  <a:lnTo>
                    <a:pt x="142" y="553"/>
                  </a:lnTo>
                  <a:lnTo>
                    <a:pt x="144" y="555"/>
                  </a:lnTo>
                  <a:lnTo>
                    <a:pt x="144" y="557"/>
                  </a:lnTo>
                  <a:lnTo>
                    <a:pt x="146" y="557"/>
                  </a:lnTo>
                  <a:lnTo>
                    <a:pt x="146" y="560"/>
                  </a:lnTo>
                  <a:lnTo>
                    <a:pt x="144" y="571"/>
                  </a:lnTo>
                  <a:lnTo>
                    <a:pt x="151" y="573"/>
                  </a:lnTo>
                  <a:lnTo>
                    <a:pt x="153" y="571"/>
                  </a:lnTo>
                  <a:lnTo>
                    <a:pt x="153" y="569"/>
                  </a:lnTo>
                  <a:lnTo>
                    <a:pt x="153" y="569"/>
                  </a:lnTo>
                  <a:lnTo>
                    <a:pt x="153" y="567"/>
                  </a:lnTo>
                  <a:lnTo>
                    <a:pt x="153" y="564"/>
                  </a:lnTo>
                  <a:lnTo>
                    <a:pt x="155" y="562"/>
                  </a:lnTo>
                  <a:lnTo>
                    <a:pt x="155" y="562"/>
                  </a:lnTo>
                  <a:lnTo>
                    <a:pt x="155" y="562"/>
                  </a:lnTo>
                  <a:lnTo>
                    <a:pt x="158" y="562"/>
                  </a:lnTo>
                  <a:lnTo>
                    <a:pt x="158" y="567"/>
                  </a:lnTo>
                  <a:lnTo>
                    <a:pt x="158" y="567"/>
                  </a:lnTo>
                  <a:lnTo>
                    <a:pt x="160" y="567"/>
                  </a:lnTo>
                  <a:lnTo>
                    <a:pt x="164" y="569"/>
                  </a:lnTo>
                  <a:lnTo>
                    <a:pt x="167" y="569"/>
                  </a:lnTo>
                  <a:lnTo>
                    <a:pt x="167" y="569"/>
                  </a:lnTo>
                  <a:lnTo>
                    <a:pt x="169" y="567"/>
                  </a:lnTo>
                  <a:lnTo>
                    <a:pt x="169" y="567"/>
                  </a:lnTo>
                  <a:lnTo>
                    <a:pt x="169" y="564"/>
                  </a:lnTo>
                  <a:lnTo>
                    <a:pt x="169" y="562"/>
                  </a:lnTo>
                  <a:lnTo>
                    <a:pt x="169" y="562"/>
                  </a:lnTo>
                  <a:lnTo>
                    <a:pt x="169" y="557"/>
                  </a:lnTo>
                  <a:lnTo>
                    <a:pt x="167" y="551"/>
                  </a:lnTo>
                  <a:lnTo>
                    <a:pt x="167" y="551"/>
                  </a:lnTo>
                  <a:lnTo>
                    <a:pt x="167" y="551"/>
                  </a:lnTo>
                  <a:lnTo>
                    <a:pt x="167" y="546"/>
                  </a:lnTo>
                  <a:lnTo>
                    <a:pt x="169" y="544"/>
                  </a:lnTo>
                  <a:lnTo>
                    <a:pt x="174" y="537"/>
                  </a:lnTo>
                  <a:lnTo>
                    <a:pt x="176" y="530"/>
                  </a:lnTo>
                  <a:lnTo>
                    <a:pt x="178" y="523"/>
                  </a:lnTo>
                  <a:lnTo>
                    <a:pt x="178" y="521"/>
                  </a:lnTo>
                  <a:lnTo>
                    <a:pt x="178" y="521"/>
                  </a:lnTo>
                  <a:lnTo>
                    <a:pt x="176" y="519"/>
                  </a:lnTo>
                  <a:lnTo>
                    <a:pt x="176" y="519"/>
                  </a:lnTo>
                  <a:lnTo>
                    <a:pt x="176" y="516"/>
                  </a:lnTo>
                  <a:lnTo>
                    <a:pt x="174" y="516"/>
                  </a:lnTo>
                  <a:lnTo>
                    <a:pt x="171" y="514"/>
                  </a:lnTo>
                  <a:lnTo>
                    <a:pt x="169" y="514"/>
                  </a:lnTo>
                  <a:lnTo>
                    <a:pt x="169" y="514"/>
                  </a:lnTo>
                  <a:lnTo>
                    <a:pt x="167" y="512"/>
                  </a:lnTo>
                  <a:lnTo>
                    <a:pt x="167" y="512"/>
                  </a:lnTo>
                  <a:lnTo>
                    <a:pt x="167" y="509"/>
                  </a:lnTo>
                  <a:lnTo>
                    <a:pt x="167" y="507"/>
                  </a:lnTo>
                  <a:lnTo>
                    <a:pt x="167" y="505"/>
                  </a:lnTo>
                  <a:lnTo>
                    <a:pt x="167" y="503"/>
                  </a:lnTo>
                  <a:lnTo>
                    <a:pt x="167" y="500"/>
                  </a:lnTo>
                  <a:lnTo>
                    <a:pt x="167" y="498"/>
                  </a:lnTo>
                  <a:lnTo>
                    <a:pt x="169" y="496"/>
                  </a:lnTo>
                  <a:lnTo>
                    <a:pt x="183" y="466"/>
                  </a:lnTo>
                  <a:lnTo>
                    <a:pt x="190" y="457"/>
                  </a:lnTo>
                  <a:lnTo>
                    <a:pt x="190" y="454"/>
                  </a:lnTo>
                  <a:lnTo>
                    <a:pt x="192" y="450"/>
                  </a:lnTo>
                  <a:lnTo>
                    <a:pt x="201" y="450"/>
                  </a:lnTo>
                  <a:lnTo>
                    <a:pt x="206" y="450"/>
                  </a:lnTo>
                  <a:lnTo>
                    <a:pt x="208" y="450"/>
                  </a:lnTo>
                  <a:lnTo>
                    <a:pt x="210" y="450"/>
                  </a:lnTo>
                  <a:lnTo>
                    <a:pt x="212" y="454"/>
                  </a:lnTo>
                  <a:lnTo>
                    <a:pt x="215" y="454"/>
                  </a:lnTo>
                  <a:lnTo>
                    <a:pt x="217" y="450"/>
                  </a:lnTo>
                  <a:lnTo>
                    <a:pt x="215" y="448"/>
                  </a:lnTo>
                  <a:lnTo>
                    <a:pt x="215" y="445"/>
                  </a:lnTo>
                  <a:lnTo>
                    <a:pt x="215" y="443"/>
                  </a:lnTo>
                  <a:lnTo>
                    <a:pt x="215" y="441"/>
                  </a:lnTo>
                  <a:lnTo>
                    <a:pt x="217" y="441"/>
                  </a:lnTo>
                  <a:lnTo>
                    <a:pt x="219" y="441"/>
                  </a:lnTo>
                  <a:lnTo>
                    <a:pt x="222" y="445"/>
                  </a:lnTo>
                  <a:lnTo>
                    <a:pt x="226" y="448"/>
                  </a:lnTo>
                  <a:lnTo>
                    <a:pt x="228" y="445"/>
                  </a:lnTo>
                  <a:lnTo>
                    <a:pt x="231" y="443"/>
                  </a:lnTo>
                  <a:lnTo>
                    <a:pt x="233" y="441"/>
                  </a:lnTo>
                  <a:lnTo>
                    <a:pt x="235" y="443"/>
                  </a:lnTo>
                  <a:lnTo>
                    <a:pt x="235" y="443"/>
                  </a:lnTo>
                  <a:lnTo>
                    <a:pt x="235" y="445"/>
                  </a:lnTo>
                  <a:lnTo>
                    <a:pt x="235" y="448"/>
                  </a:lnTo>
                  <a:lnTo>
                    <a:pt x="235" y="450"/>
                  </a:lnTo>
                  <a:lnTo>
                    <a:pt x="235" y="452"/>
                  </a:lnTo>
                  <a:lnTo>
                    <a:pt x="238" y="454"/>
                  </a:lnTo>
                  <a:lnTo>
                    <a:pt x="244" y="457"/>
                  </a:lnTo>
                  <a:lnTo>
                    <a:pt x="254" y="459"/>
                  </a:lnTo>
                  <a:lnTo>
                    <a:pt x="258" y="454"/>
                  </a:lnTo>
                  <a:lnTo>
                    <a:pt x="258" y="448"/>
                  </a:lnTo>
                  <a:lnTo>
                    <a:pt x="260" y="448"/>
                  </a:lnTo>
                  <a:lnTo>
                    <a:pt x="260" y="448"/>
                  </a:lnTo>
                  <a:lnTo>
                    <a:pt x="260" y="448"/>
                  </a:lnTo>
                  <a:lnTo>
                    <a:pt x="260" y="445"/>
                  </a:lnTo>
                  <a:lnTo>
                    <a:pt x="260" y="445"/>
                  </a:lnTo>
                  <a:lnTo>
                    <a:pt x="263" y="450"/>
                  </a:lnTo>
                  <a:lnTo>
                    <a:pt x="272" y="454"/>
                  </a:lnTo>
                  <a:lnTo>
                    <a:pt x="272" y="457"/>
                  </a:lnTo>
                  <a:lnTo>
                    <a:pt x="274" y="459"/>
                  </a:lnTo>
                  <a:lnTo>
                    <a:pt x="276" y="459"/>
                  </a:lnTo>
                  <a:lnTo>
                    <a:pt x="276" y="457"/>
                  </a:lnTo>
                  <a:lnTo>
                    <a:pt x="276" y="454"/>
                  </a:lnTo>
                  <a:lnTo>
                    <a:pt x="274" y="452"/>
                  </a:lnTo>
                  <a:lnTo>
                    <a:pt x="276" y="450"/>
                  </a:lnTo>
                  <a:lnTo>
                    <a:pt x="286" y="452"/>
                  </a:lnTo>
                  <a:lnTo>
                    <a:pt x="288" y="452"/>
                  </a:lnTo>
                  <a:lnTo>
                    <a:pt x="290" y="450"/>
                  </a:lnTo>
                  <a:lnTo>
                    <a:pt x="286" y="445"/>
                  </a:lnTo>
                  <a:lnTo>
                    <a:pt x="286" y="441"/>
                  </a:lnTo>
                  <a:lnTo>
                    <a:pt x="290" y="438"/>
                  </a:lnTo>
                  <a:lnTo>
                    <a:pt x="295" y="441"/>
                  </a:lnTo>
                  <a:lnTo>
                    <a:pt x="292" y="448"/>
                  </a:lnTo>
                  <a:lnTo>
                    <a:pt x="306" y="441"/>
                  </a:lnTo>
                  <a:lnTo>
                    <a:pt x="308" y="443"/>
                  </a:lnTo>
                  <a:lnTo>
                    <a:pt x="311" y="445"/>
                  </a:lnTo>
                  <a:lnTo>
                    <a:pt x="315" y="448"/>
                  </a:lnTo>
                  <a:lnTo>
                    <a:pt x="315" y="450"/>
                  </a:lnTo>
                  <a:lnTo>
                    <a:pt x="315" y="450"/>
                  </a:lnTo>
                  <a:lnTo>
                    <a:pt x="320" y="459"/>
                  </a:lnTo>
                  <a:lnTo>
                    <a:pt x="324" y="468"/>
                  </a:lnTo>
                  <a:lnTo>
                    <a:pt x="331" y="468"/>
                  </a:lnTo>
                  <a:lnTo>
                    <a:pt x="340" y="466"/>
                  </a:lnTo>
                  <a:lnTo>
                    <a:pt x="347" y="466"/>
                  </a:lnTo>
                  <a:lnTo>
                    <a:pt x="356" y="468"/>
                  </a:lnTo>
                  <a:lnTo>
                    <a:pt x="377" y="482"/>
                  </a:lnTo>
                  <a:lnTo>
                    <a:pt x="382" y="484"/>
                  </a:lnTo>
                  <a:lnTo>
                    <a:pt x="386" y="484"/>
                  </a:lnTo>
                  <a:lnTo>
                    <a:pt x="389" y="482"/>
                  </a:lnTo>
                  <a:lnTo>
                    <a:pt x="393" y="482"/>
                  </a:lnTo>
                  <a:lnTo>
                    <a:pt x="395" y="484"/>
                  </a:lnTo>
                  <a:lnTo>
                    <a:pt x="400" y="493"/>
                  </a:lnTo>
                  <a:lnTo>
                    <a:pt x="402" y="498"/>
                  </a:lnTo>
                  <a:lnTo>
                    <a:pt x="409" y="503"/>
                  </a:lnTo>
                  <a:lnTo>
                    <a:pt x="418" y="505"/>
                  </a:lnTo>
                  <a:lnTo>
                    <a:pt x="427" y="505"/>
                  </a:lnTo>
                  <a:lnTo>
                    <a:pt x="434" y="503"/>
                  </a:lnTo>
                  <a:lnTo>
                    <a:pt x="441" y="498"/>
                  </a:lnTo>
                  <a:lnTo>
                    <a:pt x="448" y="489"/>
                  </a:lnTo>
                  <a:lnTo>
                    <a:pt x="450" y="484"/>
                  </a:lnTo>
                  <a:lnTo>
                    <a:pt x="453" y="482"/>
                  </a:lnTo>
                  <a:lnTo>
                    <a:pt x="455" y="482"/>
                  </a:lnTo>
                  <a:lnTo>
                    <a:pt x="455" y="484"/>
                  </a:lnTo>
                  <a:lnTo>
                    <a:pt x="457" y="484"/>
                  </a:lnTo>
                  <a:lnTo>
                    <a:pt x="459" y="484"/>
                  </a:lnTo>
                  <a:lnTo>
                    <a:pt x="462" y="484"/>
                  </a:lnTo>
                  <a:lnTo>
                    <a:pt x="464" y="484"/>
                  </a:lnTo>
                  <a:lnTo>
                    <a:pt x="466" y="487"/>
                  </a:lnTo>
                  <a:lnTo>
                    <a:pt x="466" y="487"/>
                  </a:lnTo>
                  <a:lnTo>
                    <a:pt x="466" y="487"/>
                  </a:lnTo>
                  <a:lnTo>
                    <a:pt x="469" y="489"/>
                  </a:lnTo>
                  <a:lnTo>
                    <a:pt x="469" y="489"/>
                  </a:lnTo>
                  <a:lnTo>
                    <a:pt x="469" y="491"/>
                  </a:lnTo>
                  <a:lnTo>
                    <a:pt x="469" y="491"/>
                  </a:lnTo>
                  <a:lnTo>
                    <a:pt x="466" y="493"/>
                  </a:lnTo>
                  <a:lnTo>
                    <a:pt x="466" y="493"/>
                  </a:lnTo>
                  <a:lnTo>
                    <a:pt x="466" y="493"/>
                  </a:lnTo>
                  <a:lnTo>
                    <a:pt x="466" y="496"/>
                  </a:lnTo>
                  <a:lnTo>
                    <a:pt x="469" y="496"/>
                  </a:lnTo>
                  <a:lnTo>
                    <a:pt x="487" y="500"/>
                  </a:lnTo>
                  <a:lnTo>
                    <a:pt x="489" y="500"/>
                  </a:lnTo>
                  <a:lnTo>
                    <a:pt x="491" y="503"/>
                  </a:lnTo>
                  <a:lnTo>
                    <a:pt x="491" y="503"/>
                  </a:lnTo>
                  <a:lnTo>
                    <a:pt x="494" y="505"/>
                  </a:lnTo>
                  <a:lnTo>
                    <a:pt x="501" y="503"/>
                  </a:lnTo>
                  <a:lnTo>
                    <a:pt x="503" y="500"/>
                  </a:lnTo>
                  <a:lnTo>
                    <a:pt x="503" y="500"/>
                  </a:lnTo>
                  <a:lnTo>
                    <a:pt x="505" y="500"/>
                  </a:lnTo>
                  <a:lnTo>
                    <a:pt x="512" y="498"/>
                  </a:lnTo>
                  <a:lnTo>
                    <a:pt x="512" y="498"/>
                  </a:lnTo>
                  <a:lnTo>
                    <a:pt x="514" y="496"/>
                  </a:lnTo>
                  <a:lnTo>
                    <a:pt x="514" y="496"/>
                  </a:lnTo>
                  <a:lnTo>
                    <a:pt x="514" y="493"/>
                  </a:lnTo>
                  <a:lnTo>
                    <a:pt x="517" y="493"/>
                  </a:lnTo>
                  <a:lnTo>
                    <a:pt x="517" y="493"/>
                  </a:lnTo>
                  <a:lnTo>
                    <a:pt x="535" y="491"/>
                  </a:lnTo>
                  <a:lnTo>
                    <a:pt x="535" y="491"/>
                  </a:lnTo>
                  <a:lnTo>
                    <a:pt x="546" y="496"/>
                  </a:lnTo>
                  <a:lnTo>
                    <a:pt x="546" y="496"/>
                  </a:lnTo>
                  <a:lnTo>
                    <a:pt x="549" y="496"/>
                  </a:lnTo>
                  <a:lnTo>
                    <a:pt x="551" y="498"/>
                  </a:lnTo>
                  <a:lnTo>
                    <a:pt x="551" y="500"/>
                  </a:lnTo>
                  <a:lnTo>
                    <a:pt x="555" y="498"/>
                  </a:lnTo>
                  <a:lnTo>
                    <a:pt x="569" y="496"/>
                  </a:lnTo>
                  <a:lnTo>
                    <a:pt x="574" y="496"/>
                  </a:lnTo>
                  <a:lnTo>
                    <a:pt x="574" y="496"/>
                  </a:lnTo>
                  <a:lnTo>
                    <a:pt x="576" y="496"/>
                  </a:lnTo>
                  <a:lnTo>
                    <a:pt x="576" y="493"/>
                  </a:lnTo>
                  <a:lnTo>
                    <a:pt x="578" y="491"/>
                  </a:lnTo>
                  <a:lnTo>
                    <a:pt x="578" y="491"/>
                  </a:lnTo>
                  <a:lnTo>
                    <a:pt x="578" y="491"/>
                  </a:lnTo>
                  <a:lnTo>
                    <a:pt x="594" y="491"/>
                  </a:lnTo>
                  <a:lnTo>
                    <a:pt x="603" y="493"/>
                  </a:lnTo>
                  <a:lnTo>
                    <a:pt x="603" y="489"/>
                  </a:lnTo>
                  <a:close/>
                </a:path>
              </a:pathLst>
            </a:custGeom>
            <a:solidFill>
              <a:srgbClr val="D6B78F"/>
            </a:solidFill>
            <a:ln w="4763" cap="flat">
              <a:solidFill>
                <a:srgbClr val="D6B78F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5" name="Freeform 17"/>
            <p:cNvSpPr/>
            <p:nvPr/>
          </p:nvSpPr>
          <p:spPr bwMode="auto">
            <a:xfrm>
              <a:off x="8800896" y="1291662"/>
              <a:ext cx="512763" cy="496888"/>
            </a:xfrm>
            <a:custGeom>
              <a:avLst/>
              <a:gdLst>
                <a:gd name="T0" fmla="*/ 298 w 323"/>
                <a:gd name="T1" fmla="*/ 267 h 313"/>
                <a:gd name="T2" fmla="*/ 256 w 323"/>
                <a:gd name="T3" fmla="*/ 247 h 313"/>
                <a:gd name="T4" fmla="*/ 263 w 323"/>
                <a:gd name="T5" fmla="*/ 206 h 313"/>
                <a:gd name="T6" fmla="*/ 243 w 323"/>
                <a:gd name="T7" fmla="*/ 201 h 313"/>
                <a:gd name="T8" fmla="*/ 236 w 323"/>
                <a:gd name="T9" fmla="*/ 192 h 313"/>
                <a:gd name="T10" fmla="*/ 238 w 323"/>
                <a:gd name="T11" fmla="*/ 178 h 313"/>
                <a:gd name="T12" fmla="*/ 270 w 323"/>
                <a:gd name="T13" fmla="*/ 139 h 313"/>
                <a:gd name="T14" fmla="*/ 247 w 323"/>
                <a:gd name="T15" fmla="*/ 130 h 313"/>
                <a:gd name="T16" fmla="*/ 227 w 323"/>
                <a:gd name="T17" fmla="*/ 128 h 313"/>
                <a:gd name="T18" fmla="*/ 218 w 323"/>
                <a:gd name="T19" fmla="*/ 119 h 313"/>
                <a:gd name="T20" fmla="*/ 222 w 323"/>
                <a:gd name="T21" fmla="*/ 94 h 313"/>
                <a:gd name="T22" fmla="*/ 247 w 323"/>
                <a:gd name="T23" fmla="*/ 75 h 313"/>
                <a:gd name="T24" fmla="*/ 277 w 323"/>
                <a:gd name="T25" fmla="*/ 57 h 313"/>
                <a:gd name="T26" fmla="*/ 282 w 323"/>
                <a:gd name="T27" fmla="*/ 39 h 313"/>
                <a:gd name="T28" fmla="*/ 240 w 323"/>
                <a:gd name="T29" fmla="*/ 27 h 313"/>
                <a:gd name="T30" fmla="*/ 186 w 323"/>
                <a:gd name="T31" fmla="*/ 25 h 313"/>
                <a:gd name="T32" fmla="*/ 85 w 323"/>
                <a:gd name="T33" fmla="*/ 0 h 313"/>
                <a:gd name="T34" fmla="*/ 87 w 323"/>
                <a:gd name="T35" fmla="*/ 30 h 313"/>
                <a:gd name="T36" fmla="*/ 67 w 323"/>
                <a:gd name="T37" fmla="*/ 37 h 313"/>
                <a:gd name="T38" fmla="*/ 64 w 323"/>
                <a:gd name="T39" fmla="*/ 46 h 313"/>
                <a:gd name="T40" fmla="*/ 69 w 323"/>
                <a:gd name="T41" fmla="*/ 55 h 313"/>
                <a:gd name="T42" fmla="*/ 44 w 323"/>
                <a:gd name="T43" fmla="*/ 55 h 313"/>
                <a:gd name="T44" fmla="*/ 25 w 323"/>
                <a:gd name="T45" fmla="*/ 85 h 313"/>
                <a:gd name="T46" fmla="*/ 0 w 323"/>
                <a:gd name="T47" fmla="*/ 107 h 313"/>
                <a:gd name="T48" fmla="*/ 5 w 323"/>
                <a:gd name="T49" fmla="*/ 119 h 313"/>
                <a:gd name="T50" fmla="*/ 19 w 323"/>
                <a:gd name="T51" fmla="*/ 123 h 313"/>
                <a:gd name="T52" fmla="*/ 23 w 323"/>
                <a:gd name="T53" fmla="*/ 128 h 313"/>
                <a:gd name="T54" fmla="*/ 25 w 323"/>
                <a:gd name="T55" fmla="*/ 137 h 313"/>
                <a:gd name="T56" fmla="*/ 35 w 323"/>
                <a:gd name="T57" fmla="*/ 153 h 313"/>
                <a:gd name="T58" fmla="*/ 32 w 323"/>
                <a:gd name="T59" fmla="*/ 162 h 313"/>
                <a:gd name="T60" fmla="*/ 21 w 323"/>
                <a:gd name="T61" fmla="*/ 167 h 313"/>
                <a:gd name="T62" fmla="*/ 21 w 323"/>
                <a:gd name="T63" fmla="*/ 192 h 313"/>
                <a:gd name="T64" fmla="*/ 28 w 323"/>
                <a:gd name="T65" fmla="*/ 206 h 313"/>
                <a:gd name="T66" fmla="*/ 39 w 323"/>
                <a:gd name="T67" fmla="*/ 215 h 313"/>
                <a:gd name="T68" fmla="*/ 48 w 323"/>
                <a:gd name="T69" fmla="*/ 238 h 313"/>
                <a:gd name="T70" fmla="*/ 62 w 323"/>
                <a:gd name="T71" fmla="*/ 240 h 313"/>
                <a:gd name="T72" fmla="*/ 73 w 323"/>
                <a:gd name="T73" fmla="*/ 249 h 313"/>
                <a:gd name="T74" fmla="*/ 90 w 323"/>
                <a:gd name="T75" fmla="*/ 238 h 313"/>
                <a:gd name="T76" fmla="*/ 96 w 323"/>
                <a:gd name="T77" fmla="*/ 233 h 313"/>
                <a:gd name="T78" fmla="*/ 99 w 323"/>
                <a:gd name="T79" fmla="*/ 240 h 313"/>
                <a:gd name="T80" fmla="*/ 103 w 323"/>
                <a:gd name="T81" fmla="*/ 240 h 313"/>
                <a:gd name="T82" fmla="*/ 112 w 323"/>
                <a:gd name="T83" fmla="*/ 235 h 313"/>
                <a:gd name="T84" fmla="*/ 115 w 323"/>
                <a:gd name="T85" fmla="*/ 240 h 313"/>
                <a:gd name="T86" fmla="*/ 128 w 323"/>
                <a:gd name="T87" fmla="*/ 240 h 313"/>
                <a:gd name="T88" fmla="*/ 138 w 323"/>
                <a:gd name="T89" fmla="*/ 249 h 313"/>
                <a:gd name="T90" fmla="*/ 144 w 323"/>
                <a:gd name="T91" fmla="*/ 265 h 313"/>
                <a:gd name="T92" fmla="*/ 149 w 323"/>
                <a:gd name="T93" fmla="*/ 274 h 313"/>
                <a:gd name="T94" fmla="*/ 165 w 323"/>
                <a:gd name="T95" fmla="*/ 283 h 313"/>
                <a:gd name="T96" fmla="*/ 154 w 323"/>
                <a:gd name="T97" fmla="*/ 272 h 313"/>
                <a:gd name="T98" fmla="*/ 160 w 323"/>
                <a:gd name="T99" fmla="*/ 258 h 313"/>
                <a:gd name="T100" fmla="*/ 172 w 323"/>
                <a:gd name="T101" fmla="*/ 258 h 313"/>
                <a:gd name="T102" fmla="*/ 211 w 323"/>
                <a:gd name="T103" fmla="*/ 267 h 313"/>
                <a:gd name="T104" fmla="*/ 222 w 323"/>
                <a:gd name="T105" fmla="*/ 281 h 313"/>
                <a:gd name="T106" fmla="*/ 234 w 323"/>
                <a:gd name="T107" fmla="*/ 277 h 313"/>
                <a:gd name="T108" fmla="*/ 247 w 323"/>
                <a:gd name="T109" fmla="*/ 267 h 313"/>
                <a:gd name="T110" fmla="*/ 270 w 323"/>
                <a:gd name="T111" fmla="*/ 261 h 313"/>
                <a:gd name="T112" fmla="*/ 298 w 323"/>
                <a:gd name="T113" fmla="*/ 297 h 313"/>
                <a:gd name="T114" fmla="*/ 288 w 323"/>
                <a:gd name="T115" fmla="*/ 304 h 313"/>
                <a:gd name="T116" fmla="*/ 316 w 323"/>
                <a:gd name="T117" fmla="*/ 309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3" h="313">
                  <a:moveTo>
                    <a:pt x="323" y="299"/>
                  </a:moveTo>
                  <a:lnTo>
                    <a:pt x="323" y="299"/>
                  </a:lnTo>
                  <a:lnTo>
                    <a:pt x="320" y="299"/>
                  </a:lnTo>
                  <a:lnTo>
                    <a:pt x="316" y="297"/>
                  </a:lnTo>
                  <a:lnTo>
                    <a:pt x="314" y="295"/>
                  </a:lnTo>
                  <a:lnTo>
                    <a:pt x="298" y="267"/>
                  </a:lnTo>
                  <a:lnTo>
                    <a:pt x="284" y="261"/>
                  </a:lnTo>
                  <a:lnTo>
                    <a:pt x="282" y="258"/>
                  </a:lnTo>
                  <a:lnTo>
                    <a:pt x="275" y="251"/>
                  </a:lnTo>
                  <a:lnTo>
                    <a:pt x="270" y="251"/>
                  </a:lnTo>
                  <a:lnTo>
                    <a:pt x="263" y="249"/>
                  </a:lnTo>
                  <a:lnTo>
                    <a:pt x="256" y="247"/>
                  </a:lnTo>
                  <a:lnTo>
                    <a:pt x="256" y="245"/>
                  </a:lnTo>
                  <a:lnTo>
                    <a:pt x="254" y="240"/>
                  </a:lnTo>
                  <a:lnTo>
                    <a:pt x="254" y="231"/>
                  </a:lnTo>
                  <a:lnTo>
                    <a:pt x="261" y="217"/>
                  </a:lnTo>
                  <a:lnTo>
                    <a:pt x="263" y="213"/>
                  </a:lnTo>
                  <a:lnTo>
                    <a:pt x="263" y="206"/>
                  </a:lnTo>
                  <a:lnTo>
                    <a:pt x="266" y="201"/>
                  </a:lnTo>
                  <a:lnTo>
                    <a:pt x="263" y="194"/>
                  </a:lnTo>
                  <a:lnTo>
                    <a:pt x="261" y="194"/>
                  </a:lnTo>
                  <a:lnTo>
                    <a:pt x="254" y="197"/>
                  </a:lnTo>
                  <a:lnTo>
                    <a:pt x="250" y="199"/>
                  </a:lnTo>
                  <a:lnTo>
                    <a:pt x="243" y="201"/>
                  </a:lnTo>
                  <a:lnTo>
                    <a:pt x="236" y="194"/>
                  </a:lnTo>
                  <a:lnTo>
                    <a:pt x="236" y="194"/>
                  </a:lnTo>
                  <a:lnTo>
                    <a:pt x="236" y="192"/>
                  </a:lnTo>
                  <a:lnTo>
                    <a:pt x="236" y="192"/>
                  </a:lnTo>
                  <a:lnTo>
                    <a:pt x="236" y="192"/>
                  </a:lnTo>
                  <a:lnTo>
                    <a:pt x="236" y="192"/>
                  </a:lnTo>
                  <a:lnTo>
                    <a:pt x="234" y="190"/>
                  </a:lnTo>
                  <a:lnTo>
                    <a:pt x="236" y="185"/>
                  </a:lnTo>
                  <a:lnTo>
                    <a:pt x="236" y="185"/>
                  </a:lnTo>
                  <a:lnTo>
                    <a:pt x="238" y="183"/>
                  </a:lnTo>
                  <a:lnTo>
                    <a:pt x="238" y="181"/>
                  </a:lnTo>
                  <a:lnTo>
                    <a:pt x="238" y="178"/>
                  </a:lnTo>
                  <a:lnTo>
                    <a:pt x="236" y="178"/>
                  </a:lnTo>
                  <a:lnTo>
                    <a:pt x="240" y="171"/>
                  </a:lnTo>
                  <a:lnTo>
                    <a:pt x="245" y="169"/>
                  </a:lnTo>
                  <a:lnTo>
                    <a:pt x="266" y="153"/>
                  </a:lnTo>
                  <a:lnTo>
                    <a:pt x="270" y="142"/>
                  </a:lnTo>
                  <a:lnTo>
                    <a:pt x="270" y="139"/>
                  </a:lnTo>
                  <a:lnTo>
                    <a:pt x="268" y="137"/>
                  </a:lnTo>
                  <a:lnTo>
                    <a:pt x="268" y="137"/>
                  </a:lnTo>
                  <a:lnTo>
                    <a:pt x="263" y="137"/>
                  </a:lnTo>
                  <a:lnTo>
                    <a:pt x="259" y="137"/>
                  </a:lnTo>
                  <a:lnTo>
                    <a:pt x="252" y="135"/>
                  </a:lnTo>
                  <a:lnTo>
                    <a:pt x="247" y="130"/>
                  </a:lnTo>
                  <a:lnTo>
                    <a:pt x="243" y="128"/>
                  </a:lnTo>
                  <a:lnTo>
                    <a:pt x="236" y="126"/>
                  </a:lnTo>
                  <a:lnTo>
                    <a:pt x="234" y="123"/>
                  </a:lnTo>
                  <a:lnTo>
                    <a:pt x="227" y="123"/>
                  </a:lnTo>
                  <a:lnTo>
                    <a:pt x="224" y="123"/>
                  </a:lnTo>
                  <a:lnTo>
                    <a:pt x="227" y="128"/>
                  </a:lnTo>
                  <a:lnTo>
                    <a:pt x="222" y="128"/>
                  </a:lnTo>
                  <a:lnTo>
                    <a:pt x="220" y="126"/>
                  </a:lnTo>
                  <a:lnTo>
                    <a:pt x="220" y="121"/>
                  </a:lnTo>
                  <a:lnTo>
                    <a:pt x="218" y="119"/>
                  </a:lnTo>
                  <a:lnTo>
                    <a:pt x="218" y="119"/>
                  </a:lnTo>
                  <a:lnTo>
                    <a:pt x="218" y="119"/>
                  </a:lnTo>
                  <a:lnTo>
                    <a:pt x="215" y="110"/>
                  </a:lnTo>
                  <a:lnTo>
                    <a:pt x="215" y="107"/>
                  </a:lnTo>
                  <a:lnTo>
                    <a:pt x="213" y="105"/>
                  </a:lnTo>
                  <a:lnTo>
                    <a:pt x="218" y="101"/>
                  </a:lnTo>
                  <a:lnTo>
                    <a:pt x="220" y="98"/>
                  </a:lnTo>
                  <a:lnTo>
                    <a:pt x="222" y="94"/>
                  </a:lnTo>
                  <a:lnTo>
                    <a:pt x="224" y="89"/>
                  </a:lnTo>
                  <a:lnTo>
                    <a:pt x="227" y="85"/>
                  </a:lnTo>
                  <a:lnTo>
                    <a:pt x="229" y="85"/>
                  </a:lnTo>
                  <a:lnTo>
                    <a:pt x="231" y="85"/>
                  </a:lnTo>
                  <a:lnTo>
                    <a:pt x="238" y="80"/>
                  </a:lnTo>
                  <a:lnTo>
                    <a:pt x="247" y="75"/>
                  </a:lnTo>
                  <a:lnTo>
                    <a:pt x="252" y="71"/>
                  </a:lnTo>
                  <a:lnTo>
                    <a:pt x="256" y="64"/>
                  </a:lnTo>
                  <a:lnTo>
                    <a:pt x="261" y="59"/>
                  </a:lnTo>
                  <a:lnTo>
                    <a:pt x="268" y="57"/>
                  </a:lnTo>
                  <a:lnTo>
                    <a:pt x="272" y="57"/>
                  </a:lnTo>
                  <a:lnTo>
                    <a:pt x="277" y="57"/>
                  </a:lnTo>
                  <a:lnTo>
                    <a:pt x="279" y="53"/>
                  </a:lnTo>
                  <a:lnTo>
                    <a:pt x="279" y="50"/>
                  </a:lnTo>
                  <a:lnTo>
                    <a:pt x="279" y="43"/>
                  </a:lnTo>
                  <a:lnTo>
                    <a:pt x="282" y="41"/>
                  </a:lnTo>
                  <a:lnTo>
                    <a:pt x="282" y="41"/>
                  </a:lnTo>
                  <a:lnTo>
                    <a:pt x="282" y="39"/>
                  </a:lnTo>
                  <a:lnTo>
                    <a:pt x="282" y="37"/>
                  </a:lnTo>
                  <a:lnTo>
                    <a:pt x="279" y="37"/>
                  </a:lnTo>
                  <a:lnTo>
                    <a:pt x="275" y="37"/>
                  </a:lnTo>
                  <a:lnTo>
                    <a:pt x="250" y="27"/>
                  </a:lnTo>
                  <a:lnTo>
                    <a:pt x="243" y="27"/>
                  </a:lnTo>
                  <a:lnTo>
                    <a:pt x="240" y="27"/>
                  </a:lnTo>
                  <a:lnTo>
                    <a:pt x="238" y="23"/>
                  </a:lnTo>
                  <a:lnTo>
                    <a:pt x="236" y="23"/>
                  </a:lnTo>
                  <a:lnTo>
                    <a:pt x="224" y="23"/>
                  </a:lnTo>
                  <a:lnTo>
                    <a:pt x="215" y="23"/>
                  </a:lnTo>
                  <a:lnTo>
                    <a:pt x="192" y="27"/>
                  </a:lnTo>
                  <a:lnTo>
                    <a:pt x="186" y="25"/>
                  </a:lnTo>
                  <a:lnTo>
                    <a:pt x="181" y="25"/>
                  </a:lnTo>
                  <a:lnTo>
                    <a:pt x="167" y="16"/>
                  </a:lnTo>
                  <a:lnTo>
                    <a:pt x="151" y="11"/>
                  </a:lnTo>
                  <a:lnTo>
                    <a:pt x="101" y="9"/>
                  </a:lnTo>
                  <a:lnTo>
                    <a:pt x="90" y="2"/>
                  </a:lnTo>
                  <a:lnTo>
                    <a:pt x="85" y="0"/>
                  </a:lnTo>
                  <a:lnTo>
                    <a:pt x="87" y="14"/>
                  </a:lnTo>
                  <a:lnTo>
                    <a:pt x="87" y="21"/>
                  </a:lnTo>
                  <a:lnTo>
                    <a:pt x="87" y="23"/>
                  </a:lnTo>
                  <a:lnTo>
                    <a:pt x="87" y="27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32"/>
                  </a:lnTo>
                  <a:lnTo>
                    <a:pt x="73" y="34"/>
                  </a:lnTo>
                  <a:lnTo>
                    <a:pt x="71" y="34"/>
                  </a:lnTo>
                  <a:lnTo>
                    <a:pt x="69" y="34"/>
                  </a:lnTo>
                  <a:lnTo>
                    <a:pt x="69" y="37"/>
                  </a:lnTo>
                  <a:lnTo>
                    <a:pt x="67" y="37"/>
                  </a:lnTo>
                  <a:lnTo>
                    <a:pt x="64" y="41"/>
                  </a:lnTo>
                  <a:lnTo>
                    <a:pt x="64" y="43"/>
                  </a:lnTo>
                  <a:lnTo>
                    <a:pt x="62" y="43"/>
                  </a:lnTo>
                  <a:lnTo>
                    <a:pt x="64" y="46"/>
                  </a:lnTo>
                  <a:lnTo>
                    <a:pt x="64" y="46"/>
                  </a:lnTo>
                  <a:lnTo>
                    <a:pt x="64" y="46"/>
                  </a:lnTo>
                  <a:lnTo>
                    <a:pt x="67" y="46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50"/>
                  </a:lnTo>
                  <a:lnTo>
                    <a:pt x="69" y="53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67" y="55"/>
                  </a:lnTo>
                  <a:lnTo>
                    <a:pt x="64" y="53"/>
                  </a:lnTo>
                  <a:lnTo>
                    <a:pt x="62" y="53"/>
                  </a:lnTo>
                  <a:lnTo>
                    <a:pt x="53" y="53"/>
                  </a:lnTo>
                  <a:lnTo>
                    <a:pt x="44" y="55"/>
                  </a:lnTo>
                  <a:lnTo>
                    <a:pt x="39" y="57"/>
                  </a:lnTo>
                  <a:lnTo>
                    <a:pt x="39" y="57"/>
                  </a:lnTo>
                  <a:lnTo>
                    <a:pt x="37" y="59"/>
                  </a:lnTo>
                  <a:lnTo>
                    <a:pt x="35" y="64"/>
                  </a:lnTo>
                  <a:lnTo>
                    <a:pt x="32" y="73"/>
                  </a:lnTo>
                  <a:lnTo>
                    <a:pt x="25" y="85"/>
                  </a:lnTo>
                  <a:lnTo>
                    <a:pt x="23" y="89"/>
                  </a:lnTo>
                  <a:lnTo>
                    <a:pt x="21" y="91"/>
                  </a:lnTo>
                  <a:lnTo>
                    <a:pt x="9" y="98"/>
                  </a:lnTo>
                  <a:lnTo>
                    <a:pt x="7" y="101"/>
                  </a:lnTo>
                  <a:lnTo>
                    <a:pt x="5" y="103"/>
                  </a:lnTo>
                  <a:lnTo>
                    <a:pt x="0" y="107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5" y="119"/>
                  </a:lnTo>
                  <a:lnTo>
                    <a:pt x="9" y="121"/>
                  </a:lnTo>
                  <a:lnTo>
                    <a:pt x="9" y="123"/>
                  </a:lnTo>
                  <a:lnTo>
                    <a:pt x="12" y="123"/>
                  </a:lnTo>
                  <a:lnTo>
                    <a:pt x="16" y="123"/>
                  </a:lnTo>
                  <a:lnTo>
                    <a:pt x="16" y="123"/>
                  </a:lnTo>
                  <a:lnTo>
                    <a:pt x="19" y="123"/>
                  </a:lnTo>
                  <a:lnTo>
                    <a:pt x="19" y="126"/>
                  </a:lnTo>
                  <a:lnTo>
                    <a:pt x="19" y="126"/>
                  </a:lnTo>
                  <a:lnTo>
                    <a:pt x="19" y="128"/>
                  </a:lnTo>
                  <a:lnTo>
                    <a:pt x="19" y="128"/>
                  </a:lnTo>
                  <a:lnTo>
                    <a:pt x="21" y="128"/>
                  </a:lnTo>
                  <a:lnTo>
                    <a:pt x="23" y="128"/>
                  </a:lnTo>
                  <a:lnTo>
                    <a:pt x="23" y="128"/>
                  </a:lnTo>
                  <a:lnTo>
                    <a:pt x="25" y="130"/>
                  </a:lnTo>
                  <a:lnTo>
                    <a:pt x="25" y="133"/>
                  </a:lnTo>
                  <a:lnTo>
                    <a:pt x="25" y="135"/>
                  </a:lnTo>
                  <a:lnTo>
                    <a:pt x="25" y="137"/>
                  </a:lnTo>
                  <a:lnTo>
                    <a:pt x="25" y="137"/>
                  </a:lnTo>
                  <a:lnTo>
                    <a:pt x="28" y="139"/>
                  </a:lnTo>
                  <a:lnTo>
                    <a:pt x="28" y="139"/>
                  </a:lnTo>
                  <a:lnTo>
                    <a:pt x="32" y="142"/>
                  </a:lnTo>
                  <a:lnTo>
                    <a:pt x="32" y="144"/>
                  </a:lnTo>
                  <a:lnTo>
                    <a:pt x="32" y="146"/>
                  </a:lnTo>
                  <a:lnTo>
                    <a:pt x="35" y="153"/>
                  </a:lnTo>
                  <a:lnTo>
                    <a:pt x="35" y="155"/>
                  </a:lnTo>
                  <a:lnTo>
                    <a:pt x="35" y="158"/>
                  </a:lnTo>
                  <a:lnTo>
                    <a:pt x="35" y="160"/>
                  </a:lnTo>
                  <a:lnTo>
                    <a:pt x="32" y="160"/>
                  </a:lnTo>
                  <a:lnTo>
                    <a:pt x="32" y="160"/>
                  </a:lnTo>
                  <a:lnTo>
                    <a:pt x="32" y="162"/>
                  </a:lnTo>
                  <a:lnTo>
                    <a:pt x="30" y="162"/>
                  </a:lnTo>
                  <a:lnTo>
                    <a:pt x="25" y="165"/>
                  </a:lnTo>
                  <a:lnTo>
                    <a:pt x="23" y="165"/>
                  </a:lnTo>
                  <a:lnTo>
                    <a:pt x="23" y="165"/>
                  </a:lnTo>
                  <a:lnTo>
                    <a:pt x="23" y="167"/>
                  </a:lnTo>
                  <a:lnTo>
                    <a:pt x="21" y="167"/>
                  </a:lnTo>
                  <a:lnTo>
                    <a:pt x="21" y="167"/>
                  </a:lnTo>
                  <a:lnTo>
                    <a:pt x="21" y="169"/>
                  </a:lnTo>
                  <a:lnTo>
                    <a:pt x="19" y="171"/>
                  </a:lnTo>
                  <a:lnTo>
                    <a:pt x="16" y="176"/>
                  </a:lnTo>
                  <a:lnTo>
                    <a:pt x="21" y="185"/>
                  </a:lnTo>
                  <a:lnTo>
                    <a:pt x="21" y="192"/>
                  </a:lnTo>
                  <a:lnTo>
                    <a:pt x="23" y="201"/>
                  </a:lnTo>
                  <a:lnTo>
                    <a:pt x="23" y="203"/>
                  </a:lnTo>
                  <a:lnTo>
                    <a:pt x="23" y="203"/>
                  </a:lnTo>
                  <a:lnTo>
                    <a:pt x="25" y="203"/>
                  </a:lnTo>
                  <a:lnTo>
                    <a:pt x="28" y="203"/>
                  </a:lnTo>
                  <a:lnTo>
                    <a:pt x="28" y="206"/>
                  </a:lnTo>
                  <a:lnTo>
                    <a:pt x="32" y="210"/>
                  </a:lnTo>
                  <a:lnTo>
                    <a:pt x="32" y="210"/>
                  </a:lnTo>
                  <a:lnTo>
                    <a:pt x="37" y="213"/>
                  </a:lnTo>
                  <a:lnTo>
                    <a:pt x="39" y="213"/>
                  </a:lnTo>
                  <a:lnTo>
                    <a:pt x="39" y="215"/>
                  </a:lnTo>
                  <a:lnTo>
                    <a:pt x="39" y="215"/>
                  </a:lnTo>
                  <a:lnTo>
                    <a:pt x="39" y="217"/>
                  </a:lnTo>
                  <a:lnTo>
                    <a:pt x="41" y="219"/>
                  </a:lnTo>
                  <a:lnTo>
                    <a:pt x="46" y="233"/>
                  </a:lnTo>
                  <a:lnTo>
                    <a:pt x="46" y="235"/>
                  </a:lnTo>
                  <a:lnTo>
                    <a:pt x="46" y="238"/>
                  </a:lnTo>
                  <a:lnTo>
                    <a:pt x="48" y="238"/>
                  </a:lnTo>
                  <a:lnTo>
                    <a:pt x="55" y="242"/>
                  </a:lnTo>
                  <a:lnTo>
                    <a:pt x="55" y="242"/>
                  </a:lnTo>
                  <a:lnTo>
                    <a:pt x="57" y="242"/>
                  </a:lnTo>
                  <a:lnTo>
                    <a:pt x="60" y="240"/>
                  </a:lnTo>
                  <a:lnTo>
                    <a:pt x="60" y="240"/>
                  </a:lnTo>
                  <a:lnTo>
                    <a:pt x="62" y="240"/>
                  </a:lnTo>
                  <a:lnTo>
                    <a:pt x="62" y="240"/>
                  </a:lnTo>
                  <a:lnTo>
                    <a:pt x="64" y="240"/>
                  </a:lnTo>
                  <a:lnTo>
                    <a:pt x="67" y="245"/>
                  </a:lnTo>
                  <a:lnTo>
                    <a:pt x="69" y="245"/>
                  </a:lnTo>
                  <a:lnTo>
                    <a:pt x="69" y="249"/>
                  </a:lnTo>
                  <a:lnTo>
                    <a:pt x="73" y="249"/>
                  </a:lnTo>
                  <a:lnTo>
                    <a:pt x="76" y="249"/>
                  </a:lnTo>
                  <a:lnTo>
                    <a:pt x="83" y="242"/>
                  </a:lnTo>
                  <a:lnTo>
                    <a:pt x="83" y="240"/>
                  </a:lnTo>
                  <a:lnTo>
                    <a:pt x="85" y="240"/>
                  </a:lnTo>
                  <a:lnTo>
                    <a:pt x="90" y="240"/>
                  </a:lnTo>
                  <a:lnTo>
                    <a:pt x="90" y="238"/>
                  </a:lnTo>
                  <a:lnTo>
                    <a:pt x="90" y="238"/>
                  </a:lnTo>
                  <a:lnTo>
                    <a:pt x="92" y="235"/>
                  </a:lnTo>
                  <a:lnTo>
                    <a:pt x="92" y="233"/>
                  </a:lnTo>
                  <a:lnTo>
                    <a:pt x="94" y="233"/>
                  </a:lnTo>
                  <a:lnTo>
                    <a:pt x="94" y="233"/>
                  </a:lnTo>
                  <a:lnTo>
                    <a:pt x="96" y="233"/>
                  </a:lnTo>
                  <a:lnTo>
                    <a:pt x="96" y="235"/>
                  </a:lnTo>
                  <a:lnTo>
                    <a:pt x="99" y="235"/>
                  </a:lnTo>
                  <a:lnTo>
                    <a:pt x="99" y="238"/>
                  </a:lnTo>
                  <a:lnTo>
                    <a:pt x="99" y="238"/>
                  </a:lnTo>
                  <a:lnTo>
                    <a:pt x="99" y="238"/>
                  </a:lnTo>
                  <a:lnTo>
                    <a:pt x="99" y="240"/>
                  </a:lnTo>
                  <a:lnTo>
                    <a:pt x="99" y="240"/>
                  </a:lnTo>
                  <a:lnTo>
                    <a:pt x="99" y="242"/>
                  </a:lnTo>
                  <a:lnTo>
                    <a:pt x="101" y="242"/>
                  </a:lnTo>
                  <a:lnTo>
                    <a:pt x="103" y="242"/>
                  </a:lnTo>
                  <a:lnTo>
                    <a:pt x="103" y="242"/>
                  </a:lnTo>
                  <a:lnTo>
                    <a:pt x="103" y="240"/>
                  </a:lnTo>
                  <a:lnTo>
                    <a:pt x="103" y="240"/>
                  </a:lnTo>
                  <a:lnTo>
                    <a:pt x="106" y="238"/>
                  </a:lnTo>
                  <a:lnTo>
                    <a:pt x="108" y="238"/>
                  </a:lnTo>
                  <a:lnTo>
                    <a:pt x="108" y="235"/>
                  </a:lnTo>
                  <a:lnTo>
                    <a:pt x="110" y="235"/>
                  </a:lnTo>
                  <a:lnTo>
                    <a:pt x="112" y="235"/>
                  </a:lnTo>
                  <a:lnTo>
                    <a:pt x="112" y="238"/>
                  </a:lnTo>
                  <a:lnTo>
                    <a:pt x="112" y="238"/>
                  </a:lnTo>
                  <a:lnTo>
                    <a:pt x="115" y="238"/>
                  </a:lnTo>
                  <a:lnTo>
                    <a:pt x="115" y="240"/>
                  </a:lnTo>
                  <a:lnTo>
                    <a:pt x="115" y="240"/>
                  </a:lnTo>
                  <a:lnTo>
                    <a:pt x="115" y="240"/>
                  </a:lnTo>
                  <a:lnTo>
                    <a:pt x="115" y="242"/>
                  </a:lnTo>
                  <a:lnTo>
                    <a:pt x="124" y="245"/>
                  </a:lnTo>
                  <a:lnTo>
                    <a:pt x="126" y="245"/>
                  </a:lnTo>
                  <a:lnTo>
                    <a:pt x="126" y="245"/>
                  </a:lnTo>
                  <a:lnTo>
                    <a:pt x="128" y="242"/>
                  </a:lnTo>
                  <a:lnTo>
                    <a:pt x="128" y="240"/>
                  </a:lnTo>
                  <a:lnTo>
                    <a:pt x="131" y="238"/>
                  </a:lnTo>
                  <a:lnTo>
                    <a:pt x="135" y="240"/>
                  </a:lnTo>
                  <a:lnTo>
                    <a:pt x="138" y="242"/>
                  </a:lnTo>
                  <a:lnTo>
                    <a:pt x="138" y="242"/>
                  </a:lnTo>
                  <a:lnTo>
                    <a:pt x="138" y="247"/>
                  </a:lnTo>
                  <a:lnTo>
                    <a:pt x="138" y="249"/>
                  </a:lnTo>
                  <a:lnTo>
                    <a:pt x="138" y="251"/>
                  </a:lnTo>
                  <a:lnTo>
                    <a:pt x="138" y="254"/>
                  </a:lnTo>
                  <a:lnTo>
                    <a:pt x="138" y="256"/>
                  </a:lnTo>
                  <a:lnTo>
                    <a:pt x="142" y="261"/>
                  </a:lnTo>
                  <a:lnTo>
                    <a:pt x="142" y="263"/>
                  </a:lnTo>
                  <a:lnTo>
                    <a:pt x="144" y="265"/>
                  </a:lnTo>
                  <a:lnTo>
                    <a:pt x="142" y="265"/>
                  </a:lnTo>
                  <a:lnTo>
                    <a:pt x="142" y="267"/>
                  </a:lnTo>
                  <a:lnTo>
                    <a:pt x="144" y="267"/>
                  </a:lnTo>
                  <a:lnTo>
                    <a:pt x="144" y="270"/>
                  </a:lnTo>
                  <a:lnTo>
                    <a:pt x="147" y="272"/>
                  </a:lnTo>
                  <a:lnTo>
                    <a:pt x="149" y="274"/>
                  </a:lnTo>
                  <a:lnTo>
                    <a:pt x="154" y="286"/>
                  </a:lnTo>
                  <a:lnTo>
                    <a:pt x="154" y="290"/>
                  </a:lnTo>
                  <a:lnTo>
                    <a:pt x="156" y="293"/>
                  </a:lnTo>
                  <a:lnTo>
                    <a:pt x="156" y="293"/>
                  </a:lnTo>
                  <a:lnTo>
                    <a:pt x="158" y="288"/>
                  </a:lnTo>
                  <a:lnTo>
                    <a:pt x="165" y="283"/>
                  </a:lnTo>
                  <a:lnTo>
                    <a:pt x="167" y="279"/>
                  </a:lnTo>
                  <a:lnTo>
                    <a:pt x="160" y="281"/>
                  </a:lnTo>
                  <a:lnTo>
                    <a:pt x="156" y="283"/>
                  </a:lnTo>
                  <a:lnTo>
                    <a:pt x="154" y="281"/>
                  </a:lnTo>
                  <a:lnTo>
                    <a:pt x="151" y="274"/>
                  </a:lnTo>
                  <a:lnTo>
                    <a:pt x="154" y="272"/>
                  </a:lnTo>
                  <a:lnTo>
                    <a:pt x="158" y="267"/>
                  </a:lnTo>
                  <a:lnTo>
                    <a:pt x="163" y="267"/>
                  </a:lnTo>
                  <a:lnTo>
                    <a:pt x="163" y="265"/>
                  </a:lnTo>
                  <a:lnTo>
                    <a:pt x="160" y="265"/>
                  </a:lnTo>
                  <a:lnTo>
                    <a:pt x="160" y="263"/>
                  </a:lnTo>
                  <a:lnTo>
                    <a:pt x="160" y="258"/>
                  </a:lnTo>
                  <a:lnTo>
                    <a:pt x="163" y="258"/>
                  </a:lnTo>
                  <a:lnTo>
                    <a:pt x="165" y="258"/>
                  </a:lnTo>
                  <a:lnTo>
                    <a:pt x="165" y="263"/>
                  </a:lnTo>
                  <a:lnTo>
                    <a:pt x="167" y="265"/>
                  </a:lnTo>
                  <a:lnTo>
                    <a:pt x="170" y="263"/>
                  </a:lnTo>
                  <a:lnTo>
                    <a:pt x="172" y="258"/>
                  </a:lnTo>
                  <a:lnTo>
                    <a:pt x="179" y="256"/>
                  </a:lnTo>
                  <a:lnTo>
                    <a:pt x="181" y="256"/>
                  </a:lnTo>
                  <a:lnTo>
                    <a:pt x="183" y="256"/>
                  </a:lnTo>
                  <a:lnTo>
                    <a:pt x="188" y="263"/>
                  </a:lnTo>
                  <a:lnTo>
                    <a:pt x="190" y="263"/>
                  </a:lnTo>
                  <a:lnTo>
                    <a:pt x="211" y="267"/>
                  </a:lnTo>
                  <a:lnTo>
                    <a:pt x="213" y="265"/>
                  </a:lnTo>
                  <a:lnTo>
                    <a:pt x="215" y="270"/>
                  </a:lnTo>
                  <a:lnTo>
                    <a:pt x="224" y="272"/>
                  </a:lnTo>
                  <a:lnTo>
                    <a:pt x="227" y="277"/>
                  </a:lnTo>
                  <a:lnTo>
                    <a:pt x="224" y="279"/>
                  </a:lnTo>
                  <a:lnTo>
                    <a:pt x="222" y="281"/>
                  </a:lnTo>
                  <a:lnTo>
                    <a:pt x="218" y="283"/>
                  </a:lnTo>
                  <a:lnTo>
                    <a:pt x="215" y="283"/>
                  </a:lnTo>
                  <a:lnTo>
                    <a:pt x="220" y="286"/>
                  </a:lnTo>
                  <a:lnTo>
                    <a:pt x="227" y="286"/>
                  </a:lnTo>
                  <a:lnTo>
                    <a:pt x="231" y="281"/>
                  </a:lnTo>
                  <a:lnTo>
                    <a:pt x="234" y="277"/>
                  </a:lnTo>
                  <a:lnTo>
                    <a:pt x="236" y="277"/>
                  </a:lnTo>
                  <a:lnTo>
                    <a:pt x="243" y="274"/>
                  </a:lnTo>
                  <a:lnTo>
                    <a:pt x="243" y="272"/>
                  </a:lnTo>
                  <a:lnTo>
                    <a:pt x="245" y="272"/>
                  </a:lnTo>
                  <a:lnTo>
                    <a:pt x="252" y="267"/>
                  </a:lnTo>
                  <a:lnTo>
                    <a:pt x="247" y="267"/>
                  </a:lnTo>
                  <a:lnTo>
                    <a:pt x="245" y="261"/>
                  </a:lnTo>
                  <a:lnTo>
                    <a:pt x="247" y="256"/>
                  </a:lnTo>
                  <a:lnTo>
                    <a:pt x="252" y="251"/>
                  </a:lnTo>
                  <a:lnTo>
                    <a:pt x="256" y="254"/>
                  </a:lnTo>
                  <a:lnTo>
                    <a:pt x="268" y="258"/>
                  </a:lnTo>
                  <a:lnTo>
                    <a:pt x="270" y="261"/>
                  </a:lnTo>
                  <a:lnTo>
                    <a:pt x="286" y="279"/>
                  </a:lnTo>
                  <a:lnTo>
                    <a:pt x="291" y="281"/>
                  </a:lnTo>
                  <a:lnTo>
                    <a:pt x="293" y="288"/>
                  </a:lnTo>
                  <a:lnTo>
                    <a:pt x="293" y="293"/>
                  </a:lnTo>
                  <a:lnTo>
                    <a:pt x="291" y="295"/>
                  </a:lnTo>
                  <a:lnTo>
                    <a:pt x="298" y="297"/>
                  </a:lnTo>
                  <a:lnTo>
                    <a:pt x="300" y="302"/>
                  </a:lnTo>
                  <a:lnTo>
                    <a:pt x="302" y="304"/>
                  </a:lnTo>
                  <a:lnTo>
                    <a:pt x="304" y="304"/>
                  </a:lnTo>
                  <a:lnTo>
                    <a:pt x="300" y="306"/>
                  </a:lnTo>
                  <a:lnTo>
                    <a:pt x="293" y="304"/>
                  </a:lnTo>
                  <a:lnTo>
                    <a:pt x="288" y="304"/>
                  </a:lnTo>
                  <a:lnTo>
                    <a:pt x="286" y="309"/>
                  </a:lnTo>
                  <a:lnTo>
                    <a:pt x="284" y="311"/>
                  </a:lnTo>
                  <a:lnTo>
                    <a:pt x="295" y="311"/>
                  </a:lnTo>
                  <a:lnTo>
                    <a:pt x="302" y="313"/>
                  </a:lnTo>
                  <a:lnTo>
                    <a:pt x="311" y="313"/>
                  </a:lnTo>
                  <a:lnTo>
                    <a:pt x="316" y="309"/>
                  </a:lnTo>
                  <a:lnTo>
                    <a:pt x="320" y="304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6" name="Freeform 18"/>
            <p:cNvSpPr/>
            <p:nvPr/>
          </p:nvSpPr>
          <p:spPr bwMode="auto">
            <a:xfrm>
              <a:off x="7770609" y="1994924"/>
              <a:ext cx="1168400" cy="636588"/>
            </a:xfrm>
            <a:custGeom>
              <a:avLst/>
              <a:gdLst>
                <a:gd name="T0" fmla="*/ 661 w 736"/>
                <a:gd name="T1" fmla="*/ 266 h 401"/>
                <a:gd name="T2" fmla="*/ 638 w 736"/>
                <a:gd name="T3" fmla="*/ 156 h 401"/>
                <a:gd name="T4" fmla="*/ 645 w 736"/>
                <a:gd name="T5" fmla="*/ 90 h 401"/>
                <a:gd name="T6" fmla="*/ 649 w 736"/>
                <a:gd name="T7" fmla="*/ 87 h 401"/>
                <a:gd name="T8" fmla="*/ 638 w 736"/>
                <a:gd name="T9" fmla="*/ 74 h 401"/>
                <a:gd name="T10" fmla="*/ 638 w 736"/>
                <a:gd name="T11" fmla="*/ 60 h 401"/>
                <a:gd name="T12" fmla="*/ 613 w 736"/>
                <a:gd name="T13" fmla="*/ 60 h 401"/>
                <a:gd name="T14" fmla="*/ 574 w 736"/>
                <a:gd name="T15" fmla="*/ 46 h 401"/>
                <a:gd name="T16" fmla="*/ 530 w 736"/>
                <a:gd name="T17" fmla="*/ 53 h 401"/>
                <a:gd name="T18" fmla="*/ 480 w 736"/>
                <a:gd name="T19" fmla="*/ 60 h 401"/>
                <a:gd name="T20" fmla="*/ 430 w 736"/>
                <a:gd name="T21" fmla="*/ 58 h 401"/>
                <a:gd name="T22" fmla="*/ 373 w 736"/>
                <a:gd name="T23" fmla="*/ 55 h 401"/>
                <a:gd name="T24" fmla="*/ 347 w 736"/>
                <a:gd name="T25" fmla="*/ 65 h 401"/>
                <a:gd name="T26" fmla="*/ 322 w 736"/>
                <a:gd name="T27" fmla="*/ 49 h 401"/>
                <a:gd name="T28" fmla="*/ 297 w 736"/>
                <a:gd name="T29" fmla="*/ 60 h 401"/>
                <a:gd name="T30" fmla="*/ 233 w 736"/>
                <a:gd name="T31" fmla="*/ 44 h 401"/>
                <a:gd name="T32" fmla="*/ 162 w 736"/>
                <a:gd name="T33" fmla="*/ 3 h 401"/>
                <a:gd name="T34" fmla="*/ 132 w 736"/>
                <a:gd name="T35" fmla="*/ 19 h 401"/>
                <a:gd name="T36" fmla="*/ 114 w 736"/>
                <a:gd name="T37" fmla="*/ 16 h 401"/>
                <a:gd name="T38" fmla="*/ 84 w 736"/>
                <a:gd name="T39" fmla="*/ 7 h 401"/>
                <a:gd name="T40" fmla="*/ 66 w 736"/>
                <a:gd name="T41" fmla="*/ 12 h 401"/>
                <a:gd name="T42" fmla="*/ 23 w 736"/>
                <a:gd name="T43" fmla="*/ 67 h 401"/>
                <a:gd name="T44" fmla="*/ 34 w 736"/>
                <a:gd name="T45" fmla="*/ 83 h 401"/>
                <a:gd name="T46" fmla="*/ 25 w 736"/>
                <a:gd name="T47" fmla="*/ 124 h 401"/>
                <a:gd name="T48" fmla="*/ 11 w 736"/>
                <a:gd name="T49" fmla="*/ 124 h 401"/>
                <a:gd name="T50" fmla="*/ 7 w 736"/>
                <a:gd name="T51" fmla="*/ 151 h 401"/>
                <a:gd name="T52" fmla="*/ 32 w 736"/>
                <a:gd name="T53" fmla="*/ 163 h 401"/>
                <a:gd name="T54" fmla="*/ 59 w 736"/>
                <a:gd name="T55" fmla="*/ 167 h 401"/>
                <a:gd name="T56" fmla="*/ 52 w 736"/>
                <a:gd name="T57" fmla="*/ 195 h 401"/>
                <a:gd name="T58" fmla="*/ 62 w 736"/>
                <a:gd name="T59" fmla="*/ 209 h 401"/>
                <a:gd name="T60" fmla="*/ 98 w 736"/>
                <a:gd name="T61" fmla="*/ 225 h 401"/>
                <a:gd name="T62" fmla="*/ 114 w 736"/>
                <a:gd name="T63" fmla="*/ 218 h 401"/>
                <a:gd name="T64" fmla="*/ 144 w 736"/>
                <a:gd name="T65" fmla="*/ 193 h 401"/>
                <a:gd name="T66" fmla="*/ 164 w 736"/>
                <a:gd name="T67" fmla="*/ 213 h 401"/>
                <a:gd name="T68" fmla="*/ 210 w 736"/>
                <a:gd name="T69" fmla="*/ 245 h 401"/>
                <a:gd name="T70" fmla="*/ 251 w 736"/>
                <a:gd name="T71" fmla="*/ 263 h 401"/>
                <a:gd name="T72" fmla="*/ 293 w 736"/>
                <a:gd name="T73" fmla="*/ 293 h 401"/>
                <a:gd name="T74" fmla="*/ 338 w 736"/>
                <a:gd name="T75" fmla="*/ 300 h 401"/>
                <a:gd name="T76" fmla="*/ 366 w 736"/>
                <a:gd name="T77" fmla="*/ 300 h 401"/>
                <a:gd name="T78" fmla="*/ 375 w 736"/>
                <a:gd name="T79" fmla="*/ 291 h 401"/>
                <a:gd name="T80" fmla="*/ 416 w 736"/>
                <a:gd name="T81" fmla="*/ 300 h 401"/>
                <a:gd name="T82" fmla="*/ 414 w 736"/>
                <a:gd name="T83" fmla="*/ 289 h 401"/>
                <a:gd name="T84" fmla="*/ 441 w 736"/>
                <a:gd name="T85" fmla="*/ 270 h 401"/>
                <a:gd name="T86" fmla="*/ 459 w 736"/>
                <a:gd name="T87" fmla="*/ 263 h 401"/>
                <a:gd name="T88" fmla="*/ 489 w 736"/>
                <a:gd name="T89" fmla="*/ 282 h 401"/>
                <a:gd name="T90" fmla="*/ 494 w 736"/>
                <a:gd name="T91" fmla="*/ 293 h 401"/>
                <a:gd name="T92" fmla="*/ 526 w 736"/>
                <a:gd name="T93" fmla="*/ 293 h 401"/>
                <a:gd name="T94" fmla="*/ 517 w 736"/>
                <a:gd name="T95" fmla="*/ 318 h 401"/>
                <a:gd name="T96" fmla="*/ 510 w 736"/>
                <a:gd name="T97" fmla="*/ 337 h 401"/>
                <a:gd name="T98" fmla="*/ 521 w 736"/>
                <a:gd name="T99" fmla="*/ 366 h 401"/>
                <a:gd name="T100" fmla="*/ 567 w 736"/>
                <a:gd name="T101" fmla="*/ 389 h 401"/>
                <a:gd name="T102" fmla="*/ 613 w 736"/>
                <a:gd name="T103" fmla="*/ 355 h 401"/>
                <a:gd name="T104" fmla="*/ 631 w 736"/>
                <a:gd name="T105" fmla="*/ 353 h 401"/>
                <a:gd name="T106" fmla="*/ 679 w 736"/>
                <a:gd name="T107" fmla="*/ 334 h 401"/>
                <a:gd name="T108" fmla="*/ 693 w 736"/>
                <a:gd name="T109" fmla="*/ 364 h 401"/>
                <a:gd name="T110" fmla="*/ 702 w 736"/>
                <a:gd name="T111" fmla="*/ 362 h 401"/>
                <a:gd name="T112" fmla="*/ 720 w 736"/>
                <a:gd name="T113" fmla="*/ 373 h 401"/>
                <a:gd name="T114" fmla="*/ 734 w 736"/>
                <a:gd name="T115" fmla="*/ 357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36" h="401">
                  <a:moveTo>
                    <a:pt x="736" y="339"/>
                  </a:moveTo>
                  <a:lnTo>
                    <a:pt x="727" y="334"/>
                  </a:lnTo>
                  <a:lnTo>
                    <a:pt x="722" y="332"/>
                  </a:lnTo>
                  <a:lnTo>
                    <a:pt x="716" y="327"/>
                  </a:lnTo>
                  <a:lnTo>
                    <a:pt x="711" y="321"/>
                  </a:lnTo>
                  <a:lnTo>
                    <a:pt x="697" y="305"/>
                  </a:lnTo>
                  <a:lnTo>
                    <a:pt x="693" y="302"/>
                  </a:lnTo>
                  <a:lnTo>
                    <a:pt x="686" y="298"/>
                  </a:lnTo>
                  <a:lnTo>
                    <a:pt x="679" y="291"/>
                  </a:lnTo>
                  <a:lnTo>
                    <a:pt x="674" y="282"/>
                  </a:lnTo>
                  <a:lnTo>
                    <a:pt x="665" y="275"/>
                  </a:lnTo>
                  <a:lnTo>
                    <a:pt x="661" y="266"/>
                  </a:lnTo>
                  <a:lnTo>
                    <a:pt x="656" y="259"/>
                  </a:lnTo>
                  <a:lnTo>
                    <a:pt x="652" y="247"/>
                  </a:lnTo>
                  <a:lnTo>
                    <a:pt x="652" y="241"/>
                  </a:lnTo>
                  <a:lnTo>
                    <a:pt x="649" y="236"/>
                  </a:lnTo>
                  <a:lnTo>
                    <a:pt x="649" y="234"/>
                  </a:lnTo>
                  <a:lnTo>
                    <a:pt x="647" y="229"/>
                  </a:lnTo>
                  <a:lnTo>
                    <a:pt x="645" y="229"/>
                  </a:lnTo>
                  <a:lnTo>
                    <a:pt x="645" y="227"/>
                  </a:lnTo>
                  <a:lnTo>
                    <a:pt x="645" y="220"/>
                  </a:lnTo>
                  <a:lnTo>
                    <a:pt x="638" y="190"/>
                  </a:lnTo>
                  <a:lnTo>
                    <a:pt x="638" y="177"/>
                  </a:lnTo>
                  <a:lnTo>
                    <a:pt x="638" y="156"/>
                  </a:lnTo>
                  <a:lnTo>
                    <a:pt x="638" y="154"/>
                  </a:lnTo>
                  <a:lnTo>
                    <a:pt x="636" y="151"/>
                  </a:lnTo>
                  <a:lnTo>
                    <a:pt x="633" y="147"/>
                  </a:lnTo>
                  <a:lnTo>
                    <a:pt x="631" y="138"/>
                  </a:lnTo>
                  <a:lnTo>
                    <a:pt x="631" y="126"/>
                  </a:lnTo>
                  <a:lnTo>
                    <a:pt x="631" y="113"/>
                  </a:lnTo>
                  <a:lnTo>
                    <a:pt x="638" y="94"/>
                  </a:lnTo>
                  <a:lnTo>
                    <a:pt x="636" y="94"/>
                  </a:lnTo>
                  <a:lnTo>
                    <a:pt x="636" y="92"/>
                  </a:lnTo>
                  <a:lnTo>
                    <a:pt x="640" y="87"/>
                  </a:lnTo>
                  <a:lnTo>
                    <a:pt x="642" y="87"/>
                  </a:lnTo>
                  <a:lnTo>
                    <a:pt x="645" y="90"/>
                  </a:lnTo>
                  <a:lnTo>
                    <a:pt x="652" y="94"/>
                  </a:lnTo>
                  <a:lnTo>
                    <a:pt x="654" y="99"/>
                  </a:lnTo>
                  <a:lnTo>
                    <a:pt x="656" y="101"/>
                  </a:lnTo>
                  <a:lnTo>
                    <a:pt x="661" y="101"/>
                  </a:lnTo>
                  <a:lnTo>
                    <a:pt x="661" y="101"/>
                  </a:lnTo>
                  <a:lnTo>
                    <a:pt x="654" y="97"/>
                  </a:lnTo>
                  <a:lnTo>
                    <a:pt x="652" y="94"/>
                  </a:lnTo>
                  <a:lnTo>
                    <a:pt x="652" y="94"/>
                  </a:lnTo>
                  <a:lnTo>
                    <a:pt x="652" y="92"/>
                  </a:lnTo>
                  <a:lnTo>
                    <a:pt x="652" y="92"/>
                  </a:lnTo>
                  <a:lnTo>
                    <a:pt x="652" y="90"/>
                  </a:lnTo>
                  <a:lnTo>
                    <a:pt x="649" y="87"/>
                  </a:lnTo>
                  <a:lnTo>
                    <a:pt x="649" y="87"/>
                  </a:lnTo>
                  <a:lnTo>
                    <a:pt x="649" y="85"/>
                  </a:lnTo>
                  <a:lnTo>
                    <a:pt x="649" y="85"/>
                  </a:lnTo>
                  <a:lnTo>
                    <a:pt x="649" y="85"/>
                  </a:lnTo>
                  <a:lnTo>
                    <a:pt x="647" y="85"/>
                  </a:lnTo>
                  <a:lnTo>
                    <a:pt x="642" y="83"/>
                  </a:lnTo>
                  <a:lnTo>
                    <a:pt x="640" y="81"/>
                  </a:lnTo>
                  <a:lnTo>
                    <a:pt x="640" y="81"/>
                  </a:lnTo>
                  <a:lnTo>
                    <a:pt x="640" y="81"/>
                  </a:lnTo>
                  <a:lnTo>
                    <a:pt x="640" y="78"/>
                  </a:lnTo>
                  <a:lnTo>
                    <a:pt x="640" y="76"/>
                  </a:lnTo>
                  <a:lnTo>
                    <a:pt x="638" y="74"/>
                  </a:lnTo>
                  <a:lnTo>
                    <a:pt x="638" y="69"/>
                  </a:lnTo>
                  <a:lnTo>
                    <a:pt x="638" y="69"/>
                  </a:lnTo>
                  <a:lnTo>
                    <a:pt x="638" y="67"/>
                  </a:lnTo>
                  <a:lnTo>
                    <a:pt x="638" y="67"/>
                  </a:lnTo>
                  <a:lnTo>
                    <a:pt x="638" y="67"/>
                  </a:lnTo>
                  <a:lnTo>
                    <a:pt x="640" y="65"/>
                  </a:lnTo>
                  <a:lnTo>
                    <a:pt x="640" y="65"/>
                  </a:lnTo>
                  <a:lnTo>
                    <a:pt x="640" y="62"/>
                  </a:lnTo>
                  <a:lnTo>
                    <a:pt x="640" y="62"/>
                  </a:lnTo>
                  <a:lnTo>
                    <a:pt x="640" y="60"/>
                  </a:lnTo>
                  <a:lnTo>
                    <a:pt x="638" y="60"/>
                  </a:lnTo>
                  <a:lnTo>
                    <a:pt x="638" y="60"/>
                  </a:lnTo>
                  <a:lnTo>
                    <a:pt x="636" y="60"/>
                  </a:lnTo>
                  <a:lnTo>
                    <a:pt x="631" y="60"/>
                  </a:lnTo>
                  <a:lnTo>
                    <a:pt x="629" y="62"/>
                  </a:lnTo>
                  <a:lnTo>
                    <a:pt x="629" y="62"/>
                  </a:lnTo>
                  <a:lnTo>
                    <a:pt x="626" y="62"/>
                  </a:lnTo>
                  <a:lnTo>
                    <a:pt x="626" y="62"/>
                  </a:lnTo>
                  <a:lnTo>
                    <a:pt x="626" y="62"/>
                  </a:lnTo>
                  <a:lnTo>
                    <a:pt x="620" y="62"/>
                  </a:lnTo>
                  <a:lnTo>
                    <a:pt x="615" y="60"/>
                  </a:lnTo>
                  <a:lnTo>
                    <a:pt x="615" y="60"/>
                  </a:lnTo>
                  <a:lnTo>
                    <a:pt x="613" y="60"/>
                  </a:lnTo>
                  <a:lnTo>
                    <a:pt x="613" y="60"/>
                  </a:lnTo>
                  <a:lnTo>
                    <a:pt x="610" y="60"/>
                  </a:lnTo>
                  <a:lnTo>
                    <a:pt x="608" y="60"/>
                  </a:lnTo>
                  <a:lnTo>
                    <a:pt x="606" y="60"/>
                  </a:lnTo>
                  <a:lnTo>
                    <a:pt x="606" y="58"/>
                  </a:lnTo>
                  <a:lnTo>
                    <a:pt x="604" y="55"/>
                  </a:lnTo>
                  <a:lnTo>
                    <a:pt x="604" y="53"/>
                  </a:lnTo>
                  <a:lnTo>
                    <a:pt x="604" y="53"/>
                  </a:lnTo>
                  <a:lnTo>
                    <a:pt x="601" y="51"/>
                  </a:lnTo>
                  <a:lnTo>
                    <a:pt x="597" y="51"/>
                  </a:lnTo>
                  <a:lnTo>
                    <a:pt x="578" y="46"/>
                  </a:lnTo>
                  <a:lnTo>
                    <a:pt x="576" y="46"/>
                  </a:lnTo>
                  <a:lnTo>
                    <a:pt x="574" y="46"/>
                  </a:lnTo>
                  <a:lnTo>
                    <a:pt x="574" y="46"/>
                  </a:lnTo>
                  <a:lnTo>
                    <a:pt x="565" y="49"/>
                  </a:lnTo>
                  <a:lnTo>
                    <a:pt x="562" y="49"/>
                  </a:lnTo>
                  <a:lnTo>
                    <a:pt x="560" y="46"/>
                  </a:lnTo>
                  <a:lnTo>
                    <a:pt x="558" y="46"/>
                  </a:lnTo>
                  <a:lnTo>
                    <a:pt x="553" y="46"/>
                  </a:lnTo>
                  <a:lnTo>
                    <a:pt x="542" y="49"/>
                  </a:lnTo>
                  <a:lnTo>
                    <a:pt x="537" y="49"/>
                  </a:lnTo>
                  <a:lnTo>
                    <a:pt x="537" y="49"/>
                  </a:lnTo>
                  <a:lnTo>
                    <a:pt x="535" y="51"/>
                  </a:lnTo>
                  <a:lnTo>
                    <a:pt x="535" y="51"/>
                  </a:lnTo>
                  <a:lnTo>
                    <a:pt x="530" y="53"/>
                  </a:lnTo>
                  <a:lnTo>
                    <a:pt x="528" y="53"/>
                  </a:lnTo>
                  <a:lnTo>
                    <a:pt x="528" y="53"/>
                  </a:lnTo>
                  <a:lnTo>
                    <a:pt x="526" y="55"/>
                  </a:lnTo>
                  <a:lnTo>
                    <a:pt x="526" y="60"/>
                  </a:lnTo>
                  <a:lnTo>
                    <a:pt x="521" y="62"/>
                  </a:lnTo>
                  <a:lnTo>
                    <a:pt x="512" y="65"/>
                  </a:lnTo>
                  <a:lnTo>
                    <a:pt x="508" y="69"/>
                  </a:lnTo>
                  <a:lnTo>
                    <a:pt x="505" y="71"/>
                  </a:lnTo>
                  <a:lnTo>
                    <a:pt x="501" y="71"/>
                  </a:lnTo>
                  <a:lnTo>
                    <a:pt x="498" y="71"/>
                  </a:lnTo>
                  <a:lnTo>
                    <a:pt x="487" y="62"/>
                  </a:lnTo>
                  <a:lnTo>
                    <a:pt x="480" y="60"/>
                  </a:lnTo>
                  <a:lnTo>
                    <a:pt x="478" y="58"/>
                  </a:lnTo>
                  <a:lnTo>
                    <a:pt x="473" y="58"/>
                  </a:lnTo>
                  <a:lnTo>
                    <a:pt x="466" y="60"/>
                  </a:lnTo>
                  <a:lnTo>
                    <a:pt x="462" y="60"/>
                  </a:lnTo>
                  <a:lnTo>
                    <a:pt x="459" y="55"/>
                  </a:lnTo>
                  <a:lnTo>
                    <a:pt x="450" y="53"/>
                  </a:lnTo>
                  <a:lnTo>
                    <a:pt x="434" y="53"/>
                  </a:lnTo>
                  <a:lnTo>
                    <a:pt x="434" y="53"/>
                  </a:lnTo>
                  <a:lnTo>
                    <a:pt x="434" y="53"/>
                  </a:lnTo>
                  <a:lnTo>
                    <a:pt x="432" y="55"/>
                  </a:lnTo>
                  <a:lnTo>
                    <a:pt x="432" y="58"/>
                  </a:lnTo>
                  <a:lnTo>
                    <a:pt x="430" y="58"/>
                  </a:lnTo>
                  <a:lnTo>
                    <a:pt x="430" y="58"/>
                  </a:lnTo>
                  <a:lnTo>
                    <a:pt x="425" y="58"/>
                  </a:lnTo>
                  <a:lnTo>
                    <a:pt x="411" y="60"/>
                  </a:lnTo>
                  <a:lnTo>
                    <a:pt x="407" y="62"/>
                  </a:lnTo>
                  <a:lnTo>
                    <a:pt x="407" y="60"/>
                  </a:lnTo>
                  <a:lnTo>
                    <a:pt x="405" y="58"/>
                  </a:lnTo>
                  <a:lnTo>
                    <a:pt x="402" y="58"/>
                  </a:lnTo>
                  <a:lnTo>
                    <a:pt x="402" y="58"/>
                  </a:lnTo>
                  <a:lnTo>
                    <a:pt x="391" y="53"/>
                  </a:lnTo>
                  <a:lnTo>
                    <a:pt x="391" y="53"/>
                  </a:lnTo>
                  <a:lnTo>
                    <a:pt x="373" y="55"/>
                  </a:lnTo>
                  <a:lnTo>
                    <a:pt x="373" y="55"/>
                  </a:lnTo>
                  <a:lnTo>
                    <a:pt x="370" y="55"/>
                  </a:lnTo>
                  <a:lnTo>
                    <a:pt x="370" y="58"/>
                  </a:lnTo>
                  <a:lnTo>
                    <a:pt x="370" y="58"/>
                  </a:lnTo>
                  <a:lnTo>
                    <a:pt x="368" y="60"/>
                  </a:lnTo>
                  <a:lnTo>
                    <a:pt x="368" y="60"/>
                  </a:lnTo>
                  <a:lnTo>
                    <a:pt x="361" y="62"/>
                  </a:lnTo>
                  <a:lnTo>
                    <a:pt x="359" y="62"/>
                  </a:lnTo>
                  <a:lnTo>
                    <a:pt x="359" y="62"/>
                  </a:lnTo>
                  <a:lnTo>
                    <a:pt x="357" y="65"/>
                  </a:lnTo>
                  <a:lnTo>
                    <a:pt x="350" y="67"/>
                  </a:lnTo>
                  <a:lnTo>
                    <a:pt x="347" y="65"/>
                  </a:lnTo>
                  <a:lnTo>
                    <a:pt x="347" y="65"/>
                  </a:lnTo>
                  <a:lnTo>
                    <a:pt x="345" y="62"/>
                  </a:lnTo>
                  <a:lnTo>
                    <a:pt x="343" y="62"/>
                  </a:lnTo>
                  <a:lnTo>
                    <a:pt x="325" y="58"/>
                  </a:lnTo>
                  <a:lnTo>
                    <a:pt x="322" y="58"/>
                  </a:lnTo>
                  <a:lnTo>
                    <a:pt x="322" y="55"/>
                  </a:lnTo>
                  <a:lnTo>
                    <a:pt x="322" y="55"/>
                  </a:lnTo>
                  <a:lnTo>
                    <a:pt x="322" y="55"/>
                  </a:lnTo>
                  <a:lnTo>
                    <a:pt x="325" y="53"/>
                  </a:lnTo>
                  <a:lnTo>
                    <a:pt x="325" y="53"/>
                  </a:lnTo>
                  <a:lnTo>
                    <a:pt x="325" y="51"/>
                  </a:lnTo>
                  <a:lnTo>
                    <a:pt x="325" y="51"/>
                  </a:lnTo>
                  <a:lnTo>
                    <a:pt x="322" y="49"/>
                  </a:lnTo>
                  <a:lnTo>
                    <a:pt x="322" y="49"/>
                  </a:lnTo>
                  <a:lnTo>
                    <a:pt x="322" y="49"/>
                  </a:lnTo>
                  <a:lnTo>
                    <a:pt x="320" y="46"/>
                  </a:lnTo>
                  <a:lnTo>
                    <a:pt x="318" y="46"/>
                  </a:lnTo>
                  <a:lnTo>
                    <a:pt x="315" y="46"/>
                  </a:lnTo>
                  <a:lnTo>
                    <a:pt x="313" y="46"/>
                  </a:lnTo>
                  <a:lnTo>
                    <a:pt x="311" y="46"/>
                  </a:lnTo>
                  <a:lnTo>
                    <a:pt x="311" y="44"/>
                  </a:lnTo>
                  <a:lnTo>
                    <a:pt x="309" y="44"/>
                  </a:lnTo>
                  <a:lnTo>
                    <a:pt x="306" y="46"/>
                  </a:lnTo>
                  <a:lnTo>
                    <a:pt x="304" y="51"/>
                  </a:lnTo>
                  <a:lnTo>
                    <a:pt x="297" y="60"/>
                  </a:lnTo>
                  <a:lnTo>
                    <a:pt x="290" y="65"/>
                  </a:lnTo>
                  <a:lnTo>
                    <a:pt x="283" y="67"/>
                  </a:lnTo>
                  <a:lnTo>
                    <a:pt x="274" y="67"/>
                  </a:lnTo>
                  <a:lnTo>
                    <a:pt x="265" y="65"/>
                  </a:lnTo>
                  <a:lnTo>
                    <a:pt x="258" y="60"/>
                  </a:lnTo>
                  <a:lnTo>
                    <a:pt x="256" y="55"/>
                  </a:lnTo>
                  <a:lnTo>
                    <a:pt x="251" y="46"/>
                  </a:lnTo>
                  <a:lnTo>
                    <a:pt x="249" y="44"/>
                  </a:lnTo>
                  <a:lnTo>
                    <a:pt x="245" y="44"/>
                  </a:lnTo>
                  <a:lnTo>
                    <a:pt x="242" y="46"/>
                  </a:lnTo>
                  <a:lnTo>
                    <a:pt x="238" y="46"/>
                  </a:lnTo>
                  <a:lnTo>
                    <a:pt x="233" y="44"/>
                  </a:lnTo>
                  <a:lnTo>
                    <a:pt x="212" y="30"/>
                  </a:lnTo>
                  <a:lnTo>
                    <a:pt x="203" y="28"/>
                  </a:lnTo>
                  <a:lnTo>
                    <a:pt x="196" y="28"/>
                  </a:lnTo>
                  <a:lnTo>
                    <a:pt x="187" y="30"/>
                  </a:lnTo>
                  <a:lnTo>
                    <a:pt x="180" y="30"/>
                  </a:lnTo>
                  <a:lnTo>
                    <a:pt x="176" y="21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0"/>
                  </a:lnTo>
                  <a:lnTo>
                    <a:pt x="167" y="7"/>
                  </a:lnTo>
                  <a:lnTo>
                    <a:pt x="164" y="5"/>
                  </a:lnTo>
                  <a:lnTo>
                    <a:pt x="162" y="3"/>
                  </a:lnTo>
                  <a:lnTo>
                    <a:pt x="148" y="10"/>
                  </a:lnTo>
                  <a:lnTo>
                    <a:pt x="151" y="3"/>
                  </a:lnTo>
                  <a:lnTo>
                    <a:pt x="146" y="0"/>
                  </a:lnTo>
                  <a:lnTo>
                    <a:pt x="142" y="3"/>
                  </a:lnTo>
                  <a:lnTo>
                    <a:pt x="142" y="7"/>
                  </a:lnTo>
                  <a:lnTo>
                    <a:pt x="146" y="12"/>
                  </a:lnTo>
                  <a:lnTo>
                    <a:pt x="144" y="14"/>
                  </a:lnTo>
                  <a:lnTo>
                    <a:pt x="142" y="14"/>
                  </a:lnTo>
                  <a:lnTo>
                    <a:pt x="132" y="12"/>
                  </a:lnTo>
                  <a:lnTo>
                    <a:pt x="130" y="14"/>
                  </a:lnTo>
                  <a:lnTo>
                    <a:pt x="132" y="16"/>
                  </a:lnTo>
                  <a:lnTo>
                    <a:pt x="132" y="19"/>
                  </a:lnTo>
                  <a:lnTo>
                    <a:pt x="132" y="21"/>
                  </a:lnTo>
                  <a:lnTo>
                    <a:pt x="130" y="21"/>
                  </a:lnTo>
                  <a:lnTo>
                    <a:pt x="128" y="19"/>
                  </a:lnTo>
                  <a:lnTo>
                    <a:pt x="128" y="16"/>
                  </a:lnTo>
                  <a:lnTo>
                    <a:pt x="119" y="12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10"/>
                  </a:lnTo>
                  <a:lnTo>
                    <a:pt x="116" y="10"/>
                  </a:lnTo>
                  <a:lnTo>
                    <a:pt x="116" y="10"/>
                  </a:lnTo>
                  <a:lnTo>
                    <a:pt x="114" y="10"/>
                  </a:lnTo>
                  <a:lnTo>
                    <a:pt x="114" y="16"/>
                  </a:lnTo>
                  <a:lnTo>
                    <a:pt x="110" y="21"/>
                  </a:lnTo>
                  <a:lnTo>
                    <a:pt x="100" y="19"/>
                  </a:lnTo>
                  <a:lnTo>
                    <a:pt x="94" y="16"/>
                  </a:lnTo>
                  <a:lnTo>
                    <a:pt x="91" y="14"/>
                  </a:lnTo>
                  <a:lnTo>
                    <a:pt x="91" y="12"/>
                  </a:lnTo>
                  <a:lnTo>
                    <a:pt x="91" y="10"/>
                  </a:lnTo>
                  <a:lnTo>
                    <a:pt x="91" y="7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89" y="3"/>
                  </a:lnTo>
                  <a:lnTo>
                    <a:pt x="87" y="5"/>
                  </a:lnTo>
                  <a:lnTo>
                    <a:pt x="84" y="7"/>
                  </a:lnTo>
                  <a:lnTo>
                    <a:pt x="82" y="10"/>
                  </a:lnTo>
                  <a:lnTo>
                    <a:pt x="78" y="7"/>
                  </a:lnTo>
                  <a:lnTo>
                    <a:pt x="75" y="3"/>
                  </a:lnTo>
                  <a:lnTo>
                    <a:pt x="73" y="3"/>
                  </a:lnTo>
                  <a:lnTo>
                    <a:pt x="71" y="3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10"/>
                  </a:lnTo>
                  <a:lnTo>
                    <a:pt x="73" y="12"/>
                  </a:lnTo>
                  <a:lnTo>
                    <a:pt x="71" y="16"/>
                  </a:lnTo>
                  <a:lnTo>
                    <a:pt x="68" y="16"/>
                  </a:lnTo>
                  <a:lnTo>
                    <a:pt x="66" y="12"/>
                  </a:lnTo>
                  <a:lnTo>
                    <a:pt x="64" y="12"/>
                  </a:lnTo>
                  <a:lnTo>
                    <a:pt x="62" y="12"/>
                  </a:lnTo>
                  <a:lnTo>
                    <a:pt x="57" y="12"/>
                  </a:lnTo>
                  <a:lnTo>
                    <a:pt x="48" y="12"/>
                  </a:lnTo>
                  <a:lnTo>
                    <a:pt x="46" y="16"/>
                  </a:lnTo>
                  <a:lnTo>
                    <a:pt x="46" y="19"/>
                  </a:lnTo>
                  <a:lnTo>
                    <a:pt x="39" y="28"/>
                  </a:lnTo>
                  <a:lnTo>
                    <a:pt x="25" y="58"/>
                  </a:lnTo>
                  <a:lnTo>
                    <a:pt x="23" y="60"/>
                  </a:lnTo>
                  <a:lnTo>
                    <a:pt x="23" y="62"/>
                  </a:lnTo>
                  <a:lnTo>
                    <a:pt x="23" y="65"/>
                  </a:lnTo>
                  <a:lnTo>
                    <a:pt x="23" y="67"/>
                  </a:lnTo>
                  <a:lnTo>
                    <a:pt x="23" y="69"/>
                  </a:lnTo>
                  <a:lnTo>
                    <a:pt x="23" y="71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5" y="76"/>
                  </a:lnTo>
                  <a:lnTo>
                    <a:pt x="25" y="76"/>
                  </a:lnTo>
                  <a:lnTo>
                    <a:pt x="27" y="76"/>
                  </a:lnTo>
                  <a:lnTo>
                    <a:pt x="30" y="78"/>
                  </a:lnTo>
                  <a:lnTo>
                    <a:pt x="32" y="78"/>
                  </a:lnTo>
                  <a:lnTo>
                    <a:pt x="32" y="81"/>
                  </a:lnTo>
                  <a:lnTo>
                    <a:pt x="32" y="81"/>
                  </a:lnTo>
                  <a:lnTo>
                    <a:pt x="34" y="83"/>
                  </a:lnTo>
                  <a:lnTo>
                    <a:pt x="34" y="83"/>
                  </a:lnTo>
                  <a:lnTo>
                    <a:pt x="34" y="85"/>
                  </a:lnTo>
                  <a:lnTo>
                    <a:pt x="32" y="92"/>
                  </a:lnTo>
                  <a:lnTo>
                    <a:pt x="30" y="99"/>
                  </a:lnTo>
                  <a:lnTo>
                    <a:pt x="25" y="106"/>
                  </a:lnTo>
                  <a:lnTo>
                    <a:pt x="23" y="108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5" y="119"/>
                  </a:lnTo>
                  <a:lnTo>
                    <a:pt x="25" y="124"/>
                  </a:lnTo>
                  <a:lnTo>
                    <a:pt x="25" y="124"/>
                  </a:lnTo>
                  <a:lnTo>
                    <a:pt x="25" y="126"/>
                  </a:lnTo>
                  <a:lnTo>
                    <a:pt x="25" y="129"/>
                  </a:lnTo>
                  <a:lnTo>
                    <a:pt x="25" y="129"/>
                  </a:lnTo>
                  <a:lnTo>
                    <a:pt x="23" y="131"/>
                  </a:lnTo>
                  <a:lnTo>
                    <a:pt x="23" y="131"/>
                  </a:lnTo>
                  <a:lnTo>
                    <a:pt x="20" y="131"/>
                  </a:lnTo>
                  <a:lnTo>
                    <a:pt x="16" y="129"/>
                  </a:lnTo>
                  <a:lnTo>
                    <a:pt x="14" y="129"/>
                  </a:lnTo>
                  <a:lnTo>
                    <a:pt x="14" y="129"/>
                  </a:lnTo>
                  <a:lnTo>
                    <a:pt x="14" y="124"/>
                  </a:lnTo>
                  <a:lnTo>
                    <a:pt x="11" y="124"/>
                  </a:lnTo>
                  <a:lnTo>
                    <a:pt x="11" y="124"/>
                  </a:lnTo>
                  <a:lnTo>
                    <a:pt x="11" y="124"/>
                  </a:lnTo>
                  <a:lnTo>
                    <a:pt x="9" y="126"/>
                  </a:lnTo>
                  <a:lnTo>
                    <a:pt x="9" y="129"/>
                  </a:lnTo>
                  <a:lnTo>
                    <a:pt x="9" y="131"/>
                  </a:lnTo>
                  <a:lnTo>
                    <a:pt x="9" y="131"/>
                  </a:lnTo>
                  <a:lnTo>
                    <a:pt x="9" y="133"/>
                  </a:lnTo>
                  <a:lnTo>
                    <a:pt x="7" y="135"/>
                  </a:lnTo>
                  <a:lnTo>
                    <a:pt x="0" y="133"/>
                  </a:lnTo>
                  <a:lnTo>
                    <a:pt x="2" y="154"/>
                  </a:lnTo>
                  <a:lnTo>
                    <a:pt x="4" y="151"/>
                  </a:lnTo>
                  <a:lnTo>
                    <a:pt x="7" y="151"/>
                  </a:lnTo>
                  <a:lnTo>
                    <a:pt x="7" y="151"/>
                  </a:lnTo>
                  <a:lnTo>
                    <a:pt x="9" y="151"/>
                  </a:lnTo>
                  <a:lnTo>
                    <a:pt x="9" y="154"/>
                  </a:lnTo>
                  <a:lnTo>
                    <a:pt x="11" y="156"/>
                  </a:lnTo>
                  <a:lnTo>
                    <a:pt x="14" y="156"/>
                  </a:lnTo>
                  <a:lnTo>
                    <a:pt x="14" y="156"/>
                  </a:lnTo>
                  <a:lnTo>
                    <a:pt x="16" y="156"/>
                  </a:lnTo>
                  <a:lnTo>
                    <a:pt x="18" y="154"/>
                  </a:lnTo>
                  <a:lnTo>
                    <a:pt x="20" y="154"/>
                  </a:lnTo>
                  <a:lnTo>
                    <a:pt x="23" y="156"/>
                  </a:lnTo>
                  <a:lnTo>
                    <a:pt x="30" y="161"/>
                  </a:lnTo>
                  <a:lnTo>
                    <a:pt x="32" y="163"/>
                  </a:lnTo>
                  <a:lnTo>
                    <a:pt x="32" y="163"/>
                  </a:lnTo>
                  <a:lnTo>
                    <a:pt x="34" y="163"/>
                  </a:lnTo>
                  <a:lnTo>
                    <a:pt x="36" y="163"/>
                  </a:lnTo>
                  <a:lnTo>
                    <a:pt x="39" y="163"/>
                  </a:lnTo>
                  <a:lnTo>
                    <a:pt x="41" y="161"/>
                  </a:lnTo>
                  <a:lnTo>
                    <a:pt x="41" y="158"/>
                  </a:lnTo>
                  <a:lnTo>
                    <a:pt x="43" y="158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48" y="163"/>
                  </a:lnTo>
                  <a:lnTo>
                    <a:pt x="48" y="165"/>
                  </a:lnTo>
                  <a:lnTo>
                    <a:pt x="50" y="165"/>
                  </a:lnTo>
                  <a:lnTo>
                    <a:pt x="59" y="167"/>
                  </a:lnTo>
                  <a:lnTo>
                    <a:pt x="62" y="170"/>
                  </a:lnTo>
                  <a:lnTo>
                    <a:pt x="62" y="179"/>
                  </a:lnTo>
                  <a:lnTo>
                    <a:pt x="62" y="183"/>
                  </a:lnTo>
                  <a:lnTo>
                    <a:pt x="62" y="186"/>
                  </a:lnTo>
                  <a:lnTo>
                    <a:pt x="59" y="186"/>
                  </a:lnTo>
                  <a:lnTo>
                    <a:pt x="57" y="190"/>
                  </a:lnTo>
                  <a:lnTo>
                    <a:pt x="57" y="193"/>
                  </a:lnTo>
                  <a:lnTo>
                    <a:pt x="55" y="193"/>
                  </a:lnTo>
                  <a:lnTo>
                    <a:pt x="55" y="193"/>
                  </a:lnTo>
                  <a:lnTo>
                    <a:pt x="52" y="193"/>
                  </a:lnTo>
                  <a:lnTo>
                    <a:pt x="52" y="195"/>
                  </a:lnTo>
                  <a:lnTo>
                    <a:pt x="52" y="195"/>
                  </a:lnTo>
                  <a:lnTo>
                    <a:pt x="50" y="204"/>
                  </a:lnTo>
                  <a:lnTo>
                    <a:pt x="50" y="206"/>
                  </a:lnTo>
                  <a:lnTo>
                    <a:pt x="50" y="209"/>
                  </a:lnTo>
                  <a:lnTo>
                    <a:pt x="50" y="209"/>
                  </a:lnTo>
                  <a:lnTo>
                    <a:pt x="50" y="211"/>
                  </a:lnTo>
                  <a:lnTo>
                    <a:pt x="50" y="211"/>
                  </a:lnTo>
                  <a:lnTo>
                    <a:pt x="52" y="211"/>
                  </a:lnTo>
                  <a:lnTo>
                    <a:pt x="57" y="211"/>
                  </a:lnTo>
                  <a:lnTo>
                    <a:pt x="59" y="211"/>
                  </a:lnTo>
                  <a:lnTo>
                    <a:pt x="62" y="211"/>
                  </a:lnTo>
                  <a:lnTo>
                    <a:pt x="62" y="209"/>
                  </a:lnTo>
                  <a:lnTo>
                    <a:pt x="62" y="209"/>
                  </a:lnTo>
                  <a:lnTo>
                    <a:pt x="64" y="206"/>
                  </a:lnTo>
                  <a:lnTo>
                    <a:pt x="66" y="206"/>
                  </a:lnTo>
                  <a:lnTo>
                    <a:pt x="71" y="206"/>
                  </a:lnTo>
                  <a:lnTo>
                    <a:pt x="75" y="206"/>
                  </a:lnTo>
                  <a:lnTo>
                    <a:pt x="78" y="206"/>
                  </a:lnTo>
                  <a:lnTo>
                    <a:pt x="82" y="206"/>
                  </a:lnTo>
                  <a:lnTo>
                    <a:pt x="82" y="206"/>
                  </a:lnTo>
                  <a:lnTo>
                    <a:pt x="94" y="213"/>
                  </a:lnTo>
                  <a:lnTo>
                    <a:pt x="96" y="215"/>
                  </a:lnTo>
                  <a:lnTo>
                    <a:pt x="96" y="215"/>
                  </a:lnTo>
                  <a:lnTo>
                    <a:pt x="96" y="220"/>
                  </a:lnTo>
                  <a:lnTo>
                    <a:pt x="98" y="225"/>
                  </a:lnTo>
                  <a:lnTo>
                    <a:pt x="103" y="227"/>
                  </a:lnTo>
                  <a:lnTo>
                    <a:pt x="100" y="225"/>
                  </a:lnTo>
                  <a:lnTo>
                    <a:pt x="100" y="225"/>
                  </a:lnTo>
                  <a:lnTo>
                    <a:pt x="103" y="225"/>
                  </a:lnTo>
                  <a:lnTo>
                    <a:pt x="103" y="222"/>
                  </a:lnTo>
                  <a:lnTo>
                    <a:pt x="103" y="222"/>
                  </a:lnTo>
                  <a:lnTo>
                    <a:pt x="105" y="222"/>
                  </a:lnTo>
                  <a:lnTo>
                    <a:pt x="107" y="222"/>
                  </a:lnTo>
                  <a:lnTo>
                    <a:pt x="112" y="220"/>
                  </a:lnTo>
                  <a:lnTo>
                    <a:pt x="114" y="218"/>
                  </a:lnTo>
                  <a:lnTo>
                    <a:pt x="114" y="218"/>
                  </a:lnTo>
                  <a:lnTo>
                    <a:pt x="114" y="218"/>
                  </a:lnTo>
                  <a:lnTo>
                    <a:pt x="116" y="215"/>
                  </a:lnTo>
                  <a:lnTo>
                    <a:pt x="116" y="213"/>
                  </a:lnTo>
                  <a:lnTo>
                    <a:pt x="116" y="213"/>
                  </a:lnTo>
                  <a:lnTo>
                    <a:pt x="121" y="209"/>
                  </a:lnTo>
                  <a:lnTo>
                    <a:pt x="126" y="202"/>
                  </a:lnTo>
                  <a:lnTo>
                    <a:pt x="128" y="197"/>
                  </a:lnTo>
                  <a:lnTo>
                    <a:pt x="132" y="193"/>
                  </a:lnTo>
                  <a:lnTo>
                    <a:pt x="135" y="193"/>
                  </a:lnTo>
                  <a:lnTo>
                    <a:pt x="135" y="193"/>
                  </a:lnTo>
                  <a:lnTo>
                    <a:pt x="137" y="190"/>
                  </a:lnTo>
                  <a:lnTo>
                    <a:pt x="139" y="190"/>
                  </a:lnTo>
                  <a:lnTo>
                    <a:pt x="144" y="193"/>
                  </a:lnTo>
                  <a:lnTo>
                    <a:pt x="153" y="195"/>
                  </a:lnTo>
                  <a:lnTo>
                    <a:pt x="164" y="202"/>
                  </a:lnTo>
                  <a:lnTo>
                    <a:pt x="164" y="202"/>
                  </a:lnTo>
                  <a:lnTo>
                    <a:pt x="167" y="204"/>
                  </a:lnTo>
                  <a:lnTo>
                    <a:pt x="167" y="206"/>
                  </a:lnTo>
                  <a:lnTo>
                    <a:pt x="167" y="206"/>
                  </a:lnTo>
                  <a:lnTo>
                    <a:pt x="167" y="209"/>
                  </a:lnTo>
                  <a:lnTo>
                    <a:pt x="164" y="209"/>
                  </a:lnTo>
                  <a:lnTo>
                    <a:pt x="162" y="209"/>
                  </a:lnTo>
                  <a:lnTo>
                    <a:pt x="162" y="211"/>
                  </a:lnTo>
                  <a:lnTo>
                    <a:pt x="162" y="211"/>
                  </a:lnTo>
                  <a:lnTo>
                    <a:pt x="164" y="213"/>
                  </a:lnTo>
                  <a:lnTo>
                    <a:pt x="176" y="225"/>
                  </a:lnTo>
                  <a:lnTo>
                    <a:pt x="178" y="225"/>
                  </a:lnTo>
                  <a:lnTo>
                    <a:pt x="178" y="227"/>
                  </a:lnTo>
                  <a:lnTo>
                    <a:pt x="180" y="229"/>
                  </a:lnTo>
                  <a:lnTo>
                    <a:pt x="183" y="229"/>
                  </a:lnTo>
                  <a:lnTo>
                    <a:pt x="192" y="229"/>
                  </a:lnTo>
                  <a:lnTo>
                    <a:pt x="201" y="236"/>
                  </a:lnTo>
                  <a:lnTo>
                    <a:pt x="206" y="238"/>
                  </a:lnTo>
                  <a:lnTo>
                    <a:pt x="206" y="238"/>
                  </a:lnTo>
                  <a:lnTo>
                    <a:pt x="208" y="238"/>
                  </a:lnTo>
                  <a:lnTo>
                    <a:pt x="208" y="241"/>
                  </a:lnTo>
                  <a:lnTo>
                    <a:pt x="210" y="245"/>
                  </a:lnTo>
                  <a:lnTo>
                    <a:pt x="210" y="245"/>
                  </a:lnTo>
                  <a:lnTo>
                    <a:pt x="212" y="250"/>
                  </a:lnTo>
                  <a:lnTo>
                    <a:pt x="217" y="252"/>
                  </a:lnTo>
                  <a:lnTo>
                    <a:pt x="219" y="252"/>
                  </a:lnTo>
                  <a:lnTo>
                    <a:pt x="226" y="250"/>
                  </a:lnTo>
                  <a:lnTo>
                    <a:pt x="226" y="250"/>
                  </a:lnTo>
                  <a:lnTo>
                    <a:pt x="238" y="252"/>
                  </a:lnTo>
                  <a:lnTo>
                    <a:pt x="240" y="252"/>
                  </a:lnTo>
                  <a:lnTo>
                    <a:pt x="242" y="254"/>
                  </a:lnTo>
                  <a:lnTo>
                    <a:pt x="249" y="261"/>
                  </a:lnTo>
                  <a:lnTo>
                    <a:pt x="249" y="263"/>
                  </a:lnTo>
                  <a:lnTo>
                    <a:pt x="251" y="263"/>
                  </a:lnTo>
                  <a:lnTo>
                    <a:pt x="263" y="266"/>
                  </a:lnTo>
                  <a:lnTo>
                    <a:pt x="265" y="268"/>
                  </a:lnTo>
                  <a:lnTo>
                    <a:pt x="265" y="273"/>
                  </a:lnTo>
                  <a:lnTo>
                    <a:pt x="265" y="275"/>
                  </a:lnTo>
                  <a:lnTo>
                    <a:pt x="265" y="275"/>
                  </a:lnTo>
                  <a:lnTo>
                    <a:pt x="265" y="275"/>
                  </a:lnTo>
                  <a:lnTo>
                    <a:pt x="265" y="277"/>
                  </a:lnTo>
                  <a:lnTo>
                    <a:pt x="272" y="284"/>
                  </a:lnTo>
                  <a:lnTo>
                    <a:pt x="274" y="286"/>
                  </a:lnTo>
                  <a:lnTo>
                    <a:pt x="283" y="293"/>
                  </a:lnTo>
                  <a:lnTo>
                    <a:pt x="286" y="295"/>
                  </a:lnTo>
                  <a:lnTo>
                    <a:pt x="293" y="293"/>
                  </a:lnTo>
                  <a:lnTo>
                    <a:pt x="293" y="293"/>
                  </a:lnTo>
                  <a:lnTo>
                    <a:pt x="295" y="291"/>
                  </a:lnTo>
                  <a:lnTo>
                    <a:pt x="295" y="289"/>
                  </a:lnTo>
                  <a:lnTo>
                    <a:pt x="297" y="286"/>
                  </a:lnTo>
                  <a:lnTo>
                    <a:pt x="297" y="286"/>
                  </a:lnTo>
                  <a:lnTo>
                    <a:pt x="297" y="286"/>
                  </a:lnTo>
                  <a:lnTo>
                    <a:pt x="299" y="284"/>
                  </a:lnTo>
                  <a:lnTo>
                    <a:pt x="299" y="284"/>
                  </a:lnTo>
                  <a:lnTo>
                    <a:pt x="313" y="284"/>
                  </a:lnTo>
                  <a:lnTo>
                    <a:pt x="318" y="286"/>
                  </a:lnTo>
                  <a:lnTo>
                    <a:pt x="331" y="295"/>
                  </a:lnTo>
                  <a:lnTo>
                    <a:pt x="338" y="300"/>
                  </a:lnTo>
                  <a:lnTo>
                    <a:pt x="341" y="300"/>
                  </a:lnTo>
                  <a:lnTo>
                    <a:pt x="341" y="302"/>
                  </a:lnTo>
                  <a:lnTo>
                    <a:pt x="343" y="302"/>
                  </a:lnTo>
                  <a:lnTo>
                    <a:pt x="343" y="302"/>
                  </a:lnTo>
                  <a:lnTo>
                    <a:pt x="347" y="305"/>
                  </a:lnTo>
                  <a:lnTo>
                    <a:pt x="347" y="305"/>
                  </a:lnTo>
                  <a:lnTo>
                    <a:pt x="350" y="307"/>
                  </a:lnTo>
                  <a:lnTo>
                    <a:pt x="352" y="309"/>
                  </a:lnTo>
                  <a:lnTo>
                    <a:pt x="354" y="311"/>
                  </a:lnTo>
                  <a:lnTo>
                    <a:pt x="357" y="311"/>
                  </a:lnTo>
                  <a:lnTo>
                    <a:pt x="357" y="311"/>
                  </a:lnTo>
                  <a:lnTo>
                    <a:pt x="366" y="300"/>
                  </a:lnTo>
                  <a:lnTo>
                    <a:pt x="366" y="298"/>
                  </a:lnTo>
                  <a:lnTo>
                    <a:pt x="368" y="295"/>
                  </a:lnTo>
                  <a:lnTo>
                    <a:pt x="370" y="295"/>
                  </a:lnTo>
                  <a:lnTo>
                    <a:pt x="370" y="293"/>
                  </a:lnTo>
                  <a:lnTo>
                    <a:pt x="370" y="293"/>
                  </a:lnTo>
                  <a:lnTo>
                    <a:pt x="370" y="293"/>
                  </a:lnTo>
                  <a:lnTo>
                    <a:pt x="370" y="291"/>
                  </a:lnTo>
                  <a:lnTo>
                    <a:pt x="370" y="291"/>
                  </a:lnTo>
                  <a:lnTo>
                    <a:pt x="370" y="291"/>
                  </a:lnTo>
                  <a:lnTo>
                    <a:pt x="373" y="289"/>
                  </a:lnTo>
                  <a:lnTo>
                    <a:pt x="373" y="291"/>
                  </a:lnTo>
                  <a:lnTo>
                    <a:pt x="375" y="291"/>
                  </a:lnTo>
                  <a:lnTo>
                    <a:pt x="375" y="291"/>
                  </a:lnTo>
                  <a:lnTo>
                    <a:pt x="377" y="291"/>
                  </a:lnTo>
                  <a:lnTo>
                    <a:pt x="375" y="293"/>
                  </a:lnTo>
                  <a:lnTo>
                    <a:pt x="375" y="295"/>
                  </a:lnTo>
                  <a:lnTo>
                    <a:pt x="375" y="295"/>
                  </a:lnTo>
                  <a:lnTo>
                    <a:pt x="373" y="298"/>
                  </a:lnTo>
                  <a:lnTo>
                    <a:pt x="373" y="298"/>
                  </a:lnTo>
                  <a:lnTo>
                    <a:pt x="373" y="300"/>
                  </a:lnTo>
                  <a:lnTo>
                    <a:pt x="375" y="300"/>
                  </a:lnTo>
                  <a:lnTo>
                    <a:pt x="382" y="305"/>
                  </a:lnTo>
                  <a:lnTo>
                    <a:pt x="414" y="300"/>
                  </a:lnTo>
                  <a:lnTo>
                    <a:pt x="416" y="300"/>
                  </a:lnTo>
                  <a:lnTo>
                    <a:pt x="421" y="300"/>
                  </a:lnTo>
                  <a:lnTo>
                    <a:pt x="423" y="300"/>
                  </a:lnTo>
                  <a:lnTo>
                    <a:pt x="425" y="298"/>
                  </a:lnTo>
                  <a:lnTo>
                    <a:pt x="425" y="298"/>
                  </a:lnTo>
                  <a:lnTo>
                    <a:pt x="425" y="295"/>
                  </a:lnTo>
                  <a:lnTo>
                    <a:pt x="425" y="295"/>
                  </a:lnTo>
                  <a:lnTo>
                    <a:pt x="423" y="295"/>
                  </a:lnTo>
                  <a:lnTo>
                    <a:pt x="416" y="293"/>
                  </a:lnTo>
                  <a:lnTo>
                    <a:pt x="416" y="291"/>
                  </a:lnTo>
                  <a:lnTo>
                    <a:pt x="414" y="291"/>
                  </a:lnTo>
                  <a:lnTo>
                    <a:pt x="414" y="291"/>
                  </a:lnTo>
                  <a:lnTo>
                    <a:pt x="414" y="289"/>
                  </a:lnTo>
                  <a:lnTo>
                    <a:pt x="414" y="289"/>
                  </a:lnTo>
                  <a:lnTo>
                    <a:pt x="414" y="286"/>
                  </a:lnTo>
                  <a:lnTo>
                    <a:pt x="414" y="286"/>
                  </a:lnTo>
                  <a:lnTo>
                    <a:pt x="414" y="286"/>
                  </a:lnTo>
                  <a:lnTo>
                    <a:pt x="414" y="284"/>
                  </a:lnTo>
                  <a:lnTo>
                    <a:pt x="430" y="282"/>
                  </a:lnTo>
                  <a:lnTo>
                    <a:pt x="432" y="282"/>
                  </a:lnTo>
                  <a:lnTo>
                    <a:pt x="439" y="275"/>
                  </a:lnTo>
                  <a:lnTo>
                    <a:pt x="441" y="273"/>
                  </a:lnTo>
                  <a:lnTo>
                    <a:pt x="441" y="273"/>
                  </a:lnTo>
                  <a:lnTo>
                    <a:pt x="441" y="273"/>
                  </a:lnTo>
                  <a:lnTo>
                    <a:pt x="441" y="270"/>
                  </a:lnTo>
                  <a:lnTo>
                    <a:pt x="443" y="270"/>
                  </a:lnTo>
                  <a:lnTo>
                    <a:pt x="448" y="270"/>
                  </a:lnTo>
                  <a:lnTo>
                    <a:pt x="448" y="270"/>
                  </a:lnTo>
                  <a:lnTo>
                    <a:pt x="450" y="270"/>
                  </a:lnTo>
                  <a:lnTo>
                    <a:pt x="450" y="268"/>
                  </a:lnTo>
                  <a:lnTo>
                    <a:pt x="453" y="266"/>
                  </a:lnTo>
                  <a:lnTo>
                    <a:pt x="453" y="263"/>
                  </a:lnTo>
                  <a:lnTo>
                    <a:pt x="453" y="263"/>
                  </a:lnTo>
                  <a:lnTo>
                    <a:pt x="455" y="263"/>
                  </a:lnTo>
                  <a:lnTo>
                    <a:pt x="455" y="263"/>
                  </a:lnTo>
                  <a:lnTo>
                    <a:pt x="457" y="263"/>
                  </a:lnTo>
                  <a:lnTo>
                    <a:pt x="459" y="263"/>
                  </a:lnTo>
                  <a:lnTo>
                    <a:pt x="462" y="266"/>
                  </a:lnTo>
                  <a:lnTo>
                    <a:pt x="462" y="266"/>
                  </a:lnTo>
                  <a:lnTo>
                    <a:pt x="464" y="268"/>
                  </a:lnTo>
                  <a:lnTo>
                    <a:pt x="464" y="270"/>
                  </a:lnTo>
                  <a:lnTo>
                    <a:pt x="466" y="273"/>
                  </a:lnTo>
                  <a:lnTo>
                    <a:pt x="473" y="279"/>
                  </a:lnTo>
                  <a:lnTo>
                    <a:pt x="475" y="282"/>
                  </a:lnTo>
                  <a:lnTo>
                    <a:pt x="480" y="284"/>
                  </a:lnTo>
                  <a:lnTo>
                    <a:pt x="487" y="284"/>
                  </a:lnTo>
                  <a:lnTo>
                    <a:pt x="487" y="284"/>
                  </a:lnTo>
                  <a:lnTo>
                    <a:pt x="489" y="282"/>
                  </a:lnTo>
                  <a:lnTo>
                    <a:pt x="489" y="282"/>
                  </a:lnTo>
                  <a:lnTo>
                    <a:pt x="489" y="282"/>
                  </a:lnTo>
                  <a:lnTo>
                    <a:pt x="492" y="279"/>
                  </a:lnTo>
                  <a:lnTo>
                    <a:pt x="492" y="279"/>
                  </a:lnTo>
                  <a:lnTo>
                    <a:pt x="494" y="282"/>
                  </a:lnTo>
                  <a:lnTo>
                    <a:pt x="498" y="284"/>
                  </a:lnTo>
                  <a:lnTo>
                    <a:pt x="498" y="284"/>
                  </a:lnTo>
                  <a:lnTo>
                    <a:pt x="498" y="286"/>
                  </a:lnTo>
                  <a:lnTo>
                    <a:pt x="498" y="286"/>
                  </a:lnTo>
                  <a:lnTo>
                    <a:pt x="498" y="289"/>
                  </a:lnTo>
                  <a:lnTo>
                    <a:pt x="496" y="291"/>
                  </a:lnTo>
                  <a:lnTo>
                    <a:pt x="494" y="291"/>
                  </a:lnTo>
                  <a:lnTo>
                    <a:pt x="494" y="293"/>
                  </a:lnTo>
                  <a:lnTo>
                    <a:pt x="494" y="293"/>
                  </a:lnTo>
                  <a:lnTo>
                    <a:pt x="496" y="293"/>
                  </a:lnTo>
                  <a:lnTo>
                    <a:pt x="498" y="295"/>
                  </a:lnTo>
                  <a:lnTo>
                    <a:pt x="503" y="295"/>
                  </a:lnTo>
                  <a:lnTo>
                    <a:pt x="505" y="295"/>
                  </a:lnTo>
                  <a:lnTo>
                    <a:pt x="508" y="295"/>
                  </a:lnTo>
                  <a:lnTo>
                    <a:pt x="512" y="293"/>
                  </a:lnTo>
                  <a:lnTo>
                    <a:pt x="517" y="293"/>
                  </a:lnTo>
                  <a:lnTo>
                    <a:pt x="521" y="293"/>
                  </a:lnTo>
                  <a:lnTo>
                    <a:pt x="524" y="293"/>
                  </a:lnTo>
                  <a:lnTo>
                    <a:pt x="526" y="293"/>
                  </a:lnTo>
                  <a:lnTo>
                    <a:pt x="526" y="293"/>
                  </a:lnTo>
                  <a:lnTo>
                    <a:pt x="526" y="293"/>
                  </a:lnTo>
                  <a:lnTo>
                    <a:pt x="528" y="293"/>
                  </a:lnTo>
                  <a:lnTo>
                    <a:pt x="528" y="295"/>
                  </a:lnTo>
                  <a:lnTo>
                    <a:pt x="526" y="298"/>
                  </a:lnTo>
                  <a:lnTo>
                    <a:pt x="526" y="300"/>
                  </a:lnTo>
                  <a:lnTo>
                    <a:pt x="524" y="302"/>
                  </a:lnTo>
                  <a:lnTo>
                    <a:pt x="524" y="307"/>
                  </a:lnTo>
                  <a:lnTo>
                    <a:pt x="521" y="309"/>
                  </a:lnTo>
                  <a:lnTo>
                    <a:pt x="521" y="309"/>
                  </a:lnTo>
                  <a:lnTo>
                    <a:pt x="519" y="314"/>
                  </a:lnTo>
                  <a:lnTo>
                    <a:pt x="517" y="318"/>
                  </a:lnTo>
                  <a:lnTo>
                    <a:pt x="517" y="318"/>
                  </a:lnTo>
                  <a:lnTo>
                    <a:pt x="514" y="323"/>
                  </a:lnTo>
                  <a:lnTo>
                    <a:pt x="514" y="323"/>
                  </a:lnTo>
                  <a:lnTo>
                    <a:pt x="512" y="323"/>
                  </a:lnTo>
                  <a:lnTo>
                    <a:pt x="510" y="323"/>
                  </a:lnTo>
                  <a:lnTo>
                    <a:pt x="508" y="325"/>
                  </a:lnTo>
                  <a:lnTo>
                    <a:pt x="508" y="325"/>
                  </a:lnTo>
                  <a:lnTo>
                    <a:pt x="508" y="327"/>
                  </a:lnTo>
                  <a:lnTo>
                    <a:pt x="508" y="330"/>
                  </a:lnTo>
                  <a:lnTo>
                    <a:pt x="508" y="332"/>
                  </a:lnTo>
                  <a:lnTo>
                    <a:pt x="508" y="332"/>
                  </a:lnTo>
                  <a:lnTo>
                    <a:pt x="508" y="334"/>
                  </a:lnTo>
                  <a:lnTo>
                    <a:pt x="510" y="337"/>
                  </a:lnTo>
                  <a:lnTo>
                    <a:pt x="514" y="339"/>
                  </a:lnTo>
                  <a:lnTo>
                    <a:pt x="514" y="341"/>
                  </a:lnTo>
                  <a:lnTo>
                    <a:pt x="514" y="341"/>
                  </a:lnTo>
                  <a:lnTo>
                    <a:pt x="514" y="346"/>
                  </a:lnTo>
                  <a:lnTo>
                    <a:pt x="514" y="348"/>
                  </a:lnTo>
                  <a:lnTo>
                    <a:pt x="514" y="348"/>
                  </a:lnTo>
                  <a:lnTo>
                    <a:pt x="517" y="350"/>
                  </a:lnTo>
                  <a:lnTo>
                    <a:pt x="517" y="350"/>
                  </a:lnTo>
                  <a:lnTo>
                    <a:pt x="519" y="353"/>
                  </a:lnTo>
                  <a:lnTo>
                    <a:pt x="519" y="353"/>
                  </a:lnTo>
                  <a:lnTo>
                    <a:pt x="519" y="364"/>
                  </a:lnTo>
                  <a:lnTo>
                    <a:pt x="521" y="366"/>
                  </a:lnTo>
                  <a:lnTo>
                    <a:pt x="524" y="369"/>
                  </a:lnTo>
                  <a:lnTo>
                    <a:pt x="535" y="373"/>
                  </a:lnTo>
                  <a:lnTo>
                    <a:pt x="535" y="375"/>
                  </a:lnTo>
                  <a:lnTo>
                    <a:pt x="537" y="378"/>
                  </a:lnTo>
                  <a:lnTo>
                    <a:pt x="540" y="380"/>
                  </a:lnTo>
                  <a:lnTo>
                    <a:pt x="542" y="380"/>
                  </a:lnTo>
                  <a:lnTo>
                    <a:pt x="542" y="380"/>
                  </a:lnTo>
                  <a:lnTo>
                    <a:pt x="544" y="382"/>
                  </a:lnTo>
                  <a:lnTo>
                    <a:pt x="553" y="382"/>
                  </a:lnTo>
                  <a:lnTo>
                    <a:pt x="556" y="382"/>
                  </a:lnTo>
                  <a:lnTo>
                    <a:pt x="562" y="387"/>
                  </a:lnTo>
                  <a:lnTo>
                    <a:pt x="567" y="389"/>
                  </a:lnTo>
                  <a:lnTo>
                    <a:pt x="569" y="391"/>
                  </a:lnTo>
                  <a:lnTo>
                    <a:pt x="574" y="394"/>
                  </a:lnTo>
                  <a:lnTo>
                    <a:pt x="594" y="401"/>
                  </a:lnTo>
                  <a:lnTo>
                    <a:pt x="597" y="401"/>
                  </a:lnTo>
                  <a:lnTo>
                    <a:pt x="601" y="398"/>
                  </a:lnTo>
                  <a:lnTo>
                    <a:pt x="604" y="389"/>
                  </a:lnTo>
                  <a:lnTo>
                    <a:pt x="604" y="387"/>
                  </a:lnTo>
                  <a:lnTo>
                    <a:pt x="608" y="380"/>
                  </a:lnTo>
                  <a:lnTo>
                    <a:pt x="608" y="378"/>
                  </a:lnTo>
                  <a:lnTo>
                    <a:pt x="613" y="359"/>
                  </a:lnTo>
                  <a:lnTo>
                    <a:pt x="613" y="359"/>
                  </a:lnTo>
                  <a:lnTo>
                    <a:pt x="613" y="355"/>
                  </a:lnTo>
                  <a:lnTo>
                    <a:pt x="613" y="353"/>
                  </a:lnTo>
                  <a:lnTo>
                    <a:pt x="613" y="350"/>
                  </a:lnTo>
                  <a:lnTo>
                    <a:pt x="613" y="350"/>
                  </a:lnTo>
                  <a:lnTo>
                    <a:pt x="615" y="350"/>
                  </a:lnTo>
                  <a:lnTo>
                    <a:pt x="615" y="350"/>
                  </a:lnTo>
                  <a:lnTo>
                    <a:pt x="615" y="350"/>
                  </a:lnTo>
                  <a:lnTo>
                    <a:pt x="617" y="353"/>
                  </a:lnTo>
                  <a:lnTo>
                    <a:pt x="620" y="353"/>
                  </a:lnTo>
                  <a:lnTo>
                    <a:pt x="626" y="353"/>
                  </a:lnTo>
                  <a:lnTo>
                    <a:pt x="626" y="353"/>
                  </a:lnTo>
                  <a:lnTo>
                    <a:pt x="629" y="353"/>
                  </a:lnTo>
                  <a:lnTo>
                    <a:pt x="631" y="353"/>
                  </a:lnTo>
                  <a:lnTo>
                    <a:pt x="640" y="348"/>
                  </a:lnTo>
                  <a:lnTo>
                    <a:pt x="642" y="343"/>
                  </a:lnTo>
                  <a:lnTo>
                    <a:pt x="645" y="343"/>
                  </a:lnTo>
                  <a:lnTo>
                    <a:pt x="647" y="341"/>
                  </a:lnTo>
                  <a:lnTo>
                    <a:pt x="649" y="341"/>
                  </a:lnTo>
                  <a:lnTo>
                    <a:pt x="656" y="339"/>
                  </a:lnTo>
                  <a:lnTo>
                    <a:pt x="658" y="339"/>
                  </a:lnTo>
                  <a:lnTo>
                    <a:pt x="661" y="339"/>
                  </a:lnTo>
                  <a:lnTo>
                    <a:pt x="665" y="341"/>
                  </a:lnTo>
                  <a:lnTo>
                    <a:pt x="668" y="339"/>
                  </a:lnTo>
                  <a:lnTo>
                    <a:pt x="672" y="337"/>
                  </a:lnTo>
                  <a:lnTo>
                    <a:pt x="679" y="334"/>
                  </a:lnTo>
                  <a:lnTo>
                    <a:pt x="681" y="339"/>
                  </a:lnTo>
                  <a:lnTo>
                    <a:pt x="681" y="343"/>
                  </a:lnTo>
                  <a:lnTo>
                    <a:pt x="681" y="348"/>
                  </a:lnTo>
                  <a:lnTo>
                    <a:pt x="679" y="350"/>
                  </a:lnTo>
                  <a:lnTo>
                    <a:pt x="681" y="353"/>
                  </a:lnTo>
                  <a:lnTo>
                    <a:pt x="690" y="357"/>
                  </a:lnTo>
                  <a:lnTo>
                    <a:pt x="690" y="357"/>
                  </a:lnTo>
                  <a:lnTo>
                    <a:pt x="693" y="359"/>
                  </a:lnTo>
                  <a:lnTo>
                    <a:pt x="693" y="359"/>
                  </a:lnTo>
                  <a:lnTo>
                    <a:pt x="693" y="362"/>
                  </a:lnTo>
                  <a:lnTo>
                    <a:pt x="693" y="364"/>
                  </a:lnTo>
                  <a:lnTo>
                    <a:pt x="693" y="364"/>
                  </a:lnTo>
                  <a:lnTo>
                    <a:pt x="695" y="366"/>
                  </a:lnTo>
                  <a:lnTo>
                    <a:pt x="695" y="366"/>
                  </a:lnTo>
                  <a:lnTo>
                    <a:pt x="695" y="366"/>
                  </a:lnTo>
                  <a:lnTo>
                    <a:pt x="697" y="364"/>
                  </a:lnTo>
                  <a:lnTo>
                    <a:pt x="697" y="364"/>
                  </a:lnTo>
                  <a:lnTo>
                    <a:pt x="697" y="362"/>
                  </a:lnTo>
                  <a:lnTo>
                    <a:pt x="697" y="362"/>
                  </a:lnTo>
                  <a:lnTo>
                    <a:pt x="697" y="359"/>
                  </a:lnTo>
                  <a:lnTo>
                    <a:pt x="700" y="359"/>
                  </a:lnTo>
                  <a:lnTo>
                    <a:pt x="702" y="359"/>
                  </a:lnTo>
                  <a:lnTo>
                    <a:pt x="702" y="359"/>
                  </a:lnTo>
                  <a:lnTo>
                    <a:pt x="702" y="362"/>
                  </a:lnTo>
                  <a:lnTo>
                    <a:pt x="704" y="364"/>
                  </a:lnTo>
                  <a:lnTo>
                    <a:pt x="704" y="366"/>
                  </a:lnTo>
                  <a:lnTo>
                    <a:pt x="706" y="371"/>
                  </a:lnTo>
                  <a:lnTo>
                    <a:pt x="706" y="371"/>
                  </a:lnTo>
                  <a:lnTo>
                    <a:pt x="709" y="373"/>
                  </a:lnTo>
                  <a:lnTo>
                    <a:pt x="709" y="375"/>
                  </a:lnTo>
                  <a:lnTo>
                    <a:pt x="711" y="375"/>
                  </a:lnTo>
                  <a:lnTo>
                    <a:pt x="718" y="375"/>
                  </a:lnTo>
                  <a:lnTo>
                    <a:pt x="718" y="375"/>
                  </a:lnTo>
                  <a:lnTo>
                    <a:pt x="720" y="375"/>
                  </a:lnTo>
                  <a:lnTo>
                    <a:pt x="720" y="373"/>
                  </a:lnTo>
                  <a:lnTo>
                    <a:pt x="720" y="373"/>
                  </a:lnTo>
                  <a:lnTo>
                    <a:pt x="722" y="371"/>
                  </a:lnTo>
                  <a:lnTo>
                    <a:pt x="722" y="371"/>
                  </a:lnTo>
                  <a:lnTo>
                    <a:pt x="722" y="369"/>
                  </a:lnTo>
                  <a:lnTo>
                    <a:pt x="722" y="369"/>
                  </a:lnTo>
                  <a:lnTo>
                    <a:pt x="725" y="369"/>
                  </a:lnTo>
                  <a:lnTo>
                    <a:pt x="729" y="366"/>
                  </a:lnTo>
                  <a:lnTo>
                    <a:pt x="729" y="366"/>
                  </a:lnTo>
                  <a:lnTo>
                    <a:pt x="729" y="364"/>
                  </a:lnTo>
                  <a:lnTo>
                    <a:pt x="729" y="364"/>
                  </a:lnTo>
                  <a:lnTo>
                    <a:pt x="732" y="359"/>
                  </a:lnTo>
                  <a:lnTo>
                    <a:pt x="734" y="357"/>
                  </a:lnTo>
                  <a:lnTo>
                    <a:pt x="734" y="357"/>
                  </a:lnTo>
                  <a:lnTo>
                    <a:pt x="732" y="357"/>
                  </a:lnTo>
                  <a:lnTo>
                    <a:pt x="732" y="355"/>
                  </a:lnTo>
                  <a:lnTo>
                    <a:pt x="732" y="353"/>
                  </a:lnTo>
                  <a:lnTo>
                    <a:pt x="732" y="353"/>
                  </a:lnTo>
                  <a:lnTo>
                    <a:pt x="732" y="350"/>
                  </a:lnTo>
                  <a:lnTo>
                    <a:pt x="732" y="350"/>
                  </a:lnTo>
                  <a:lnTo>
                    <a:pt x="732" y="348"/>
                  </a:lnTo>
                  <a:lnTo>
                    <a:pt x="734" y="341"/>
                  </a:lnTo>
                  <a:lnTo>
                    <a:pt x="736" y="339"/>
                  </a:lnTo>
                  <a:lnTo>
                    <a:pt x="736" y="339"/>
                  </a:lnTo>
                  <a:lnTo>
                    <a:pt x="736" y="339"/>
                  </a:lnTo>
                  <a:close/>
                </a:path>
              </a:pathLst>
            </a:custGeom>
            <a:solidFill>
              <a:srgbClr val="D6B78F"/>
            </a:solidFill>
            <a:ln w="4763" cap="flat">
              <a:solidFill>
                <a:srgbClr val="D6B78F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7" name="Freeform 19"/>
            <p:cNvSpPr>
              <a:spLocks noEditPoints="1"/>
            </p:cNvSpPr>
            <p:nvPr/>
          </p:nvSpPr>
          <p:spPr bwMode="auto">
            <a:xfrm>
              <a:off x="9262859" y="3631637"/>
              <a:ext cx="671513" cy="650875"/>
            </a:xfrm>
            <a:custGeom>
              <a:avLst/>
              <a:gdLst>
                <a:gd name="T0" fmla="*/ 23 w 423"/>
                <a:gd name="T1" fmla="*/ 213 h 410"/>
                <a:gd name="T2" fmla="*/ 46 w 423"/>
                <a:gd name="T3" fmla="*/ 213 h 410"/>
                <a:gd name="T4" fmla="*/ 418 w 423"/>
                <a:gd name="T5" fmla="*/ 332 h 410"/>
                <a:gd name="T6" fmla="*/ 407 w 423"/>
                <a:gd name="T7" fmla="*/ 320 h 410"/>
                <a:gd name="T8" fmla="*/ 400 w 423"/>
                <a:gd name="T9" fmla="*/ 302 h 410"/>
                <a:gd name="T10" fmla="*/ 386 w 423"/>
                <a:gd name="T11" fmla="*/ 293 h 410"/>
                <a:gd name="T12" fmla="*/ 373 w 423"/>
                <a:gd name="T13" fmla="*/ 279 h 410"/>
                <a:gd name="T14" fmla="*/ 370 w 423"/>
                <a:gd name="T15" fmla="*/ 268 h 410"/>
                <a:gd name="T16" fmla="*/ 354 w 423"/>
                <a:gd name="T17" fmla="*/ 247 h 410"/>
                <a:gd name="T18" fmla="*/ 357 w 423"/>
                <a:gd name="T19" fmla="*/ 236 h 410"/>
                <a:gd name="T20" fmla="*/ 359 w 423"/>
                <a:gd name="T21" fmla="*/ 227 h 410"/>
                <a:gd name="T22" fmla="*/ 341 w 423"/>
                <a:gd name="T23" fmla="*/ 215 h 410"/>
                <a:gd name="T24" fmla="*/ 336 w 423"/>
                <a:gd name="T25" fmla="*/ 195 h 410"/>
                <a:gd name="T26" fmla="*/ 334 w 423"/>
                <a:gd name="T27" fmla="*/ 181 h 410"/>
                <a:gd name="T28" fmla="*/ 361 w 423"/>
                <a:gd name="T29" fmla="*/ 163 h 410"/>
                <a:gd name="T30" fmla="*/ 354 w 423"/>
                <a:gd name="T31" fmla="*/ 115 h 410"/>
                <a:gd name="T32" fmla="*/ 318 w 423"/>
                <a:gd name="T33" fmla="*/ 108 h 410"/>
                <a:gd name="T34" fmla="*/ 302 w 423"/>
                <a:gd name="T35" fmla="*/ 92 h 410"/>
                <a:gd name="T36" fmla="*/ 311 w 423"/>
                <a:gd name="T37" fmla="*/ 76 h 410"/>
                <a:gd name="T38" fmla="*/ 311 w 423"/>
                <a:gd name="T39" fmla="*/ 67 h 410"/>
                <a:gd name="T40" fmla="*/ 293 w 423"/>
                <a:gd name="T41" fmla="*/ 62 h 410"/>
                <a:gd name="T42" fmla="*/ 274 w 423"/>
                <a:gd name="T43" fmla="*/ 44 h 410"/>
                <a:gd name="T44" fmla="*/ 276 w 423"/>
                <a:gd name="T45" fmla="*/ 35 h 410"/>
                <a:gd name="T46" fmla="*/ 279 w 423"/>
                <a:gd name="T47" fmla="*/ 21 h 410"/>
                <a:gd name="T48" fmla="*/ 258 w 423"/>
                <a:gd name="T49" fmla="*/ 5 h 410"/>
                <a:gd name="T50" fmla="*/ 219 w 423"/>
                <a:gd name="T51" fmla="*/ 19 h 410"/>
                <a:gd name="T52" fmla="*/ 212 w 423"/>
                <a:gd name="T53" fmla="*/ 21 h 410"/>
                <a:gd name="T54" fmla="*/ 187 w 423"/>
                <a:gd name="T55" fmla="*/ 28 h 410"/>
                <a:gd name="T56" fmla="*/ 169 w 423"/>
                <a:gd name="T57" fmla="*/ 30 h 410"/>
                <a:gd name="T58" fmla="*/ 142 w 423"/>
                <a:gd name="T59" fmla="*/ 21 h 410"/>
                <a:gd name="T60" fmla="*/ 94 w 423"/>
                <a:gd name="T61" fmla="*/ 0 h 410"/>
                <a:gd name="T62" fmla="*/ 71 w 423"/>
                <a:gd name="T63" fmla="*/ 10 h 410"/>
                <a:gd name="T64" fmla="*/ 75 w 423"/>
                <a:gd name="T65" fmla="*/ 21 h 410"/>
                <a:gd name="T66" fmla="*/ 71 w 423"/>
                <a:gd name="T67" fmla="*/ 30 h 410"/>
                <a:gd name="T68" fmla="*/ 50 w 423"/>
                <a:gd name="T69" fmla="*/ 12 h 410"/>
                <a:gd name="T70" fmla="*/ 29 w 423"/>
                <a:gd name="T71" fmla="*/ 19 h 410"/>
                <a:gd name="T72" fmla="*/ 25 w 423"/>
                <a:gd name="T73" fmla="*/ 39 h 410"/>
                <a:gd name="T74" fmla="*/ 20 w 423"/>
                <a:gd name="T75" fmla="*/ 58 h 410"/>
                <a:gd name="T76" fmla="*/ 13 w 423"/>
                <a:gd name="T77" fmla="*/ 67 h 410"/>
                <a:gd name="T78" fmla="*/ 34 w 423"/>
                <a:gd name="T79" fmla="*/ 128 h 410"/>
                <a:gd name="T80" fmla="*/ 68 w 423"/>
                <a:gd name="T81" fmla="*/ 195 h 410"/>
                <a:gd name="T82" fmla="*/ 87 w 423"/>
                <a:gd name="T83" fmla="*/ 188 h 410"/>
                <a:gd name="T84" fmla="*/ 126 w 423"/>
                <a:gd name="T85" fmla="*/ 192 h 410"/>
                <a:gd name="T86" fmla="*/ 153 w 423"/>
                <a:gd name="T87" fmla="*/ 215 h 410"/>
                <a:gd name="T88" fmla="*/ 121 w 423"/>
                <a:gd name="T89" fmla="*/ 245 h 410"/>
                <a:gd name="T90" fmla="*/ 164 w 423"/>
                <a:gd name="T91" fmla="*/ 243 h 410"/>
                <a:gd name="T92" fmla="*/ 219 w 423"/>
                <a:gd name="T93" fmla="*/ 231 h 410"/>
                <a:gd name="T94" fmla="*/ 251 w 423"/>
                <a:gd name="T95" fmla="*/ 314 h 410"/>
                <a:gd name="T96" fmla="*/ 244 w 423"/>
                <a:gd name="T97" fmla="*/ 343 h 410"/>
                <a:gd name="T98" fmla="*/ 274 w 423"/>
                <a:gd name="T99" fmla="*/ 362 h 410"/>
                <a:gd name="T100" fmla="*/ 313 w 423"/>
                <a:gd name="T101" fmla="*/ 398 h 410"/>
                <a:gd name="T102" fmla="*/ 345 w 423"/>
                <a:gd name="T103" fmla="*/ 410 h 410"/>
                <a:gd name="T104" fmla="*/ 391 w 423"/>
                <a:gd name="T105" fmla="*/ 391 h 410"/>
                <a:gd name="T106" fmla="*/ 393 w 423"/>
                <a:gd name="T107" fmla="*/ 384 h 410"/>
                <a:gd name="T108" fmla="*/ 405 w 423"/>
                <a:gd name="T109" fmla="*/ 362 h 410"/>
                <a:gd name="T110" fmla="*/ 416 w 423"/>
                <a:gd name="T111" fmla="*/ 350 h 410"/>
                <a:gd name="T112" fmla="*/ 52 w 423"/>
                <a:gd name="T113" fmla="*/ 206 h 410"/>
                <a:gd name="T114" fmla="*/ 59 w 423"/>
                <a:gd name="T115" fmla="*/ 202 h 410"/>
                <a:gd name="T116" fmla="*/ 55 w 423"/>
                <a:gd name="T117" fmla="*/ 202 h 410"/>
                <a:gd name="T118" fmla="*/ 94 w 423"/>
                <a:gd name="T119" fmla="*/ 256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23" h="410">
                  <a:moveTo>
                    <a:pt x="46" y="208"/>
                  </a:moveTo>
                  <a:lnTo>
                    <a:pt x="41" y="206"/>
                  </a:lnTo>
                  <a:lnTo>
                    <a:pt x="29" y="202"/>
                  </a:lnTo>
                  <a:lnTo>
                    <a:pt x="25" y="202"/>
                  </a:lnTo>
                  <a:lnTo>
                    <a:pt x="25" y="204"/>
                  </a:lnTo>
                  <a:lnTo>
                    <a:pt x="25" y="206"/>
                  </a:lnTo>
                  <a:lnTo>
                    <a:pt x="25" y="206"/>
                  </a:lnTo>
                  <a:lnTo>
                    <a:pt x="23" y="208"/>
                  </a:lnTo>
                  <a:lnTo>
                    <a:pt x="23" y="213"/>
                  </a:lnTo>
                  <a:lnTo>
                    <a:pt x="25" y="215"/>
                  </a:lnTo>
                  <a:lnTo>
                    <a:pt x="29" y="218"/>
                  </a:lnTo>
                  <a:lnTo>
                    <a:pt x="29" y="220"/>
                  </a:lnTo>
                  <a:lnTo>
                    <a:pt x="32" y="218"/>
                  </a:lnTo>
                  <a:lnTo>
                    <a:pt x="36" y="218"/>
                  </a:lnTo>
                  <a:lnTo>
                    <a:pt x="39" y="218"/>
                  </a:lnTo>
                  <a:lnTo>
                    <a:pt x="41" y="218"/>
                  </a:lnTo>
                  <a:lnTo>
                    <a:pt x="43" y="215"/>
                  </a:lnTo>
                  <a:lnTo>
                    <a:pt x="46" y="213"/>
                  </a:lnTo>
                  <a:lnTo>
                    <a:pt x="46" y="213"/>
                  </a:lnTo>
                  <a:lnTo>
                    <a:pt x="46" y="211"/>
                  </a:lnTo>
                  <a:lnTo>
                    <a:pt x="46" y="208"/>
                  </a:lnTo>
                  <a:close/>
                  <a:moveTo>
                    <a:pt x="423" y="339"/>
                  </a:moveTo>
                  <a:lnTo>
                    <a:pt x="423" y="336"/>
                  </a:lnTo>
                  <a:lnTo>
                    <a:pt x="423" y="336"/>
                  </a:lnTo>
                  <a:lnTo>
                    <a:pt x="423" y="334"/>
                  </a:lnTo>
                  <a:lnTo>
                    <a:pt x="421" y="334"/>
                  </a:lnTo>
                  <a:lnTo>
                    <a:pt x="418" y="332"/>
                  </a:lnTo>
                  <a:lnTo>
                    <a:pt x="418" y="330"/>
                  </a:lnTo>
                  <a:lnTo>
                    <a:pt x="416" y="330"/>
                  </a:lnTo>
                  <a:lnTo>
                    <a:pt x="416" y="327"/>
                  </a:lnTo>
                  <a:lnTo>
                    <a:pt x="416" y="327"/>
                  </a:lnTo>
                  <a:lnTo>
                    <a:pt x="414" y="327"/>
                  </a:lnTo>
                  <a:lnTo>
                    <a:pt x="409" y="325"/>
                  </a:lnTo>
                  <a:lnTo>
                    <a:pt x="409" y="323"/>
                  </a:lnTo>
                  <a:lnTo>
                    <a:pt x="409" y="323"/>
                  </a:lnTo>
                  <a:lnTo>
                    <a:pt x="407" y="320"/>
                  </a:lnTo>
                  <a:lnTo>
                    <a:pt x="407" y="320"/>
                  </a:lnTo>
                  <a:lnTo>
                    <a:pt x="407" y="318"/>
                  </a:lnTo>
                  <a:lnTo>
                    <a:pt x="407" y="309"/>
                  </a:lnTo>
                  <a:lnTo>
                    <a:pt x="405" y="307"/>
                  </a:lnTo>
                  <a:lnTo>
                    <a:pt x="405" y="304"/>
                  </a:lnTo>
                  <a:lnTo>
                    <a:pt x="402" y="304"/>
                  </a:lnTo>
                  <a:lnTo>
                    <a:pt x="402" y="302"/>
                  </a:lnTo>
                  <a:lnTo>
                    <a:pt x="402" y="302"/>
                  </a:lnTo>
                  <a:lnTo>
                    <a:pt x="400" y="302"/>
                  </a:lnTo>
                  <a:lnTo>
                    <a:pt x="398" y="302"/>
                  </a:lnTo>
                  <a:lnTo>
                    <a:pt x="398" y="302"/>
                  </a:lnTo>
                  <a:lnTo>
                    <a:pt x="395" y="302"/>
                  </a:lnTo>
                  <a:lnTo>
                    <a:pt x="395" y="302"/>
                  </a:lnTo>
                  <a:lnTo>
                    <a:pt x="391" y="298"/>
                  </a:lnTo>
                  <a:lnTo>
                    <a:pt x="389" y="295"/>
                  </a:lnTo>
                  <a:lnTo>
                    <a:pt x="389" y="293"/>
                  </a:lnTo>
                  <a:lnTo>
                    <a:pt x="389" y="293"/>
                  </a:lnTo>
                  <a:lnTo>
                    <a:pt x="386" y="293"/>
                  </a:lnTo>
                  <a:lnTo>
                    <a:pt x="386" y="293"/>
                  </a:lnTo>
                  <a:lnTo>
                    <a:pt x="384" y="293"/>
                  </a:lnTo>
                  <a:lnTo>
                    <a:pt x="384" y="291"/>
                  </a:lnTo>
                  <a:lnTo>
                    <a:pt x="382" y="291"/>
                  </a:lnTo>
                  <a:lnTo>
                    <a:pt x="379" y="286"/>
                  </a:lnTo>
                  <a:lnTo>
                    <a:pt x="379" y="284"/>
                  </a:lnTo>
                  <a:lnTo>
                    <a:pt x="377" y="284"/>
                  </a:lnTo>
                  <a:lnTo>
                    <a:pt x="375" y="282"/>
                  </a:lnTo>
                  <a:lnTo>
                    <a:pt x="373" y="279"/>
                  </a:lnTo>
                  <a:lnTo>
                    <a:pt x="373" y="279"/>
                  </a:lnTo>
                  <a:lnTo>
                    <a:pt x="373" y="279"/>
                  </a:lnTo>
                  <a:lnTo>
                    <a:pt x="370" y="277"/>
                  </a:lnTo>
                  <a:lnTo>
                    <a:pt x="370" y="275"/>
                  </a:lnTo>
                  <a:lnTo>
                    <a:pt x="370" y="275"/>
                  </a:lnTo>
                  <a:lnTo>
                    <a:pt x="370" y="272"/>
                  </a:lnTo>
                  <a:lnTo>
                    <a:pt x="370" y="272"/>
                  </a:lnTo>
                  <a:lnTo>
                    <a:pt x="370" y="270"/>
                  </a:lnTo>
                  <a:lnTo>
                    <a:pt x="370" y="268"/>
                  </a:lnTo>
                  <a:lnTo>
                    <a:pt x="370" y="268"/>
                  </a:lnTo>
                  <a:lnTo>
                    <a:pt x="366" y="254"/>
                  </a:lnTo>
                  <a:lnTo>
                    <a:pt x="366" y="254"/>
                  </a:lnTo>
                  <a:lnTo>
                    <a:pt x="363" y="252"/>
                  </a:lnTo>
                  <a:lnTo>
                    <a:pt x="361" y="250"/>
                  </a:lnTo>
                  <a:lnTo>
                    <a:pt x="359" y="247"/>
                  </a:lnTo>
                  <a:lnTo>
                    <a:pt x="357" y="247"/>
                  </a:lnTo>
                  <a:lnTo>
                    <a:pt x="354" y="247"/>
                  </a:lnTo>
                  <a:lnTo>
                    <a:pt x="354" y="247"/>
                  </a:lnTo>
                  <a:lnTo>
                    <a:pt x="352" y="245"/>
                  </a:lnTo>
                  <a:lnTo>
                    <a:pt x="352" y="245"/>
                  </a:lnTo>
                  <a:lnTo>
                    <a:pt x="352" y="243"/>
                  </a:lnTo>
                  <a:lnTo>
                    <a:pt x="352" y="243"/>
                  </a:lnTo>
                  <a:lnTo>
                    <a:pt x="352" y="243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4" y="236"/>
                  </a:lnTo>
                  <a:lnTo>
                    <a:pt x="357" y="236"/>
                  </a:lnTo>
                  <a:lnTo>
                    <a:pt x="357" y="236"/>
                  </a:lnTo>
                  <a:lnTo>
                    <a:pt x="359" y="234"/>
                  </a:lnTo>
                  <a:lnTo>
                    <a:pt x="359" y="234"/>
                  </a:lnTo>
                  <a:lnTo>
                    <a:pt x="361" y="234"/>
                  </a:lnTo>
                  <a:lnTo>
                    <a:pt x="361" y="231"/>
                  </a:lnTo>
                  <a:lnTo>
                    <a:pt x="361" y="229"/>
                  </a:lnTo>
                  <a:lnTo>
                    <a:pt x="361" y="229"/>
                  </a:lnTo>
                  <a:lnTo>
                    <a:pt x="359" y="229"/>
                  </a:lnTo>
                  <a:lnTo>
                    <a:pt x="359" y="227"/>
                  </a:lnTo>
                  <a:lnTo>
                    <a:pt x="354" y="227"/>
                  </a:lnTo>
                  <a:lnTo>
                    <a:pt x="354" y="227"/>
                  </a:lnTo>
                  <a:lnTo>
                    <a:pt x="350" y="224"/>
                  </a:lnTo>
                  <a:lnTo>
                    <a:pt x="350" y="222"/>
                  </a:lnTo>
                  <a:lnTo>
                    <a:pt x="347" y="220"/>
                  </a:lnTo>
                  <a:lnTo>
                    <a:pt x="345" y="220"/>
                  </a:lnTo>
                  <a:lnTo>
                    <a:pt x="345" y="218"/>
                  </a:lnTo>
                  <a:lnTo>
                    <a:pt x="341" y="215"/>
                  </a:lnTo>
                  <a:lnTo>
                    <a:pt x="341" y="215"/>
                  </a:lnTo>
                  <a:lnTo>
                    <a:pt x="341" y="213"/>
                  </a:lnTo>
                  <a:lnTo>
                    <a:pt x="338" y="211"/>
                  </a:lnTo>
                  <a:lnTo>
                    <a:pt x="338" y="208"/>
                  </a:lnTo>
                  <a:lnTo>
                    <a:pt x="336" y="206"/>
                  </a:lnTo>
                  <a:lnTo>
                    <a:pt x="336" y="199"/>
                  </a:lnTo>
                  <a:lnTo>
                    <a:pt x="336" y="197"/>
                  </a:lnTo>
                  <a:lnTo>
                    <a:pt x="336" y="197"/>
                  </a:lnTo>
                  <a:lnTo>
                    <a:pt x="336" y="195"/>
                  </a:lnTo>
                  <a:lnTo>
                    <a:pt x="336" y="195"/>
                  </a:lnTo>
                  <a:lnTo>
                    <a:pt x="336" y="192"/>
                  </a:lnTo>
                  <a:lnTo>
                    <a:pt x="336" y="192"/>
                  </a:lnTo>
                  <a:lnTo>
                    <a:pt x="336" y="192"/>
                  </a:lnTo>
                  <a:lnTo>
                    <a:pt x="336" y="190"/>
                  </a:lnTo>
                  <a:lnTo>
                    <a:pt x="336" y="190"/>
                  </a:lnTo>
                  <a:lnTo>
                    <a:pt x="334" y="190"/>
                  </a:lnTo>
                  <a:lnTo>
                    <a:pt x="334" y="188"/>
                  </a:lnTo>
                  <a:lnTo>
                    <a:pt x="331" y="186"/>
                  </a:lnTo>
                  <a:lnTo>
                    <a:pt x="334" y="181"/>
                  </a:lnTo>
                  <a:lnTo>
                    <a:pt x="336" y="179"/>
                  </a:lnTo>
                  <a:lnTo>
                    <a:pt x="336" y="179"/>
                  </a:lnTo>
                  <a:lnTo>
                    <a:pt x="334" y="176"/>
                  </a:lnTo>
                  <a:lnTo>
                    <a:pt x="334" y="174"/>
                  </a:lnTo>
                  <a:lnTo>
                    <a:pt x="334" y="170"/>
                  </a:lnTo>
                  <a:lnTo>
                    <a:pt x="336" y="167"/>
                  </a:lnTo>
                  <a:lnTo>
                    <a:pt x="336" y="165"/>
                  </a:lnTo>
                  <a:lnTo>
                    <a:pt x="357" y="163"/>
                  </a:lnTo>
                  <a:lnTo>
                    <a:pt x="361" y="163"/>
                  </a:lnTo>
                  <a:lnTo>
                    <a:pt x="368" y="158"/>
                  </a:lnTo>
                  <a:lnTo>
                    <a:pt x="370" y="156"/>
                  </a:lnTo>
                  <a:lnTo>
                    <a:pt x="373" y="151"/>
                  </a:lnTo>
                  <a:lnTo>
                    <a:pt x="375" y="144"/>
                  </a:lnTo>
                  <a:lnTo>
                    <a:pt x="377" y="138"/>
                  </a:lnTo>
                  <a:lnTo>
                    <a:pt x="379" y="133"/>
                  </a:lnTo>
                  <a:lnTo>
                    <a:pt x="379" y="128"/>
                  </a:lnTo>
                  <a:lnTo>
                    <a:pt x="375" y="122"/>
                  </a:lnTo>
                  <a:lnTo>
                    <a:pt x="354" y="115"/>
                  </a:lnTo>
                  <a:lnTo>
                    <a:pt x="347" y="110"/>
                  </a:lnTo>
                  <a:lnTo>
                    <a:pt x="345" y="108"/>
                  </a:lnTo>
                  <a:lnTo>
                    <a:pt x="343" y="108"/>
                  </a:lnTo>
                  <a:lnTo>
                    <a:pt x="343" y="108"/>
                  </a:lnTo>
                  <a:lnTo>
                    <a:pt x="343" y="108"/>
                  </a:lnTo>
                  <a:lnTo>
                    <a:pt x="341" y="110"/>
                  </a:lnTo>
                  <a:lnTo>
                    <a:pt x="338" y="110"/>
                  </a:lnTo>
                  <a:lnTo>
                    <a:pt x="320" y="108"/>
                  </a:lnTo>
                  <a:lnTo>
                    <a:pt x="318" y="108"/>
                  </a:lnTo>
                  <a:lnTo>
                    <a:pt x="315" y="108"/>
                  </a:lnTo>
                  <a:lnTo>
                    <a:pt x="313" y="103"/>
                  </a:lnTo>
                  <a:lnTo>
                    <a:pt x="313" y="103"/>
                  </a:lnTo>
                  <a:lnTo>
                    <a:pt x="313" y="101"/>
                  </a:lnTo>
                  <a:lnTo>
                    <a:pt x="302" y="96"/>
                  </a:lnTo>
                  <a:lnTo>
                    <a:pt x="302" y="94"/>
                  </a:lnTo>
                  <a:lnTo>
                    <a:pt x="302" y="94"/>
                  </a:lnTo>
                  <a:lnTo>
                    <a:pt x="302" y="94"/>
                  </a:lnTo>
                  <a:lnTo>
                    <a:pt x="302" y="92"/>
                  </a:lnTo>
                  <a:lnTo>
                    <a:pt x="302" y="92"/>
                  </a:lnTo>
                  <a:lnTo>
                    <a:pt x="309" y="85"/>
                  </a:lnTo>
                  <a:lnTo>
                    <a:pt x="309" y="83"/>
                  </a:lnTo>
                  <a:lnTo>
                    <a:pt x="311" y="83"/>
                  </a:lnTo>
                  <a:lnTo>
                    <a:pt x="311" y="80"/>
                  </a:lnTo>
                  <a:lnTo>
                    <a:pt x="311" y="80"/>
                  </a:lnTo>
                  <a:lnTo>
                    <a:pt x="313" y="78"/>
                  </a:lnTo>
                  <a:lnTo>
                    <a:pt x="311" y="78"/>
                  </a:lnTo>
                  <a:lnTo>
                    <a:pt x="311" y="76"/>
                  </a:lnTo>
                  <a:lnTo>
                    <a:pt x="311" y="76"/>
                  </a:lnTo>
                  <a:lnTo>
                    <a:pt x="311" y="74"/>
                  </a:lnTo>
                  <a:lnTo>
                    <a:pt x="313" y="74"/>
                  </a:lnTo>
                  <a:lnTo>
                    <a:pt x="313" y="74"/>
                  </a:lnTo>
                  <a:lnTo>
                    <a:pt x="315" y="71"/>
                  </a:lnTo>
                  <a:lnTo>
                    <a:pt x="315" y="71"/>
                  </a:lnTo>
                  <a:lnTo>
                    <a:pt x="315" y="71"/>
                  </a:lnTo>
                  <a:lnTo>
                    <a:pt x="313" y="69"/>
                  </a:lnTo>
                  <a:lnTo>
                    <a:pt x="311" y="67"/>
                  </a:lnTo>
                  <a:lnTo>
                    <a:pt x="311" y="64"/>
                  </a:lnTo>
                  <a:lnTo>
                    <a:pt x="309" y="64"/>
                  </a:lnTo>
                  <a:lnTo>
                    <a:pt x="306" y="62"/>
                  </a:lnTo>
                  <a:lnTo>
                    <a:pt x="299" y="58"/>
                  </a:lnTo>
                  <a:lnTo>
                    <a:pt x="297" y="58"/>
                  </a:lnTo>
                  <a:lnTo>
                    <a:pt x="295" y="58"/>
                  </a:lnTo>
                  <a:lnTo>
                    <a:pt x="295" y="60"/>
                  </a:lnTo>
                  <a:lnTo>
                    <a:pt x="293" y="60"/>
                  </a:lnTo>
                  <a:lnTo>
                    <a:pt x="293" y="62"/>
                  </a:lnTo>
                  <a:lnTo>
                    <a:pt x="293" y="62"/>
                  </a:lnTo>
                  <a:lnTo>
                    <a:pt x="290" y="62"/>
                  </a:lnTo>
                  <a:lnTo>
                    <a:pt x="286" y="53"/>
                  </a:lnTo>
                  <a:lnTo>
                    <a:pt x="283" y="51"/>
                  </a:lnTo>
                  <a:lnTo>
                    <a:pt x="281" y="51"/>
                  </a:lnTo>
                  <a:lnTo>
                    <a:pt x="279" y="48"/>
                  </a:lnTo>
                  <a:lnTo>
                    <a:pt x="276" y="48"/>
                  </a:lnTo>
                  <a:lnTo>
                    <a:pt x="274" y="46"/>
                  </a:lnTo>
                  <a:lnTo>
                    <a:pt x="274" y="44"/>
                  </a:lnTo>
                  <a:lnTo>
                    <a:pt x="274" y="42"/>
                  </a:lnTo>
                  <a:lnTo>
                    <a:pt x="274" y="39"/>
                  </a:lnTo>
                  <a:lnTo>
                    <a:pt x="274" y="39"/>
                  </a:lnTo>
                  <a:lnTo>
                    <a:pt x="274" y="37"/>
                  </a:lnTo>
                  <a:lnTo>
                    <a:pt x="274" y="37"/>
                  </a:lnTo>
                  <a:lnTo>
                    <a:pt x="274" y="37"/>
                  </a:lnTo>
                  <a:lnTo>
                    <a:pt x="276" y="37"/>
                  </a:lnTo>
                  <a:lnTo>
                    <a:pt x="276" y="35"/>
                  </a:lnTo>
                  <a:lnTo>
                    <a:pt x="276" y="35"/>
                  </a:lnTo>
                  <a:lnTo>
                    <a:pt x="276" y="32"/>
                  </a:lnTo>
                  <a:lnTo>
                    <a:pt x="276" y="32"/>
                  </a:lnTo>
                  <a:lnTo>
                    <a:pt x="279" y="32"/>
                  </a:lnTo>
                  <a:lnTo>
                    <a:pt x="279" y="32"/>
                  </a:lnTo>
                  <a:lnTo>
                    <a:pt x="281" y="30"/>
                  </a:lnTo>
                  <a:lnTo>
                    <a:pt x="281" y="30"/>
                  </a:lnTo>
                  <a:lnTo>
                    <a:pt x="281" y="28"/>
                  </a:lnTo>
                  <a:lnTo>
                    <a:pt x="281" y="21"/>
                  </a:lnTo>
                  <a:lnTo>
                    <a:pt x="279" y="21"/>
                  </a:lnTo>
                  <a:lnTo>
                    <a:pt x="279" y="19"/>
                  </a:lnTo>
                  <a:lnTo>
                    <a:pt x="274" y="16"/>
                  </a:lnTo>
                  <a:lnTo>
                    <a:pt x="274" y="16"/>
                  </a:lnTo>
                  <a:lnTo>
                    <a:pt x="272" y="14"/>
                  </a:lnTo>
                  <a:lnTo>
                    <a:pt x="270" y="10"/>
                  </a:lnTo>
                  <a:lnTo>
                    <a:pt x="270" y="10"/>
                  </a:lnTo>
                  <a:lnTo>
                    <a:pt x="265" y="7"/>
                  </a:lnTo>
                  <a:lnTo>
                    <a:pt x="260" y="5"/>
                  </a:lnTo>
                  <a:lnTo>
                    <a:pt x="258" y="5"/>
                  </a:lnTo>
                  <a:lnTo>
                    <a:pt x="247" y="12"/>
                  </a:lnTo>
                  <a:lnTo>
                    <a:pt x="244" y="14"/>
                  </a:lnTo>
                  <a:lnTo>
                    <a:pt x="242" y="14"/>
                  </a:lnTo>
                  <a:lnTo>
                    <a:pt x="235" y="16"/>
                  </a:lnTo>
                  <a:lnTo>
                    <a:pt x="228" y="19"/>
                  </a:lnTo>
                  <a:lnTo>
                    <a:pt x="224" y="21"/>
                  </a:lnTo>
                  <a:lnTo>
                    <a:pt x="224" y="21"/>
                  </a:lnTo>
                  <a:lnTo>
                    <a:pt x="222" y="19"/>
                  </a:lnTo>
                  <a:lnTo>
                    <a:pt x="219" y="19"/>
                  </a:lnTo>
                  <a:lnTo>
                    <a:pt x="219" y="16"/>
                  </a:lnTo>
                  <a:lnTo>
                    <a:pt x="217" y="16"/>
                  </a:lnTo>
                  <a:lnTo>
                    <a:pt x="217" y="16"/>
                  </a:lnTo>
                  <a:lnTo>
                    <a:pt x="215" y="14"/>
                  </a:lnTo>
                  <a:lnTo>
                    <a:pt x="215" y="14"/>
                  </a:lnTo>
                  <a:lnTo>
                    <a:pt x="212" y="16"/>
                  </a:lnTo>
                  <a:lnTo>
                    <a:pt x="212" y="16"/>
                  </a:lnTo>
                  <a:lnTo>
                    <a:pt x="212" y="16"/>
                  </a:lnTo>
                  <a:lnTo>
                    <a:pt x="212" y="21"/>
                  </a:lnTo>
                  <a:lnTo>
                    <a:pt x="210" y="21"/>
                  </a:lnTo>
                  <a:lnTo>
                    <a:pt x="210" y="23"/>
                  </a:lnTo>
                  <a:lnTo>
                    <a:pt x="208" y="26"/>
                  </a:lnTo>
                  <a:lnTo>
                    <a:pt x="206" y="26"/>
                  </a:lnTo>
                  <a:lnTo>
                    <a:pt x="203" y="26"/>
                  </a:lnTo>
                  <a:lnTo>
                    <a:pt x="190" y="26"/>
                  </a:lnTo>
                  <a:lnTo>
                    <a:pt x="190" y="26"/>
                  </a:lnTo>
                  <a:lnTo>
                    <a:pt x="187" y="28"/>
                  </a:lnTo>
                  <a:lnTo>
                    <a:pt x="187" y="28"/>
                  </a:lnTo>
                  <a:lnTo>
                    <a:pt x="178" y="35"/>
                  </a:lnTo>
                  <a:lnTo>
                    <a:pt x="176" y="35"/>
                  </a:lnTo>
                  <a:lnTo>
                    <a:pt x="174" y="35"/>
                  </a:lnTo>
                  <a:lnTo>
                    <a:pt x="174" y="35"/>
                  </a:lnTo>
                  <a:lnTo>
                    <a:pt x="171" y="35"/>
                  </a:lnTo>
                  <a:lnTo>
                    <a:pt x="171" y="35"/>
                  </a:lnTo>
                  <a:lnTo>
                    <a:pt x="171" y="35"/>
                  </a:lnTo>
                  <a:lnTo>
                    <a:pt x="169" y="30"/>
                  </a:lnTo>
                  <a:lnTo>
                    <a:pt x="169" y="30"/>
                  </a:lnTo>
                  <a:lnTo>
                    <a:pt x="167" y="30"/>
                  </a:lnTo>
                  <a:lnTo>
                    <a:pt x="162" y="30"/>
                  </a:lnTo>
                  <a:lnTo>
                    <a:pt x="155" y="30"/>
                  </a:lnTo>
                  <a:lnTo>
                    <a:pt x="153" y="26"/>
                  </a:lnTo>
                  <a:lnTo>
                    <a:pt x="151" y="23"/>
                  </a:lnTo>
                  <a:lnTo>
                    <a:pt x="151" y="21"/>
                  </a:lnTo>
                  <a:lnTo>
                    <a:pt x="148" y="21"/>
                  </a:lnTo>
                  <a:lnTo>
                    <a:pt x="144" y="21"/>
                  </a:lnTo>
                  <a:lnTo>
                    <a:pt x="142" y="21"/>
                  </a:lnTo>
                  <a:lnTo>
                    <a:pt x="130" y="14"/>
                  </a:lnTo>
                  <a:lnTo>
                    <a:pt x="121" y="12"/>
                  </a:lnTo>
                  <a:lnTo>
                    <a:pt x="114" y="7"/>
                  </a:lnTo>
                  <a:lnTo>
                    <a:pt x="110" y="5"/>
                  </a:lnTo>
                  <a:lnTo>
                    <a:pt x="110" y="5"/>
                  </a:lnTo>
                  <a:lnTo>
                    <a:pt x="107" y="5"/>
                  </a:lnTo>
                  <a:lnTo>
                    <a:pt x="103" y="3"/>
                  </a:lnTo>
                  <a:lnTo>
                    <a:pt x="98" y="0"/>
                  </a:lnTo>
                  <a:lnTo>
                    <a:pt x="94" y="0"/>
                  </a:lnTo>
                  <a:lnTo>
                    <a:pt x="87" y="3"/>
                  </a:lnTo>
                  <a:lnTo>
                    <a:pt x="80" y="3"/>
                  </a:lnTo>
                  <a:lnTo>
                    <a:pt x="78" y="0"/>
                  </a:lnTo>
                  <a:lnTo>
                    <a:pt x="78" y="3"/>
                  </a:lnTo>
                  <a:lnTo>
                    <a:pt x="75" y="5"/>
                  </a:lnTo>
                  <a:lnTo>
                    <a:pt x="75" y="5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1" y="10"/>
                  </a:lnTo>
                  <a:lnTo>
                    <a:pt x="71" y="12"/>
                  </a:lnTo>
                  <a:lnTo>
                    <a:pt x="71" y="14"/>
                  </a:lnTo>
                  <a:lnTo>
                    <a:pt x="68" y="14"/>
                  </a:lnTo>
                  <a:lnTo>
                    <a:pt x="68" y="14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1" y="19"/>
                  </a:lnTo>
                  <a:lnTo>
                    <a:pt x="73" y="21"/>
                  </a:lnTo>
                  <a:lnTo>
                    <a:pt x="75" y="21"/>
                  </a:lnTo>
                  <a:lnTo>
                    <a:pt x="75" y="21"/>
                  </a:lnTo>
                  <a:lnTo>
                    <a:pt x="75" y="23"/>
                  </a:lnTo>
                  <a:lnTo>
                    <a:pt x="75" y="26"/>
                  </a:lnTo>
                  <a:lnTo>
                    <a:pt x="75" y="26"/>
                  </a:lnTo>
                  <a:lnTo>
                    <a:pt x="75" y="28"/>
                  </a:lnTo>
                  <a:lnTo>
                    <a:pt x="75" y="30"/>
                  </a:lnTo>
                  <a:lnTo>
                    <a:pt x="75" y="30"/>
                  </a:lnTo>
                  <a:lnTo>
                    <a:pt x="73" y="30"/>
                  </a:lnTo>
                  <a:lnTo>
                    <a:pt x="71" y="30"/>
                  </a:lnTo>
                  <a:lnTo>
                    <a:pt x="66" y="30"/>
                  </a:lnTo>
                  <a:lnTo>
                    <a:pt x="62" y="28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59" y="26"/>
                  </a:lnTo>
                  <a:lnTo>
                    <a:pt x="52" y="16"/>
                  </a:lnTo>
                  <a:lnTo>
                    <a:pt x="52" y="14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0"/>
                  </a:lnTo>
                  <a:lnTo>
                    <a:pt x="46" y="7"/>
                  </a:lnTo>
                  <a:lnTo>
                    <a:pt x="43" y="7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2" y="16"/>
                  </a:lnTo>
                  <a:lnTo>
                    <a:pt x="29" y="19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7" y="28"/>
                  </a:lnTo>
                  <a:lnTo>
                    <a:pt x="27" y="30"/>
                  </a:lnTo>
                  <a:lnTo>
                    <a:pt x="27" y="30"/>
                  </a:lnTo>
                  <a:lnTo>
                    <a:pt x="27" y="32"/>
                  </a:lnTo>
                  <a:lnTo>
                    <a:pt x="25" y="39"/>
                  </a:lnTo>
                  <a:lnTo>
                    <a:pt x="27" y="44"/>
                  </a:lnTo>
                  <a:lnTo>
                    <a:pt x="25" y="48"/>
                  </a:lnTo>
                  <a:lnTo>
                    <a:pt x="25" y="53"/>
                  </a:lnTo>
                  <a:lnTo>
                    <a:pt x="25" y="53"/>
                  </a:lnTo>
                  <a:lnTo>
                    <a:pt x="25" y="53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3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60"/>
                  </a:lnTo>
                  <a:lnTo>
                    <a:pt x="16" y="60"/>
                  </a:lnTo>
                  <a:lnTo>
                    <a:pt x="16" y="62"/>
                  </a:lnTo>
                  <a:lnTo>
                    <a:pt x="13" y="62"/>
                  </a:lnTo>
                  <a:lnTo>
                    <a:pt x="13" y="64"/>
                  </a:lnTo>
                  <a:lnTo>
                    <a:pt x="13" y="64"/>
                  </a:lnTo>
                  <a:lnTo>
                    <a:pt x="13" y="67"/>
                  </a:lnTo>
                  <a:lnTo>
                    <a:pt x="13" y="67"/>
                  </a:lnTo>
                  <a:lnTo>
                    <a:pt x="4" y="69"/>
                  </a:lnTo>
                  <a:lnTo>
                    <a:pt x="4" y="69"/>
                  </a:lnTo>
                  <a:lnTo>
                    <a:pt x="0" y="71"/>
                  </a:lnTo>
                  <a:lnTo>
                    <a:pt x="9" y="80"/>
                  </a:lnTo>
                  <a:lnTo>
                    <a:pt x="23" y="96"/>
                  </a:lnTo>
                  <a:lnTo>
                    <a:pt x="29" y="108"/>
                  </a:lnTo>
                  <a:lnTo>
                    <a:pt x="34" y="119"/>
                  </a:lnTo>
                  <a:lnTo>
                    <a:pt x="34" y="122"/>
                  </a:lnTo>
                  <a:lnTo>
                    <a:pt x="34" y="128"/>
                  </a:lnTo>
                  <a:lnTo>
                    <a:pt x="36" y="131"/>
                  </a:lnTo>
                  <a:lnTo>
                    <a:pt x="39" y="133"/>
                  </a:lnTo>
                  <a:lnTo>
                    <a:pt x="46" y="138"/>
                  </a:lnTo>
                  <a:lnTo>
                    <a:pt x="57" y="158"/>
                  </a:lnTo>
                  <a:lnTo>
                    <a:pt x="62" y="172"/>
                  </a:lnTo>
                  <a:lnTo>
                    <a:pt x="64" y="181"/>
                  </a:lnTo>
                  <a:lnTo>
                    <a:pt x="62" y="192"/>
                  </a:lnTo>
                  <a:lnTo>
                    <a:pt x="64" y="195"/>
                  </a:lnTo>
                  <a:lnTo>
                    <a:pt x="68" y="195"/>
                  </a:lnTo>
                  <a:lnTo>
                    <a:pt x="71" y="195"/>
                  </a:lnTo>
                  <a:lnTo>
                    <a:pt x="71" y="192"/>
                  </a:lnTo>
                  <a:lnTo>
                    <a:pt x="68" y="188"/>
                  </a:lnTo>
                  <a:lnTo>
                    <a:pt x="68" y="186"/>
                  </a:lnTo>
                  <a:lnTo>
                    <a:pt x="71" y="183"/>
                  </a:lnTo>
                  <a:lnTo>
                    <a:pt x="73" y="181"/>
                  </a:lnTo>
                  <a:lnTo>
                    <a:pt x="75" y="183"/>
                  </a:lnTo>
                  <a:lnTo>
                    <a:pt x="80" y="186"/>
                  </a:lnTo>
                  <a:lnTo>
                    <a:pt x="87" y="188"/>
                  </a:lnTo>
                  <a:lnTo>
                    <a:pt x="91" y="190"/>
                  </a:lnTo>
                  <a:lnTo>
                    <a:pt x="96" y="190"/>
                  </a:lnTo>
                  <a:lnTo>
                    <a:pt x="96" y="186"/>
                  </a:lnTo>
                  <a:lnTo>
                    <a:pt x="98" y="183"/>
                  </a:lnTo>
                  <a:lnTo>
                    <a:pt x="105" y="181"/>
                  </a:lnTo>
                  <a:lnTo>
                    <a:pt x="110" y="181"/>
                  </a:lnTo>
                  <a:lnTo>
                    <a:pt x="114" y="181"/>
                  </a:lnTo>
                  <a:lnTo>
                    <a:pt x="116" y="183"/>
                  </a:lnTo>
                  <a:lnTo>
                    <a:pt x="126" y="192"/>
                  </a:lnTo>
                  <a:lnTo>
                    <a:pt x="128" y="197"/>
                  </a:lnTo>
                  <a:lnTo>
                    <a:pt x="132" y="199"/>
                  </a:lnTo>
                  <a:lnTo>
                    <a:pt x="135" y="202"/>
                  </a:lnTo>
                  <a:lnTo>
                    <a:pt x="137" y="204"/>
                  </a:lnTo>
                  <a:lnTo>
                    <a:pt x="139" y="204"/>
                  </a:lnTo>
                  <a:lnTo>
                    <a:pt x="144" y="204"/>
                  </a:lnTo>
                  <a:lnTo>
                    <a:pt x="148" y="206"/>
                  </a:lnTo>
                  <a:lnTo>
                    <a:pt x="151" y="211"/>
                  </a:lnTo>
                  <a:lnTo>
                    <a:pt x="153" y="215"/>
                  </a:lnTo>
                  <a:lnTo>
                    <a:pt x="151" y="220"/>
                  </a:lnTo>
                  <a:lnTo>
                    <a:pt x="144" y="222"/>
                  </a:lnTo>
                  <a:lnTo>
                    <a:pt x="137" y="231"/>
                  </a:lnTo>
                  <a:lnTo>
                    <a:pt x="135" y="234"/>
                  </a:lnTo>
                  <a:lnTo>
                    <a:pt x="132" y="236"/>
                  </a:lnTo>
                  <a:lnTo>
                    <a:pt x="132" y="236"/>
                  </a:lnTo>
                  <a:lnTo>
                    <a:pt x="128" y="236"/>
                  </a:lnTo>
                  <a:lnTo>
                    <a:pt x="123" y="238"/>
                  </a:lnTo>
                  <a:lnTo>
                    <a:pt x="121" y="245"/>
                  </a:lnTo>
                  <a:lnTo>
                    <a:pt x="121" y="250"/>
                  </a:lnTo>
                  <a:lnTo>
                    <a:pt x="123" y="254"/>
                  </a:lnTo>
                  <a:lnTo>
                    <a:pt x="126" y="250"/>
                  </a:lnTo>
                  <a:lnTo>
                    <a:pt x="137" y="245"/>
                  </a:lnTo>
                  <a:lnTo>
                    <a:pt x="139" y="240"/>
                  </a:lnTo>
                  <a:lnTo>
                    <a:pt x="151" y="238"/>
                  </a:lnTo>
                  <a:lnTo>
                    <a:pt x="153" y="236"/>
                  </a:lnTo>
                  <a:lnTo>
                    <a:pt x="160" y="240"/>
                  </a:lnTo>
                  <a:lnTo>
                    <a:pt x="164" y="243"/>
                  </a:lnTo>
                  <a:lnTo>
                    <a:pt x="171" y="240"/>
                  </a:lnTo>
                  <a:lnTo>
                    <a:pt x="180" y="234"/>
                  </a:lnTo>
                  <a:lnTo>
                    <a:pt x="183" y="231"/>
                  </a:lnTo>
                  <a:lnTo>
                    <a:pt x="194" y="234"/>
                  </a:lnTo>
                  <a:lnTo>
                    <a:pt x="196" y="231"/>
                  </a:lnTo>
                  <a:lnTo>
                    <a:pt x="201" y="227"/>
                  </a:lnTo>
                  <a:lnTo>
                    <a:pt x="208" y="224"/>
                  </a:lnTo>
                  <a:lnTo>
                    <a:pt x="215" y="227"/>
                  </a:lnTo>
                  <a:lnTo>
                    <a:pt x="219" y="231"/>
                  </a:lnTo>
                  <a:lnTo>
                    <a:pt x="226" y="236"/>
                  </a:lnTo>
                  <a:lnTo>
                    <a:pt x="231" y="243"/>
                  </a:lnTo>
                  <a:lnTo>
                    <a:pt x="238" y="252"/>
                  </a:lnTo>
                  <a:lnTo>
                    <a:pt x="254" y="291"/>
                  </a:lnTo>
                  <a:lnTo>
                    <a:pt x="258" y="300"/>
                  </a:lnTo>
                  <a:lnTo>
                    <a:pt x="260" y="309"/>
                  </a:lnTo>
                  <a:lnTo>
                    <a:pt x="258" y="311"/>
                  </a:lnTo>
                  <a:lnTo>
                    <a:pt x="254" y="314"/>
                  </a:lnTo>
                  <a:lnTo>
                    <a:pt x="251" y="314"/>
                  </a:lnTo>
                  <a:lnTo>
                    <a:pt x="249" y="316"/>
                  </a:lnTo>
                  <a:lnTo>
                    <a:pt x="247" y="316"/>
                  </a:lnTo>
                  <a:lnTo>
                    <a:pt x="244" y="318"/>
                  </a:lnTo>
                  <a:lnTo>
                    <a:pt x="244" y="320"/>
                  </a:lnTo>
                  <a:lnTo>
                    <a:pt x="247" y="325"/>
                  </a:lnTo>
                  <a:lnTo>
                    <a:pt x="244" y="330"/>
                  </a:lnTo>
                  <a:lnTo>
                    <a:pt x="240" y="339"/>
                  </a:lnTo>
                  <a:lnTo>
                    <a:pt x="242" y="343"/>
                  </a:lnTo>
                  <a:lnTo>
                    <a:pt x="244" y="343"/>
                  </a:lnTo>
                  <a:lnTo>
                    <a:pt x="247" y="346"/>
                  </a:lnTo>
                  <a:lnTo>
                    <a:pt x="251" y="346"/>
                  </a:lnTo>
                  <a:lnTo>
                    <a:pt x="254" y="348"/>
                  </a:lnTo>
                  <a:lnTo>
                    <a:pt x="254" y="348"/>
                  </a:lnTo>
                  <a:lnTo>
                    <a:pt x="260" y="350"/>
                  </a:lnTo>
                  <a:lnTo>
                    <a:pt x="265" y="355"/>
                  </a:lnTo>
                  <a:lnTo>
                    <a:pt x="267" y="359"/>
                  </a:lnTo>
                  <a:lnTo>
                    <a:pt x="270" y="362"/>
                  </a:lnTo>
                  <a:lnTo>
                    <a:pt x="274" y="362"/>
                  </a:lnTo>
                  <a:lnTo>
                    <a:pt x="279" y="362"/>
                  </a:lnTo>
                  <a:lnTo>
                    <a:pt x="283" y="359"/>
                  </a:lnTo>
                  <a:lnTo>
                    <a:pt x="286" y="362"/>
                  </a:lnTo>
                  <a:lnTo>
                    <a:pt x="299" y="375"/>
                  </a:lnTo>
                  <a:lnTo>
                    <a:pt x="304" y="378"/>
                  </a:lnTo>
                  <a:lnTo>
                    <a:pt x="309" y="380"/>
                  </a:lnTo>
                  <a:lnTo>
                    <a:pt x="313" y="387"/>
                  </a:lnTo>
                  <a:lnTo>
                    <a:pt x="318" y="394"/>
                  </a:lnTo>
                  <a:lnTo>
                    <a:pt x="313" y="398"/>
                  </a:lnTo>
                  <a:lnTo>
                    <a:pt x="313" y="400"/>
                  </a:lnTo>
                  <a:lnTo>
                    <a:pt x="315" y="400"/>
                  </a:lnTo>
                  <a:lnTo>
                    <a:pt x="318" y="398"/>
                  </a:lnTo>
                  <a:lnTo>
                    <a:pt x="320" y="398"/>
                  </a:lnTo>
                  <a:lnTo>
                    <a:pt x="322" y="398"/>
                  </a:lnTo>
                  <a:lnTo>
                    <a:pt x="325" y="398"/>
                  </a:lnTo>
                  <a:lnTo>
                    <a:pt x="331" y="405"/>
                  </a:lnTo>
                  <a:lnTo>
                    <a:pt x="334" y="407"/>
                  </a:lnTo>
                  <a:lnTo>
                    <a:pt x="345" y="410"/>
                  </a:lnTo>
                  <a:lnTo>
                    <a:pt x="347" y="407"/>
                  </a:lnTo>
                  <a:lnTo>
                    <a:pt x="354" y="400"/>
                  </a:lnTo>
                  <a:lnTo>
                    <a:pt x="361" y="394"/>
                  </a:lnTo>
                  <a:lnTo>
                    <a:pt x="366" y="389"/>
                  </a:lnTo>
                  <a:lnTo>
                    <a:pt x="370" y="387"/>
                  </a:lnTo>
                  <a:lnTo>
                    <a:pt x="386" y="387"/>
                  </a:lnTo>
                  <a:lnTo>
                    <a:pt x="389" y="387"/>
                  </a:lnTo>
                  <a:lnTo>
                    <a:pt x="389" y="389"/>
                  </a:lnTo>
                  <a:lnTo>
                    <a:pt x="391" y="391"/>
                  </a:lnTo>
                  <a:lnTo>
                    <a:pt x="393" y="394"/>
                  </a:lnTo>
                  <a:lnTo>
                    <a:pt x="398" y="391"/>
                  </a:lnTo>
                  <a:lnTo>
                    <a:pt x="398" y="389"/>
                  </a:lnTo>
                  <a:lnTo>
                    <a:pt x="395" y="389"/>
                  </a:lnTo>
                  <a:lnTo>
                    <a:pt x="395" y="389"/>
                  </a:lnTo>
                  <a:lnTo>
                    <a:pt x="395" y="389"/>
                  </a:lnTo>
                  <a:lnTo>
                    <a:pt x="393" y="387"/>
                  </a:lnTo>
                  <a:lnTo>
                    <a:pt x="393" y="387"/>
                  </a:lnTo>
                  <a:lnTo>
                    <a:pt x="393" y="384"/>
                  </a:lnTo>
                  <a:lnTo>
                    <a:pt x="395" y="384"/>
                  </a:lnTo>
                  <a:lnTo>
                    <a:pt x="398" y="382"/>
                  </a:lnTo>
                  <a:lnTo>
                    <a:pt x="402" y="373"/>
                  </a:lnTo>
                  <a:lnTo>
                    <a:pt x="405" y="371"/>
                  </a:lnTo>
                  <a:lnTo>
                    <a:pt x="405" y="368"/>
                  </a:lnTo>
                  <a:lnTo>
                    <a:pt x="402" y="366"/>
                  </a:lnTo>
                  <a:lnTo>
                    <a:pt x="402" y="364"/>
                  </a:lnTo>
                  <a:lnTo>
                    <a:pt x="402" y="362"/>
                  </a:lnTo>
                  <a:lnTo>
                    <a:pt x="405" y="362"/>
                  </a:lnTo>
                  <a:lnTo>
                    <a:pt x="405" y="359"/>
                  </a:lnTo>
                  <a:lnTo>
                    <a:pt x="407" y="357"/>
                  </a:lnTo>
                  <a:lnTo>
                    <a:pt x="409" y="357"/>
                  </a:lnTo>
                  <a:lnTo>
                    <a:pt x="409" y="357"/>
                  </a:lnTo>
                  <a:lnTo>
                    <a:pt x="411" y="355"/>
                  </a:lnTo>
                  <a:lnTo>
                    <a:pt x="411" y="355"/>
                  </a:lnTo>
                  <a:lnTo>
                    <a:pt x="414" y="355"/>
                  </a:lnTo>
                  <a:lnTo>
                    <a:pt x="414" y="352"/>
                  </a:lnTo>
                  <a:lnTo>
                    <a:pt x="416" y="350"/>
                  </a:lnTo>
                  <a:lnTo>
                    <a:pt x="418" y="350"/>
                  </a:lnTo>
                  <a:lnTo>
                    <a:pt x="421" y="348"/>
                  </a:lnTo>
                  <a:lnTo>
                    <a:pt x="423" y="343"/>
                  </a:lnTo>
                  <a:lnTo>
                    <a:pt x="423" y="341"/>
                  </a:lnTo>
                  <a:lnTo>
                    <a:pt x="423" y="341"/>
                  </a:lnTo>
                  <a:lnTo>
                    <a:pt x="423" y="339"/>
                  </a:lnTo>
                  <a:lnTo>
                    <a:pt x="423" y="339"/>
                  </a:lnTo>
                  <a:close/>
                  <a:moveTo>
                    <a:pt x="52" y="206"/>
                  </a:moveTo>
                  <a:lnTo>
                    <a:pt x="52" y="206"/>
                  </a:lnTo>
                  <a:lnTo>
                    <a:pt x="52" y="206"/>
                  </a:lnTo>
                  <a:lnTo>
                    <a:pt x="55" y="206"/>
                  </a:lnTo>
                  <a:lnTo>
                    <a:pt x="55" y="208"/>
                  </a:lnTo>
                  <a:lnTo>
                    <a:pt x="57" y="208"/>
                  </a:lnTo>
                  <a:lnTo>
                    <a:pt x="55" y="206"/>
                  </a:lnTo>
                  <a:lnTo>
                    <a:pt x="57" y="204"/>
                  </a:lnTo>
                  <a:lnTo>
                    <a:pt x="57" y="204"/>
                  </a:lnTo>
                  <a:lnTo>
                    <a:pt x="57" y="202"/>
                  </a:lnTo>
                  <a:lnTo>
                    <a:pt x="59" y="202"/>
                  </a:lnTo>
                  <a:lnTo>
                    <a:pt x="59" y="202"/>
                  </a:lnTo>
                  <a:lnTo>
                    <a:pt x="59" y="202"/>
                  </a:lnTo>
                  <a:lnTo>
                    <a:pt x="59" y="202"/>
                  </a:lnTo>
                  <a:lnTo>
                    <a:pt x="57" y="199"/>
                  </a:lnTo>
                  <a:lnTo>
                    <a:pt x="57" y="199"/>
                  </a:lnTo>
                  <a:lnTo>
                    <a:pt x="55" y="199"/>
                  </a:lnTo>
                  <a:lnTo>
                    <a:pt x="55" y="202"/>
                  </a:lnTo>
                  <a:lnTo>
                    <a:pt x="52" y="202"/>
                  </a:lnTo>
                  <a:lnTo>
                    <a:pt x="55" y="202"/>
                  </a:lnTo>
                  <a:lnTo>
                    <a:pt x="52" y="204"/>
                  </a:lnTo>
                  <a:lnTo>
                    <a:pt x="52" y="206"/>
                  </a:lnTo>
                  <a:close/>
                  <a:moveTo>
                    <a:pt x="103" y="261"/>
                  </a:moveTo>
                  <a:lnTo>
                    <a:pt x="105" y="259"/>
                  </a:lnTo>
                  <a:lnTo>
                    <a:pt x="107" y="259"/>
                  </a:lnTo>
                  <a:lnTo>
                    <a:pt x="105" y="256"/>
                  </a:lnTo>
                  <a:lnTo>
                    <a:pt x="98" y="256"/>
                  </a:lnTo>
                  <a:lnTo>
                    <a:pt x="96" y="256"/>
                  </a:lnTo>
                  <a:lnTo>
                    <a:pt x="94" y="256"/>
                  </a:lnTo>
                  <a:lnTo>
                    <a:pt x="94" y="261"/>
                  </a:lnTo>
                  <a:lnTo>
                    <a:pt x="96" y="261"/>
                  </a:lnTo>
                  <a:lnTo>
                    <a:pt x="100" y="261"/>
                  </a:lnTo>
                  <a:lnTo>
                    <a:pt x="103" y="26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8" name="Freeform 20"/>
            <p:cNvSpPr/>
            <p:nvPr/>
          </p:nvSpPr>
          <p:spPr bwMode="auto">
            <a:xfrm>
              <a:off x="9880396" y="4220599"/>
              <a:ext cx="519113" cy="931863"/>
            </a:xfrm>
            <a:custGeom>
              <a:avLst/>
              <a:gdLst>
                <a:gd name="T0" fmla="*/ 311 w 327"/>
                <a:gd name="T1" fmla="*/ 279 h 587"/>
                <a:gd name="T2" fmla="*/ 311 w 327"/>
                <a:gd name="T3" fmla="*/ 237 h 587"/>
                <a:gd name="T4" fmla="*/ 317 w 327"/>
                <a:gd name="T5" fmla="*/ 194 h 587"/>
                <a:gd name="T6" fmla="*/ 288 w 327"/>
                <a:gd name="T7" fmla="*/ 176 h 587"/>
                <a:gd name="T8" fmla="*/ 265 w 327"/>
                <a:gd name="T9" fmla="*/ 162 h 587"/>
                <a:gd name="T10" fmla="*/ 242 w 327"/>
                <a:gd name="T11" fmla="*/ 141 h 587"/>
                <a:gd name="T12" fmla="*/ 189 w 327"/>
                <a:gd name="T13" fmla="*/ 128 h 587"/>
                <a:gd name="T14" fmla="*/ 178 w 327"/>
                <a:gd name="T15" fmla="*/ 96 h 587"/>
                <a:gd name="T16" fmla="*/ 203 w 327"/>
                <a:gd name="T17" fmla="*/ 52 h 587"/>
                <a:gd name="T18" fmla="*/ 201 w 327"/>
                <a:gd name="T19" fmla="*/ 23 h 587"/>
                <a:gd name="T20" fmla="*/ 194 w 327"/>
                <a:gd name="T21" fmla="*/ 2 h 587"/>
                <a:gd name="T22" fmla="*/ 171 w 327"/>
                <a:gd name="T23" fmla="*/ 2 h 587"/>
                <a:gd name="T24" fmla="*/ 167 w 327"/>
                <a:gd name="T25" fmla="*/ 0 h 587"/>
                <a:gd name="T26" fmla="*/ 162 w 327"/>
                <a:gd name="T27" fmla="*/ 4 h 587"/>
                <a:gd name="T28" fmla="*/ 160 w 327"/>
                <a:gd name="T29" fmla="*/ 23 h 587"/>
                <a:gd name="T30" fmla="*/ 157 w 327"/>
                <a:gd name="T31" fmla="*/ 34 h 587"/>
                <a:gd name="T32" fmla="*/ 155 w 327"/>
                <a:gd name="T33" fmla="*/ 39 h 587"/>
                <a:gd name="T34" fmla="*/ 153 w 327"/>
                <a:gd name="T35" fmla="*/ 45 h 587"/>
                <a:gd name="T36" fmla="*/ 148 w 327"/>
                <a:gd name="T37" fmla="*/ 52 h 587"/>
                <a:gd name="T38" fmla="*/ 151 w 327"/>
                <a:gd name="T39" fmla="*/ 55 h 587"/>
                <a:gd name="T40" fmla="*/ 153 w 327"/>
                <a:gd name="T41" fmla="*/ 61 h 587"/>
                <a:gd name="T42" fmla="*/ 148 w 327"/>
                <a:gd name="T43" fmla="*/ 61 h 587"/>
                <a:gd name="T44" fmla="*/ 144 w 327"/>
                <a:gd name="T45" fmla="*/ 57 h 587"/>
                <a:gd name="T46" fmla="*/ 132 w 327"/>
                <a:gd name="T47" fmla="*/ 52 h 587"/>
                <a:gd name="T48" fmla="*/ 121 w 327"/>
                <a:gd name="T49" fmla="*/ 57 h 587"/>
                <a:gd name="T50" fmla="*/ 93 w 327"/>
                <a:gd name="T51" fmla="*/ 61 h 587"/>
                <a:gd name="T52" fmla="*/ 84 w 327"/>
                <a:gd name="T53" fmla="*/ 55 h 587"/>
                <a:gd name="T54" fmla="*/ 80 w 327"/>
                <a:gd name="T55" fmla="*/ 45 h 587"/>
                <a:gd name="T56" fmla="*/ 80 w 327"/>
                <a:gd name="T57" fmla="*/ 41 h 587"/>
                <a:gd name="T58" fmla="*/ 73 w 327"/>
                <a:gd name="T59" fmla="*/ 41 h 587"/>
                <a:gd name="T60" fmla="*/ 66 w 327"/>
                <a:gd name="T61" fmla="*/ 34 h 587"/>
                <a:gd name="T62" fmla="*/ 59 w 327"/>
                <a:gd name="T63" fmla="*/ 39 h 587"/>
                <a:gd name="T64" fmla="*/ 54 w 327"/>
                <a:gd name="T65" fmla="*/ 39 h 587"/>
                <a:gd name="T66" fmla="*/ 45 w 327"/>
                <a:gd name="T67" fmla="*/ 36 h 587"/>
                <a:gd name="T68" fmla="*/ 25 w 327"/>
                <a:gd name="T69" fmla="*/ 57 h 587"/>
                <a:gd name="T70" fmla="*/ 29 w 327"/>
                <a:gd name="T71" fmla="*/ 84 h 587"/>
                <a:gd name="T72" fmla="*/ 36 w 327"/>
                <a:gd name="T73" fmla="*/ 119 h 587"/>
                <a:gd name="T74" fmla="*/ 50 w 327"/>
                <a:gd name="T75" fmla="*/ 153 h 587"/>
                <a:gd name="T76" fmla="*/ 77 w 327"/>
                <a:gd name="T77" fmla="*/ 187 h 587"/>
                <a:gd name="T78" fmla="*/ 109 w 327"/>
                <a:gd name="T79" fmla="*/ 315 h 587"/>
                <a:gd name="T80" fmla="*/ 123 w 327"/>
                <a:gd name="T81" fmla="*/ 329 h 587"/>
                <a:gd name="T82" fmla="*/ 109 w 327"/>
                <a:gd name="T83" fmla="*/ 375 h 587"/>
                <a:gd name="T84" fmla="*/ 70 w 327"/>
                <a:gd name="T85" fmla="*/ 379 h 587"/>
                <a:gd name="T86" fmla="*/ 43 w 327"/>
                <a:gd name="T87" fmla="*/ 398 h 587"/>
                <a:gd name="T88" fmla="*/ 50 w 327"/>
                <a:gd name="T89" fmla="*/ 407 h 587"/>
                <a:gd name="T90" fmla="*/ 57 w 327"/>
                <a:gd name="T91" fmla="*/ 441 h 587"/>
                <a:gd name="T92" fmla="*/ 36 w 327"/>
                <a:gd name="T93" fmla="*/ 491 h 587"/>
                <a:gd name="T94" fmla="*/ 2 w 327"/>
                <a:gd name="T95" fmla="*/ 516 h 587"/>
                <a:gd name="T96" fmla="*/ 0 w 327"/>
                <a:gd name="T97" fmla="*/ 542 h 587"/>
                <a:gd name="T98" fmla="*/ 4 w 327"/>
                <a:gd name="T99" fmla="*/ 569 h 587"/>
                <a:gd name="T100" fmla="*/ 27 w 327"/>
                <a:gd name="T101" fmla="*/ 585 h 587"/>
                <a:gd name="T102" fmla="*/ 93 w 327"/>
                <a:gd name="T103" fmla="*/ 580 h 587"/>
                <a:gd name="T104" fmla="*/ 109 w 327"/>
                <a:gd name="T105" fmla="*/ 537 h 587"/>
                <a:gd name="T106" fmla="*/ 173 w 327"/>
                <a:gd name="T107" fmla="*/ 475 h 587"/>
                <a:gd name="T108" fmla="*/ 194 w 327"/>
                <a:gd name="T109" fmla="*/ 452 h 587"/>
                <a:gd name="T110" fmla="*/ 192 w 327"/>
                <a:gd name="T111" fmla="*/ 384 h 587"/>
                <a:gd name="T112" fmla="*/ 194 w 327"/>
                <a:gd name="T113" fmla="*/ 368 h 587"/>
                <a:gd name="T114" fmla="*/ 217 w 327"/>
                <a:gd name="T115" fmla="*/ 343 h 587"/>
                <a:gd name="T116" fmla="*/ 276 w 327"/>
                <a:gd name="T117" fmla="*/ 320 h 587"/>
                <a:gd name="T118" fmla="*/ 299 w 327"/>
                <a:gd name="T119" fmla="*/ 324 h 587"/>
                <a:gd name="T120" fmla="*/ 313 w 327"/>
                <a:gd name="T121" fmla="*/ 320 h 587"/>
                <a:gd name="T122" fmla="*/ 320 w 327"/>
                <a:gd name="T123" fmla="*/ 299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27" h="587">
                  <a:moveTo>
                    <a:pt x="324" y="295"/>
                  </a:moveTo>
                  <a:lnTo>
                    <a:pt x="317" y="292"/>
                  </a:lnTo>
                  <a:lnTo>
                    <a:pt x="315" y="290"/>
                  </a:lnTo>
                  <a:lnTo>
                    <a:pt x="315" y="288"/>
                  </a:lnTo>
                  <a:lnTo>
                    <a:pt x="311" y="279"/>
                  </a:lnTo>
                  <a:lnTo>
                    <a:pt x="308" y="272"/>
                  </a:lnTo>
                  <a:lnTo>
                    <a:pt x="313" y="256"/>
                  </a:lnTo>
                  <a:lnTo>
                    <a:pt x="315" y="247"/>
                  </a:lnTo>
                  <a:lnTo>
                    <a:pt x="313" y="244"/>
                  </a:lnTo>
                  <a:lnTo>
                    <a:pt x="311" y="237"/>
                  </a:lnTo>
                  <a:lnTo>
                    <a:pt x="308" y="235"/>
                  </a:lnTo>
                  <a:lnTo>
                    <a:pt x="308" y="231"/>
                  </a:lnTo>
                  <a:lnTo>
                    <a:pt x="308" y="228"/>
                  </a:lnTo>
                  <a:lnTo>
                    <a:pt x="308" y="212"/>
                  </a:lnTo>
                  <a:lnTo>
                    <a:pt x="317" y="194"/>
                  </a:lnTo>
                  <a:lnTo>
                    <a:pt x="311" y="194"/>
                  </a:lnTo>
                  <a:lnTo>
                    <a:pt x="301" y="192"/>
                  </a:lnTo>
                  <a:lnTo>
                    <a:pt x="297" y="185"/>
                  </a:lnTo>
                  <a:lnTo>
                    <a:pt x="292" y="180"/>
                  </a:lnTo>
                  <a:lnTo>
                    <a:pt x="288" y="176"/>
                  </a:lnTo>
                  <a:lnTo>
                    <a:pt x="285" y="173"/>
                  </a:lnTo>
                  <a:lnTo>
                    <a:pt x="283" y="171"/>
                  </a:lnTo>
                  <a:lnTo>
                    <a:pt x="279" y="171"/>
                  </a:lnTo>
                  <a:lnTo>
                    <a:pt x="274" y="171"/>
                  </a:lnTo>
                  <a:lnTo>
                    <a:pt x="265" y="162"/>
                  </a:lnTo>
                  <a:lnTo>
                    <a:pt x="251" y="155"/>
                  </a:lnTo>
                  <a:lnTo>
                    <a:pt x="251" y="153"/>
                  </a:lnTo>
                  <a:lnTo>
                    <a:pt x="249" y="151"/>
                  </a:lnTo>
                  <a:lnTo>
                    <a:pt x="247" y="146"/>
                  </a:lnTo>
                  <a:lnTo>
                    <a:pt x="242" y="141"/>
                  </a:lnTo>
                  <a:lnTo>
                    <a:pt x="240" y="139"/>
                  </a:lnTo>
                  <a:lnTo>
                    <a:pt x="233" y="139"/>
                  </a:lnTo>
                  <a:lnTo>
                    <a:pt x="205" y="137"/>
                  </a:lnTo>
                  <a:lnTo>
                    <a:pt x="199" y="135"/>
                  </a:lnTo>
                  <a:lnTo>
                    <a:pt x="189" y="128"/>
                  </a:lnTo>
                  <a:lnTo>
                    <a:pt x="185" y="119"/>
                  </a:lnTo>
                  <a:lnTo>
                    <a:pt x="187" y="112"/>
                  </a:lnTo>
                  <a:lnTo>
                    <a:pt x="187" y="112"/>
                  </a:lnTo>
                  <a:lnTo>
                    <a:pt x="180" y="105"/>
                  </a:lnTo>
                  <a:lnTo>
                    <a:pt x="178" y="96"/>
                  </a:lnTo>
                  <a:lnTo>
                    <a:pt x="178" y="89"/>
                  </a:lnTo>
                  <a:lnTo>
                    <a:pt x="183" y="80"/>
                  </a:lnTo>
                  <a:lnTo>
                    <a:pt x="189" y="66"/>
                  </a:lnTo>
                  <a:lnTo>
                    <a:pt x="199" y="57"/>
                  </a:lnTo>
                  <a:lnTo>
                    <a:pt x="203" y="52"/>
                  </a:lnTo>
                  <a:lnTo>
                    <a:pt x="205" y="48"/>
                  </a:lnTo>
                  <a:lnTo>
                    <a:pt x="208" y="45"/>
                  </a:lnTo>
                  <a:lnTo>
                    <a:pt x="203" y="36"/>
                  </a:lnTo>
                  <a:lnTo>
                    <a:pt x="201" y="27"/>
                  </a:lnTo>
                  <a:lnTo>
                    <a:pt x="201" y="23"/>
                  </a:lnTo>
                  <a:lnTo>
                    <a:pt x="203" y="13"/>
                  </a:lnTo>
                  <a:lnTo>
                    <a:pt x="205" y="7"/>
                  </a:lnTo>
                  <a:lnTo>
                    <a:pt x="210" y="4"/>
                  </a:lnTo>
                  <a:lnTo>
                    <a:pt x="205" y="4"/>
                  </a:lnTo>
                  <a:lnTo>
                    <a:pt x="194" y="2"/>
                  </a:lnTo>
                  <a:lnTo>
                    <a:pt x="187" y="4"/>
                  </a:lnTo>
                  <a:lnTo>
                    <a:pt x="185" y="4"/>
                  </a:lnTo>
                  <a:lnTo>
                    <a:pt x="185" y="4"/>
                  </a:lnTo>
                  <a:lnTo>
                    <a:pt x="176" y="2"/>
                  </a:lnTo>
                  <a:lnTo>
                    <a:pt x="171" y="2"/>
                  </a:lnTo>
                  <a:lnTo>
                    <a:pt x="169" y="2"/>
                  </a:lnTo>
                  <a:lnTo>
                    <a:pt x="169" y="2"/>
                  </a:lnTo>
                  <a:lnTo>
                    <a:pt x="169" y="2"/>
                  </a:lnTo>
                  <a:lnTo>
                    <a:pt x="167" y="0"/>
                  </a:lnTo>
                  <a:lnTo>
                    <a:pt x="167" y="0"/>
                  </a:lnTo>
                  <a:lnTo>
                    <a:pt x="167" y="0"/>
                  </a:lnTo>
                  <a:lnTo>
                    <a:pt x="164" y="0"/>
                  </a:lnTo>
                  <a:lnTo>
                    <a:pt x="164" y="2"/>
                  </a:lnTo>
                  <a:lnTo>
                    <a:pt x="164" y="2"/>
                  </a:lnTo>
                  <a:lnTo>
                    <a:pt x="162" y="4"/>
                  </a:lnTo>
                  <a:lnTo>
                    <a:pt x="162" y="4"/>
                  </a:lnTo>
                  <a:lnTo>
                    <a:pt x="162" y="7"/>
                  </a:lnTo>
                  <a:lnTo>
                    <a:pt x="162" y="13"/>
                  </a:lnTo>
                  <a:lnTo>
                    <a:pt x="162" y="18"/>
                  </a:lnTo>
                  <a:lnTo>
                    <a:pt x="160" y="23"/>
                  </a:lnTo>
                  <a:lnTo>
                    <a:pt x="157" y="25"/>
                  </a:lnTo>
                  <a:lnTo>
                    <a:pt x="157" y="27"/>
                  </a:lnTo>
                  <a:lnTo>
                    <a:pt x="157" y="27"/>
                  </a:lnTo>
                  <a:lnTo>
                    <a:pt x="157" y="29"/>
                  </a:lnTo>
                  <a:lnTo>
                    <a:pt x="157" y="34"/>
                  </a:lnTo>
                  <a:lnTo>
                    <a:pt x="157" y="34"/>
                  </a:lnTo>
                  <a:lnTo>
                    <a:pt x="157" y="36"/>
                  </a:lnTo>
                  <a:lnTo>
                    <a:pt x="157" y="36"/>
                  </a:lnTo>
                  <a:lnTo>
                    <a:pt x="157" y="39"/>
                  </a:lnTo>
                  <a:lnTo>
                    <a:pt x="155" y="39"/>
                  </a:lnTo>
                  <a:lnTo>
                    <a:pt x="155" y="41"/>
                  </a:lnTo>
                  <a:lnTo>
                    <a:pt x="153" y="41"/>
                  </a:lnTo>
                  <a:lnTo>
                    <a:pt x="153" y="43"/>
                  </a:lnTo>
                  <a:lnTo>
                    <a:pt x="153" y="43"/>
                  </a:lnTo>
                  <a:lnTo>
                    <a:pt x="153" y="45"/>
                  </a:lnTo>
                  <a:lnTo>
                    <a:pt x="151" y="48"/>
                  </a:lnTo>
                  <a:lnTo>
                    <a:pt x="151" y="50"/>
                  </a:lnTo>
                  <a:lnTo>
                    <a:pt x="151" y="50"/>
                  </a:lnTo>
                  <a:lnTo>
                    <a:pt x="151" y="50"/>
                  </a:lnTo>
                  <a:lnTo>
                    <a:pt x="148" y="52"/>
                  </a:lnTo>
                  <a:lnTo>
                    <a:pt x="148" y="52"/>
                  </a:lnTo>
                  <a:lnTo>
                    <a:pt x="148" y="55"/>
                  </a:lnTo>
                  <a:lnTo>
                    <a:pt x="148" y="55"/>
                  </a:lnTo>
                  <a:lnTo>
                    <a:pt x="148" y="55"/>
                  </a:lnTo>
                  <a:lnTo>
                    <a:pt x="151" y="55"/>
                  </a:lnTo>
                  <a:lnTo>
                    <a:pt x="151" y="57"/>
                  </a:lnTo>
                  <a:lnTo>
                    <a:pt x="151" y="57"/>
                  </a:lnTo>
                  <a:lnTo>
                    <a:pt x="151" y="57"/>
                  </a:lnTo>
                  <a:lnTo>
                    <a:pt x="153" y="61"/>
                  </a:lnTo>
                  <a:lnTo>
                    <a:pt x="153" y="61"/>
                  </a:lnTo>
                  <a:lnTo>
                    <a:pt x="151" y="61"/>
                  </a:lnTo>
                  <a:lnTo>
                    <a:pt x="151" y="64"/>
                  </a:lnTo>
                  <a:lnTo>
                    <a:pt x="148" y="61"/>
                  </a:lnTo>
                  <a:lnTo>
                    <a:pt x="148" y="61"/>
                  </a:lnTo>
                  <a:lnTo>
                    <a:pt x="148" y="61"/>
                  </a:lnTo>
                  <a:lnTo>
                    <a:pt x="146" y="59"/>
                  </a:lnTo>
                  <a:lnTo>
                    <a:pt x="146" y="59"/>
                  </a:lnTo>
                  <a:lnTo>
                    <a:pt x="146" y="57"/>
                  </a:lnTo>
                  <a:lnTo>
                    <a:pt x="146" y="57"/>
                  </a:lnTo>
                  <a:lnTo>
                    <a:pt x="144" y="57"/>
                  </a:lnTo>
                  <a:lnTo>
                    <a:pt x="144" y="55"/>
                  </a:lnTo>
                  <a:lnTo>
                    <a:pt x="141" y="55"/>
                  </a:lnTo>
                  <a:lnTo>
                    <a:pt x="141" y="55"/>
                  </a:lnTo>
                  <a:lnTo>
                    <a:pt x="139" y="52"/>
                  </a:lnTo>
                  <a:lnTo>
                    <a:pt x="132" y="52"/>
                  </a:lnTo>
                  <a:lnTo>
                    <a:pt x="130" y="52"/>
                  </a:lnTo>
                  <a:lnTo>
                    <a:pt x="125" y="52"/>
                  </a:lnTo>
                  <a:lnTo>
                    <a:pt x="121" y="55"/>
                  </a:lnTo>
                  <a:lnTo>
                    <a:pt x="121" y="57"/>
                  </a:lnTo>
                  <a:lnTo>
                    <a:pt x="121" y="57"/>
                  </a:lnTo>
                  <a:lnTo>
                    <a:pt x="121" y="59"/>
                  </a:lnTo>
                  <a:lnTo>
                    <a:pt x="118" y="59"/>
                  </a:lnTo>
                  <a:lnTo>
                    <a:pt x="96" y="61"/>
                  </a:lnTo>
                  <a:lnTo>
                    <a:pt x="93" y="61"/>
                  </a:lnTo>
                  <a:lnTo>
                    <a:pt x="93" y="61"/>
                  </a:lnTo>
                  <a:lnTo>
                    <a:pt x="91" y="61"/>
                  </a:lnTo>
                  <a:lnTo>
                    <a:pt x="89" y="61"/>
                  </a:lnTo>
                  <a:lnTo>
                    <a:pt x="89" y="59"/>
                  </a:lnTo>
                  <a:lnTo>
                    <a:pt x="89" y="59"/>
                  </a:lnTo>
                  <a:lnTo>
                    <a:pt x="84" y="55"/>
                  </a:lnTo>
                  <a:lnTo>
                    <a:pt x="80" y="50"/>
                  </a:lnTo>
                  <a:lnTo>
                    <a:pt x="80" y="50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0" y="45"/>
                  </a:lnTo>
                  <a:lnTo>
                    <a:pt x="80" y="45"/>
                  </a:lnTo>
                  <a:lnTo>
                    <a:pt x="82" y="41"/>
                  </a:lnTo>
                  <a:lnTo>
                    <a:pt x="82" y="41"/>
                  </a:lnTo>
                  <a:lnTo>
                    <a:pt x="82" y="41"/>
                  </a:lnTo>
                  <a:lnTo>
                    <a:pt x="80" y="41"/>
                  </a:lnTo>
                  <a:lnTo>
                    <a:pt x="77" y="41"/>
                  </a:lnTo>
                  <a:lnTo>
                    <a:pt x="75" y="43"/>
                  </a:lnTo>
                  <a:lnTo>
                    <a:pt x="73" y="41"/>
                  </a:lnTo>
                  <a:lnTo>
                    <a:pt x="73" y="41"/>
                  </a:lnTo>
                  <a:lnTo>
                    <a:pt x="73" y="41"/>
                  </a:lnTo>
                  <a:lnTo>
                    <a:pt x="70" y="41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68" y="34"/>
                  </a:lnTo>
                  <a:lnTo>
                    <a:pt x="66" y="34"/>
                  </a:lnTo>
                  <a:lnTo>
                    <a:pt x="64" y="34"/>
                  </a:lnTo>
                  <a:lnTo>
                    <a:pt x="61" y="36"/>
                  </a:lnTo>
                  <a:lnTo>
                    <a:pt x="59" y="36"/>
                  </a:lnTo>
                  <a:lnTo>
                    <a:pt x="59" y="36"/>
                  </a:lnTo>
                  <a:lnTo>
                    <a:pt x="59" y="39"/>
                  </a:lnTo>
                  <a:lnTo>
                    <a:pt x="57" y="41"/>
                  </a:lnTo>
                  <a:lnTo>
                    <a:pt x="57" y="41"/>
                  </a:lnTo>
                  <a:lnTo>
                    <a:pt x="54" y="39"/>
                  </a:lnTo>
                  <a:lnTo>
                    <a:pt x="54" y="39"/>
                  </a:lnTo>
                  <a:lnTo>
                    <a:pt x="54" y="39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48" y="34"/>
                  </a:lnTo>
                  <a:lnTo>
                    <a:pt x="48" y="34"/>
                  </a:lnTo>
                  <a:lnTo>
                    <a:pt x="45" y="36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9" y="48"/>
                  </a:lnTo>
                  <a:lnTo>
                    <a:pt x="29" y="52"/>
                  </a:lnTo>
                  <a:lnTo>
                    <a:pt x="25" y="57"/>
                  </a:lnTo>
                  <a:lnTo>
                    <a:pt x="25" y="57"/>
                  </a:lnTo>
                  <a:lnTo>
                    <a:pt x="32" y="66"/>
                  </a:lnTo>
                  <a:lnTo>
                    <a:pt x="32" y="71"/>
                  </a:lnTo>
                  <a:lnTo>
                    <a:pt x="29" y="82"/>
                  </a:lnTo>
                  <a:lnTo>
                    <a:pt x="29" y="84"/>
                  </a:lnTo>
                  <a:lnTo>
                    <a:pt x="32" y="84"/>
                  </a:lnTo>
                  <a:lnTo>
                    <a:pt x="32" y="87"/>
                  </a:lnTo>
                  <a:lnTo>
                    <a:pt x="34" y="93"/>
                  </a:lnTo>
                  <a:lnTo>
                    <a:pt x="34" y="91"/>
                  </a:lnTo>
                  <a:lnTo>
                    <a:pt x="36" y="119"/>
                  </a:lnTo>
                  <a:lnTo>
                    <a:pt x="38" y="123"/>
                  </a:lnTo>
                  <a:lnTo>
                    <a:pt x="43" y="130"/>
                  </a:lnTo>
                  <a:lnTo>
                    <a:pt x="45" y="139"/>
                  </a:lnTo>
                  <a:lnTo>
                    <a:pt x="48" y="146"/>
                  </a:lnTo>
                  <a:lnTo>
                    <a:pt x="50" y="153"/>
                  </a:lnTo>
                  <a:lnTo>
                    <a:pt x="52" y="157"/>
                  </a:lnTo>
                  <a:lnTo>
                    <a:pt x="57" y="160"/>
                  </a:lnTo>
                  <a:lnTo>
                    <a:pt x="64" y="167"/>
                  </a:lnTo>
                  <a:lnTo>
                    <a:pt x="68" y="176"/>
                  </a:lnTo>
                  <a:lnTo>
                    <a:pt x="77" y="187"/>
                  </a:lnTo>
                  <a:lnTo>
                    <a:pt x="84" y="212"/>
                  </a:lnTo>
                  <a:lnTo>
                    <a:pt x="86" y="221"/>
                  </a:lnTo>
                  <a:lnTo>
                    <a:pt x="93" y="283"/>
                  </a:lnTo>
                  <a:lnTo>
                    <a:pt x="107" y="311"/>
                  </a:lnTo>
                  <a:lnTo>
                    <a:pt x="109" y="315"/>
                  </a:lnTo>
                  <a:lnTo>
                    <a:pt x="112" y="317"/>
                  </a:lnTo>
                  <a:lnTo>
                    <a:pt x="116" y="317"/>
                  </a:lnTo>
                  <a:lnTo>
                    <a:pt x="118" y="320"/>
                  </a:lnTo>
                  <a:lnTo>
                    <a:pt x="121" y="324"/>
                  </a:lnTo>
                  <a:lnTo>
                    <a:pt x="123" y="329"/>
                  </a:lnTo>
                  <a:lnTo>
                    <a:pt x="123" y="340"/>
                  </a:lnTo>
                  <a:lnTo>
                    <a:pt x="121" y="352"/>
                  </a:lnTo>
                  <a:lnTo>
                    <a:pt x="118" y="361"/>
                  </a:lnTo>
                  <a:lnTo>
                    <a:pt x="114" y="370"/>
                  </a:lnTo>
                  <a:lnTo>
                    <a:pt x="109" y="375"/>
                  </a:lnTo>
                  <a:lnTo>
                    <a:pt x="105" y="377"/>
                  </a:lnTo>
                  <a:lnTo>
                    <a:pt x="102" y="377"/>
                  </a:lnTo>
                  <a:lnTo>
                    <a:pt x="86" y="375"/>
                  </a:lnTo>
                  <a:lnTo>
                    <a:pt x="77" y="375"/>
                  </a:lnTo>
                  <a:lnTo>
                    <a:pt x="70" y="379"/>
                  </a:lnTo>
                  <a:lnTo>
                    <a:pt x="57" y="388"/>
                  </a:lnTo>
                  <a:lnTo>
                    <a:pt x="50" y="391"/>
                  </a:lnTo>
                  <a:lnTo>
                    <a:pt x="45" y="393"/>
                  </a:lnTo>
                  <a:lnTo>
                    <a:pt x="43" y="395"/>
                  </a:lnTo>
                  <a:lnTo>
                    <a:pt x="43" y="398"/>
                  </a:lnTo>
                  <a:lnTo>
                    <a:pt x="43" y="400"/>
                  </a:lnTo>
                  <a:lnTo>
                    <a:pt x="43" y="402"/>
                  </a:lnTo>
                  <a:lnTo>
                    <a:pt x="45" y="404"/>
                  </a:lnTo>
                  <a:lnTo>
                    <a:pt x="45" y="404"/>
                  </a:lnTo>
                  <a:lnTo>
                    <a:pt x="50" y="407"/>
                  </a:lnTo>
                  <a:lnTo>
                    <a:pt x="50" y="407"/>
                  </a:lnTo>
                  <a:lnTo>
                    <a:pt x="57" y="414"/>
                  </a:lnTo>
                  <a:lnTo>
                    <a:pt x="59" y="423"/>
                  </a:lnTo>
                  <a:lnTo>
                    <a:pt x="61" y="430"/>
                  </a:lnTo>
                  <a:lnTo>
                    <a:pt x="57" y="441"/>
                  </a:lnTo>
                  <a:lnTo>
                    <a:pt x="43" y="473"/>
                  </a:lnTo>
                  <a:lnTo>
                    <a:pt x="38" y="487"/>
                  </a:lnTo>
                  <a:lnTo>
                    <a:pt x="38" y="487"/>
                  </a:lnTo>
                  <a:lnTo>
                    <a:pt x="36" y="489"/>
                  </a:lnTo>
                  <a:lnTo>
                    <a:pt x="36" y="491"/>
                  </a:lnTo>
                  <a:lnTo>
                    <a:pt x="34" y="494"/>
                  </a:lnTo>
                  <a:lnTo>
                    <a:pt x="11" y="500"/>
                  </a:lnTo>
                  <a:lnTo>
                    <a:pt x="4" y="503"/>
                  </a:lnTo>
                  <a:lnTo>
                    <a:pt x="2" y="507"/>
                  </a:lnTo>
                  <a:lnTo>
                    <a:pt x="2" y="516"/>
                  </a:lnTo>
                  <a:lnTo>
                    <a:pt x="4" y="523"/>
                  </a:lnTo>
                  <a:lnTo>
                    <a:pt x="4" y="528"/>
                  </a:lnTo>
                  <a:lnTo>
                    <a:pt x="4" y="532"/>
                  </a:lnTo>
                  <a:lnTo>
                    <a:pt x="0" y="537"/>
                  </a:lnTo>
                  <a:lnTo>
                    <a:pt x="0" y="542"/>
                  </a:lnTo>
                  <a:lnTo>
                    <a:pt x="2" y="546"/>
                  </a:lnTo>
                  <a:lnTo>
                    <a:pt x="6" y="555"/>
                  </a:lnTo>
                  <a:lnTo>
                    <a:pt x="2" y="558"/>
                  </a:lnTo>
                  <a:lnTo>
                    <a:pt x="2" y="564"/>
                  </a:lnTo>
                  <a:lnTo>
                    <a:pt x="4" y="569"/>
                  </a:lnTo>
                  <a:lnTo>
                    <a:pt x="9" y="574"/>
                  </a:lnTo>
                  <a:lnTo>
                    <a:pt x="11" y="578"/>
                  </a:lnTo>
                  <a:lnTo>
                    <a:pt x="18" y="580"/>
                  </a:lnTo>
                  <a:lnTo>
                    <a:pt x="22" y="583"/>
                  </a:lnTo>
                  <a:lnTo>
                    <a:pt x="27" y="585"/>
                  </a:lnTo>
                  <a:lnTo>
                    <a:pt x="66" y="583"/>
                  </a:lnTo>
                  <a:lnTo>
                    <a:pt x="77" y="587"/>
                  </a:lnTo>
                  <a:lnTo>
                    <a:pt x="80" y="585"/>
                  </a:lnTo>
                  <a:lnTo>
                    <a:pt x="91" y="583"/>
                  </a:lnTo>
                  <a:lnTo>
                    <a:pt x="93" y="580"/>
                  </a:lnTo>
                  <a:lnTo>
                    <a:pt x="96" y="578"/>
                  </a:lnTo>
                  <a:lnTo>
                    <a:pt x="98" y="576"/>
                  </a:lnTo>
                  <a:lnTo>
                    <a:pt x="100" y="574"/>
                  </a:lnTo>
                  <a:lnTo>
                    <a:pt x="102" y="564"/>
                  </a:lnTo>
                  <a:lnTo>
                    <a:pt x="109" y="537"/>
                  </a:lnTo>
                  <a:lnTo>
                    <a:pt x="112" y="528"/>
                  </a:lnTo>
                  <a:lnTo>
                    <a:pt x="141" y="494"/>
                  </a:lnTo>
                  <a:lnTo>
                    <a:pt x="148" y="487"/>
                  </a:lnTo>
                  <a:lnTo>
                    <a:pt x="167" y="478"/>
                  </a:lnTo>
                  <a:lnTo>
                    <a:pt x="173" y="475"/>
                  </a:lnTo>
                  <a:lnTo>
                    <a:pt x="180" y="468"/>
                  </a:lnTo>
                  <a:lnTo>
                    <a:pt x="183" y="468"/>
                  </a:lnTo>
                  <a:lnTo>
                    <a:pt x="185" y="464"/>
                  </a:lnTo>
                  <a:lnTo>
                    <a:pt x="194" y="457"/>
                  </a:lnTo>
                  <a:lnTo>
                    <a:pt x="194" y="452"/>
                  </a:lnTo>
                  <a:lnTo>
                    <a:pt x="196" y="434"/>
                  </a:lnTo>
                  <a:lnTo>
                    <a:pt x="196" y="427"/>
                  </a:lnTo>
                  <a:lnTo>
                    <a:pt x="192" y="409"/>
                  </a:lnTo>
                  <a:lnTo>
                    <a:pt x="192" y="391"/>
                  </a:lnTo>
                  <a:lnTo>
                    <a:pt x="192" y="384"/>
                  </a:lnTo>
                  <a:lnTo>
                    <a:pt x="189" y="384"/>
                  </a:lnTo>
                  <a:lnTo>
                    <a:pt x="187" y="382"/>
                  </a:lnTo>
                  <a:lnTo>
                    <a:pt x="189" y="377"/>
                  </a:lnTo>
                  <a:lnTo>
                    <a:pt x="192" y="372"/>
                  </a:lnTo>
                  <a:lnTo>
                    <a:pt x="194" y="368"/>
                  </a:lnTo>
                  <a:lnTo>
                    <a:pt x="196" y="359"/>
                  </a:lnTo>
                  <a:lnTo>
                    <a:pt x="199" y="356"/>
                  </a:lnTo>
                  <a:lnTo>
                    <a:pt x="203" y="352"/>
                  </a:lnTo>
                  <a:lnTo>
                    <a:pt x="217" y="345"/>
                  </a:lnTo>
                  <a:lnTo>
                    <a:pt x="217" y="343"/>
                  </a:lnTo>
                  <a:lnTo>
                    <a:pt x="219" y="340"/>
                  </a:lnTo>
                  <a:lnTo>
                    <a:pt x="228" y="336"/>
                  </a:lnTo>
                  <a:lnTo>
                    <a:pt x="251" y="324"/>
                  </a:lnTo>
                  <a:lnTo>
                    <a:pt x="272" y="320"/>
                  </a:lnTo>
                  <a:lnTo>
                    <a:pt x="276" y="320"/>
                  </a:lnTo>
                  <a:lnTo>
                    <a:pt x="281" y="320"/>
                  </a:lnTo>
                  <a:lnTo>
                    <a:pt x="283" y="322"/>
                  </a:lnTo>
                  <a:lnTo>
                    <a:pt x="288" y="329"/>
                  </a:lnTo>
                  <a:lnTo>
                    <a:pt x="292" y="324"/>
                  </a:lnTo>
                  <a:lnTo>
                    <a:pt x="299" y="324"/>
                  </a:lnTo>
                  <a:lnTo>
                    <a:pt x="304" y="324"/>
                  </a:lnTo>
                  <a:lnTo>
                    <a:pt x="306" y="329"/>
                  </a:lnTo>
                  <a:lnTo>
                    <a:pt x="308" y="324"/>
                  </a:lnTo>
                  <a:lnTo>
                    <a:pt x="311" y="322"/>
                  </a:lnTo>
                  <a:lnTo>
                    <a:pt x="313" y="320"/>
                  </a:lnTo>
                  <a:lnTo>
                    <a:pt x="313" y="320"/>
                  </a:lnTo>
                  <a:lnTo>
                    <a:pt x="320" y="313"/>
                  </a:lnTo>
                  <a:lnTo>
                    <a:pt x="320" y="313"/>
                  </a:lnTo>
                  <a:lnTo>
                    <a:pt x="320" y="301"/>
                  </a:lnTo>
                  <a:lnTo>
                    <a:pt x="320" y="299"/>
                  </a:lnTo>
                  <a:lnTo>
                    <a:pt x="322" y="297"/>
                  </a:lnTo>
                  <a:lnTo>
                    <a:pt x="327" y="295"/>
                  </a:lnTo>
                  <a:lnTo>
                    <a:pt x="324" y="29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9" name="Freeform 21"/>
            <p:cNvSpPr/>
            <p:nvPr/>
          </p:nvSpPr>
          <p:spPr bwMode="auto">
            <a:xfrm>
              <a:off x="9788321" y="3788799"/>
              <a:ext cx="498475" cy="533400"/>
            </a:xfrm>
            <a:custGeom>
              <a:avLst/>
              <a:gdLst>
                <a:gd name="T0" fmla="*/ 305 w 314"/>
                <a:gd name="T1" fmla="*/ 192 h 336"/>
                <a:gd name="T2" fmla="*/ 295 w 314"/>
                <a:gd name="T3" fmla="*/ 180 h 336"/>
                <a:gd name="T4" fmla="*/ 284 w 314"/>
                <a:gd name="T5" fmla="*/ 164 h 336"/>
                <a:gd name="T6" fmla="*/ 284 w 314"/>
                <a:gd name="T7" fmla="*/ 125 h 336"/>
                <a:gd name="T8" fmla="*/ 279 w 314"/>
                <a:gd name="T9" fmla="*/ 121 h 336"/>
                <a:gd name="T10" fmla="*/ 270 w 314"/>
                <a:gd name="T11" fmla="*/ 107 h 336"/>
                <a:gd name="T12" fmla="*/ 254 w 314"/>
                <a:gd name="T13" fmla="*/ 105 h 336"/>
                <a:gd name="T14" fmla="*/ 245 w 314"/>
                <a:gd name="T15" fmla="*/ 105 h 336"/>
                <a:gd name="T16" fmla="*/ 247 w 314"/>
                <a:gd name="T17" fmla="*/ 112 h 336"/>
                <a:gd name="T18" fmla="*/ 241 w 314"/>
                <a:gd name="T19" fmla="*/ 103 h 336"/>
                <a:gd name="T20" fmla="*/ 225 w 314"/>
                <a:gd name="T21" fmla="*/ 119 h 336"/>
                <a:gd name="T22" fmla="*/ 179 w 314"/>
                <a:gd name="T23" fmla="*/ 68 h 336"/>
                <a:gd name="T24" fmla="*/ 170 w 314"/>
                <a:gd name="T25" fmla="*/ 59 h 336"/>
                <a:gd name="T26" fmla="*/ 160 w 314"/>
                <a:gd name="T27" fmla="*/ 64 h 336"/>
                <a:gd name="T28" fmla="*/ 133 w 314"/>
                <a:gd name="T29" fmla="*/ 50 h 336"/>
                <a:gd name="T30" fmla="*/ 135 w 314"/>
                <a:gd name="T31" fmla="*/ 48 h 336"/>
                <a:gd name="T32" fmla="*/ 140 w 314"/>
                <a:gd name="T33" fmla="*/ 39 h 336"/>
                <a:gd name="T34" fmla="*/ 126 w 314"/>
                <a:gd name="T35" fmla="*/ 13 h 336"/>
                <a:gd name="T36" fmla="*/ 103 w 314"/>
                <a:gd name="T37" fmla="*/ 2 h 336"/>
                <a:gd name="T38" fmla="*/ 44 w 314"/>
                <a:gd name="T39" fmla="*/ 18 h 336"/>
                <a:gd name="T40" fmla="*/ 39 w 314"/>
                <a:gd name="T41" fmla="*/ 57 h 336"/>
                <a:gd name="T42" fmla="*/ 3 w 314"/>
                <a:gd name="T43" fmla="*/ 75 h 336"/>
                <a:gd name="T44" fmla="*/ 3 w 314"/>
                <a:gd name="T45" fmla="*/ 91 h 336"/>
                <a:gd name="T46" fmla="*/ 5 w 314"/>
                <a:gd name="T47" fmla="*/ 96 h 336"/>
                <a:gd name="T48" fmla="*/ 10 w 314"/>
                <a:gd name="T49" fmla="*/ 114 h 336"/>
                <a:gd name="T50" fmla="*/ 19 w 314"/>
                <a:gd name="T51" fmla="*/ 125 h 336"/>
                <a:gd name="T52" fmla="*/ 30 w 314"/>
                <a:gd name="T53" fmla="*/ 132 h 336"/>
                <a:gd name="T54" fmla="*/ 21 w 314"/>
                <a:gd name="T55" fmla="*/ 141 h 336"/>
                <a:gd name="T56" fmla="*/ 23 w 314"/>
                <a:gd name="T57" fmla="*/ 148 h 336"/>
                <a:gd name="T58" fmla="*/ 35 w 314"/>
                <a:gd name="T59" fmla="*/ 155 h 336"/>
                <a:gd name="T60" fmla="*/ 39 w 314"/>
                <a:gd name="T61" fmla="*/ 176 h 336"/>
                <a:gd name="T62" fmla="*/ 48 w 314"/>
                <a:gd name="T63" fmla="*/ 185 h 336"/>
                <a:gd name="T64" fmla="*/ 58 w 314"/>
                <a:gd name="T65" fmla="*/ 194 h 336"/>
                <a:gd name="T66" fmla="*/ 67 w 314"/>
                <a:gd name="T67" fmla="*/ 203 h 336"/>
                <a:gd name="T68" fmla="*/ 76 w 314"/>
                <a:gd name="T69" fmla="*/ 210 h 336"/>
                <a:gd name="T70" fmla="*/ 83 w 314"/>
                <a:gd name="T71" fmla="*/ 228 h 336"/>
                <a:gd name="T72" fmla="*/ 92 w 314"/>
                <a:gd name="T73" fmla="*/ 235 h 336"/>
                <a:gd name="T74" fmla="*/ 92 w 314"/>
                <a:gd name="T75" fmla="*/ 244 h 336"/>
                <a:gd name="T76" fmla="*/ 80 w 314"/>
                <a:gd name="T77" fmla="*/ 256 h 336"/>
                <a:gd name="T78" fmla="*/ 71 w 314"/>
                <a:gd name="T79" fmla="*/ 265 h 336"/>
                <a:gd name="T80" fmla="*/ 62 w 314"/>
                <a:gd name="T81" fmla="*/ 285 h 336"/>
                <a:gd name="T82" fmla="*/ 67 w 314"/>
                <a:gd name="T83" fmla="*/ 292 h 336"/>
                <a:gd name="T84" fmla="*/ 83 w 314"/>
                <a:gd name="T85" fmla="*/ 327 h 336"/>
                <a:gd name="T86" fmla="*/ 103 w 314"/>
                <a:gd name="T87" fmla="*/ 308 h 336"/>
                <a:gd name="T88" fmla="*/ 112 w 314"/>
                <a:gd name="T89" fmla="*/ 311 h 336"/>
                <a:gd name="T90" fmla="*/ 122 w 314"/>
                <a:gd name="T91" fmla="*/ 306 h 336"/>
                <a:gd name="T92" fmla="*/ 131 w 314"/>
                <a:gd name="T93" fmla="*/ 313 h 336"/>
                <a:gd name="T94" fmla="*/ 140 w 314"/>
                <a:gd name="T95" fmla="*/ 313 h 336"/>
                <a:gd name="T96" fmla="*/ 142 w 314"/>
                <a:gd name="T97" fmla="*/ 327 h 336"/>
                <a:gd name="T98" fmla="*/ 154 w 314"/>
                <a:gd name="T99" fmla="*/ 333 h 336"/>
                <a:gd name="T100" fmla="*/ 188 w 314"/>
                <a:gd name="T101" fmla="*/ 324 h 336"/>
                <a:gd name="T102" fmla="*/ 204 w 314"/>
                <a:gd name="T103" fmla="*/ 329 h 336"/>
                <a:gd name="T104" fmla="*/ 209 w 314"/>
                <a:gd name="T105" fmla="*/ 336 h 336"/>
                <a:gd name="T106" fmla="*/ 209 w 314"/>
                <a:gd name="T107" fmla="*/ 327 h 336"/>
                <a:gd name="T108" fmla="*/ 209 w 314"/>
                <a:gd name="T109" fmla="*/ 322 h 336"/>
                <a:gd name="T110" fmla="*/ 213 w 314"/>
                <a:gd name="T111" fmla="*/ 313 h 336"/>
                <a:gd name="T112" fmla="*/ 215 w 314"/>
                <a:gd name="T113" fmla="*/ 301 h 336"/>
                <a:gd name="T114" fmla="*/ 220 w 314"/>
                <a:gd name="T115" fmla="*/ 279 h 336"/>
                <a:gd name="T116" fmla="*/ 225 w 314"/>
                <a:gd name="T117" fmla="*/ 272 h 336"/>
                <a:gd name="T118" fmla="*/ 243 w 314"/>
                <a:gd name="T119" fmla="*/ 276 h 336"/>
                <a:gd name="T120" fmla="*/ 275 w 314"/>
                <a:gd name="T121" fmla="*/ 269 h 336"/>
                <a:gd name="T122" fmla="*/ 311 w 314"/>
                <a:gd name="T123" fmla="*/ 20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14" h="336">
                  <a:moveTo>
                    <a:pt x="311" y="201"/>
                  </a:moveTo>
                  <a:lnTo>
                    <a:pt x="311" y="201"/>
                  </a:lnTo>
                  <a:lnTo>
                    <a:pt x="309" y="199"/>
                  </a:lnTo>
                  <a:lnTo>
                    <a:pt x="309" y="196"/>
                  </a:lnTo>
                  <a:lnTo>
                    <a:pt x="307" y="196"/>
                  </a:lnTo>
                  <a:lnTo>
                    <a:pt x="307" y="194"/>
                  </a:lnTo>
                  <a:lnTo>
                    <a:pt x="305" y="192"/>
                  </a:lnTo>
                  <a:lnTo>
                    <a:pt x="305" y="192"/>
                  </a:lnTo>
                  <a:lnTo>
                    <a:pt x="302" y="192"/>
                  </a:lnTo>
                  <a:lnTo>
                    <a:pt x="300" y="183"/>
                  </a:lnTo>
                  <a:lnTo>
                    <a:pt x="300" y="183"/>
                  </a:lnTo>
                  <a:lnTo>
                    <a:pt x="298" y="180"/>
                  </a:lnTo>
                  <a:lnTo>
                    <a:pt x="295" y="180"/>
                  </a:lnTo>
                  <a:lnTo>
                    <a:pt x="295" y="180"/>
                  </a:lnTo>
                  <a:lnTo>
                    <a:pt x="291" y="183"/>
                  </a:lnTo>
                  <a:lnTo>
                    <a:pt x="289" y="183"/>
                  </a:lnTo>
                  <a:lnTo>
                    <a:pt x="289" y="183"/>
                  </a:lnTo>
                  <a:lnTo>
                    <a:pt x="289" y="183"/>
                  </a:lnTo>
                  <a:lnTo>
                    <a:pt x="286" y="180"/>
                  </a:lnTo>
                  <a:lnTo>
                    <a:pt x="286" y="178"/>
                  </a:lnTo>
                  <a:lnTo>
                    <a:pt x="284" y="164"/>
                  </a:lnTo>
                  <a:lnTo>
                    <a:pt x="282" y="160"/>
                  </a:lnTo>
                  <a:lnTo>
                    <a:pt x="282" y="160"/>
                  </a:lnTo>
                  <a:lnTo>
                    <a:pt x="282" y="148"/>
                  </a:lnTo>
                  <a:lnTo>
                    <a:pt x="282" y="137"/>
                  </a:lnTo>
                  <a:lnTo>
                    <a:pt x="284" y="130"/>
                  </a:lnTo>
                  <a:lnTo>
                    <a:pt x="284" y="128"/>
                  </a:lnTo>
                  <a:lnTo>
                    <a:pt x="284" y="125"/>
                  </a:lnTo>
                  <a:lnTo>
                    <a:pt x="284" y="125"/>
                  </a:lnTo>
                  <a:lnTo>
                    <a:pt x="282" y="123"/>
                  </a:lnTo>
                  <a:lnTo>
                    <a:pt x="282" y="123"/>
                  </a:lnTo>
                  <a:lnTo>
                    <a:pt x="282" y="123"/>
                  </a:lnTo>
                  <a:lnTo>
                    <a:pt x="279" y="121"/>
                  </a:lnTo>
                  <a:lnTo>
                    <a:pt x="279" y="121"/>
                  </a:lnTo>
                  <a:lnTo>
                    <a:pt x="279" y="121"/>
                  </a:lnTo>
                  <a:lnTo>
                    <a:pt x="279" y="119"/>
                  </a:lnTo>
                  <a:lnTo>
                    <a:pt x="284" y="119"/>
                  </a:lnTo>
                  <a:lnTo>
                    <a:pt x="284" y="114"/>
                  </a:lnTo>
                  <a:lnTo>
                    <a:pt x="279" y="109"/>
                  </a:lnTo>
                  <a:lnTo>
                    <a:pt x="277" y="109"/>
                  </a:lnTo>
                  <a:lnTo>
                    <a:pt x="277" y="109"/>
                  </a:lnTo>
                  <a:lnTo>
                    <a:pt x="270" y="107"/>
                  </a:lnTo>
                  <a:lnTo>
                    <a:pt x="266" y="105"/>
                  </a:lnTo>
                  <a:lnTo>
                    <a:pt x="266" y="105"/>
                  </a:lnTo>
                  <a:lnTo>
                    <a:pt x="263" y="103"/>
                  </a:lnTo>
                  <a:lnTo>
                    <a:pt x="257" y="103"/>
                  </a:lnTo>
                  <a:lnTo>
                    <a:pt x="254" y="103"/>
                  </a:lnTo>
                  <a:lnTo>
                    <a:pt x="254" y="103"/>
                  </a:lnTo>
                  <a:lnTo>
                    <a:pt x="254" y="105"/>
                  </a:lnTo>
                  <a:lnTo>
                    <a:pt x="254" y="105"/>
                  </a:lnTo>
                  <a:lnTo>
                    <a:pt x="254" y="105"/>
                  </a:lnTo>
                  <a:lnTo>
                    <a:pt x="252" y="105"/>
                  </a:lnTo>
                  <a:lnTo>
                    <a:pt x="250" y="103"/>
                  </a:lnTo>
                  <a:lnTo>
                    <a:pt x="247" y="103"/>
                  </a:lnTo>
                  <a:lnTo>
                    <a:pt x="247" y="103"/>
                  </a:lnTo>
                  <a:lnTo>
                    <a:pt x="245" y="105"/>
                  </a:lnTo>
                  <a:lnTo>
                    <a:pt x="245" y="105"/>
                  </a:lnTo>
                  <a:lnTo>
                    <a:pt x="247" y="105"/>
                  </a:lnTo>
                  <a:lnTo>
                    <a:pt x="247" y="107"/>
                  </a:lnTo>
                  <a:lnTo>
                    <a:pt x="250" y="109"/>
                  </a:lnTo>
                  <a:lnTo>
                    <a:pt x="250" y="109"/>
                  </a:lnTo>
                  <a:lnTo>
                    <a:pt x="250" y="109"/>
                  </a:lnTo>
                  <a:lnTo>
                    <a:pt x="247" y="112"/>
                  </a:lnTo>
                  <a:lnTo>
                    <a:pt x="247" y="112"/>
                  </a:lnTo>
                  <a:lnTo>
                    <a:pt x="245" y="109"/>
                  </a:lnTo>
                  <a:lnTo>
                    <a:pt x="243" y="107"/>
                  </a:lnTo>
                  <a:lnTo>
                    <a:pt x="243" y="105"/>
                  </a:lnTo>
                  <a:lnTo>
                    <a:pt x="243" y="103"/>
                  </a:lnTo>
                  <a:lnTo>
                    <a:pt x="241" y="103"/>
                  </a:lnTo>
                  <a:lnTo>
                    <a:pt x="241" y="103"/>
                  </a:lnTo>
                  <a:lnTo>
                    <a:pt x="241" y="103"/>
                  </a:lnTo>
                  <a:lnTo>
                    <a:pt x="238" y="103"/>
                  </a:lnTo>
                  <a:lnTo>
                    <a:pt x="238" y="103"/>
                  </a:lnTo>
                  <a:lnTo>
                    <a:pt x="234" y="107"/>
                  </a:lnTo>
                  <a:lnTo>
                    <a:pt x="229" y="114"/>
                  </a:lnTo>
                  <a:lnTo>
                    <a:pt x="225" y="116"/>
                  </a:lnTo>
                  <a:lnTo>
                    <a:pt x="225" y="119"/>
                  </a:lnTo>
                  <a:lnTo>
                    <a:pt x="222" y="119"/>
                  </a:lnTo>
                  <a:lnTo>
                    <a:pt x="220" y="119"/>
                  </a:lnTo>
                  <a:lnTo>
                    <a:pt x="218" y="116"/>
                  </a:lnTo>
                  <a:lnTo>
                    <a:pt x="206" y="105"/>
                  </a:lnTo>
                  <a:lnTo>
                    <a:pt x="183" y="80"/>
                  </a:lnTo>
                  <a:lnTo>
                    <a:pt x="183" y="75"/>
                  </a:lnTo>
                  <a:lnTo>
                    <a:pt x="179" y="68"/>
                  </a:lnTo>
                  <a:lnTo>
                    <a:pt x="179" y="66"/>
                  </a:lnTo>
                  <a:lnTo>
                    <a:pt x="179" y="64"/>
                  </a:lnTo>
                  <a:lnTo>
                    <a:pt x="176" y="64"/>
                  </a:lnTo>
                  <a:lnTo>
                    <a:pt x="176" y="61"/>
                  </a:lnTo>
                  <a:lnTo>
                    <a:pt x="172" y="59"/>
                  </a:lnTo>
                  <a:lnTo>
                    <a:pt x="172" y="59"/>
                  </a:lnTo>
                  <a:lnTo>
                    <a:pt x="170" y="59"/>
                  </a:lnTo>
                  <a:lnTo>
                    <a:pt x="167" y="59"/>
                  </a:lnTo>
                  <a:lnTo>
                    <a:pt x="165" y="59"/>
                  </a:lnTo>
                  <a:lnTo>
                    <a:pt x="163" y="59"/>
                  </a:lnTo>
                  <a:lnTo>
                    <a:pt x="163" y="61"/>
                  </a:lnTo>
                  <a:lnTo>
                    <a:pt x="163" y="61"/>
                  </a:lnTo>
                  <a:lnTo>
                    <a:pt x="160" y="61"/>
                  </a:lnTo>
                  <a:lnTo>
                    <a:pt x="160" y="64"/>
                  </a:lnTo>
                  <a:lnTo>
                    <a:pt x="160" y="64"/>
                  </a:lnTo>
                  <a:lnTo>
                    <a:pt x="158" y="64"/>
                  </a:lnTo>
                  <a:lnTo>
                    <a:pt x="158" y="64"/>
                  </a:lnTo>
                  <a:lnTo>
                    <a:pt x="158" y="64"/>
                  </a:lnTo>
                  <a:lnTo>
                    <a:pt x="156" y="61"/>
                  </a:lnTo>
                  <a:lnTo>
                    <a:pt x="133" y="52"/>
                  </a:lnTo>
                  <a:lnTo>
                    <a:pt x="133" y="50"/>
                  </a:lnTo>
                  <a:lnTo>
                    <a:pt x="131" y="50"/>
                  </a:lnTo>
                  <a:lnTo>
                    <a:pt x="131" y="48"/>
                  </a:lnTo>
                  <a:lnTo>
                    <a:pt x="133" y="48"/>
                  </a:lnTo>
                  <a:lnTo>
                    <a:pt x="133" y="48"/>
                  </a:lnTo>
                  <a:lnTo>
                    <a:pt x="133" y="48"/>
                  </a:lnTo>
                  <a:lnTo>
                    <a:pt x="135" y="48"/>
                  </a:lnTo>
                  <a:lnTo>
                    <a:pt x="135" y="48"/>
                  </a:lnTo>
                  <a:lnTo>
                    <a:pt x="135" y="45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8" y="43"/>
                  </a:lnTo>
                  <a:lnTo>
                    <a:pt x="140" y="43"/>
                  </a:lnTo>
                  <a:lnTo>
                    <a:pt x="140" y="41"/>
                  </a:lnTo>
                  <a:lnTo>
                    <a:pt x="140" y="39"/>
                  </a:lnTo>
                  <a:lnTo>
                    <a:pt x="142" y="34"/>
                  </a:lnTo>
                  <a:lnTo>
                    <a:pt x="142" y="34"/>
                  </a:lnTo>
                  <a:lnTo>
                    <a:pt x="140" y="32"/>
                  </a:lnTo>
                  <a:lnTo>
                    <a:pt x="133" y="20"/>
                  </a:lnTo>
                  <a:lnTo>
                    <a:pt x="131" y="18"/>
                  </a:lnTo>
                  <a:lnTo>
                    <a:pt x="128" y="16"/>
                  </a:lnTo>
                  <a:lnTo>
                    <a:pt x="126" y="13"/>
                  </a:lnTo>
                  <a:lnTo>
                    <a:pt x="122" y="11"/>
                  </a:lnTo>
                  <a:lnTo>
                    <a:pt x="115" y="11"/>
                  </a:lnTo>
                  <a:lnTo>
                    <a:pt x="115" y="9"/>
                  </a:lnTo>
                  <a:lnTo>
                    <a:pt x="110" y="7"/>
                  </a:lnTo>
                  <a:lnTo>
                    <a:pt x="108" y="2"/>
                  </a:lnTo>
                  <a:lnTo>
                    <a:pt x="106" y="0"/>
                  </a:lnTo>
                  <a:lnTo>
                    <a:pt x="103" y="2"/>
                  </a:lnTo>
                  <a:lnTo>
                    <a:pt x="87" y="9"/>
                  </a:lnTo>
                  <a:lnTo>
                    <a:pt x="85" y="9"/>
                  </a:lnTo>
                  <a:lnTo>
                    <a:pt x="53" y="9"/>
                  </a:lnTo>
                  <a:lnTo>
                    <a:pt x="48" y="9"/>
                  </a:lnTo>
                  <a:lnTo>
                    <a:pt x="46" y="11"/>
                  </a:lnTo>
                  <a:lnTo>
                    <a:pt x="44" y="13"/>
                  </a:lnTo>
                  <a:lnTo>
                    <a:pt x="44" y="18"/>
                  </a:lnTo>
                  <a:lnTo>
                    <a:pt x="44" y="23"/>
                  </a:lnTo>
                  <a:lnTo>
                    <a:pt x="48" y="29"/>
                  </a:lnTo>
                  <a:lnTo>
                    <a:pt x="48" y="34"/>
                  </a:lnTo>
                  <a:lnTo>
                    <a:pt x="46" y="39"/>
                  </a:lnTo>
                  <a:lnTo>
                    <a:pt x="44" y="45"/>
                  </a:lnTo>
                  <a:lnTo>
                    <a:pt x="42" y="52"/>
                  </a:lnTo>
                  <a:lnTo>
                    <a:pt x="39" y="57"/>
                  </a:lnTo>
                  <a:lnTo>
                    <a:pt x="37" y="59"/>
                  </a:lnTo>
                  <a:lnTo>
                    <a:pt x="30" y="64"/>
                  </a:lnTo>
                  <a:lnTo>
                    <a:pt x="26" y="64"/>
                  </a:lnTo>
                  <a:lnTo>
                    <a:pt x="5" y="66"/>
                  </a:lnTo>
                  <a:lnTo>
                    <a:pt x="5" y="68"/>
                  </a:lnTo>
                  <a:lnTo>
                    <a:pt x="3" y="71"/>
                  </a:lnTo>
                  <a:lnTo>
                    <a:pt x="3" y="75"/>
                  </a:lnTo>
                  <a:lnTo>
                    <a:pt x="3" y="77"/>
                  </a:lnTo>
                  <a:lnTo>
                    <a:pt x="5" y="80"/>
                  </a:lnTo>
                  <a:lnTo>
                    <a:pt x="5" y="80"/>
                  </a:lnTo>
                  <a:lnTo>
                    <a:pt x="3" y="82"/>
                  </a:lnTo>
                  <a:lnTo>
                    <a:pt x="0" y="87"/>
                  </a:lnTo>
                  <a:lnTo>
                    <a:pt x="3" y="89"/>
                  </a:lnTo>
                  <a:lnTo>
                    <a:pt x="3" y="91"/>
                  </a:lnTo>
                  <a:lnTo>
                    <a:pt x="5" y="91"/>
                  </a:lnTo>
                  <a:lnTo>
                    <a:pt x="5" y="91"/>
                  </a:lnTo>
                  <a:lnTo>
                    <a:pt x="5" y="93"/>
                  </a:lnTo>
                  <a:lnTo>
                    <a:pt x="5" y="93"/>
                  </a:lnTo>
                  <a:lnTo>
                    <a:pt x="5" y="93"/>
                  </a:lnTo>
                  <a:lnTo>
                    <a:pt x="5" y="96"/>
                  </a:lnTo>
                  <a:lnTo>
                    <a:pt x="5" y="96"/>
                  </a:lnTo>
                  <a:lnTo>
                    <a:pt x="5" y="98"/>
                  </a:lnTo>
                  <a:lnTo>
                    <a:pt x="5" y="98"/>
                  </a:lnTo>
                  <a:lnTo>
                    <a:pt x="5" y="100"/>
                  </a:lnTo>
                  <a:lnTo>
                    <a:pt x="5" y="107"/>
                  </a:lnTo>
                  <a:lnTo>
                    <a:pt x="7" y="109"/>
                  </a:lnTo>
                  <a:lnTo>
                    <a:pt x="7" y="112"/>
                  </a:lnTo>
                  <a:lnTo>
                    <a:pt x="10" y="114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4" y="119"/>
                  </a:lnTo>
                  <a:lnTo>
                    <a:pt x="14" y="121"/>
                  </a:lnTo>
                  <a:lnTo>
                    <a:pt x="16" y="121"/>
                  </a:lnTo>
                  <a:lnTo>
                    <a:pt x="19" y="123"/>
                  </a:lnTo>
                  <a:lnTo>
                    <a:pt x="19" y="125"/>
                  </a:lnTo>
                  <a:lnTo>
                    <a:pt x="23" y="128"/>
                  </a:lnTo>
                  <a:lnTo>
                    <a:pt x="23" y="128"/>
                  </a:lnTo>
                  <a:lnTo>
                    <a:pt x="28" y="128"/>
                  </a:lnTo>
                  <a:lnTo>
                    <a:pt x="28" y="130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0" y="132"/>
                  </a:lnTo>
                  <a:lnTo>
                    <a:pt x="30" y="135"/>
                  </a:lnTo>
                  <a:lnTo>
                    <a:pt x="28" y="135"/>
                  </a:lnTo>
                  <a:lnTo>
                    <a:pt x="28" y="135"/>
                  </a:lnTo>
                  <a:lnTo>
                    <a:pt x="26" y="137"/>
                  </a:lnTo>
                  <a:lnTo>
                    <a:pt x="26" y="137"/>
                  </a:lnTo>
                  <a:lnTo>
                    <a:pt x="23" y="137"/>
                  </a:lnTo>
                  <a:lnTo>
                    <a:pt x="21" y="141"/>
                  </a:lnTo>
                  <a:lnTo>
                    <a:pt x="21" y="141"/>
                  </a:lnTo>
                  <a:lnTo>
                    <a:pt x="21" y="144"/>
                  </a:lnTo>
                  <a:lnTo>
                    <a:pt x="21" y="144"/>
                  </a:lnTo>
                  <a:lnTo>
                    <a:pt x="21" y="144"/>
                  </a:lnTo>
                  <a:lnTo>
                    <a:pt x="21" y="146"/>
                  </a:lnTo>
                  <a:lnTo>
                    <a:pt x="21" y="146"/>
                  </a:lnTo>
                  <a:lnTo>
                    <a:pt x="23" y="148"/>
                  </a:lnTo>
                  <a:lnTo>
                    <a:pt x="23" y="148"/>
                  </a:lnTo>
                  <a:lnTo>
                    <a:pt x="26" y="148"/>
                  </a:lnTo>
                  <a:lnTo>
                    <a:pt x="28" y="148"/>
                  </a:lnTo>
                  <a:lnTo>
                    <a:pt x="30" y="151"/>
                  </a:lnTo>
                  <a:lnTo>
                    <a:pt x="32" y="153"/>
                  </a:lnTo>
                  <a:lnTo>
                    <a:pt x="35" y="155"/>
                  </a:lnTo>
                  <a:lnTo>
                    <a:pt x="35" y="155"/>
                  </a:lnTo>
                  <a:lnTo>
                    <a:pt x="39" y="169"/>
                  </a:lnTo>
                  <a:lnTo>
                    <a:pt x="39" y="169"/>
                  </a:lnTo>
                  <a:lnTo>
                    <a:pt x="39" y="171"/>
                  </a:lnTo>
                  <a:lnTo>
                    <a:pt x="39" y="173"/>
                  </a:lnTo>
                  <a:lnTo>
                    <a:pt x="39" y="173"/>
                  </a:lnTo>
                  <a:lnTo>
                    <a:pt x="39" y="176"/>
                  </a:lnTo>
                  <a:lnTo>
                    <a:pt x="39" y="176"/>
                  </a:lnTo>
                  <a:lnTo>
                    <a:pt x="39" y="178"/>
                  </a:lnTo>
                  <a:lnTo>
                    <a:pt x="42" y="180"/>
                  </a:lnTo>
                  <a:lnTo>
                    <a:pt x="42" y="180"/>
                  </a:lnTo>
                  <a:lnTo>
                    <a:pt x="42" y="180"/>
                  </a:lnTo>
                  <a:lnTo>
                    <a:pt x="44" y="183"/>
                  </a:lnTo>
                  <a:lnTo>
                    <a:pt x="46" y="185"/>
                  </a:lnTo>
                  <a:lnTo>
                    <a:pt x="48" y="185"/>
                  </a:lnTo>
                  <a:lnTo>
                    <a:pt x="48" y="187"/>
                  </a:lnTo>
                  <a:lnTo>
                    <a:pt x="51" y="192"/>
                  </a:lnTo>
                  <a:lnTo>
                    <a:pt x="53" y="192"/>
                  </a:lnTo>
                  <a:lnTo>
                    <a:pt x="53" y="194"/>
                  </a:lnTo>
                  <a:lnTo>
                    <a:pt x="55" y="194"/>
                  </a:lnTo>
                  <a:lnTo>
                    <a:pt x="55" y="194"/>
                  </a:lnTo>
                  <a:lnTo>
                    <a:pt x="58" y="194"/>
                  </a:lnTo>
                  <a:lnTo>
                    <a:pt x="58" y="194"/>
                  </a:lnTo>
                  <a:lnTo>
                    <a:pt x="58" y="196"/>
                  </a:lnTo>
                  <a:lnTo>
                    <a:pt x="60" y="199"/>
                  </a:lnTo>
                  <a:lnTo>
                    <a:pt x="64" y="203"/>
                  </a:lnTo>
                  <a:lnTo>
                    <a:pt x="64" y="203"/>
                  </a:lnTo>
                  <a:lnTo>
                    <a:pt x="67" y="203"/>
                  </a:lnTo>
                  <a:lnTo>
                    <a:pt x="67" y="203"/>
                  </a:lnTo>
                  <a:lnTo>
                    <a:pt x="69" y="203"/>
                  </a:lnTo>
                  <a:lnTo>
                    <a:pt x="71" y="203"/>
                  </a:lnTo>
                  <a:lnTo>
                    <a:pt x="71" y="203"/>
                  </a:lnTo>
                  <a:lnTo>
                    <a:pt x="71" y="205"/>
                  </a:lnTo>
                  <a:lnTo>
                    <a:pt x="74" y="205"/>
                  </a:lnTo>
                  <a:lnTo>
                    <a:pt x="74" y="208"/>
                  </a:lnTo>
                  <a:lnTo>
                    <a:pt x="76" y="210"/>
                  </a:lnTo>
                  <a:lnTo>
                    <a:pt x="76" y="219"/>
                  </a:lnTo>
                  <a:lnTo>
                    <a:pt x="76" y="221"/>
                  </a:lnTo>
                  <a:lnTo>
                    <a:pt x="76" y="221"/>
                  </a:lnTo>
                  <a:lnTo>
                    <a:pt x="78" y="224"/>
                  </a:lnTo>
                  <a:lnTo>
                    <a:pt x="78" y="224"/>
                  </a:lnTo>
                  <a:lnTo>
                    <a:pt x="78" y="226"/>
                  </a:lnTo>
                  <a:lnTo>
                    <a:pt x="83" y="228"/>
                  </a:lnTo>
                  <a:lnTo>
                    <a:pt x="85" y="228"/>
                  </a:lnTo>
                  <a:lnTo>
                    <a:pt x="85" y="228"/>
                  </a:lnTo>
                  <a:lnTo>
                    <a:pt x="85" y="231"/>
                  </a:lnTo>
                  <a:lnTo>
                    <a:pt x="87" y="231"/>
                  </a:lnTo>
                  <a:lnTo>
                    <a:pt x="87" y="233"/>
                  </a:lnTo>
                  <a:lnTo>
                    <a:pt x="90" y="235"/>
                  </a:lnTo>
                  <a:lnTo>
                    <a:pt x="92" y="235"/>
                  </a:lnTo>
                  <a:lnTo>
                    <a:pt x="92" y="237"/>
                  </a:lnTo>
                  <a:lnTo>
                    <a:pt x="92" y="237"/>
                  </a:lnTo>
                  <a:lnTo>
                    <a:pt x="92" y="240"/>
                  </a:lnTo>
                  <a:lnTo>
                    <a:pt x="92" y="240"/>
                  </a:lnTo>
                  <a:lnTo>
                    <a:pt x="92" y="242"/>
                  </a:lnTo>
                  <a:lnTo>
                    <a:pt x="92" y="242"/>
                  </a:lnTo>
                  <a:lnTo>
                    <a:pt x="92" y="244"/>
                  </a:lnTo>
                  <a:lnTo>
                    <a:pt x="90" y="249"/>
                  </a:lnTo>
                  <a:lnTo>
                    <a:pt x="87" y="251"/>
                  </a:lnTo>
                  <a:lnTo>
                    <a:pt x="85" y="251"/>
                  </a:lnTo>
                  <a:lnTo>
                    <a:pt x="83" y="253"/>
                  </a:lnTo>
                  <a:lnTo>
                    <a:pt x="83" y="256"/>
                  </a:lnTo>
                  <a:lnTo>
                    <a:pt x="80" y="256"/>
                  </a:lnTo>
                  <a:lnTo>
                    <a:pt x="80" y="256"/>
                  </a:lnTo>
                  <a:lnTo>
                    <a:pt x="78" y="258"/>
                  </a:lnTo>
                  <a:lnTo>
                    <a:pt x="78" y="258"/>
                  </a:lnTo>
                  <a:lnTo>
                    <a:pt x="76" y="258"/>
                  </a:lnTo>
                  <a:lnTo>
                    <a:pt x="74" y="260"/>
                  </a:lnTo>
                  <a:lnTo>
                    <a:pt x="74" y="263"/>
                  </a:lnTo>
                  <a:lnTo>
                    <a:pt x="71" y="263"/>
                  </a:lnTo>
                  <a:lnTo>
                    <a:pt x="71" y="265"/>
                  </a:lnTo>
                  <a:lnTo>
                    <a:pt x="71" y="267"/>
                  </a:lnTo>
                  <a:lnTo>
                    <a:pt x="74" y="269"/>
                  </a:lnTo>
                  <a:lnTo>
                    <a:pt x="74" y="272"/>
                  </a:lnTo>
                  <a:lnTo>
                    <a:pt x="71" y="274"/>
                  </a:lnTo>
                  <a:lnTo>
                    <a:pt x="67" y="283"/>
                  </a:lnTo>
                  <a:lnTo>
                    <a:pt x="64" y="285"/>
                  </a:lnTo>
                  <a:lnTo>
                    <a:pt x="62" y="285"/>
                  </a:lnTo>
                  <a:lnTo>
                    <a:pt x="62" y="288"/>
                  </a:lnTo>
                  <a:lnTo>
                    <a:pt x="62" y="288"/>
                  </a:lnTo>
                  <a:lnTo>
                    <a:pt x="64" y="290"/>
                  </a:lnTo>
                  <a:lnTo>
                    <a:pt x="64" y="290"/>
                  </a:lnTo>
                  <a:lnTo>
                    <a:pt x="64" y="290"/>
                  </a:lnTo>
                  <a:lnTo>
                    <a:pt x="67" y="290"/>
                  </a:lnTo>
                  <a:lnTo>
                    <a:pt x="67" y="292"/>
                  </a:lnTo>
                  <a:lnTo>
                    <a:pt x="62" y="295"/>
                  </a:lnTo>
                  <a:lnTo>
                    <a:pt x="62" y="297"/>
                  </a:lnTo>
                  <a:lnTo>
                    <a:pt x="69" y="306"/>
                  </a:lnTo>
                  <a:lnTo>
                    <a:pt x="76" y="313"/>
                  </a:lnTo>
                  <a:lnTo>
                    <a:pt x="78" y="317"/>
                  </a:lnTo>
                  <a:lnTo>
                    <a:pt x="80" y="324"/>
                  </a:lnTo>
                  <a:lnTo>
                    <a:pt x="83" y="327"/>
                  </a:lnTo>
                  <a:lnTo>
                    <a:pt x="83" y="329"/>
                  </a:lnTo>
                  <a:lnTo>
                    <a:pt x="83" y="329"/>
                  </a:lnTo>
                  <a:lnTo>
                    <a:pt x="87" y="324"/>
                  </a:lnTo>
                  <a:lnTo>
                    <a:pt x="87" y="320"/>
                  </a:lnTo>
                  <a:lnTo>
                    <a:pt x="87" y="317"/>
                  </a:lnTo>
                  <a:lnTo>
                    <a:pt x="90" y="317"/>
                  </a:lnTo>
                  <a:lnTo>
                    <a:pt x="103" y="308"/>
                  </a:lnTo>
                  <a:lnTo>
                    <a:pt x="106" y="306"/>
                  </a:lnTo>
                  <a:lnTo>
                    <a:pt x="106" y="306"/>
                  </a:lnTo>
                  <a:lnTo>
                    <a:pt x="110" y="308"/>
                  </a:lnTo>
                  <a:lnTo>
                    <a:pt x="110" y="308"/>
                  </a:lnTo>
                  <a:lnTo>
                    <a:pt x="112" y="311"/>
                  </a:lnTo>
                  <a:lnTo>
                    <a:pt x="112" y="311"/>
                  </a:lnTo>
                  <a:lnTo>
                    <a:pt x="112" y="311"/>
                  </a:lnTo>
                  <a:lnTo>
                    <a:pt x="115" y="313"/>
                  </a:lnTo>
                  <a:lnTo>
                    <a:pt x="115" y="313"/>
                  </a:lnTo>
                  <a:lnTo>
                    <a:pt x="117" y="311"/>
                  </a:lnTo>
                  <a:lnTo>
                    <a:pt x="117" y="308"/>
                  </a:lnTo>
                  <a:lnTo>
                    <a:pt x="117" y="308"/>
                  </a:lnTo>
                  <a:lnTo>
                    <a:pt x="119" y="308"/>
                  </a:lnTo>
                  <a:lnTo>
                    <a:pt x="122" y="306"/>
                  </a:lnTo>
                  <a:lnTo>
                    <a:pt x="124" y="306"/>
                  </a:lnTo>
                  <a:lnTo>
                    <a:pt x="126" y="306"/>
                  </a:lnTo>
                  <a:lnTo>
                    <a:pt x="126" y="308"/>
                  </a:lnTo>
                  <a:lnTo>
                    <a:pt x="126" y="308"/>
                  </a:lnTo>
                  <a:lnTo>
                    <a:pt x="128" y="313"/>
                  </a:lnTo>
                  <a:lnTo>
                    <a:pt x="131" y="313"/>
                  </a:lnTo>
                  <a:lnTo>
                    <a:pt x="131" y="313"/>
                  </a:lnTo>
                  <a:lnTo>
                    <a:pt x="131" y="313"/>
                  </a:lnTo>
                  <a:lnTo>
                    <a:pt x="133" y="315"/>
                  </a:lnTo>
                  <a:lnTo>
                    <a:pt x="135" y="313"/>
                  </a:lnTo>
                  <a:lnTo>
                    <a:pt x="138" y="313"/>
                  </a:lnTo>
                  <a:lnTo>
                    <a:pt x="140" y="313"/>
                  </a:lnTo>
                  <a:lnTo>
                    <a:pt x="140" y="313"/>
                  </a:lnTo>
                  <a:lnTo>
                    <a:pt x="140" y="313"/>
                  </a:lnTo>
                  <a:lnTo>
                    <a:pt x="138" y="317"/>
                  </a:lnTo>
                  <a:lnTo>
                    <a:pt x="138" y="317"/>
                  </a:lnTo>
                  <a:lnTo>
                    <a:pt x="138" y="320"/>
                  </a:lnTo>
                  <a:lnTo>
                    <a:pt x="138" y="320"/>
                  </a:lnTo>
                  <a:lnTo>
                    <a:pt x="138" y="322"/>
                  </a:lnTo>
                  <a:lnTo>
                    <a:pt x="138" y="322"/>
                  </a:lnTo>
                  <a:lnTo>
                    <a:pt x="142" y="327"/>
                  </a:lnTo>
                  <a:lnTo>
                    <a:pt x="147" y="331"/>
                  </a:lnTo>
                  <a:lnTo>
                    <a:pt x="147" y="331"/>
                  </a:lnTo>
                  <a:lnTo>
                    <a:pt x="147" y="333"/>
                  </a:lnTo>
                  <a:lnTo>
                    <a:pt x="149" y="333"/>
                  </a:lnTo>
                  <a:lnTo>
                    <a:pt x="151" y="333"/>
                  </a:lnTo>
                  <a:lnTo>
                    <a:pt x="151" y="333"/>
                  </a:lnTo>
                  <a:lnTo>
                    <a:pt x="154" y="333"/>
                  </a:lnTo>
                  <a:lnTo>
                    <a:pt x="176" y="331"/>
                  </a:lnTo>
                  <a:lnTo>
                    <a:pt x="179" y="331"/>
                  </a:lnTo>
                  <a:lnTo>
                    <a:pt x="179" y="329"/>
                  </a:lnTo>
                  <a:lnTo>
                    <a:pt x="179" y="329"/>
                  </a:lnTo>
                  <a:lnTo>
                    <a:pt x="179" y="327"/>
                  </a:lnTo>
                  <a:lnTo>
                    <a:pt x="183" y="324"/>
                  </a:lnTo>
                  <a:lnTo>
                    <a:pt x="188" y="324"/>
                  </a:lnTo>
                  <a:lnTo>
                    <a:pt x="190" y="324"/>
                  </a:lnTo>
                  <a:lnTo>
                    <a:pt x="197" y="324"/>
                  </a:lnTo>
                  <a:lnTo>
                    <a:pt x="199" y="327"/>
                  </a:lnTo>
                  <a:lnTo>
                    <a:pt x="199" y="327"/>
                  </a:lnTo>
                  <a:lnTo>
                    <a:pt x="202" y="327"/>
                  </a:lnTo>
                  <a:lnTo>
                    <a:pt x="202" y="329"/>
                  </a:lnTo>
                  <a:lnTo>
                    <a:pt x="204" y="329"/>
                  </a:lnTo>
                  <a:lnTo>
                    <a:pt x="204" y="329"/>
                  </a:lnTo>
                  <a:lnTo>
                    <a:pt x="204" y="331"/>
                  </a:lnTo>
                  <a:lnTo>
                    <a:pt x="204" y="331"/>
                  </a:lnTo>
                  <a:lnTo>
                    <a:pt x="206" y="333"/>
                  </a:lnTo>
                  <a:lnTo>
                    <a:pt x="206" y="333"/>
                  </a:lnTo>
                  <a:lnTo>
                    <a:pt x="206" y="333"/>
                  </a:lnTo>
                  <a:lnTo>
                    <a:pt x="209" y="336"/>
                  </a:lnTo>
                  <a:lnTo>
                    <a:pt x="209" y="333"/>
                  </a:lnTo>
                  <a:lnTo>
                    <a:pt x="211" y="333"/>
                  </a:lnTo>
                  <a:lnTo>
                    <a:pt x="211" y="333"/>
                  </a:lnTo>
                  <a:lnTo>
                    <a:pt x="209" y="329"/>
                  </a:lnTo>
                  <a:lnTo>
                    <a:pt x="209" y="329"/>
                  </a:lnTo>
                  <a:lnTo>
                    <a:pt x="209" y="329"/>
                  </a:lnTo>
                  <a:lnTo>
                    <a:pt x="209" y="327"/>
                  </a:lnTo>
                  <a:lnTo>
                    <a:pt x="206" y="327"/>
                  </a:lnTo>
                  <a:lnTo>
                    <a:pt x="206" y="327"/>
                  </a:lnTo>
                  <a:lnTo>
                    <a:pt x="206" y="327"/>
                  </a:lnTo>
                  <a:lnTo>
                    <a:pt x="206" y="324"/>
                  </a:lnTo>
                  <a:lnTo>
                    <a:pt x="206" y="324"/>
                  </a:lnTo>
                  <a:lnTo>
                    <a:pt x="209" y="322"/>
                  </a:lnTo>
                  <a:lnTo>
                    <a:pt x="209" y="322"/>
                  </a:lnTo>
                  <a:lnTo>
                    <a:pt x="209" y="322"/>
                  </a:lnTo>
                  <a:lnTo>
                    <a:pt x="209" y="320"/>
                  </a:lnTo>
                  <a:lnTo>
                    <a:pt x="211" y="317"/>
                  </a:lnTo>
                  <a:lnTo>
                    <a:pt x="211" y="315"/>
                  </a:lnTo>
                  <a:lnTo>
                    <a:pt x="211" y="315"/>
                  </a:lnTo>
                  <a:lnTo>
                    <a:pt x="211" y="313"/>
                  </a:lnTo>
                  <a:lnTo>
                    <a:pt x="213" y="313"/>
                  </a:lnTo>
                  <a:lnTo>
                    <a:pt x="213" y="311"/>
                  </a:lnTo>
                  <a:lnTo>
                    <a:pt x="215" y="311"/>
                  </a:lnTo>
                  <a:lnTo>
                    <a:pt x="215" y="308"/>
                  </a:lnTo>
                  <a:lnTo>
                    <a:pt x="215" y="308"/>
                  </a:lnTo>
                  <a:lnTo>
                    <a:pt x="215" y="306"/>
                  </a:lnTo>
                  <a:lnTo>
                    <a:pt x="215" y="306"/>
                  </a:lnTo>
                  <a:lnTo>
                    <a:pt x="215" y="301"/>
                  </a:lnTo>
                  <a:lnTo>
                    <a:pt x="215" y="299"/>
                  </a:lnTo>
                  <a:lnTo>
                    <a:pt x="215" y="299"/>
                  </a:lnTo>
                  <a:lnTo>
                    <a:pt x="215" y="297"/>
                  </a:lnTo>
                  <a:lnTo>
                    <a:pt x="218" y="295"/>
                  </a:lnTo>
                  <a:lnTo>
                    <a:pt x="220" y="290"/>
                  </a:lnTo>
                  <a:lnTo>
                    <a:pt x="220" y="285"/>
                  </a:lnTo>
                  <a:lnTo>
                    <a:pt x="220" y="279"/>
                  </a:lnTo>
                  <a:lnTo>
                    <a:pt x="220" y="276"/>
                  </a:lnTo>
                  <a:lnTo>
                    <a:pt x="220" y="276"/>
                  </a:lnTo>
                  <a:lnTo>
                    <a:pt x="222" y="274"/>
                  </a:lnTo>
                  <a:lnTo>
                    <a:pt x="222" y="274"/>
                  </a:lnTo>
                  <a:lnTo>
                    <a:pt x="222" y="272"/>
                  </a:lnTo>
                  <a:lnTo>
                    <a:pt x="225" y="272"/>
                  </a:lnTo>
                  <a:lnTo>
                    <a:pt x="225" y="272"/>
                  </a:lnTo>
                  <a:lnTo>
                    <a:pt x="225" y="272"/>
                  </a:lnTo>
                  <a:lnTo>
                    <a:pt x="227" y="274"/>
                  </a:lnTo>
                  <a:lnTo>
                    <a:pt x="227" y="274"/>
                  </a:lnTo>
                  <a:lnTo>
                    <a:pt x="227" y="274"/>
                  </a:lnTo>
                  <a:lnTo>
                    <a:pt x="229" y="274"/>
                  </a:lnTo>
                  <a:lnTo>
                    <a:pt x="234" y="274"/>
                  </a:lnTo>
                  <a:lnTo>
                    <a:pt x="243" y="276"/>
                  </a:lnTo>
                  <a:lnTo>
                    <a:pt x="243" y="276"/>
                  </a:lnTo>
                  <a:lnTo>
                    <a:pt x="245" y="276"/>
                  </a:lnTo>
                  <a:lnTo>
                    <a:pt x="252" y="274"/>
                  </a:lnTo>
                  <a:lnTo>
                    <a:pt x="263" y="276"/>
                  </a:lnTo>
                  <a:lnTo>
                    <a:pt x="268" y="276"/>
                  </a:lnTo>
                  <a:lnTo>
                    <a:pt x="268" y="276"/>
                  </a:lnTo>
                  <a:lnTo>
                    <a:pt x="275" y="269"/>
                  </a:lnTo>
                  <a:lnTo>
                    <a:pt x="284" y="256"/>
                  </a:lnTo>
                  <a:lnTo>
                    <a:pt x="286" y="253"/>
                  </a:lnTo>
                  <a:lnTo>
                    <a:pt x="289" y="251"/>
                  </a:lnTo>
                  <a:lnTo>
                    <a:pt x="293" y="235"/>
                  </a:lnTo>
                  <a:lnTo>
                    <a:pt x="298" y="226"/>
                  </a:lnTo>
                  <a:lnTo>
                    <a:pt x="314" y="203"/>
                  </a:lnTo>
                  <a:lnTo>
                    <a:pt x="311" y="20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20" name="Freeform 22"/>
            <p:cNvSpPr/>
            <p:nvPr/>
          </p:nvSpPr>
          <p:spPr bwMode="auto">
            <a:xfrm>
              <a:off x="6978446" y="1599637"/>
              <a:ext cx="374650" cy="242888"/>
            </a:xfrm>
            <a:custGeom>
              <a:avLst/>
              <a:gdLst>
                <a:gd name="T0" fmla="*/ 233 w 236"/>
                <a:gd name="T1" fmla="*/ 96 h 153"/>
                <a:gd name="T2" fmla="*/ 233 w 236"/>
                <a:gd name="T3" fmla="*/ 80 h 153"/>
                <a:gd name="T4" fmla="*/ 233 w 236"/>
                <a:gd name="T5" fmla="*/ 73 h 153"/>
                <a:gd name="T6" fmla="*/ 227 w 236"/>
                <a:gd name="T7" fmla="*/ 69 h 153"/>
                <a:gd name="T8" fmla="*/ 224 w 236"/>
                <a:gd name="T9" fmla="*/ 62 h 153"/>
                <a:gd name="T10" fmla="*/ 224 w 236"/>
                <a:gd name="T11" fmla="*/ 48 h 153"/>
                <a:gd name="T12" fmla="*/ 220 w 236"/>
                <a:gd name="T13" fmla="*/ 21 h 153"/>
                <a:gd name="T14" fmla="*/ 220 w 236"/>
                <a:gd name="T15" fmla="*/ 14 h 153"/>
                <a:gd name="T16" fmla="*/ 220 w 236"/>
                <a:gd name="T17" fmla="*/ 19 h 153"/>
                <a:gd name="T18" fmla="*/ 215 w 236"/>
                <a:gd name="T19" fmla="*/ 21 h 153"/>
                <a:gd name="T20" fmla="*/ 197 w 236"/>
                <a:gd name="T21" fmla="*/ 16 h 153"/>
                <a:gd name="T22" fmla="*/ 190 w 236"/>
                <a:gd name="T23" fmla="*/ 19 h 153"/>
                <a:gd name="T24" fmla="*/ 183 w 236"/>
                <a:gd name="T25" fmla="*/ 12 h 153"/>
                <a:gd name="T26" fmla="*/ 156 w 236"/>
                <a:gd name="T27" fmla="*/ 0 h 153"/>
                <a:gd name="T28" fmla="*/ 149 w 236"/>
                <a:gd name="T29" fmla="*/ 9 h 153"/>
                <a:gd name="T30" fmla="*/ 126 w 236"/>
                <a:gd name="T31" fmla="*/ 21 h 153"/>
                <a:gd name="T32" fmla="*/ 101 w 236"/>
                <a:gd name="T33" fmla="*/ 23 h 153"/>
                <a:gd name="T34" fmla="*/ 76 w 236"/>
                <a:gd name="T35" fmla="*/ 32 h 153"/>
                <a:gd name="T36" fmla="*/ 60 w 236"/>
                <a:gd name="T37" fmla="*/ 30 h 153"/>
                <a:gd name="T38" fmla="*/ 44 w 236"/>
                <a:gd name="T39" fmla="*/ 23 h 153"/>
                <a:gd name="T40" fmla="*/ 39 w 236"/>
                <a:gd name="T41" fmla="*/ 35 h 153"/>
                <a:gd name="T42" fmla="*/ 25 w 236"/>
                <a:gd name="T43" fmla="*/ 41 h 153"/>
                <a:gd name="T44" fmla="*/ 19 w 236"/>
                <a:gd name="T45" fmla="*/ 41 h 153"/>
                <a:gd name="T46" fmla="*/ 14 w 236"/>
                <a:gd name="T47" fmla="*/ 41 h 153"/>
                <a:gd name="T48" fmla="*/ 14 w 236"/>
                <a:gd name="T49" fmla="*/ 46 h 153"/>
                <a:gd name="T50" fmla="*/ 0 w 236"/>
                <a:gd name="T51" fmla="*/ 53 h 153"/>
                <a:gd name="T52" fmla="*/ 0 w 236"/>
                <a:gd name="T53" fmla="*/ 67 h 153"/>
                <a:gd name="T54" fmla="*/ 12 w 236"/>
                <a:gd name="T55" fmla="*/ 89 h 153"/>
                <a:gd name="T56" fmla="*/ 25 w 236"/>
                <a:gd name="T57" fmla="*/ 96 h 153"/>
                <a:gd name="T58" fmla="*/ 37 w 236"/>
                <a:gd name="T59" fmla="*/ 103 h 153"/>
                <a:gd name="T60" fmla="*/ 35 w 236"/>
                <a:gd name="T61" fmla="*/ 115 h 153"/>
                <a:gd name="T62" fmla="*/ 37 w 236"/>
                <a:gd name="T63" fmla="*/ 121 h 153"/>
                <a:gd name="T64" fmla="*/ 41 w 236"/>
                <a:gd name="T65" fmla="*/ 140 h 153"/>
                <a:gd name="T66" fmla="*/ 60 w 236"/>
                <a:gd name="T67" fmla="*/ 153 h 153"/>
                <a:gd name="T68" fmla="*/ 71 w 236"/>
                <a:gd name="T69" fmla="*/ 142 h 153"/>
                <a:gd name="T70" fmla="*/ 73 w 236"/>
                <a:gd name="T71" fmla="*/ 142 h 153"/>
                <a:gd name="T72" fmla="*/ 73 w 236"/>
                <a:gd name="T73" fmla="*/ 144 h 153"/>
                <a:gd name="T74" fmla="*/ 76 w 236"/>
                <a:gd name="T75" fmla="*/ 147 h 153"/>
                <a:gd name="T76" fmla="*/ 92 w 236"/>
                <a:gd name="T77" fmla="*/ 149 h 153"/>
                <a:gd name="T78" fmla="*/ 124 w 236"/>
                <a:gd name="T79" fmla="*/ 137 h 153"/>
                <a:gd name="T80" fmla="*/ 128 w 236"/>
                <a:gd name="T81" fmla="*/ 133 h 153"/>
                <a:gd name="T82" fmla="*/ 137 w 236"/>
                <a:gd name="T83" fmla="*/ 126 h 153"/>
                <a:gd name="T84" fmla="*/ 144 w 236"/>
                <a:gd name="T85" fmla="*/ 121 h 153"/>
                <a:gd name="T86" fmla="*/ 151 w 236"/>
                <a:gd name="T87" fmla="*/ 119 h 153"/>
                <a:gd name="T88" fmla="*/ 158 w 236"/>
                <a:gd name="T89" fmla="*/ 117 h 153"/>
                <a:gd name="T90" fmla="*/ 179 w 236"/>
                <a:gd name="T91" fmla="*/ 124 h 153"/>
                <a:gd name="T92" fmla="*/ 197 w 236"/>
                <a:gd name="T93" fmla="*/ 126 h 153"/>
                <a:gd name="T94" fmla="*/ 201 w 236"/>
                <a:gd name="T95" fmla="*/ 124 h 153"/>
                <a:gd name="T96" fmla="*/ 233 w 236"/>
                <a:gd name="T97" fmla="*/ 10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6" h="153">
                  <a:moveTo>
                    <a:pt x="236" y="99"/>
                  </a:moveTo>
                  <a:lnTo>
                    <a:pt x="233" y="99"/>
                  </a:lnTo>
                  <a:lnTo>
                    <a:pt x="233" y="96"/>
                  </a:lnTo>
                  <a:lnTo>
                    <a:pt x="233" y="94"/>
                  </a:lnTo>
                  <a:lnTo>
                    <a:pt x="233" y="89"/>
                  </a:lnTo>
                  <a:lnTo>
                    <a:pt x="233" y="80"/>
                  </a:lnTo>
                  <a:lnTo>
                    <a:pt x="233" y="76"/>
                  </a:lnTo>
                  <a:lnTo>
                    <a:pt x="233" y="73"/>
                  </a:lnTo>
                  <a:lnTo>
                    <a:pt x="233" y="73"/>
                  </a:lnTo>
                  <a:lnTo>
                    <a:pt x="229" y="71"/>
                  </a:lnTo>
                  <a:lnTo>
                    <a:pt x="227" y="69"/>
                  </a:lnTo>
                  <a:lnTo>
                    <a:pt x="227" y="69"/>
                  </a:lnTo>
                  <a:lnTo>
                    <a:pt x="227" y="69"/>
                  </a:lnTo>
                  <a:lnTo>
                    <a:pt x="227" y="67"/>
                  </a:lnTo>
                  <a:lnTo>
                    <a:pt x="224" y="62"/>
                  </a:lnTo>
                  <a:lnTo>
                    <a:pt x="224" y="60"/>
                  </a:lnTo>
                  <a:lnTo>
                    <a:pt x="224" y="53"/>
                  </a:lnTo>
                  <a:lnTo>
                    <a:pt x="224" y="48"/>
                  </a:lnTo>
                  <a:lnTo>
                    <a:pt x="222" y="41"/>
                  </a:lnTo>
                  <a:lnTo>
                    <a:pt x="220" y="23"/>
                  </a:lnTo>
                  <a:lnTo>
                    <a:pt x="220" y="21"/>
                  </a:lnTo>
                  <a:lnTo>
                    <a:pt x="220" y="21"/>
                  </a:lnTo>
                  <a:lnTo>
                    <a:pt x="222" y="21"/>
                  </a:lnTo>
                  <a:lnTo>
                    <a:pt x="220" y="14"/>
                  </a:lnTo>
                  <a:lnTo>
                    <a:pt x="220" y="14"/>
                  </a:lnTo>
                  <a:lnTo>
                    <a:pt x="220" y="19"/>
                  </a:lnTo>
                  <a:lnTo>
                    <a:pt x="220" y="19"/>
                  </a:lnTo>
                  <a:lnTo>
                    <a:pt x="220" y="21"/>
                  </a:lnTo>
                  <a:lnTo>
                    <a:pt x="217" y="21"/>
                  </a:lnTo>
                  <a:lnTo>
                    <a:pt x="215" y="21"/>
                  </a:lnTo>
                  <a:lnTo>
                    <a:pt x="213" y="21"/>
                  </a:lnTo>
                  <a:lnTo>
                    <a:pt x="206" y="21"/>
                  </a:lnTo>
                  <a:lnTo>
                    <a:pt x="197" y="16"/>
                  </a:lnTo>
                  <a:lnTo>
                    <a:pt x="195" y="16"/>
                  </a:lnTo>
                  <a:lnTo>
                    <a:pt x="192" y="19"/>
                  </a:lnTo>
                  <a:lnTo>
                    <a:pt x="190" y="19"/>
                  </a:lnTo>
                  <a:lnTo>
                    <a:pt x="188" y="19"/>
                  </a:lnTo>
                  <a:lnTo>
                    <a:pt x="188" y="16"/>
                  </a:lnTo>
                  <a:lnTo>
                    <a:pt x="183" y="12"/>
                  </a:lnTo>
                  <a:lnTo>
                    <a:pt x="181" y="9"/>
                  </a:lnTo>
                  <a:lnTo>
                    <a:pt x="179" y="7"/>
                  </a:lnTo>
                  <a:lnTo>
                    <a:pt x="156" y="0"/>
                  </a:lnTo>
                  <a:lnTo>
                    <a:pt x="153" y="3"/>
                  </a:lnTo>
                  <a:lnTo>
                    <a:pt x="151" y="7"/>
                  </a:lnTo>
                  <a:lnTo>
                    <a:pt x="149" y="9"/>
                  </a:lnTo>
                  <a:lnTo>
                    <a:pt x="144" y="9"/>
                  </a:lnTo>
                  <a:lnTo>
                    <a:pt x="137" y="12"/>
                  </a:lnTo>
                  <a:lnTo>
                    <a:pt x="126" y="21"/>
                  </a:lnTo>
                  <a:lnTo>
                    <a:pt x="119" y="23"/>
                  </a:lnTo>
                  <a:lnTo>
                    <a:pt x="103" y="23"/>
                  </a:lnTo>
                  <a:lnTo>
                    <a:pt x="101" y="23"/>
                  </a:lnTo>
                  <a:lnTo>
                    <a:pt x="96" y="28"/>
                  </a:lnTo>
                  <a:lnTo>
                    <a:pt x="83" y="32"/>
                  </a:lnTo>
                  <a:lnTo>
                    <a:pt x="76" y="32"/>
                  </a:lnTo>
                  <a:lnTo>
                    <a:pt x="69" y="32"/>
                  </a:lnTo>
                  <a:lnTo>
                    <a:pt x="64" y="32"/>
                  </a:lnTo>
                  <a:lnTo>
                    <a:pt x="60" y="30"/>
                  </a:lnTo>
                  <a:lnTo>
                    <a:pt x="51" y="19"/>
                  </a:lnTo>
                  <a:lnTo>
                    <a:pt x="46" y="21"/>
                  </a:lnTo>
                  <a:lnTo>
                    <a:pt x="44" y="23"/>
                  </a:lnTo>
                  <a:lnTo>
                    <a:pt x="44" y="25"/>
                  </a:lnTo>
                  <a:lnTo>
                    <a:pt x="41" y="30"/>
                  </a:lnTo>
                  <a:lnTo>
                    <a:pt x="39" y="35"/>
                  </a:lnTo>
                  <a:lnTo>
                    <a:pt x="35" y="39"/>
                  </a:lnTo>
                  <a:lnTo>
                    <a:pt x="30" y="41"/>
                  </a:lnTo>
                  <a:lnTo>
                    <a:pt x="25" y="41"/>
                  </a:lnTo>
                  <a:lnTo>
                    <a:pt x="21" y="41"/>
                  </a:lnTo>
                  <a:lnTo>
                    <a:pt x="19" y="41"/>
                  </a:lnTo>
                  <a:lnTo>
                    <a:pt x="19" y="41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4" y="41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4" y="46"/>
                  </a:lnTo>
                  <a:lnTo>
                    <a:pt x="7" y="46"/>
                  </a:lnTo>
                  <a:lnTo>
                    <a:pt x="5" y="48"/>
                  </a:lnTo>
                  <a:lnTo>
                    <a:pt x="0" y="53"/>
                  </a:lnTo>
                  <a:lnTo>
                    <a:pt x="0" y="57"/>
                  </a:lnTo>
                  <a:lnTo>
                    <a:pt x="0" y="62"/>
                  </a:lnTo>
                  <a:lnTo>
                    <a:pt x="0" y="67"/>
                  </a:lnTo>
                  <a:lnTo>
                    <a:pt x="3" y="80"/>
                  </a:lnTo>
                  <a:lnTo>
                    <a:pt x="7" y="87"/>
                  </a:lnTo>
                  <a:lnTo>
                    <a:pt x="12" y="89"/>
                  </a:lnTo>
                  <a:lnTo>
                    <a:pt x="19" y="92"/>
                  </a:lnTo>
                  <a:lnTo>
                    <a:pt x="21" y="92"/>
                  </a:lnTo>
                  <a:lnTo>
                    <a:pt x="25" y="96"/>
                  </a:lnTo>
                  <a:lnTo>
                    <a:pt x="28" y="99"/>
                  </a:lnTo>
                  <a:lnTo>
                    <a:pt x="35" y="101"/>
                  </a:lnTo>
                  <a:lnTo>
                    <a:pt x="37" y="103"/>
                  </a:lnTo>
                  <a:lnTo>
                    <a:pt x="39" y="108"/>
                  </a:lnTo>
                  <a:lnTo>
                    <a:pt x="39" y="108"/>
                  </a:lnTo>
                  <a:lnTo>
                    <a:pt x="35" y="115"/>
                  </a:lnTo>
                  <a:lnTo>
                    <a:pt x="35" y="117"/>
                  </a:lnTo>
                  <a:lnTo>
                    <a:pt x="35" y="119"/>
                  </a:lnTo>
                  <a:lnTo>
                    <a:pt x="37" y="121"/>
                  </a:lnTo>
                  <a:lnTo>
                    <a:pt x="39" y="124"/>
                  </a:lnTo>
                  <a:lnTo>
                    <a:pt x="39" y="137"/>
                  </a:lnTo>
                  <a:lnTo>
                    <a:pt x="41" y="140"/>
                  </a:lnTo>
                  <a:lnTo>
                    <a:pt x="51" y="147"/>
                  </a:lnTo>
                  <a:lnTo>
                    <a:pt x="60" y="153"/>
                  </a:lnTo>
                  <a:lnTo>
                    <a:pt x="60" y="153"/>
                  </a:lnTo>
                  <a:lnTo>
                    <a:pt x="60" y="153"/>
                  </a:lnTo>
                  <a:lnTo>
                    <a:pt x="64" y="151"/>
                  </a:lnTo>
                  <a:lnTo>
                    <a:pt x="71" y="142"/>
                  </a:lnTo>
                  <a:lnTo>
                    <a:pt x="73" y="140"/>
                  </a:lnTo>
                  <a:lnTo>
                    <a:pt x="73" y="140"/>
                  </a:lnTo>
                  <a:lnTo>
                    <a:pt x="73" y="142"/>
                  </a:lnTo>
                  <a:lnTo>
                    <a:pt x="73" y="144"/>
                  </a:lnTo>
                  <a:lnTo>
                    <a:pt x="73" y="144"/>
                  </a:lnTo>
                  <a:lnTo>
                    <a:pt x="73" y="144"/>
                  </a:lnTo>
                  <a:lnTo>
                    <a:pt x="73" y="147"/>
                  </a:lnTo>
                  <a:lnTo>
                    <a:pt x="73" y="147"/>
                  </a:lnTo>
                  <a:lnTo>
                    <a:pt x="76" y="147"/>
                  </a:lnTo>
                  <a:lnTo>
                    <a:pt x="78" y="147"/>
                  </a:lnTo>
                  <a:lnTo>
                    <a:pt x="89" y="149"/>
                  </a:lnTo>
                  <a:lnTo>
                    <a:pt x="92" y="149"/>
                  </a:lnTo>
                  <a:lnTo>
                    <a:pt x="94" y="149"/>
                  </a:lnTo>
                  <a:lnTo>
                    <a:pt x="94" y="147"/>
                  </a:lnTo>
                  <a:lnTo>
                    <a:pt x="124" y="137"/>
                  </a:lnTo>
                  <a:lnTo>
                    <a:pt x="126" y="137"/>
                  </a:lnTo>
                  <a:lnTo>
                    <a:pt x="128" y="133"/>
                  </a:lnTo>
                  <a:lnTo>
                    <a:pt x="128" y="133"/>
                  </a:lnTo>
                  <a:lnTo>
                    <a:pt x="133" y="131"/>
                  </a:lnTo>
                  <a:lnTo>
                    <a:pt x="135" y="128"/>
                  </a:lnTo>
                  <a:lnTo>
                    <a:pt x="137" y="126"/>
                  </a:lnTo>
                  <a:lnTo>
                    <a:pt x="142" y="121"/>
                  </a:lnTo>
                  <a:lnTo>
                    <a:pt x="142" y="121"/>
                  </a:lnTo>
                  <a:lnTo>
                    <a:pt x="144" y="121"/>
                  </a:lnTo>
                  <a:lnTo>
                    <a:pt x="147" y="121"/>
                  </a:lnTo>
                  <a:lnTo>
                    <a:pt x="149" y="121"/>
                  </a:lnTo>
                  <a:lnTo>
                    <a:pt x="151" y="119"/>
                  </a:lnTo>
                  <a:lnTo>
                    <a:pt x="153" y="119"/>
                  </a:lnTo>
                  <a:lnTo>
                    <a:pt x="156" y="117"/>
                  </a:lnTo>
                  <a:lnTo>
                    <a:pt x="158" y="117"/>
                  </a:lnTo>
                  <a:lnTo>
                    <a:pt x="179" y="121"/>
                  </a:lnTo>
                  <a:lnTo>
                    <a:pt x="179" y="121"/>
                  </a:lnTo>
                  <a:lnTo>
                    <a:pt x="179" y="124"/>
                  </a:lnTo>
                  <a:lnTo>
                    <a:pt x="181" y="124"/>
                  </a:lnTo>
                  <a:lnTo>
                    <a:pt x="183" y="126"/>
                  </a:lnTo>
                  <a:lnTo>
                    <a:pt x="197" y="126"/>
                  </a:lnTo>
                  <a:lnTo>
                    <a:pt x="199" y="126"/>
                  </a:lnTo>
                  <a:lnTo>
                    <a:pt x="199" y="126"/>
                  </a:lnTo>
                  <a:lnTo>
                    <a:pt x="201" y="124"/>
                  </a:lnTo>
                  <a:lnTo>
                    <a:pt x="206" y="119"/>
                  </a:lnTo>
                  <a:lnTo>
                    <a:pt x="227" y="115"/>
                  </a:lnTo>
                  <a:lnTo>
                    <a:pt x="233" y="103"/>
                  </a:lnTo>
                  <a:lnTo>
                    <a:pt x="236" y="101"/>
                  </a:lnTo>
                  <a:lnTo>
                    <a:pt x="236" y="9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21" name="Freeform 23"/>
            <p:cNvSpPr>
              <a:spLocks noEditPoints="1"/>
            </p:cNvSpPr>
            <p:nvPr/>
          </p:nvSpPr>
          <p:spPr bwMode="auto">
            <a:xfrm>
              <a:off x="9650209" y="3356999"/>
              <a:ext cx="1181100" cy="1008063"/>
            </a:xfrm>
            <a:custGeom>
              <a:avLst/>
              <a:gdLst>
                <a:gd name="T0" fmla="*/ 113 w 744"/>
                <a:gd name="T1" fmla="*/ 7 h 635"/>
                <a:gd name="T2" fmla="*/ 739 w 744"/>
                <a:gd name="T3" fmla="*/ 539 h 635"/>
                <a:gd name="T4" fmla="*/ 689 w 744"/>
                <a:gd name="T5" fmla="*/ 464 h 635"/>
                <a:gd name="T6" fmla="*/ 639 w 744"/>
                <a:gd name="T7" fmla="*/ 411 h 635"/>
                <a:gd name="T8" fmla="*/ 620 w 744"/>
                <a:gd name="T9" fmla="*/ 395 h 635"/>
                <a:gd name="T10" fmla="*/ 526 w 744"/>
                <a:gd name="T11" fmla="*/ 356 h 635"/>
                <a:gd name="T12" fmla="*/ 442 w 744"/>
                <a:gd name="T13" fmla="*/ 288 h 635"/>
                <a:gd name="T14" fmla="*/ 337 w 744"/>
                <a:gd name="T15" fmla="*/ 247 h 635"/>
                <a:gd name="T16" fmla="*/ 227 w 744"/>
                <a:gd name="T17" fmla="*/ 192 h 635"/>
                <a:gd name="T18" fmla="*/ 227 w 744"/>
                <a:gd name="T19" fmla="*/ 123 h 635"/>
                <a:gd name="T20" fmla="*/ 261 w 744"/>
                <a:gd name="T21" fmla="*/ 93 h 635"/>
                <a:gd name="T22" fmla="*/ 245 w 744"/>
                <a:gd name="T23" fmla="*/ 55 h 635"/>
                <a:gd name="T24" fmla="*/ 51 w 744"/>
                <a:gd name="T25" fmla="*/ 55 h 635"/>
                <a:gd name="T26" fmla="*/ 39 w 744"/>
                <a:gd name="T27" fmla="*/ 75 h 635"/>
                <a:gd name="T28" fmla="*/ 37 w 744"/>
                <a:gd name="T29" fmla="*/ 93 h 635"/>
                <a:gd name="T30" fmla="*/ 39 w 744"/>
                <a:gd name="T31" fmla="*/ 112 h 635"/>
                <a:gd name="T32" fmla="*/ 49 w 744"/>
                <a:gd name="T33" fmla="*/ 116 h 635"/>
                <a:gd name="T34" fmla="*/ 35 w 744"/>
                <a:gd name="T35" fmla="*/ 125 h 635"/>
                <a:gd name="T36" fmla="*/ 23 w 744"/>
                <a:gd name="T37" fmla="*/ 137 h 635"/>
                <a:gd name="T38" fmla="*/ 5 w 744"/>
                <a:gd name="T39" fmla="*/ 137 h 635"/>
                <a:gd name="T40" fmla="*/ 3 w 744"/>
                <a:gd name="T41" fmla="*/ 155 h 635"/>
                <a:gd name="T42" fmla="*/ 14 w 744"/>
                <a:gd name="T43" fmla="*/ 178 h 635"/>
                <a:gd name="T44" fmla="*/ 35 w 744"/>
                <a:gd name="T45" fmla="*/ 192 h 635"/>
                <a:gd name="T46" fmla="*/ 32 w 744"/>
                <a:gd name="T47" fmla="*/ 205 h 635"/>
                <a:gd name="T48" fmla="*/ 30 w 744"/>
                <a:gd name="T49" fmla="*/ 212 h 635"/>
                <a:gd name="T50" fmla="*/ 39 w 744"/>
                <a:gd name="T51" fmla="*/ 224 h 635"/>
                <a:gd name="T52" fmla="*/ 53 w 744"/>
                <a:gd name="T53" fmla="*/ 231 h 635"/>
                <a:gd name="T54" fmla="*/ 71 w 744"/>
                <a:gd name="T55" fmla="*/ 244 h 635"/>
                <a:gd name="T56" fmla="*/ 69 w 744"/>
                <a:gd name="T57" fmla="*/ 251 h 635"/>
                <a:gd name="T58" fmla="*/ 58 w 744"/>
                <a:gd name="T59" fmla="*/ 267 h 635"/>
                <a:gd name="T60" fmla="*/ 74 w 744"/>
                <a:gd name="T61" fmla="*/ 281 h 635"/>
                <a:gd name="T62" fmla="*/ 103 w 744"/>
                <a:gd name="T63" fmla="*/ 283 h 635"/>
                <a:gd name="T64" fmla="*/ 172 w 744"/>
                <a:gd name="T65" fmla="*/ 281 h 635"/>
                <a:gd name="T66" fmla="*/ 209 w 744"/>
                <a:gd name="T67" fmla="*/ 283 h 635"/>
                <a:gd name="T68" fmla="*/ 227 w 744"/>
                <a:gd name="T69" fmla="*/ 311 h 635"/>
                <a:gd name="T70" fmla="*/ 222 w 744"/>
                <a:gd name="T71" fmla="*/ 320 h 635"/>
                <a:gd name="T72" fmla="*/ 243 w 744"/>
                <a:gd name="T73" fmla="*/ 333 h 635"/>
                <a:gd name="T74" fmla="*/ 250 w 744"/>
                <a:gd name="T75" fmla="*/ 333 h 635"/>
                <a:gd name="T76" fmla="*/ 263 w 744"/>
                <a:gd name="T77" fmla="*/ 336 h 635"/>
                <a:gd name="T78" fmla="*/ 307 w 744"/>
                <a:gd name="T79" fmla="*/ 391 h 635"/>
                <a:gd name="T80" fmla="*/ 328 w 744"/>
                <a:gd name="T81" fmla="*/ 375 h 635"/>
                <a:gd name="T82" fmla="*/ 334 w 744"/>
                <a:gd name="T83" fmla="*/ 384 h 635"/>
                <a:gd name="T84" fmla="*/ 334 w 744"/>
                <a:gd name="T85" fmla="*/ 375 h 635"/>
                <a:gd name="T86" fmla="*/ 341 w 744"/>
                <a:gd name="T87" fmla="*/ 375 h 635"/>
                <a:gd name="T88" fmla="*/ 366 w 744"/>
                <a:gd name="T89" fmla="*/ 381 h 635"/>
                <a:gd name="T90" fmla="*/ 369 w 744"/>
                <a:gd name="T91" fmla="*/ 395 h 635"/>
                <a:gd name="T92" fmla="*/ 369 w 744"/>
                <a:gd name="T93" fmla="*/ 432 h 635"/>
                <a:gd name="T94" fmla="*/ 378 w 744"/>
                <a:gd name="T95" fmla="*/ 455 h 635"/>
                <a:gd name="T96" fmla="*/ 392 w 744"/>
                <a:gd name="T97" fmla="*/ 464 h 635"/>
                <a:gd name="T98" fmla="*/ 401 w 744"/>
                <a:gd name="T99" fmla="*/ 475 h 635"/>
                <a:gd name="T100" fmla="*/ 465 w 744"/>
                <a:gd name="T101" fmla="*/ 445 h 635"/>
                <a:gd name="T102" fmla="*/ 483 w 744"/>
                <a:gd name="T103" fmla="*/ 448 h 635"/>
                <a:gd name="T104" fmla="*/ 481 w 744"/>
                <a:gd name="T105" fmla="*/ 457 h 635"/>
                <a:gd name="T106" fmla="*/ 506 w 744"/>
                <a:gd name="T107" fmla="*/ 487 h 635"/>
                <a:gd name="T108" fmla="*/ 536 w 744"/>
                <a:gd name="T109" fmla="*/ 498 h 635"/>
                <a:gd name="T110" fmla="*/ 618 w 744"/>
                <a:gd name="T111" fmla="*/ 523 h 635"/>
                <a:gd name="T112" fmla="*/ 629 w 744"/>
                <a:gd name="T113" fmla="*/ 564 h 635"/>
                <a:gd name="T114" fmla="*/ 634 w 744"/>
                <a:gd name="T115" fmla="*/ 583 h 635"/>
                <a:gd name="T116" fmla="*/ 680 w 744"/>
                <a:gd name="T117" fmla="*/ 624 h 635"/>
                <a:gd name="T118" fmla="*/ 714 w 744"/>
                <a:gd name="T119" fmla="*/ 633 h 635"/>
                <a:gd name="T120" fmla="*/ 719 w 744"/>
                <a:gd name="T121" fmla="*/ 594 h 635"/>
                <a:gd name="T122" fmla="*/ 741 w 744"/>
                <a:gd name="T123" fmla="*/ 553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44" h="635">
                  <a:moveTo>
                    <a:pt x="117" y="4"/>
                  </a:moveTo>
                  <a:lnTo>
                    <a:pt x="117" y="2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15" y="2"/>
                  </a:lnTo>
                  <a:lnTo>
                    <a:pt x="115" y="2"/>
                  </a:lnTo>
                  <a:lnTo>
                    <a:pt x="115" y="4"/>
                  </a:lnTo>
                  <a:lnTo>
                    <a:pt x="113" y="7"/>
                  </a:lnTo>
                  <a:lnTo>
                    <a:pt x="115" y="7"/>
                  </a:lnTo>
                  <a:lnTo>
                    <a:pt x="117" y="4"/>
                  </a:lnTo>
                  <a:close/>
                  <a:moveTo>
                    <a:pt x="741" y="548"/>
                  </a:moveTo>
                  <a:lnTo>
                    <a:pt x="741" y="546"/>
                  </a:lnTo>
                  <a:lnTo>
                    <a:pt x="741" y="544"/>
                  </a:lnTo>
                  <a:lnTo>
                    <a:pt x="741" y="541"/>
                  </a:lnTo>
                  <a:lnTo>
                    <a:pt x="739" y="541"/>
                  </a:lnTo>
                  <a:lnTo>
                    <a:pt x="739" y="539"/>
                  </a:lnTo>
                  <a:lnTo>
                    <a:pt x="725" y="507"/>
                  </a:lnTo>
                  <a:lnTo>
                    <a:pt x="712" y="489"/>
                  </a:lnTo>
                  <a:lnTo>
                    <a:pt x="709" y="487"/>
                  </a:lnTo>
                  <a:lnTo>
                    <a:pt x="707" y="487"/>
                  </a:lnTo>
                  <a:lnTo>
                    <a:pt x="705" y="482"/>
                  </a:lnTo>
                  <a:lnTo>
                    <a:pt x="698" y="473"/>
                  </a:lnTo>
                  <a:lnTo>
                    <a:pt x="691" y="466"/>
                  </a:lnTo>
                  <a:lnTo>
                    <a:pt x="689" y="464"/>
                  </a:lnTo>
                  <a:lnTo>
                    <a:pt x="684" y="457"/>
                  </a:lnTo>
                  <a:lnTo>
                    <a:pt x="684" y="457"/>
                  </a:lnTo>
                  <a:lnTo>
                    <a:pt x="680" y="455"/>
                  </a:lnTo>
                  <a:lnTo>
                    <a:pt x="661" y="443"/>
                  </a:lnTo>
                  <a:lnTo>
                    <a:pt x="643" y="429"/>
                  </a:lnTo>
                  <a:lnTo>
                    <a:pt x="645" y="418"/>
                  </a:lnTo>
                  <a:lnTo>
                    <a:pt x="643" y="416"/>
                  </a:lnTo>
                  <a:lnTo>
                    <a:pt x="639" y="411"/>
                  </a:lnTo>
                  <a:lnTo>
                    <a:pt x="639" y="409"/>
                  </a:lnTo>
                  <a:lnTo>
                    <a:pt x="639" y="407"/>
                  </a:lnTo>
                  <a:lnTo>
                    <a:pt x="636" y="404"/>
                  </a:lnTo>
                  <a:lnTo>
                    <a:pt x="634" y="404"/>
                  </a:lnTo>
                  <a:lnTo>
                    <a:pt x="629" y="407"/>
                  </a:lnTo>
                  <a:lnTo>
                    <a:pt x="627" y="407"/>
                  </a:lnTo>
                  <a:lnTo>
                    <a:pt x="627" y="400"/>
                  </a:lnTo>
                  <a:lnTo>
                    <a:pt x="620" y="395"/>
                  </a:lnTo>
                  <a:lnTo>
                    <a:pt x="604" y="393"/>
                  </a:lnTo>
                  <a:lnTo>
                    <a:pt x="584" y="379"/>
                  </a:lnTo>
                  <a:lnTo>
                    <a:pt x="563" y="370"/>
                  </a:lnTo>
                  <a:lnTo>
                    <a:pt x="561" y="368"/>
                  </a:lnTo>
                  <a:lnTo>
                    <a:pt x="543" y="363"/>
                  </a:lnTo>
                  <a:lnTo>
                    <a:pt x="536" y="359"/>
                  </a:lnTo>
                  <a:lnTo>
                    <a:pt x="531" y="359"/>
                  </a:lnTo>
                  <a:lnTo>
                    <a:pt x="526" y="356"/>
                  </a:lnTo>
                  <a:lnTo>
                    <a:pt x="515" y="343"/>
                  </a:lnTo>
                  <a:lnTo>
                    <a:pt x="508" y="336"/>
                  </a:lnTo>
                  <a:lnTo>
                    <a:pt x="504" y="336"/>
                  </a:lnTo>
                  <a:lnTo>
                    <a:pt x="501" y="333"/>
                  </a:lnTo>
                  <a:lnTo>
                    <a:pt x="492" y="322"/>
                  </a:lnTo>
                  <a:lnTo>
                    <a:pt x="485" y="315"/>
                  </a:lnTo>
                  <a:lnTo>
                    <a:pt x="472" y="304"/>
                  </a:lnTo>
                  <a:lnTo>
                    <a:pt x="442" y="288"/>
                  </a:lnTo>
                  <a:lnTo>
                    <a:pt x="405" y="276"/>
                  </a:lnTo>
                  <a:lnTo>
                    <a:pt x="401" y="272"/>
                  </a:lnTo>
                  <a:lnTo>
                    <a:pt x="401" y="272"/>
                  </a:lnTo>
                  <a:lnTo>
                    <a:pt x="401" y="274"/>
                  </a:lnTo>
                  <a:lnTo>
                    <a:pt x="398" y="274"/>
                  </a:lnTo>
                  <a:lnTo>
                    <a:pt x="394" y="269"/>
                  </a:lnTo>
                  <a:lnTo>
                    <a:pt x="346" y="253"/>
                  </a:lnTo>
                  <a:lnTo>
                    <a:pt x="337" y="247"/>
                  </a:lnTo>
                  <a:lnTo>
                    <a:pt x="334" y="244"/>
                  </a:lnTo>
                  <a:lnTo>
                    <a:pt x="330" y="242"/>
                  </a:lnTo>
                  <a:lnTo>
                    <a:pt x="318" y="237"/>
                  </a:lnTo>
                  <a:lnTo>
                    <a:pt x="284" y="219"/>
                  </a:lnTo>
                  <a:lnTo>
                    <a:pt x="245" y="203"/>
                  </a:lnTo>
                  <a:lnTo>
                    <a:pt x="243" y="199"/>
                  </a:lnTo>
                  <a:lnTo>
                    <a:pt x="241" y="196"/>
                  </a:lnTo>
                  <a:lnTo>
                    <a:pt x="227" y="192"/>
                  </a:lnTo>
                  <a:lnTo>
                    <a:pt x="213" y="185"/>
                  </a:lnTo>
                  <a:lnTo>
                    <a:pt x="209" y="178"/>
                  </a:lnTo>
                  <a:lnTo>
                    <a:pt x="204" y="171"/>
                  </a:lnTo>
                  <a:lnTo>
                    <a:pt x="202" y="162"/>
                  </a:lnTo>
                  <a:lnTo>
                    <a:pt x="199" y="151"/>
                  </a:lnTo>
                  <a:lnTo>
                    <a:pt x="202" y="141"/>
                  </a:lnTo>
                  <a:lnTo>
                    <a:pt x="206" y="135"/>
                  </a:lnTo>
                  <a:lnTo>
                    <a:pt x="227" y="123"/>
                  </a:lnTo>
                  <a:lnTo>
                    <a:pt x="236" y="116"/>
                  </a:lnTo>
                  <a:lnTo>
                    <a:pt x="241" y="112"/>
                  </a:lnTo>
                  <a:lnTo>
                    <a:pt x="245" y="107"/>
                  </a:lnTo>
                  <a:lnTo>
                    <a:pt x="250" y="107"/>
                  </a:lnTo>
                  <a:lnTo>
                    <a:pt x="252" y="105"/>
                  </a:lnTo>
                  <a:lnTo>
                    <a:pt x="257" y="100"/>
                  </a:lnTo>
                  <a:lnTo>
                    <a:pt x="261" y="96"/>
                  </a:lnTo>
                  <a:lnTo>
                    <a:pt x="261" y="93"/>
                  </a:lnTo>
                  <a:lnTo>
                    <a:pt x="261" y="89"/>
                  </a:lnTo>
                  <a:lnTo>
                    <a:pt x="261" y="84"/>
                  </a:lnTo>
                  <a:lnTo>
                    <a:pt x="261" y="75"/>
                  </a:lnTo>
                  <a:lnTo>
                    <a:pt x="259" y="68"/>
                  </a:lnTo>
                  <a:lnTo>
                    <a:pt x="259" y="64"/>
                  </a:lnTo>
                  <a:lnTo>
                    <a:pt x="257" y="64"/>
                  </a:lnTo>
                  <a:lnTo>
                    <a:pt x="252" y="57"/>
                  </a:lnTo>
                  <a:lnTo>
                    <a:pt x="245" y="55"/>
                  </a:lnTo>
                  <a:lnTo>
                    <a:pt x="245" y="55"/>
                  </a:lnTo>
                  <a:lnTo>
                    <a:pt x="227" y="50"/>
                  </a:lnTo>
                  <a:lnTo>
                    <a:pt x="177" y="57"/>
                  </a:lnTo>
                  <a:lnTo>
                    <a:pt x="142" y="55"/>
                  </a:lnTo>
                  <a:lnTo>
                    <a:pt x="108" y="61"/>
                  </a:lnTo>
                  <a:lnTo>
                    <a:pt x="99" y="61"/>
                  </a:lnTo>
                  <a:lnTo>
                    <a:pt x="74" y="55"/>
                  </a:lnTo>
                  <a:lnTo>
                    <a:pt x="51" y="55"/>
                  </a:lnTo>
                  <a:lnTo>
                    <a:pt x="46" y="55"/>
                  </a:lnTo>
                  <a:lnTo>
                    <a:pt x="46" y="55"/>
                  </a:lnTo>
                  <a:lnTo>
                    <a:pt x="44" y="55"/>
                  </a:lnTo>
                  <a:lnTo>
                    <a:pt x="44" y="66"/>
                  </a:lnTo>
                  <a:lnTo>
                    <a:pt x="44" y="66"/>
                  </a:lnTo>
                  <a:lnTo>
                    <a:pt x="44" y="68"/>
                  </a:lnTo>
                  <a:lnTo>
                    <a:pt x="44" y="71"/>
                  </a:lnTo>
                  <a:lnTo>
                    <a:pt x="39" y="75"/>
                  </a:lnTo>
                  <a:lnTo>
                    <a:pt x="39" y="80"/>
                  </a:lnTo>
                  <a:lnTo>
                    <a:pt x="37" y="80"/>
                  </a:lnTo>
                  <a:lnTo>
                    <a:pt x="37" y="82"/>
                  </a:lnTo>
                  <a:lnTo>
                    <a:pt x="37" y="84"/>
                  </a:lnTo>
                  <a:lnTo>
                    <a:pt x="37" y="87"/>
                  </a:lnTo>
                  <a:lnTo>
                    <a:pt x="39" y="91"/>
                  </a:lnTo>
                  <a:lnTo>
                    <a:pt x="39" y="93"/>
                  </a:lnTo>
                  <a:lnTo>
                    <a:pt x="37" y="93"/>
                  </a:lnTo>
                  <a:lnTo>
                    <a:pt x="37" y="98"/>
                  </a:lnTo>
                  <a:lnTo>
                    <a:pt x="37" y="100"/>
                  </a:lnTo>
                  <a:lnTo>
                    <a:pt x="37" y="103"/>
                  </a:lnTo>
                  <a:lnTo>
                    <a:pt x="37" y="103"/>
                  </a:lnTo>
                  <a:lnTo>
                    <a:pt x="37" y="105"/>
                  </a:lnTo>
                  <a:lnTo>
                    <a:pt x="37" y="107"/>
                  </a:lnTo>
                  <a:lnTo>
                    <a:pt x="37" y="109"/>
                  </a:lnTo>
                  <a:lnTo>
                    <a:pt x="39" y="112"/>
                  </a:lnTo>
                  <a:lnTo>
                    <a:pt x="39" y="112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6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6" y="119"/>
                  </a:lnTo>
                  <a:lnTo>
                    <a:pt x="44" y="121"/>
                  </a:lnTo>
                  <a:lnTo>
                    <a:pt x="42" y="121"/>
                  </a:lnTo>
                  <a:lnTo>
                    <a:pt x="39" y="121"/>
                  </a:lnTo>
                  <a:lnTo>
                    <a:pt x="37" y="123"/>
                  </a:lnTo>
                  <a:lnTo>
                    <a:pt x="37" y="123"/>
                  </a:lnTo>
                  <a:lnTo>
                    <a:pt x="35" y="125"/>
                  </a:lnTo>
                  <a:lnTo>
                    <a:pt x="32" y="128"/>
                  </a:lnTo>
                  <a:lnTo>
                    <a:pt x="30" y="130"/>
                  </a:lnTo>
                  <a:lnTo>
                    <a:pt x="30" y="132"/>
                  </a:lnTo>
                  <a:lnTo>
                    <a:pt x="28" y="132"/>
                  </a:lnTo>
                  <a:lnTo>
                    <a:pt x="28" y="132"/>
                  </a:lnTo>
                  <a:lnTo>
                    <a:pt x="26" y="132"/>
                  </a:lnTo>
                  <a:lnTo>
                    <a:pt x="26" y="135"/>
                  </a:lnTo>
                  <a:lnTo>
                    <a:pt x="23" y="137"/>
                  </a:lnTo>
                  <a:lnTo>
                    <a:pt x="21" y="139"/>
                  </a:lnTo>
                  <a:lnTo>
                    <a:pt x="19" y="139"/>
                  </a:lnTo>
                  <a:lnTo>
                    <a:pt x="19" y="139"/>
                  </a:lnTo>
                  <a:lnTo>
                    <a:pt x="16" y="139"/>
                  </a:lnTo>
                  <a:lnTo>
                    <a:pt x="7" y="137"/>
                  </a:lnTo>
                  <a:lnTo>
                    <a:pt x="7" y="137"/>
                  </a:lnTo>
                  <a:lnTo>
                    <a:pt x="5" y="137"/>
                  </a:lnTo>
                  <a:lnTo>
                    <a:pt x="5" y="137"/>
                  </a:lnTo>
                  <a:lnTo>
                    <a:pt x="5" y="137"/>
                  </a:lnTo>
                  <a:lnTo>
                    <a:pt x="3" y="139"/>
                  </a:lnTo>
                  <a:lnTo>
                    <a:pt x="3" y="139"/>
                  </a:lnTo>
                  <a:lnTo>
                    <a:pt x="3" y="139"/>
                  </a:lnTo>
                  <a:lnTo>
                    <a:pt x="0" y="141"/>
                  </a:lnTo>
                  <a:lnTo>
                    <a:pt x="0" y="144"/>
                  </a:lnTo>
                  <a:lnTo>
                    <a:pt x="3" y="148"/>
                  </a:lnTo>
                  <a:lnTo>
                    <a:pt x="3" y="155"/>
                  </a:lnTo>
                  <a:lnTo>
                    <a:pt x="3" y="157"/>
                  </a:lnTo>
                  <a:lnTo>
                    <a:pt x="3" y="160"/>
                  </a:lnTo>
                  <a:lnTo>
                    <a:pt x="3" y="162"/>
                  </a:lnTo>
                  <a:lnTo>
                    <a:pt x="3" y="164"/>
                  </a:lnTo>
                  <a:lnTo>
                    <a:pt x="3" y="164"/>
                  </a:lnTo>
                  <a:lnTo>
                    <a:pt x="3" y="167"/>
                  </a:lnTo>
                  <a:lnTo>
                    <a:pt x="5" y="169"/>
                  </a:lnTo>
                  <a:lnTo>
                    <a:pt x="14" y="178"/>
                  </a:lnTo>
                  <a:lnTo>
                    <a:pt x="16" y="178"/>
                  </a:lnTo>
                  <a:lnTo>
                    <a:pt x="21" y="180"/>
                  </a:lnTo>
                  <a:lnTo>
                    <a:pt x="26" y="183"/>
                  </a:lnTo>
                  <a:lnTo>
                    <a:pt x="26" y="183"/>
                  </a:lnTo>
                  <a:lnTo>
                    <a:pt x="28" y="187"/>
                  </a:lnTo>
                  <a:lnTo>
                    <a:pt x="30" y="189"/>
                  </a:lnTo>
                  <a:lnTo>
                    <a:pt x="30" y="189"/>
                  </a:lnTo>
                  <a:lnTo>
                    <a:pt x="35" y="192"/>
                  </a:lnTo>
                  <a:lnTo>
                    <a:pt x="35" y="194"/>
                  </a:lnTo>
                  <a:lnTo>
                    <a:pt x="37" y="194"/>
                  </a:lnTo>
                  <a:lnTo>
                    <a:pt x="37" y="201"/>
                  </a:lnTo>
                  <a:lnTo>
                    <a:pt x="37" y="203"/>
                  </a:lnTo>
                  <a:lnTo>
                    <a:pt x="37" y="203"/>
                  </a:lnTo>
                  <a:lnTo>
                    <a:pt x="35" y="205"/>
                  </a:lnTo>
                  <a:lnTo>
                    <a:pt x="35" y="205"/>
                  </a:lnTo>
                  <a:lnTo>
                    <a:pt x="32" y="205"/>
                  </a:lnTo>
                  <a:lnTo>
                    <a:pt x="32" y="205"/>
                  </a:lnTo>
                  <a:lnTo>
                    <a:pt x="32" y="208"/>
                  </a:lnTo>
                  <a:lnTo>
                    <a:pt x="32" y="208"/>
                  </a:lnTo>
                  <a:lnTo>
                    <a:pt x="32" y="210"/>
                  </a:lnTo>
                  <a:lnTo>
                    <a:pt x="30" y="210"/>
                  </a:lnTo>
                  <a:lnTo>
                    <a:pt x="30" y="210"/>
                  </a:lnTo>
                  <a:lnTo>
                    <a:pt x="30" y="210"/>
                  </a:lnTo>
                  <a:lnTo>
                    <a:pt x="30" y="212"/>
                  </a:lnTo>
                  <a:lnTo>
                    <a:pt x="30" y="212"/>
                  </a:lnTo>
                  <a:lnTo>
                    <a:pt x="30" y="215"/>
                  </a:lnTo>
                  <a:lnTo>
                    <a:pt x="30" y="217"/>
                  </a:lnTo>
                  <a:lnTo>
                    <a:pt x="30" y="219"/>
                  </a:lnTo>
                  <a:lnTo>
                    <a:pt x="32" y="221"/>
                  </a:lnTo>
                  <a:lnTo>
                    <a:pt x="35" y="221"/>
                  </a:lnTo>
                  <a:lnTo>
                    <a:pt x="37" y="224"/>
                  </a:lnTo>
                  <a:lnTo>
                    <a:pt x="39" y="224"/>
                  </a:lnTo>
                  <a:lnTo>
                    <a:pt x="42" y="226"/>
                  </a:lnTo>
                  <a:lnTo>
                    <a:pt x="46" y="235"/>
                  </a:lnTo>
                  <a:lnTo>
                    <a:pt x="49" y="235"/>
                  </a:lnTo>
                  <a:lnTo>
                    <a:pt x="49" y="235"/>
                  </a:lnTo>
                  <a:lnTo>
                    <a:pt x="49" y="233"/>
                  </a:lnTo>
                  <a:lnTo>
                    <a:pt x="51" y="233"/>
                  </a:lnTo>
                  <a:lnTo>
                    <a:pt x="51" y="231"/>
                  </a:lnTo>
                  <a:lnTo>
                    <a:pt x="53" y="231"/>
                  </a:lnTo>
                  <a:lnTo>
                    <a:pt x="55" y="231"/>
                  </a:lnTo>
                  <a:lnTo>
                    <a:pt x="62" y="235"/>
                  </a:lnTo>
                  <a:lnTo>
                    <a:pt x="65" y="237"/>
                  </a:lnTo>
                  <a:lnTo>
                    <a:pt x="67" y="237"/>
                  </a:lnTo>
                  <a:lnTo>
                    <a:pt x="67" y="240"/>
                  </a:lnTo>
                  <a:lnTo>
                    <a:pt x="69" y="242"/>
                  </a:lnTo>
                  <a:lnTo>
                    <a:pt x="71" y="244"/>
                  </a:lnTo>
                  <a:lnTo>
                    <a:pt x="71" y="244"/>
                  </a:lnTo>
                  <a:lnTo>
                    <a:pt x="71" y="244"/>
                  </a:lnTo>
                  <a:lnTo>
                    <a:pt x="69" y="247"/>
                  </a:lnTo>
                  <a:lnTo>
                    <a:pt x="69" y="247"/>
                  </a:lnTo>
                  <a:lnTo>
                    <a:pt x="67" y="247"/>
                  </a:lnTo>
                  <a:lnTo>
                    <a:pt x="67" y="249"/>
                  </a:lnTo>
                  <a:lnTo>
                    <a:pt x="67" y="249"/>
                  </a:lnTo>
                  <a:lnTo>
                    <a:pt x="67" y="251"/>
                  </a:lnTo>
                  <a:lnTo>
                    <a:pt x="69" y="251"/>
                  </a:lnTo>
                  <a:lnTo>
                    <a:pt x="67" y="253"/>
                  </a:lnTo>
                  <a:lnTo>
                    <a:pt x="67" y="253"/>
                  </a:lnTo>
                  <a:lnTo>
                    <a:pt x="67" y="256"/>
                  </a:lnTo>
                  <a:lnTo>
                    <a:pt x="65" y="256"/>
                  </a:lnTo>
                  <a:lnTo>
                    <a:pt x="65" y="258"/>
                  </a:lnTo>
                  <a:lnTo>
                    <a:pt x="58" y="265"/>
                  </a:lnTo>
                  <a:lnTo>
                    <a:pt x="58" y="265"/>
                  </a:lnTo>
                  <a:lnTo>
                    <a:pt x="58" y="267"/>
                  </a:lnTo>
                  <a:lnTo>
                    <a:pt x="58" y="267"/>
                  </a:lnTo>
                  <a:lnTo>
                    <a:pt x="58" y="267"/>
                  </a:lnTo>
                  <a:lnTo>
                    <a:pt x="58" y="269"/>
                  </a:lnTo>
                  <a:lnTo>
                    <a:pt x="69" y="274"/>
                  </a:lnTo>
                  <a:lnTo>
                    <a:pt x="69" y="276"/>
                  </a:lnTo>
                  <a:lnTo>
                    <a:pt x="69" y="276"/>
                  </a:lnTo>
                  <a:lnTo>
                    <a:pt x="71" y="281"/>
                  </a:lnTo>
                  <a:lnTo>
                    <a:pt x="74" y="281"/>
                  </a:lnTo>
                  <a:lnTo>
                    <a:pt x="76" y="281"/>
                  </a:lnTo>
                  <a:lnTo>
                    <a:pt x="94" y="283"/>
                  </a:lnTo>
                  <a:lnTo>
                    <a:pt x="97" y="283"/>
                  </a:lnTo>
                  <a:lnTo>
                    <a:pt x="99" y="281"/>
                  </a:lnTo>
                  <a:lnTo>
                    <a:pt x="99" y="281"/>
                  </a:lnTo>
                  <a:lnTo>
                    <a:pt x="99" y="281"/>
                  </a:lnTo>
                  <a:lnTo>
                    <a:pt x="101" y="281"/>
                  </a:lnTo>
                  <a:lnTo>
                    <a:pt x="103" y="283"/>
                  </a:lnTo>
                  <a:lnTo>
                    <a:pt x="110" y="288"/>
                  </a:lnTo>
                  <a:lnTo>
                    <a:pt x="131" y="295"/>
                  </a:lnTo>
                  <a:lnTo>
                    <a:pt x="131" y="290"/>
                  </a:lnTo>
                  <a:lnTo>
                    <a:pt x="131" y="285"/>
                  </a:lnTo>
                  <a:lnTo>
                    <a:pt x="133" y="283"/>
                  </a:lnTo>
                  <a:lnTo>
                    <a:pt x="135" y="281"/>
                  </a:lnTo>
                  <a:lnTo>
                    <a:pt x="140" y="281"/>
                  </a:lnTo>
                  <a:lnTo>
                    <a:pt x="172" y="281"/>
                  </a:lnTo>
                  <a:lnTo>
                    <a:pt x="174" y="281"/>
                  </a:lnTo>
                  <a:lnTo>
                    <a:pt x="190" y="274"/>
                  </a:lnTo>
                  <a:lnTo>
                    <a:pt x="193" y="272"/>
                  </a:lnTo>
                  <a:lnTo>
                    <a:pt x="195" y="274"/>
                  </a:lnTo>
                  <a:lnTo>
                    <a:pt x="197" y="279"/>
                  </a:lnTo>
                  <a:lnTo>
                    <a:pt x="202" y="281"/>
                  </a:lnTo>
                  <a:lnTo>
                    <a:pt x="202" y="283"/>
                  </a:lnTo>
                  <a:lnTo>
                    <a:pt x="209" y="283"/>
                  </a:lnTo>
                  <a:lnTo>
                    <a:pt x="213" y="285"/>
                  </a:lnTo>
                  <a:lnTo>
                    <a:pt x="215" y="288"/>
                  </a:lnTo>
                  <a:lnTo>
                    <a:pt x="218" y="290"/>
                  </a:lnTo>
                  <a:lnTo>
                    <a:pt x="220" y="292"/>
                  </a:lnTo>
                  <a:lnTo>
                    <a:pt x="227" y="304"/>
                  </a:lnTo>
                  <a:lnTo>
                    <a:pt x="229" y="306"/>
                  </a:lnTo>
                  <a:lnTo>
                    <a:pt x="229" y="306"/>
                  </a:lnTo>
                  <a:lnTo>
                    <a:pt x="227" y="311"/>
                  </a:lnTo>
                  <a:lnTo>
                    <a:pt x="227" y="313"/>
                  </a:lnTo>
                  <a:lnTo>
                    <a:pt x="227" y="315"/>
                  </a:lnTo>
                  <a:lnTo>
                    <a:pt x="225" y="315"/>
                  </a:lnTo>
                  <a:lnTo>
                    <a:pt x="225" y="317"/>
                  </a:lnTo>
                  <a:lnTo>
                    <a:pt x="225" y="317"/>
                  </a:lnTo>
                  <a:lnTo>
                    <a:pt x="222" y="317"/>
                  </a:lnTo>
                  <a:lnTo>
                    <a:pt x="222" y="320"/>
                  </a:lnTo>
                  <a:lnTo>
                    <a:pt x="222" y="320"/>
                  </a:lnTo>
                  <a:lnTo>
                    <a:pt x="220" y="320"/>
                  </a:lnTo>
                  <a:lnTo>
                    <a:pt x="220" y="320"/>
                  </a:lnTo>
                  <a:lnTo>
                    <a:pt x="220" y="320"/>
                  </a:lnTo>
                  <a:lnTo>
                    <a:pt x="218" y="320"/>
                  </a:lnTo>
                  <a:lnTo>
                    <a:pt x="218" y="322"/>
                  </a:lnTo>
                  <a:lnTo>
                    <a:pt x="220" y="322"/>
                  </a:lnTo>
                  <a:lnTo>
                    <a:pt x="220" y="324"/>
                  </a:lnTo>
                  <a:lnTo>
                    <a:pt x="243" y="333"/>
                  </a:lnTo>
                  <a:lnTo>
                    <a:pt x="245" y="336"/>
                  </a:lnTo>
                  <a:lnTo>
                    <a:pt x="245" y="336"/>
                  </a:lnTo>
                  <a:lnTo>
                    <a:pt x="245" y="336"/>
                  </a:lnTo>
                  <a:lnTo>
                    <a:pt x="247" y="336"/>
                  </a:lnTo>
                  <a:lnTo>
                    <a:pt x="247" y="336"/>
                  </a:lnTo>
                  <a:lnTo>
                    <a:pt x="247" y="333"/>
                  </a:lnTo>
                  <a:lnTo>
                    <a:pt x="250" y="333"/>
                  </a:lnTo>
                  <a:lnTo>
                    <a:pt x="250" y="333"/>
                  </a:lnTo>
                  <a:lnTo>
                    <a:pt x="250" y="331"/>
                  </a:lnTo>
                  <a:lnTo>
                    <a:pt x="252" y="331"/>
                  </a:lnTo>
                  <a:lnTo>
                    <a:pt x="254" y="331"/>
                  </a:lnTo>
                  <a:lnTo>
                    <a:pt x="257" y="331"/>
                  </a:lnTo>
                  <a:lnTo>
                    <a:pt x="259" y="331"/>
                  </a:lnTo>
                  <a:lnTo>
                    <a:pt x="259" y="331"/>
                  </a:lnTo>
                  <a:lnTo>
                    <a:pt x="263" y="333"/>
                  </a:lnTo>
                  <a:lnTo>
                    <a:pt x="263" y="336"/>
                  </a:lnTo>
                  <a:lnTo>
                    <a:pt x="266" y="336"/>
                  </a:lnTo>
                  <a:lnTo>
                    <a:pt x="266" y="338"/>
                  </a:lnTo>
                  <a:lnTo>
                    <a:pt x="266" y="340"/>
                  </a:lnTo>
                  <a:lnTo>
                    <a:pt x="270" y="347"/>
                  </a:lnTo>
                  <a:lnTo>
                    <a:pt x="270" y="352"/>
                  </a:lnTo>
                  <a:lnTo>
                    <a:pt x="293" y="377"/>
                  </a:lnTo>
                  <a:lnTo>
                    <a:pt x="305" y="388"/>
                  </a:lnTo>
                  <a:lnTo>
                    <a:pt x="307" y="391"/>
                  </a:lnTo>
                  <a:lnTo>
                    <a:pt x="309" y="391"/>
                  </a:lnTo>
                  <a:lnTo>
                    <a:pt x="312" y="391"/>
                  </a:lnTo>
                  <a:lnTo>
                    <a:pt x="312" y="388"/>
                  </a:lnTo>
                  <a:lnTo>
                    <a:pt x="316" y="386"/>
                  </a:lnTo>
                  <a:lnTo>
                    <a:pt x="321" y="379"/>
                  </a:lnTo>
                  <a:lnTo>
                    <a:pt x="325" y="375"/>
                  </a:lnTo>
                  <a:lnTo>
                    <a:pt x="325" y="375"/>
                  </a:lnTo>
                  <a:lnTo>
                    <a:pt x="328" y="375"/>
                  </a:lnTo>
                  <a:lnTo>
                    <a:pt x="328" y="375"/>
                  </a:lnTo>
                  <a:lnTo>
                    <a:pt x="328" y="375"/>
                  </a:lnTo>
                  <a:lnTo>
                    <a:pt x="330" y="375"/>
                  </a:lnTo>
                  <a:lnTo>
                    <a:pt x="330" y="377"/>
                  </a:lnTo>
                  <a:lnTo>
                    <a:pt x="330" y="379"/>
                  </a:lnTo>
                  <a:lnTo>
                    <a:pt x="332" y="381"/>
                  </a:lnTo>
                  <a:lnTo>
                    <a:pt x="334" y="384"/>
                  </a:lnTo>
                  <a:lnTo>
                    <a:pt x="334" y="384"/>
                  </a:lnTo>
                  <a:lnTo>
                    <a:pt x="337" y="381"/>
                  </a:lnTo>
                  <a:lnTo>
                    <a:pt x="337" y="381"/>
                  </a:lnTo>
                  <a:lnTo>
                    <a:pt x="337" y="381"/>
                  </a:lnTo>
                  <a:lnTo>
                    <a:pt x="334" y="379"/>
                  </a:lnTo>
                  <a:lnTo>
                    <a:pt x="334" y="377"/>
                  </a:lnTo>
                  <a:lnTo>
                    <a:pt x="332" y="377"/>
                  </a:lnTo>
                  <a:lnTo>
                    <a:pt x="332" y="377"/>
                  </a:lnTo>
                  <a:lnTo>
                    <a:pt x="334" y="375"/>
                  </a:lnTo>
                  <a:lnTo>
                    <a:pt x="334" y="375"/>
                  </a:lnTo>
                  <a:lnTo>
                    <a:pt x="337" y="375"/>
                  </a:lnTo>
                  <a:lnTo>
                    <a:pt x="339" y="377"/>
                  </a:lnTo>
                  <a:lnTo>
                    <a:pt x="341" y="377"/>
                  </a:lnTo>
                  <a:lnTo>
                    <a:pt x="341" y="377"/>
                  </a:lnTo>
                  <a:lnTo>
                    <a:pt x="341" y="377"/>
                  </a:lnTo>
                  <a:lnTo>
                    <a:pt x="341" y="375"/>
                  </a:lnTo>
                  <a:lnTo>
                    <a:pt x="341" y="375"/>
                  </a:lnTo>
                  <a:lnTo>
                    <a:pt x="344" y="375"/>
                  </a:lnTo>
                  <a:lnTo>
                    <a:pt x="350" y="375"/>
                  </a:lnTo>
                  <a:lnTo>
                    <a:pt x="353" y="377"/>
                  </a:lnTo>
                  <a:lnTo>
                    <a:pt x="353" y="377"/>
                  </a:lnTo>
                  <a:lnTo>
                    <a:pt x="357" y="379"/>
                  </a:lnTo>
                  <a:lnTo>
                    <a:pt x="364" y="381"/>
                  </a:lnTo>
                  <a:lnTo>
                    <a:pt x="364" y="381"/>
                  </a:lnTo>
                  <a:lnTo>
                    <a:pt x="366" y="381"/>
                  </a:lnTo>
                  <a:lnTo>
                    <a:pt x="371" y="386"/>
                  </a:lnTo>
                  <a:lnTo>
                    <a:pt x="371" y="391"/>
                  </a:lnTo>
                  <a:lnTo>
                    <a:pt x="366" y="391"/>
                  </a:lnTo>
                  <a:lnTo>
                    <a:pt x="366" y="393"/>
                  </a:lnTo>
                  <a:lnTo>
                    <a:pt x="366" y="393"/>
                  </a:lnTo>
                  <a:lnTo>
                    <a:pt x="366" y="393"/>
                  </a:lnTo>
                  <a:lnTo>
                    <a:pt x="369" y="395"/>
                  </a:lnTo>
                  <a:lnTo>
                    <a:pt x="369" y="395"/>
                  </a:lnTo>
                  <a:lnTo>
                    <a:pt x="369" y="395"/>
                  </a:lnTo>
                  <a:lnTo>
                    <a:pt x="371" y="397"/>
                  </a:lnTo>
                  <a:lnTo>
                    <a:pt x="371" y="397"/>
                  </a:lnTo>
                  <a:lnTo>
                    <a:pt x="371" y="400"/>
                  </a:lnTo>
                  <a:lnTo>
                    <a:pt x="371" y="402"/>
                  </a:lnTo>
                  <a:lnTo>
                    <a:pt x="369" y="409"/>
                  </a:lnTo>
                  <a:lnTo>
                    <a:pt x="369" y="420"/>
                  </a:lnTo>
                  <a:lnTo>
                    <a:pt x="369" y="432"/>
                  </a:lnTo>
                  <a:lnTo>
                    <a:pt x="369" y="432"/>
                  </a:lnTo>
                  <a:lnTo>
                    <a:pt x="371" y="436"/>
                  </a:lnTo>
                  <a:lnTo>
                    <a:pt x="373" y="450"/>
                  </a:lnTo>
                  <a:lnTo>
                    <a:pt x="373" y="452"/>
                  </a:lnTo>
                  <a:lnTo>
                    <a:pt x="376" y="455"/>
                  </a:lnTo>
                  <a:lnTo>
                    <a:pt x="376" y="455"/>
                  </a:lnTo>
                  <a:lnTo>
                    <a:pt x="376" y="455"/>
                  </a:lnTo>
                  <a:lnTo>
                    <a:pt x="378" y="455"/>
                  </a:lnTo>
                  <a:lnTo>
                    <a:pt x="382" y="452"/>
                  </a:lnTo>
                  <a:lnTo>
                    <a:pt x="382" y="452"/>
                  </a:lnTo>
                  <a:lnTo>
                    <a:pt x="385" y="452"/>
                  </a:lnTo>
                  <a:lnTo>
                    <a:pt x="387" y="455"/>
                  </a:lnTo>
                  <a:lnTo>
                    <a:pt x="387" y="455"/>
                  </a:lnTo>
                  <a:lnTo>
                    <a:pt x="389" y="464"/>
                  </a:lnTo>
                  <a:lnTo>
                    <a:pt x="392" y="464"/>
                  </a:lnTo>
                  <a:lnTo>
                    <a:pt x="392" y="464"/>
                  </a:lnTo>
                  <a:lnTo>
                    <a:pt x="394" y="466"/>
                  </a:lnTo>
                  <a:lnTo>
                    <a:pt x="394" y="468"/>
                  </a:lnTo>
                  <a:lnTo>
                    <a:pt x="396" y="468"/>
                  </a:lnTo>
                  <a:lnTo>
                    <a:pt x="396" y="471"/>
                  </a:lnTo>
                  <a:lnTo>
                    <a:pt x="398" y="473"/>
                  </a:lnTo>
                  <a:lnTo>
                    <a:pt x="398" y="473"/>
                  </a:lnTo>
                  <a:lnTo>
                    <a:pt x="401" y="475"/>
                  </a:lnTo>
                  <a:lnTo>
                    <a:pt x="401" y="475"/>
                  </a:lnTo>
                  <a:lnTo>
                    <a:pt x="410" y="459"/>
                  </a:lnTo>
                  <a:lnTo>
                    <a:pt x="424" y="448"/>
                  </a:lnTo>
                  <a:lnTo>
                    <a:pt x="440" y="441"/>
                  </a:lnTo>
                  <a:lnTo>
                    <a:pt x="456" y="441"/>
                  </a:lnTo>
                  <a:lnTo>
                    <a:pt x="456" y="443"/>
                  </a:lnTo>
                  <a:lnTo>
                    <a:pt x="460" y="443"/>
                  </a:lnTo>
                  <a:lnTo>
                    <a:pt x="462" y="443"/>
                  </a:lnTo>
                  <a:lnTo>
                    <a:pt x="465" y="445"/>
                  </a:lnTo>
                  <a:lnTo>
                    <a:pt x="465" y="448"/>
                  </a:lnTo>
                  <a:lnTo>
                    <a:pt x="467" y="450"/>
                  </a:lnTo>
                  <a:lnTo>
                    <a:pt x="469" y="450"/>
                  </a:lnTo>
                  <a:lnTo>
                    <a:pt x="472" y="450"/>
                  </a:lnTo>
                  <a:lnTo>
                    <a:pt x="476" y="445"/>
                  </a:lnTo>
                  <a:lnTo>
                    <a:pt x="481" y="445"/>
                  </a:lnTo>
                  <a:lnTo>
                    <a:pt x="485" y="445"/>
                  </a:lnTo>
                  <a:lnTo>
                    <a:pt x="483" y="448"/>
                  </a:lnTo>
                  <a:lnTo>
                    <a:pt x="483" y="448"/>
                  </a:lnTo>
                  <a:lnTo>
                    <a:pt x="492" y="445"/>
                  </a:lnTo>
                  <a:lnTo>
                    <a:pt x="497" y="445"/>
                  </a:lnTo>
                  <a:lnTo>
                    <a:pt x="494" y="450"/>
                  </a:lnTo>
                  <a:lnTo>
                    <a:pt x="490" y="452"/>
                  </a:lnTo>
                  <a:lnTo>
                    <a:pt x="481" y="450"/>
                  </a:lnTo>
                  <a:lnTo>
                    <a:pt x="476" y="452"/>
                  </a:lnTo>
                  <a:lnTo>
                    <a:pt x="481" y="457"/>
                  </a:lnTo>
                  <a:lnTo>
                    <a:pt x="478" y="461"/>
                  </a:lnTo>
                  <a:lnTo>
                    <a:pt x="476" y="464"/>
                  </a:lnTo>
                  <a:lnTo>
                    <a:pt x="469" y="466"/>
                  </a:lnTo>
                  <a:lnTo>
                    <a:pt x="474" y="471"/>
                  </a:lnTo>
                  <a:lnTo>
                    <a:pt x="478" y="473"/>
                  </a:lnTo>
                  <a:lnTo>
                    <a:pt x="490" y="477"/>
                  </a:lnTo>
                  <a:lnTo>
                    <a:pt x="501" y="484"/>
                  </a:lnTo>
                  <a:lnTo>
                    <a:pt x="506" y="487"/>
                  </a:lnTo>
                  <a:lnTo>
                    <a:pt x="506" y="487"/>
                  </a:lnTo>
                  <a:lnTo>
                    <a:pt x="510" y="491"/>
                  </a:lnTo>
                  <a:lnTo>
                    <a:pt x="510" y="491"/>
                  </a:lnTo>
                  <a:lnTo>
                    <a:pt x="513" y="491"/>
                  </a:lnTo>
                  <a:lnTo>
                    <a:pt x="517" y="491"/>
                  </a:lnTo>
                  <a:lnTo>
                    <a:pt x="520" y="491"/>
                  </a:lnTo>
                  <a:lnTo>
                    <a:pt x="531" y="498"/>
                  </a:lnTo>
                  <a:lnTo>
                    <a:pt x="536" y="498"/>
                  </a:lnTo>
                  <a:lnTo>
                    <a:pt x="604" y="503"/>
                  </a:lnTo>
                  <a:lnTo>
                    <a:pt x="607" y="503"/>
                  </a:lnTo>
                  <a:lnTo>
                    <a:pt x="618" y="512"/>
                  </a:lnTo>
                  <a:lnTo>
                    <a:pt x="618" y="514"/>
                  </a:lnTo>
                  <a:lnTo>
                    <a:pt x="616" y="514"/>
                  </a:lnTo>
                  <a:lnTo>
                    <a:pt x="618" y="516"/>
                  </a:lnTo>
                  <a:lnTo>
                    <a:pt x="618" y="519"/>
                  </a:lnTo>
                  <a:lnTo>
                    <a:pt x="618" y="523"/>
                  </a:lnTo>
                  <a:lnTo>
                    <a:pt x="618" y="530"/>
                  </a:lnTo>
                  <a:lnTo>
                    <a:pt x="620" y="532"/>
                  </a:lnTo>
                  <a:lnTo>
                    <a:pt x="623" y="537"/>
                  </a:lnTo>
                  <a:lnTo>
                    <a:pt x="629" y="541"/>
                  </a:lnTo>
                  <a:lnTo>
                    <a:pt x="636" y="548"/>
                  </a:lnTo>
                  <a:lnTo>
                    <a:pt x="639" y="555"/>
                  </a:lnTo>
                  <a:lnTo>
                    <a:pt x="636" y="560"/>
                  </a:lnTo>
                  <a:lnTo>
                    <a:pt x="629" y="564"/>
                  </a:lnTo>
                  <a:lnTo>
                    <a:pt x="632" y="567"/>
                  </a:lnTo>
                  <a:lnTo>
                    <a:pt x="636" y="569"/>
                  </a:lnTo>
                  <a:lnTo>
                    <a:pt x="639" y="571"/>
                  </a:lnTo>
                  <a:lnTo>
                    <a:pt x="641" y="573"/>
                  </a:lnTo>
                  <a:lnTo>
                    <a:pt x="641" y="578"/>
                  </a:lnTo>
                  <a:lnTo>
                    <a:pt x="639" y="580"/>
                  </a:lnTo>
                  <a:lnTo>
                    <a:pt x="634" y="580"/>
                  </a:lnTo>
                  <a:lnTo>
                    <a:pt x="634" y="583"/>
                  </a:lnTo>
                  <a:lnTo>
                    <a:pt x="636" y="585"/>
                  </a:lnTo>
                  <a:lnTo>
                    <a:pt x="650" y="603"/>
                  </a:lnTo>
                  <a:lnTo>
                    <a:pt x="652" y="605"/>
                  </a:lnTo>
                  <a:lnTo>
                    <a:pt x="655" y="605"/>
                  </a:lnTo>
                  <a:lnTo>
                    <a:pt x="664" y="612"/>
                  </a:lnTo>
                  <a:lnTo>
                    <a:pt x="668" y="617"/>
                  </a:lnTo>
                  <a:lnTo>
                    <a:pt x="675" y="619"/>
                  </a:lnTo>
                  <a:lnTo>
                    <a:pt x="680" y="624"/>
                  </a:lnTo>
                  <a:lnTo>
                    <a:pt x="682" y="624"/>
                  </a:lnTo>
                  <a:lnTo>
                    <a:pt x="691" y="624"/>
                  </a:lnTo>
                  <a:lnTo>
                    <a:pt x="693" y="626"/>
                  </a:lnTo>
                  <a:lnTo>
                    <a:pt x="705" y="633"/>
                  </a:lnTo>
                  <a:lnTo>
                    <a:pt x="705" y="633"/>
                  </a:lnTo>
                  <a:lnTo>
                    <a:pt x="707" y="635"/>
                  </a:lnTo>
                  <a:lnTo>
                    <a:pt x="712" y="635"/>
                  </a:lnTo>
                  <a:lnTo>
                    <a:pt x="714" y="633"/>
                  </a:lnTo>
                  <a:lnTo>
                    <a:pt x="714" y="631"/>
                  </a:lnTo>
                  <a:lnTo>
                    <a:pt x="716" y="628"/>
                  </a:lnTo>
                  <a:lnTo>
                    <a:pt x="716" y="626"/>
                  </a:lnTo>
                  <a:lnTo>
                    <a:pt x="719" y="612"/>
                  </a:lnTo>
                  <a:lnTo>
                    <a:pt x="719" y="610"/>
                  </a:lnTo>
                  <a:lnTo>
                    <a:pt x="716" y="603"/>
                  </a:lnTo>
                  <a:lnTo>
                    <a:pt x="716" y="601"/>
                  </a:lnTo>
                  <a:lnTo>
                    <a:pt x="719" y="594"/>
                  </a:lnTo>
                  <a:lnTo>
                    <a:pt x="721" y="589"/>
                  </a:lnTo>
                  <a:lnTo>
                    <a:pt x="721" y="585"/>
                  </a:lnTo>
                  <a:lnTo>
                    <a:pt x="725" y="573"/>
                  </a:lnTo>
                  <a:lnTo>
                    <a:pt x="732" y="569"/>
                  </a:lnTo>
                  <a:lnTo>
                    <a:pt x="735" y="564"/>
                  </a:lnTo>
                  <a:lnTo>
                    <a:pt x="737" y="557"/>
                  </a:lnTo>
                  <a:lnTo>
                    <a:pt x="741" y="555"/>
                  </a:lnTo>
                  <a:lnTo>
                    <a:pt x="741" y="553"/>
                  </a:lnTo>
                  <a:lnTo>
                    <a:pt x="744" y="551"/>
                  </a:lnTo>
                  <a:lnTo>
                    <a:pt x="741" y="5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22" name="Freeform 24"/>
            <p:cNvSpPr/>
            <p:nvPr/>
          </p:nvSpPr>
          <p:spPr bwMode="auto">
            <a:xfrm>
              <a:off x="9023146" y="3012512"/>
              <a:ext cx="573088" cy="536575"/>
            </a:xfrm>
            <a:custGeom>
              <a:avLst/>
              <a:gdLst>
                <a:gd name="T0" fmla="*/ 354 w 361"/>
                <a:gd name="T1" fmla="*/ 219 h 338"/>
                <a:gd name="T2" fmla="*/ 293 w 361"/>
                <a:gd name="T3" fmla="*/ 162 h 338"/>
                <a:gd name="T4" fmla="*/ 217 w 361"/>
                <a:gd name="T5" fmla="*/ 77 h 338"/>
                <a:gd name="T6" fmla="*/ 155 w 361"/>
                <a:gd name="T7" fmla="*/ 9 h 338"/>
                <a:gd name="T8" fmla="*/ 142 w 361"/>
                <a:gd name="T9" fmla="*/ 18 h 338"/>
                <a:gd name="T10" fmla="*/ 135 w 361"/>
                <a:gd name="T11" fmla="*/ 25 h 338"/>
                <a:gd name="T12" fmla="*/ 116 w 361"/>
                <a:gd name="T13" fmla="*/ 27 h 338"/>
                <a:gd name="T14" fmla="*/ 110 w 361"/>
                <a:gd name="T15" fmla="*/ 25 h 338"/>
                <a:gd name="T16" fmla="*/ 100 w 361"/>
                <a:gd name="T17" fmla="*/ 38 h 338"/>
                <a:gd name="T18" fmla="*/ 96 w 361"/>
                <a:gd name="T19" fmla="*/ 45 h 338"/>
                <a:gd name="T20" fmla="*/ 87 w 361"/>
                <a:gd name="T21" fmla="*/ 57 h 338"/>
                <a:gd name="T22" fmla="*/ 68 w 361"/>
                <a:gd name="T23" fmla="*/ 68 h 338"/>
                <a:gd name="T24" fmla="*/ 75 w 361"/>
                <a:gd name="T25" fmla="*/ 70 h 338"/>
                <a:gd name="T26" fmla="*/ 66 w 361"/>
                <a:gd name="T27" fmla="*/ 93 h 338"/>
                <a:gd name="T28" fmla="*/ 52 w 361"/>
                <a:gd name="T29" fmla="*/ 91 h 338"/>
                <a:gd name="T30" fmla="*/ 36 w 361"/>
                <a:gd name="T31" fmla="*/ 89 h 338"/>
                <a:gd name="T32" fmla="*/ 27 w 361"/>
                <a:gd name="T33" fmla="*/ 100 h 338"/>
                <a:gd name="T34" fmla="*/ 27 w 361"/>
                <a:gd name="T35" fmla="*/ 105 h 338"/>
                <a:gd name="T36" fmla="*/ 32 w 361"/>
                <a:gd name="T37" fmla="*/ 114 h 338"/>
                <a:gd name="T38" fmla="*/ 27 w 361"/>
                <a:gd name="T39" fmla="*/ 123 h 338"/>
                <a:gd name="T40" fmla="*/ 25 w 361"/>
                <a:gd name="T41" fmla="*/ 134 h 338"/>
                <a:gd name="T42" fmla="*/ 34 w 361"/>
                <a:gd name="T43" fmla="*/ 141 h 338"/>
                <a:gd name="T44" fmla="*/ 30 w 361"/>
                <a:gd name="T45" fmla="*/ 157 h 338"/>
                <a:gd name="T46" fmla="*/ 41 w 361"/>
                <a:gd name="T47" fmla="*/ 166 h 338"/>
                <a:gd name="T48" fmla="*/ 48 w 361"/>
                <a:gd name="T49" fmla="*/ 180 h 338"/>
                <a:gd name="T50" fmla="*/ 55 w 361"/>
                <a:gd name="T51" fmla="*/ 189 h 338"/>
                <a:gd name="T52" fmla="*/ 62 w 361"/>
                <a:gd name="T53" fmla="*/ 196 h 338"/>
                <a:gd name="T54" fmla="*/ 71 w 361"/>
                <a:gd name="T55" fmla="*/ 198 h 338"/>
                <a:gd name="T56" fmla="*/ 59 w 361"/>
                <a:gd name="T57" fmla="*/ 205 h 338"/>
                <a:gd name="T58" fmla="*/ 59 w 361"/>
                <a:gd name="T59" fmla="*/ 212 h 338"/>
                <a:gd name="T60" fmla="*/ 52 w 361"/>
                <a:gd name="T61" fmla="*/ 214 h 338"/>
                <a:gd name="T62" fmla="*/ 41 w 361"/>
                <a:gd name="T63" fmla="*/ 214 h 338"/>
                <a:gd name="T64" fmla="*/ 16 w 361"/>
                <a:gd name="T65" fmla="*/ 205 h 338"/>
                <a:gd name="T66" fmla="*/ 0 w 361"/>
                <a:gd name="T67" fmla="*/ 221 h 338"/>
                <a:gd name="T68" fmla="*/ 2 w 361"/>
                <a:gd name="T69" fmla="*/ 244 h 338"/>
                <a:gd name="T70" fmla="*/ 18 w 361"/>
                <a:gd name="T71" fmla="*/ 246 h 338"/>
                <a:gd name="T72" fmla="*/ 68 w 361"/>
                <a:gd name="T73" fmla="*/ 274 h 338"/>
                <a:gd name="T74" fmla="*/ 73 w 361"/>
                <a:gd name="T75" fmla="*/ 283 h 338"/>
                <a:gd name="T76" fmla="*/ 71 w 361"/>
                <a:gd name="T77" fmla="*/ 297 h 338"/>
                <a:gd name="T78" fmla="*/ 80 w 361"/>
                <a:gd name="T79" fmla="*/ 299 h 338"/>
                <a:gd name="T80" fmla="*/ 105 w 361"/>
                <a:gd name="T81" fmla="*/ 313 h 338"/>
                <a:gd name="T82" fmla="*/ 116 w 361"/>
                <a:gd name="T83" fmla="*/ 315 h 338"/>
                <a:gd name="T84" fmla="*/ 132 w 361"/>
                <a:gd name="T85" fmla="*/ 304 h 338"/>
                <a:gd name="T86" fmla="*/ 151 w 361"/>
                <a:gd name="T87" fmla="*/ 320 h 338"/>
                <a:gd name="T88" fmla="*/ 160 w 361"/>
                <a:gd name="T89" fmla="*/ 320 h 338"/>
                <a:gd name="T90" fmla="*/ 178 w 361"/>
                <a:gd name="T91" fmla="*/ 326 h 338"/>
                <a:gd name="T92" fmla="*/ 206 w 361"/>
                <a:gd name="T93" fmla="*/ 336 h 338"/>
                <a:gd name="T94" fmla="*/ 222 w 361"/>
                <a:gd name="T95" fmla="*/ 329 h 338"/>
                <a:gd name="T96" fmla="*/ 242 w 361"/>
                <a:gd name="T97" fmla="*/ 317 h 338"/>
                <a:gd name="T98" fmla="*/ 238 w 361"/>
                <a:gd name="T99" fmla="*/ 313 h 338"/>
                <a:gd name="T100" fmla="*/ 233 w 361"/>
                <a:gd name="T101" fmla="*/ 301 h 338"/>
                <a:gd name="T102" fmla="*/ 247 w 361"/>
                <a:gd name="T103" fmla="*/ 292 h 338"/>
                <a:gd name="T104" fmla="*/ 263 w 361"/>
                <a:gd name="T105" fmla="*/ 278 h 338"/>
                <a:gd name="T106" fmla="*/ 270 w 361"/>
                <a:gd name="T107" fmla="*/ 283 h 338"/>
                <a:gd name="T108" fmla="*/ 279 w 361"/>
                <a:gd name="T109" fmla="*/ 290 h 338"/>
                <a:gd name="T110" fmla="*/ 290 w 361"/>
                <a:gd name="T111" fmla="*/ 294 h 338"/>
                <a:gd name="T112" fmla="*/ 293 w 361"/>
                <a:gd name="T113" fmla="*/ 304 h 338"/>
                <a:gd name="T114" fmla="*/ 297 w 361"/>
                <a:gd name="T115" fmla="*/ 310 h 338"/>
                <a:gd name="T116" fmla="*/ 302 w 361"/>
                <a:gd name="T117" fmla="*/ 315 h 338"/>
                <a:gd name="T118" fmla="*/ 322 w 361"/>
                <a:gd name="T119" fmla="*/ 292 h 338"/>
                <a:gd name="T120" fmla="*/ 338 w 361"/>
                <a:gd name="T121" fmla="*/ 269 h 338"/>
                <a:gd name="T122" fmla="*/ 359 w 361"/>
                <a:gd name="T123" fmla="*/ 246 h 338"/>
                <a:gd name="T124" fmla="*/ 361 w 361"/>
                <a:gd name="T125" fmla="*/ 235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1" h="338">
                  <a:moveTo>
                    <a:pt x="361" y="230"/>
                  </a:moveTo>
                  <a:lnTo>
                    <a:pt x="361" y="230"/>
                  </a:lnTo>
                  <a:lnTo>
                    <a:pt x="361" y="230"/>
                  </a:lnTo>
                  <a:lnTo>
                    <a:pt x="361" y="230"/>
                  </a:lnTo>
                  <a:lnTo>
                    <a:pt x="357" y="228"/>
                  </a:lnTo>
                  <a:lnTo>
                    <a:pt x="354" y="224"/>
                  </a:lnTo>
                  <a:lnTo>
                    <a:pt x="354" y="219"/>
                  </a:lnTo>
                  <a:lnTo>
                    <a:pt x="352" y="208"/>
                  </a:lnTo>
                  <a:lnTo>
                    <a:pt x="350" y="203"/>
                  </a:lnTo>
                  <a:lnTo>
                    <a:pt x="347" y="201"/>
                  </a:lnTo>
                  <a:lnTo>
                    <a:pt x="338" y="198"/>
                  </a:lnTo>
                  <a:lnTo>
                    <a:pt x="327" y="194"/>
                  </a:lnTo>
                  <a:lnTo>
                    <a:pt x="320" y="189"/>
                  </a:lnTo>
                  <a:lnTo>
                    <a:pt x="293" y="162"/>
                  </a:lnTo>
                  <a:lnTo>
                    <a:pt x="283" y="148"/>
                  </a:lnTo>
                  <a:lnTo>
                    <a:pt x="277" y="144"/>
                  </a:lnTo>
                  <a:lnTo>
                    <a:pt x="263" y="132"/>
                  </a:lnTo>
                  <a:lnTo>
                    <a:pt x="249" y="121"/>
                  </a:lnTo>
                  <a:lnTo>
                    <a:pt x="219" y="86"/>
                  </a:lnTo>
                  <a:lnTo>
                    <a:pt x="217" y="82"/>
                  </a:lnTo>
                  <a:lnTo>
                    <a:pt x="217" y="77"/>
                  </a:lnTo>
                  <a:lnTo>
                    <a:pt x="203" y="57"/>
                  </a:lnTo>
                  <a:lnTo>
                    <a:pt x="199" y="48"/>
                  </a:lnTo>
                  <a:lnTo>
                    <a:pt x="192" y="29"/>
                  </a:lnTo>
                  <a:lnTo>
                    <a:pt x="185" y="0"/>
                  </a:lnTo>
                  <a:lnTo>
                    <a:pt x="180" y="2"/>
                  </a:lnTo>
                  <a:lnTo>
                    <a:pt x="167" y="4"/>
                  </a:lnTo>
                  <a:lnTo>
                    <a:pt x="155" y="9"/>
                  </a:lnTo>
                  <a:lnTo>
                    <a:pt x="151" y="11"/>
                  </a:lnTo>
                  <a:lnTo>
                    <a:pt x="146" y="11"/>
                  </a:lnTo>
                  <a:lnTo>
                    <a:pt x="146" y="11"/>
                  </a:lnTo>
                  <a:lnTo>
                    <a:pt x="144" y="11"/>
                  </a:lnTo>
                  <a:lnTo>
                    <a:pt x="142" y="13"/>
                  </a:lnTo>
                  <a:lnTo>
                    <a:pt x="142" y="16"/>
                  </a:lnTo>
                  <a:lnTo>
                    <a:pt x="142" y="18"/>
                  </a:lnTo>
                  <a:lnTo>
                    <a:pt x="142" y="20"/>
                  </a:lnTo>
                  <a:lnTo>
                    <a:pt x="142" y="20"/>
                  </a:lnTo>
                  <a:lnTo>
                    <a:pt x="142" y="22"/>
                  </a:lnTo>
                  <a:lnTo>
                    <a:pt x="139" y="22"/>
                  </a:lnTo>
                  <a:lnTo>
                    <a:pt x="139" y="22"/>
                  </a:lnTo>
                  <a:lnTo>
                    <a:pt x="137" y="25"/>
                  </a:lnTo>
                  <a:lnTo>
                    <a:pt x="135" y="25"/>
                  </a:lnTo>
                  <a:lnTo>
                    <a:pt x="128" y="27"/>
                  </a:lnTo>
                  <a:lnTo>
                    <a:pt x="128" y="27"/>
                  </a:lnTo>
                  <a:lnTo>
                    <a:pt x="126" y="27"/>
                  </a:lnTo>
                  <a:lnTo>
                    <a:pt x="126" y="27"/>
                  </a:lnTo>
                  <a:lnTo>
                    <a:pt x="123" y="25"/>
                  </a:lnTo>
                  <a:lnTo>
                    <a:pt x="121" y="27"/>
                  </a:lnTo>
                  <a:lnTo>
                    <a:pt x="116" y="27"/>
                  </a:lnTo>
                  <a:lnTo>
                    <a:pt x="114" y="29"/>
                  </a:lnTo>
                  <a:lnTo>
                    <a:pt x="114" y="29"/>
                  </a:lnTo>
                  <a:lnTo>
                    <a:pt x="114" y="27"/>
                  </a:lnTo>
                  <a:lnTo>
                    <a:pt x="112" y="27"/>
                  </a:lnTo>
                  <a:lnTo>
                    <a:pt x="112" y="27"/>
                  </a:lnTo>
                  <a:lnTo>
                    <a:pt x="110" y="25"/>
                  </a:lnTo>
                  <a:lnTo>
                    <a:pt x="110" y="25"/>
                  </a:lnTo>
                  <a:lnTo>
                    <a:pt x="107" y="25"/>
                  </a:lnTo>
                  <a:lnTo>
                    <a:pt x="107" y="27"/>
                  </a:lnTo>
                  <a:lnTo>
                    <a:pt x="105" y="29"/>
                  </a:lnTo>
                  <a:lnTo>
                    <a:pt x="103" y="34"/>
                  </a:lnTo>
                  <a:lnTo>
                    <a:pt x="103" y="36"/>
                  </a:lnTo>
                  <a:lnTo>
                    <a:pt x="100" y="36"/>
                  </a:lnTo>
                  <a:lnTo>
                    <a:pt x="100" y="38"/>
                  </a:lnTo>
                  <a:lnTo>
                    <a:pt x="100" y="38"/>
                  </a:lnTo>
                  <a:lnTo>
                    <a:pt x="100" y="41"/>
                  </a:lnTo>
                  <a:lnTo>
                    <a:pt x="98" y="43"/>
                  </a:lnTo>
                  <a:lnTo>
                    <a:pt x="98" y="43"/>
                  </a:lnTo>
                  <a:lnTo>
                    <a:pt x="98" y="45"/>
                  </a:lnTo>
                  <a:lnTo>
                    <a:pt x="98" y="45"/>
                  </a:lnTo>
                  <a:lnTo>
                    <a:pt x="96" y="45"/>
                  </a:lnTo>
                  <a:lnTo>
                    <a:pt x="94" y="48"/>
                  </a:lnTo>
                  <a:lnTo>
                    <a:pt x="91" y="48"/>
                  </a:lnTo>
                  <a:lnTo>
                    <a:pt x="89" y="50"/>
                  </a:lnTo>
                  <a:lnTo>
                    <a:pt x="87" y="52"/>
                  </a:lnTo>
                  <a:lnTo>
                    <a:pt x="87" y="52"/>
                  </a:lnTo>
                  <a:lnTo>
                    <a:pt x="87" y="54"/>
                  </a:lnTo>
                  <a:lnTo>
                    <a:pt x="87" y="57"/>
                  </a:lnTo>
                  <a:lnTo>
                    <a:pt x="84" y="57"/>
                  </a:lnTo>
                  <a:lnTo>
                    <a:pt x="82" y="59"/>
                  </a:lnTo>
                  <a:lnTo>
                    <a:pt x="66" y="61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6" y="66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71" y="68"/>
                  </a:lnTo>
                  <a:lnTo>
                    <a:pt x="71" y="70"/>
                  </a:lnTo>
                  <a:lnTo>
                    <a:pt x="71" y="70"/>
                  </a:lnTo>
                  <a:lnTo>
                    <a:pt x="73" y="70"/>
                  </a:lnTo>
                  <a:lnTo>
                    <a:pt x="75" y="70"/>
                  </a:lnTo>
                  <a:lnTo>
                    <a:pt x="75" y="70"/>
                  </a:lnTo>
                  <a:lnTo>
                    <a:pt x="75" y="73"/>
                  </a:lnTo>
                  <a:lnTo>
                    <a:pt x="78" y="73"/>
                  </a:lnTo>
                  <a:lnTo>
                    <a:pt x="78" y="75"/>
                  </a:lnTo>
                  <a:lnTo>
                    <a:pt x="78" y="77"/>
                  </a:lnTo>
                  <a:lnTo>
                    <a:pt x="73" y="89"/>
                  </a:lnTo>
                  <a:lnTo>
                    <a:pt x="66" y="91"/>
                  </a:lnTo>
                  <a:lnTo>
                    <a:pt x="66" y="93"/>
                  </a:lnTo>
                  <a:lnTo>
                    <a:pt x="64" y="93"/>
                  </a:lnTo>
                  <a:lnTo>
                    <a:pt x="62" y="93"/>
                  </a:lnTo>
                  <a:lnTo>
                    <a:pt x="57" y="93"/>
                  </a:lnTo>
                  <a:lnTo>
                    <a:pt x="57" y="93"/>
                  </a:lnTo>
                  <a:lnTo>
                    <a:pt x="55" y="91"/>
                  </a:lnTo>
                  <a:lnTo>
                    <a:pt x="52" y="91"/>
                  </a:lnTo>
                  <a:lnTo>
                    <a:pt x="52" y="91"/>
                  </a:lnTo>
                  <a:lnTo>
                    <a:pt x="50" y="91"/>
                  </a:lnTo>
                  <a:lnTo>
                    <a:pt x="46" y="91"/>
                  </a:lnTo>
                  <a:lnTo>
                    <a:pt x="43" y="91"/>
                  </a:lnTo>
                  <a:lnTo>
                    <a:pt x="39" y="89"/>
                  </a:lnTo>
                  <a:lnTo>
                    <a:pt x="39" y="89"/>
                  </a:lnTo>
                  <a:lnTo>
                    <a:pt x="36" y="89"/>
                  </a:lnTo>
                  <a:lnTo>
                    <a:pt x="36" y="89"/>
                  </a:lnTo>
                  <a:lnTo>
                    <a:pt x="34" y="89"/>
                  </a:lnTo>
                  <a:lnTo>
                    <a:pt x="34" y="91"/>
                  </a:lnTo>
                  <a:lnTo>
                    <a:pt x="34" y="96"/>
                  </a:lnTo>
                  <a:lnTo>
                    <a:pt x="34" y="98"/>
                  </a:lnTo>
                  <a:lnTo>
                    <a:pt x="32" y="98"/>
                  </a:lnTo>
                  <a:lnTo>
                    <a:pt x="30" y="98"/>
                  </a:lnTo>
                  <a:lnTo>
                    <a:pt x="27" y="100"/>
                  </a:lnTo>
                  <a:lnTo>
                    <a:pt x="27" y="100"/>
                  </a:lnTo>
                  <a:lnTo>
                    <a:pt x="25" y="100"/>
                  </a:lnTo>
                  <a:lnTo>
                    <a:pt x="25" y="100"/>
                  </a:lnTo>
                  <a:lnTo>
                    <a:pt x="25" y="102"/>
                  </a:lnTo>
                  <a:lnTo>
                    <a:pt x="25" y="105"/>
                  </a:lnTo>
                  <a:lnTo>
                    <a:pt x="27" y="105"/>
                  </a:lnTo>
                  <a:lnTo>
                    <a:pt x="27" y="105"/>
                  </a:lnTo>
                  <a:lnTo>
                    <a:pt x="30" y="107"/>
                  </a:lnTo>
                  <a:lnTo>
                    <a:pt x="30" y="107"/>
                  </a:lnTo>
                  <a:lnTo>
                    <a:pt x="30" y="109"/>
                  </a:lnTo>
                  <a:lnTo>
                    <a:pt x="32" y="109"/>
                  </a:lnTo>
                  <a:lnTo>
                    <a:pt x="32" y="109"/>
                  </a:lnTo>
                  <a:lnTo>
                    <a:pt x="32" y="112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8"/>
                  </a:lnTo>
                  <a:lnTo>
                    <a:pt x="30" y="121"/>
                  </a:lnTo>
                  <a:lnTo>
                    <a:pt x="30" y="123"/>
                  </a:lnTo>
                  <a:lnTo>
                    <a:pt x="27" y="123"/>
                  </a:lnTo>
                  <a:lnTo>
                    <a:pt x="25" y="125"/>
                  </a:lnTo>
                  <a:lnTo>
                    <a:pt x="25" y="125"/>
                  </a:lnTo>
                  <a:lnTo>
                    <a:pt x="25" y="128"/>
                  </a:lnTo>
                  <a:lnTo>
                    <a:pt x="23" y="128"/>
                  </a:lnTo>
                  <a:lnTo>
                    <a:pt x="25" y="130"/>
                  </a:lnTo>
                  <a:lnTo>
                    <a:pt x="25" y="132"/>
                  </a:lnTo>
                  <a:lnTo>
                    <a:pt x="25" y="134"/>
                  </a:lnTo>
                  <a:lnTo>
                    <a:pt x="25" y="134"/>
                  </a:lnTo>
                  <a:lnTo>
                    <a:pt x="27" y="137"/>
                  </a:lnTo>
                  <a:lnTo>
                    <a:pt x="27" y="137"/>
                  </a:lnTo>
                  <a:lnTo>
                    <a:pt x="30" y="139"/>
                  </a:lnTo>
                  <a:lnTo>
                    <a:pt x="32" y="139"/>
                  </a:lnTo>
                  <a:lnTo>
                    <a:pt x="34" y="141"/>
                  </a:lnTo>
                  <a:lnTo>
                    <a:pt x="34" y="141"/>
                  </a:lnTo>
                  <a:lnTo>
                    <a:pt x="34" y="141"/>
                  </a:lnTo>
                  <a:lnTo>
                    <a:pt x="34" y="144"/>
                  </a:lnTo>
                  <a:lnTo>
                    <a:pt x="30" y="150"/>
                  </a:lnTo>
                  <a:lnTo>
                    <a:pt x="30" y="150"/>
                  </a:lnTo>
                  <a:lnTo>
                    <a:pt x="30" y="153"/>
                  </a:lnTo>
                  <a:lnTo>
                    <a:pt x="30" y="155"/>
                  </a:lnTo>
                  <a:lnTo>
                    <a:pt x="30" y="157"/>
                  </a:lnTo>
                  <a:lnTo>
                    <a:pt x="30" y="157"/>
                  </a:lnTo>
                  <a:lnTo>
                    <a:pt x="32" y="157"/>
                  </a:lnTo>
                  <a:lnTo>
                    <a:pt x="36" y="160"/>
                  </a:lnTo>
                  <a:lnTo>
                    <a:pt x="39" y="162"/>
                  </a:lnTo>
                  <a:lnTo>
                    <a:pt x="39" y="164"/>
                  </a:lnTo>
                  <a:lnTo>
                    <a:pt x="41" y="164"/>
                  </a:lnTo>
                  <a:lnTo>
                    <a:pt x="41" y="166"/>
                  </a:lnTo>
                  <a:lnTo>
                    <a:pt x="41" y="166"/>
                  </a:lnTo>
                  <a:lnTo>
                    <a:pt x="41" y="171"/>
                  </a:lnTo>
                  <a:lnTo>
                    <a:pt x="43" y="173"/>
                  </a:lnTo>
                  <a:lnTo>
                    <a:pt x="43" y="176"/>
                  </a:lnTo>
                  <a:lnTo>
                    <a:pt x="43" y="176"/>
                  </a:lnTo>
                  <a:lnTo>
                    <a:pt x="46" y="178"/>
                  </a:lnTo>
                  <a:lnTo>
                    <a:pt x="48" y="180"/>
                  </a:lnTo>
                  <a:lnTo>
                    <a:pt x="50" y="182"/>
                  </a:lnTo>
                  <a:lnTo>
                    <a:pt x="50" y="182"/>
                  </a:lnTo>
                  <a:lnTo>
                    <a:pt x="52" y="187"/>
                  </a:lnTo>
                  <a:lnTo>
                    <a:pt x="52" y="187"/>
                  </a:lnTo>
                  <a:lnTo>
                    <a:pt x="52" y="189"/>
                  </a:lnTo>
                  <a:lnTo>
                    <a:pt x="55" y="189"/>
                  </a:lnTo>
                  <a:lnTo>
                    <a:pt x="55" y="189"/>
                  </a:lnTo>
                  <a:lnTo>
                    <a:pt x="59" y="192"/>
                  </a:lnTo>
                  <a:lnTo>
                    <a:pt x="59" y="192"/>
                  </a:lnTo>
                  <a:lnTo>
                    <a:pt x="59" y="192"/>
                  </a:lnTo>
                  <a:lnTo>
                    <a:pt x="62" y="192"/>
                  </a:lnTo>
                  <a:lnTo>
                    <a:pt x="62" y="192"/>
                  </a:lnTo>
                  <a:lnTo>
                    <a:pt x="62" y="194"/>
                  </a:lnTo>
                  <a:lnTo>
                    <a:pt x="62" y="196"/>
                  </a:lnTo>
                  <a:lnTo>
                    <a:pt x="62" y="196"/>
                  </a:lnTo>
                  <a:lnTo>
                    <a:pt x="62" y="198"/>
                  </a:lnTo>
                  <a:lnTo>
                    <a:pt x="64" y="198"/>
                  </a:lnTo>
                  <a:lnTo>
                    <a:pt x="64" y="198"/>
                  </a:lnTo>
                  <a:lnTo>
                    <a:pt x="66" y="198"/>
                  </a:lnTo>
                  <a:lnTo>
                    <a:pt x="71" y="198"/>
                  </a:lnTo>
                  <a:lnTo>
                    <a:pt x="71" y="198"/>
                  </a:lnTo>
                  <a:lnTo>
                    <a:pt x="73" y="198"/>
                  </a:lnTo>
                  <a:lnTo>
                    <a:pt x="73" y="201"/>
                  </a:lnTo>
                  <a:lnTo>
                    <a:pt x="73" y="201"/>
                  </a:lnTo>
                  <a:lnTo>
                    <a:pt x="73" y="201"/>
                  </a:lnTo>
                  <a:lnTo>
                    <a:pt x="71" y="203"/>
                  </a:lnTo>
                  <a:lnTo>
                    <a:pt x="64" y="203"/>
                  </a:lnTo>
                  <a:lnTo>
                    <a:pt x="59" y="205"/>
                  </a:lnTo>
                  <a:lnTo>
                    <a:pt x="59" y="208"/>
                  </a:lnTo>
                  <a:lnTo>
                    <a:pt x="59" y="208"/>
                  </a:lnTo>
                  <a:lnTo>
                    <a:pt x="59" y="210"/>
                  </a:lnTo>
                  <a:lnTo>
                    <a:pt x="59" y="210"/>
                  </a:lnTo>
                  <a:lnTo>
                    <a:pt x="62" y="212"/>
                  </a:lnTo>
                  <a:lnTo>
                    <a:pt x="62" y="212"/>
                  </a:lnTo>
                  <a:lnTo>
                    <a:pt x="59" y="212"/>
                  </a:lnTo>
                  <a:lnTo>
                    <a:pt x="59" y="214"/>
                  </a:lnTo>
                  <a:lnTo>
                    <a:pt x="59" y="214"/>
                  </a:lnTo>
                  <a:lnTo>
                    <a:pt x="59" y="214"/>
                  </a:lnTo>
                  <a:lnTo>
                    <a:pt x="57" y="214"/>
                  </a:lnTo>
                  <a:lnTo>
                    <a:pt x="57" y="214"/>
                  </a:lnTo>
                  <a:lnTo>
                    <a:pt x="55" y="214"/>
                  </a:lnTo>
                  <a:lnTo>
                    <a:pt x="52" y="214"/>
                  </a:lnTo>
                  <a:lnTo>
                    <a:pt x="50" y="214"/>
                  </a:lnTo>
                  <a:lnTo>
                    <a:pt x="50" y="214"/>
                  </a:lnTo>
                  <a:lnTo>
                    <a:pt x="48" y="217"/>
                  </a:lnTo>
                  <a:lnTo>
                    <a:pt x="48" y="217"/>
                  </a:lnTo>
                  <a:lnTo>
                    <a:pt x="46" y="217"/>
                  </a:lnTo>
                  <a:lnTo>
                    <a:pt x="43" y="214"/>
                  </a:lnTo>
                  <a:lnTo>
                    <a:pt x="41" y="214"/>
                  </a:lnTo>
                  <a:lnTo>
                    <a:pt x="41" y="214"/>
                  </a:lnTo>
                  <a:lnTo>
                    <a:pt x="36" y="212"/>
                  </a:lnTo>
                  <a:lnTo>
                    <a:pt x="32" y="210"/>
                  </a:lnTo>
                  <a:lnTo>
                    <a:pt x="27" y="208"/>
                  </a:lnTo>
                  <a:lnTo>
                    <a:pt x="18" y="203"/>
                  </a:lnTo>
                  <a:lnTo>
                    <a:pt x="16" y="203"/>
                  </a:lnTo>
                  <a:lnTo>
                    <a:pt x="16" y="205"/>
                  </a:lnTo>
                  <a:lnTo>
                    <a:pt x="16" y="208"/>
                  </a:lnTo>
                  <a:lnTo>
                    <a:pt x="14" y="210"/>
                  </a:lnTo>
                  <a:lnTo>
                    <a:pt x="14" y="210"/>
                  </a:lnTo>
                  <a:lnTo>
                    <a:pt x="14" y="212"/>
                  </a:lnTo>
                  <a:lnTo>
                    <a:pt x="11" y="212"/>
                  </a:lnTo>
                  <a:lnTo>
                    <a:pt x="7" y="217"/>
                  </a:lnTo>
                  <a:lnTo>
                    <a:pt x="0" y="221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0" y="237"/>
                  </a:lnTo>
                  <a:lnTo>
                    <a:pt x="0" y="237"/>
                  </a:lnTo>
                  <a:lnTo>
                    <a:pt x="2" y="242"/>
                  </a:lnTo>
                  <a:lnTo>
                    <a:pt x="2" y="242"/>
                  </a:lnTo>
                  <a:lnTo>
                    <a:pt x="2" y="244"/>
                  </a:lnTo>
                  <a:lnTo>
                    <a:pt x="4" y="244"/>
                  </a:lnTo>
                  <a:lnTo>
                    <a:pt x="7" y="246"/>
                  </a:lnTo>
                  <a:lnTo>
                    <a:pt x="11" y="246"/>
                  </a:lnTo>
                  <a:lnTo>
                    <a:pt x="14" y="246"/>
                  </a:lnTo>
                  <a:lnTo>
                    <a:pt x="16" y="246"/>
                  </a:lnTo>
                  <a:lnTo>
                    <a:pt x="16" y="246"/>
                  </a:lnTo>
                  <a:lnTo>
                    <a:pt x="18" y="246"/>
                  </a:lnTo>
                  <a:lnTo>
                    <a:pt x="55" y="267"/>
                  </a:lnTo>
                  <a:lnTo>
                    <a:pt x="59" y="267"/>
                  </a:lnTo>
                  <a:lnTo>
                    <a:pt x="62" y="267"/>
                  </a:lnTo>
                  <a:lnTo>
                    <a:pt x="62" y="267"/>
                  </a:lnTo>
                  <a:lnTo>
                    <a:pt x="62" y="269"/>
                  </a:lnTo>
                  <a:lnTo>
                    <a:pt x="66" y="272"/>
                  </a:lnTo>
                  <a:lnTo>
                    <a:pt x="68" y="274"/>
                  </a:lnTo>
                  <a:lnTo>
                    <a:pt x="71" y="274"/>
                  </a:lnTo>
                  <a:lnTo>
                    <a:pt x="73" y="276"/>
                  </a:lnTo>
                  <a:lnTo>
                    <a:pt x="73" y="278"/>
                  </a:lnTo>
                  <a:lnTo>
                    <a:pt x="73" y="278"/>
                  </a:lnTo>
                  <a:lnTo>
                    <a:pt x="73" y="281"/>
                  </a:lnTo>
                  <a:lnTo>
                    <a:pt x="73" y="281"/>
                  </a:lnTo>
                  <a:lnTo>
                    <a:pt x="73" y="283"/>
                  </a:lnTo>
                  <a:lnTo>
                    <a:pt x="71" y="285"/>
                  </a:lnTo>
                  <a:lnTo>
                    <a:pt x="71" y="285"/>
                  </a:lnTo>
                  <a:lnTo>
                    <a:pt x="71" y="288"/>
                  </a:lnTo>
                  <a:lnTo>
                    <a:pt x="71" y="294"/>
                  </a:lnTo>
                  <a:lnTo>
                    <a:pt x="71" y="297"/>
                  </a:lnTo>
                  <a:lnTo>
                    <a:pt x="71" y="297"/>
                  </a:lnTo>
                  <a:lnTo>
                    <a:pt x="71" y="297"/>
                  </a:lnTo>
                  <a:lnTo>
                    <a:pt x="71" y="299"/>
                  </a:lnTo>
                  <a:lnTo>
                    <a:pt x="71" y="299"/>
                  </a:lnTo>
                  <a:lnTo>
                    <a:pt x="73" y="299"/>
                  </a:lnTo>
                  <a:lnTo>
                    <a:pt x="75" y="299"/>
                  </a:lnTo>
                  <a:lnTo>
                    <a:pt x="78" y="299"/>
                  </a:lnTo>
                  <a:lnTo>
                    <a:pt x="78" y="299"/>
                  </a:lnTo>
                  <a:lnTo>
                    <a:pt x="80" y="299"/>
                  </a:lnTo>
                  <a:lnTo>
                    <a:pt x="80" y="299"/>
                  </a:lnTo>
                  <a:lnTo>
                    <a:pt x="100" y="308"/>
                  </a:lnTo>
                  <a:lnTo>
                    <a:pt x="103" y="310"/>
                  </a:lnTo>
                  <a:lnTo>
                    <a:pt x="103" y="310"/>
                  </a:lnTo>
                  <a:lnTo>
                    <a:pt x="103" y="313"/>
                  </a:lnTo>
                  <a:lnTo>
                    <a:pt x="105" y="313"/>
                  </a:lnTo>
                  <a:lnTo>
                    <a:pt x="105" y="313"/>
                  </a:lnTo>
                  <a:lnTo>
                    <a:pt x="105" y="315"/>
                  </a:lnTo>
                  <a:lnTo>
                    <a:pt x="105" y="315"/>
                  </a:lnTo>
                  <a:lnTo>
                    <a:pt x="107" y="315"/>
                  </a:lnTo>
                  <a:lnTo>
                    <a:pt x="107" y="315"/>
                  </a:lnTo>
                  <a:lnTo>
                    <a:pt x="110" y="315"/>
                  </a:lnTo>
                  <a:lnTo>
                    <a:pt x="114" y="315"/>
                  </a:lnTo>
                  <a:lnTo>
                    <a:pt x="116" y="315"/>
                  </a:lnTo>
                  <a:lnTo>
                    <a:pt x="121" y="313"/>
                  </a:lnTo>
                  <a:lnTo>
                    <a:pt x="123" y="310"/>
                  </a:lnTo>
                  <a:lnTo>
                    <a:pt x="128" y="306"/>
                  </a:lnTo>
                  <a:lnTo>
                    <a:pt x="130" y="306"/>
                  </a:lnTo>
                  <a:lnTo>
                    <a:pt x="130" y="304"/>
                  </a:lnTo>
                  <a:lnTo>
                    <a:pt x="130" y="304"/>
                  </a:lnTo>
                  <a:lnTo>
                    <a:pt x="132" y="304"/>
                  </a:lnTo>
                  <a:lnTo>
                    <a:pt x="144" y="308"/>
                  </a:lnTo>
                  <a:lnTo>
                    <a:pt x="146" y="310"/>
                  </a:lnTo>
                  <a:lnTo>
                    <a:pt x="148" y="310"/>
                  </a:lnTo>
                  <a:lnTo>
                    <a:pt x="148" y="313"/>
                  </a:lnTo>
                  <a:lnTo>
                    <a:pt x="148" y="317"/>
                  </a:lnTo>
                  <a:lnTo>
                    <a:pt x="151" y="317"/>
                  </a:lnTo>
                  <a:lnTo>
                    <a:pt x="151" y="320"/>
                  </a:lnTo>
                  <a:lnTo>
                    <a:pt x="151" y="320"/>
                  </a:lnTo>
                  <a:lnTo>
                    <a:pt x="153" y="320"/>
                  </a:lnTo>
                  <a:lnTo>
                    <a:pt x="153" y="322"/>
                  </a:lnTo>
                  <a:lnTo>
                    <a:pt x="158" y="322"/>
                  </a:lnTo>
                  <a:lnTo>
                    <a:pt x="158" y="322"/>
                  </a:lnTo>
                  <a:lnTo>
                    <a:pt x="160" y="322"/>
                  </a:lnTo>
                  <a:lnTo>
                    <a:pt x="160" y="320"/>
                  </a:lnTo>
                  <a:lnTo>
                    <a:pt x="162" y="320"/>
                  </a:lnTo>
                  <a:lnTo>
                    <a:pt x="162" y="320"/>
                  </a:lnTo>
                  <a:lnTo>
                    <a:pt x="164" y="322"/>
                  </a:lnTo>
                  <a:lnTo>
                    <a:pt x="169" y="324"/>
                  </a:lnTo>
                  <a:lnTo>
                    <a:pt x="171" y="326"/>
                  </a:lnTo>
                  <a:lnTo>
                    <a:pt x="174" y="326"/>
                  </a:lnTo>
                  <a:lnTo>
                    <a:pt x="178" y="326"/>
                  </a:lnTo>
                  <a:lnTo>
                    <a:pt x="180" y="329"/>
                  </a:lnTo>
                  <a:lnTo>
                    <a:pt x="192" y="338"/>
                  </a:lnTo>
                  <a:lnTo>
                    <a:pt x="197" y="338"/>
                  </a:lnTo>
                  <a:lnTo>
                    <a:pt x="203" y="338"/>
                  </a:lnTo>
                  <a:lnTo>
                    <a:pt x="203" y="338"/>
                  </a:lnTo>
                  <a:lnTo>
                    <a:pt x="206" y="338"/>
                  </a:lnTo>
                  <a:lnTo>
                    <a:pt x="206" y="336"/>
                  </a:lnTo>
                  <a:lnTo>
                    <a:pt x="210" y="336"/>
                  </a:lnTo>
                  <a:lnTo>
                    <a:pt x="210" y="333"/>
                  </a:lnTo>
                  <a:lnTo>
                    <a:pt x="215" y="329"/>
                  </a:lnTo>
                  <a:lnTo>
                    <a:pt x="217" y="326"/>
                  </a:lnTo>
                  <a:lnTo>
                    <a:pt x="217" y="326"/>
                  </a:lnTo>
                  <a:lnTo>
                    <a:pt x="219" y="326"/>
                  </a:lnTo>
                  <a:lnTo>
                    <a:pt x="222" y="329"/>
                  </a:lnTo>
                  <a:lnTo>
                    <a:pt x="224" y="329"/>
                  </a:lnTo>
                  <a:lnTo>
                    <a:pt x="224" y="329"/>
                  </a:lnTo>
                  <a:lnTo>
                    <a:pt x="226" y="324"/>
                  </a:lnTo>
                  <a:lnTo>
                    <a:pt x="233" y="322"/>
                  </a:lnTo>
                  <a:lnTo>
                    <a:pt x="235" y="320"/>
                  </a:lnTo>
                  <a:lnTo>
                    <a:pt x="240" y="317"/>
                  </a:lnTo>
                  <a:lnTo>
                    <a:pt x="242" y="317"/>
                  </a:lnTo>
                  <a:lnTo>
                    <a:pt x="242" y="317"/>
                  </a:lnTo>
                  <a:lnTo>
                    <a:pt x="242" y="315"/>
                  </a:lnTo>
                  <a:lnTo>
                    <a:pt x="242" y="315"/>
                  </a:lnTo>
                  <a:lnTo>
                    <a:pt x="242" y="315"/>
                  </a:lnTo>
                  <a:lnTo>
                    <a:pt x="242" y="315"/>
                  </a:lnTo>
                  <a:lnTo>
                    <a:pt x="240" y="313"/>
                  </a:lnTo>
                  <a:lnTo>
                    <a:pt x="238" y="313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5" y="308"/>
                  </a:lnTo>
                  <a:lnTo>
                    <a:pt x="235" y="306"/>
                  </a:lnTo>
                  <a:lnTo>
                    <a:pt x="235" y="306"/>
                  </a:lnTo>
                  <a:lnTo>
                    <a:pt x="233" y="304"/>
                  </a:lnTo>
                  <a:lnTo>
                    <a:pt x="233" y="301"/>
                  </a:lnTo>
                  <a:lnTo>
                    <a:pt x="233" y="301"/>
                  </a:lnTo>
                  <a:lnTo>
                    <a:pt x="235" y="297"/>
                  </a:lnTo>
                  <a:lnTo>
                    <a:pt x="235" y="297"/>
                  </a:lnTo>
                  <a:lnTo>
                    <a:pt x="238" y="297"/>
                  </a:lnTo>
                  <a:lnTo>
                    <a:pt x="242" y="297"/>
                  </a:lnTo>
                  <a:lnTo>
                    <a:pt x="245" y="297"/>
                  </a:lnTo>
                  <a:lnTo>
                    <a:pt x="247" y="292"/>
                  </a:lnTo>
                  <a:lnTo>
                    <a:pt x="249" y="292"/>
                  </a:lnTo>
                  <a:lnTo>
                    <a:pt x="249" y="290"/>
                  </a:lnTo>
                  <a:lnTo>
                    <a:pt x="251" y="285"/>
                  </a:lnTo>
                  <a:lnTo>
                    <a:pt x="261" y="278"/>
                  </a:lnTo>
                  <a:lnTo>
                    <a:pt x="261" y="278"/>
                  </a:lnTo>
                  <a:lnTo>
                    <a:pt x="263" y="278"/>
                  </a:lnTo>
                  <a:lnTo>
                    <a:pt x="263" y="278"/>
                  </a:lnTo>
                  <a:lnTo>
                    <a:pt x="263" y="278"/>
                  </a:lnTo>
                  <a:lnTo>
                    <a:pt x="263" y="278"/>
                  </a:lnTo>
                  <a:lnTo>
                    <a:pt x="265" y="281"/>
                  </a:lnTo>
                  <a:lnTo>
                    <a:pt x="267" y="283"/>
                  </a:lnTo>
                  <a:lnTo>
                    <a:pt x="270" y="283"/>
                  </a:lnTo>
                  <a:lnTo>
                    <a:pt x="270" y="283"/>
                  </a:lnTo>
                  <a:lnTo>
                    <a:pt x="270" y="283"/>
                  </a:lnTo>
                  <a:lnTo>
                    <a:pt x="272" y="288"/>
                  </a:lnTo>
                  <a:lnTo>
                    <a:pt x="272" y="288"/>
                  </a:lnTo>
                  <a:lnTo>
                    <a:pt x="272" y="288"/>
                  </a:lnTo>
                  <a:lnTo>
                    <a:pt x="274" y="290"/>
                  </a:lnTo>
                  <a:lnTo>
                    <a:pt x="277" y="290"/>
                  </a:lnTo>
                  <a:lnTo>
                    <a:pt x="277" y="290"/>
                  </a:lnTo>
                  <a:lnTo>
                    <a:pt x="279" y="290"/>
                  </a:lnTo>
                  <a:lnTo>
                    <a:pt x="279" y="288"/>
                  </a:lnTo>
                  <a:lnTo>
                    <a:pt x="281" y="288"/>
                  </a:lnTo>
                  <a:lnTo>
                    <a:pt x="281" y="288"/>
                  </a:lnTo>
                  <a:lnTo>
                    <a:pt x="283" y="288"/>
                  </a:lnTo>
                  <a:lnTo>
                    <a:pt x="283" y="288"/>
                  </a:lnTo>
                  <a:lnTo>
                    <a:pt x="283" y="290"/>
                  </a:lnTo>
                  <a:lnTo>
                    <a:pt x="290" y="294"/>
                  </a:lnTo>
                  <a:lnTo>
                    <a:pt x="293" y="294"/>
                  </a:lnTo>
                  <a:lnTo>
                    <a:pt x="293" y="297"/>
                  </a:lnTo>
                  <a:lnTo>
                    <a:pt x="293" y="297"/>
                  </a:lnTo>
                  <a:lnTo>
                    <a:pt x="293" y="299"/>
                  </a:lnTo>
                  <a:lnTo>
                    <a:pt x="295" y="299"/>
                  </a:lnTo>
                  <a:lnTo>
                    <a:pt x="293" y="301"/>
                  </a:lnTo>
                  <a:lnTo>
                    <a:pt x="293" y="304"/>
                  </a:lnTo>
                  <a:lnTo>
                    <a:pt x="293" y="304"/>
                  </a:lnTo>
                  <a:lnTo>
                    <a:pt x="295" y="306"/>
                  </a:lnTo>
                  <a:lnTo>
                    <a:pt x="295" y="306"/>
                  </a:lnTo>
                  <a:lnTo>
                    <a:pt x="295" y="308"/>
                  </a:lnTo>
                  <a:lnTo>
                    <a:pt x="297" y="310"/>
                  </a:lnTo>
                  <a:lnTo>
                    <a:pt x="297" y="310"/>
                  </a:lnTo>
                  <a:lnTo>
                    <a:pt x="297" y="310"/>
                  </a:lnTo>
                  <a:lnTo>
                    <a:pt x="297" y="313"/>
                  </a:lnTo>
                  <a:lnTo>
                    <a:pt x="297" y="315"/>
                  </a:lnTo>
                  <a:lnTo>
                    <a:pt x="297" y="315"/>
                  </a:lnTo>
                  <a:lnTo>
                    <a:pt x="297" y="317"/>
                  </a:lnTo>
                  <a:lnTo>
                    <a:pt x="297" y="317"/>
                  </a:lnTo>
                  <a:lnTo>
                    <a:pt x="299" y="317"/>
                  </a:lnTo>
                  <a:lnTo>
                    <a:pt x="302" y="315"/>
                  </a:lnTo>
                  <a:lnTo>
                    <a:pt x="311" y="310"/>
                  </a:lnTo>
                  <a:lnTo>
                    <a:pt x="311" y="310"/>
                  </a:lnTo>
                  <a:lnTo>
                    <a:pt x="313" y="308"/>
                  </a:lnTo>
                  <a:lnTo>
                    <a:pt x="313" y="308"/>
                  </a:lnTo>
                  <a:lnTo>
                    <a:pt x="313" y="306"/>
                  </a:lnTo>
                  <a:lnTo>
                    <a:pt x="320" y="299"/>
                  </a:lnTo>
                  <a:lnTo>
                    <a:pt x="322" y="292"/>
                  </a:lnTo>
                  <a:lnTo>
                    <a:pt x="329" y="283"/>
                  </a:lnTo>
                  <a:lnTo>
                    <a:pt x="336" y="278"/>
                  </a:lnTo>
                  <a:lnTo>
                    <a:pt x="336" y="274"/>
                  </a:lnTo>
                  <a:lnTo>
                    <a:pt x="338" y="272"/>
                  </a:lnTo>
                  <a:lnTo>
                    <a:pt x="338" y="272"/>
                  </a:lnTo>
                  <a:lnTo>
                    <a:pt x="338" y="269"/>
                  </a:lnTo>
                  <a:lnTo>
                    <a:pt x="338" y="269"/>
                  </a:lnTo>
                  <a:lnTo>
                    <a:pt x="338" y="267"/>
                  </a:lnTo>
                  <a:lnTo>
                    <a:pt x="338" y="265"/>
                  </a:lnTo>
                  <a:lnTo>
                    <a:pt x="341" y="265"/>
                  </a:lnTo>
                  <a:lnTo>
                    <a:pt x="343" y="262"/>
                  </a:lnTo>
                  <a:lnTo>
                    <a:pt x="357" y="249"/>
                  </a:lnTo>
                  <a:lnTo>
                    <a:pt x="359" y="246"/>
                  </a:lnTo>
                  <a:lnTo>
                    <a:pt x="359" y="246"/>
                  </a:lnTo>
                  <a:lnTo>
                    <a:pt x="359" y="244"/>
                  </a:lnTo>
                  <a:lnTo>
                    <a:pt x="359" y="242"/>
                  </a:lnTo>
                  <a:lnTo>
                    <a:pt x="359" y="240"/>
                  </a:lnTo>
                  <a:lnTo>
                    <a:pt x="359" y="237"/>
                  </a:lnTo>
                  <a:lnTo>
                    <a:pt x="361" y="235"/>
                  </a:lnTo>
                  <a:lnTo>
                    <a:pt x="361" y="235"/>
                  </a:lnTo>
                  <a:lnTo>
                    <a:pt x="361" y="235"/>
                  </a:lnTo>
                  <a:lnTo>
                    <a:pt x="361" y="230"/>
                  </a:lnTo>
                  <a:close/>
                </a:path>
              </a:pathLst>
            </a:custGeom>
            <a:solidFill>
              <a:schemeClr val="accent2"/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grpSp>
        <p:nvGrpSpPr>
          <p:cNvPr id="2" name="Group 1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1111834" y="1360294"/>
            <a:ext cx="3538158" cy="1191505"/>
            <a:chOff x="1111834" y="1360294"/>
            <a:chExt cx="3538158" cy="1191505"/>
          </a:xfrm>
        </p:grpSpPr>
        <p:sp>
          <p:nvSpPr>
            <p:cNvPr id="25" name="TextBox 24"/>
            <p:cNvSpPr txBox="1"/>
            <p:nvPr/>
          </p:nvSpPr>
          <p:spPr>
            <a:xfrm>
              <a:off x="1111834" y="1360294"/>
              <a:ext cx="35381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>
                  <a:solidFill>
                    <a:schemeClr val="bg1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海外市场分布</a:t>
              </a:r>
              <a:endParaRPr lang="en-US" sz="4000" b="1" dirty="0">
                <a:solidFill>
                  <a:schemeClr val="bg1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247030" y="2551799"/>
              <a:ext cx="603250" cy="0"/>
              <a:chOff x="7150100" y="3662052"/>
              <a:chExt cx="603250" cy="0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7150100" y="3662052"/>
                <a:ext cx="336550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762000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775335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TextBox 29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 txBox="1"/>
          <p:nvPr/>
        </p:nvSpPr>
        <p:spPr>
          <a:xfrm>
            <a:off x="1111833" y="2870889"/>
            <a:ext cx="4636301" cy="73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A wonderful serenity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has taken possession of my entire soul, like these sweet mornings of spring which I enjoy with my whole heart. I am alone, and feel the charm of existence.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34" name="Group 33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1215934" y="3941200"/>
            <a:ext cx="1041401" cy="1041400"/>
            <a:chOff x="1253608" y="4188921"/>
            <a:chExt cx="1041401" cy="1041400"/>
          </a:xfrm>
        </p:grpSpPr>
        <p:sp>
          <p:nvSpPr>
            <p:cNvPr id="32" name="Oval 31"/>
            <p:cNvSpPr/>
            <p:nvPr/>
          </p:nvSpPr>
          <p:spPr>
            <a:xfrm>
              <a:off x="1253608" y="4188921"/>
              <a:ext cx="1041401" cy="1041400"/>
            </a:xfrm>
            <a:prstGeom prst="ellipse">
              <a:avLst/>
            </a:prstGeom>
            <a:noFill/>
            <a:ln w="50800" cap="rnd" cmpd="sng">
              <a:solidFill>
                <a:schemeClr val="bg1">
                  <a:alpha val="4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75%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3" name="Arc 32"/>
            <p:cNvSpPr/>
            <p:nvPr/>
          </p:nvSpPr>
          <p:spPr>
            <a:xfrm>
              <a:off x="1253608" y="4188921"/>
              <a:ext cx="1041401" cy="1041400"/>
            </a:xfrm>
            <a:prstGeom prst="arc">
              <a:avLst>
                <a:gd name="adj1" fmla="val 21477211"/>
                <a:gd name="adj2" fmla="val 16160151"/>
              </a:avLst>
            </a:prstGeom>
            <a:ln w="76200" cap="rnd" cmpd="sng">
              <a:solidFill>
                <a:srgbClr val="D6B78F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</p:grpSp>
      <p:sp>
        <p:nvSpPr>
          <p:cNvPr id="49" name="TextBox 48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 txBox="1"/>
          <p:nvPr/>
        </p:nvSpPr>
        <p:spPr>
          <a:xfrm>
            <a:off x="1215934" y="5167136"/>
            <a:ext cx="1041401" cy="4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A wonderful text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35" name="Group 34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2731009" y="3941200"/>
            <a:ext cx="1041401" cy="1041400"/>
            <a:chOff x="1253608" y="4188921"/>
            <a:chExt cx="1041401" cy="1041400"/>
          </a:xfrm>
        </p:grpSpPr>
        <p:sp>
          <p:nvSpPr>
            <p:cNvPr id="36" name="Oval 35"/>
            <p:cNvSpPr/>
            <p:nvPr/>
          </p:nvSpPr>
          <p:spPr>
            <a:xfrm>
              <a:off x="1253608" y="4188921"/>
              <a:ext cx="1041401" cy="1041400"/>
            </a:xfrm>
            <a:prstGeom prst="ellipse">
              <a:avLst/>
            </a:prstGeom>
            <a:noFill/>
            <a:ln w="50800" cap="rnd" cmpd="sng">
              <a:solidFill>
                <a:schemeClr val="bg1">
                  <a:alpha val="4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60%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7" name="Arc 36"/>
            <p:cNvSpPr/>
            <p:nvPr/>
          </p:nvSpPr>
          <p:spPr>
            <a:xfrm>
              <a:off x="1253608" y="4188921"/>
              <a:ext cx="1041401" cy="1041400"/>
            </a:xfrm>
            <a:prstGeom prst="arc">
              <a:avLst>
                <a:gd name="adj1" fmla="val 2850166"/>
                <a:gd name="adj2" fmla="val 16160151"/>
              </a:avLst>
            </a:prstGeom>
            <a:ln w="76200" cap="rnd" cmpd="sng">
              <a:solidFill>
                <a:srgbClr val="D6B78F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</p:grpSp>
      <p:sp>
        <p:nvSpPr>
          <p:cNvPr id="50" name="TextBox 49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 txBox="1"/>
          <p:nvPr/>
        </p:nvSpPr>
        <p:spPr>
          <a:xfrm>
            <a:off x="2731008" y="5167136"/>
            <a:ext cx="1041401" cy="4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A wonderful text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39" name="Group 38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4251089" y="3941200"/>
            <a:ext cx="1041401" cy="1041400"/>
            <a:chOff x="1253608" y="4188921"/>
            <a:chExt cx="1041401" cy="1041400"/>
          </a:xfrm>
        </p:grpSpPr>
        <p:sp>
          <p:nvSpPr>
            <p:cNvPr id="40" name="Oval 39"/>
            <p:cNvSpPr/>
            <p:nvPr/>
          </p:nvSpPr>
          <p:spPr>
            <a:xfrm>
              <a:off x="1253608" y="4188921"/>
              <a:ext cx="1041401" cy="1041400"/>
            </a:xfrm>
            <a:prstGeom prst="ellipse">
              <a:avLst/>
            </a:prstGeom>
            <a:noFill/>
            <a:ln w="50800" cap="rnd" cmpd="sng">
              <a:solidFill>
                <a:schemeClr val="bg1">
                  <a:alpha val="4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47%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1" name="Arc 40"/>
            <p:cNvSpPr/>
            <p:nvPr/>
          </p:nvSpPr>
          <p:spPr>
            <a:xfrm>
              <a:off x="1253608" y="4188921"/>
              <a:ext cx="1041401" cy="1041400"/>
            </a:xfrm>
            <a:prstGeom prst="arc">
              <a:avLst>
                <a:gd name="adj1" fmla="val 9282566"/>
                <a:gd name="adj2" fmla="val 16160151"/>
              </a:avLst>
            </a:prstGeom>
            <a:ln w="76200" cap="rnd" cmpd="sng">
              <a:solidFill>
                <a:srgbClr val="D6B78F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</p:grpSp>
      <p:sp>
        <p:nvSpPr>
          <p:cNvPr id="51" name="TextBox 5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 txBox="1"/>
          <p:nvPr/>
        </p:nvSpPr>
        <p:spPr>
          <a:xfrm>
            <a:off x="4251088" y="5167136"/>
            <a:ext cx="1041401" cy="4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A wonderful text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6" name="Group 65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9154909" y="2813894"/>
            <a:ext cx="636589" cy="636589"/>
            <a:chOff x="9154909" y="2813894"/>
            <a:chExt cx="636589" cy="636589"/>
          </a:xfrm>
        </p:grpSpPr>
        <p:sp>
          <p:nvSpPr>
            <p:cNvPr id="56" name="Oval 55"/>
            <p:cNvSpPr/>
            <p:nvPr/>
          </p:nvSpPr>
          <p:spPr>
            <a:xfrm>
              <a:off x="9154909" y="2813894"/>
              <a:ext cx="636589" cy="636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079500" dist="279400" dir="5400000" sx="77000" sy="77000" algn="t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23"/>
            <p:cNvSpPr>
              <a:spLocks noEditPoints="1"/>
            </p:cNvSpPr>
            <p:nvPr/>
          </p:nvSpPr>
          <p:spPr bwMode="auto">
            <a:xfrm>
              <a:off x="9369538" y="3016943"/>
              <a:ext cx="207331" cy="230491"/>
            </a:xfrm>
            <a:custGeom>
              <a:avLst/>
              <a:gdLst>
                <a:gd name="T0" fmla="*/ 97 w 191"/>
                <a:gd name="T1" fmla="*/ 122 h 212"/>
                <a:gd name="T2" fmla="*/ 61 w 191"/>
                <a:gd name="T3" fmla="*/ 92 h 212"/>
                <a:gd name="T4" fmla="*/ 27 w 191"/>
                <a:gd name="T5" fmla="*/ 212 h 212"/>
                <a:gd name="T6" fmla="*/ 183 w 191"/>
                <a:gd name="T7" fmla="*/ 92 h 212"/>
                <a:gd name="T8" fmla="*/ 131 w 191"/>
                <a:gd name="T9" fmla="*/ 95 h 212"/>
                <a:gd name="T10" fmla="*/ 160 w 191"/>
                <a:gd name="T11" fmla="*/ 204 h 212"/>
                <a:gd name="T12" fmla="*/ 19 w 191"/>
                <a:gd name="T13" fmla="*/ 100 h 212"/>
                <a:gd name="T14" fmla="*/ 97 w 191"/>
                <a:gd name="T15" fmla="*/ 130 h 212"/>
                <a:gd name="T16" fmla="*/ 174 w 191"/>
                <a:gd name="T17" fmla="*/ 100 h 212"/>
                <a:gd name="T18" fmla="*/ 84 w 191"/>
                <a:gd name="T19" fmla="*/ 24 h 212"/>
                <a:gd name="T20" fmla="*/ 108 w 191"/>
                <a:gd name="T21" fmla="*/ 104 h 212"/>
                <a:gd name="T22" fmla="*/ 100 w 191"/>
                <a:gd name="T23" fmla="*/ 96 h 212"/>
                <a:gd name="T24" fmla="*/ 92 w 191"/>
                <a:gd name="T25" fmla="*/ 32 h 212"/>
                <a:gd name="T26" fmla="*/ 100 w 191"/>
                <a:gd name="T27" fmla="*/ 96 h 212"/>
                <a:gd name="T28" fmla="*/ 120 w 191"/>
                <a:gd name="T29" fmla="*/ 0 h 212"/>
                <a:gd name="T30" fmla="*/ 144 w 191"/>
                <a:gd name="T31" fmla="*/ 80 h 212"/>
                <a:gd name="T32" fmla="*/ 136 w 191"/>
                <a:gd name="T33" fmla="*/ 72 h 212"/>
                <a:gd name="T34" fmla="*/ 128 w 191"/>
                <a:gd name="T35" fmla="*/ 8 h 212"/>
                <a:gd name="T36" fmla="*/ 136 w 191"/>
                <a:gd name="T37" fmla="*/ 72 h 212"/>
                <a:gd name="T38" fmla="*/ 48 w 191"/>
                <a:gd name="T39" fmla="*/ 0 h 212"/>
                <a:gd name="T40" fmla="*/ 72 w 191"/>
                <a:gd name="T41" fmla="*/ 80 h 212"/>
                <a:gd name="T42" fmla="*/ 64 w 191"/>
                <a:gd name="T43" fmla="*/ 72 h 212"/>
                <a:gd name="T44" fmla="*/ 56 w 191"/>
                <a:gd name="T45" fmla="*/ 8 h 212"/>
                <a:gd name="T46" fmla="*/ 64 w 191"/>
                <a:gd name="T47" fmla="*/ 72 h 212"/>
                <a:gd name="T48" fmla="*/ 168 w 191"/>
                <a:gd name="T49" fmla="*/ 10 h 212"/>
                <a:gd name="T50" fmla="*/ 175 w 191"/>
                <a:gd name="T51" fmla="*/ 78 h 212"/>
                <a:gd name="T52" fmla="*/ 162 w 191"/>
                <a:gd name="T53" fmla="*/ 66 h 212"/>
                <a:gd name="T54" fmla="*/ 182 w 191"/>
                <a:gd name="T55" fmla="*/ 22 h 212"/>
                <a:gd name="T56" fmla="*/ 162 w 191"/>
                <a:gd name="T57" fmla="*/ 66 h 212"/>
                <a:gd name="T58" fmla="*/ 23 w 191"/>
                <a:gd name="T59" fmla="*/ 10 h 212"/>
                <a:gd name="T60" fmla="*/ 16 w 191"/>
                <a:gd name="T61" fmla="*/ 78 h 212"/>
                <a:gd name="T62" fmla="*/ 18 w 191"/>
                <a:gd name="T63" fmla="*/ 20 h 212"/>
                <a:gd name="T64" fmla="*/ 22 w 191"/>
                <a:gd name="T65" fmla="*/ 68 h 212"/>
                <a:gd name="T66" fmla="*/ 18 w 191"/>
                <a:gd name="T67" fmla="*/ 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1" h="212">
                  <a:moveTo>
                    <a:pt x="131" y="95"/>
                  </a:moveTo>
                  <a:cubicBezTo>
                    <a:pt x="126" y="112"/>
                    <a:pt x="113" y="122"/>
                    <a:pt x="97" y="122"/>
                  </a:cubicBezTo>
                  <a:cubicBezTo>
                    <a:pt x="80" y="122"/>
                    <a:pt x="67" y="112"/>
                    <a:pt x="62" y="95"/>
                  </a:cubicBezTo>
                  <a:cubicBezTo>
                    <a:pt x="61" y="92"/>
                    <a:pt x="61" y="92"/>
                    <a:pt x="61" y="92"/>
                  </a:cubicBezTo>
                  <a:cubicBezTo>
                    <a:pt x="10" y="92"/>
                    <a:pt x="10" y="92"/>
                    <a:pt x="10" y="92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167" y="212"/>
                    <a:pt x="167" y="212"/>
                    <a:pt x="167" y="212"/>
                  </a:cubicBezTo>
                  <a:cubicBezTo>
                    <a:pt x="183" y="92"/>
                    <a:pt x="183" y="92"/>
                    <a:pt x="183" y="92"/>
                  </a:cubicBezTo>
                  <a:cubicBezTo>
                    <a:pt x="132" y="92"/>
                    <a:pt x="132" y="92"/>
                    <a:pt x="132" y="92"/>
                  </a:cubicBezTo>
                  <a:lnTo>
                    <a:pt x="131" y="95"/>
                  </a:lnTo>
                  <a:close/>
                  <a:moveTo>
                    <a:pt x="174" y="100"/>
                  </a:moveTo>
                  <a:cubicBezTo>
                    <a:pt x="160" y="204"/>
                    <a:pt x="160" y="204"/>
                    <a:pt x="160" y="204"/>
                  </a:cubicBezTo>
                  <a:cubicBezTo>
                    <a:pt x="34" y="204"/>
                    <a:pt x="34" y="204"/>
                    <a:pt x="34" y="204"/>
                  </a:cubicBezTo>
                  <a:cubicBezTo>
                    <a:pt x="19" y="100"/>
                    <a:pt x="19" y="100"/>
                    <a:pt x="19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62" y="119"/>
                    <a:pt x="77" y="130"/>
                    <a:pt x="97" y="130"/>
                  </a:cubicBezTo>
                  <a:cubicBezTo>
                    <a:pt x="116" y="130"/>
                    <a:pt x="131" y="119"/>
                    <a:pt x="138" y="100"/>
                  </a:cubicBezTo>
                  <a:lnTo>
                    <a:pt x="174" y="100"/>
                  </a:lnTo>
                  <a:close/>
                  <a:moveTo>
                    <a:pt x="108" y="24"/>
                  </a:moveTo>
                  <a:cubicBezTo>
                    <a:pt x="84" y="24"/>
                    <a:pt x="84" y="24"/>
                    <a:pt x="84" y="24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108" y="104"/>
                    <a:pt x="108" y="104"/>
                    <a:pt x="108" y="104"/>
                  </a:cubicBezTo>
                  <a:lnTo>
                    <a:pt x="108" y="24"/>
                  </a:lnTo>
                  <a:close/>
                  <a:moveTo>
                    <a:pt x="100" y="96"/>
                  </a:moveTo>
                  <a:cubicBezTo>
                    <a:pt x="92" y="96"/>
                    <a:pt x="92" y="96"/>
                    <a:pt x="92" y="96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100" y="32"/>
                    <a:pt x="100" y="32"/>
                    <a:pt x="100" y="32"/>
                  </a:cubicBezTo>
                  <a:lnTo>
                    <a:pt x="100" y="96"/>
                  </a:lnTo>
                  <a:close/>
                  <a:moveTo>
                    <a:pt x="144" y="0"/>
                  </a:moveTo>
                  <a:cubicBezTo>
                    <a:pt x="120" y="0"/>
                    <a:pt x="120" y="0"/>
                    <a:pt x="120" y="0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144" y="80"/>
                    <a:pt x="144" y="80"/>
                    <a:pt x="144" y="80"/>
                  </a:cubicBezTo>
                  <a:lnTo>
                    <a:pt x="144" y="0"/>
                  </a:lnTo>
                  <a:close/>
                  <a:moveTo>
                    <a:pt x="136" y="72"/>
                  </a:moveTo>
                  <a:cubicBezTo>
                    <a:pt x="128" y="72"/>
                    <a:pt x="128" y="72"/>
                    <a:pt x="128" y="72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36" y="8"/>
                    <a:pt x="136" y="8"/>
                    <a:pt x="136" y="8"/>
                  </a:cubicBezTo>
                  <a:lnTo>
                    <a:pt x="136" y="72"/>
                  </a:lnTo>
                  <a:close/>
                  <a:moveTo>
                    <a:pt x="72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72" y="80"/>
                    <a:pt x="72" y="80"/>
                    <a:pt x="72" y="80"/>
                  </a:cubicBezTo>
                  <a:lnTo>
                    <a:pt x="72" y="0"/>
                  </a:lnTo>
                  <a:close/>
                  <a:moveTo>
                    <a:pt x="64" y="72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64" y="8"/>
                    <a:pt x="64" y="8"/>
                    <a:pt x="64" y="8"/>
                  </a:cubicBezTo>
                  <a:lnTo>
                    <a:pt x="64" y="72"/>
                  </a:lnTo>
                  <a:close/>
                  <a:moveTo>
                    <a:pt x="191" y="16"/>
                  </a:moveTo>
                  <a:cubicBezTo>
                    <a:pt x="168" y="10"/>
                    <a:pt x="168" y="10"/>
                    <a:pt x="168" y="10"/>
                  </a:cubicBezTo>
                  <a:cubicBezTo>
                    <a:pt x="152" y="72"/>
                    <a:pt x="152" y="72"/>
                    <a:pt x="152" y="72"/>
                  </a:cubicBezTo>
                  <a:cubicBezTo>
                    <a:pt x="175" y="78"/>
                    <a:pt x="175" y="78"/>
                    <a:pt x="175" y="78"/>
                  </a:cubicBezTo>
                  <a:lnTo>
                    <a:pt x="191" y="16"/>
                  </a:lnTo>
                  <a:close/>
                  <a:moveTo>
                    <a:pt x="162" y="66"/>
                  </a:moveTo>
                  <a:cubicBezTo>
                    <a:pt x="174" y="20"/>
                    <a:pt x="174" y="20"/>
                    <a:pt x="174" y="20"/>
                  </a:cubicBezTo>
                  <a:cubicBezTo>
                    <a:pt x="182" y="22"/>
                    <a:pt x="182" y="22"/>
                    <a:pt x="182" y="22"/>
                  </a:cubicBezTo>
                  <a:cubicBezTo>
                    <a:pt x="170" y="68"/>
                    <a:pt x="170" y="68"/>
                    <a:pt x="170" y="68"/>
                  </a:cubicBezTo>
                  <a:lnTo>
                    <a:pt x="162" y="66"/>
                  </a:lnTo>
                  <a:close/>
                  <a:moveTo>
                    <a:pt x="39" y="72"/>
                  </a:moveTo>
                  <a:cubicBezTo>
                    <a:pt x="23" y="10"/>
                    <a:pt x="23" y="10"/>
                    <a:pt x="23" y="1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6" y="78"/>
                    <a:pt x="16" y="78"/>
                    <a:pt x="16" y="78"/>
                  </a:cubicBezTo>
                  <a:lnTo>
                    <a:pt x="39" y="72"/>
                  </a:lnTo>
                  <a:close/>
                  <a:moveTo>
                    <a:pt x="18" y="20"/>
                  </a:moveTo>
                  <a:cubicBezTo>
                    <a:pt x="30" y="66"/>
                    <a:pt x="30" y="66"/>
                    <a:pt x="30" y="66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10" y="22"/>
                    <a:pt x="10" y="22"/>
                    <a:pt x="10" y="22"/>
                  </a:cubicBezTo>
                  <a:lnTo>
                    <a:pt x="18" y="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65" name="Group 64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8559595" y="4779399"/>
            <a:ext cx="636589" cy="636589"/>
            <a:chOff x="8559595" y="4779399"/>
            <a:chExt cx="636589" cy="636589"/>
          </a:xfrm>
        </p:grpSpPr>
        <p:sp>
          <p:nvSpPr>
            <p:cNvPr id="57" name="Oval 56"/>
            <p:cNvSpPr/>
            <p:nvPr/>
          </p:nvSpPr>
          <p:spPr>
            <a:xfrm>
              <a:off x="8559595" y="4779399"/>
              <a:ext cx="636589" cy="636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079500" dist="279400" dir="5400000" sx="77000" sy="77000" algn="t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30"/>
            <p:cNvSpPr>
              <a:spLocks noEditPoints="1"/>
            </p:cNvSpPr>
            <p:nvPr/>
          </p:nvSpPr>
          <p:spPr bwMode="auto">
            <a:xfrm>
              <a:off x="8759335" y="4978036"/>
              <a:ext cx="237108" cy="239314"/>
            </a:xfrm>
            <a:custGeom>
              <a:avLst/>
              <a:gdLst>
                <a:gd name="T0" fmla="*/ 127 w 218"/>
                <a:gd name="T1" fmla="*/ 46 h 220"/>
                <a:gd name="T2" fmla="*/ 109 w 218"/>
                <a:gd name="T3" fmla="*/ 34 h 220"/>
                <a:gd name="T4" fmla="*/ 112 w 218"/>
                <a:gd name="T5" fmla="*/ 64 h 220"/>
                <a:gd name="T6" fmla="*/ 125 w 218"/>
                <a:gd name="T7" fmla="*/ 57 h 220"/>
                <a:gd name="T8" fmla="*/ 114 w 218"/>
                <a:gd name="T9" fmla="*/ 56 h 220"/>
                <a:gd name="T10" fmla="*/ 111 w 218"/>
                <a:gd name="T11" fmla="*/ 42 h 220"/>
                <a:gd name="T12" fmla="*/ 119 w 218"/>
                <a:gd name="T13" fmla="*/ 47 h 220"/>
                <a:gd name="T14" fmla="*/ 126 w 218"/>
                <a:gd name="T15" fmla="*/ 89 h 220"/>
                <a:gd name="T16" fmla="*/ 120 w 218"/>
                <a:gd name="T17" fmla="*/ 99 h 220"/>
                <a:gd name="T18" fmla="*/ 130 w 218"/>
                <a:gd name="T19" fmla="*/ 106 h 220"/>
                <a:gd name="T20" fmla="*/ 126 w 218"/>
                <a:gd name="T21" fmla="*/ 89 h 220"/>
                <a:gd name="T22" fmla="*/ 40 w 218"/>
                <a:gd name="T23" fmla="*/ 115 h 220"/>
                <a:gd name="T24" fmla="*/ 47 w 218"/>
                <a:gd name="T25" fmla="*/ 128 h 220"/>
                <a:gd name="T26" fmla="*/ 54 w 218"/>
                <a:gd name="T27" fmla="*/ 124 h 220"/>
                <a:gd name="T28" fmla="*/ 45 w 218"/>
                <a:gd name="T29" fmla="*/ 111 h 220"/>
                <a:gd name="T30" fmla="*/ 79 w 218"/>
                <a:gd name="T31" fmla="*/ 104 h 220"/>
                <a:gd name="T32" fmla="*/ 90 w 218"/>
                <a:gd name="T33" fmla="*/ 124 h 220"/>
                <a:gd name="T34" fmla="*/ 103 w 218"/>
                <a:gd name="T35" fmla="*/ 108 h 220"/>
                <a:gd name="T36" fmla="*/ 91 w 218"/>
                <a:gd name="T37" fmla="*/ 116 h 220"/>
                <a:gd name="T38" fmla="*/ 86 w 218"/>
                <a:gd name="T39" fmla="*/ 108 h 220"/>
                <a:gd name="T40" fmla="*/ 90 w 218"/>
                <a:gd name="T41" fmla="*/ 106 h 220"/>
                <a:gd name="T42" fmla="*/ 91 w 218"/>
                <a:gd name="T43" fmla="*/ 116 h 220"/>
                <a:gd name="T44" fmla="*/ 157 w 218"/>
                <a:gd name="T45" fmla="*/ 128 h 220"/>
                <a:gd name="T46" fmla="*/ 160 w 218"/>
                <a:gd name="T47" fmla="*/ 156 h 220"/>
                <a:gd name="T48" fmla="*/ 172 w 218"/>
                <a:gd name="T49" fmla="*/ 149 h 220"/>
                <a:gd name="T50" fmla="*/ 166 w 218"/>
                <a:gd name="T51" fmla="*/ 145 h 220"/>
                <a:gd name="T52" fmla="*/ 155 w 218"/>
                <a:gd name="T53" fmla="*/ 143 h 220"/>
                <a:gd name="T54" fmla="*/ 160 w 218"/>
                <a:gd name="T55" fmla="*/ 136 h 220"/>
                <a:gd name="T56" fmla="*/ 166 w 218"/>
                <a:gd name="T57" fmla="*/ 145 h 220"/>
                <a:gd name="T58" fmla="*/ 131 w 218"/>
                <a:gd name="T59" fmla="*/ 0 h 220"/>
                <a:gd name="T60" fmla="*/ 24 w 218"/>
                <a:gd name="T61" fmla="*/ 54 h 220"/>
                <a:gd name="T62" fmla="*/ 22 w 218"/>
                <a:gd name="T63" fmla="*/ 180 h 220"/>
                <a:gd name="T64" fmla="*/ 65 w 218"/>
                <a:gd name="T65" fmla="*/ 206 h 220"/>
                <a:gd name="T66" fmla="*/ 93 w 218"/>
                <a:gd name="T67" fmla="*/ 206 h 220"/>
                <a:gd name="T68" fmla="*/ 101 w 218"/>
                <a:gd name="T69" fmla="*/ 180 h 220"/>
                <a:gd name="T70" fmla="*/ 115 w 218"/>
                <a:gd name="T71" fmla="*/ 204 h 220"/>
                <a:gd name="T72" fmla="*/ 129 w 218"/>
                <a:gd name="T73" fmla="*/ 180 h 220"/>
                <a:gd name="T74" fmla="*/ 133 w 218"/>
                <a:gd name="T75" fmla="*/ 1 h 220"/>
                <a:gd name="T76" fmla="*/ 121 w 218"/>
                <a:gd name="T77" fmla="*/ 190 h 220"/>
                <a:gd name="T78" fmla="*/ 109 w 218"/>
                <a:gd name="T79" fmla="*/ 190 h 220"/>
                <a:gd name="T80" fmla="*/ 85 w 218"/>
                <a:gd name="T81" fmla="*/ 172 h 220"/>
                <a:gd name="T82" fmla="*/ 79 w 218"/>
                <a:gd name="T83" fmla="*/ 212 h 220"/>
                <a:gd name="T84" fmla="*/ 73 w 218"/>
                <a:gd name="T85" fmla="*/ 172 h 220"/>
                <a:gd name="T86" fmla="*/ 31 w 218"/>
                <a:gd name="T87" fmla="*/ 59 h 220"/>
                <a:gd name="T88" fmla="*/ 206 w 218"/>
                <a:gd name="T89" fmla="*/ 17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8" h="220">
                  <a:moveTo>
                    <a:pt x="125" y="57"/>
                  </a:moveTo>
                  <a:cubicBezTo>
                    <a:pt x="127" y="54"/>
                    <a:pt x="128" y="50"/>
                    <a:pt x="127" y="46"/>
                  </a:cubicBezTo>
                  <a:cubicBezTo>
                    <a:pt x="125" y="39"/>
                    <a:pt x="119" y="34"/>
                    <a:pt x="112" y="34"/>
                  </a:cubicBezTo>
                  <a:cubicBezTo>
                    <a:pt x="111" y="34"/>
                    <a:pt x="110" y="34"/>
                    <a:pt x="109" y="34"/>
                  </a:cubicBezTo>
                  <a:cubicBezTo>
                    <a:pt x="101" y="36"/>
                    <a:pt x="96" y="44"/>
                    <a:pt x="98" y="52"/>
                  </a:cubicBezTo>
                  <a:cubicBezTo>
                    <a:pt x="100" y="59"/>
                    <a:pt x="106" y="64"/>
                    <a:pt x="112" y="64"/>
                  </a:cubicBezTo>
                  <a:cubicBezTo>
                    <a:pt x="113" y="64"/>
                    <a:pt x="115" y="64"/>
                    <a:pt x="116" y="63"/>
                  </a:cubicBezTo>
                  <a:cubicBezTo>
                    <a:pt x="119" y="63"/>
                    <a:pt x="123" y="60"/>
                    <a:pt x="125" y="57"/>
                  </a:cubicBezTo>
                  <a:close/>
                  <a:moveTo>
                    <a:pt x="118" y="53"/>
                  </a:moveTo>
                  <a:cubicBezTo>
                    <a:pt x="117" y="54"/>
                    <a:pt x="116" y="55"/>
                    <a:pt x="114" y="56"/>
                  </a:cubicBezTo>
                  <a:cubicBezTo>
                    <a:pt x="110" y="56"/>
                    <a:pt x="107" y="54"/>
                    <a:pt x="106" y="50"/>
                  </a:cubicBezTo>
                  <a:cubicBezTo>
                    <a:pt x="105" y="47"/>
                    <a:pt x="107" y="43"/>
                    <a:pt x="111" y="42"/>
                  </a:cubicBezTo>
                  <a:cubicBezTo>
                    <a:pt x="111" y="42"/>
                    <a:pt x="112" y="42"/>
                    <a:pt x="112" y="42"/>
                  </a:cubicBezTo>
                  <a:cubicBezTo>
                    <a:pt x="116" y="42"/>
                    <a:pt x="118" y="44"/>
                    <a:pt x="119" y="47"/>
                  </a:cubicBezTo>
                  <a:cubicBezTo>
                    <a:pt x="119" y="49"/>
                    <a:pt x="119" y="51"/>
                    <a:pt x="118" y="53"/>
                  </a:cubicBezTo>
                  <a:close/>
                  <a:moveTo>
                    <a:pt x="126" y="89"/>
                  </a:moveTo>
                  <a:cubicBezTo>
                    <a:pt x="124" y="90"/>
                    <a:pt x="122" y="91"/>
                    <a:pt x="121" y="93"/>
                  </a:cubicBezTo>
                  <a:cubicBezTo>
                    <a:pt x="120" y="95"/>
                    <a:pt x="120" y="97"/>
                    <a:pt x="120" y="99"/>
                  </a:cubicBezTo>
                  <a:cubicBezTo>
                    <a:pt x="121" y="103"/>
                    <a:pt x="124" y="106"/>
                    <a:pt x="128" y="106"/>
                  </a:cubicBezTo>
                  <a:cubicBezTo>
                    <a:pt x="129" y="106"/>
                    <a:pt x="129" y="106"/>
                    <a:pt x="130" y="106"/>
                  </a:cubicBezTo>
                  <a:cubicBezTo>
                    <a:pt x="134" y="105"/>
                    <a:pt x="137" y="100"/>
                    <a:pt x="136" y="95"/>
                  </a:cubicBezTo>
                  <a:cubicBezTo>
                    <a:pt x="135" y="91"/>
                    <a:pt x="131" y="88"/>
                    <a:pt x="126" y="89"/>
                  </a:cubicBezTo>
                  <a:close/>
                  <a:moveTo>
                    <a:pt x="45" y="111"/>
                  </a:moveTo>
                  <a:cubicBezTo>
                    <a:pt x="43" y="112"/>
                    <a:pt x="41" y="113"/>
                    <a:pt x="40" y="115"/>
                  </a:cubicBezTo>
                  <a:cubicBezTo>
                    <a:pt x="39" y="117"/>
                    <a:pt x="38" y="119"/>
                    <a:pt x="39" y="121"/>
                  </a:cubicBezTo>
                  <a:cubicBezTo>
                    <a:pt x="40" y="125"/>
                    <a:pt x="43" y="128"/>
                    <a:pt x="47" y="128"/>
                  </a:cubicBezTo>
                  <a:cubicBezTo>
                    <a:pt x="47" y="128"/>
                    <a:pt x="48" y="128"/>
                    <a:pt x="49" y="128"/>
                  </a:cubicBezTo>
                  <a:cubicBezTo>
                    <a:pt x="51" y="127"/>
                    <a:pt x="53" y="126"/>
                    <a:pt x="54" y="124"/>
                  </a:cubicBezTo>
                  <a:cubicBezTo>
                    <a:pt x="55" y="122"/>
                    <a:pt x="55" y="120"/>
                    <a:pt x="55" y="118"/>
                  </a:cubicBezTo>
                  <a:cubicBezTo>
                    <a:pt x="54" y="113"/>
                    <a:pt x="49" y="110"/>
                    <a:pt x="45" y="111"/>
                  </a:cubicBezTo>
                  <a:close/>
                  <a:moveTo>
                    <a:pt x="87" y="98"/>
                  </a:moveTo>
                  <a:cubicBezTo>
                    <a:pt x="84" y="99"/>
                    <a:pt x="81" y="101"/>
                    <a:pt x="79" y="104"/>
                  </a:cubicBezTo>
                  <a:cubicBezTo>
                    <a:pt x="77" y="107"/>
                    <a:pt x="76" y="110"/>
                    <a:pt x="77" y="114"/>
                  </a:cubicBezTo>
                  <a:cubicBezTo>
                    <a:pt x="79" y="120"/>
                    <a:pt x="84" y="124"/>
                    <a:pt x="90" y="124"/>
                  </a:cubicBezTo>
                  <a:cubicBezTo>
                    <a:pt x="91" y="124"/>
                    <a:pt x="92" y="124"/>
                    <a:pt x="93" y="124"/>
                  </a:cubicBezTo>
                  <a:cubicBezTo>
                    <a:pt x="100" y="122"/>
                    <a:pt x="104" y="115"/>
                    <a:pt x="103" y="108"/>
                  </a:cubicBezTo>
                  <a:cubicBezTo>
                    <a:pt x="101" y="101"/>
                    <a:pt x="94" y="96"/>
                    <a:pt x="87" y="98"/>
                  </a:cubicBezTo>
                  <a:close/>
                  <a:moveTo>
                    <a:pt x="91" y="116"/>
                  </a:moveTo>
                  <a:cubicBezTo>
                    <a:pt x="88" y="116"/>
                    <a:pt x="86" y="115"/>
                    <a:pt x="85" y="112"/>
                  </a:cubicBezTo>
                  <a:cubicBezTo>
                    <a:pt x="85" y="111"/>
                    <a:pt x="85" y="109"/>
                    <a:pt x="86" y="108"/>
                  </a:cubicBezTo>
                  <a:cubicBezTo>
                    <a:pt x="86" y="107"/>
                    <a:pt x="88" y="106"/>
                    <a:pt x="89" y="106"/>
                  </a:cubicBezTo>
                  <a:cubicBezTo>
                    <a:pt x="89" y="106"/>
                    <a:pt x="90" y="106"/>
                    <a:pt x="90" y="106"/>
                  </a:cubicBezTo>
                  <a:cubicBezTo>
                    <a:pt x="92" y="106"/>
                    <a:pt x="94" y="107"/>
                    <a:pt x="95" y="110"/>
                  </a:cubicBezTo>
                  <a:cubicBezTo>
                    <a:pt x="96" y="112"/>
                    <a:pt x="94" y="115"/>
                    <a:pt x="91" y="116"/>
                  </a:cubicBezTo>
                  <a:close/>
                  <a:moveTo>
                    <a:pt x="174" y="139"/>
                  </a:moveTo>
                  <a:cubicBezTo>
                    <a:pt x="173" y="131"/>
                    <a:pt x="165" y="126"/>
                    <a:pt x="157" y="128"/>
                  </a:cubicBezTo>
                  <a:cubicBezTo>
                    <a:pt x="150" y="129"/>
                    <a:pt x="145" y="137"/>
                    <a:pt x="147" y="145"/>
                  </a:cubicBezTo>
                  <a:cubicBezTo>
                    <a:pt x="148" y="151"/>
                    <a:pt x="154" y="156"/>
                    <a:pt x="160" y="156"/>
                  </a:cubicBezTo>
                  <a:cubicBezTo>
                    <a:pt x="161" y="156"/>
                    <a:pt x="162" y="156"/>
                    <a:pt x="163" y="156"/>
                  </a:cubicBezTo>
                  <a:cubicBezTo>
                    <a:pt x="167" y="155"/>
                    <a:pt x="170" y="153"/>
                    <a:pt x="172" y="149"/>
                  </a:cubicBezTo>
                  <a:cubicBezTo>
                    <a:pt x="174" y="146"/>
                    <a:pt x="175" y="142"/>
                    <a:pt x="174" y="139"/>
                  </a:cubicBezTo>
                  <a:close/>
                  <a:moveTo>
                    <a:pt x="166" y="145"/>
                  </a:moveTo>
                  <a:cubicBezTo>
                    <a:pt x="165" y="146"/>
                    <a:pt x="163" y="147"/>
                    <a:pt x="162" y="148"/>
                  </a:cubicBezTo>
                  <a:cubicBezTo>
                    <a:pt x="159" y="148"/>
                    <a:pt x="155" y="146"/>
                    <a:pt x="155" y="143"/>
                  </a:cubicBezTo>
                  <a:cubicBezTo>
                    <a:pt x="154" y="140"/>
                    <a:pt x="156" y="136"/>
                    <a:pt x="159" y="136"/>
                  </a:cubicBezTo>
                  <a:cubicBezTo>
                    <a:pt x="160" y="136"/>
                    <a:pt x="160" y="136"/>
                    <a:pt x="160" y="136"/>
                  </a:cubicBezTo>
                  <a:cubicBezTo>
                    <a:pt x="163" y="136"/>
                    <a:pt x="166" y="138"/>
                    <a:pt x="166" y="140"/>
                  </a:cubicBezTo>
                  <a:cubicBezTo>
                    <a:pt x="167" y="142"/>
                    <a:pt x="166" y="144"/>
                    <a:pt x="166" y="145"/>
                  </a:cubicBezTo>
                  <a:close/>
                  <a:moveTo>
                    <a:pt x="133" y="1"/>
                  </a:moveTo>
                  <a:cubicBezTo>
                    <a:pt x="131" y="0"/>
                    <a:pt x="131" y="0"/>
                    <a:pt x="131" y="0"/>
                  </a:cubicBezTo>
                  <a:cubicBezTo>
                    <a:pt x="129" y="0"/>
                    <a:pt x="126" y="0"/>
                    <a:pt x="124" y="0"/>
                  </a:cubicBezTo>
                  <a:cubicBezTo>
                    <a:pt x="82" y="0"/>
                    <a:pt x="46" y="20"/>
                    <a:pt x="24" y="54"/>
                  </a:cubicBezTo>
                  <a:cubicBezTo>
                    <a:pt x="1" y="91"/>
                    <a:pt x="0" y="138"/>
                    <a:pt x="21" y="178"/>
                  </a:cubicBezTo>
                  <a:cubicBezTo>
                    <a:pt x="22" y="180"/>
                    <a:pt x="22" y="180"/>
                    <a:pt x="22" y="180"/>
                  </a:cubicBezTo>
                  <a:cubicBezTo>
                    <a:pt x="65" y="180"/>
                    <a:pt x="65" y="180"/>
                    <a:pt x="65" y="180"/>
                  </a:cubicBezTo>
                  <a:cubicBezTo>
                    <a:pt x="65" y="206"/>
                    <a:pt x="65" y="206"/>
                    <a:pt x="65" y="206"/>
                  </a:cubicBezTo>
                  <a:cubicBezTo>
                    <a:pt x="65" y="214"/>
                    <a:pt x="71" y="220"/>
                    <a:pt x="79" y="220"/>
                  </a:cubicBezTo>
                  <a:cubicBezTo>
                    <a:pt x="87" y="220"/>
                    <a:pt x="93" y="214"/>
                    <a:pt x="93" y="206"/>
                  </a:cubicBezTo>
                  <a:cubicBezTo>
                    <a:pt x="93" y="180"/>
                    <a:pt x="93" y="180"/>
                    <a:pt x="93" y="180"/>
                  </a:cubicBezTo>
                  <a:cubicBezTo>
                    <a:pt x="101" y="180"/>
                    <a:pt x="101" y="180"/>
                    <a:pt x="101" y="180"/>
                  </a:cubicBezTo>
                  <a:cubicBezTo>
                    <a:pt x="101" y="190"/>
                    <a:pt x="101" y="190"/>
                    <a:pt x="101" y="190"/>
                  </a:cubicBezTo>
                  <a:cubicBezTo>
                    <a:pt x="101" y="197"/>
                    <a:pt x="107" y="204"/>
                    <a:pt x="115" y="204"/>
                  </a:cubicBezTo>
                  <a:cubicBezTo>
                    <a:pt x="123" y="204"/>
                    <a:pt x="129" y="197"/>
                    <a:pt x="129" y="190"/>
                  </a:cubicBezTo>
                  <a:cubicBezTo>
                    <a:pt x="129" y="180"/>
                    <a:pt x="129" y="180"/>
                    <a:pt x="129" y="180"/>
                  </a:cubicBezTo>
                  <a:cubicBezTo>
                    <a:pt x="218" y="180"/>
                    <a:pt x="218" y="180"/>
                    <a:pt x="218" y="180"/>
                  </a:cubicBezTo>
                  <a:lnTo>
                    <a:pt x="133" y="1"/>
                  </a:lnTo>
                  <a:close/>
                  <a:moveTo>
                    <a:pt x="121" y="172"/>
                  </a:moveTo>
                  <a:cubicBezTo>
                    <a:pt x="121" y="190"/>
                    <a:pt x="121" y="190"/>
                    <a:pt x="121" y="190"/>
                  </a:cubicBezTo>
                  <a:cubicBezTo>
                    <a:pt x="121" y="193"/>
                    <a:pt x="118" y="196"/>
                    <a:pt x="115" y="196"/>
                  </a:cubicBezTo>
                  <a:cubicBezTo>
                    <a:pt x="112" y="196"/>
                    <a:pt x="109" y="193"/>
                    <a:pt x="109" y="190"/>
                  </a:cubicBezTo>
                  <a:cubicBezTo>
                    <a:pt x="109" y="172"/>
                    <a:pt x="109" y="172"/>
                    <a:pt x="109" y="172"/>
                  </a:cubicBezTo>
                  <a:cubicBezTo>
                    <a:pt x="85" y="172"/>
                    <a:pt x="85" y="172"/>
                    <a:pt x="85" y="172"/>
                  </a:cubicBezTo>
                  <a:cubicBezTo>
                    <a:pt x="85" y="206"/>
                    <a:pt x="85" y="206"/>
                    <a:pt x="85" y="206"/>
                  </a:cubicBezTo>
                  <a:cubicBezTo>
                    <a:pt x="85" y="209"/>
                    <a:pt x="82" y="212"/>
                    <a:pt x="79" y="212"/>
                  </a:cubicBezTo>
                  <a:cubicBezTo>
                    <a:pt x="76" y="212"/>
                    <a:pt x="73" y="209"/>
                    <a:pt x="73" y="206"/>
                  </a:cubicBezTo>
                  <a:cubicBezTo>
                    <a:pt x="73" y="172"/>
                    <a:pt x="73" y="172"/>
                    <a:pt x="73" y="172"/>
                  </a:cubicBezTo>
                  <a:cubicBezTo>
                    <a:pt x="27" y="172"/>
                    <a:pt x="27" y="172"/>
                    <a:pt x="27" y="172"/>
                  </a:cubicBezTo>
                  <a:cubicBezTo>
                    <a:pt x="8" y="136"/>
                    <a:pt x="10" y="92"/>
                    <a:pt x="31" y="59"/>
                  </a:cubicBezTo>
                  <a:cubicBezTo>
                    <a:pt x="52" y="26"/>
                    <a:pt x="88" y="7"/>
                    <a:pt x="129" y="9"/>
                  </a:cubicBezTo>
                  <a:cubicBezTo>
                    <a:pt x="206" y="172"/>
                    <a:pt x="206" y="172"/>
                    <a:pt x="206" y="172"/>
                  </a:cubicBezTo>
                  <a:lnTo>
                    <a:pt x="121" y="17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64" name="Group 63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8180977" y="1515498"/>
            <a:ext cx="636589" cy="636589"/>
            <a:chOff x="8180977" y="1515498"/>
            <a:chExt cx="636589" cy="636589"/>
          </a:xfrm>
        </p:grpSpPr>
        <p:sp>
          <p:nvSpPr>
            <p:cNvPr id="55" name="Oval 54"/>
            <p:cNvSpPr/>
            <p:nvPr/>
          </p:nvSpPr>
          <p:spPr>
            <a:xfrm>
              <a:off x="8180977" y="1515498"/>
              <a:ext cx="636589" cy="636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079500" dist="279400" dir="5400000" sx="77000" sy="77000" algn="t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0" name="Gruppieren 322"/>
            <p:cNvGrpSpPr/>
            <p:nvPr/>
          </p:nvGrpSpPr>
          <p:grpSpPr>
            <a:xfrm>
              <a:off x="8405531" y="1725164"/>
              <a:ext cx="187481" cy="217257"/>
              <a:chOff x="7381080" y="5264149"/>
              <a:chExt cx="269876" cy="312738"/>
            </a:xfrm>
            <a:solidFill>
              <a:schemeClr val="accent1"/>
            </a:solidFill>
          </p:grpSpPr>
          <p:sp>
            <p:nvSpPr>
              <p:cNvPr id="61" name="Freeform 237"/>
              <p:cNvSpPr>
                <a:spLocks noEditPoints="1"/>
              </p:cNvSpPr>
              <p:nvPr/>
            </p:nvSpPr>
            <p:spPr bwMode="auto">
              <a:xfrm>
                <a:off x="7381080" y="5308599"/>
                <a:ext cx="200025" cy="268288"/>
              </a:xfrm>
              <a:custGeom>
                <a:avLst/>
                <a:gdLst>
                  <a:gd name="T0" fmla="*/ 106 w 128"/>
                  <a:gd name="T1" fmla="*/ 172 h 172"/>
                  <a:gd name="T2" fmla="*/ 22 w 128"/>
                  <a:gd name="T3" fmla="*/ 172 h 172"/>
                  <a:gd name="T4" fmla="*/ 0 w 128"/>
                  <a:gd name="T5" fmla="*/ 150 h 172"/>
                  <a:gd name="T6" fmla="*/ 0 w 128"/>
                  <a:gd name="T7" fmla="*/ 0 h 172"/>
                  <a:gd name="T8" fmla="*/ 128 w 128"/>
                  <a:gd name="T9" fmla="*/ 0 h 172"/>
                  <a:gd name="T10" fmla="*/ 128 w 128"/>
                  <a:gd name="T11" fmla="*/ 150 h 172"/>
                  <a:gd name="T12" fmla="*/ 106 w 128"/>
                  <a:gd name="T13" fmla="*/ 172 h 172"/>
                  <a:gd name="T14" fmla="*/ 8 w 128"/>
                  <a:gd name="T15" fmla="*/ 8 h 172"/>
                  <a:gd name="T16" fmla="*/ 8 w 128"/>
                  <a:gd name="T17" fmla="*/ 150 h 172"/>
                  <a:gd name="T18" fmla="*/ 22 w 128"/>
                  <a:gd name="T19" fmla="*/ 164 h 172"/>
                  <a:gd name="T20" fmla="*/ 106 w 128"/>
                  <a:gd name="T21" fmla="*/ 164 h 172"/>
                  <a:gd name="T22" fmla="*/ 120 w 128"/>
                  <a:gd name="T23" fmla="*/ 150 h 172"/>
                  <a:gd name="T24" fmla="*/ 120 w 128"/>
                  <a:gd name="T25" fmla="*/ 8 h 172"/>
                  <a:gd name="T26" fmla="*/ 8 w 128"/>
                  <a:gd name="T27" fmla="*/ 8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8" h="172">
                    <a:moveTo>
                      <a:pt x="106" y="172"/>
                    </a:moveTo>
                    <a:cubicBezTo>
                      <a:pt x="22" y="172"/>
                      <a:pt x="22" y="172"/>
                      <a:pt x="22" y="172"/>
                    </a:cubicBezTo>
                    <a:cubicBezTo>
                      <a:pt x="10" y="172"/>
                      <a:pt x="0" y="162"/>
                      <a:pt x="0" y="15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8" y="150"/>
                      <a:pt x="128" y="150"/>
                      <a:pt x="128" y="150"/>
                    </a:cubicBezTo>
                    <a:cubicBezTo>
                      <a:pt x="128" y="162"/>
                      <a:pt x="118" y="172"/>
                      <a:pt x="106" y="172"/>
                    </a:cubicBezTo>
                    <a:close/>
                    <a:moveTo>
                      <a:pt x="8" y="8"/>
                    </a:moveTo>
                    <a:cubicBezTo>
                      <a:pt x="8" y="150"/>
                      <a:pt x="8" y="150"/>
                      <a:pt x="8" y="150"/>
                    </a:cubicBezTo>
                    <a:cubicBezTo>
                      <a:pt x="8" y="158"/>
                      <a:pt x="14" y="164"/>
                      <a:pt x="22" y="164"/>
                    </a:cubicBezTo>
                    <a:cubicBezTo>
                      <a:pt x="106" y="164"/>
                      <a:pt x="106" y="164"/>
                      <a:pt x="106" y="164"/>
                    </a:cubicBezTo>
                    <a:cubicBezTo>
                      <a:pt x="114" y="164"/>
                      <a:pt x="120" y="158"/>
                      <a:pt x="120" y="150"/>
                    </a:cubicBezTo>
                    <a:cubicBezTo>
                      <a:pt x="120" y="8"/>
                      <a:pt x="120" y="8"/>
                      <a:pt x="120" y="8"/>
                    </a:cubicBezTo>
                    <a:lnTo>
                      <a:pt x="8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2" name="Freeform 238"/>
              <p:cNvSpPr>
                <a:spLocks noEditPoints="1"/>
              </p:cNvSpPr>
              <p:nvPr/>
            </p:nvSpPr>
            <p:spPr bwMode="auto">
              <a:xfrm>
                <a:off x="7569993" y="5333999"/>
                <a:ext cx="80963" cy="200025"/>
              </a:xfrm>
              <a:custGeom>
                <a:avLst/>
                <a:gdLst>
                  <a:gd name="T0" fmla="*/ 4 w 52"/>
                  <a:gd name="T1" fmla="*/ 128 h 128"/>
                  <a:gd name="T2" fmla="*/ 0 w 52"/>
                  <a:gd name="T3" fmla="*/ 128 h 128"/>
                  <a:gd name="T4" fmla="*/ 0 w 52"/>
                  <a:gd name="T5" fmla="*/ 104 h 128"/>
                  <a:gd name="T6" fmla="*/ 4 w 52"/>
                  <a:gd name="T7" fmla="*/ 104 h 128"/>
                  <a:gd name="T8" fmla="*/ 28 w 52"/>
                  <a:gd name="T9" fmla="*/ 80 h 128"/>
                  <a:gd name="T10" fmla="*/ 28 w 52"/>
                  <a:gd name="T11" fmla="*/ 48 h 128"/>
                  <a:gd name="T12" fmla="*/ 4 w 52"/>
                  <a:gd name="T13" fmla="*/ 24 h 128"/>
                  <a:gd name="T14" fmla="*/ 0 w 52"/>
                  <a:gd name="T15" fmla="*/ 24 h 128"/>
                  <a:gd name="T16" fmla="*/ 0 w 52"/>
                  <a:gd name="T17" fmla="*/ 0 h 128"/>
                  <a:gd name="T18" fmla="*/ 4 w 52"/>
                  <a:gd name="T19" fmla="*/ 0 h 128"/>
                  <a:gd name="T20" fmla="*/ 52 w 52"/>
                  <a:gd name="T21" fmla="*/ 48 h 128"/>
                  <a:gd name="T22" fmla="*/ 52 w 52"/>
                  <a:gd name="T23" fmla="*/ 80 h 128"/>
                  <a:gd name="T24" fmla="*/ 4 w 52"/>
                  <a:gd name="T25" fmla="*/ 128 h 128"/>
                  <a:gd name="T26" fmla="*/ 8 w 52"/>
                  <a:gd name="T27" fmla="*/ 112 h 128"/>
                  <a:gd name="T28" fmla="*/ 8 w 52"/>
                  <a:gd name="T29" fmla="*/ 120 h 128"/>
                  <a:gd name="T30" fmla="*/ 44 w 52"/>
                  <a:gd name="T31" fmla="*/ 80 h 128"/>
                  <a:gd name="T32" fmla="*/ 44 w 52"/>
                  <a:gd name="T33" fmla="*/ 48 h 128"/>
                  <a:gd name="T34" fmla="*/ 8 w 52"/>
                  <a:gd name="T35" fmla="*/ 8 h 128"/>
                  <a:gd name="T36" fmla="*/ 8 w 52"/>
                  <a:gd name="T37" fmla="*/ 16 h 128"/>
                  <a:gd name="T38" fmla="*/ 36 w 52"/>
                  <a:gd name="T39" fmla="*/ 48 h 128"/>
                  <a:gd name="T40" fmla="*/ 36 w 52"/>
                  <a:gd name="T41" fmla="*/ 80 h 128"/>
                  <a:gd name="T42" fmla="*/ 8 w 52"/>
                  <a:gd name="T43" fmla="*/ 112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2" h="128">
                    <a:moveTo>
                      <a:pt x="4" y="128"/>
                    </a:moveTo>
                    <a:cubicBezTo>
                      <a:pt x="0" y="128"/>
                      <a:pt x="0" y="128"/>
                      <a:pt x="0" y="128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17" y="104"/>
                      <a:pt x="28" y="93"/>
                      <a:pt x="28" y="80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28" y="35"/>
                      <a:pt x="17" y="24"/>
                      <a:pt x="4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0" y="0"/>
                      <a:pt x="52" y="22"/>
                      <a:pt x="52" y="48"/>
                    </a:cubicBezTo>
                    <a:cubicBezTo>
                      <a:pt x="52" y="80"/>
                      <a:pt x="52" y="80"/>
                      <a:pt x="52" y="80"/>
                    </a:cubicBezTo>
                    <a:cubicBezTo>
                      <a:pt x="52" y="106"/>
                      <a:pt x="30" y="128"/>
                      <a:pt x="4" y="128"/>
                    </a:cubicBezTo>
                    <a:close/>
                    <a:moveTo>
                      <a:pt x="8" y="112"/>
                    </a:moveTo>
                    <a:cubicBezTo>
                      <a:pt x="8" y="120"/>
                      <a:pt x="8" y="120"/>
                      <a:pt x="8" y="120"/>
                    </a:cubicBezTo>
                    <a:cubicBezTo>
                      <a:pt x="28" y="118"/>
                      <a:pt x="44" y="101"/>
                      <a:pt x="44" y="80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27"/>
                      <a:pt x="28" y="10"/>
                      <a:pt x="8" y="8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24" y="18"/>
                      <a:pt x="36" y="32"/>
                      <a:pt x="36" y="48"/>
                    </a:cubicBezTo>
                    <a:cubicBezTo>
                      <a:pt x="36" y="80"/>
                      <a:pt x="36" y="80"/>
                      <a:pt x="36" y="80"/>
                    </a:cubicBezTo>
                    <a:cubicBezTo>
                      <a:pt x="36" y="96"/>
                      <a:pt x="24" y="110"/>
                      <a:pt x="8" y="1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3" name="Freeform 239"/>
              <p:cNvSpPr>
                <a:spLocks noEditPoints="1"/>
              </p:cNvSpPr>
              <p:nvPr/>
            </p:nvSpPr>
            <p:spPr bwMode="auto">
              <a:xfrm>
                <a:off x="7387430" y="5264149"/>
                <a:ext cx="187325" cy="57150"/>
              </a:xfrm>
              <a:custGeom>
                <a:avLst/>
                <a:gdLst>
                  <a:gd name="T0" fmla="*/ 115 w 120"/>
                  <a:gd name="T1" fmla="*/ 36 h 36"/>
                  <a:gd name="T2" fmla="*/ 5 w 120"/>
                  <a:gd name="T3" fmla="*/ 36 h 36"/>
                  <a:gd name="T4" fmla="*/ 1 w 120"/>
                  <a:gd name="T5" fmla="*/ 33 h 36"/>
                  <a:gd name="T6" fmla="*/ 0 w 120"/>
                  <a:gd name="T7" fmla="*/ 28 h 36"/>
                  <a:gd name="T8" fmla="*/ 20 w 120"/>
                  <a:gd name="T9" fmla="*/ 8 h 36"/>
                  <a:gd name="T10" fmla="*/ 27 w 120"/>
                  <a:gd name="T11" fmla="*/ 9 h 36"/>
                  <a:gd name="T12" fmla="*/ 44 w 120"/>
                  <a:gd name="T13" fmla="*/ 0 h 36"/>
                  <a:gd name="T14" fmla="*/ 60 w 120"/>
                  <a:gd name="T15" fmla="*/ 8 h 36"/>
                  <a:gd name="T16" fmla="*/ 67 w 120"/>
                  <a:gd name="T17" fmla="*/ 9 h 36"/>
                  <a:gd name="T18" fmla="*/ 84 w 120"/>
                  <a:gd name="T19" fmla="*/ 0 h 36"/>
                  <a:gd name="T20" fmla="*/ 100 w 120"/>
                  <a:gd name="T21" fmla="*/ 8 h 36"/>
                  <a:gd name="T22" fmla="*/ 100 w 120"/>
                  <a:gd name="T23" fmla="*/ 8 h 36"/>
                  <a:gd name="T24" fmla="*/ 120 w 120"/>
                  <a:gd name="T25" fmla="*/ 28 h 36"/>
                  <a:gd name="T26" fmla="*/ 119 w 120"/>
                  <a:gd name="T27" fmla="*/ 33 h 36"/>
                  <a:gd name="T28" fmla="*/ 115 w 120"/>
                  <a:gd name="T29" fmla="*/ 36 h 36"/>
                  <a:gd name="T30" fmla="*/ 8 w 120"/>
                  <a:gd name="T31" fmla="*/ 28 h 36"/>
                  <a:gd name="T32" fmla="*/ 112 w 120"/>
                  <a:gd name="T33" fmla="*/ 28 h 36"/>
                  <a:gd name="T34" fmla="*/ 100 w 120"/>
                  <a:gd name="T35" fmla="*/ 16 h 36"/>
                  <a:gd name="T36" fmla="*/ 99 w 120"/>
                  <a:gd name="T37" fmla="*/ 16 h 36"/>
                  <a:gd name="T38" fmla="*/ 98 w 120"/>
                  <a:gd name="T39" fmla="*/ 16 h 36"/>
                  <a:gd name="T40" fmla="*/ 94 w 120"/>
                  <a:gd name="T41" fmla="*/ 14 h 36"/>
                  <a:gd name="T42" fmla="*/ 84 w 120"/>
                  <a:gd name="T43" fmla="*/ 8 h 36"/>
                  <a:gd name="T44" fmla="*/ 73 w 120"/>
                  <a:gd name="T45" fmla="*/ 16 h 36"/>
                  <a:gd name="T46" fmla="*/ 70 w 120"/>
                  <a:gd name="T47" fmla="*/ 19 h 36"/>
                  <a:gd name="T48" fmla="*/ 67 w 120"/>
                  <a:gd name="T49" fmla="*/ 18 h 36"/>
                  <a:gd name="T50" fmla="*/ 59 w 120"/>
                  <a:gd name="T51" fmla="*/ 16 h 36"/>
                  <a:gd name="T52" fmla="*/ 58 w 120"/>
                  <a:gd name="T53" fmla="*/ 16 h 36"/>
                  <a:gd name="T54" fmla="*/ 54 w 120"/>
                  <a:gd name="T55" fmla="*/ 14 h 36"/>
                  <a:gd name="T56" fmla="*/ 44 w 120"/>
                  <a:gd name="T57" fmla="*/ 8 h 36"/>
                  <a:gd name="T58" fmla="*/ 33 w 120"/>
                  <a:gd name="T59" fmla="*/ 16 h 36"/>
                  <a:gd name="T60" fmla="*/ 30 w 120"/>
                  <a:gd name="T61" fmla="*/ 19 h 36"/>
                  <a:gd name="T62" fmla="*/ 27 w 120"/>
                  <a:gd name="T63" fmla="*/ 18 h 36"/>
                  <a:gd name="T64" fmla="*/ 20 w 120"/>
                  <a:gd name="T65" fmla="*/ 16 h 36"/>
                  <a:gd name="T66" fmla="*/ 8 w 120"/>
                  <a:gd name="T67" fmla="*/ 2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0" h="36">
                    <a:moveTo>
                      <a:pt x="115" y="36"/>
                    </a:moveTo>
                    <a:cubicBezTo>
                      <a:pt x="5" y="36"/>
                      <a:pt x="5" y="36"/>
                      <a:pt x="5" y="36"/>
                    </a:cubicBezTo>
                    <a:cubicBezTo>
                      <a:pt x="3" y="36"/>
                      <a:pt x="1" y="35"/>
                      <a:pt x="1" y="33"/>
                    </a:cubicBezTo>
                    <a:cubicBezTo>
                      <a:pt x="0" y="31"/>
                      <a:pt x="0" y="30"/>
                      <a:pt x="0" y="28"/>
                    </a:cubicBezTo>
                    <a:cubicBezTo>
                      <a:pt x="0" y="17"/>
                      <a:pt x="9" y="8"/>
                      <a:pt x="20" y="8"/>
                    </a:cubicBezTo>
                    <a:cubicBezTo>
                      <a:pt x="22" y="8"/>
                      <a:pt x="25" y="8"/>
                      <a:pt x="27" y="9"/>
                    </a:cubicBezTo>
                    <a:cubicBezTo>
                      <a:pt x="31" y="4"/>
                      <a:pt x="37" y="0"/>
                      <a:pt x="44" y="0"/>
                    </a:cubicBezTo>
                    <a:cubicBezTo>
                      <a:pt x="50" y="0"/>
                      <a:pt x="56" y="3"/>
                      <a:pt x="60" y="8"/>
                    </a:cubicBezTo>
                    <a:cubicBezTo>
                      <a:pt x="63" y="8"/>
                      <a:pt x="65" y="8"/>
                      <a:pt x="67" y="9"/>
                    </a:cubicBezTo>
                    <a:cubicBezTo>
                      <a:pt x="71" y="4"/>
                      <a:pt x="77" y="0"/>
                      <a:pt x="84" y="0"/>
                    </a:cubicBezTo>
                    <a:cubicBezTo>
                      <a:pt x="90" y="0"/>
                      <a:pt x="96" y="3"/>
                      <a:pt x="100" y="8"/>
                    </a:cubicBezTo>
                    <a:cubicBezTo>
                      <a:pt x="100" y="8"/>
                      <a:pt x="100" y="8"/>
                      <a:pt x="100" y="8"/>
                    </a:cubicBezTo>
                    <a:cubicBezTo>
                      <a:pt x="111" y="8"/>
                      <a:pt x="120" y="17"/>
                      <a:pt x="120" y="28"/>
                    </a:cubicBezTo>
                    <a:cubicBezTo>
                      <a:pt x="120" y="30"/>
                      <a:pt x="120" y="31"/>
                      <a:pt x="119" y="33"/>
                    </a:cubicBezTo>
                    <a:cubicBezTo>
                      <a:pt x="119" y="35"/>
                      <a:pt x="117" y="36"/>
                      <a:pt x="115" y="36"/>
                    </a:cubicBezTo>
                    <a:close/>
                    <a:moveTo>
                      <a:pt x="8" y="28"/>
                    </a:moveTo>
                    <a:cubicBezTo>
                      <a:pt x="112" y="28"/>
                      <a:pt x="112" y="28"/>
                      <a:pt x="112" y="28"/>
                    </a:cubicBezTo>
                    <a:cubicBezTo>
                      <a:pt x="112" y="21"/>
                      <a:pt x="107" y="16"/>
                      <a:pt x="100" y="16"/>
                    </a:cubicBezTo>
                    <a:cubicBezTo>
                      <a:pt x="100" y="16"/>
                      <a:pt x="99" y="16"/>
                      <a:pt x="99" y="16"/>
                    </a:cubicBezTo>
                    <a:cubicBezTo>
                      <a:pt x="98" y="16"/>
                      <a:pt x="98" y="16"/>
                      <a:pt x="98" y="16"/>
                    </a:cubicBezTo>
                    <a:cubicBezTo>
                      <a:pt x="97" y="16"/>
                      <a:pt x="95" y="16"/>
                      <a:pt x="94" y="14"/>
                    </a:cubicBezTo>
                    <a:cubicBezTo>
                      <a:pt x="92" y="10"/>
                      <a:pt x="88" y="8"/>
                      <a:pt x="84" y="8"/>
                    </a:cubicBezTo>
                    <a:cubicBezTo>
                      <a:pt x="79" y="8"/>
                      <a:pt x="74" y="11"/>
                      <a:pt x="73" y="16"/>
                    </a:cubicBezTo>
                    <a:cubicBezTo>
                      <a:pt x="72" y="17"/>
                      <a:pt x="71" y="18"/>
                      <a:pt x="70" y="19"/>
                    </a:cubicBezTo>
                    <a:cubicBezTo>
                      <a:pt x="69" y="19"/>
                      <a:pt x="68" y="19"/>
                      <a:pt x="67" y="18"/>
                    </a:cubicBezTo>
                    <a:cubicBezTo>
                      <a:pt x="64" y="16"/>
                      <a:pt x="62" y="16"/>
                      <a:pt x="59" y="16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7" y="16"/>
                      <a:pt x="55" y="16"/>
                      <a:pt x="54" y="14"/>
                    </a:cubicBezTo>
                    <a:cubicBezTo>
                      <a:pt x="52" y="10"/>
                      <a:pt x="48" y="8"/>
                      <a:pt x="44" y="8"/>
                    </a:cubicBezTo>
                    <a:cubicBezTo>
                      <a:pt x="39" y="8"/>
                      <a:pt x="34" y="11"/>
                      <a:pt x="33" y="16"/>
                    </a:cubicBezTo>
                    <a:cubicBezTo>
                      <a:pt x="32" y="17"/>
                      <a:pt x="31" y="18"/>
                      <a:pt x="30" y="19"/>
                    </a:cubicBezTo>
                    <a:cubicBezTo>
                      <a:pt x="29" y="19"/>
                      <a:pt x="28" y="19"/>
                      <a:pt x="27" y="18"/>
                    </a:cubicBezTo>
                    <a:cubicBezTo>
                      <a:pt x="25" y="17"/>
                      <a:pt x="22" y="16"/>
                      <a:pt x="20" y="16"/>
                    </a:cubicBezTo>
                    <a:cubicBezTo>
                      <a:pt x="13" y="16"/>
                      <a:pt x="8" y="21"/>
                      <a:pt x="8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23" name="e7d195523061f1c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 hidden="1"/>
          <p:cNvSpPr txBox="1"/>
          <p:nvPr/>
        </p:nvSpPr>
        <p:spPr>
          <a:xfrm>
            <a:off x="-355600" y="1803400"/>
            <a:ext cx="32380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</a:t>
            </a:r>
            <a:endParaRPr lang="zh-CN" altLang="en-US" sz="1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9" grpId="0"/>
      <p:bldP spid="50" grpId="0"/>
      <p:bldP spid="5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图片 7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5996380"/>
          </a:xfrm>
          <a:prstGeom prst="rect">
            <a:avLst/>
          </a:prstGeom>
        </p:spPr>
      </p:pic>
      <p:sp>
        <p:nvSpPr>
          <p:cNvPr id="75" name="矩形 74"/>
          <p:cNvSpPr/>
          <p:nvPr/>
        </p:nvSpPr>
        <p:spPr>
          <a:xfrm>
            <a:off x="673768" y="719568"/>
            <a:ext cx="10844463" cy="5418864"/>
          </a:xfrm>
          <a:prstGeom prst="rect">
            <a:avLst/>
          </a:prstGeom>
          <a:solidFill>
            <a:srgbClr val="354964">
              <a:alpha val="79000"/>
            </a:srgbClr>
          </a:solidFill>
          <a:ln>
            <a:solidFill>
              <a:srgbClr val="D6B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6" name="组合 75"/>
          <p:cNvGrpSpPr/>
          <p:nvPr/>
        </p:nvGrpSpPr>
        <p:grpSpPr>
          <a:xfrm>
            <a:off x="4644188" y="477737"/>
            <a:ext cx="2903622" cy="582015"/>
            <a:chOff x="1459832" y="2326104"/>
            <a:chExt cx="4283242" cy="513348"/>
          </a:xfrm>
        </p:grpSpPr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459832" y="2326104"/>
              <a:ext cx="4283242" cy="5133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8" name="文本框 77"/>
            <p:cNvSpPr txBox="1"/>
            <p:nvPr/>
          </p:nvSpPr>
          <p:spPr>
            <a:xfrm>
              <a:off x="1722129" y="2379179"/>
              <a:ext cx="3758651" cy="407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2.</a:t>
              </a:r>
              <a:r>
                <a:rPr lang="zh-CN" altLang="en-US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金箔水墨色块</a:t>
              </a:r>
              <a:endParaRPr lang="zh-CN" altLang="en-US" sz="2400" dirty="0">
                <a:solidFill>
                  <a:srgbClr val="354964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</p:txBody>
        </p:sp>
      </p:grpSp>
      <p:grpSp>
        <p:nvGrpSpPr>
          <p:cNvPr id="51" name="Group 5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951122" y="1066006"/>
            <a:ext cx="4938713" cy="4725988"/>
            <a:chOff x="653369" y="839788"/>
            <a:chExt cx="4938713" cy="4725988"/>
          </a:xfrm>
        </p:grpSpPr>
        <p:sp>
          <p:nvSpPr>
            <p:cNvPr id="3" name="Freeform 5"/>
            <p:cNvSpPr/>
            <p:nvPr/>
          </p:nvSpPr>
          <p:spPr bwMode="auto">
            <a:xfrm>
              <a:off x="2404382" y="1377951"/>
              <a:ext cx="576263" cy="722313"/>
            </a:xfrm>
            <a:custGeom>
              <a:avLst/>
              <a:gdLst>
                <a:gd name="T0" fmla="*/ 294 w 363"/>
                <a:gd name="T1" fmla="*/ 330 h 455"/>
                <a:gd name="T2" fmla="*/ 294 w 363"/>
                <a:gd name="T3" fmla="*/ 345 h 455"/>
                <a:gd name="T4" fmla="*/ 294 w 363"/>
                <a:gd name="T5" fmla="*/ 354 h 455"/>
                <a:gd name="T6" fmla="*/ 300 w 363"/>
                <a:gd name="T7" fmla="*/ 357 h 455"/>
                <a:gd name="T8" fmla="*/ 291 w 363"/>
                <a:gd name="T9" fmla="*/ 375 h 455"/>
                <a:gd name="T10" fmla="*/ 291 w 363"/>
                <a:gd name="T11" fmla="*/ 390 h 455"/>
                <a:gd name="T12" fmla="*/ 273 w 363"/>
                <a:gd name="T13" fmla="*/ 405 h 455"/>
                <a:gd name="T14" fmla="*/ 264 w 363"/>
                <a:gd name="T15" fmla="*/ 420 h 455"/>
                <a:gd name="T16" fmla="*/ 249 w 363"/>
                <a:gd name="T17" fmla="*/ 426 h 455"/>
                <a:gd name="T18" fmla="*/ 234 w 363"/>
                <a:gd name="T19" fmla="*/ 426 h 455"/>
                <a:gd name="T20" fmla="*/ 219 w 363"/>
                <a:gd name="T21" fmla="*/ 417 h 455"/>
                <a:gd name="T22" fmla="*/ 216 w 363"/>
                <a:gd name="T23" fmla="*/ 426 h 455"/>
                <a:gd name="T24" fmla="*/ 204 w 363"/>
                <a:gd name="T25" fmla="*/ 429 h 455"/>
                <a:gd name="T26" fmla="*/ 195 w 363"/>
                <a:gd name="T27" fmla="*/ 438 h 455"/>
                <a:gd name="T28" fmla="*/ 168 w 363"/>
                <a:gd name="T29" fmla="*/ 443 h 455"/>
                <a:gd name="T30" fmla="*/ 147 w 363"/>
                <a:gd name="T31" fmla="*/ 449 h 455"/>
                <a:gd name="T32" fmla="*/ 138 w 363"/>
                <a:gd name="T33" fmla="*/ 438 h 455"/>
                <a:gd name="T34" fmla="*/ 144 w 363"/>
                <a:gd name="T35" fmla="*/ 429 h 455"/>
                <a:gd name="T36" fmla="*/ 144 w 363"/>
                <a:gd name="T37" fmla="*/ 420 h 455"/>
                <a:gd name="T38" fmla="*/ 126 w 363"/>
                <a:gd name="T39" fmla="*/ 414 h 455"/>
                <a:gd name="T40" fmla="*/ 114 w 363"/>
                <a:gd name="T41" fmla="*/ 390 h 455"/>
                <a:gd name="T42" fmla="*/ 102 w 363"/>
                <a:gd name="T43" fmla="*/ 390 h 455"/>
                <a:gd name="T44" fmla="*/ 75 w 363"/>
                <a:gd name="T45" fmla="*/ 384 h 455"/>
                <a:gd name="T46" fmla="*/ 72 w 363"/>
                <a:gd name="T47" fmla="*/ 366 h 455"/>
                <a:gd name="T48" fmla="*/ 75 w 363"/>
                <a:gd name="T49" fmla="*/ 348 h 455"/>
                <a:gd name="T50" fmla="*/ 72 w 363"/>
                <a:gd name="T51" fmla="*/ 339 h 455"/>
                <a:gd name="T52" fmla="*/ 63 w 363"/>
                <a:gd name="T53" fmla="*/ 327 h 455"/>
                <a:gd name="T54" fmla="*/ 72 w 363"/>
                <a:gd name="T55" fmla="*/ 324 h 455"/>
                <a:gd name="T56" fmla="*/ 72 w 363"/>
                <a:gd name="T57" fmla="*/ 309 h 455"/>
                <a:gd name="T58" fmla="*/ 69 w 363"/>
                <a:gd name="T59" fmla="*/ 291 h 455"/>
                <a:gd name="T60" fmla="*/ 57 w 363"/>
                <a:gd name="T61" fmla="*/ 276 h 455"/>
                <a:gd name="T62" fmla="*/ 57 w 363"/>
                <a:gd name="T63" fmla="*/ 267 h 455"/>
                <a:gd name="T64" fmla="*/ 63 w 363"/>
                <a:gd name="T65" fmla="*/ 258 h 455"/>
                <a:gd name="T66" fmla="*/ 51 w 363"/>
                <a:gd name="T67" fmla="*/ 252 h 455"/>
                <a:gd name="T68" fmla="*/ 48 w 363"/>
                <a:gd name="T69" fmla="*/ 231 h 455"/>
                <a:gd name="T70" fmla="*/ 81 w 363"/>
                <a:gd name="T71" fmla="*/ 195 h 455"/>
                <a:gd name="T72" fmla="*/ 39 w 363"/>
                <a:gd name="T73" fmla="*/ 198 h 455"/>
                <a:gd name="T74" fmla="*/ 6 w 363"/>
                <a:gd name="T75" fmla="*/ 186 h 455"/>
                <a:gd name="T76" fmla="*/ 0 w 363"/>
                <a:gd name="T77" fmla="*/ 174 h 455"/>
                <a:gd name="T78" fmla="*/ 36 w 363"/>
                <a:gd name="T79" fmla="*/ 111 h 455"/>
                <a:gd name="T80" fmla="*/ 96 w 363"/>
                <a:gd name="T81" fmla="*/ 78 h 455"/>
                <a:gd name="T82" fmla="*/ 234 w 363"/>
                <a:gd name="T83" fmla="*/ 36 h 455"/>
                <a:gd name="T84" fmla="*/ 306 w 363"/>
                <a:gd name="T85" fmla="*/ 21 h 455"/>
                <a:gd name="T86" fmla="*/ 354 w 363"/>
                <a:gd name="T87" fmla="*/ 87 h 455"/>
                <a:gd name="T88" fmla="*/ 351 w 363"/>
                <a:gd name="T89" fmla="*/ 102 h 455"/>
                <a:gd name="T90" fmla="*/ 342 w 363"/>
                <a:gd name="T91" fmla="*/ 123 h 455"/>
                <a:gd name="T92" fmla="*/ 351 w 363"/>
                <a:gd name="T93" fmla="*/ 126 h 455"/>
                <a:gd name="T94" fmla="*/ 342 w 363"/>
                <a:gd name="T95" fmla="*/ 138 h 455"/>
                <a:gd name="T96" fmla="*/ 345 w 363"/>
                <a:gd name="T97" fmla="*/ 159 h 455"/>
                <a:gd name="T98" fmla="*/ 348 w 363"/>
                <a:gd name="T99" fmla="*/ 183 h 455"/>
                <a:gd name="T100" fmla="*/ 357 w 363"/>
                <a:gd name="T101" fmla="*/ 183 h 455"/>
                <a:gd name="T102" fmla="*/ 354 w 363"/>
                <a:gd name="T103" fmla="*/ 195 h 455"/>
                <a:gd name="T104" fmla="*/ 348 w 363"/>
                <a:gd name="T105" fmla="*/ 207 h 455"/>
                <a:gd name="T106" fmla="*/ 363 w 363"/>
                <a:gd name="T107" fmla="*/ 267 h 455"/>
                <a:gd name="T108" fmla="*/ 357 w 363"/>
                <a:gd name="T109" fmla="*/ 267 h 455"/>
                <a:gd name="T110" fmla="*/ 351 w 363"/>
                <a:gd name="T111" fmla="*/ 261 h 455"/>
                <a:gd name="T112" fmla="*/ 342 w 363"/>
                <a:gd name="T113" fmla="*/ 27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3" h="455">
                  <a:moveTo>
                    <a:pt x="345" y="273"/>
                  </a:moveTo>
                  <a:lnTo>
                    <a:pt x="339" y="285"/>
                  </a:lnTo>
                  <a:lnTo>
                    <a:pt x="327" y="321"/>
                  </a:lnTo>
                  <a:lnTo>
                    <a:pt x="321" y="324"/>
                  </a:lnTo>
                  <a:lnTo>
                    <a:pt x="294" y="330"/>
                  </a:lnTo>
                  <a:lnTo>
                    <a:pt x="291" y="333"/>
                  </a:lnTo>
                  <a:lnTo>
                    <a:pt x="291" y="336"/>
                  </a:lnTo>
                  <a:lnTo>
                    <a:pt x="291" y="339"/>
                  </a:lnTo>
                  <a:lnTo>
                    <a:pt x="294" y="342"/>
                  </a:lnTo>
                  <a:lnTo>
                    <a:pt x="294" y="345"/>
                  </a:lnTo>
                  <a:lnTo>
                    <a:pt x="294" y="345"/>
                  </a:lnTo>
                  <a:lnTo>
                    <a:pt x="291" y="348"/>
                  </a:lnTo>
                  <a:lnTo>
                    <a:pt x="291" y="351"/>
                  </a:lnTo>
                  <a:lnTo>
                    <a:pt x="291" y="351"/>
                  </a:lnTo>
                  <a:lnTo>
                    <a:pt x="294" y="354"/>
                  </a:lnTo>
                  <a:lnTo>
                    <a:pt x="294" y="354"/>
                  </a:lnTo>
                  <a:lnTo>
                    <a:pt x="297" y="354"/>
                  </a:lnTo>
                  <a:lnTo>
                    <a:pt x="300" y="354"/>
                  </a:lnTo>
                  <a:lnTo>
                    <a:pt x="300" y="357"/>
                  </a:lnTo>
                  <a:lnTo>
                    <a:pt x="300" y="357"/>
                  </a:lnTo>
                  <a:lnTo>
                    <a:pt x="300" y="360"/>
                  </a:lnTo>
                  <a:lnTo>
                    <a:pt x="300" y="363"/>
                  </a:lnTo>
                  <a:lnTo>
                    <a:pt x="300" y="366"/>
                  </a:lnTo>
                  <a:lnTo>
                    <a:pt x="291" y="372"/>
                  </a:lnTo>
                  <a:lnTo>
                    <a:pt x="291" y="375"/>
                  </a:lnTo>
                  <a:lnTo>
                    <a:pt x="291" y="375"/>
                  </a:lnTo>
                  <a:lnTo>
                    <a:pt x="294" y="384"/>
                  </a:lnTo>
                  <a:lnTo>
                    <a:pt x="294" y="387"/>
                  </a:lnTo>
                  <a:lnTo>
                    <a:pt x="291" y="390"/>
                  </a:lnTo>
                  <a:lnTo>
                    <a:pt x="291" y="390"/>
                  </a:lnTo>
                  <a:lnTo>
                    <a:pt x="288" y="393"/>
                  </a:lnTo>
                  <a:lnTo>
                    <a:pt x="285" y="396"/>
                  </a:lnTo>
                  <a:lnTo>
                    <a:pt x="279" y="396"/>
                  </a:lnTo>
                  <a:lnTo>
                    <a:pt x="276" y="402"/>
                  </a:lnTo>
                  <a:lnTo>
                    <a:pt x="273" y="405"/>
                  </a:lnTo>
                  <a:lnTo>
                    <a:pt x="273" y="408"/>
                  </a:lnTo>
                  <a:lnTo>
                    <a:pt x="270" y="411"/>
                  </a:lnTo>
                  <a:lnTo>
                    <a:pt x="270" y="414"/>
                  </a:lnTo>
                  <a:lnTo>
                    <a:pt x="267" y="417"/>
                  </a:lnTo>
                  <a:lnTo>
                    <a:pt x="264" y="420"/>
                  </a:lnTo>
                  <a:lnTo>
                    <a:pt x="261" y="423"/>
                  </a:lnTo>
                  <a:lnTo>
                    <a:pt x="252" y="426"/>
                  </a:lnTo>
                  <a:lnTo>
                    <a:pt x="249" y="426"/>
                  </a:lnTo>
                  <a:lnTo>
                    <a:pt x="249" y="429"/>
                  </a:lnTo>
                  <a:lnTo>
                    <a:pt x="249" y="426"/>
                  </a:lnTo>
                  <a:lnTo>
                    <a:pt x="246" y="426"/>
                  </a:lnTo>
                  <a:lnTo>
                    <a:pt x="246" y="426"/>
                  </a:lnTo>
                  <a:lnTo>
                    <a:pt x="243" y="426"/>
                  </a:lnTo>
                  <a:lnTo>
                    <a:pt x="234" y="426"/>
                  </a:lnTo>
                  <a:lnTo>
                    <a:pt x="234" y="426"/>
                  </a:lnTo>
                  <a:lnTo>
                    <a:pt x="231" y="426"/>
                  </a:lnTo>
                  <a:lnTo>
                    <a:pt x="228" y="423"/>
                  </a:lnTo>
                  <a:lnTo>
                    <a:pt x="222" y="420"/>
                  </a:lnTo>
                  <a:lnTo>
                    <a:pt x="222" y="417"/>
                  </a:lnTo>
                  <a:lnTo>
                    <a:pt x="219" y="417"/>
                  </a:lnTo>
                  <a:lnTo>
                    <a:pt x="219" y="420"/>
                  </a:lnTo>
                  <a:lnTo>
                    <a:pt x="219" y="423"/>
                  </a:lnTo>
                  <a:lnTo>
                    <a:pt x="219" y="426"/>
                  </a:lnTo>
                  <a:lnTo>
                    <a:pt x="216" y="426"/>
                  </a:lnTo>
                  <a:lnTo>
                    <a:pt x="216" y="426"/>
                  </a:lnTo>
                  <a:lnTo>
                    <a:pt x="216" y="426"/>
                  </a:lnTo>
                  <a:lnTo>
                    <a:pt x="216" y="426"/>
                  </a:lnTo>
                  <a:lnTo>
                    <a:pt x="210" y="426"/>
                  </a:lnTo>
                  <a:lnTo>
                    <a:pt x="207" y="426"/>
                  </a:lnTo>
                  <a:lnTo>
                    <a:pt x="204" y="429"/>
                  </a:lnTo>
                  <a:lnTo>
                    <a:pt x="204" y="429"/>
                  </a:lnTo>
                  <a:lnTo>
                    <a:pt x="201" y="432"/>
                  </a:lnTo>
                  <a:lnTo>
                    <a:pt x="201" y="435"/>
                  </a:lnTo>
                  <a:lnTo>
                    <a:pt x="198" y="438"/>
                  </a:lnTo>
                  <a:lnTo>
                    <a:pt x="195" y="438"/>
                  </a:lnTo>
                  <a:lnTo>
                    <a:pt x="195" y="438"/>
                  </a:lnTo>
                  <a:lnTo>
                    <a:pt x="192" y="438"/>
                  </a:lnTo>
                  <a:lnTo>
                    <a:pt x="189" y="438"/>
                  </a:lnTo>
                  <a:lnTo>
                    <a:pt x="171" y="443"/>
                  </a:lnTo>
                  <a:lnTo>
                    <a:pt x="168" y="443"/>
                  </a:lnTo>
                  <a:lnTo>
                    <a:pt x="165" y="446"/>
                  </a:lnTo>
                  <a:lnTo>
                    <a:pt x="159" y="455"/>
                  </a:lnTo>
                  <a:lnTo>
                    <a:pt x="153" y="452"/>
                  </a:lnTo>
                  <a:lnTo>
                    <a:pt x="150" y="452"/>
                  </a:lnTo>
                  <a:lnTo>
                    <a:pt x="147" y="449"/>
                  </a:lnTo>
                  <a:lnTo>
                    <a:pt x="144" y="443"/>
                  </a:lnTo>
                  <a:lnTo>
                    <a:pt x="144" y="443"/>
                  </a:lnTo>
                  <a:lnTo>
                    <a:pt x="141" y="443"/>
                  </a:lnTo>
                  <a:lnTo>
                    <a:pt x="138" y="440"/>
                  </a:lnTo>
                  <a:lnTo>
                    <a:pt x="138" y="438"/>
                  </a:lnTo>
                  <a:lnTo>
                    <a:pt x="141" y="438"/>
                  </a:lnTo>
                  <a:lnTo>
                    <a:pt x="141" y="435"/>
                  </a:lnTo>
                  <a:lnTo>
                    <a:pt x="144" y="432"/>
                  </a:lnTo>
                  <a:lnTo>
                    <a:pt x="144" y="432"/>
                  </a:lnTo>
                  <a:lnTo>
                    <a:pt x="144" y="429"/>
                  </a:lnTo>
                  <a:lnTo>
                    <a:pt x="147" y="429"/>
                  </a:lnTo>
                  <a:lnTo>
                    <a:pt x="147" y="426"/>
                  </a:lnTo>
                  <a:lnTo>
                    <a:pt x="147" y="426"/>
                  </a:lnTo>
                  <a:lnTo>
                    <a:pt x="144" y="426"/>
                  </a:lnTo>
                  <a:lnTo>
                    <a:pt x="144" y="420"/>
                  </a:lnTo>
                  <a:lnTo>
                    <a:pt x="141" y="420"/>
                  </a:lnTo>
                  <a:lnTo>
                    <a:pt x="141" y="417"/>
                  </a:lnTo>
                  <a:lnTo>
                    <a:pt x="138" y="417"/>
                  </a:lnTo>
                  <a:lnTo>
                    <a:pt x="129" y="414"/>
                  </a:lnTo>
                  <a:lnTo>
                    <a:pt x="126" y="414"/>
                  </a:lnTo>
                  <a:lnTo>
                    <a:pt x="123" y="411"/>
                  </a:lnTo>
                  <a:lnTo>
                    <a:pt x="114" y="396"/>
                  </a:lnTo>
                  <a:lnTo>
                    <a:pt x="114" y="393"/>
                  </a:lnTo>
                  <a:lnTo>
                    <a:pt x="114" y="393"/>
                  </a:lnTo>
                  <a:lnTo>
                    <a:pt x="114" y="390"/>
                  </a:lnTo>
                  <a:lnTo>
                    <a:pt x="111" y="387"/>
                  </a:lnTo>
                  <a:lnTo>
                    <a:pt x="111" y="387"/>
                  </a:lnTo>
                  <a:lnTo>
                    <a:pt x="108" y="387"/>
                  </a:lnTo>
                  <a:lnTo>
                    <a:pt x="102" y="390"/>
                  </a:lnTo>
                  <a:lnTo>
                    <a:pt x="102" y="390"/>
                  </a:lnTo>
                  <a:lnTo>
                    <a:pt x="99" y="390"/>
                  </a:lnTo>
                  <a:lnTo>
                    <a:pt x="84" y="384"/>
                  </a:lnTo>
                  <a:lnTo>
                    <a:pt x="78" y="387"/>
                  </a:lnTo>
                  <a:lnTo>
                    <a:pt x="75" y="384"/>
                  </a:lnTo>
                  <a:lnTo>
                    <a:pt x="75" y="384"/>
                  </a:lnTo>
                  <a:lnTo>
                    <a:pt x="72" y="381"/>
                  </a:lnTo>
                  <a:lnTo>
                    <a:pt x="69" y="381"/>
                  </a:lnTo>
                  <a:lnTo>
                    <a:pt x="69" y="378"/>
                  </a:lnTo>
                  <a:lnTo>
                    <a:pt x="69" y="375"/>
                  </a:lnTo>
                  <a:lnTo>
                    <a:pt x="72" y="366"/>
                  </a:lnTo>
                  <a:lnTo>
                    <a:pt x="75" y="363"/>
                  </a:lnTo>
                  <a:lnTo>
                    <a:pt x="75" y="360"/>
                  </a:lnTo>
                  <a:lnTo>
                    <a:pt x="75" y="357"/>
                  </a:lnTo>
                  <a:lnTo>
                    <a:pt x="75" y="354"/>
                  </a:lnTo>
                  <a:lnTo>
                    <a:pt x="75" y="348"/>
                  </a:lnTo>
                  <a:lnTo>
                    <a:pt x="75" y="348"/>
                  </a:lnTo>
                  <a:lnTo>
                    <a:pt x="75" y="345"/>
                  </a:lnTo>
                  <a:lnTo>
                    <a:pt x="75" y="345"/>
                  </a:lnTo>
                  <a:lnTo>
                    <a:pt x="75" y="342"/>
                  </a:lnTo>
                  <a:lnTo>
                    <a:pt x="72" y="339"/>
                  </a:lnTo>
                  <a:lnTo>
                    <a:pt x="66" y="336"/>
                  </a:lnTo>
                  <a:lnTo>
                    <a:pt x="66" y="333"/>
                  </a:lnTo>
                  <a:lnTo>
                    <a:pt x="66" y="330"/>
                  </a:lnTo>
                  <a:lnTo>
                    <a:pt x="63" y="327"/>
                  </a:lnTo>
                  <a:lnTo>
                    <a:pt x="63" y="327"/>
                  </a:lnTo>
                  <a:lnTo>
                    <a:pt x="66" y="324"/>
                  </a:lnTo>
                  <a:lnTo>
                    <a:pt x="66" y="324"/>
                  </a:lnTo>
                  <a:lnTo>
                    <a:pt x="69" y="324"/>
                  </a:lnTo>
                  <a:lnTo>
                    <a:pt x="72" y="324"/>
                  </a:lnTo>
                  <a:lnTo>
                    <a:pt x="72" y="324"/>
                  </a:lnTo>
                  <a:lnTo>
                    <a:pt x="72" y="321"/>
                  </a:lnTo>
                  <a:lnTo>
                    <a:pt x="72" y="318"/>
                  </a:lnTo>
                  <a:lnTo>
                    <a:pt x="72" y="315"/>
                  </a:lnTo>
                  <a:lnTo>
                    <a:pt x="72" y="312"/>
                  </a:lnTo>
                  <a:lnTo>
                    <a:pt x="72" y="309"/>
                  </a:lnTo>
                  <a:lnTo>
                    <a:pt x="72" y="306"/>
                  </a:lnTo>
                  <a:lnTo>
                    <a:pt x="75" y="306"/>
                  </a:lnTo>
                  <a:lnTo>
                    <a:pt x="75" y="303"/>
                  </a:lnTo>
                  <a:lnTo>
                    <a:pt x="69" y="297"/>
                  </a:lnTo>
                  <a:lnTo>
                    <a:pt x="69" y="291"/>
                  </a:lnTo>
                  <a:lnTo>
                    <a:pt x="66" y="285"/>
                  </a:lnTo>
                  <a:lnTo>
                    <a:pt x="63" y="279"/>
                  </a:lnTo>
                  <a:lnTo>
                    <a:pt x="60" y="279"/>
                  </a:lnTo>
                  <a:lnTo>
                    <a:pt x="60" y="276"/>
                  </a:lnTo>
                  <a:lnTo>
                    <a:pt x="57" y="276"/>
                  </a:lnTo>
                  <a:lnTo>
                    <a:pt x="57" y="273"/>
                  </a:lnTo>
                  <a:lnTo>
                    <a:pt x="57" y="270"/>
                  </a:lnTo>
                  <a:lnTo>
                    <a:pt x="57" y="267"/>
                  </a:lnTo>
                  <a:lnTo>
                    <a:pt x="57" y="267"/>
                  </a:lnTo>
                  <a:lnTo>
                    <a:pt x="57" y="267"/>
                  </a:lnTo>
                  <a:lnTo>
                    <a:pt x="60" y="264"/>
                  </a:lnTo>
                  <a:lnTo>
                    <a:pt x="63" y="264"/>
                  </a:lnTo>
                  <a:lnTo>
                    <a:pt x="63" y="261"/>
                  </a:lnTo>
                  <a:lnTo>
                    <a:pt x="63" y="261"/>
                  </a:lnTo>
                  <a:lnTo>
                    <a:pt x="63" y="258"/>
                  </a:lnTo>
                  <a:lnTo>
                    <a:pt x="63" y="255"/>
                  </a:lnTo>
                  <a:lnTo>
                    <a:pt x="60" y="255"/>
                  </a:lnTo>
                  <a:lnTo>
                    <a:pt x="57" y="255"/>
                  </a:lnTo>
                  <a:lnTo>
                    <a:pt x="54" y="255"/>
                  </a:lnTo>
                  <a:lnTo>
                    <a:pt x="51" y="252"/>
                  </a:lnTo>
                  <a:lnTo>
                    <a:pt x="48" y="246"/>
                  </a:lnTo>
                  <a:lnTo>
                    <a:pt x="48" y="243"/>
                  </a:lnTo>
                  <a:lnTo>
                    <a:pt x="51" y="237"/>
                  </a:lnTo>
                  <a:lnTo>
                    <a:pt x="51" y="234"/>
                  </a:lnTo>
                  <a:lnTo>
                    <a:pt x="48" y="231"/>
                  </a:lnTo>
                  <a:lnTo>
                    <a:pt x="48" y="219"/>
                  </a:lnTo>
                  <a:lnTo>
                    <a:pt x="48" y="207"/>
                  </a:lnTo>
                  <a:lnTo>
                    <a:pt x="45" y="207"/>
                  </a:lnTo>
                  <a:lnTo>
                    <a:pt x="72" y="201"/>
                  </a:lnTo>
                  <a:lnTo>
                    <a:pt x="81" y="195"/>
                  </a:lnTo>
                  <a:lnTo>
                    <a:pt x="87" y="192"/>
                  </a:lnTo>
                  <a:lnTo>
                    <a:pt x="90" y="186"/>
                  </a:lnTo>
                  <a:lnTo>
                    <a:pt x="75" y="198"/>
                  </a:lnTo>
                  <a:lnTo>
                    <a:pt x="57" y="198"/>
                  </a:lnTo>
                  <a:lnTo>
                    <a:pt x="39" y="198"/>
                  </a:lnTo>
                  <a:lnTo>
                    <a:pt x="24" y="192"/>
                  </a:lnTo>
                  <a:lnTo>
                    <a:pt x="21" y="192"/>
                  </a:lnTo>
                  <a:lnTo>
                    <a:pt x="15" y="192"/>
                  </a:lnTo>
                  <a:lnTo>
                    <a:pt x="12" y="189"/>
                  </a:lnTo>
                  <a:lnTo>
                    <a:pt x="6" y="186"/>
                  </a:lnTo>
                  <a:lnTo>
                    <a:pt x="6" y="183"/>
                  </a:lnTo>
                  <a:lnTo>
                    <a:pt x="3" y="183"/>
                  </a:lnTo>
                  <a:lnTo>
                    <a:pt x="0" y="180"/>
                  </a:lnTo>
                  <a:lnTo>
                    <a:pt x="0" y="177"/>
                  </a:lnTo>
                  <a:lnTo>
                    <a:pt x="0" y="174"/>
                  </a:lnTo>
                  <a:lnTo>
                    <a:pt x="3" y="171"/>
                  </a:lnTo>
                  <a:lnTo>
                    <a:pt x="12" y="153"/>
                  </a:lnTo>
                  <a:lnTo>
                    <a:pt x="21" y="123"/>
                  </a:lnTo>
                  <a:lnTo>
                    <a:pt x="24" y="120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9" y="108"/>
                  </a:lnTo>
                  <a:lnTo>
                    <a:pt x="66" y="96"/>
                  </a:lnTo>
                  <a:lnTo>
                    <a:pt x="69" y="93"/>
                  </a:lnTo>
                  <a:lnTo>
                    <a:pt x="96" y="78"/>
                  </a:lnTo>
                  <a:lnTo>
                    <a:pt x="102" y="75"/>
                  </a:lnTo>
                  <a:lnTo>
                    <a:pt x="111" y="69"/>
                  </a:lnTo>
                  <a:lnTo>
                    <a:pt x="129" y="63"/>
                  </a:lnTo>
                  <a:lnTo>
                    <a:pt x="147" y="63"/>
                  </a:lnTo>
                  <a:lnTo>
                    <a:pt x="234" y="36"/>
                  </a:lnTo>
                  <a:lnTo>
                    <a:pt x="237" y="30"/>
                  </a:lnTo>
                  <a:lnTo>
                    <a:pt x="243" y="30"/>
                  </a:lnTo>
                  <a:lnTo>
                    <a:pt x="252" y="18"/>
                  </a:lnTo>
                  <a:lnTo>
                    <a:pt x="276" y="0"/>
                  </a:lnTo>
                  <a:lnTo>
                    <a:pt x="306" y="21"/>
                  </a:lnTo>
                  <a:lnTo>
                    <a:pt x="342" y="57"/>
                  </a:lnTo>
                  <a:lnTo>
                    <a:pt x="345" y="63"/>
                  </a:lnTo>
                  <a:lnTo>
                    <a:pt x="348" y="75"/>
                  </a:lnTo>
                  <a:lnTo>
                    <a:pt x="348" y="81"/>
                  </a:lnTo>
                  <a:lnTo>
                    <a:pt x="354" y="87"/>
                  </a:lnTo>
                  <a:lnTo>
                    <a:pt x="354" y="93"/>
                  </a:lnTo>
                  <a:lnTo>
                    <a:pt x="357" y="96"/>
                  </a:lnTo>
                  <a:lnTo>
                    <a:pt x="357" y="99"/>
                  </a:lnTo>
                  <a:lnTo>
                    <a:pt x="354" y="102"/>
                  </a:lnTo>
                  <a:lnTo>
                    <a:pt x="351" y="102"/>
                  </a:lnTo>
                  <a:lnTo>
                    <a:pt x="348" y="105"/>
                  </a:lnTo>
                  <a:lnTo>
                    <a:pt x="342" y="117"/>
                  </a:lnTo>
                  <a:lnTo>
                    <a:pt x="339" y="120"/>
                  </a:lnTo>
                  <a:lnTo>
                    <a:pt x="342" y="123"/>
                  </a:lnTo>
                  <a:lnTo>
                    <a:pt x="342" y="123"/>
                  </a:lnTo>
                  <a:lnTo>
                    <a:pt x="345" y="123"/>
                  </a:lnTo>
                  <a:lnTo>
                    <a:pt x="348" y="123"/>
                  </a:lnTo>
                  <a:lnTo>
                    <a:pt x="348" y="123"/>
                  </a:lnTo>
                  <a:lnTo>
                    <a:pt x="351" y="123"/>
                  </a:lnTo>
                  <a:lnTo>
                    <a:pt x="351" y="126"/>
                  </a:lnTo>
                  <a:lnTo>
                    <a:pt x="351" y="129"/>
                  </a:lnTo>
                  <a:lnTo>
                    <a:pt x="348" y="132"/>
                  </a:lnTo>
                  <a:lnTo>
                    <a:pt x="345" y="135"/>
                  </a:lnTo>
                  <a:lnTo>
                    <a:pt x="342" y="135"/>
                  </a:lnTo>
                  <a:lnTo>
                    <a:pt x="342" y="138"/>
                  </a:lnTo>
                  <a:lnTo>
                    <a:pt x="342" y="141"/>
                  </a:lnTo>
                  <a:lnTo>
                    <a:pt x="342" y="141"/>
                  </a:lnTo>
                  <a:lnTo>
                    <a:pt x="342" y="144"/>
                  </a:lnTo>
                  <a:lnTo>
                    <a:pt x="342" y="150"/>
                  </a:lnTo>
                  <a:lnTo>
                    <a:pt x="345" y="159"/>
                  </a:lnTo>
                  <a:lnTo>
                    <a:pt x="345" y="162"/>
                  </a:lnTo>
                  <a:lnTo>
                    <a:pt x="345" y="168"/>
                  </a:lnTo>
                  <a:lnTo>
                    <a:pt x="348" y="180"/>
                  </a:lnTo>
                  <a:lnTo>
                    <a:pt x="348" y="183"/>
                  </a:lnTo>
                  <a:lnTo>
                    <a:pt x="348" y="183"/>
                  </a:lnTo>
                  <a:lnTo>
                    <a:pt x="351" y="183"/>
                  </a:lnTo>
                  <a:lnTo>
                    <a:pt x="351" y="183"/>
                  </a:lnTo>
                  <a:lnTo>
                    <a:pt x="354" y="183"/>
                  </a:lnTo>
                  <a:lnTo>
                    <a:pt x="357" y="183"/>
                  </a:lnTo>
                  <a:lnTo>
                    <a:pt x="357" y="183"/>
                  </a:lnTo>
                  <a:lnTo>
                    <a:pt x="360" y="186"/>
                  </a:lnTo>
                  <a:lnTo>
                    <a:pt x="360" y="189"/>
                  </a:lnTo>
                  <a:lnTo>
                    <a:pt x="357" y="192"/>
                  </a:lnTo>
                  <a:lnTo>
                    <a:pt x="357" y="195"/>
                  </a:lnTo>
                  <a:lnTo>
                    <a:pt x="354" y="195"/>
                  </a:lnTo>
                  <a:lnTo>
                    <a:pt x="354" y="195"/>
                  </a:lnTo>
                  <a:lnTo>
                    <a:pt x="354" y="195"/>
                  </a:lnTo>
                  <a:lnTo>
                    <a:pt x="354" y="198"/>
                  </a:lnTo>
                  <a:lnTo>
                    <a:pt x="351" y="201"/>
                  </a:lnTo>
                  <a:lnTo>
                    <a:pt x="348" y="207"/>
                  </a:lnTo>
                  <a:lnTo>
                    <a:pt x="348" y="210"/>
                  </a:lnTo>
                  <a:lnTo>
                    <a:pt x="348" y="225"/>
                  </a:lnTo>
                  <a:lnTo>
                    <a:pt x="354" y="246"/>
                  </a:lnTo>
                  <a:lnTo>
                    <a:pt x="360" y="261"/>
                  </a:lnTo>
                  <a:lnTo>
                    <a:pt x="363" y="267"/>
                  </a:lnTo>
                  <a:lnTo>
                    <a:pt x="363" y="267"/>
                  </a:lnTo>
                  <a:lnTo>
                    <a:pt x="363" y="267"/>
                  </a:lnTo>
                  <a:lnTo>
                    <a:pt x="360" y="267"/>
                  </a:lnTo>
                  <a:lnTo>
                    <a:pt x="360" y="267"/>
                  </a:lnTo>
                  <a:lnTo>
                    <a:pt x="357" y="267"/>
                  </a:lnTo>
                  <a:lnTo>
                    <a:pt x="357" y="267"/>
                  </a:lnTo>
                  <a:lnTo>
                    <a:pt x="357" y="267"/>
                  </a:lnTo>
                  <a:lnTo>
                    <a:pt x="354" y="264"/>
                  </a:lnTo>
                  <a:lnTo>
                    <a:pt x="351" y="261"/>
                  </a:lnTo>
                  <a:lnTo>
                    <a:pt x="351" y="261"/>
                  </a:lnTo>
                  <a:lnTo>
                    <a:pt x="348" y="261"/>
                  </a:lnTo>
                  <a:lnTo>
                    <a:pt x="345" y="261"/>
                  </a:lnTo>
                  <a:lnTo>
                    <a:pt x="342" y="267"/>
                  </a:lnTo>
                  <a:lnTo>
                    <a:pt x="342" y="267"/>
                  </a:lnTo>
                  <a:lnTo>
                    <a:pt x="342" y="270"/>
                  </a:lnTo>
                  <a:lnTo>
                    <a:pt x="345" y="27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3612469" y="3167063"/>
              <a:ext cx="1176338" cy="1143000"/>
            </a:xfrm>
            <a:custGeom>
              <a:avLst/>
              <a:gdLst>
                <a:gd name="T0" fmla="*/ 369 w 741"/>
                <a:gd name="T1" fmla="*/ 54 h 720"/>
                <a:gd name="T2" fmla="*/ 393 w 741"/>
                <a:gd name="T3" fmla="*/ 78 h 720"/>
                <a:gd name="T4" fmla="*/ 411 w 741"/>
                <a:gd name="T5" fmla="*/ 63 h 720"/>
                <a:gd name="T6" fmla="*/ 459 w 741"/>
                <a:gd name="T7" fmla="*/ 75 h 720"/>
                <a:gd name="T8" fmla="*/ 498 w 741"/>
                <a:gd name="T9" fmla="*/ 39 h 720"/>
                <a:gd name="T10" fmla="*/ 507 w 741"/>
                <a:gd name="T11" fmla="*/ 84 h 720"/>
                <a:gd name="T12" fmla="*/ 510 w 741"/>
                <a:gd name="T13" fmla="*/ 111 h 720"/>
                <a:gd name="T14" fmla="*/ 540 w 741"/>
                <a:gd name="T15" fmla="*/ 57 h 720"/>
                <a:gd name="T16" fmla="*/ 660 w 741"/>
                <a:gd name="T17" fmla="*/ 42 h 720"/>
                <a:gd name="T18" fmla="*/ 672 w 741"/>
                <a:gd name="T19" fmla="*/ 132 h 720"/>
                <a:gd name="T20" fmla="*/ 702 w 741"/>
                <a:gd name="T21" fmla="*/ 159 h 720"/>
                <a:gd name="T22" fmla="*/ 681 w 741"/>
                <a:gd name="T23" fmla="*/ 204 h 720"/>
                <a:gd name="T24" fmla="*/ 660 w 741"/>
                <a:gd name="T25" fmla="*/ 225 h 720"/>
                <a:gd name="T26" fmla="*/ 696 w 741"/>
                <a:gd name="T27" fmla="*/ 279 h 720"/>
                <a:gd name="T28" fmla="*/ 741 w 741"/>
                <a:gd name="T29" fmla="*/ 336 h 720"/>
                <a:gd name="T30" fmla="*/ 717 w 741"/>
                <a:gd name="T31" fmla="*/ 393 h 720"/>
                <a:gd name="T32" fmla="*/ 681 w 741"/>
                <a:gd name="T33" fmla="*/ 414 h 720"/>
                <a:gd name="T34" fmla="*/ 621 w 741"/>
                <a:gd name="T35" fmla="*/ 423 h 720"/>
                <a:gd name="T36" fmla="*/ 573 w 741"/>
                <a:gd name="T37" fmla="*/ 429 h 720"/>
                <a:gd name="T38" fmla="*/ 543 w 741"/>
                <a:gd name="T39" fmla="*/ 459 h 720"/>
                <a:gd name="T40" fmla="*/ 573 w 741"/>
                <a:gd name="T41" fmla="*/ 495 h 720"/>
                <a:gd name="T42" fmla="*/ 528 w 741"/>
                <a:gd name="T43" fmla="*/ 504 h 720"/>
                <a:gd name="T44" fmla="*/ 489 w 741"/>
                <a:gd name="T45" fmla="*/ 522 h 720"/>
                <a:gd name="T46" fmla="*/ 456 w 741"/>
                <a:gd name="T47" fmla="*/ 555 h 720"/>
                <a:gd name="T48" fmla="*/ 420 w 741"/>
                <a:gd name="T49" fmla="*/ 573 h 720"/>
                <a:gd name="T50" fmla="*/ 408 w 741"/>
                <a:gd name="T51" fmla="*/ 615 h 720"/>
                <a:gd name="T52" fmla="*/ 387 w 741"/>
                <a:gd name="T53" fmla="*/ 627 h 720"/>
                <a:gd name="T54" fmla="*/ 378 w 741"/>
                <a:gd name="T55" fmla="*/ 645 h 720"/>
                <a:gd name="T56" fmla="*/ 414 w 741"/>
                <a:gd name="T57" fmla="*/ 666 h 720"/>
                <a:gd name="T58" fmla="*/ 420 w 741"/>
                <a:gd name="T59" fmla="*/ 708 h 720"/>
                <a:gd name="T60" fmla="*/ 366 w 741"/>
                <a:gd name="T61" fmla="*/ 708 h 720"/>
                <a:gd name="T62" fmla="*/ 321 w 741"/>
                <a:gd name="T63" fmla="*/ 687 h 720"/>
                <a:gd name="T64" fmla="*/ 297 w 741"/>
                <a:gd name="T65" fmla="*/ 669 h 720"/>
                <a:gd name="T66" fmla="*/ 243 w 741"/>
                <a:gd name="T67" fmla="*/ 681 h 720"/>
                <a:gd name="T68" fmla="*/ 192 w 741"/>
                <a:gd name="T69" fmla="*/ 663 h 720"/>
                <a:gd name="T70" fmla="*/ 162 w 741"/>
                <a:gd name="T71" fmla="*/ 669 h 720"/>
                <a:gd name="T72" fmla="*/ 129 w 741"/>
                <a:gd name="T73" fmla="*/ 666 h 720"/>
                <a:gd name="T74" fmla="*/ 87 w 741"/>
                <a:gd name="T75" fmla="*/ 657 h 720"/>
                <a:gd name="T76" fmla="*/ 57 w 741"/>
                <a:gd name="T77" fmla="*/ 588 h 720"/>
                <a:gd name="T78" fmla="*/ 60 w 741"/>
                <a:gd name="T79" fmla="*/ 510 h 720"/>
                <a:gd name="T80" fmla="*/ 102 w 741"/>
                <a:gd name="T81" fmla="*/ 495 h 720"/>
                <a:gd name="T82" fmla="*/ 132 w 741"/>
                <a:gd name="T83" fmla="*/ 459 h 720"/>
                <a:gd name="T84" fmla="*/ 144 w 741"/>
                <a:gd name="T85" fmla="*/ 435 h 720"/>
                <a:gd name="T86" fmla="*/ 162 w 741"/>
                <a:gd name="T87" fmla="*/ 423 h 720"/>
                <a:gd name="T88" fmla="*/ 150 w 741"/>
                <a:gd name="T89" fmla="*/ 378 h 720"/>
                <a:gd name="T90" fmla="*/ 132 w 741"/>
                <a:gd name="T91" fmla="*/ 342 h 720"/>
                <a:gd name="T92" fmla="*/ 78 w 741"/>
                <a:gd name="T93" fmla="*/ 354 h 720"/>
                <a:gd name="T94" fmla="*/ 48 w 741"/>
                <a:gd name="T95" fmla="*/ 354 h 720"/>
                <a:gd name="T96" fmla="*/ 30 w 741"/>
                <a:gd name="T97" fmla="*/ 264 h 720"/>
                <a:gd name="T98" fmla="*/ 9 w 741"/>
                <a:gd name="T99" fmla="*/ 207 h 720"/>
                <a:gd name="T100" fmla="*/ 3 w 741"/>
                <a:gd name="T101" fmla="*/ 171 h 720"/>
                <a:gd name="T102" fmla="*/ 24 w 741"/>
                <a:gd name="T103" fmla="*/ 117 h 720"/>
                <a:gd name="T104" fmla="*/ 27 w 741"/>
                <a:gd name="T105" fmla="*/ 84 h 720"/>
                <a:gd name="T106" fmla="*/ 51 w 741"/>
                <a:gd name="T107" fmla="*/ 96 h 720"/>
                <a:gd name="T108" fmla="*/ 120 w 741"/>
                <a:gd name="T109" fmla="*/ 102 h 720"/>
                <a:gd name="T110" fmla="*/ 159 w 741"/>
                <a:gd name="T111" fmla="*/ 69 h 720"/>
                <a:gd name="T112" fmla="*/ 201 w 741"/>
                <a:gd name="T113" fmla="*/ 72 h 720"/>
                <a:gd name="T114" fmla="*/ 219 w 741"/>
                <a:gd name="T115" fmla="*/ 90 h 720"/>
                <a:gd name="T116" fmla="*/ 255 w 741"/>
                <a:gd name="T117" fmla="*/ 51 h 720"/>
                <a:gd name="T118" fmla="*/ 267 w 741"/>
                <a:gd name="T119" fmla="*/ 6 h 720"/>
                <a:gd name="T120" fmla="*/ 324 w 741"/>
                <a:gd name="T121" fmla="*/ 6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1" h="720">
                  <a:moveTo>
                    <a:pt x="324" y="6"/>
                  </a:moveTo>
                  <a:lnTo>
                    <a:pt x="327" y="12"/>
                  </a:lnTo>
                  <a:lnTo>
                    <a:pt x="333" y="15"/>
                  </a:lnTo>
                  <a:lnTo>
                    <a:pt x="348" y="18"/>
                  </a:lnTo>
                  <a:lnTo>
                    <a:pt x="348" y="30"/>
                  </a:lnTo>
                  <a:lnTo>
                    <a:pt x="351" y="33"/>
                  </a:lnTo>
                  <a:lnTo>
                    <a:pt x="354" y="33"/>
                  </a:lnTo>
                  <a:lnTo>
                    <a:pt x="357" y="36"/>
                  </a:lnTo>
                  <a:lnTo>
                    <a:pt x="360" y="39"/>
                  </a:lnTo>
                  <a:lnTo>
                    <a:pt x="360" y="42"/>
                  </a:lnTo>
                  <a:lnTo>
                    <a:pt x="360" y="42"/>
                  </a:lnTo>
                  <a:lnTo>
                    <a:pt x="360" y="48"/>
                  </a:lnTo>
                  <a:lnTo>
                    <a:pt x="363" y="51"/>
                  </a:lnTo>
                  <a:lnTo>
                    <a:pt x="366" y="51"/>
                  </a:lnTo>
                  <a:lnTo>
                    <a:pt x="369" y="54"/>
                  </a:lnTo>
                  <a:lnTo>
                    <a:pt x="372" y="54"/>
                  </a:lnTo>
                  <a:lnTo>
                    <a:pt x="375" y="57"/>
                  </a:lnTo>
                  <a:lnTo>
                    <a:pt x="378" y="60"/>
                  </a:lnTo>
                  <a:lnTo>
                    <a:pt x="381" y="60"/>
                  </a:lnTo>
                  <a:lnTo>
                    <a:pt x="381" y="60"/>
                  </a:lnTo>
                  <a:lnTo>
                    <a:pt x="381" y="63"/>
                  </a:lnTo>
                  <a:lnTo>
                    <a:pt x="381" y="66"/>
                  </a:lnTo>
                  <a:lnTo>
                    <a:pt x="381" y="66"/>
                  </a:lnTo>
                  <a:lnTo>
                    <a:pt x="381" y="69"/>
                  </a:lnTo>
                  <a:lnTo>
                    <a:pt x="381" y="72"/>
                  </a:lnTo>
                  <a:lnTo>
                    <a:pt x="384" y="75"/>
                  </a:lnTo>
                  <a:lnTo>
                    <a:pt x="384" y="75"/>
                  </a:lnTo>
                  <a:lnTo>
                    <a:pt x="390" y="78"/>
                  </a:lnTo>
                  <a:lnTo>
                    <a:pt x="390" y="78"/>
                  </a:lnTo>
                  <a:lnTo>
                    <a:pt x="393" y="78"/>
                  </a:lnTo>
                  <a:lnTo>
                    <a:pt x="393" y="75"/>
                  </a:lnTo>
                  <a:lnTo>
                    <a:pt x="393" y="75"/>
                  </a:lnTo>
                  <a:lnTo>
                    <a:pt x="399" y="72"/>
                  </a:lnTo>
                  <a:lnTo>
                    <a:pt x="399" y="72"/>
                  </a:lnTo>
                  <a:lnTo>
                    <a:pt x="399" y="72"/>
                  </a:lnTo>
                  <a:lnTo>
                    <a:pt x="402" y="69"/>
                  </a:lnTo>
                  <a:lnTo>
                    <a:pt x="402" y="69"/>
                  </a:lnTo>
                  <a:lnTo>
                    <a:pt x="402" y="66"/>
                  </a:lnTo>
                  <a:lnTo>
                    <a:pt x="405" y="66"/>
                  </a:lnTo>
                  <a:lnTo>
                    <a:pt x="405" y="66"/>
                  </a:lnTo>
                  <a:lnTo>
                    <a:pt x="408" y="66"/>
                  </a:lnTo>
                  <a:lnTo>
                    <a:pt x="408" y="66"/>
                  </a:lnTo>
                  <a:lnTo>
                    <a:pt x="408" y="66"/>
                  </a:lnTo>
                  <a:lnTo>
                    <a:pt x="408" y="63"/>
                  </a:lnTo>
                  <a:lnTo>
                    <a:pt x="411" y="63"/>
                  </a:lnTo>
                  <a:lnTo>
                    <a:pt x="411" y="60"/>
                  </a:lnTo>
                  <a:lnTo>
                    <a:pt x="411" y="60"/>
                  </a:lnTo>
                  <a:lnTo>
                    <a:pt x="414" y="60"/>
                  </a:lnTo>
                  <a:lnTo>
                    <a:pt x="414" y="57"/>
                  </a:lnTo>
                  <a:lnTo>
                    <a:pt x="414" y="57"/>
                  </a:lnTo>
                  <a:lnTo>
                    <a:pt x="420" y="51"/>
                  </a:lnTo>
                  <a:lnTo>
                    <a:pt x="420" y="54"/>
                  </a:lnTo>
                  <a:lnTo>
                    <a:pt x="429" y="63"/>
                  </a:lnTo>
                  <a:lnTo>
                    <a:pt x="432" y="66"/>
                  </a:lnTo>
                  <a:lnTo>
                    <a:pt x="432" y="69"/>
                  </a:lnTo>
                  <a:lnTo>
                    <a:pt x="432" y="69"/>
                  </a:lnTo>
                  <a:lnTo>
                    <a:pt x="432" y="72"/>
                  </a:lnTo>
                  <a:lnTo>
                    <a:pt x="435" y="75"/>
                  </a:lnTo>
                  <a:lnTo>
                    <a:pt x="438" y="75"/>
                  </a:lnTo>
                  <a:lnTo>
                    <a:pt x="459" y="75"/>
                  </a:lnTo>
                  <a:lnTo>
                    <a:pt x="465" y="75"/>
                  </a:lnTo>
                  <a:lnTo>
                    <a:pt x="468" y="75"/>
                  </a:lnTo>
                  <a:lnTo>
                    <a:pt x="468" y="72"/>
                  </a:lnTo>
                  <a:lnTo>
                    <a:pt x="477" y="66"/>
                  </a:lnTo>
                  <a:lnTo>
                    <a:pt x="477" y="66"/>
                  </a:lnTo>
                  <a:lnTo>
                    <a:pt x="477" y="63"/>
                  </a:lnTo>
                  <a:lnTo>
                    <a:pt x="480" y="63"/>
                  </a:lnTo>
                  <a:lnTo>
                    <a:pt x="483" y="60"/>
                  </a:lnTo>
                  <a:lnTo>
                    <a:pt x="483" y="60"/>
                  </a:lnTo>
                  <a:lnTo>
                    <a:pt x="483" y="60"/>
                  </a:lnTo>
                  <a:lnTo>
                    <a:pt x="486" y="54"/>
                  </a:lnTo>
                  <a:lnTo>
                    <a:pt x="486" y="51"/>
                  </a:lnTo>
                  <a:lnTo>
                    <a:pt x="495" y="45"/>
                  </a:lnTo>
                  <a:lnTo>
                    <a:pt x="495" y="42"/>
                  </a:lnTo>
                  <a:lnTo>
                    <a:pt x="498" y="39"/>
                  </a:lnTo>
                  <a:lnTo>
                    <a:pt x="507" y="30"/>
                  </a:lnTo>
                  <a:lnTo>
                    <a:pt x="516" y="36"/>
                  </a:lnTo>
                  <a:lnTo>
                    <a:pt x="519" y="39"/>
                  </a:lnTo>
                  <a:lnTo>
                    <a:pt x="522" y="45"/>
                  </a:lnTo>
                  <a:lnTo>
                    <a:pt x="522" y="48"/>
                  </a:lnTo>
                  <a:lnTo>
                    <a:pt x="519" y="57"/>
                  </a:lnTo>
                  <a:lnTo>
                    <a:pt x="516" y="63"/>
                  </a:lnTo>
                  <a:lnTo>
                    <a:pt x="516" y="66"/>
                  </a:lnTo>
                  <a:lnTo>
                    <a:pt x="513" y="75"/>
                  </a:lnTo>
                  <a:lnTo>
                    <a:pt x="513" y="78"/>
                  </a:lnTo>
                  <a:lnTo>
                    <a:pt x="513" y="81"/>
                  </a:lnTo>
                  <a:lnTo>
                    <a:pt x="513" y="81"/>
                  </a:lnTo>
                  <a:lnTo>
                    <a:pt x="507" y="84"/>
                  </a:lnTo>
                  <a:lnTo>
                    <a:pt x="507" y="84"/>
                  </a:lnTo>
                  <a:lnTo>
                    <a:pt x="507" y="84"/>
                  </a:lnTo>
                  <a:lnTo>
                    <a:pt x="504" y="84"/>
                  </a:lnTo>
                  <a:lnTo>
                    <a:pt x="504" y="84"/>
                  </a:lnTo>
                  <a:lnTo>
                    <a:pt x="504" y="84"/>
                  </a:lnTo>
                  <a:lnTo>
                    <a:pt x="504" y="84"/>
                  </a:lnTo>
                  <a:lnTo>
                    <a:pt x="489" y="90"/>
                  </a:lnTo>
                  <a:lnTo>
                    <a:pt x="486" y="93"/>
                  </a:lnTo>
                  <a:lnTo>
                    <a:pt x="483" y="96"/>
                  </a:lnTo>
                  <a:lnTo>
                    <a:pt x="486" y="102"/>
                  </a:lnTo>
                  <a:lnTo>
                    <a:pt x="489" y="105"/>
                  </a:lnTo>
                  <a:lnTo>
                    <a:pt x="489" y="108"/>
                  </a:lnTo>
                  <a:lnTo>
                    <a:pt x="489" y="111"/>
                  </a:lnTo>
                  <a:lnTo>
                    <a:pt x="486" y="117"/>
                  </a:lnTo>
                  <a:lnTo>
                    <a:pt x="489" y="114"/>
                  </a:lnTo>
                  <a:lnTo>
                    <a:pt x="501" y="111"/>
                  </a:lnTo>
                  <a:lnTo>
                    <a:pt x="510" y="111"/>
                  </a:lnTo>
                  <a:lnTo>
                    <a:pt x="516" y="114"/>
                  </a:lnTo>
                  <a:lnTo>
                    <a:pt x="522" y="111"/>
                  </a:lnTo>
                  <a:lnTo>
                    <a:pt x="534" y="99"/>
                  </a:lnTo>
                  <a:lnTo>
                    <a:pt x="549" y="90"/>
                  </a:lnTo>
                  <a:lnTo>
                    <a:pt x="552" y="84"/>
                  </a:lnTo>
                  <a:lnTo>
                    <a:pt x="552" y="78"/>
                  </a:lnTo>
                  <a:lnTo>
                    <a:pt x="552" y="75"/>
                  </a:lnTo>
                  <a:lnTo>
                    <a:pt x="546" y="78"/>
                  </a:lnTo>
                  <a:lnTo>
                    <a:pt x="546" y="78"/>
                  </a:lnTo>
                  <a:lnTo>
                    <a:pt x="543" y="75"/>
                  </a:lnTo>
                  <a:lnTo>
                    <a:pt x="543" y="72"/>
                  </a:lnTo>
                  <a:lnTo>
                    <a:pt x="543" y="69"/>
                  </a:lnTo>
                  <a:lnTo>
                    <a:pt x="540" y="63"/>
                  </a:lnTo>
                  <a:lnTo>
                    <a:pt x="540" y="60"/>
                  </a:lnTo>
                  <a:lnTo>
                    <a:pt x="540" y="57"/>
                  </a:lnTo>
                  <a:lnTo>
                    <a:pt x="546" y="51"/>
                  </a:lnTo>
                  <a:lnTo>
                    <a:pt x="552" y="42"/>
                  </a:lnTo>
                  <a:lnTo>
                    <a:pt x="558" y="36"/>
                  </a:lnTo>
                  <a:lnTo>
                    <a:pt x="564" y="36"/>
                  </a:lnTo>
                  <a:lnTo>
                    <a:pt x="570" y="33"/>
                  </a:lnTo>
                  <a:lnTo>
                    <a:pt x="579" y="33"/>
                  </a:lnTo>
                  <a:lnTo>
                    <a:pt x="597" y="21"/>
                  </a:lnTo>
                  <a:lnTo>
                    <a:pt x="609" y="18"/>
                  </a:lnTo>
                  <a:lnTo>
                    <a:pt x="624" y="18"/>
                  </a:lnTo>
                  <a:lnTo>
                    <a:pt x="654" y="27"/>
                  </a:lnTo>
                  <a:lnTo>
                    <a:pt x="657" y="27"/>
                  </a:lnTo>
                  <a:lnTo>
                    <a:pt x="660" y="30"/>
                  </a:lnTo>
                  <a:lnTo>
                    <a:pt x="660" y="33"/>
                  </a:lnTo>
                  <a:lnTo>
                    <a:pt x="660" y="36"/>
                  </a:lnTo>
                  <a:lnTo>
                    <a:pt x="660" y="42"/>
                  </a:lnTo>
                  <a:lnTo>
                    <a:pt x="654" y="48"/>
                  </a:lnTo>
                  <a:lnTo>
                    <a:pt x="654" y="51"/>
                  </a:lnTo>
                  <a:lnTo>
                    <a:pt x="657" y="60"/>
                  </a:lnTo>
                  <a:lnTo>
                    <a:pt x="663" y="66"/>
                  </a:lnTo>
                  <a:lnTo>
                    <a:pt x="669" y="75"/>
                  </a:lnTo>
                  <a:lnTo>
                    <a:pt x="663" y="90"/>
                  </a:lnTo>
                  <a:lnTo>
                    <a:pt x="657" y="102"/>
                  </a:lnTo>
                  <a:lnTo>
                    <a:pt x="657" y="111"/>
                  </a:lnTo>
                  <a:lnTo>
                    <a:pt x="657" y="117"/>
                  </a:lnTo>
                  <a:lnTo>
                    <a:pt x="675" y="120"/>
                  </a:lnTo>
                  <a:lnTo>
                    <a:pt x="678" y="123"/>
                  </a:lnTo>
                  <a:lnTo>
                    <a:pt x="678" y="126"/>
                  </a:lnTo>
                  <a:lnTo>
                    <a:pt x="675" y="129"/>
                  </a:lnTo>
                  <a:lnTo>
                    <a:pt x="675" y="129"/>
                  </a:lnTo>
                  <a:lnTo>
                    <a:pt x="672" y="132"/>
                  </a:lnTo>
                  <a:lnTo>
                    <a:pt x="675" y="132"/>
                  </a:lnTo>
                  <a:lnTo>
                    <a:pt x="675" y="135"/>
                  </a:lnTo>
                  <a:lnTo>
                    <a:pt x="675" y="138"/>
                  </a:lnTo>
                  <a:lnTo>
                    <a:pt x="675" y="138"/>
                  </a:lnTo>
                  <a:lnTo>
                    <a:pt x="675" y="141"/>
                  </a:lnTo>
                  <a:lnTo>
                    <a:pt x="675" y="141"/>
                  </a:lnTo>
                  <a:lnTo>
                    <a:pt x="675" y="141"/>
                  </a:lnTo>
                  <a:lnTo>
                    <a:pt x="675" y="144"/>
                  </a:lnTo>
                  <a:lnTo>
                    <a:pt x="678" y="144"/>
                  </a:lnTo>
                  <a:lnTo>
                    <a:pt x="678" y="144"/>
                  </a:lnTo>
                  <a:lnTo>
                    <a:pt x="681" y="141"/>
                  </a:lnTo>
                  <a:lnTo>
                    <a:pt x="684" y="141"/>
                  </a:lnTo>
                  <a:lnTo>
                    <a:pt x="687" y="141"/>
                  </a:lnTo>
                  <a:lnTo>
                    <a:pt x="702" y="159"/>
                  </a:lnTo>
                  <a:lnTo>
                    <a:pt x="702" y="159"/>
                  </a:lnTo>
                  <a:lnTo>
                    <a:pt x="705" y="162"/>
                  </a:lnTo>
                  <a:lnTo>
                    <a:pt x="705" y="168"/>
                  </a:lnTo>
                  <a:lnTo>
                    <a:pt x="708" y="174"/>
                  </a:lnTo>
                  <a:lnTo>
                    <a:pt x="708" y="177"/>
                  </a:lnTo>
                  <a:lnTo>
                    <a:pt x="711" y="180"/>
                  </a:lnTo>
                  <a:lnTo>
                    <a:pt x="711" y="180"/>
                  </a:lnTo>
                  <a:lnTo>
                    <a:pt x="708" y="180"/>
                  </a:lnTo>
                  <a:lnTo>
                    <a:pt x="705" y="183"/>
                  </a:lnTo>
                  <a:lnTo>
                    <a:pt x="702" y="189"/>
                  </a:lnTo>
                  <a:lnTo>
                    <a:pt x="702" y="192"/>
                  </a:lnTo>
                  <a:lnTo>
                    <a:pt x="699" y="198"/>
                  </a:lnTo>
                  <a:lnTo>
                    <a:pt x="696" y="201"/>
                  </a:lnTo>
                  <a:lnTo>
                    <a:pt x="690" y="204"/>
                  </a:lnTo>
                  <a:lnTo>
                    <a:pt x="684" y="204"/>
                  </a:lnTo>
                  <a:lnTo>
                    <a:pt x="681" y="204"/>
                  </a:lnTo>
                  <a:lnTo>
                    <a:pt x="678" y="204"/>
                  </a:lnTo>
                  <a:lnTo>
                    <a:pt x="678" y="204"/>
                  </a:lnTo>
                  <a:lnTo>
                    <a:pt x="675" y="204"/>
                  </a:lnTo>
                  <a:lnTo>
                    <a:pt x="675" y="204"/>
                  </a:lnTo>
                  <a:lnTo>
                    <a:pt x="675" y="204"/>
                  </a:lnTo>
                  <a:lnTo>
                    <a:pt x="675" y="204"/>
                  </a:lnTo>
                  <a:lnTo>
                    <a:pt x="672" y="207"/>
                  </a:lnTo>
                  <a:lnTo>
                    <a:pt x="672" y="207"/>
                  </a:lnTo>
                  <a:lnTo>
                    <a:pt x="672" y="207"/>
                  </a:lnTo>
                  <a:lnTo>
                    <a:pt x="672" y="207"/>
                  </a:lnTo>
                  <a:lnTo>
                    <a:pt x="666" y="207"/>
                  </a:lnTo>
                  <a:lnTo>
                    <a:pt x="663" y="210"/>
                  </a:lnTo>
                  <a:lnTo>
                    <a:pt x="660" y="213"/>
                  </a:lnTo>
                  <a:lnTo>
                    <a:pt x="660" y="219"/>
                  </a:lnTo>
                  <a:lnTo>
                    <a:pt x="660" y="225"/>
                  </a:lnTo>
                  <a:lnTo>
                    <a:pt x="660" y="225"/>
                  </a:lnTo>
                  <a:lnTo>
                    <a:pt x="660" y="231"/>
                  </a:lnTo>
                  <a:lnTo>
                    <a:pt x="663" y="243"/>
                  </a:lnTo>
                  <a:lnTo>
                    <a:pt x="666" y="249"/>
                  </a:lnTo>
                  <a:lnTo>
                    <a:pt x="672" y="252"/>
                  </a:lnTo>
                  <a:lnTo>
                    <a:pt x="678" y="255"/>
                  </a:lnTo>
                  <a:lnTo>
                    <a:pt x="681" y="255"/>
                  </a:lnTo>
                  <a:lnTo>
                    <a:pt x="687" y="261"/>
                  </a:lnTo>
                  <a:lnTo>
                    <a:pt x="687" y="264"/>
                  </a:lnTo>
                  <a:lnTo>
                    <a:pt x="696" y="264"/>
                  </a:lnTo>
                  <a:lnTo>
                    <a:pt x="699" y="267"/>
                  </a:lnTo>
                  <a:lnTo>
                    <a:pt x="699" y="270"/>
                  </a:lnTo>
                  <a:lnTo>
                    <a:pt x="699" y="270"/>
                  </a:lnTo>
                  <a:lnTo>
                    <a:pt x="699" y="273"/>
                  </a:lnTo>
                  <a:lnTo>
                    <a:pt x="696" y="279"/>
                  </a:lnTo>
                  <a:lnTo>
                    <a:pt x="696" y="279"/>
                  </a:lnTo>
                  <a:lnTo>
                    <a:pt x="696" y="279"/>
                  </a:lnTo>
                  <a:lnTo>
                    <a:pt x="696" y="282"/>
                  </a:lnTo>
                  <a:lnTo>
                    <a:pt x="699" y="285"/>
                  </a:lnTo>
                  <a:lnTo>
                    <a:pt x="699" y="288"/>
                  </a:lnTo>
                  <a:lnTo>
                    <a:pt x="699" y="300"/>
                  </a:lnTo>
                  <a:lnTo>
                    <a:pt x="702" y="306"/>
                  </a:lnTo>
                  <a:lnTo>
                    <a:pt x="711" y="312"/>
                  </a:lnTo>
                  <a:lnTo>
                    <a:pt x="720" y="318"/>
                  </a:lnTo>
                  <a:lnTo>
                    <a:pt x="723" y="321"/>
                  </a:lnTo>
                  <a:lnTo>
                    <a:pt x="723" y="324"/>
                  </a:lnTo>
                  <a:lnTo>
                    <a:pt x="726" y="327"/>
                  </a:lnTo>
                  <a:lnTo>
                    <a:pt x="729" y="330"/>
                  </a:lnTo>
                  <a:lnTo>
                    <a:pt x="738" y="333"/>
                  </a:lnTo>
                  <a:lnTo>
                    <a:pt x="741" y="336"/>
                  </a:lnTo>
                  <a:lnTo>
                    <a:pt x="741" y="336"/>
                  </a:lnTo>
                  <a:lnTo>
                    <a:pt x="738" y="339"/>
                  </a:lnTo>
                  <a:lnTo>
                    <a:pt x="738" y="345"/>
                  </a:lnTo>
                  <a:lnTo>
                    <a:pt x="732" y="351"/>
                  </a:lnTo>
                  <a:lnTo>
                    <a:pt x="726" y="360"/>
                  </a:lnTo>
                  <a:lnTo>
                    <a:pt x="726" y="363"/>
                  </a:lnTo>
                  <a:lnTo>
                    <a:pt x="726" y="363"/>
                  </a:lnTo>
                  <a:lnTo>
                    <a:pt x="726" y="369"/>
                  </a:lnTo>
                  <a:lnTo>
                    <a:pt x="729" y="375"/>
                  </a:lnTo>
                  <a:lnTo>
                    <a:pt x="729" y="381"/>
                  </a:lnTo>
                  <a:lnTo>
                    <a:pt x="729" y="381"/>
                  </a:lnTo>
                  <a:lnTo>
                    <a:pt x="723" y="387"/>
                  </a:lnTo>
                  <a:lnTo>
                    <a:pt x="720" y="393"/>
                  </a:lnTo>
                  <a:lnTo>
                    <a:pt x="717" y="396"/>
                  </a:lnTo>
                  <a:lnTo>
                    <a:pt x="717" y="393"/>
                  </a:lnTo>
                  <a:lnTo>
                    <a:pt x="714" y="390"/>
                  </a:lnTo>
                  <a:lnTo>
                    <a:pt x="711" y="390"/>
                  </a:lnTo>
                  <a:lnTo>
                    <a:pt x="705" y="393"/>
                  </a:lnTo>
                  <a:lnTo>
                    <a:pt x="696" y="396"/>
                  </a:lnTo>
                  <a:lnTo>
                    <a:pt x="693" y="399"/>
                  </a:lnTo>
                  <a:lnTo>
                    <a:pt x="690" y="405"/>
                  </a:lnTo>
                  <a:lnTo>
                    <a:pt x="687" y="408"/>
                  </a:lnTo>
                  <a:lnTo>
                    <a:pt x="684" y="408"/>
                  </a:lnTo>
                  <a:lnTo>
                    <a:pt x="681" y="408"/>
                  </a:lnTo>
                  <a:lnTo>
                    <a:pt x="678" y="408"/>
                  </a:lnTo>
                  <a:lnTo>
                    <a:pt x="678" y="411"/>
                  </a:lnTo>
                  <a:lnTo>
                    <a:pt x="678" y="411"/>
                  </a:lnTo>
                  <a:lnTo>
                    <a:pt x="678" y="414"/>
                  </a:lnTo>
                  <a:lnTo>
                    <a:pt x="681" y="414"/>
                  </a:lnTo>
                  <a:lnTo>
                    <a:pt x="681" y="414"/>
                  </a:lnTo>
                  <a:lnTo>
                    <a:pt x="678" y="417"/>
                  </a:lnTo>
                  <a:lnTo>
                    <a:pt x="672" y="420"/>
                  </a:lnTo>
                  <a:lnTo>
                    <a:pt x="666" y="417"/>
                  </a:lnTo>
                  <a:lnTo>
                    <a:pt x="657" y="414"/>
                  </a:lnTo>
                  <a:lnTo>
                    <a:pt x="651" y="411"/>
                  </a:lnTo>
                  <a:lnTo>
                    <a:pt x="648" y="411"/>
                  </a:lnTo>
                  <a:lnTo>
                    <a:pt x="645" y="414"/>
                  </a:lnTo>
                  <a:lnTo>
                    <a:pt x="642" y="417"/>
                  </a:lnTo>
                  <a:lnTo>
                    <a:pt x="642" y="417"/>
                  </a:lnTo>
                  <a:lnTo>
                    <a:pt x="636" y="417"/>
                  </a:lnTo>
                  <a:lnTo>
                    <a:pt x="636" y="417"/>
                  </a:lnTo>
                  <a:lnTo>
                    <a:pt x="627" y="420"/>
                  </a:lnTo>
                  <a:lnTo>
                    <a:pt x="627" y="423"/>
                  </a:lnTo>
                  <a:lnTo>
                    <a:pt x="627" y="423"/>
                  </a:lnTo>
                  <a:lnTo>
                    <a:pt x="621" y="423"/>
                  </a:lnTo>
                  <a:lnTo>
                    <a:pt x="612" y="426"/>
                  </a:lnTo>
                  <a:lnTo>
                    <a:pt x="609" y="429"/>
                  </a:lnTo>
                  <a:lnTo>
                    <a:pt x="603" y="429"/>
                  </a:lnTo>
                  <a:lnTo>
                    <a:pt x="603" y="429"/>
                  </a:lnTo>
                  <a:lnTo>
                    <a:pt x="600" y="429"/>
                  </a:lnTo>
                  <a:lnTo>
                    <a:pt x="600" y="432"/>
                  </a:lnTo>
                  <a:lnTo>
                    <a:pt x="600" y="435"/>
                  </a:lnTo>
                  <a:lnTo>
                    <a:pt x="600" y="438"/>
                  </a:lnTo>
                  <a:lnTo>
                    <a:pt x="597" y="441"/>
                  </a:lnTo>
                  <a:lnTo>
                    <a:pt x="594" y="444"/>
                  </a:lnTo>
                  <a:lnTo>
                    <a:pt x="591" y="444"/>
                  </a:lnTo>
                  <a:lnTo>
                    <a:pt x="576" y="438"/>
                  </a:lnTo>
                  <a:lnTo>
                    <a:pt x="576" y="435"/>
                  </a:lnTo>
                  <a:lnTo>
                    <a:pt x="576" y="435"/>
                  </a:lnTo>
                  <a:lnTo>
                    <a:pt x="573" y="429"/>
                  </a:lnTo>
                  <a:lnTo>
                    <a:pt x="573" y="429"/>
                  </a:lnTo>
                  <a:lnTo>
                    <a:pt x="570" y="426"/>
                  </a:lnTo>
                  <a:lnTo>
                    <a:pt x="564" y="426"/>
                  </a:lnTo>
                  <a:lnTo>
                    <a:pt x="558" y="426"/>
                  </a:lnTo>
                  <a:lnTo>
                    <a:pt x="555" y="426"/>
                  </a:lnTo>
                  <a:lnTo>
                    <a:pt x="555" y="423"/>
                  </a:lnTo>
                  <a:lnTo>
                    <a:pt x="549" y="420"/>
                  </a:lnTo>
                  <a:lnTo>
                    <a:pt x="546" y="426"/>
                  </a:lnTo>
                  <a:lnTo>
                    <a:pt x="546" y="429"/>
                  </a:lnTo>
                  <a:lnTo>
                    <a:pt x="543" y="432"/>
                  </a:lnTo>
                  <a:lnTo>
                    <a:pt x="543" y="438"/>
                  </a:lnTo>
                  <a:lnTo>
                    <a:pt x="540" y="447"/>
                  </a:lnTo>
                  <a:lnTo>
                    <a:pt x="540" y="453"/>
                  </a:lnTo>
                  <a:lnTo>
                    <a:pt x="543" y="456"/>
                  </a:lnTo>
                  <a:lnTo>
                    <a:pt x="543" y="459"/>
                  </a:lnTo>
                  <a:lnTo>
                    <a:pt x="546" y="459"/>
                  </a:lnTo>
                  <a:lnTo>
                    <a:pt x="549" y="459"/>
                  </a:lnTo>
                  <a:lnTo>
                    <a:pt x="558" y="456"/>
                  </a:lnTo>
                  <a:lnTo>
                    <a:pt x="561" y="456"/>
                  </a:lnTo>
                  <a:lnTo>
                    <a:pt x="564" y="459"/>
                  </a:lnTo>
                  <a:lnTo>
                    <a:pt x="564" y="462"/>
                  </a:lnTo>
                  <a:lnTo>
                    <a:pt x="564" y="462"/>
                  </a:lnTo>
                  <a:lnTo>
                    <a:pt x="564" y="471"/>
                  </a:lnTo>
                  <a:lnTo>
                    <a:pt x="564" y="471"/>
                  </a:lnTo>
                  <a:lnTo>
                    <a:pt x="567" y="474"/>
                  </a:lnTo>
                  <a:lnTo>
                    <a:pt x="567" y="477"/>
                  </a:lnTo>
                  <a:lnTo>
                    <a:pt x="570" y="480"/>
                  </a:lnTo>
                  <a:lnTo>
                    <a:pt x="573" y="483"/>
                  </a:lnTo>
                  <a:lnTo>
                    <a:pt x="573" y="486"/>
                  </a:lnTo>
                  <a:lnTo>
                    <a:pt x="573" y="495"/>
                  </a:lnTo>
                  <a:lnTo>
                    <a:pt x="570" y="498"/>
                  </a:lnTo>
                  <a:lnTo>
                    <a:pt x="570" y="501"/>
                  </a:lnTo>
                  <a:lnTo>
                    <a:pt x="570" y="501"/>
                  </a:lnTo>
                  <a:lnTo>
                    <a:pt x="567" y="501"/>
                  </a:lnTo>
                  <a:lnTo>
                    <a:pt x="567" y="501"/>
                  </a:lnTo>
                  <a:lnTo>
                    <a:pt x="558" y="498"/>
                  </a:lnTo>
                  <a:lnTo>
                    <a:pt x="558" y="498"/>
                  </a:lnTo>
                  <a:lnTo>
                    <a:pt x="555" y="498"/>
                  </a:lnTo>
                  <a:lnTo>
                    <a:pt x="552" y="498"/>
                  </a:lnTo>
                  <a:lnTo>
                    <a:pt x="546" y="501"/>
                  </a:lnTo>
                  <a:lnTo>
                    <a:pt x="543" y="501"/>
                  </a:lnTo>
                  <a:lnTo>
                    <a:pt x="540" y="501"/>
                  </a:lnTo>
                  <a:lnTo>
                    <a:pt x="537" y="501"/>
                  </a:lnTo>
                  <a:lnTo>
                    <a:pt x="531" y="504"/>
                  </a:lnTo>
                  <a:lnTo>
                    <a:pt x="528" y="504"/>
                  </a:lnTo>
                  <a:lnTo>
                    <a:pt x="525" y="501"/>
                  </a:lnTo>
                  <a:lnTo>
                    <a:pt x="522" y="501"/>
                  </a:lnTo>
                  <a:lnTo>
                    <a:pt x="522" y="501"/>
                  </a:lnTo>
                  <a:lnTo>
                    <a:pt x="510" y="510"/>
                  </a:lnTo>
                  <a:lnTo>
                    <a:pt x="507" y="510"/>
                  </a:lnTo>
                  <a:lnTo>
                    <a:pt x="507" y="510"/>
                  </a:lnTo>
                  <a:lnTo>
                    <a:pt x="501" y="510"/>
                  </a:lnTo>
                  <a:lnTo>
                    <a:pt x="501" y="507"/>
                  </a:lnTo>
                  <a:lnTo>
                    <a:pt x="498" y="510"/>
                  </a:lnTo>
                  <a:lnTo>
                    <a:pt x="498" y="510"/>
                  </a:lnTo>
                  <a:lnTo>
                    <a:pt x="492" y="513"/>
                  </a:lnTo>
                  <a:lnTo>
                    <a:pt x="489" y="516"/>
                  </a:lnTo>
                  <a:lnTo>
                    <a:pt x="486" y="519"/>
                  </a:lnTo>
                  <a:lnTo>
                    <a:pt x="486" y="519"/>
                  </a:lnTo>
                  <a:lnTo>
                    <a:pt x="489" y="522"/>
                  </a:lnTo>
                  <a:lnTo>
                    <a:pt x="489" y="525"/>
                  </a:lnTo>
                  <a:lnTo>
                    <a:pt x="486" y="528"/>
                  </a:lnTo>
                  <a:lnTo>
                    <a:pt x="486" y="528"/>
                  </a:lnTo>
                  <a:lnTo>
                    <a:pt x="477" y="531"/>
                  </a:lnTo>
                  <a:lnTo>
                    <a:pt x="471" y="531"/>
                  </a:lnTo>
                  <a:lnTo>
                    <a:pt x="465" y="531"/>
                  </a:lnTo>
                  <a:lnTo>
                    <a:pt x="465" y="531"/>
                  </a:lnTo>
                  <a:lnTo>
                    <a:pt x="462" y="534"/>
                  </a:lnTo>
                  <a:lnTo>
                    <a:pt x="459" y="534"/>
                  </a:lnTo>
                  <a:lnTo>
                    <a:pt x="453" y="543"/>
                  </a:lnTo>
                  <a:lnTo>
                    <a:pt x="456" y="546"/>
                  </a:lnTo>
                  <a:lnTo>
                    <a:pt x="456" y="549"/>
                  </a:lnTo>
                  <a:lnTo>
                    <a:pt x="459" y="552"/>
                  </a:lnTo>
                  <a:lnTo>
                    <a:pt x="459" y="552"/>
                  </a:lnTo>
                  <a:lnTo>
                    <a:pt x="456" y="555"/>
                  </a:lnTo>
                  <a:lnTo>
                    <a:pt x="456" y="558"/>
                  </a:lnTo>
                  <a:lnTo>
                    <a:pt x="453" y="561"/>
                  </a:lnTo>
                  <a:lnTo>
                    <a:pt x="450" y="561"/>
                  </a:lnTo>
                  <a:lnTo>
                    <a:pt x="444" y="561"/>
                  </a:lnTo>
                  <a:lnTo>
                    <a:pt x="441" y="564"/>
                  </a:lnTo>
                  <a:lnTo>
                    <a:pt x="438" y="564"/>
                  </a:lnTo>
                  <a:lnTo>
                    <a:pt x="435" y="564"/>
                  </a:lnTo>
                  <a:lnTo>
                    <a:pt x="432" y="564"/>
                  </a:lnTo>
                  <a:lnTo>
                    <a:pt x="429" y="564"/>
                  </a:lnTo>
                  <a:lnTo>
                    <a:pt x="426" y="564"/>
                  </a:lnTo>
                  <a:lnTo>
                    <a:pt x="423" y="564"/>
                  </a:lnTo>
                  <a:lnTo>
                    <a:pt x="420" y="564"/>
                  </a:lnTo>
                  <a:lnTo>
                    <a:pt x="420" y="567"/>
                  </a:lnTo>
                  <a:lnTo>
                    <a:pt x="420" y="570"/>
                  </a:lnTo>
                  <a:lnTo>
                    <a:pt x="420" y="573"/>
                  </a:lnTo>
                  <a:lnTo>
                    <a:pt x="417" y="576"/>
                  </a:lnTo>
                  <a:lnTo>
                    <a:pt x="411" y="585"/>
                  </a:lnTo>
                  <a:lnTo>
                    <a:pt x="411" y="588"/>
                  </a:lnTo>
                  <a:lnTo>
                    <a:pt x="411" y="588"/>
                  </a:lnTo>
                  <a:lnTo>
                    <a:pt x="411" y="591"/>
                  </a:lnTo>
                  <a:lnTo>
                    <a:pt x="411" y="591"/>
                  </a:lnTo>
                  <a:lnTo>
                    <a:pt x="411" y="594"/>
                  </a:lnTo>
                  <a:lnTo>
                    <a:pt x="414" y="597"/>
                  </a:lnTo>
                  <a:lnTo>
                    <a:pt x="420" y="600"/>
                  </a:lnTo>
                  <a:lnTo>
                    <a:pt x="420" y="600"/>
                  </a:lnTo>
                  <a:lnTo>
                    <a:pt x="420" y="603"/>
                  </a:lnTo>
                  <a:lnTo>
                    <a:pt x="423" y="606"/>
                  </a:lnTo>
                  <a:lnTo>
                    <a:pt x="420" y="609"/>
                  </a:lnTo>
                  <a:lnTo>
                    <a:pt x="411" y="615"/>
                  </a:lnTo>
                  <a:lnTo>
                    <a:pt x="408" y="615"/>
                  </a:lnTo>
                  <a:lnTo>
                    <a:pt x="405" y="615"/>
                  </a:lnTo>
                  <a:lnTo>
                    <a:pt x="393" y="612"/>
                  </a:lnTo>
                  <a:lnTo>
                    <a:pt x="387" y="609"/>
                  </a:lnTo>
                  <a:lnTo>
                    <a:pt x="384" y="609"/>
                  </a:lnTo>
                  <a:lnTo>
                    <a:pt x="381" y="609"/>
                  </a:lnTo>
                  <a:lnTo>
                    <a:pt x="381" y="612"/>
                  </a:lnTo>
                  <a:lnTo>
                    <a:pt x="381" y="615"/>
                  </a:lnTo>
                  <a:lnTo>
                    <a:pt x="381" y="615"/>
                  </a:lnTo>
                  <a:lnTo>
                    <a:pt x="381" y="618"/>
                  </a:lnTo>
                  <a:lnTo>
                    <a:pt x="381" y="621"/>
                  </a:lnTo>
                  <a:lnTo>
                    <a:pt x="384" y="621"/>
                  </a:lnTo>
                  <a:lnTo>
                    <a:pt x="384" y="624"/>
                  </a:lnTo>
                  <a:lnTo>
                    <a:pt x="387" y="624"/>
                  </a:lnTo>
                  <a:lnTo>
                    <a:pt x="387" y="624"/>
                  </a:lnTo>
                  <a:lnTo>
                    <a:pt x="387" y="627"/>
                  </a:lnTo>
                  <a:lnTo>
                    <a:pt x="387" y="627"/>
                  </a:lnTo>
                  <a:lnTo>
                    <a:pt x="387" y="630"/>
                  </a:lnTo>
                  <a:lnTo>
                    <a:pt x="387" y="630"/>
                  </a:lnTo>
                  <a:lnTo>
                    <a:pt x="384" y="630"/>
                  </a:lnTo>
                  <a:lnTo>
                    <a:pt x="384" y="630"/>
                  </a:lnTo>
                  <a:lnTo>
                    <a:pt x="378" y="627"/>
                  </a:lnTo>
                  <a:lnTo>
                    <a:pt x="375" y="627"/>
                  </a:lnTo>
                  <a:lnTo>
                    <a:pt x="372" y="630"/>
                  </a:lnTo>
                  <a:lnTo>
                    <a:pt x="372" y="630"/>
                  </a:lnTo>
                  <a:lnTo>
                    <a:pt x="372" y="633"/>
                  </a:lnTo>
                  <a:lnTo>
                    <a:pt x="375" y="636"/>
                  </a:lnTo>
                  <a:lnTo>
                    <a:pt x="378" y="639"/>
                  </a:lnTo>
                  <a:lnTo>
                    <a:pt x="378" y="639"/>
                  </a:lnTo>
                  <a:lnTo>
                    <a:pt x="378" y="642"/>
                  </a:lnTo>
                  <a:lnTo>
                    <a:pt x="378" y="645"/>
                  </a:lnTo>
                  <a:lnTo>
                    <a:pt x="378" y="645"/>
                  </a:lnTo>
                  <a:lnTo>
                    <a:pt x="387" y="651"/>
                  </a:lnTo>
                  <a:lnTo>
                    <a:pt x="387" y="654"/>
                  </a:lnTo>
                  <a:lnTo>
                    <a:pt x="390" y="654"/>
                  </a:lnTo>
                  <a:lnTo>
                    <a:pt x="393" y="654"/>
                  </a:lnTo>
                  <a:lnTo>
                    <a:pt x="396" y="654"/>
                  </a:lnTo>
                  <a:lnTo>
                    <a:pt x="399" y="657"/>
                  </a:lnTo>
                  <a:lnTo>
                    <a:pt x="402" y="657"/>
                  </a:lnTo>
                  <a:lnTo>
                    <a:pt x="411" y="657"/>
                  </a:lnTo>
                  <a:lnTo>
                    <a:pt x="414" y="657"/>
                  </a:lnTo>
                  <a:lnTo>
                    <a:pt x="414" y="657"/>
                  </a:lnTo>
                  <a:lnTo>
                    <a:pt x="417" y="660"/>
                  </a:lnTo>
                  <a:lnTo>
                    <a:pt x="414" y="660"/>
                  </a:lnTo>
                  <a:lnTo>
                    <a:pt x="414" y="663"/>
                  </a:lnTo>
                  <a:lnTo>
                    <a:pt x="414" y="666"/>
                  </a:lnTo>
                  <a:lnTo>
                    <a:pt x="414" y="666"/>
                  </a:lnTo>
                  <a:lnTo>
                    <a:pt x="417" y="669"/>
                  </a:lnTo>
                  <a:lnTo>
                    <a:pt x="420" y="672"/>
                  </a:lnTo>
                  <a:lnTo>
                    <a:pt x="420" y="672"/>
                  </a:lnTo>
                  <a:lnTo>
                    <a:pt x="423" y="675"/>
                  </a:lnTo>
                  <a:lnTo>
                    <a:pt x="426" y="675"/>
                  </a:lnTo>
                  <a:lnTo>
                    <a:pt x="426" y="678"/>
                  </a:lnTo>
                  <a:lnTo>
                    <a:pt x="426" y="687"/>
                  </a:lnTo>
                  <a:lnTo>
                    <a:pt x="426" y="699"/>
                  </a:lnTo>
                  <a:lnTo>
                    <a:pt x="423" y="702"/>
                  </a:lnTo>
                  <a:lnTo>
                    <a:pt x="426" y="708"/>
                  </a:lnTo>
                  <a:lnTo>
                    <a:pt x="423" y="711"/>
                  </a:lnTo>
                  <a:lnTo>
                    <a:pt x="423" y="711"/>
                  </a:lnTo>
                  <a:lnTo>
                    <a:pt x="420" y="711"/>
                  </a:lnTo>
                  <a:lnTo>
                    <a:pt x="420" y="708"/>
                  </a:lnTo>
                  <a:lnTo>
                    <a:pt x="420" y="708"/>
                  </a:lnTo>
                  <a:lnTo>
                    <a:pt x="417" y="705"/>
                  </a:lnTo>
                  <a:lnTo>
                    <a:pt x="417" y="705"/>
                  </a:lnTo>
                  <a:lnTo>
                    <a:pt x="414" y="702"/>
                  </a:lnTo>
                  <a:lnTo>
                    <a:pt x="411" y="702"/>
                  </a:lnTo>
                  <a:lnTo>
                    <a:pt x="408" y="702"/>
                  </a:lnTo>
                  <a:lnTo>
                    <a:pt x="405" y="705"/>
                  </a:lnTo>
                  <a:lnTo>
                    <a:pt x="402" y="708"/>
                  </a:lnTo>
                  <a:lnTo>
                    <a:pt x="396" y="714"/>
                  </a:lnTo>
                  <a:lnTo>
                    <a:pt x="390" y="720"/>
                  </a:lnTo>
                  <a:lnTo>
                    <a:pt x="381" y="717"/>
                  </a:lnTo>
                  <a:lnTo>
                    <a:pt x="381" y="717"/>
                  </a:lnTo>
                  <a:lnTo>
                    <a:pt x="372" y="711"/>
                  </a:lnTo>
                  <a:lnTo>
                    <a:pt x="369" y="708"/>
                  </a:lnTo>
                  <a:lnTo>
                    <a:pt x="366" y="708"/>
                  </a:lnTo>
                  <a:lnTo>
                    <a:pt x="366" y="705"/>
                  </a:lnTo>
                  <a:lnTo>
                    <a:pt x="366" y="702"/>
                  </a:lnTo>
                  <a:lnTo>
                    <a:pt x="363" y="699"/>
                  </a:lnTo>
                  <a:lnTo>
                    <a:pt x="363" y="699"/>
                  </a:lnTo>
                  <a:lnTo>
                    <a:pt x="363" y="696"/>
                  </a:lnTo>
                  <a:lnTo>
                    <a:pt x="360" y="693"/>
                  </a:lnTo>
                  <a:lnTo>
                    <a:pt x="360" y="693"/>
                  </a:lnTo>
                  <a:lnTo>
                    <a:pt x="357" y="693"/>
                  </a:lnTo>
                  <a:lnTo>
                    <a:pt x="354" y="693"/>
                  </a:lnTo>
                  <a:lnTo>
                    <a:pt x="339" y="687"/>
                  </a:lnTo>
                  <a:lnTo>
                    <a:pt x="336" y="687"/>
                  </a:lnTo>
                  <a:lnTo>
                    <a:pt x="333" y="687"/>
                  </a:lnTo>
                  <a:lnTo>
                    <a:pt x="330" y="690"/>
                  </a:lnTo>
                  <a:lnTo>
                    <a:pt x="324" y="687"/>
                  </a:lnTo>
                  <a:lnTo>
                    <a:pt x="321" y="687"/>
                  </a:lnTo>
                  <a:lnTo>
                    <a:pt x="318" y="684"/>
                  </a:lnTo>
                  <a:lnTo>
                    <a:pt x="318" y="681"/>
                  </a:lnTo>
                  <a:lnTo>
                    <a:pt x="315" y="681"/>
                  </a:lnTo>
                  <a:lnTo>
                    <a:pt x="315" y="675"/>
                  </a:lnTo>
                  <a:lnTo>
                    <a:pt x="315" y="672"/>
                  </a:lnTo>
                  <a:lnTo>
                    <a:pt x="318" y="669"/>
                  </a:lnTo>
                  <a:lnTo>
                    <a:pt x="318" y="666"/>
                  </a:lnTo>
                  <a:lnTo>
                    <a:pt x="318" y="666"/>
                  </a:lnTo>
                  <a:lnTo>
                    <a:pt x="318" y="663"/>
                  </a:lnTo>
                  <a:lnTo>
                    <a:pt x="315" y="663"/>
                  </a:lnTo>
                  <a:lnTo>
                    <a:pt x="315" y="666"/>
                  </a:lnTo>
                  <a:lnTo>
                    <a:pt x="312" y="669"/>
                  </a:lnTo>
                  <a:lnTo>
                    <a:pt x="309" y="669"/>
                  </a:lnTo>
                  <a:lnTo>
                    <a:pt x="306" y="669"/>
                  </a:lnTo>
                  <a:lnTo>
                    <a:pt x="297" y="669"/>
                  </a:lnTo>
                  <a:lnTo>
                    <a:pt x="294" y="666"/>
                  </a:lnTo>
                  <a:lnTo>
                    <a:pt x="279" y="672"/>
                  </a:lnTo>
                  <a:lnTo>
                    <a:pt x="276" y="672"/>
                  </a:lnTo>
                  <a:lnTo>
                    <a:pt x="270" y="675"/>
                  </a:lnTo>
                  <a:lnTo>
                    <a:pt x="267" y="678"/>
                  </a:lnTo>
                  <a:lnTo>
                    <a:pt x="264" y="678"/>
                  </a:lnTo>
                  <a:lnTo>
                    <a:pt x="258" y="678"/>
                  </a:lnTo>
                  <a:lnTo>
                    <a:pt x="258" y="678"/>
                  </a:lnTo>
                  <a:lnTo>
                    <a:pt x="255" y="681"/>
                  </a:lnTo>
                  <a:lnTo>
                    <a:pt x="252" y="684"/>
                  </a:lnTo>
                  <a:lnTo>
                    <a:pt x="249" y="684"/>
                  </a:lnTo>
                  <a:lnTo>
                    <a:pt x="246" y="684"/>
                  </a:lnTo>
                  <a:lnTo>
                    <a:pt x="243" y="684"/>
                  </a:lnTo>
                  <a:lnTo>
                    <a:pt x="243" y="684"/>
                  </a:lnTo>
                  <a:lnTo>
                    <a:pt x="243" y="681"/>
                  </a:lnTo>
                  <a:lnTo>
                    <a:pt x="237" y="669"/>
                  </a:lnTo>
                  <a:lnTo>
                    <a:pt x="237" y="666"/>
                  </a:lnTo>
                  <a:lnTo>
                    <a:pt x="234" y="663"/>
                  </a:lnTo>
                  <a:lnTo>
                    <a:pt x="231" y="660"/>
                  </a:lnTo>
                  <a:lnTo>
                    <a:pt x="228" y="660"/>
                  </a:lnTo>
                  <a:lnTo>
                    <a:pt x="228" y="660"/>
                  </a:lnTo>
                  <a:lnTo>
                    <a:pt x="222" y="657"/>
                  </a:lnTo>
                  <a:lnTo>
                    <a:pt x="216" y="657"/>
                  </a:lnTo>
                  <a:lnTo>
                    <a:pt x="210" y="657"/>
                  </a:lnTo>
                  <a:lnTo>
                    <a:pt x="210" y="672"/>
                  </a:lnTo>
                  <a:lnTo>
                    <a:pt x="201" y="669"/>
                  </a:lnTo>
                  <a:lnTo>
                    <a:pt x="195" y="666"/>
                  </a:lnTo>
                  <a:lnTo>
                    <a:pt x="192" y="666"/>
                  </a:lnTo>
                  <a:lnTo>
                    <a:pt x="192" y="666"/>
                  </a:lnTo>
                  <a:lnTo>
                    <a:pt x="192" y="663"/>
                  </a:lnTo>
                  <a:lnTo>
                    <a:pt x="189" y="663"/>
                  </a:lnTo>
                  <a:lnTo>
                    <a:pt x="189" y="660"/>
                  </a:lnTo>
                  <a:lnTo>
                    <a:pt x="189" y="660"/>
                  </a:lnTo>
                  <a:lnTo>
                    <a:pt x="189" y="660"/>
                  </a:lnTo>
                  <a:lnTo>
                    <a:pt x="186" y="657"/>
                  </a:lnTo>
                  <a:lnTo>
                    <a:pt x="180" y="657"/>
                  </a:lnTo>
                  <a:lnTo>
                    <a:pt x="174" y="654"/>
                  </a:lnTo>
                  <a:lnTo>
                    <a:pt x="168" y="657"/>
                  </a:lnTo>
                  <a:lnTo>
                    <a:pt x="168" y="657"/>
                  </a:lnTo>
                  <a:lnTo>
                    <a:pt x="165" y="660"/>
                  </a:lnTo>
                  <a:lnTo>
                    <a:pt x="165" y="663"/>
                  </a:lnTo>
                  <a:lnTo>
                    <a:pt x="165" y="663"/>
                  </a:lnTo>
                  <a:lnTo>
                    <a:pt x="165" y="666"/>
                  </a:lnTo>
                  <a:lnTo>
                    <a:pt x="162" y="669"/>
                  </a:lnTo>
                  <a:lnTo>
                    <a:pt x="162" y="669"/>
                  </a:lnTo>
                  <a:lnTo>
                    <a:pt x="159" y="669"/>
                  </a:lnTo>
                  <a:lnTo>
                    <a:pt x="156" y="669"/>
                  </a:lnTo>
                  <a:lnTo>
                    <a:pt x="153" y="666"/>
                  </a:lnTo>
                  <a:lnTo>
                    <a:pt x="153" y="663"/>
                  </a:lnTo>
                  <a:lnTo>
                    <a:pt x="153" y="663"/>
                  </a:lnTo>
                  <a:lnTo>
                    <a:pt x="153" y="660"/>
                  </a:lnTo>
                  <a:lnTo>
                    <a:pt x="153" y="657"/>
                  </a:lnTo>
                  <a:lnTo>
                    <a:pt x="153" y="657"/>
                  </a:lnTo>
                  <a:lnTo>
                    <a:pt x="153" y="654"/>
                  </a:lnTo>
                  <a:lnTo>
                    <a:pt x="150" y="654"/>
                  </a:lnTo>
                  <a:lnTo>
                    <a:pt x="144" y="657"/>
                  </a:lnTo>
                  <a:lnTo>
                    <a:pt x="141" y="657"/>
                  </a:lnTo>
                  <a:lnTo>
                    <a:pt x="135" y="663"/>
                  </a:lnTo>
                  <a:lnTo>
                    <a:pt x="132" y="666"/>
                  </a:lnTo>
                  <a:lnTo>
                    <a:pt x="129" y="666"/>
                  </a:lnTo>
                  <a:lnTo>
                    <a:pt x="126" y="669"/>
                  </a:lnTo>
                  <a:lnTo>
                    <a:pt x="126" y="672"/>
                  </a:lnTo>
                  <a:lnTo>
                    <a:pt x="123" y="672"/>
                  </a:lnTo>
                  <a:lnTo>
                    <a:pt x="120" y="672"/>
                  </a:lnTo>
                  <a:lnTo>
                    <a:pt x="120" y="672"/>
                  </a:lnTo>
                  <a:lnTo>
                    <a:pt x="105" y="663"/>
                  </a:lnTo>
                  <a:lnTo>
                    <a:pt x="102" y="660"/>
                  </a:lnTo>
                  <a:lnTo>
                    <a:pt x="99" y="660"/>
                  </a:lnTo>
                  <a:lnTo>
                    <a:pt x="99" y="657"/>
                  </a:lnTo>
                  <a:lnTo>
                    <a:pt x="99" y="657"/>
                  </a:lnTo>
                  <a:lnTo>
                    <a:pt x="96" y="657"/>
                  </a:lnTo>
                  <a:lnTo>
                    <a:pt x="93" y="657"/>
                  </a:lnTo>
                  <a:lnTo>
                    <a:pt x="90" y="657"/>
                  </a:lnTo>
                  <a:lnTo>
                    <a:pt x="87" y="657"/>
                  </a:lnTo>
                  <a:lnTo>
                    <a:pt x="87" y="657"/>
                  </a:lnTo>
                  <a:lnTo>
                    <a:pt x="81" y="660"/>
                  </a:lnTo>
                  <a:lnTo>
                    <a:pt x="81" y="660"/>
                  </a:lnTo>
                  <a:lnTo>
                    <a:pt x="78" y="657"/>
                  </a:lnTo>
                  <a:lnTo>
                    <a:pt x="78" y="648"/>
                  </a:lnTo>
                  <a:lnTo>
                    <a:pt x="78" y="645"/>
                  </a:lnTo>
                  <a:lnTo>
                    <a:pt x="78" y="642"/>
                  </a:lnTo>
                  <a:lnTo>
                    <a:pt x="81" y="639"/>
                  </a:lnTo>
                  <a:lnTo>
                    <a:pt x="81" y="639"/>
                  </a:lnTo>
                  <a:lnTo>
                    <a:pt x="81" y="636"/>
                  </a:lnTo>
                  <a:lnTo>
                    <a:pt x="78" y="633"/>
                  </a:lnTo>
                  <a:lnTo>
                    <a:pt x="75" y="624"/>
                  </a:lnTo>
                  <a:lnTo>
                    <a:pt x="69" y="621"/>
                  </a:lnTo>
                  <a:lnTo>
                    <a:pt x="63" y="597"/>
                  </a:lnTo>
                  <a:lnTo>
                    <a:pt x="60" y="591"/>
                  </a:lnTo>
                  <a:lnTo>
                    <a:pt x="57" y="588"/>
                  </a:lnTo>
                  <a:lnTo>
                    <a:pt x="54" y="585"/>
                  </a:lnTo>
                  <a:lnTo>
                    <a:pt x="51" y="579"/>
                  </a:lnTo>
                  <a:lnTo>
                    <a:pt x="48" y="570"/>
                  </a:lnTo>
                  <a:lnTo>
                    <a:pt x="48" y="558"/>
                  </a:lnTo>
                  <a:lnTo>
                    <a:pt x="45" y="549"/>
                  </a:lnTo>
                  <a:lnTo>
                    <a:pt x="45" y="549"/>
                  </a:lnTo>
                  <a:lnTo>
                    <a:pt x="45" y="549"/>
                  </a:lnTo>
                  <a:lnTo>
                    <a:pt x="42" y="546"/>
                  </a:lnTo>
                  <a:lnTo>
                    <a:pt x="42" y="540"/>
                  </a:lnTo>
                  <a:lnTo>
                    <a:pt x="42" y="534"/>
                  </a:lnTo>
                  <a:lnTo>
                    <a:pt x="48" y="531"/>
                  </a:lnTo>
                  <a:lnTo>
                    <a:pt x="48" y="528"/>
                  </a:lnTo>
                  <a:lnTo>
                    <a:pt x="51" y="528"/>
                  </a:lnTo>
                  <a:lnTo>
                    <a:pt x="60" y="513"/>
                  </a:lnTo>
                  <a:lnTo>
                    <a:pt x="60" y="510"/>
                  </a:lnTo>
                  <a:lnTo>
                    <a:pt x="63" y="510"/>
                  </a:lnTo>
                  <a:lnTo>
                    <a:pt x="66" y="510"/>
                  </a:lnTo>
                  <a:lnTo>
                    <a:pt x="69" y="510"/>
                  </a:lnTo>
                  <a:lnTo>
                    <a:pt x="69" y="510"/>
                  </a:lnTo>
                  <a:lnTo>
                    <a:pt x="72" y="507"/>
                  </a:lnTo>
                  <a:lnTo>
                    <a:pt x="72" y="507"/>
                  </a:lnTo>
                  <a:lnTo>
                    <a:pt x="72" y="507"/>
                  </a:lnTo>
                  <a:lnTo>
                    <a:pt x="75" y="504"/>
                  </a:lnTo>
                  <a:lnTo>
                    <a:pt x="75" y="501"/>
                  </a:lnTo>
                  <a:lnTo>
                    <a:pt x="78" y="498"/>
                  </a:lnTo>
                  <a:lnTo>
                    <a:pt x="78" y="498"/>
                  </a:lnTo>
                  <a:lnTo>
                    <a:pt x="84" y="498"/>
                  </a:lnTo>
                  <a:lnTo>
                    <a:pt x="93" y="498"/>
                  </a:lnTo>
                  <a:lnTo>
                    <a:pt x="99" y="498"/>
                  </a:lnTo>
                  <a:lnTo>
                    <a:pt x="102" y="495"/>
                  </a:lnTo>
                  <a:lnTo>
                    <a:pt x="105" y="495"/>
                  </a:lnTo>
                  <a:lnTo>
                    <a:pt x="105" y="492"/>
                  </a:lnTo>
                  <a:lnTo>
                    <a:pt x="111" y="483"/>
                  </a:lnTo>
                  <a:lnTo>
                    <a:pt x="114" y="480"/>
                  </a:lnTo>
                  <a:lnTo>
                    <a:pt x="114" y="477"/>
                  </a:lnTo>
                  <a:lnTo>
                    <a:pt x="114" y="474"/>
                  </a:lnTo>
                  <a:lnTo>
                    <a:pt x="117" y="471"/>
                  </a:lnTo>
                  <a:lnTo>
                    <a:pt x="117" y="471"/>
                  </a:lnTo>
                  <a:lnTo>
                    <a:pt x="120" y="468"/>
                  </a:lnTo>
                  <a:lnTo>
                    <a:pt x="123" y="471"/>
                  </a:lnTo>
                  <a:lnTo>
                    <a:pt x="129" y="468"/>
                  </a:lnTo>
                  <a:lnTo>
                    <a:pt x="132" y="465"/>
                  </a:lnTo>
                  <a:lnTo>
                    <a:pt x="135" y="465"/>
                  </a:lnTo>
                  <a:lnTo>
                    <a:pt x="132" y="462"/>
                  </a:lnTo>
                  <a:lnTo>
                    <a:pt x="132" y="459"/>
                  </a:lnTo>
                  <a:lnTo>
                    <a:pt x="132" y="459"/>
                  </a:lnTo>
                  <a:lnTo>
                    <a:pt x="132" y="459"/>
                  </a:lnTo>
                  <a:lnTo>
                    <a:pt x="132" y="456"/>
                  </a:lnTo>
                  <a:lnTo>
                    <a:pt x="132" y="456"/>
                  </a:lnTo>
                  <a:lnTo>
                    <a:pt x="135" y="453"/>
                  </a:lnTo>
                  <a:lnTo>
                    <a:pt x="135" y="450"/>
                  </a:lnTo>
                  <a:lnTo>
                    <a:pt x="138" y="450"/>
                  </a:lnTo>
                  <a:lnTo>
                    <a:pt x="144" y="450"/>
                  </a:lnTo>
                  <a:lnTo>
                    <a:pt x="147" y="450"/>
                  </a:lnTo>
                  <a:lnTo>
                    <a:pt x="147" y="447"/>
                  </a:lnTo>
                  <a:lnTo>
                    <a:pt x="147" y="444"/>
                  </a:lnTo>
                  <a:lnTo>
                    <a:pt x="147" y="444"/>
                  </a:lnTo>
                  <a:lnTo>
                    <a:pt x="144" y="441"/>
                  </a:lnTo>
                  <a:lnTo>
                    <a:pt x="144" y="438"/>
                  </a:lnTo>
                  <a:lnTo>
                    <a:pt x="144" y="435"/>
                  </a:lnTo>
                  <a:lnTo>
                    <a:pt x="147" y="432"/>
                  </a:lnTo>
                  <a:lnTo>
                    <a:pt x="150" y="429"/>
                  </a:lnTo>
                  <a:lnTo>
                    <a:pt x="150" y="429"/>
                  </a:lnTo>
                  <a:lnTo>
                    <a:pt x="150" y="426"/>
                  </a:lnTo>
                  <a:lnTo>
                    <a:pt x="150" y="423"/>
                  </a:lnTo>
                  <a:lnTo>
                    <a:pt x="147" y="420"/>
                  </a:lnTo>
                  <a:lnTo>
                    <a:pt x="147" y="420"/>
                  </a:lnTo>
                  <a:lnTo>
                    <a:pt x="150" y="417"/>
                  </a:lnTo>
                  <a:lnTo>
                    <a:pt x="150" y="417"/>
                  </a:lnTo>
                  <a:lnTo>
                    <a:pt x="153" y="420"/>
                  </a:lnTo>
                  <a:lnTo>
                    <a:pt x="156" y="420"/>
                  </a:lnTo>
                  <a:lnTo>
                    <a:pt x="156" y="420"/>
                  </a:lnTo>
                  <a:lnTo>
                    <a:pt x="159" y="423"/>
                  </a:lnTo>
                  <a:lnTo>
                    <a:pt x="159" y="423"/>
                  </a:lnTo>
                  <a:lnTo>
                    <a:pt x="162" y="423"/>
                  </a:lnTo>
                  <a:lnTo>
                    <a:pt x="162" y="423"/>
                  </a:lnTo>
                  <a:lnTo>
                    <a:pt x="162" y="420"/>
                  </a:lnTo>
                  <a:lnTo>
                    <a:pt x="162" y="420"/>
                  </a:lnTo>
                  <a:lnTo>
                    <a:pt x="165" y="414"/>
                  </a:lnTo>
                  <a:lnTo>
                    <a:pt x="165" y="414"/>
                  </a:lnTo>
                  <a:lnTo>
                    <a:pt x="165" y="411"/>
                  </a:lnTo>
                  <a:lnTo>
                    <a:pt x="165" y="411"/>
                  </a:lnTo>
                  <a:lnTo>
                    <a:pt x="168" y="402"/>
                  </a:lnTo>
                  <a:lnTo>
                    <a:pt x="171" y="399"/>
                  </a:lnTo>
                  <a:lnTo>
                    <a:pt x="171" y="396"/>
                  </a:lnTo>
                  <a:lnTo>
                    <a:pt x="171" y="393"/>
                  </a:lnTo>
                  <a:lnTo>
                    <a:pt x="171" y="390"/>
                  </a:lnTo>
                  <a:lnTo>
                    <a:pt x="162" y="381"/>
                  </a:lnTo>
                  <a:lnTo>
                    <a:pt x="156" y="378"/>
                  </a:lnTo>
                  <a:lnTo>
                    <a:pt x="150" y="378"/>
                  </a:lnTo>
                  <a:lnTo>
                    <a:pt x="147" y="378"/>
                  </a:lnTo>
                  <a:lnTo>
                    <a:pt x="144" y="375"/>
                  </a:lnTo>
                  <a:lnTo>
                    <a:pt x="144" y="372"/>
                  </a:lnTo>
                  <a:lnTo>
                    <a:pt x="144" y="369"/>
                  </a:lnTo>
                  <a:lnTo>
                    <a:pt x="141" y="366"/>
                  </a:lnTo>
                  <a:lnTo>
                    <a:pt x="141" y="363"/>
                  </a:lnTo>
                  <a:lnTo>
                    <a:pt x="141" y="363"/>
                  </a:lnTo>
                  <a:lnTo>
                    <a:pt x="144" y="360"/>
                  </a:lnTo>
                  <a:lnTo>
                    <a:pt x="144" y="360"/>
                  </a:lnTo>
                  <a:lnTo>
                    <a:pt x="144" y="357"/>
                  </a:lnTo>
                  <a:lnTo>
                    <a:pt x="144" y="351"/>
                  </a:lnTo>
                  <a:lnTo>
                    <a:pt x="138" y="345"/>
                  </a:lnTo>
                  <a:lnTo>
                    <a:pt x="135" y="342"/>
                  </a:lnTo>
                  <a:lnTo>
                    <a:pt x="135" y="342"/>
                  </a:lnTo>
                  <a:lnTo>
                    <a:pt x="132" y="342"/>
                  </a:lnTo>
                  <a:lnTo>
                    <a:pt x="129" y="345"/>
                  </a:lnTo>
                  <a:lnTo>
                    <a:pt x="129" y="348"/>
                  </a:lnTo>
                  <a:lnTo>
                    <a:pt x="126" y="348"/>
                  </a:lnTo>
                  <a:lnTo>
                    <a:pt x="123" y="348"/>
                  </a:lnTo>
                  <a:lnTo>
                    <a:pt x="117" y="345"/>
                  </a:lnTo>
                  <a:lnTo>
                    <a:pt x="111" y="342"/>
                  </a:lnTo>
                  <a:lnTo>
                    <a:pt x="105" y="342"/>
                  </a:lnTo>
                  <a:lnTo>
                    <a:pt x="105" y="342"/>
                  </a:lnTo>
                  <a:lnTo>
                    <a:pt x="102" y="345"/>
                  </a:lnTo>
                  <a:lnTo>
                    <a:pt x="102" y="345"/>
                  </a:lnTo>
                  <a:lnTo>
                    <a:pt x="102" y="348"/>
                  </a:lnTo>
                  <a:lnTo>
                    <a:pt x="102" y="348"/>
                  </a:lnTo>
                  <a:lnTo>
                    <a:pt x="99" y="351"/>
                  </a:lnTo>
                  <a:lnTo>
                    <a:pt x="96" y="351"/>
                  </a:lnTo>
                  <a:lnTo>
                    <a:pt x="78" y="354"/>
                  </a:lnTo>
                  <a:lnTo>
                    <a:pt x="72" y="354"/>
                  </a:lnTo>
                  <a:lnTo>
                    <a:pt x="72" y="354"/>
                  </a:lnTo>
                  <a:lnTo>
                    <a:pt x="69" y="354"/>
                  </a:lnTo>
                  <a:lnTo>
                    <a:pt x="69" y="354"/>
                  </a:lnTo>
                  <a:lnTo>
                    <a:pt x="66" y="351"/>
                  </a:lnTo>
                  <a:lnTo>
                    <a:pt x="66" y="351"/>
                  </a:lnTo>
                  <a:lnTo>
                    <a:pt x="63" y="348"/>
                  </a:lnTo>
                  <a:lnTo>
                    <a:pt x="63" y="348"/>
                  </a:lnTo>
                  <a:lnTo>
                    <a:pt x="60" y="348"/>
                  </a:lnTo>
                  <a:lnTo>
                    <a:pt x="54" y="351"/>
                  </a:lnTo>
                  <a:lnTo>
                    <a:pt x="54" y="351"/>
                  </a:lnTo>
                  <a:lnTo>
                    <a:pt x="51" y="354"/>
                  </a:lnTo>
                  <a:lnTo>
                    <a:pt x="48" y="354"/>
                  </a:lnTo>
                  <a:lnTo>
                    <a:pt x="48" y="354"/>
                  </a:lnTo>
                  <a:lnTo>
                    <a:pt x="48" y="354"/>
                  </a:lnTo>
                  <a:lnTo>
                    <a:pt x="45" y="351"/>
                  </a:lnTo>
                  <a:lnTo>
                    <a:pt x="48" y="339"/>
                  </a:lnTo>
                  <a:lnTo>
                    <a:pt x="51" y="336"/>
                  </a:lnTo>
                  <a:lnTo>
                    <a:pt x="54" y="330"/>
                  </a:lnTo>
                  <a:lnTo>
                    <a:pt x="57" y="327"/>
                  </a:lnTo>
                  <a:lnTo>
                    <a:pt x="60" y="324"/>
                  </a:lnTo>
                  <a:lnTo>
                    <a:pt x="63" y="318"/>
                  </a:lnTo>
                  <a:lnTo>
                    <a:pt x="63" y="315"/>
                  </a:lnTo>
                  <a:lnTo>
                    <a:pt x="63" y="312"/>
                  </a:lnTo>
                  <a:lnTo>
                    <a:pt x="63" y="309"/>
                  </a:lnTo>
                  <a:lnTo>
                    <a:pt x="60" y="306"/>
                  </a:lnTo>
                  <a:lnTo>
                    <a:pt x="57" y="291"/>
                  </a:lnTo>
                  <a:lnTo>
                    <a:pt x="54" y="288"/>
                  </a:lnTo>
                  <a:lnTo>
                    <a:pt x="54" y="285"/>
                  </a:lnTo>
                  <a:lnTo>
                    <a:pt x="30" y="264"/>
                  </a:lnTo>
                  <a:lnTo>
                    <a:pt x="27" y="261"/>
                  </a:lnTo>
                  <a:lnTo>
                    <a:pt x="24" y="255"/>
                  </a:lnTo>
                  <a:lnTo>
                    <a:pt x="18" y="237"/>
                  </a:lnTo>
                  <a:lnTo>
                    <a:pt x="15" y="234"/>
                  </a:lnTo>
                  <a:lnTo>
                    <a:pt x="15" y="234"/>
                  </a:lnTo>
                  <a:lnTo>
                    <a:pt x="12" y="234"/>
                  </a:lnTo>
                  <a:lnTo>
                    <a:pt x="12" y="231"/>
                  </a:lnTo>
                  <a:lnTo>
                    <a:pt x="9" y="225"/>
                  </a:lnTo>
                  <a:lnTo>
                    <a:pt x="6" y="222"/>
                  </a:lnTo>
                  <a:lnTo>
                    <a:pt x="6" y="219"/>
                  </a:lnTo>
                  <a:lnTo>
                    <a:pt x="6" y="219"/>
                  </a:lnTo>
                  <a:lnTo>
                    <a:pt x="9" y="213"/>
                  </a:lnTo>
                  <a:lnTo>
                    <a:pt x="9" y="210"/>
                  </a:lnTo>
                  <a:lnTo>
                    <a:pt x="9" y="207"/>
                  </a:lnTo>
                  <a:lnTo>
                    <a:pt x="9" y="207"/>
                  </a:lnTo>
                  <a:lnTo>
                    <a:pt x="9" y="204"/>
                  </a:lnTo>
                  <a:lnTo>
                    <a:pt x="9" y="204"/>
                  </a:lnTo>
                  <a:lnTo>
                    <a:pt x="9" y="201"/>
                  </a:lnTo>
                  <a:lnTo>
                    <a:pt x="9" y="201"/>
                  </a:lnTo>
                  <a:lnTo>
                    <a:pt x="12" y="195"/>
                  </a:lnTo>
                  <a:lnTo>
                    <a:pt x="12" y="192"/>
                  </a:lnTo>
                  <a:lnTo>
                    <a:pt x="12" y="189"/>
                  </a:lnTo>
                  <a:lnTo>
                    <a:pt x="12" y="189"/>
                  </a:lnTo>
                  <a:lnTo>
                    <a:pt x="12" y="186"/>
                  </a:lnTo>
                  <a:lnTo>
                    <a:pt x="9" y="183"/>
                  </a:lnTo>
                  <a:lnTo>
                    <a:pt x="3" y="180"/>
                  </a:lnTo>
                  <a:lnTo>
                    <a:pt x="3" y="177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3" y="171"/>
                  </a:lnTo>
                  <a:lnTo>
                    <a:pt x="9" y="165"/>
                  </a:lnTo>
                  <a:lnTo>
                    <a:pt x="24" y="162"/>
                  </a:lnTo>
                  <a:lnTo>
                    <a:pt x="27" y="162"/>
                  </a:lnTo>
                  <a:lnTo>
                    <a:pt x="30" y="159"/>
                  </a:lnTo>
                  <a:lnTo>
                    <a:pt x="30" y="156"/>
                  </a:lnTo>
                  <a:lnTo>
                    <a:pt x="30" y="156"/>
                  </a:lnTo>
                  <a:lnTo>
                    <a:pt x="30" y="153"/>
                  </a:lnTo>
                  <a:lnTo>
                    <a:pt x="30" y="150"/>
                  </a:lnTo>
                  <a:lnTo>
                    <a:pt x="30" y="147"/>
                  </a:lnTo>
                  <a:lnTo>
                    <a:pt x="30" y="147"/>
                  </a:lnTo>
                  <a:lnTo>
                    <a:pt x="30" y="138"/>
                  </a:lnTo>
                  <a:lnTo>
                    <a:pt x="27" y="132"/>
                  </a:lnTo>
                  <a:lnTo>
                    <a:pt x="27" y="123"/>
                  </a:lnTo>
                  <a:lnTo>
                    <a:pt x="24" y="120"/>
                  </a:lnTo>
                  <a:lnTo>
                    <a:pt x="24" y="117"/>
                  </a:lnTo>
                  <a:lnTo>
                    <a:pt x="27" y="111"/>
                  </a:lnTo>
                  <a:lnTo>
                    <a:pt x="27" y="108"/>
                  </a:lnTo>
                  <a:lnTo>
                    <a:pt x="27" y="105"/>
                  </a:lnTo>
                  <a:lnTo>
                    <a:pt x="24" y="102"/>
                  </a:lnTo>
                  <a:lnTo>
                    <a:pt x="24" y="99"/>
                  </a:lnTo>
                  <a:lnTo>
                    <a:pt x="24" y="96"/>
                  </a:lnTo>
                  <a:lnTo>
                    <a:pt x="24" y="93"/>
                  </a:lnTo>
                  <a:lnTo>
                    <a:pt x="24" y="93"/>
                  </a:lnTo>
                  <a:lnTo>
                    <a:pt x="21" y="93"/>
                  </a:lnTo>
                  <a:lnTo>
                    <a:pt x="21" y="90"/>
                  </a:lnTo>
                  <a:lnTo>
                    <a:pt x="21" y="90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4" y="84"/>
                  </a:lnTo>
                  <a:lnTo>
                    <a:pt x="27" y="84"/>
                  </a:lnTo>
                  <a:lnTo>
                    <a:pt x="27" y="81"/>
                  </a:lnTo>
                  <a:lnTo>
                    <a:pt x="27" y="81"/>
                  </a:lnTo>
                  <a:lnTo>
                    <a:pt x="30" y="81"/>
                  </a:lnTo>
                  <a:lnTo>
                    <a:pt x="30" y="78"/>
                  </a:lnTo>
                  <a:lnTo>
                    <a:pt x="33" y="78"/>
                  </a:lnTo>
                  <a:lnTo>
                    <a:pt x="45" y="72"/>
                  </a:lnTo>
                  <a:lnTo>
                    <a:pt x="48" y="78"/>
                  </a:lnTo>
                  <a:lnTo>
                    <a:pt x="48" y="81"/>
                  </a:lnTo>
                  <a:lnTo>
                    <a:pt x="48" y="81"/>
                  </a:lnTo>
                  <a:lnTo>
                    <a:pt x="48" y="81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93"/>
                  </a:lnTo>
                  <a:lnTo>
                    <a:pt x="51" y="93"/>
                  </a:lnTo>
                  <a:lnTo>
                    <a:pt x="51" y="96"/>
                  </a:lnTo>
                  <a:lnTo>
                    <a:pt x="57" y="96"/>
                  </a:lnTo>
                  <a:lnTo>
                    <a:pt x="60" y="96"/>
                  </a:lnTo>
                  <a:lnTo>
                    <a:pt x="63" y="102"/>
                  </a:lnTo>
                  <a:lnTo>
                    <a:pt x="66" y="102"/>
                  </a:lnTo>
                  <a:lnTo>
                    <a:pt x="69" y="105"/>
                  </a:lnTo>
                  <a:lnTo>
                    <a:pt x="72" y="105"/>
                  </a:lnTo>
                  <a:lnTo>
                    <a:pt x="84" y="99"/>
                  </a:lnTo>
                  <a:lnTo>
                    <a:pt x="87" y="99"/>
                  </a:lnTo>
                  <a:lnTo>
                    <a:pt x="90" y="99"/>
                  </a:lnTo>
                  <a:lnTo>
                    <a:pt x="99" y="102"/>
                  </a:lnTo>
                  <a:lnTo>
                    <a:pt x="99" y="102"/>
                  </a:lnTo>
                  <a:lnTo>
                    <a:pt x="102" y="102"/>
                  </a:lnTo>
                  <a:lnTo>
                    <a:pt x="108" y="99"/>
                  </a:lnTo>
                  <a:lnTo>
                    <a:pt x="111" y="99"/>
                  </a:lnTo>
                  <a:lnTo>
                    <a:pt x="120" y="102"/>
                  </a:lnTo>
                  <a:lnTo>
                    <a:pt x="126" y="105"/>
                  </a:lnTo>
                  <a:lnTo>
                    <a:pt x="129" y="105"/>
                  </a:lnTo>
                  <a:lnTo>
                    <a:pt x="132" y="105"/>
                  </a:lnTo>
                  <a:lnTo>
                    <a:pt x="135" y="105"/>
                  </a:lnTo>
                  <a:lnTo>
                    <a:pt x="135" y="105"/>
                  </a:lnTo>
                  <a:lnTo>
                    <a:pt x="141" y="102"/>
                  </a:lnTo>
                  <a:lnTo>
                    <a:pt x="144" y="96"/>
                  </a:lnTo>
                  <a:lnTo>
                    <a:pt x="150" y="90"/>
                  </a:lnTo>
                  <a:lnTo>
                    <a:pt x="153" y="87"/>
                  </a:lnTo>
                  <a:lnTo>
                    <a:pt x="153" y="81"/>
                  </a:lnTo>
                  <a:lnTo>
                    <a:pt x="156" y="72"/>
                  </a:lnTo>
                  <a:lnTo>
                    <a:pt x="156" y="72"/>
                  </a:lnTo>
                  <a:lnTo>
                    <a:pt x="156" y="69"/>
                  </a:lnTo>
                  <a:lnTo>
                    <a:pt x="159" y="69"/>
                  </a:lnTo>
                  <a:lnTo>
                    <a:pt x="159" y="69"/>
                  </a:lnTo>
                  <a:lnTo>
                    <a:pt x="168" y="72"/>
                  </a:lnTo>
                  <a:lnTo>
                    <a:pt x="177" y="75"/>
                  </a:lnTo>
                  <a:lnTo>
                    <a:pt x="180" y="72"/>
                  </a:lnTo>
                  <a:lnTo>
                    <a:pt x="183" y="72"/>
                  </a:lnTo>
                  <a:lnTo>
                    <a:pt x="183" y="69"/>
                  </a:lnTo>
                  <a:lnTo>
                    <a:pt x="186" y="69"/>
                  </a:lnTo>
                  <a:lnTo>
                    <a:pt x="189" y="69"/>
                  </a:lnTo>
                  <a:lnTo>
                    <a:pt x="189" y="72"/>
                  </a:lnTo>
                  <a:lnTo>
                    <a:pt x="192" y="75"/>
                  </a:lnTo>
                  <a:lnTo>
                    <a:pt x="192" y="75"/>
                  </a:lnTo>
                  <a:lnTo>
                    <a:pt x="195" y="78"/>
                  </a:lnTo>
                  <a:lnTo>
                    <a:pt x="198" y="78"/>
                  </a:lnTo>
                  <a:lnTo>
                    <a:pt x="201" y="75"/>
                  </a:lnTo>
                  <a:lnTo>
                    <a:pt x="201" y="75"/>
                  </a:lnTo>
                  <a:lnTo>
                    <a:pt x="201" y="72"/>
                  </a:lnTo>
                  <a:lnTo>
                    <a:pt x="201" y="69"/>
                  </a:lnTo>
                  <a:lnTo>
                    <a:pt x="201" y="69"/>
                  </a:lnTo>
                  <a:lnTo>
                    <a:pt x="204" y="66"/>
                  </a:lnTo>
                  <a:lnTo>
                    <a:pt x="204" y="66"/>
                  </a:lnTo>
                  <a:lnTo>
                    <a:pt x="210" y="69"/>
                  </a:lnTo>
                  <a:lnTo>
                    <a:pt x="213" y="69"/>
                  </a:lnTo>
                  <a:lnTo>
                    <a:pt x="213" y="72"/>
                  </a:lnTo>
                  <a:lnTo>
                    <a:pt x="213" y="75"/>
                  </a:lnTo>
                  <a:lnTo>
                    <a:pt x="213" y="75"/>
                  </a:lnTo>
                  <a:lnTo>
                    <a:pt x="213" y="78"/>
                  </a:lnTo>
                  <a:lnTo>
                    <a:pt x="219" y="81"/>
                  </a:lnTo>
                  <a:lnTo>
                    <a:pt x="219" y="81"/>
                  </a:lnTo>
                  <a:lnTo>
                    <a:pt x="219" y="84"/>
                  </a:lnTo>
                  <a:lnTo>
                    <a:pt x="219" y="90"/>
                  </a:lnTo>
                  <a:lnTo>
                    <a:pt x="219" y="90"/>
                  </a:lnTo>
                  <a:lnTo>
                    <a:pt x="222" y="96"/>
                  </a:lnTo>
                  <a:lnTo>
                    <a:pt x="222" y="99"/>
                  </a:lnTo>
                  <a:lnTo>
                    <a:pt x="228" y="102"/>
                  </a:lnTo>
                  <a:lnTo>
                    <a:pt x="240" y="105"/>
                  </a:lnTo>
                  <a:lnTo>
                    <a:pt x="240" y="102"/>
                  </a:lnTo>
                  <a:lnTo>
                    <a:pt x="237" y="102"/>
                  </a:lnTo>
                  <a:lnTo>
                    <a:pt x="237" y="99"/>
                  </a:lnTo>
                  <a:lnTo>
                    <a:pt x="240" y="99"/>
                  </a:lnTo>
                  <a:lnTo>
                    <a:pt x="240" y="96"/>
                  </a:lnTo>
                  <a:lnTo>
                    <a:pt x="243" y="81"/>
                  </a:lnTo>
                  <a:lnTo>
                    <a:pt x="243" y="78"/>
                  </a:lnTo>
                  <a:lnTo>
                    <a:pt x="255" y="54"/>
                  </a:lnTo>
                  <a:lnTo>
                    <a:pt x="255" y="54"/>
                  </a:lnTo>
                  <a:lnTo>
                    <a:pt x="255" y="51"/>
                  </a:lnTo>
                  <a:lnTo>
                    <a:pt x="255" y="51"/>
                  </a:lnTo>
                  <a:lnTo>
                    <a:pt x="255" y="48"/>
                  </a:lnTo>
                  <a:lnTo>
                    <a:pt x="255" y="48"/>
                  </a:lnTo>
                  <a:lnTo>
                    <a:pt x="255" y="48"/>
                  </a:lnTo>
                  <a:lnTo>
                    <a:pt x="255" y="45"/>
                  </a:lnTo>
                  <a:lnTo>
                    <a:pt x="258" y="42"/>
                  </a:lnTo>
                  <a:lnTo>
                    <a:pt x="261" y="36"/>
                  </a:lnTo>
                  <a:lnTo>
                    <a:pt x="261" y="33"/>
                  </a:lnTo>
                  <a:lnTo>
                    <a:pt x="261" y="30"/>
                  </a:lnTo>
                  <a:lnTo>
                    <a:pt x="264" y="21"/>
                  </a:lnTo>
                  <a:lnTo>
                    <a:pt x="264" y="21"/>
                  </a:lnTo>
                  <a:lnTo>
                    <a:pt x="264" y="18"/>
                  </a:lnTo>
                  <a:lnTo>
                    <a:pt x="267" y="12"/>
                  </a:lnTo>
                  <a:lnTo>
                    <a:pt x="267" y="12"/>
                  </a:lnTo>
                  <a:lnTo>
                    <a:pt x="267" y="9"/>
                  </a:lnTo>
                  <a:lnTo>
                    <a:pt x="267" y="6"/>
                  </a:lnTo>
                  <a:lnTo>
                    <a:pt x="270" y="6"/>
                  </a:lnTo>
                  <a:lnTo>
                    <a:pt x="270" y="3"/>
                  </a:lnTo>
                  <a:lnTo>
                    <a:pt x="270" y="3"/>
                  </a:lnTo>
                  <a:lnTo>
                    <a:pt x="270" y="3"/>
                  </a:lnTo>
                  <a:lnTo>
                    <a:pt x="273" y="3"/>
                  </a:lnTo>
                  <a:lnTo>
                    <a:pt x="276" y="3"/>
                  </a:lnTo>
                  <a:lnTo>
                    <a:pt x="279" y="3"/>
                  </a:lnTo>
                  <a:lnTo>
                    <a:pt x="288" y="6"/>
                  </a:lnTo>
                  <a:lnTo>
                    <a:pt x="291" y="6"/>
                  </a:lnTo>
                  <a:lnTo>
                    <a:pt x="297" y="6"/>
                  </a:lnTo>
                  <a:lnTo>
                    <a:pt x="309" y="3"/>
                  </a:lnTo>
                  <a:lnTo>
                    <a:pt x="315" y="0"/>
                  </a:lnTo>
                  <a:lnTo>
                    <a:pt x="318" y="3"/>
                  </a:lnTo>
                  <a:lnTo>
                    <a:pt x="321" y="3"/>
                  </a:lnTo>
                  <a:lnTo>
                    <a:pt x="324" y="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3802969" y="3833813"/>
              <a:ext cx="1160463" cy="965200"/>
            </a:xfrm>
            <a:custGeom>
              <a:avLst/>
              <a:gdLst>
                <a:gd name="T0" fmla="*/ 480 w 731"/>
                <a:gd name="T1" fmla="*/ 18 h 608"/>
                <a:gd name="T2" fmla="*/ 501 w 731"/>
                <a:gd name="T3" fmla="*/ 9 h 608"/>
                <a:gd name="T4" fmla="*/ 528 w 731"/>
                <a:gd name="T5" fmla="*/ 60 h 608"/>
                <a:gd name="T6" fmla="*/ 588 w 731"/>
                <a:gd name="T7" fmla="*/ 93 h 608"/>
                <a:gd name="T8" fmla="*/ 597 w 731"/>
                <a:gd name="T9" fmla="*/ 132 h 608"/>
                <a:gd name="T10" fmla="*/ 552 w 731"/>
                <a:gd name="T11" fmla="*/ 174 h 608"/>
                <a:gd name="T12" fmla="*/ 558 w 731"/>
                <a:gd name="T13" fmla="*/ 225 h 608"/>
                <a:gd name="T14" fmla="*/ 582 w 731"/>
                <a:gd name="T15" fmla="*/ 264 h 608"/>
                <a:gd name="T16" fmla="*/ 653 w 731"/>
                <a:gd name="T17" fmla="*/ 297 h 608"/>
                <a:gd name="T18" fmla="*/ 731 w 731"/>
                <a:gd name="T19" fmla="*/ 309 h 608"/>
                <a:gd name="T20" fmla="*/ 686 w 731"/>
                <a:gd name="T21" fmla="*/ 375 h 608"/>
                <a:gd name="T22" fmla="*/ 680 w 731"/>
                <a:gd name="T23" fmla="*/ 404 h 608"/>
                <a:gd name="T24" fmla="*/ 653 w 731"/>
                <a:gd name="T25" fmla="*/ 422 h 608"/>
                <a:gd name="T26" fmla="*/ 615 w 731"/>
                <a:gd name="T27" fmla="*/ 437 h 608"/>
                <a:gd name="T28" fmla="*/ 597 w 731"/>
                <a:gd name="T29" fmla="*/ 461 h 608"/>
                <a:gd name="T30" fmla="*/ 567 w 731"/>
                <a:gd name="T31" fmla="*/ 494 h 608"/>
                <a:gd name="T32" fmla="*/ 543 w 731"/>
                <a:gd name="T33" fmla="*/ 500 h 608"/>
                <a:gd name="T34" fmla="*/ 507 w 731"/>
                <a:gd name="T35" fmla="*/ 533 h 608"/>
                <a:gd name="T36" fmla="*/ 516 w 731"/>
                <a:gd name="T37" fmla="*/ 557 h 608"/>
                <a:gd name="T38" fmla="*/ 492 w 731"/>
                <a:gd name="T39" fmla="*/ 566 h 608"/>
                <a:gd name="T40" fmla="*/ 450 w 731"/>
                <a:gd name="T41" fmla="*/ 587 h 608"/>
                <a:gd name="T42" fmla="*/ 414 w 731"/>
                <a:gd name="T43" fmla="*/ 587 h 608"/>
                <a:gd name="T44" fmla="*/ 399 w 731"/>
                <a:gd name="T45" fmla="*/ 605 h 608"/>
                <a:gd name="T46" fmla="*/ 360 w 731"/>
                <a:gd name="T47" fmla="*/ 587 h 608"/>
                <a:gd name="T48" fmla="*/ 339 w 731"/>
                <a:gd name="T49" fmla="*/ 605 h 608"/>
                <a:gd name="T50" fmla="*/ 315 w 731"/>
                <a:gd name="T51" fmla="*/ 581 h 608"/>
                <a:gd name="T52" fmla="*/ 282 w 731"/>
                <a:gd name="T53" fmla="*/ 566 h 608"/>
                <a:gd name="T54" fmla="*/ 237 w 731"/>
                <a:gd name="T55" fmla="*/ 560 h 608"/>
                <a:gd name="T56" fmla="*/ 201 w 731"/>
                <a:gd name="T57" fmla="*/ 527 h 608"/>
                <a:gd name="T58" fmla="*/ 210 w 731"/>
                <a:gd name="T59" fmla="*/ 485 h 608"/>
                <a:gd name="T60" fmla="*/ 168 w 731"/>
                <a:gd name="T61" fmla="*/ 464 h 608"/>
                <a:gd name="T62" fmla="*/ 162 w 731"/>
                <a:gd name="T63" fmla="*/ 503 h 608"/>
                <a:gd name="T64" fmla="*/ 111 w 731"/>
                <a:gd name="T65" fmla="*/ 503 h 608"/>
                <a:gd name="T66" fmla="*/ 114 w 731"/>
                <a:gd name="T67" fmla="*/ 509 h 608"/>
                <a:gd name="T68" fmla="*/ 0 w 731"/>
                <a:gd name="T69" fmla="*/ 488 h 608"/>
                <a:gd name="T70" fmla="*/ 18 w 731"/>
                <a:gd name="T71" fmla="*/ 473 h 608"/>
                <a:gd name="T72" fmla="*/ 45 w 731"/>
                <a:gd name="T73" fmla="*/ 455 h 608"/>
                <a:gd name="T74" fmla="*/ 42 w 731"/>
                <a:gd name="T75" fmla="*/ 440 h 608"/>
                <a:gd name="T76" fmla="*/ 75 w 731"/>
                <a:gd name="T77" fmla="*/ 422 h 608"/>
                <a:gd name="T78" fmla="*/ 81 w 731"/>
                <a:gd name="T79" fmla="*/ 410 h 608"/>
                <a:gd name="T80" fmla="*/ 96 w 731"/>
                <a:gd name="T81" fmla="*/ 366 h 608"/>
                <a:gd name="T82" fmla="*/ 123 w 731"/>
                <a:gd name="T83" fmla="*/ 342 h 608"/>
                <a:gd name="T84" fmla="*/ 129 w 731"/>
                <a:gd name="T85" fmla="*/ 336 h 608"/>
                <a:gd name="T86" fmla="*/ 111 w 731"/>
                <a:gd name="T87" fmla="*/ 309 h 608"/>
                <a:gd name="T88" fmla="*/ 105 w 731"/>
                <a:gd name="T89" fmla="*/ 291 h 608"/>
                <a:gd name="T90" fmla="*/ 93 w 731"/>
                <a:gd name="T91" fmla="*/ 261 h 608"/>
                <a:gd name="T92" fmla="*/ 123 w 731"/>
                <a:gd name="T93" fmla="*/ 264 h 608"/>
                <a:gd name="T94" fmla="*/ 174 w 731"/>
                <a:gd name="T95" fmla="*/ 246 h 608"/>
                <a:gd name="T96" fmla="*/ 195 w 731"/>
                <a:gd name="T97" fmla="*/ 261 h 608"/>
                <a:gd name="T98" fmla="*/ 243 w 731"/>
                <a:gd name="T99" fmla="*/ 276 h 608"/>
                <a:gd name="T100" fmla="*/ 285 w 731"/>
                <a:gd name="T101" fmla="*/ 285 h 608"/>
                <a:gd name="T102" fmla="*/ 306 w 731"/>
                <a:gd name="T103" fmla="*/ 279 h 608"/>
                <a:gd name="T104" fmla="*/ 294 w 731"/>
                <a:gd name="T105" fmla="*/ 237 h 608"/>
                <a:gd name="T106" fmla="*/ 258 w 731"/>
                <a:gd name="T107" fmla="*/ 219 h 608"/>
                <a:gd name="T108" fmla="*/ 267 w 731"/>
                <a:gd name="T109" fmla="*/ 207 h 608"/>
                <a:gd name="T110" fmla="*/ 273 w 731"/>
                <a:gd name="T111" fmla="*/ 192 h 608"/>
                <a:gd name="T112" fmla="*/ 291 w 731"/>
                <a:gd name="T113" fmla="*/ 168 h 608"/>
                <a:gd name="T114" fmla="*/ 318 w 731"/>
                <a:gd name="T115" fmla="*/ 144 h 608"/>
                <a:gd name="T116" fmla="*/ 342 w 731"/>
                <a:gd name="T117" fmla="*/ 114 h 608"/>
                <a:gd name="T118" fmla="*/ 378 w 731"/>
                <a:gd name="T119" fmla="*/ 90 h 608"/>
                <a:gd name="T120" fmla="*/ 420 w 731"/>
                <a:gd name="T121" fmla="*/ 81 h 608"/>
                <a:gd name="T122" fmla="*/ 453 w 731"/>
                <a:gd name="T123" fmla="*/ 66 h 608"/>
                <a:gd name="T124" fmla="*/ 426 w 731"/>
                <a:gd name="T125" fmla="*/ 39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31" h="608">
                  <a:moveTo>
                    <a:pt x="435" y="6"/>
                  </a:moveTo>
                  <a:lnTo>
                    <a:pt x="438" y="6"/>
                  </a:lnTo>
                  <a:lnTo>
                    <a:pt x="444" y="6"/>
                  </a:lnTo>
                  <a:lnTo>
                    <a:pt x="450" y="6"/>
                  </a:lnTo>
                  <a:lnTo>
                    <a:pt x="453" y="9"/>
                  </a:lnTo>
                  <a:lnTo>
                    <a:pt x="453" y="9"/>
                  </a:lnTo>
                  <a:lnTo>
                    <a:pt x="456" y="15"/>
                  </a:lnTo>
                  <a:lnTo>
                    <a:pt x="456" y="15"/>
                  </a:lnTo>
                  <a:lnTo>
                    <a:pt x="456" y="18"/>
                  </a:lnTo>
                  <a:lnTo>
                    <a:pt x="471" y="24"/>
                  </a:lnTo>
                  <a:lnTo>
                    <a:pt x="474" y="24"/>
                  </a:lnTo>
                  <a:lnTo>
                    <a:pt x="477" y="21"/>
                  </a:lnTo>
                  <a:lnTo>
                    <a:pt x="480" y="18"/>
                  </a:lnTo>
                  <a:lnTo>
                    <a:pt x="480" y="15"/>
                  </a:lnTo>
                  <a:lnTo>
                    <a:pt x="480" y="12"/>
                  </a:lnTo>
                  <a:lnTo>
                    <a:pt x="480" y="9"/>
                  </a:lnTo>
                  <a:lnTo>
                    <a:pt x="483" y="9"/>
                  </a:lnTo>
                  <a:lnTo>
                    <a:pt x="483" y="9"/>
                  </a:lnTo>
                  <a:lnTo>
                    <a:pt x="489" y="9"/>
                  </a:lnTo>
                  <a:lnTo>
                    <a:pt x="492" y="6"/>
                  </a:lnTo>
                  <a:lnTo>
                    <a:pt x="501" y="3"/>
                  </a:lnTo>
                  <a:lnTo>
                    <a:pt x="507" y="3"/>
                  </a:lnTo>
                  <a:lnTo>
                    <a:pt x="507" y="3"/>
                  </a:lnTo>
                  <a:lnTo>
                    <a:pt x="504" y="3"/>
                  </a:lnTo>
                  <a:lnTo>
                    <a:pt x="501" y="9"/>
                  </a:lnTo>
                  <a:lnTo>
                    <a:pt x="501" y="9"/>
                  </a:lnTo>
                  <a:lnTo>
                    <a:pt x="504" y="12"/>
                  </a:lnTo>
                  <a:lnTo>
                    <a:pt x="510" y="15"/>
                  </a:lnTo>
                  <a:lnTo>
                    <a:pt x="510" y="18"/>
                  </a:lnTo>
                  <a:lnTo>
                    <a:pt x="510" y="18"/>
                  </a:lnTo>
                  <a:lnTo>
                    <a:pt x="510" y="21"/>
                  </a:lnTo>
                  <a:lnTo>
                    <a:pt x="510" y="24"/>
                  </a:lnTo>
                  <a:lnTo>
                    <a:pt x="513" y="27"/>
                  </a:lnTo>
                  <a:lnTo>
                    <a:pt x="513" y="30"/>
                  </a:lnTo>
                  <a:lnTo>
                    <a:pt x="522" y="30"/>
                  </a:lnTo>
                  <a:lnTo>
                    <a:pt x="528" y="36"/>
                  </a:lnTo>
                  <a:lnTo>
                    <a:pt x="528" y="42"/>
                  </a:lnTo>
                  <a:lnTo>
                    <a:pt x="528" y="42"/>
                  </a:lnTo>
                  <a:lnTo>
                    <a:pt x="528" y="60"/>
                  </a:lnTo>
                  <a:lnTo>
                    <a:pt x="528" y="60"/>
                  </a:lnTo>
                  <a:lnTo>
                    <a:pt x="531" y="66"/>
                  </a:lnTo>
                  <a:lnTo>
                    <a:pt x="540" y="72"/>
                  </a:lnTo>
                  <a:lnTo>
                    <a:pt x="552" y="81"/>
                  </a:lnTo>
                  <a:lnTo>
                    <a:pt x="558" y="81"/>
                  </a:lnTo>
                  <a:lnTo>
                    <a:pt x="567" y="78"/>
                  </a:lnTo>
                  <a:lnTo>
                    <a:pt x="570" y="81"/>
                  </a:lnTo>
                  <a:lnTo>
                    <a:pt x="582" y="84"/>
                  </a:lnTo>
                  <a:lnTo>
                    <a:pt x="585" y="87"/>
                  </a:lnTo>
                  <a:lnTo>
                    <a:pt x="588" y="90"/>
                  </a:lnTo>
                  <a:lnTo>
                    <a:pt x="588" y="93"/>
                  </a:lnTo>
                  <a:lnTo>
                    <a:pt x="588" y="93"/>
                  </a:lnTo>
                  <a:lnTo>
                    <a:pt x="588" y="93"/>
                  </a:lnTo>
                  <a:lnTo>
                    <a:pt x="588" y="93"/>
                  </a:lnTo>
                  <a:lnTo>
                    <a:pt x="588" y="93"/>
                  </a:lnTo>
                  <a:lnTo>
                    <a:pt x="588" y="96"/>
                  </a:lnTo>
                  <a:lnTo>
                    <a:pt x="588" y="96"/>
                  </a:lnTo>
                  <a:lnTo>
                    <a:pt x="585" y="96"/>
                  </a:lnTo>
                  <a:lnTo>
                    <a:pt x="585" y="99"/>
                  </a:lnTo>
                  <a:lnTo>
                    <a:pt x="585" y="99"/>
                  </a:lnTo>
                  <a:lnTo>
                    <a:pt x="585" y="99"/>
                  </a:lnTo>
                  <a:lnTo>
                    <a:pt x="588" y="105"/>
                  </a:lnTo>
                  <a:lnTo>
                    <a:pt x="588" y="114"/>
                  </a:lnTo>
                  <a:lnTo>
                    <a:pt x="591" y="117"/>
                  </a:lnTo>
                  <a:lnTo>
                    <a:pt x="597" y="129"/>
                  </a:lnTo>
                  <a:lnTo>
                    <a:pt x="597" y="132"/>
                  </a:lnTo>
                  <a:lnTo>
                    <a:pt x="597" y="132"/>
                  </a:lnTo>
                  <a:lnTo>
                    <a:pt x="594" y="132"/>
                  </a:lnTo>
                  <a:lnTo>
                    <a:pt x="585" y="129"/>
                  </a:lnTo>
                  <a:lnTo>
                    <a:pt x="582" y="129"/>
                  </a:lnTo>
                  <a:lnTo>
                    <a:pt x="576" y="132"/>
                  </a:lnTo>
                  <a:lnTo>
                    <a:pt x="573" y="138"/>
                  </a:lnTo>
                  <a:lnTo>
                    <a:pt x="573" y="144"/>
                  </a:lnTo>
                  <a:lnTo>
                    <a:pt x="573" y="144"/>
                  </a:lnTo>
                  <a:lnTo>
                    <a:pt x="573" y="150"/>
                  </a:lnTo>
                  <a:lnTo>
                    <a:pt x="573" y="150"/>
                  </a:lnTo>
                  <a:lnTo>
                    <a:pt x="570" y="153"/>
                  </a:lnTo>
                  <a:lnTo>
                    <a:pt x="564" y="165"/>
                  </a:lnTo>
                  <a:lnTo>
                    <a:pt x="552" y="174"/>
                  </a:lnTo>
                  <a:lnTo>
                    <a:pt x="552" y="177"/>
                  </a:lnTo>
                  <a:lnTo>
                    <a:pt x="552" y="177"/>
                  </a:lnTo>
                  <a:lnTo>
                    <a:pt x="552" y="186"/>
                  </a:lnTo>
                  <a:lnTo>
                    <a:pt x="555" y="195"/>
                  </a:lnTo>
                  <a:lnTo>
                    <a:pt x="564" y="201"/>
                  </a:lnTo>
                  <a:lnTo>
                    <a:pt x="567" y="207"/>
                  </a:lnTo>
                  <a:lnTo>
                    <a:pt x="567" y="207"/>
                  </a:lnTo>
                  <a:lnTo>
                    <a:pt x="561" y="210"/>
                  </a:lnTo>
                  <a:lnTo>
                    <a:pt x="561" y="213"/>
                  </a:lnTo>
                  <a:lnTo>
                    <a:pt x="558" y="222"/>
                  </a:lnTo>
                  <a:lnTo>
                    <a:pt x="558" y="225"/>
                  </a:lnTo>
                  <a:lnTo>
                    <a:pt x="558" y="225"/>
                  </a:lnTo>
                  <a:lnTo>
                    <a:pt x="558" y="225"/>
                  </a:lnTo>
                  <a:lnTo>
                    <a:pt x="558" y="228"/>
                  </a:lnTo>
                  <a:lnTo>
                    <a:pt x="558" y="228"/>
                  </a:lnTo>
                  <a:lnTo>
                    <a:pt x="564" y="234"/>
                  </a:lnTo>
                  <a:lnTo>
                    <a:pt x="564" y="237"/>
                  </a:lnTo>
                  <a:lnTo>
                    <a:pt x="567" y="243"/>
                  </a:lnTo>
                  <a:lnTo>
                    <a:pt x="570" y="246"/>
                  </a:lnTo>
                  <a:lnTo>
                    <a:pt x="570" y="249"/>
                  </a:lnTo>
                  <a:lnTo>
                    <a:pt x="576" y="252"/>
                  </a:lnTo>
                  <a:lnTo>
                    <a:pt x="576" y="252"/>
                  </a:lnTo>
                  <a:lnTo>
                    <a:pt x="579" y="255"/>
                  </a:lnTo>
                  <a:lnTo>
                    <a:pt x="579" y="258"/>
                  </a:lnTo>
                  <a:lnTo>
                    <a:pt x="579" y="261"/>
                  </a:lnTo>
                  <a:lnTo>
                    <a:pt x="582" y="264"/>
                  </a:lnTo>
                  <a:lnTo>
                    <a:pt x="585" y="264"/>
                  </a:lnTo>
                  <a:lnTo>
                    <a:pt x="588" y="264"/>
                  </a:lnTo>
                  <a:lnTo>
                    <a:pt x="591" y="264"/>
                  </a:lnTo>
                  <a:lnTo>
                    <a:pt x="594" y="264"/>
                  </a:lnTo>
                  <a:lnTo>
                    <a:pt x="594" y="264"/>
                  </a:lnTo>
                  <a:lnTo>
                    <a:pt x="609" y="270"/>
                  </a:lnTo>
                  <a:lnTo>
                    <a:pt x="615" y="273"/>
                  </a:lnTo>
                  <a:lnTo>
                    <a:pt x="639" y="288"/>
                  </a:lnTo>
                  <a:lnTo>
                    <a:pt x="642" y="288"/>
                  </a:lnTo>
                  <a:lnTo>
                    <a:pt x="647" y="291"/>
                  </a:lnTo>
                  <a:lnTo>
                    <a:pt x="650" y="291"/>
                  </a:lnTo>
                  <a:lnTo>
                    <a:pt x="653" y="294"/>
                  </a:lnTo>
                  <a:lnTo>
                    <a:pt x="653" y="297"/>
                  </a:lnTo>
                  <a:lnTo>
                    <a:pt x="656" y="297"/>
                  </a:lnTo>
                  <a:lnTo>
                    <a:pt x="656" y="297"/>
                  </a:lnTo>
                  <a:lnTo>
                    <a:pt x="665" y="297"/>
                  </a:lnTo>
                  <a:lnTo>
                    <a:pt x="701" y="288"/>
                  </a:lnTo>
                  <a:lnTo>
                    <a:pt x="707" y="288"/>
                  </a:lnTo>
                  <a:lnTo>
                    <a:pt x="716" y="282"/>
                  </a:lnTo>
                  <a:lnTo>
                    <a:pt x="722" y="282"/>
                  </a:lnTo>
                  <a:lnTo>
                    <a:pt x="722" y="282"/>
                  </a:lnTo>
                  <a:lnTo>
                    <a:pt x="722" y="291"/>
                  </a:lnTo>
                  <a:lnTo>
                    <a:pt x="722" y="291"/>
                  </a:lnTo>
                  <a:lnTo>
                    <a:pt x="722" y="297"/>
                  </a:lnTo>
                  <a:lnTo>
                    <a:pt x="728" y="303"/>
                  </a:lnTo>
                  <a:lnTo>
                    <a:pt x="731" y="309"/>
                  </a:lnTo>
                  <a:lnTo>
                    <a:pt x="731" y="309"/>
                  </a:lnTo>
                  <a:lnTo>
                    <a:pt x="731" y="315"/>
                  </a:lnTo>
                  <a:lnTo>
                    <a:pt x="728" y="318"/>
                  </a:lnTo>
                  <a:lnTo>
                    <a:pt x="725" y="321"/>
                  </a:lnTo>
                  <a:lnTo>
                    <a:pt x="722" y="324"/>
                  </a:lnTo>
                  <a:lnTo>
                    <a:pt x="722" y="327"/>
                  </a:lnTo>
                  <a:lnTo>
                    <a:pt x="719" y="333"/>
                  </a:lnTo>
                  <a:lnTo>
                    <a:pt x="719" y="336"/>
                  </a:lnTo>
                  <a:lnTo>
                    <a:pt x="713" y="342"/>
                  </a:lnTo>
                  <a:lnTo>
                    <a:pt x="704" y="351"/>
                  </a:lnTo>
                  <a:lnTo>
                    <a:pt x="698" y="357"/>
                  </a:lnTo>
                  <a:lnTo>
                    <a:pt x="689" y="369"/>
                  </a:lnTo>
                  <a:lnTo>
                    <a:pt x="686" y="375"/>
                  </a:lnTo>
                  <a:lnTo>
                    <a:pt x="686" y="375"/>
                  </a:lnTo>
                  <a:lnTo>
                    <a:pt x="686" y="381"/>
                  </a:lnTo>
                  <a:lnTo>
                    <a:pt x="692" y="395"/>
                  </a:lnTo>
                  <a:lnTo>
                    <a:pt x="689" y="395"/>
                  </a:lnTo>
                  <a:lnTo>
                    <a:pt x="686" y="395"/>
                  </a:lnTo>
                  <a:lnTo>
                    <a:pt x="686" y="395"/>
                  </a:lnTo>
                  <a:lnTo>
                    <a:pt x="686" y="398"/>
                  </a:lnTo>
                  <a:lnTo>
                    <a:pt x="686" y="398"/>
                  </a:lnTo>
                  <a:lnTo>
                    <a:pt x="686" y="401"/>
                  </a:lnTo>
                  <a:lnTo>
                    <a:pt x="686" y="404"/>
                  </a:lnTo>
                  <a:lnTo>
                    <a:pt x="683" y="404"/>
                  </a:lnTo>
                  <a:lnTo>
                    <a:pt x="683" y="404"/>
                  </a:lnTo>
                  <a:lnTo>
                    <a:pt x="680" y="404"/>
                  </a:lnTo>
                  <a:lnTo>
                    <a:pt x="680" y="404"/>
                  </a:lnTo>
                  <a:lnTo>
                    <a:pt x="677" y="404"/>
                  </a:lnTo>
                  <a:lnTo>
                    <a:pt x="677" y="407"/>
                  </a:lnTo>
                  <a:lnTo>
                    <a:pt x="671" y="404"/>
                  </a:lnTo>
                  <a:lnTo>
                    <a:pt x="668" y="404"/>
                  </a:lnTo>
                  <a:lnTo>
                    <a:pt x="665" y="407"/>
                  </a:lnTo>
                  <a:lnTo>
                    <a:pt x="662" y="413"/>
                  </a:lnTo>
                  <a:lnTo>
                    <a:pt x="659" y="413"/>
                  </a:lnTo>
                  <a:lnTo>
                    <a:pt x="656" y="416"/>
                  </a:lnTo>
                  <a:lnTo>
                    <a:pt x="656" y="419"/>
                  </a:lnTo>
                  <a:lnTo>
                    <a:pt x="656" y="422"/>
                  </a:lnTo>
                  <a:lnTo>
                    <a:pt x="653" y="422"/>
                  </a:lnTo>
                  <a:lnTo>
                    <a:pt x="653" y="422"/>
                  </a:lnTo>
                  <a:lnTo>
                    <a:pt x="653" y="419"/>
                  </a:lnTo>
                  <a:lnTo>
                    <a:pt x="644" y="419"/>
                  </a:lnTo>
                  <a:lnTo>
                    <a:pt x="642" y="419"/>
                  </a:lnTo>
                  <a:lnTo>
                    <a:pt x="639" y="419"/>
                  </a:lnTo>
                  <a:lnTo>
                    <a:pt x="636" y="422"/>
                  </a:lnTo>
                  <a:lnTo>
                    <a:pt x="633" y="428"/>
                  </a:lnTo>
                  <a:lnTo>
                    <a:pt x="630" y="428"/>
                  </a:lnTo>
                  <a:lnTo>
                    <a:pt x="630" y="431"/>
                  </a:lnTo>
                  <a:lnTo>
                    <a:pt x="627" y="431"/>
                  </a:lnTo>
                  <a:lnTo>
                    <a:pt x="624" y="431"/>
                  </a:lnTo>
                  <a:lnTo>
                    <a:pt x="621" y="431"/>
                  </a:lnTo>
                  <a:lnTo>
                    <a:pt x="618" y="434"/>
                  </a:lnTo>
                  <a:lnTo>
                    <a:pt x="615" y="437"/>
                  </a:lnTo>
                  <a:lnTo>
                    <a:pt x="615" y="440"/>
                  </a:lnTo>
                  <a:lnTo>
                    <a:pt x="615" y="440"/>
                  </a:lnTo>
                  <a:lnTo>
                    <a:pt x="615" y="455"/>
                  </a:lnTo>
                  <a:lnTo>
                    <a:pt x="615" y="458"/>
                  </a:lnTo>
                  <a:lnTo>
                    <a:pt x="615" y="458"/>
                  </a:lnTo>
                  <a:lnTo>
                    <a:pt x="615" y="461"/>
                  </a:lnTo>
                  <a:lnTo>
                    <a:pt x="612" y="461"/>
                  </a:lnTo>
                  <a:lnTo>
                    <a:pt x="612" y="461"/>
                  </a:lnTo>
                  <a:lnTo>
                    <a:pt x="609" y="461"/>
                  </a:lnTo>
                  <a:lnTo>
                    <a:pt x="609" y="458"/>
                  </a:lnTo>
                  <a:lnTo>
                    <a:pt x="609" y="458"/>
                  </a:lnTo>
                  <a:lnTo>
                    <a:pt x="603" y="458"/>
                  </a:lnTo>
                  <a:lnTo>
                    <a:pt x="597" y="461"/>
                  </a:lnTo>
                  <a:lnTo>
                    <a:pt x="594" y="464"/>
                  </a:lnTo>
                  <a:lnTo>
                    <a:pt x="588" y="461"/>
                  </a:lnTo>
                  <a:lnTo>
                    <a:pt x="585" y="464"/>
                  </a:lnTo>
                  <a:lnTo>
                    <a:pt x="582" y="464"/>
                  </a:lnTo>
                  <a:lnTo>
                    <a:pt x="579" y="467"/>
                  </a:lnTo>
                  <a:lnTo>
                    <a:pt x="576" y="473"/>
                  </a:lnTo>
                  <a:lnTo>
                    <a:pt x="576" y="473"/>
                  </a:lnTo>
                  <a:lnTo>
                    <a:pt x="576" y="476"/>
                  </a:lnTo>
                  <a:lnTo>
                    <a:pt x="576" y="479"/>
                  </a:lnTo>
                  <a:lnTo>
                    <a:pt x="576" y="479"/>
                  </a:lnTo>
                  <a:lnTo>
                    <a:pt x="567" y="491"/>
                  </a:lnTo>
                  <a:lnTo>
                    <a:pt x="567" y="491"/>
                  </a:lnTo>
                  <a:lnTo>
                    <a:pt x="567" y="494"/>
                  </a:lnTo>
                  <a:lnTo>
                    <a:pt x="564" y="494"/>
                  </a:lnTo>
                  <a:lnTo>
                    <a:pt x="564" y="494"/>
                  </a:lnTo>
                  <a:lnTo>
                    <a:pt x="564" y="497"/>
                  </a:lnTo>
                  <a:lnTo>
                    <a:pt x="561" y="500"/>
                  </a:lnTo>
                  <a:lnTo>
                    <a:pt x="561" y="500"/>
                  </a:lnTo>
                  <a:lnTo>
                    <a:pt x="558" y="500"/>
                  </a:lnTo>
                  <a:lnTo>
                    <a:pt x="558" y="497"/>
                  </a:lnTo>
                  <a:lnTo>
                    <a:pt x="558" y="497"/>
                  </a:lnTo>
                  <a:lnTo>
                    <a:pt x="558" y="497"/>
                  </a:lnTo>
                  <a:lnTo>
                    <a:pt x="555" y="497"/>
                  </a:lnTo>
                  <a:lnTo>
                    <a:pt x="555" y="500"/>
                  </a:lnTo>
                  <a:lnTo>
                    <a:pt x="555" y="500"/>
                  </a:lnTo>
                  <a:lnTo>
                    <a:pt x="543" y="500"/>
                  </a:lnTo>
                  <a:lnTo>
                    <a:pt x="537" y="500"/>
                  </a:lnTo>
                  <a:lnTo>
                    <a:pt x="534" y="497"/>
                  </a:lnTo>
                  <a:lnTo>
                    <a:pt x="531" y="500"/>
                  </a:lnTo>
                  <a:lnTo>
                    <a:pt x="528" y="506"/>
                  </a:lnTo>
                  <a:lnTo>
                    <a:pt x="528" y="509"/>
                  </a:lnTo>
                  <a:lnTo>
                    <a:pt x="525" y="518"/>
                  </a:lnTo>
                  <a:lnTo>
                    <a:pt x="522" y="521"/>
                  </a:lnTo>
                  <a:lnTo>
                    <a:pt x="519" y="521"/>
                  </a:lnTo>
                  <a:lnTo>
                    <a:pt x="516" y="524"/>
                  </a:lnTo>
                  <a:lnTo>
                    <a:pt x="516" y="527"/>
                  </a:lnTo>
                  <a:lnTo>
                    <a:pt x="513" y="530"/>
                  </a:lnTo>
                  <a:lnTo>
                    <a:pt x="513" y="533"/>
                  </a:lnTo>
                  <a:lnTo>
                    <a:pt x="507" y="533"/>
                  </a:lnTo>
                  <a:lnTo>
                    <a:pt x="501" y="536"/>
                  </a:lnTo>
                  <a:lnTo>
                    <a:pt x="498" y="539"/>
                  </a:lnTo>
                  <a:lnTo>
                    <a:pt x="498" y="542"/>
                  </a:lnTo>
                  <a:lnTo>
                    <a:pt x="498" y="542"/>
                  </a:lnTo>
                  <a:lnTo>
                    <a:pt x="519" y="542"/>
                  </a:lnTo>
                  <a:lnTo>
                    <a:pt x="519" y="542"/>
                  </a:lnTo>
                  <a:lnTo>
                    <a:pt x="519" y="548"/>
                  </a:lnTo>
                  <a:lnTo>
                    <a:pt x="516" y="551"/>
                  </a:lnTo>
                  <a:lnTo>
                    <a:pt x="516" y="551"/>
                  </a:lnTo>
                  <a:lnTo>
                    <a:pt x="516" y="551"/>
                  </a:lnTo>
                  <a:lnTo>
                    <a:pt x="516" y="554"/>
                  </a:lnTo>
                  <a:lnTo>
                    <a:pt x="516" y="557"/>
                  </a:lnTo>
                  <a:lnTo>
                    <a:pt x="516" y="557"/>
                  </a:lnTo>
                  <a:lnTo>
                    <a:pt x="519" y="557"/>
                  </a:lnTo>
                  <a:lnTo>
                    <a:pt x="519" y="560"/>
                  </a:lnTo>
                  <a:lnTo>
                    <a:pt x="516" y="560"/>
                  </a:lnTo>
                  <a:lnTo>
                    <a:pt x="507" y="569"/>
                  </a:lnTo>
                  <a:lnTo>
                    <a:pt x="510" y="572"/>
                  </a:lnTo>
                  <a:lnTo>
                    <a:pt x="507" y="572"/>
                  </a:lnTo>
                  <a:lnTo>
                    <a:pt x="504" y="575"/>
                  </a:lnTo>
                  <a:lnTo>
                    <a:pt x="501" y="575"/>
                  </a:lnTo>
                  <a:lnTo>
                    <a:pt x="501" y="572"/>
                  </a:lnTo>
                  <a:lnTo>
                    <a:pt x="501" y="569"/>
                  </a:lnTo>
                  <a:lnTo>
                    <a:pt x="498" y="569"/>
                  </a:lnTo>
                  <a:lnTo>
                    <a:pt x="495" y="566"/>
                  </a:lnTo>
                  <a:lnTo>
                    <a:pt x="492" y="566"/>
                  </a:lnTo>
                  <a:lnTo>
                    <a:pt x="486" y="569"/>
                  </a:lnTo>
                  <a:lnTo>
                    <a:pt x="483" y="572"/>
                  </a:lnTo>
                  <a:lnTo>
                    <a:pt x="480" y="575"/>
                  </a:lnTo>
                  <a:lnTo>
                    <a:pt x="477" y="575"/>
                  </a:lnTo>
                  <a:lnTo>
                    <a:pt x="474" y="575"/>
                  </a:lnTo>
                  <a:lnTo>
                    <a:pt x="471" y="575"/>
                  </a:lnTo>
                  <a:lnTo>
                    <a:pt x="465" y="575"/>
                  </a:lnTo>
                  <a:lnTo>
                    <a:pt x="462" y="578"/>
                  </a:lnTo>
                  <a:lnTo>
                    <a:pt x="456" y="578"/>
                  </a:lnTo>
                  <a:lnTo>
                    <a:pt x="453" y="581"/>
                  </a:lnTo>
                  <a:lnTo>
                    <a:pt x="450" y="584"/>
                  </a:lnTo>
                  <a:lnTo>
                    <a:pt x="450" y="587"/>
                  </a:lnTo>
                  <a:lnTo>
                    <a:pt x="450" y="587"/>
                  </a:lnTo>
                  <a:lnTo>
                    <a:pt x="450" y="590"/>
                  </a:lnTo>
                  <a:lnTo>
                    <a:pt x="453" y="593"/>
                  </a:lnTo>
                  <a:lnTo>
                    <a:pt x="450" y="596"/>
                  </a:lnTo>
                  <a:lnTo>
                    <a:pt x="444" y="596"/>
                  </a:lnTo>
                  <a:lnTo>
                    <a:pt x="444" y="596"/>
                  </a:lnTo>
                  <a:lnTo>
                    <a:pt x="441" y="593"/>
                  </a:lnTo>
                  <a:lnTo>
                    <a:pt x="441" y="590"/>
                  </a:lnTo>
                  <a:lnTo>
                    <a:pt x="438" y="587"/>
                  </a:lnTo>
                  <a:lnTo>
                    <a:pt x="438" y="587"/>
                  </a:lnTo>
                  <a:lnTo>
                    <a:pt x="435" y="587"/>
                  </a:lnTo>
                  <a:lnTo>
                    <a:pt x="432" y="587"/>
                  </a:lnTo>
                  <a:lnTo>
                    <a:pt x="417" y="587"/>
                  </a:lnTo>
                  <a:lnTo>
                    <a:pt x="414" y="587"/>
                  </a:lnTo>
                  <a:lnTo>
                    <a:pt x="411" y="590"/>
                  </a:lnTo>
                  <a:lnTo>
                    <a:pt x="408" y="593"/>
                  </a:lnTo>
                  <a:lnTo>
                    <a:pt x="408" y="599"/>
                  </a:lnTo>
                  <a:lnTo>
                    <a:pt x="405" y="605"/>
                  </a:lnTo>
                  <a:lnTo>
                    <a:pt x="408" y="605"/>
                  </a:lnTo>
                  <a:lnTo>
                    <a:pt x="411" y="605"/>
                  </a:lnTo>
                  <a:lnTo>
                    <a:pt x="411" y="605"/>
                  </a:lnTo>
                  <a:lnTo>
                    <a:pt x="411" y="608"/>
                  </a:lnTo>
                  <a:lnTo>
                    <a:pt x="408" y="608"/>
                  </a:lnTo>
                  <a:lnTo>
                    <a:pt x="393" y="608"/>
                  </a:lnTo>
                  <a:lnTo>
                    <a:pt x="390" y="608"/>
                  </a:lnTo>
                  <a:lnTo>
                    <a:pt x="390" y="605"/>
                  </a:lnTo>
                  <a:lnTo>
                    <a:pt x="399" y="605"/>
                  </a:lnTo>
                  <a:lnTo>
                    <a:pt x="399" y="605"/>
                  </a:lnTo>
                  <a:lnTo>
                    <a:pt x="399" y="599"/>
                  </a:lnTo>
                  <a:lnTo>
                    <a:pt x="399" y="596"/>
                  </a:lnTo>
                  <a:lnTo>
                    <a:pt x="399" y="596"/>
                  </a:lnTo>
                  <a:lnTo>
                    <a:pt x="384" y="596"/>
                  </a:lnTo>
                  <a:lnTo>
                    <a:pt x="381" y="593"/>
                  </a:lnTo>
                  <a:lnTo>
                    <a:pt x="378" y="590"/>
                  </a:lnTo>
                  <a:lnTo>
                    <a:pt x="372" y="590"/>
                  </a:lnTo>
                  <a:lnTo>
                    <a:pt x="366" y="590"/>
                  </a:lnTo>
                  <a:lnTo>
                    <a:pt x="360" y="593"/>
                  </a:lnTo>
                  <a:lnTo>
                    <a:pt x="360" y="590"/>
                  </a:lnTo>
                  <a:lnTo>
                    <a:pt x="360" y="587"/>
                  </a:lnTo>
                  <a:lnTo>
                    <a:pt x="360" y="587"/>
                  </a:lnTo>
                  <a:lnTo>
                    <a:pt x="357" y="587"/>
                  </a:lnTo>
                  <a:lnTo>
                    <a:pt x="354" y="587"/>
                  </a:lnTo>
                  <a:lnTo>
                    <a:pt x="348" y="590"/>
                  </a:lnTo>
                  <a:lnTo>
                    <a:pt x="351" y="590"/>
                  </a:lnTo>
                  <a:lnTo>
                    <a:pt x="357" y="596"/>
                  </a:lnTo>
                  <a:lnTo>
                    <a:pt x="360" y="599"/>
                  </a:lnTo>
                  <a:lnTo>
                    <a:pt x="360" y="599"/>
                  </a:lnTo>
                  <a:lnTo>
                    <a:pt x="354" y="599"/>
                  </a:lnTo>
                  <a:lnTo>
                    <a:pt x="351" y="599"/>
                  </a:lnTo>
                  <a:lnTo>
                    <a:pt x="348" y="602"/>
                  </a:lnTo>
                  <a:lnTo>
                    <a:pt x="348" y="605"/>
                  </a:lnTo>
                  <a:lnTo>
                    <a:pt x="345" y="605"/>
                  </a:lnTo>
                  <a:lnTo>
                    <a:pt x="339" y="605"/>
                  </a:lnTo>
                  <a:lnTo>
                    <a:pt x="330" y="602"/>
                  </a:lnTo>
                  <a:lnTo>
                    <a:pt x="327" y="599"/>
                  </a:lnTo>
                  <a:lnTo>
                    <a:pt x="327" y="596"/>
                  </a:lnTo>
                  <a:lnTo>
                    <a:pt x="327" y="593"/>
                  </a:lnTo>
                  <a:lnTo>
                    <a:pt x="336" y="590"/>
                  </a:lnTo>
                  <a:lnTo>
                    <a:pt x="333" y="590"/>
                  </a:lnTo>
                  <a:lnTo>
                    <a:pt x="333" y="587"/>
                  </a:lnTo>
                  <a:lnTo>
                    <a:pt x="330" y="587"/>
                  </a:lnTo>
                  <a:lnTo>
                    <a:pt x="327" y="587"/>
                  </a:lnTo>
                  <a:lnTo>
                    <a:pt x="327" y="584"/>
                  </a:lnTo>
                  <a:lnTo>
                    <a:pt x="324" y="581"/>
                  </a:lnTo>
                  <a:lnTo>
                    <a:pt x="321" y="581"/>
                  </a:lnTo>
                  <a:lnTo>
                    <a:pt x="315" y="581"/>
                  </a:lnTo>
                  <a:lnTo>
                    <a:pt x="309" y="575"/>
                  </a:lnTo>
                  <a:lnTo>
                    <a:pt x="309" y="572"/>
                  </a:lnTo>
                  <a:lnTo>
                    <a:pt x="306" y="569"/>
                  </a:lnTo>
                  <a:lnTo>
                    <a:pt x="294" y="569"/>
                  </a:lnTo>
                  <a:lnTo>
                    <a:pt x="294" y="569"/>
                  </a:lnTo>
                  <a:lnTo>
                    <a:pt x="294" y="569"/>
                  </a:lnTo>
                  <a:lnTo>
                    <a:pt x="291" y="572"/>
                  </a:lnTo>
                  <a:lnTo>
                    <a:pt x="291" y="572"/>
                  </a:lnTo>
                  <a:lnTo>
                    <a:pt x="291" y="572"/>
                  </a:lnTo>
                  <a:lnTo>
                    <a:pt x="288" y="572"/>
                  </a:lnTo>
                  <a:lnTo>
                    <a:pt x="288" y="569"/>
                  </a:lnTo>
                  <a:lnTo>
                    <a:pt x="285" y="569"/>
                  </a:lnTo>
                  <a:lnTo>
                    <a:pt x="282" y="566"/>
                  </a:lnTo>
                  <a:lnTo>
                    <a:pt x="279" y="560"/>
                  </a:lnTo>
                  <a:lnTo>
                    <a:pt x="276" y="560"/>
                  </a:lnTo>
                  <a:lnTo>
                    <a:pt x="273" y="563"/>
                  </a:lnTo>
                  <a:lnTo>
                    <a:pt x="270" y="563"/>
                  </a:lnTo>
                  <a:lnTo>
                    <a:pt x="267" y="563"/>
                  </a:lnTo>
                  <a:lnTo>
                    <a:pt x="267" y="563"/>
                  </a:lnTo>
                  <a:lnTo>
                    <a:pt x="264" y="560"/>
                  </a:lnTo>
                  <a:lnTo>
                    <a:pt x="258" y="560"/>
                  </a:lnTo>
                  <a:lnTo>
                    <a:pt x="252" y="560"/>
                  </a:lnTo>
                  <a:lnTo>
                    <a:pt x="249" y="563"/>
                  </a:lnTo>
                  <a:lnTo>
                    <a:pt x="246" y="560"/>
                  </a:lnTo>
                  <a:lnTo>
                    <a:pt x="240" y="560"/>
                  </a:lnTo>
                  <a:lnTo>
                    <a:pt x="237" y="560"/>
                  </a:lnTo>
                  <a:lnTo>
                    <a:pt x="237" y="557"/>
                  </a:lnTo>
                  <a:lnTo>
                    <a:pt x="237" y="554"/>
                  </a:lnTo>
                  <a:lnTo>
                    <a:pt x="237" y="551"/>
                  </a:lnTo>
                  <a:lnTo>
                    <a:pt x="240" y="545"/>
                  </a:lnTo>
                  <a:lnTo>
                    <a:pt x="240" y="545"/>
                  </a:lnTo>
                  <a:lnTo>
                    <a:pt x="240" y="542"/>
                  </a:lnTo>
                  <a:lnTo>
                    <a:pt x="240" y="542"/>
                  </a:lnTo>
                  <a:lnTo>
                    <a:pt x="240" y="542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237" y="524"/>
                  </a:lnTo>
                  <a:lnTo>
                    <a:pt x="231" y="518"/>
                  </a:lnTo>
                  <a:lnTo>
                    <a:pt x="201" y="527"/>
                  </a:lnTo>
                  <a:lnTo>
                    <a:pt x="192" y="524"/>
                  </a:lnTo>
                  <a:lnTo>
                    <a:pt x="189" y="527"/>
                  </a:lnTo>
                  <a:lnTo>
                    <a:pt x="177" y="527"/>
                  </a:lnTo>
                  <a:lnTo>
                    <a:pt x="171" y="524"/>
                  </a:lnTo>
                  <a:lnTo>
                    <a:pt x="165" y="518"/>
                  </a:lnTo>
                  <a:lnTo>
                    <a:pt x="165" y="512"/>
                  </a:lnTo>
                  <a:lnTo>
                    <a:pt x="168" y="506"/>
                  </a:lnTo>
                  <a:lnTo>
                    <a:pt x="174" y="503"/>
                  </a:lnTo>
                  <a:lnTo>
                    <a:pt x="192" y="503"/>
                  </a:lnTo>
                  <a:lnTo>
                    <a:pt x="198" y="500"/>
                  </a:lnTo>
                  <a:lnTo>
                    <a:pt x="204" y="497"/>
                  </a:lnTo>
                  <a:lnTo>
                    <a:pt x="207" y="491"/>
                  </a:lnTo>
                  <a:lnTo>
                    <a:pt x="210" y="485"/>
                  </a:lnTo>
                  <a:lnTo>
                    <a:pt x="210" y="479"/>
                  </a:lnTo>
                  <a:lnTo>
                    <a:pt x="204" y="482"/>
                  </a:lnTo>
                  <a:lnTo>
                    <a:pt x="198" y="485"/>
                  </a:lnTo>
                  <a:lnTo>
                    <a:pt x="192" y="485"/>
                  </a:lnTo>
                  <a:lnTo>
                    <a:pt x="186" y="479"/>
                  </a:lnTo>
                  <a:lnTo>
                    <a:pt x="186" y="473"/>
                  </a:lnTo>
                  <a:lnTo>
                    <a:pt x="186" y="473"/>
                  </a:lnTo>
                  <a:lnTo>
                    <a:pt x="183" y="470"/>
                  </a:lnTo>
                  <a:lnTo>
                    <a:pt x="180" y="470"/>
                  </a:lnTo>
                  <a:lnTo>
                    <a:pt x="177" y="467"/>
                  </a:lnTo>
                  <a:lnTo>
                    <a:pt x="174" y="470"/>
                  </a:lnTo>
                  <a:lnTo>
                    <a:pt x="171" y="467"/>
                  </a:lnTo>
                  <a:lnTo>
                    <a:pt x="168" y="464"/>
                  </a:lnTo>
                  <a:lnTo>
                    <a:pt x="168" y="464"/>
                  </a:lnTo>
                  <a:lnTo>
                    <a:pt x="168" y="464"/>
                  </a:lnTo>
                  <a:lnTo>
                    <a:pt x="165" y="467"/>
                  </a:lnTo>
                  <a:lnTo>
                    <a:pt x="165" y="473"/>
                  </a:lnTo>
                  <a:lnTo>
                    <a:pt x="165" y="476"/>
                  </a:lnTo>
                  <a:lnTo>
                    <a:pt x="165" y="479"/>
                  </a:lnTo>
                  <a:lnTo>
                    <a:pt x="168" y="482"/>
                  </a:lnTo>
                  <a:lnTo>
                    <a:pt x="171" y="485"/>
                  </a:lnTo>
                  <a:lnTo>
                    <a:pt x="174" y="488"/>
                  </a:lnTo>
                  <a:lnTo>
                    <a:pt x="174" y="494"/>
                  </a:lnTo>
                  <a:lnTo>
                    <a:pt x="174" y="500"/>
                  </a:lnTo>
                  <a:lnTo>
                    <a:pt x="168" y="503"/>
                  </a:lnTo>
                  <a:lnTo>
                    <a:pt x="162" y="503"/>
                  </a:lnTo>
                  <a:lnTo>
                    <a:pt x="159" y="503"/>
                  </a:lnTo>
                  <a:lnTo>
                    <a:pt x="147" y="497"/>
                  </a:lnTo>
                  <a:lnTo>
                    <a:pt x="141" y="500"/>
                  </a:lnTo>
                  <a:lnTo>
                    <a:pt x="138" y="500"/>
                  </a:lnTo>
                  <a:lnTo>
                    <a:pt x="135" y="503"/>
                  </a:lnTo>
                  <a:lnTo>
                    <a:pt x="132" y="503"/>
                  </a:lnTo>
                  <a:lnTo>
                    <a:pt x="129" y="509"/>
                  </a:lnTo>
                  <a:lnTo>
                    <a:pt x="132" y="509"/>
                  </a:lnTo>
                  <a:lnTo>
                    <a:pt x="132" y="512"/>
                  </a:lnTo>
                  <a:lnTo>
                    <a:pt x="135" y="515"/>
                  </a:lnTo>
                  <a:lnTo>
                    <a:pt x="126" y="515"/>
                  </a:lnTo>
                  <a:lnTo>
                    <a:pt x="117" y="509"/>
                  </a:lnTo>
                  <a:lnTo>
                    <a:pt x="111" y="503"/>
                  </a:lnTo>
                  <a:lnTo>
                    <a:pt x="108" y="494"/>
                  </a:lnTo>
                  <a:lnTo>
                    <a:pt x="108" y="479"/>
                  </a:lnTo>
                  <a:lnTo>
                    <a:pt x="108" y="473"/>
                  </a:lnTo>
                  <a:lnTo>
                    <a:pt x="105" y="467"/>
                  </a:lnTo>
                  <a:lnTo>
                    <a:pt x="105" y="464"/>
                  </a:lnTo>
                  <a:lnTo>
                    <a:pt x="102" y="458"/>
                  </a:lnTo>
                  <a:lnTo>
                    <a:pt x="96" y="458"/>
                  </a:lnTo>
                  <a:lnTo>
                    <a:pt x="96" y="458"/>
                  </a:lnTo>
                  <a:lnTo>
                    <a:pt x="105" y="470"/>
                  </a:lnTo>
                  <a:lnTo>
                    <a:pt x="105" y="473"/>
                  </a:lnTo>
                  <a:lnTo>
                    <a:pt x="105" y="494"/>
                  </a:lnTo>
                  <a:lnTo>
                    <a:pt x="108" y="503"/>
                  </a:lnTo>
                  <a:lnTo>
                    <a:pt x="114" y="509"/>
                  </a:lnTo>
                  <a:lnTo>
                    <a:pt x="120" y="512"/>
                  </a:lnTo>
                  <a:lnTo>
                    <a:pt x="126" y="518"/>
                  </a:lnTo>
                  <a:lnTo>
                    <a:pt x="117" y="521"/>
                  </a:lnTo>
                  <a:lnTo>
                    <a:pt x="87" y="521"/>
                  </a:lnTo>
                  <a:lnTo>
                    <a:pt x="78" y="518"/>
                  </a:lnTo>
                  <a:lnTo>
                    <a:pt x="72" y="515"/>
                  </a:lnTo>
                  <a:lnTo>
                    <a:pt x="72" y="512"/>
                  </a:lnTo>
                  <a:lnTo>
                    <a:pt x="75" y="509"/>
                  </a:lnTo>
                  <a:lnTo>
                    <a:pt x="75" y="503"/>
                  </a:lnTo>
                  <a:lnTo>
                    <a:pt x="75" y="497"/>
                  </a:lnTo>
                  <a:lnTo>
                    <a:pt x="69" y="491"/>
                  </a:lnTo>
                  <a:lnTo>
                    <a:pt x="60" y="491"/>
                  </a:lnTo>
                  <a:lnTo>
                    <a:pt x="0" y="488"/>
                  </a:lnTo>
                  <a:lnTo>
                    <a:pt x="0" y="485"/>
                  </a:lnTo>
                  <a:lnTo>
                    <a:pt x="3" y="482"/>
                  </a:lnTo>
                  <a:lnTo>
                    <a:pt x="3" y="479"/>
                  </a:lnTo>
                  <a:lnTo>
                    <a:pt x="3" y="479"/>
                  </a:lnTo>
                  <a:lnTo>
                    <a:pt x="3" y="479"/>
                  </a:lnTo>
                  <a:lnTo>
                    <a:pt x="3" y="479"/>
                  </a:lnTo>
                  <a:lnTo>
                    <a:pt x="3" y="479"/>
                  </a:lnTo>
                  <a:lnTo>
                    <a:pt x="6" y="479"/>
                  </a:lnTo>
                  <a:lnTo>
                    <a:pt x="9" y="479"/>
                  </a:lnTo>
                  <a:lnTo>
                    <a:pt x="9" y="476"/>
                  </a:lnTo>
                  <a:lnTo>
                    <a:pt x="12" y="476"/>
                  </a:lnTo>
                  <a:lnTo>
                    <a:pt x="15" y="473"/>
                  </a:lnTo>
                  <a:lnTo>
                    <a:pt x="18" y="473"/>
                  </a:lnTo>
                  <a:lnTo>
                    <a:pt x="21" y="470"/>
                  </a:lnTo>
                  <a:lnTo>
                    <a:pt x="30" y="464"/>
                  </a:lnTo>
                  <a:lnTo>
                    <a:pt x="30" y="464"/>
                  </a:lnTo>
                  <a:lnTo>
                    <a:pt x="36" y="461"/>
                  </a:lnTo>
                  <a:lnTo>
                    <a:pt x="36" y="461"/>
                  </a:lnTo>
                  <a:lnTo>
                    <a:pt x="36" y="461"/>
                  </a:lnTo>
                  <a:lnTo>
                    <a:pt x="36" y="458"/>
                  </a:lnTo>
                  <a:lnTo>
                    <a:pt x="36" y="458"/>
                  </a:lnTo>
                  <a:lnTo>
                    <a:pt x="39" y="455"/>
                  </a:lnTo>
                  <a:lnTo>
                    <a:pt x="39" y="455"/>
                  </a:lnTo>
                  <a:lnTo>
                    <a:pt x="39" y="455"/>
                  </a:lnTo>
                  <a:lnTo>
                    <a:pt x="45" y="455"/>
                  </a:lnTo>
                  <a:lnTo>
                    <a:pt x="45" y="455"/>
                  </a:lnTo>
                  <a:lnTo>
                    <a:pt x="45" y="452"/>
                  </a:lnTo>
                  <a:lnTo>
                    <a:pt x="48" y="452"/>
                  </a:lnTo>
                  <a:lnTo>
                    <a:pt x="48" y="449"/>
                  </a:lnTo>
                  <a:lnTo>
                    <a:pt x="48" y="446"/>
                  </a:lnTo>
                  <a:lnTo>
                    <a:pt x="48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42" y="446"/>
                  </a:lnTo>
                  <a:lnTo>
                    <a:pt x="42" y="446"/>
                  </a:lnTo>
                  <a:lnTo>
                    <a:pt x="42" y="443"/>
                  </a:lnTo>
                  <a:lnTo>
                    <a:pt x="42" y="443"/>
                  </a:lnTo>
                  <a:lnTo>
                    <a:pt x="42" y="443"/>
                  </a:lnTo>
                  <a:lnTo>
                    <a:pt x="42" y="440"/>
                  </a:lnTo>
                  <a:lnTo>
                    <a:pt x="42" y="437"/>
                  </a:lnTo>
                  <a:lnTo>
                    <a:pt x="45" y="437"/>
                  </a:lnTo>
                  <a:lnTo>
                    <a:pt x="45" y="434"/>
                  </a:lnTo>
                  <a:lnTo>
                    <a:pt x="45" y="431"/>
                  </a:lnTo>
                  <a:lnTo>
                    <a:pt x="51" y="425"/>
                  </a:lnTo>
                  <a:lnTo>
                    <a:pt x="57" y="419"/>
                  </a:lnTo>
                  <a:lnTo>
                    <a:pt x="63" y="419"/>
                  </a:lnTo>
                  <a:lnTo>
                    <a:pt x="63" y="419"/>
                  </a:lnTo>
                  <a:lnTo>
                    <a:pt x="63" y="416"/>
                  </a:lnTo>
                  <a:lnTo>
                    <a:pt x="66" y="419"/>
                  </a:lnTo>
                  <a:lnTo>
                    <a:pt x="72" y="419"/>
                  </a:lnTo>
                  <a:lnTo>
                    <a:pt x="72" y="422"/>
                  </a:lnTo>
                  <a:lnTo>
                    <a:pt x="75" y="422"/>
                  </a:lnTo>
                  <a:lnTo>
                    <a:pt x="75" y="422"/>
                  </a:lnTo>
                  <a:lnTo>
                    <a:pt x="78" y="422"/>
                  </a:lnTo>
                  <a:lnTo>
                    <a:pt x="78" y="422"/>
                  </a:lnTo>
                  <a:lnTo>
                    <a:pt x="78" y="422"/>
                  </a:lnTo>
                  <a:lnTo>
                    <a:pt x="78" y="422"/>
                  </a:lnTo>
                  <a:lnTo>
                    <a:pt x="81" y="419"/>
                  </a:lnTo>
                  <a:lnTo>
                    <a:pt x="81" y="416"/>
                  </a:lnTo>
                  <a:lnTo>
                    <a:pt x="81" y="416"/>
                  </a:lnTo>
                  <a:lnTo>
                    <a:pt x="81" y="413"/>
                  </a:lnTo>
                  <a:lnTo>
                    <a:pt x="81" y="413"/>
                  </a:lnTo>
                  <a:lnTo>
                    <a:pt x="81" y="413"/>
                  </a:lnTo>
                  <a:lnTo>
                    <a:pt x="81" y="410"/>
                  </a:lnTo>
                  <a:lnTo>
                    <a:pt x="81" y="410"/>
                  </a:lnTo>
                  <a:lnTo>
                    <a:pt x="84" y="401"/>
                  </a:lnTo>
                  <a:lnTo>
                    <a:pt x="87" y="395"/>
                  </a:lnTo>
                  <a:lnTo>
                    <a:pt x="87" y="392"/>
                  </a:lnTo>
                  <a:lnTo>
                    <a:pt x="87" y="389"/>
                  </a:lnTo>
                  <a:lnTo>
                    <a:pt x="87" y="386"/>
                  </a:lnTo>
                  <a:lnTo>
                    <a:pt x="87" y="381"/>
                  </a:lnTo>
                  <a:lnTo>
                    <a:pt x="87" y="381"/>
                  </a:lnTo>
                  <a:lnTo>
                    <a:pt x="87" y="378"/>
                  </a:lnTo>
                  <a:lnTo>
                    <a:pt x="87" y="375"/>
                  </a:lnTo>
                  <a:lnTo>
                    <a:pt x="87" y="372"/>
                  </a:lnTo>
                  <a:lnTo>
                    <a:pt x="87" y="372"/>
                  </a:lnTo>
                  <a:lnTo>
                    <a:pt x="90" y="369"/>
                  </a:lnTo>
                  <a:lnTo>
                    <a:pt x="96" y="366"/>
                  </a:lnTo>
                  <a:lnTo>
                    <a:pt x="105" y="360"/>
                  </a:lnTo>
                  <a:lnTo>
                    <a:pt x="108" y="357"/>
                  </a:lnTo>
                  <a:lnTo>
                    <a:pt x="114" y="354"/>
                  </a:lnTo>
                  <a:lnTo>
                    <a:pt x="114" y="354"/>
                  </a:lnTo>
                  <a:lnTo>
                    <a:pt x="117" y="351"/>
                  </a:lnTo>
                  <a:lnTo>
                    <a:pt x="117" y="351"/>
                  </a:lnTo>
                  <a:lnTo>
                    <a:pt x="120" y="351"/>
                  </a:lnTo>
                  <a:lnTo>
                    <a:pt x="120" y="348"/>
                  </a:lnTo>
                  <a:lnTo>
                    <a:pt x="123" y="348"/>
                  </a:lnTo>
                  <a:lnTo>
                    <a:pt x="123" y="345"/>
                  </a:lnTo>
                  <a:lnTo>
                    <a:pt x="123" y="345"/>
                  </a:lnTo>
                  <a:lnTo>
                    <a:pt x="123" y="342"/>
                  </a:lnTo>
                  <a:lnTo>
                    <a:pt x="123" y="342"/>
                  </a:lnTo>
                  <a:lnTo>
                    <a:pt x="123" y="336"/>
                  </a:lnTo>
                  <a:lnTo>
                    <a:pt x="123" y="336"/>
                  </a:lnTo>
                  <a:lnTo>
                    <a:pt x="123" y="336"/>
                  </a:lnTo>
                  <a:lnTo>
                    <a:pt x="123" y="336"/>
                  </a:lnTo>
                  <a:lnTo>
                    <a:pt x="126" y="333"/>
                  </a:lnTo>
                  <a:lnTo>
                    <a:pt x="126" y="333"/>
                  </a:lnTo>
                  <a:lnTo>
                    <a:pt x="126" y="336"/>
                  </a:lnTo>
                  <a:lnTo>
                    <a:pt x="126" y="336"/>
                  </a:lnTo>
                  <a:lnTo>
                    <a:pt x="126" y="336"/>
                  </a:lnTo>
                  <a:lnTo>
                    <a:pt x="129" y="336"/>
                  </a:lnTo>
                  <a:lnTo>
                    <a:pt x="129" y="336"/>
                  </a:lnTo>
                  <a:lnTo>
                    <a:pt x="129" y="336"/>
                  </a:lnTo>
                  <a:lnTo>
                    <a:pt x="129" y="336"/>
                  </a:lnTo>
                  <a:lnTo>
                    <a:pt x="129" y="336"/>
                  </a:lnTo>
                  <a:lnTo>
                    <a:pt x="129" y="333"/>
                  </a:lnTo>
                  <a:lnTo>
                    <a:pt x="129" y="333"/>
                  </a:lnTo>
                  <a:lnTo>
                    <a:pt x="129" y="333"/>
                  </a:lnTo>
                  <a:lnTo>
                    <a:pt x="129" y="333"/>
                  </a:lnTo>
                  <a:lnTo>
                    <a:pt x="129" y="330"/>
                  </a:lnTo>
                  <a:lnTo>
                    <a:pt x="129" y="330"/>
                  </a:lnTo>
                  <a:lnTo>
                    <a:pt x="129" y="327"/>
                  </a:lnTo>
                  <a:lnTo>
                    <a:pt x="126" y="324"/>
                  </a:lnTo>
                  <a:lnTo>
                    <a:pt x="114" y="309"/>
                  </a:lnTo>
                  <a:lnTo>
                    <a:pt x="114" y="309"/>
                  </a:lnTo>
                  <a:lnTo>
                    <a:pt x="111" y="309"/>
                  </a:lnTo>
                  <a:lnTo>
                    <a:pt x="111" y="309"/>
                  </a:lnTo>
                  <a:lnTo>
                    <a:pt x="108" y="309"/>
                  </a:lnTo>
                  <a:lnTo>
                    <a:pt x="108" y="309"/>
                  </a:lnTo>
                  <a:lnTo>
                    <a:pt x="108" y="309"/>
                  </a:lnTo>
                  <a:lnTo>
                    <a:pt x="105" y="309"/>
                  </a:lnTo>
                  <a:lnTo>
                    <a:pt x="105" y="309"/>
                  </a:lnTo>
                  <a:lnTo>
                    <a:pt x="105" y="309"/>
                  </a:lnTo>
                  <a:lnTo>
                    <a:pt x="102" y="306"/>
                  </a:lnTo>
                  <a:lnTo>
                    <a:pt x="102" y="297"/>
                  </a:lnTo>
                  <a:lnTo>
                    <a:pt x="102" y="297"/>
                  </a:lnTo>
                  <a:lnTo>
                    <a:pt x="102" y="297"/>
                  </a:lnTo>
                  <a:lnTo>
                    <a:pt x="102" y="294"/>
                  </a:lnTo>
                  <a:lnTo>
                    <a:pt x="102" y="294"/>
                  </a:lnTo>
                  <a:lnTo>
                    <a:pt x="105" y="291"/>
                  </a:lnTo>
                  <a:lnTo>
                    <a:pt x="105" y="288"/>
                  </a:lnTo>
                  <a:lnTo>
                    <a:pt x="102" y="279"/>
                  </a:lnTo>
                  <a:lnTo>
                    <a:pt x="102" y="276"/>
                  </a:lnTo>
                  <a:lnTo>
                    <a:pt x="102" y="276"/>
                  </a:lnTo>
                  <a:lnTo>
                    <a:pt x="99" y="273"/>
                  </a:lnTo>
                  <a:lnTo>
                    <a:pt x="96" y="273"/>
                  </a:lnTo>
                  <a:lnTo>
                    <a:pt x="96" y="270"/>
                  </a:lnTo>
                  <a:lnTo>
                    <a:pt x="96" y="270"/>
                  </a:lnTo>
                  <a:lnTo>
                    <a:pt x="96" y="267"/>
                  </a:lnTo>
                  <a:lnTo>
                    <a:pt x="96" y="267"/>
                  </a:lnTo>
                  <a:lnTo>
                    <a:pt x="96" y="264"/>
                  </a:lnTo>
                  <a:lnTo>
                    <a:pt x="96" y="264"/>
                  </a:lnTo>
                  <a:lnTo>
                    <a:pt x="93" y="261"/>
                  </a:lnTo>
                  <a:lnTo>
                    <a:pt x="90" y="258"/>
                  </a:lnTo>
                  <a:lnTo>
                    <a:pt x="90" y="252"/>
                  </a:lnTo>
                  <a:lnTo>
                    <a:pt x="90" y="237"/>
                  </a:lnTo>
                  <a:lnTo>
                    <a:pt x="96" y="237"/>
                  </a:lnTo>
                  <a:lnTo>
                    <a:pt x="102" y="237"/>
                  </a:lnTo>
                  <a:lnTo>
                    <a:pt x="108" y="240"/>
                  </a:lnTo>
                  <a:lnTo>
                    <a:pt x="108" y="240"/>
                  </a:lnTo>
                  <a:lnTo>
                    <a:pt x="111" y="240"/>
                  </a:lnTo>
                  <a:lnTo>
                    <a:pt x="114" y="243"/>
                  </a:lnTo>
                  <a:lnTo>
                    <a:pt x="117" y="246"/>
                  </a:lnTo>
                  <a:lnTo>
                    <a:pt x="117" y="249"/>
                  </a:lnTo>
                  <a:lnTo>
                    <a:pt x="123" y="261"/>
                  </a:lnTo>
                  <a:lnTo>
                    <a:pt x="123" y="264"/>
                  </a:lnTo>
                  <a:lnTo>
                    <a:pt x="123" y="264"/>
                  </a:lnTo>
                  <a:lnTo>
                    <a:pt x="126" y="264"/>
                  </a:lnTo>
                  <a:lnTo>
                    <a:pt x="129" y="264"/>
                  </a:lnTo>
                  <a:lnTo>
                    <a:pt x="132" y="264"/>
                  </a:lnTo>
                  <a:lnTo>
                    <a:pt x="135" y="261"/>
                  </a:lnTo>
                  <a:lnTo>
                    <a:pt x="138" y="258"/>
                  </a:lnTo>
                  <a:lnTo>
                    <a:pt x="138" y="258"/>
                  </a:lnTo>
                  <a:lnTo>
                    <a:pt x="144" y="258"/>
                  </a:lnTo>
                  <a:lnTo>
                    <a:pt x="147" y="258"/>
                  </a:lnTo>
                  <a:lnTo>
                    <a:pt x="150" y="255"/>
                  </a:lnTo>
                  <a:lnTo>
                    <a:pt x="156" y="252"/>
                  </a:lnTo>
                  <a:lnTo>
                    <a:pt x="159" y="252"/>
                  </a:lnTo>
                  <a:lnTo>
                    <a:pt x="174" y="246"/>
                  </a:lnTo>
                  <a:lnTo>
                    <a:pt x="177" y="249"/>
                  </a:lnTo>
                  <a:lnTo>
                    <a:pt x="186" y="249"/>
                  </a:lnTo>
                  <a:lnTo>
                    <a:pt x="189" y="249"/>
                  </a:lnTo>
                  <a:lnTo>
                    <a:pt x="192" y="249"/>
                  </a:lnTo>
                  <a:lnTo>
                    <a:pt x="195" y="246"/>
                  </a:lnTo>
                  <a:lnTo>
                    <a:pt x="195" y="243"/>
                  </a:lnTo>
                  <a:lnTo>
                    <a:pt x="198" y="243"/>
                  </a:lnTo>
                  <a:lnTo>
                    <a:pt x="198" y="246"/>
                  </a:lnTo>
                  <a:lnTo>
                    <a:pt x="198" y="246"/>
                  </a:lnTo>
                  <a:lnTo>
                    <a:pt x="198" y="249"/>
                  </a:lnTo>
                  <a:lnTo>
                    <a:pt x="195" y="252"/>
                  </a:lnTo>
                  <a:lnTo>
                    <a:pt x="195" y="255"/>
                  </a:lnTo>
                  <a:lnTo>
                    <a:pt x="195" y="261"/>
                  </a:lnTo>
                  <a:lnTo>
                    <a:pt x="198" y="261"/>
                  </a:lnTo>
                  <a:lnTo>
                    <a:pt x="198" y="264"/>
                  </a:lnTo>
                  <a:lnTo>
                    <a:pt x="201" y="267"/>
                  </a:lnTo>
                  <a:lnTo>
                    <a:pt x="204" y="267"/>
                  </a:lnTo>
                  <a:lnTo>
                    <a:pt x="210" y="270"/>
                  </a:lnTo>
                  <a:lnTo>
                    <a:pt x="213" y="267"/>
                  </a:lnTo>
                  <a:lnTo>
                    <a:pt x="216" y="267"/>
                  </a:lnTo>
                  <a:lnTo>
                    <a:pt x="219" y="267"/>
                  </a:lnTo>
                  <a:lnTo>
                    <a:pt x="234" y="273"/>
                  </a:lnTo>
                  <a:lnTo>
                    <a:pt x="237" y="273"/>
                  </a:lnTo>
                  <a:lnTo>
                    <a:pt x="240" y="273"/>
                  </a:lnTo>
                  <a:lnTo>
                    <a:pt x="240" y="273"/>
                  </a:lnTo>
                  <a:lnTo>
                    <a:pt x="243" y="276"/>
                  </a:lnTo>
                  <a:lnTo>
                    <a:pt x="243" y="279"/>
                  </a:lnTo>
                  <a:lnTo>
                    <a:pt x="243" y="279"/>
                  </a:lnTo>
                  <a:lnTo>
                    <a:pt x="246" y="282"/>
                  </a:lnTo>
                  <a:lnTo>
                    <a:pt x="246" y="285"/>
                  </a:lnTo>
                  <a:lnTo>
                    <a:pt x="246" y="288"/>
                  </a:lnTo>
                  <a:lnTo>
                    <a:pt x="249" y="288"/>
                  </a:lnTo>
                  <a:lnTo>
                    <a:pt x="252" y="291"/>
                  </a:lnTo>
                  <a:lnTo>
                    <a:pt x="261" y="297"/>
                  </a:lnTo>
                  <a:lnTo>
                    <a:pt x="261" y="297"/>
                  </a:lnTo>
                  <a:lnTo>
                    <a:pt x="270" y="300"/>
                  </a:lnTo>
                  <a:lnTo>
                    <a:pt x="276" y="294"/>
                  </a:lnTo>
                  <a:lnTo>
                    <a:pt x="282" y="288"/>
                  </a:lnTo>
                  <a:lnTo>
                    <a:pt x="285" y="285"/>
                  </a:lnTo>
                  <a:lnTo>
                    <a:pt x="288" y="282"/>
                  </a:lnTo>
                  <a:lnTo>
                    <a:pt x="291" y="282"/>
                  </a:lnTo>
                  <a:lnTo>
                    <a:pt x="294" y="282"/>
                  </a:lnTo>
                  <a:lnTo>
                    <a:pt x="297" y="285"/>
                  </a:lnTo>
                  <a:lnTo>
                    <a:pt x="297" y="285"/>
                  </a:lnTo>
                  <a:lnTo>
                    <a:pt x="300" y="288"/>
                  </a:lnTo>
                  <a:lnTo>
                    <a:pt x="300" y="288"/>
                  </a:lnTo>
                  <a:lnTo>
                    <a:pt x="300" y="291"/>
                  </a:lnTo>
                  <a:lnTo>
                    <a:pt x="303" y="291"/>
                  </a:lnTo>
                  <a:lnTo>
                    <a:pt x="303" y="291"/>
                  </a:lnTo>
                  <a:lnTo>
                    <a:pt x="306" y="288"/>
                  </a:lnTo>
                  <a:lnTo>
                    <a:pt x="303" y="282"/>
                  </a:lnTo>
                  <a:lnTo>
                    <a:pt x="306" y="279"/>
                  </a:lnTo>
                  <a:lnTo>
                    <a:pt x="306" y="267"/>
                  </a:lnTo>
                  <a:lnTo>
                    <a:pt x="306" y="258"/>
                  </a:lnTo>
                  <a:lnTo>
                    <a:pt x="306" y="255"/>
                  </a:lnTo>
                  <a:lnTo>
                    <a:pt x="303" y="255"/>
                  </a:lnTo>
                  <a:lnTo>
                    <a:pt x="300" y="252"/>
                  </a:lnTo>
                  <a:lnTo>
                    <a:pt x="300" y="252"/>
                  </a:lnTo>
                  <a:lnTo>
                    <a:pt x="297" y="249"/>
                  </a:lnTo>
                  <a:lnTo>
                    <a:pt x="294" y="246"/>
                  </a:lnTo>
                  <a:lnTo>
                    <a:pt x="294" y="246"/>
                  </a:lnTo>
                  <a:lnTo>
                    <a:pt x="294" y="243"/>
                  </a:lnTo>
                  <a:lnTo>
                    <a:pt x="294" y="240"/>
                  </a:lnTo>
                  <a:lnTo>
                    <a:pt x="297" y="240"/>
                  </a:lnTo>
                  <a:lnTo>
                    <a:pt x="294" y="237"/>
                  </a:lnTo>
                  <a:lnTo>
                    <a:pt x="294" y="237"/>
                  </a:lnTo>
                  <a:lnTo>
                    <a:pt x="291" y="237"/>
                  </a:lnTo>
                  <a:lnTo>
                    <a:pt x="282" y="237"/>
                  </a:lnTo>
                  <a:lnTo>
                    <a:pt x="279" y="237"/>
                  </a:lnTo>
                  <a:lnTo>
                    <a:pt x="276" y="234"/>
                  </a:lnTo>
                  <a:lnTo>
                    <a:pt x="273" y="234"/>
                  </a:lnTo>
                  <a:lnTo>
                    <a:pt x="270" y="234"/>
                  </a:lnTo>
                  <a:lnTo>
                    <a:pt x="267" y="234"/>
                  </a:lnTo>
                  <a:lnTo>
                    <a:pt x="267" y="231"/>
                  </a:lnTo>
                  <a:lnTo>
                    <a:pt x="258" y="225"/>
                  </a:lnTo>
                  <a:lnTo>
                    <a:pt x="258" y="225"/>
                  </a:lnTo>
                  <a:lnTo>
                    <a:pt x="258" y="222"/>
                  </a:lnTo>
                  <a:lnTo>
                    <a:pt x="258" y="219"/>
                  </a:lnTo>
                  <a:lnTo>
                    <a:pt x="258" y="219"/>
                  </a:lnTo>
                  <a:lnTo>
                    <a:pt x="255" y="216"/>
                  </a:lnTo>
                  <a:lnTo>
                    <a:pt x="252" y="213"/>
                  </a:lnTo>
                  <a:lnTo>
                    <a:pt x="252" y="210"/>
                  </a:lnTo>
                  <a:lnTo>
                    <a:pt x="252" y="210"/>
                  </a:lnTo>
                  <a:lnTo>
                    <a:pt x="255" y="207"/>
                  </a:lnTo>
                  <a:lnTo>
                    <a:pt x="258" y="207"/>
                  </a:lnTo>
                  <a:lnTo>
                    <a:pt x="264" y="210"/>
                  </a:lnTo>
                  <a:lnTo>
                    <a:pt x="264" y="210"/>
                  </a:lnTo>
                  <a:lnTo>
                    <a:pt x="267" y="210"/>
                  </a:lnTo>
                  <a:lnTo>
                    <a:pt x="267" y="210"/>
                  </a:lnTo>
                  <a:lnTo>
                    <a:pt x="267" y="207"/>
                  </a:lnTo>
                  <a:lnTo>
                    <a:pt x="267" y="207"/>
                  </a:lnTo>
                  <a:lnTo>
                    <a:pt x="267" y="204"/>
                  </a:lnTo>
                  <a:lnTo>
                    <a:pt x="267" y="204"/>
                  </a:lnTo>
                  <a:lnTo>
                    <a:pt x="264" y="204"/>
                  </a:lnTo>
                  <a:lnTo>
                    <a:pt x="264" y="201"/>
                  </a:lnTo>
                  <a:lnTo>
                    <a:pt x="261" y="201"/>
                  </a:lnTo>
                  <a:lnTo>
                    <a:pt x="261" y="198"/>
                  </a:lnTo>
                  <a:lnTo>
                    <a:pt x="261" y="195"/>
                  </a:lnTo>
                  <a:lnTo>
                    <a:pt x="261" y="195"/>
                  </a:lnTo>
                  <a:lnTo>
                    <a:pt x="261" y="192"/>
                  </a:lnTo>
                  <a:lnTo>
                    <a:pt x="261" y="189"/>
                  </a:lnTo>
                  <a:lnTo>
                    <a:pt x="264" y="189"/>
                  </a:lnTo>
                  <a:lnTo>
                    <a:pt x="267" y="189"/>
                  </a:lnTo>
                  <a:lnTo>
                    <a:pt x="273" y="192"/>
                  </a:lnTo>
                  <a:lnTo>
                    <a:pt x="285" y="195"/>
                  </a:lnTo>
                  <a:lnTo>
                    <a:pt x="288" y="195"/>
                  </a:lnTo>
                  <a:lnTo>
                    <a:pt x="291" y="195"/>
                  </a:lnTo>
                  <a:lnTo>
                    <a:pt x="300" y="189"/>
                  </a:lnTo>
                  <a:lnTo>
                    <a:pt x="303" y="186"/>
                  </a:lnTo>
                  <a:lnTo>
                    <a:pt x="300" y="183"/>
                  </a:lnTo>
                  <a:lnTo>
                    <a:pt x="300" y="180"/>
                  </a:lnTo>
                  <a:lnTo>
                    <a:pt x="300" y="180"/>
                  </a:lnTo>
                  <a:lnTo>
                    <a:pt x="294" y="177"/>
                  </a:lnTo>
                  <a:lnTo>
                    <a:pt x="291" y="174"/>
                  </a:lnTo>
                  <a:lnTo>
                    <a:pt x="291" y="171"/>
                  </a:lnTo>
                  <a:lnTo>
                    <a:pt x="291" y="171"/>
                  </a:lnTo>
                  <a:lnTo>
                    <a:pt x="291" y="168"/>
                  </a:lnTo>
                  <a:lnTo>
                    <a:pt x="291" y="168"/>
                  </a:lnTo>
                  <a:lnTo>
                    <a:pt x="291" y="165"/>
                  </a:lnTo>
                  <a:lnTo>
                    <a:pt x="297" y="156"/>
                  </a:lnTo>
                  <a:lnTo>
                    <a:pt x="300" y="153"/>
                  </a:lnTo>
                  <a:lnTo>
                    <a:pt x="300" y="150"/>
                  </a:lnTo>
                  <a:lnTo>
                    <a:pt x="300" y="147"/>
                  </a:lnTo>
                  <a:lnTo>
                    <a:pt x="300" y="144"/>
                  </a:lnTo>
                  <a:lnTo>
                    <a:pt x="303" y="144"/>
                  </a:lnTo>
                  <a:lnTo>
                    <a:pt x="306" y="144"/>
                  </a:lnTo>
                  <a:lnTo>
                    <a:pt x="309" y="144"/>
                  </a:lnTo>
                  <a:lnTo>
                    <a:pt x="312" y="144"/>
                  </a:lnTo>
                  <a:lnTo>
                    <a:pt x="315" y="144"/>
                  </a:lnTo>
                  <a:lnTo>
                    <a:pt x="318" y="144"/>
                  </a:lnTo>
                  <a:lnTo>
                    <a:pt x="321" y="144"/>
                  </a:lnTo>
                  <a:lnTo>
                    <a:pt x="324" y="141"/>
                  </a:lnTo>
                  <a:lnTo>
                    <a:pt x="330" y="141"/>
                  </a:lnTo>
                  <a:lnTo>
                    <a:pt x="333" y="141"/>
                  </a:lnTo>
                  <a:lnTo>
                    <a:pt x="336" y="138"/>
                  </a:lnTo>
                  <a:lnTo>
                    <a:pt x="336" y="135"/>
                  </a:lnTo>
                  <a:lnTo>
                    <a:pt x="339" y="132"/>
                  </a:lnTo>
                  <a:lnTo>
                    <a:pt x="339" y="132"/>
                  </a:lnTo>
                  <a:lnTo>
                    <a:pt x="336" y="129"/>
                  </a:lnTo>
                  <a:lnTo>
                    <a:pt x="336" y="126"/>
                  </a:lnTo>
                  <a:lnTo>
                    <a:pt x="333" y="123"/>
                  </a:lnTo>
                  <a:lnTo>
                    <a:pt x="339" y="114"/>
                  </a:lnTo>
                  <a:lnTo>
                    <a:pt x="342" y="114"/>
                  </a:lnTo>
                  <a:lnTo>
                    <a:pt x="345" y="111"/>
                  </a:lnTo>
                  <a:lnTo>
                    <a:pt x="345" y="111"/>
                  </a:lnTo>
                  <a:lnTo>
                    <a:pt x="351" y="111"/>
                  </a:lnTo>
                  <a:lnTo>
                    <a:pt x="357" y="111"/>
                  </a:lnTo>
                  <a:lnTo>
                    <a:pt x="366" y="108"/>
                  </a:lnTo>
                  <a:lnTo>
                    <a:pt x="366" y="108"/>
                  </a:lnTo>
                  <a:lnTo>
                    <a:pt x="369" y="105"/>
                  </a:lnTo>
                  <a:lnTo>
                    <a:pt x="369" y="102"/>
                  </a:lnTo>
                  <a:lnTo>
                    <a:pt x="366" y="99"/>
                  </a:lnTo>
                  <a:lnTo>
                    <a:pt x="366" y="99"/>
                  </a:lnTo>
                  <a:lnTo>
                    <a:pt x="369" y="96"/>
                  </a:lnTo>
                  <a:lnTo>
                    <a:pt x="372" y="93"/>
                  </a:lnTo>
                  <a:lnTo>
                    <a:pt x="378" y="90"/>
                  </a:lnTo>
                  <a:lnTo>
                    <a:pt x="378" y="90"/>
                  </a:lnTo>
                  <a:lnTo>
                    <a:pt x="381" y="87"/>
                  </a:lnTo>
                  <a:lnTo>
                    <a:pt x="381" y="90"/>
                  </a:lnTo>
                  <a:lnTo>
                    <a:pt x="387" y="90"/>
                  </a:lnTo>
                  <a:lnTo>
                    <a:pt x="387" y="90"/>
                  </a:lnTo>
                  <a:lnTo>
                    <a:pt x="390" y="90"/>
                  </a:lnTo>
                  <a:lnTo>
                    <a:pt x="402" y="81"/>
                  </a:lnTo>
                  <a:lnTo>
                    <a:pt x="402" y="81"/>
                  </a:lnTo>
                  <a:lnTo>
                    <a:pt x="405" y="81"/>
                  </a:lnTo>
                  <a:lnTo>
                    <a:pt x="408" y="84"/>
                  </a:lnTo>
                  <a:lnTo>
                    <a:pt x="411" y="84"/>
                  </a:lnTo>
                  <a:lnTo>
                    <a:pt x="417" y="81"/>
                  </a:lnTo>
                  <a:lnTo>
                    <a:pt x="420" y="81"/>
                  </a:lnTo>
                  <a:lnTo>
                    <a:pt x="423" y="81"/>
                  </a:lnTo>
                  <a:lnTo>
                    <a:pt x="426" y="81"/>
                  </a:lnTo>
                  <a:lnTo>
                    <a:pt x="432" y="78"/>
                  </a:lnTo>
                  <a:lnTo>
                    <a:pt x="435" y="78"/>
                  </a:lnTo>
                  <a:lnTo>
                    <a:pt x="438" y="78"/>
                  </a:lnTo>
                  <a:lnTo>
                    <a:pt x="438" y="78"/>
                  </a:lnTo>
                  <a:lnTo>
                    <a:pt x="447" y="81"/>
                  </a:lnTo>
                  <a:lnTo>
                    <a:pt x="447" y="81"/>
                  </a:lnTo>
                  <a:lnTo>
                    <a:pt x="450" y="81"/>
                  </a:lnTo>
                  <a:lnTo>
                    <a:pt x="450" y="81"/>
                  </a:lnTo>
                  <a:lnTo>
                    <a:pt x="450" y="78"/>
                  </a:lnTo>
                  <a:lnTo>
                    <a:pt x="453" y="75"/>
                  </a:lnTo>
                  <a:lnTo>
                    <a:pt x="453" y="66"/>
                  </a:lnTo>
                  <a:lnTo>
                    <a:pt x="453" y="63"/>
                  </a:lnTo>
                  <a:lnTo>
                    <a:pt x="450" y="60"/>
                  </a:lnTo>
                  <a:lnTo>
                    <a:pt x="447" y="57"/>
                  </a:lnTo>
                  <a:lnTo>
                    <a:pt x="447" y="54"/>
                  </a:lnTo>
                  <a:lnTo>
                    <a:pt x="444" y="51"/>
                  </a:lnTo>
                  <a:lnTo>
                    <a:pt x="444" y="51"/>
                  </a:lnTo>
                  <a:lnTo>
                    <a:pt x="444" y="42"/>
                  </a:lnTo>
                  <a:lnTo>
                    <a:pt x="444" y="42"/>
                  </a:lnTo>
                  <a:lnTo>
                    <a:pt x="444" y="39"/>
                  </a:lnTo>
                  <a:lnTo>
                    <a:pt x="441" y="36"/>
                  </a:lnTo>
                  <a:lnTo>
                    <a:pt x="438" y="36"/>
                  </a:lnTo>
                  <a:lnTo>
                    <a:pt x="429" y="39"/>
                  </a:lnTo>
                  <a:lnTo>
                    <a:pt x="426" y="39"/>
                  </a:lnTo>
                  <a:lnTo>
                    <a:pt x="423" y="39"/>
                  </a:lnTo>
                  <a:lnTo>
                    <a:pt x="423" y="36"/>
                  </a:lnTo>
                  <a:lnTo>
                    <a:pt x="420" y="33"/>
                  </a:lnTo>
                  <a:lnTo>
                    <a:pt x="420" y="27"/>
                  </a:lnTo>
                  <a:lnTo>
                    <a:pt x="423" y="18"/>
                  </a:lnTo>
                  <a:lnTo>
                    <a:pt x="423" y="12"/>
                  </a:lnTo>
                  <a:lnTo>
                    <a:pt x="426" y="9"/>
                  </a:lnTo>
                  <a:lnTo>
                    <a:pt x="426" y="6"/>
                  </a:lnTo>
                  <a:lnTo>
                    <a:pt x="429" y="0"/>
                  </a:lnTo>
                  <a:lnTo>
                    <a:pt x="435" y="3"/>
                  </a:lnTo>
                  <a:lnTo>
                    <a:pt x="435" y="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856694" y="2852738"/>
              <a:ext cx="923925" cy="995363"/>
            </a:xfrm>
            <a:custGeom>
              <a:avLst/>
              <a:gdLst>
                <a:gd name="T0" fmla="*/ 72 w 582"/>
                <a:gd name="T1" fmla="*/ 372 h 627"/>
                <a:gd name="T2" fmla="*/ 51 w 582"/>
                <a:gd name="T3" fmla="*/ 348 h 627"/>
                <a:gd name="T4" fmla="*/ 51 w 582"/>
                <a:gd name="T5" fmla="*/ 378 h 627"/>
                <a:gd name="T6" fmla="*/ 63 w 582"/>
                <a:gd name="T7" fmla="*/ 306 h 627"/>
                <a:gd name="T8" fmla="*/ 21 w 582"/>
                <a:gd name="T9" fmla="*/ 288 h 627"/>
                <a:gd name="T10" fmla="*/ 0 w 582"/>
                <a:gd name="T11" fmla="*/ 279 h 627"/>
                <a:gd name="T12" fmla="*/ 573 w 582"/>
                <a:gd name="T13" fmla="*/ 216 h 627"/>
                <a:gd name="T14" fmla="*/ 564 w 582"/>
                <a:gd name="T15" fmla="*/ 192 h 627"/>
                <a:gd name="T16" fmla="*/ 528 w 582"/>
                <a:gd name="T17" fmla="*/ 174 h 627"/>
                <a:gd name="T18" fmla="*/ 525 w 582"/>
                <a:gd name="T19" fmla="*/ 141 h 627"/>
                <a:gd name="T20" fmla="*/ 471 w 582"/>
                <a:gd name="T21" fmla="*/ 57 h 627"/>
                <a:gd name="T22" fmla="*/ 450 w 582"/>
                <a:gd name="T23" fmla="*/ 54 h 627"/>
                <a:gd name="T24" fmla="*/ 432 w 582"/>
                <a:gd name="T25" fmla="*/ 63 h 627"/>
                <a:gd name="T26" fmla="*/ 396 w 582"/>
                <a:gd name="T27" fmla="*/ 63 h 627"/>
                <a:gd name="T28" fmla="*/ 387 w 582"/>
                <a:gd name="T29" fmla="*/ 36 h 627"/>
                <a:gd name="T30" fmla="*/ 369 w 582"/>
                <a:gd name="T31" fmla="*/ 27 h 627"/>
                <a:gd name="T32" fmla="*/ 360 w 582"/>
                <a:gd name="T33" fmla="*/ 12 h 627"/>
                <a:gd name="T34" fmla="*/ 345 w 582"/>
                <a:gd name="T35" fmla="*/ 0 h 627"/>
                <a:gd name="T36" fmla="*/ 309 w 582"/>
                <a:gd name="T37" fmla="*/ 24 h 627"/>
                <a:gd name="T38" fmla="*/ 288 w 582"/>
                <a:gd name="T39" fmla="*/ 18 h 627"/>
                <a:gd name="T40" fmla="*/ 216 w 582"/>
                <a:gd name="T41" fmla="*/ 27 h 627"/>
                <a:gd name="T42" fmla="*/ 201 w 582"/>
                <a:gd name="T43" fmla="*/ 48 h 627"/>
                <a:gd name="T44" fmla="*/ 135 w 582"/>
                <a:gd name="T45" fmla="*/ 45 h 627"/>
                <a:gd name="T46" fmla="*/ 150 w 582"/>
                <a:gd name="T47" fmla="*/ 69 h 627"/>
                <a:gd name="T48" fmla="*/ 180 w 582"/>
                <a:gd name="T49" fmla="*/ 111 h 627"/>
                <a:gd name="T50" fmla="*/ 192 w 582"/>
                <a:gd name="T51" fmla="*/ 153 h 627"/>
                <a:gd name="T52" fmla="*/ 198 w 582"/>
                <a:gd name="T53" fmla="*/ 189 h 627"/>
                <a:gd name="T54" fmla="*/ 195 w 582"/>
                <a:gd name="T55" fmla="*/ 231 h 627"/>
                <a:gd name="T56" fmla="*/ 207 w 582"/>
                <a:gd name="T57" fmla="*/ 246 h 627"/>
                <a:gd name="T58" fmla="*/ 183 w 582"/>
                <a:gd name="T59" fmla="*/ 258 h 627"/>
                <a:gd name="T60" fmla="*/ 135 w 582"/>
                <a:gd name="T61" fmla="*/ 255 h 627"/>
                <a:gd name="T62" fmla="*/ 126 w 582"/>
                <a:gd name="T63" fmla="*/ 246 h 627"/>
                <a:gd name="T64" fmla="*/ 93 w 582"/>
                <a:gd name="T65" fmla="*/ 264 h 627"/>
                <a:gd name="T66" fmla="*/ 72 w 582"/>
                <a:gd name="T67" fmla="*/ 303 h 627"/>
                <a:gd name="T68" fmla="*/ 87 w 582"/>
                <a:gd name="T69" fmla="*/ 312 h 627"/>
                <a:gd name="T70" fmla="*/ 96 w 582"/>
                <a:gd name="T71" fmla="*/ 324 h 627"/>
                <a:gd name="T72" fmla="*/ 108 w 582"/>
                <a:gd name="T73" fmla="*/ 345 h 627"/>
                <a:gd name="T74" fmla="*/ 99 w 582"/>
                <a:gd name="T75" fmla="*/ 369 h 627"/>
                <a:gd name="T76" fmla="*/ 93 w 582"/>
                <a:gd name="T77" fmla="*/ 390 h 627"/>
                <a:gd name="T78" fmla="*/ 96 w 582"/>
                <a:gd name="T79" fmla="*/ 420 h 627"/>
                <a:gd name="T80" fmla="*/ 66 w 582"/>
                <a:gd name="T81" fmla="*/ 444 h 627"/>
                <a:gd name="T82" fmla="*/ 117 w 582"/>
                <a:gd name="T83" fmla="*/ 471 h 627"/>
                <a:gd name="T84" fmla="*/ 180 w 582"/>
                <a:gd name="T85" fmla="*/ 561 h 627"/>
                <a:gd name="T86" fmla="*/ 204 w 582"/>
                <a:gd name="T87" fmla="*/ 552 h 627"/>
                <a:gd name="T88" fmla="*/ 225 w 582"/>
                <a:gd name="T89" fmla="*/ 570 h 627"/>
                <a:gd name="T90" fmla="*/ 240 w 582"/>
                <a:gd name="T91" fmla="*/ 597 h 627"/>
                <a:gd name="T92" fmla="*/ 267 w 582"/>
                <a:gd name="T93" fmla="*/ 612 h 627"/>
                <a:gd name="T94" fmla="*/ 312 w 582"/>
                <a:gd name="T95" fmla="*/ 621 h 627"/>
                <a:gd name="T96" fmla="*/ 330 w 582"/>
                <a:gd name="T97" fmla="*/ 600 h 627"/>
                <a:gd name="T98" fmla="*/ 363 w 582"/>
                <a:gd name="T99" fmla="*/ 591 h 627"/>
                <a:gd name="T100" fmla="*/ 384 w 582"/>
                <a:gd name="T101" fmla="*/ 564 h 627"/>
                <a:gd name="T102" fmla="*/ 417 w 582"/>
                <a:gd name="T103" fmla="*/ 510 h 627"/>
                <a:gd name="T104" fmla="*/ 438 w 582"/>
                <a:gd name="T105" fmla="*/ 477 h 627"/>
                <a:gd name="T106" fmla="*/ 456 w 582"/>
                <a:gd name="T107" fmla="*/ 450 h 627"/>
                <a:gd name="T108" fmla="*/ 486 w 582"/>
                <a:gd name="T109" fmla="*/ 417 h 627"/>
                <a:gd name="T110" fmla="*/ 501 w 582"/>
                <a:gd name="T111" fmla="*/ 390 h 627"/>
                <a:gd name="T112" fmla="*/ 519 w 582"/>
                <a:gd name="T113" fmla="*/ 375 h 627"/>
                <a:gd name="T114" fmla="*/ 510 w 582"/>
                <a:gd name="T115" fmla="*/ 351 h 627"/>
                <a:gd name="T116" fmla="*/ 498 w 582"/>
                <a:gd name="T117" fmla="*/ 315 h 627"/>
                <a:gd name="T118" fmla="*/ 501 w 582"/>
                <a:gd name="T119" fmla="*/ 285 h 627"/>
                <a:gd name="T120" fmla="*/ 540 w 582"/>
                <a:gd name="T121" fmla="*/ 270 h 627"/>
                <a:gd name="T122" fmla="*/ 555 w 582"/>
                <a:gd name="T123" fmla="*/ 246 h 627"/>
                <a:gd name="T124" fmla="*/ 579 w 582"/>
                <a:gd name="T125" fmla="*/ 222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2" h="627">
                  <a:moveTo>
                    <a:pt x="69" y="411"/>
                  </a:moveTo>
                  <a:lnTo>
                    <a:pt x="75" y="411"/>
                  </a:lnTo>
                  <a:lnTo>
                    <a:pt x="78" y="408"/>
                  </a:lnTo>
                  <a:lnTo>
                    <a:pt x="78" y="399"/>
                  </a:lnTo>
                  <a:lnTo>
                    <a:pt x="81" y="387"/>
                  </a:lnTo>
                  <a:lnTo>
                    <a:pt x="81" y="384"/>
                  </a:lnTo>
                  <a:lnTo>
                    <a:pt x="78" y="381"/>
                  </a:lnTo>
                  <a:lnTo>
                    <a:pt x="72" y="378"/>
                  </a:lnTo>
                  <a:lnTo>
                    <a:pt x="69" y="375"/>
                  </a:lnTo>
                  <a:lnTo>
                    <a:pt x="72" y="372"/>
                  </a:lnTo>
                  <a:lnTo>
                    <a:pt x="72" y="369"/>
                  </a:lnTo>
                  <a:lnTo>
                    <a:pt x="69" y="369"/>
                  </a:lnTo>
                  <a:lnTo>
                    <a:pt x="69" y="366"/>
                  </a:lnTo>
                  <a:lnTo>
                    <a:pt x="69" y="363"/>
                  </a:lnTo>
                  <a:lnTo>
                    <a:pt x="69" y="357"/>
                  </a:lnTo>
                  <a:lnTo>
                    <a:pt x="66" y="354"/>
                  </a:lnTo>
                  <a:lnTo>
                    <a:pt x="63" y="354"/>
                  </a:lnTo>
                  <a:lnTo>
                    <a:pt x="60" y="357"/>
                  </a:lnTo>
                  <a:lnTo>
                    <a:pt x="57" y="354"/>
                  </a:lnTo>
                  <a:lnTo>
                    <a:pt x="51" y="348"/>
                  </a:lnTo>
                  <a:lnTo>
                    <a:pt x="45" y="345"/>
                  </a:lnTo>
                  <a:lnTo>
                    <a:pt x="39" y="339"/>
                  </a:lnTo>
                  <a:lnTo>
                    <a:pt x="33" y="339"/>
                  </a:lnTo>
                  <a:lnTo>
                    <a:pt x="36" y="351"/>
                  </a:lnTo>
                  <a:lnTo>
                    <a:pt x="39" y="357"/>
                  </a:lnTo>
                  <a:lnTo>
                    <a:pt x="39" y="360"/>
                  </a:lnTo>
                  <a:lnTo>
                    <a:pt x="39" y="363"/>
                  </a:lnTo>
                  <a:lnTo>
                    <a:pt x="42" y="369"/>
                  </a:lnTo>
                  <a:lnTo>
                    <a:pt x="45" y="375"/>
                  </a:lnTo>
                  <a:lnTo>
                    <a:pt x="51" y="378"/>
                  </a:lnTo>
                  <a:lnTo>
                    <a:pt x="63" y="390"/>
                  </a:lnTo>
                  <a:lnTo>
                    <a:pt x="66" y="396"/>
                  </a:lnTo>
                  <a:lnTo>
                    <a:pt x="66" y="399"/>
                  </a:lnTo>
                  <a:lnTo>
                    <a:pt x="69" y="411"/>
                  </a:lnTo>
                  <a:close/>
                  <a:moveTo>
                    <a:pt x="57" y="306"/>
                  </a:moveTo>
                  <a:lnTo>
                    <a:pt x="57" y="306"/>
                  </a:lnTo>
                  <a:lnTo>
                    <a:pt x="57" y="309"/>
                  </a:lnTo>
                  <a:lnTo>
                    <a:pt x="60" y="306"/>
                  </a:lnTo>
                  <a:lnTo>
                    <a:pt x="63" y="306"/>
                  </a:lnTo>
                  <a:lnTo>
                    <a:pt x="63" y="306"/>
                  </a:lnTo>
                  <a:lnTo>
                    <a:pt x="63" y="300"/>
                  </a:lnTo>
                  <a:lnTo>
                    <a:pt x="57" y="297"/>
                  </a:lnTo>
                  <a:lnTo>
                    <a:pt x="54" y="291"/>
                  </a:lnTo>
                  <a:lnTo>
                    <a:pt x="30" y="288"/>
                  </a:lnTo>
                  <a:lnTo>
                    <a:pt x="27" y="288"/>
                  </a:lnTo>
                  <a:lnTo>
                    <a:pt x="27" y="285"/>
                  </a:lnTo>
                  <a:lnTo>
                    <a:pt x="30" y="285"/>
                  </a:lnTo>
                  <a:lnTo>
                    <a:pt x="30" y="282"/>
                  </a:lnTo>
                  <a:lnTo>
                    <a:pt x="27" y="285"/>
                  </a:lnTo>
                  <a:lnTo>
                    <a:pt x="21" y="288"/>
                  </a:lnTo>
                  <a:lnTo>
                    <a:pt x="15" y="288"/>
                  </a:lnTo>
                  <a:lnTo>
                    <a:pt x="9" y="282"/>
                  </a:lnTo>
                  <a:lnTo>
                    <a:pt x="12" y="282"/>
                  </a:lnTo>
                  <a:lnTo>
                    <a:pt x="18" y="282"/>
                  </a:lnTo>
                  <a:lnTo>
                    <a:pt x="18" y="282"/>
                  </a:lnTo>
                  <a:lnTo>
                    <a:pt x="18" y="279"/>
                  </a:lnTo>
                  <a:lnTo>
                    <a:pt x="18" y="279"/>
                  </a:lnTo>
                  <a:lnTo>
                    <a:pt x="15" y="276"/>
                  </a:lnTo>
                  <a:lnTo>
                    <a:pt x="12" y="276"/>
                  </a:lnTo>
                  <a:lnTo>
                    <a:pt x="0" y="279"/>
                  </a:lnTo>
                  <a:lnTo>
                    <a:pt x="0" y="282"/>
                  </a:lnTo>
                  <a:lnTo>
                    <a:pt x="3" y="282"/>
                  </a:lnTo>
                  <a:lnTo>
                    <a:pt x="12" y="291"/>
                  </a:lnTo>
                  <a:lnTo>
                    <a:pt x="15" y="294"/>
                  </a:lnTo>
                  <a:lnTo>
                    <a:pt x="27" y="291"/>
                  </a:lnTo>
                  <a:lnTo>
                    <a:pt x="48" y="303"/>
                  </a:lnTo>
                  <a:lnTo>
                    <a:pt x="57" y="306"/>
                  </a:lnTo>
                  <a:close/>
                  <a:moveTo>
                    <a:pt x="579" y="222"/>
                  </a:moveTo>
                  <a:lnTo>
                    <a:pt x="576" y="219"/>
                  </a:lnTo>
                  <a:lnTo>
                    <a:pt x="573" y="216"/>
                  </a:lnTo>
                  <a:lnTo>
                    <a:pt x="573" y="213"/>
                  </a:lnTo>
                  <a:lnTo>
                    <a:pt x="570" y="210"/>
                  </a:lnTo>
                  <a:lnTo>
                    <a:pt x="573" y="204"/>
                  </a:lnTo>
                  <a:lnTo>
                    <a:pt x="573" y="204"/>
                  </a:lnTo>
                  <a:lnTo>
                    <a:pt x="573" y="201"/>
                  </a:lnTo>
                  <a:lnTo>
                    <a:pt x="573" y="198"/>
                  </a:lnTo>
                  <a:lnTo>
                    <a:pt x="570" y="198"/>
                  </a:lnTo>
                  <a:lnTo>
                    <a:pt x="570" y="195"/>
                  </a:lnTo>
                  <a:lnTo>
                    <a:pt x="567" y="195"/>
                  </a:lnTo>
                  <a:lnTo>
                    <a:pt x="564" y="192"/>
                  </a:lnTo>
                  <a:lnTo>
                    <a:pt x="564" y="192"/>
                  </a:lnTo>
                  <a:lnTo>
                    <a:pt x="549" y="192"/>
                  </a:lnTo>
                  <a:lnTo>
                    <a:pt x="546" y="192"/>
                  </a:lnTo>
                  <a:lnTo>
                    <a:pt x="546" y="189"/>
                  </a:lnTo>
                  <a:lnTo>
                    <a:pt x="546" y="183"/>
                  </a:lnTo>
                  <a:lnTo>
                    <a:pt x="546" y="183"/>
                  </a:lnTo>
                  <a:lnTo>
                    <a:pt x="543" y="183"/>
                  </a:lnTo>
                  <a:lnTo>
                    <a:pt x="540" y="180"/>
                  </a:lnTo>
                  <a:lnTo>
                    <a:pt x="534" y="177"/>
                  </a:lnTo>
                  <a:lnTo>
                    <a:pt x="528" y="174"/>
                  </a:lnTo>
                  <a:lnTo>
                    <a:pt x="525" y="171"/>
                  </a:lnTo>
                  <a:lnTo>
                    <a:pt x="525" y="168"/>
                  </a:lnTo>
                  <a:lnTo>
                    <a:pt x="522" y="162"/>
                  </a:lnTo>
                  <a:lnTo>
                    <a:pt x="522" y="159"/>
                  </a:lnTo>
                  <a:lnTo>
                    <a:pt x="522" y="153"/>
                  </a:lnTo>
                  <a:lnTo>
                    <a:pt x="522" y="150"/>
                  </a:lnTo>
                  <a:lnTo>
                    <a:pt x="522" y="147"/>
                  </a:lnTo>
                  <a:lnTo>
                    <a:pt x="522" y="147"/>
                  </a:lnTo>
                  <a:lnTo>
                    <a:pt x="525" y="144"/>
                  </a:lnTo>
                  <a:lnTo>
                    <a:pt x="525" y="141"/>
                  </a:lnTo>
                  <a:lnTo>
                    <a:pt x="522" y="138"/>
                  </a:lnTo>
                  <a:lnTo>
                    <a:pt x="522" y="132"/>
                  </a:lnTo>
                  <a:lnTo>
                    <a:pt x="519" y="129"/>
                  </a:lnTo>
                  <a:lnTo>
                    <a:pt x="516" y="123"/>
                  </a:lnTo>
                  <a:lnTo>
                    <a:pt x="507" y="117"/>
                  </a:lnTo>
                  <a:lnTo>
                    <a:pt x="480" y="78"/>
                  </a:lnTo>
                  <a:lnTo>
                    <a:pt x="477" y="66"/>
                  </a:lnTo>
                  <a:lnTo>
                    <a:pt x="474" y="63"/>
                  </a:lnTo>
                  <a:lnTo>
                    <a:pt x="471" y="60"/>
                  </a:lnTo>
                  <a:lnTo>
                    <a:pt x="471" y="57"/>
                  </a:lnTo>
                  <a:lnTo>
                    <a:pt x="465" y="57"/>
                  </a:lnTo>
                  <a:lnTo>
                    <a:pt x="453" y="48"/>
                  </a:lnTo>
                  <a:lnTo>
                    <a:pt x="450" y="48"/>
                  </a:lnTo>
                  <a:lnTo>
                    <a:pt x="450" y="48"/>
                  </a:lnTo>
                  <a:lnTo>
                    <a:pt x="450" y="48"/>
                  </a:lnTo>
                  <a:lnTo>
                    <a:pt x="450" y="48"/>
                  </a:lnTo>
                  <a:lnTo>
                    <a:pt x="450" y="51"/>
                  </a:lnTo>
                  <a:lnTo>
                    <a:pt x="450" y="54"/>
                  </a:lnTo>
                  <a:lnTo>
                    <a:pt x="450" y="54"/>
                  </a:lnTo>
                  <a:lnTo>
                    <a:pt x="450" y="54"/>
                  </a:lnTo>
                  <a:lnTo>
                    <a:pt x="453" y="54"/>
                  </a:lnTo>
                  <a:lnTo>
                    <a:pt x="453" y="57"/>
                  </a:lnTo>
                  <a:lnTo>
                    <a:pt x="453" y="57"/>
                  </a:lnTo>
                  <a:lnTo>
                    <a:pt x="453" y="57"/>
                  </a:lnTo>
                  <a:lnTo>
                    <a:pt x="453" y="60"/>
                  </a:lnTo>
                  <a:lnTo>
                    <a:pt x="453" y="60"/>
                  </a:lnTo>
                  <a:lnTo>
                    <a:pt x="453" y="63"/>
                  </a:lnTo>
                  <a:lnTo>
                    <a:pt x="450" y="63"/>
                  </a:lnTo>
                  <a:lnTo>
                    <a:pt x="450" y="63"/>
                  </a:lnTo>
                  <a:lnTo>
                    <a:pt x="432" y="63"/>
                  </a:lnTo>
                  <a:lnTo>
                    <a:pt x="429" y="66"/>
                  </a:lnTo>
                  <a:lnTo>
                    <a:pt x="426" y="66"/>
                  </a:lnTo>
                  <a:lnTo>
                    <a:pt x="426" y="66"/>
                  </a:lnTo>
                  <a:lnTo>
                    <a:pt x="423" y="69"/>
                  </a:lnTo>
                  <a:lnTo>
                    <a:pt x="423" y="69"/>
                  </a:lnTo>
                  <a:lnTo>
                    <a:pt x="411" y="66"/>
                  </a:lnTo>
                  <a:lnTo>
                    <a:pt x="402" y="69"/>
                  </a:lnTo>
                  <a:lnTo>
                    <a:pt x="399" y="69"/>
                  </a:lnTo>
                  <a:lnTo>
                    <a:pt x="396" y="66"/>
                  </a:lnTo>
                  <a:lnTo>
                    <a:pt x="396" y="63"/>
                  </a:lnTo>
                  <a:lnTo>
                    <a:pt x="393" y="60"/>
                  </a:lnTo>
                  <a:lnTo>
                    <a:pt x="393" y="60"/>
                  </a:lnTo>
                  <a:lnTo>
                    <a:pt x="393" y="54"/>
                  </a:lnTo>
                  <a:lnTo>
                    <a:pt x="393" y="48"/>
                  </a:lnTo>
                  <a:lnTo>
                    <a:pt x="396" y="42"/>
                  </a:lnTo>
                  <a:lnTo>
                    <a:pt x="396" y="39"/>
                  </a:lnTo>
                  <a:lnTo>
                    <a:pt x="396" y="36"/>
                  </a:lnTo>
                  <a:lnTo>
                    <a:pt x="396" y="36"/>
                  </a:lnTo>
                  <a:lnTo>
                    <a:pt x="393" y="36"/>
                  </a:lnTo>
                  <a:lnTo>
                    <a:pt x="387" y="36"/>
                  </a:lnTo>
                  <a:lnTo>
                    <a:pt x="387" y="33"/>
                  </a:lnTo>
                  <a:lnTo>
                    <a:pt x="387" y="30"/>
                  </a:lnTo>
                  <a:lnTo>
                    <a:pt x="384" y="30"/>
                  </a:lnTo>
                  <a:lnTo>
                    <a:pt x="381" y="30"/>
                  </a:lnTo>
                  <a:lnTo>
                    <a:pt x="378" y="30"/>
                  </a:lnTo>
                  <a:lnTo>
                    <a:pt x="375" y="30"/>
                  </a:lnTo>
                  <a:lnTo>
                    <a:pt x="372" y="30"/>
                  </a:lnTo>
                  <a:lnTo>
                    <a:pt x="369" y="30"/>
                  </a:lnTo>
                  <a:lnTo>
                    <a:pt x="369" y="27"/>
                  </a:lnTo>
                  <a:lnTo>
                    <a:pt x="369" y="27"/>
                  </a:lnTo>
                  <a:lnTo>
                    <a:pt x="372" y="24"/>
                  </a:lnTo>
                  <a:lnTo>
                    <a:pt x="372" y="21"/>
                  </a:lnTo>
                  <a:lnTo>
                    <a:pt x="372" y="18"/>
                  </a:lnTo>
                  <a:lnTo>
                    <a:pt x="369" y="18"/>
                  </a:lnTo>
                  <a:lnTo>
                    <a:pt x="369" y="15"/>
                  </a:lnTo>
                  <a:lnTo>
                    <a:pt x="363" y="18"/>
                  </a:lnTo>
                  <a:lnTo>
                    <a:pt x="360" y="18"/>
                  </a:lnTo>
                  <a:lnTo>
                    <a:pt x="360" y="18"/>
                  </a:lnTo>
                  <a:lnTo>
                    <a:pt x="360" y="15"/>
                  </a:lnTo>
                  <a:lnTo>
                    <a:pt x="360" y="12"/>
                  </a:lnTo>
                  <a:lnTo>
                    <a:pt x="360" y="12"/>
                  </a:lnTo>
                  <a:lnTo>
                    <a:pt x="357" y="9"/>
                  </a:lnTo>
                  <a:lnTo>
                    <a:pt x="357" y="9"/>
                  </a:lnTo>
                  <a:lnTo>
                    <a:pt x="354" y="12"/>
                  </a:lnTo>
                  <a:lnTo>
                    <a:pt x="351" y="12"/>
                  </a:lnTo>
                  <a:lnTo>
                    <a:pt x="348" y="12"/>
                  </a:lnTo>
                  <a:lnTo>
                    <a:pt x="348" y="9"/>
                  </a:lnTo>
                  <a:lnTo>
                    <a:pt x="348" y="6"/>
                  </a:lnTo>
                  <a:lnTo>
                    <a:pt x="345" y="6"/>
                  </a:lnTo>
                  <a:lnTo>
                    <a:pt x="345" y="0"/>
                  </a:lnTo>
                  <a:lnTo>
                    <a:pt x="333" y="0"/>
                  </a:lnTo>
                  <a:lnTo>
                    <a:pt x="330" y="0"/>
                  </a:lnTo>
                  <a:lnTo>
                    <a:pt x="321" y="9"/>
                  </a:lnTo>
                  <a:lnTo>
                    <a:pt x="321" y="12"/>
                  </a:lnTo>
                  <a:lnTo>
                    <a:pt x="321" y="12"/>
                  </a:lnTo>
                  <a:lnTo>
                    <a:pt x="321" y="15"/>
                  </a:lnTo>
                  <a:lnTo>
                    <a:pt x="318" y="18"/>
                  </a:lnTo>
                  <a:lnTo>
                    <a:pt x="315" y="21"/>
                  </a:lnTo>
                  <a:lnTo>
                    <a:pt x="309" y="21"/>
                  </a:lnTo>
                  <a:lnTo>
                    <a:pt x="309" y="24"/>
                  </a:lnTo>
                  <a:lnTo>
                    <a:pt x="306" y="27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97" y="27"/>
                  </a:lnTo>
                  <a:lnTo>
                    <a:pt x="297" y="27"/>
                  </a:lnTo>
                  <a:lnTo>
                    <a:pt x="297" y="24"/>
                  </a:lnTo>
                  <a:lnTo>
                    <a:pt x="297" y="21"/>
                  </a:lnTo>
                  <a:lnTo>
                    <a:pt x="294" y="18"/>
                  </a:lnTo>
                  <a:lnTo>
                    <a:pt x="291" y="18"/>
                  </a:lnTo>
                  <a:lnTo>
                    <a:pt x="288" y="18"/>
                  </a:lnTo>
                  <a:lnTo>
                    <a:pt x="285" y="18"/>
                  </a:lnTo>
                  <a:lnTo>
                    <a:pt x="273" y="18"/>
                  </a:lnTo>
                  <a:lnTo>
                    <a:pt x="249" y="21"/>
                  </a:lnTo>
                  <a:lnTo>
                    <a:pt x="243" y="24"/>
                  </a:lnTo>
                  <a:lnTo>
                    <a:pt x="231" y="27"/>
                  </a:lnTo>
                  <a:lnTo>
                    <a:pt x="228" y="27"/>
                  </a:lnTo>
                  <a:lnTo>
                    <a:pt x="225" y="24"/>
                  </a:lnTo>
                  <a:lnTo>
                    <a:pt x="222" y="24"/>
                  </a:lnTo>
                  <a:lnTo>
                    <a:pt x="219" y="24"/>
                  </a:lnTo>
                  <a:lnTo>
                    <a:pt x="216" y="27"/>
                  </a:lnTo>
                  <a:lnTo>
                    <a:pt x="213" y="27"/>
                  </a:lnTo>
                  <a:lnTo>
                    <a:pt x="213" y="30"/>
                  </a:lnTo>
                  <a:lnTo>
                    <a:pt x="210" y="33"/>
                  </a:lnTo>
                  <a:lnTo>
                    <a:pt x="213" y="33"/>
                  </a:lnTo>
                  <a:lnTo>
                    <a:pt x="213" y="36"/>
                  </a:lnTo>
                  <a:lnTo>
                    <a:pt x="213" y="39"/>
                  </a:lnTo>
                  <a:lnTo>
                    <a:pt x="213" y="42"/>
                  </a:lnTo>
                  <a:lnTo>
                    <a:pt x="204" y="45"/>
                  </a:lnTo>
                  <a:lnTo>
                    <a:pt x="201" y="48"/>
                  </a:lnTo>
                  <a:lnTo>
                    <a:pt x="201" y="48"/>
                  </a:lnTo>
                  <a:lnTo>
                    <a:pt x="195" y="51"/>
                  </a:lnTo>
                  <a:lnTo>
                    <a:pt x="183" y="51"/>
                  </a:lnTo>
                  <a:lnTo>
                    <a:pt x="171" y="51"/>
                  </a:lnTo>
                  <a:lnTo>
                    <a:pt x="165" y="51"/>
                  </a:lnTo>
                  <a:lnTo>
                    <a:pt x="153" y="51"/>
                  </a:lnTo>
                  <a:lnTo>
                    <a:pt x="150" y="51"/>
                  </a:lnTo>
                  <a:lnTo>
                    <a:pt x="147" y="51"/>
                  </a:lnTo>
                  <a:lnTo>
                    <a:pt x="144" y="51"/>
                  </a:lnTo>
                  <a:lnTo>
                    <a:pt x="138" y="45"/>
                  </a:lnTo>
                  <a:lnTo>
                    <a:pt x="135" y="45"/>
                  </a:lnTo>
                  <a:lnTo>
                    <a:pt x="132" y="42"/>
                  </a:lnTo>
                  <a:lnTo>
                    <a:pt x="129" y="45"/>
                  </a:lnTo>
                  <a:lnTo>
                    <a:pt x="129" y="45"/>
                  </a:lnTo>
                  <a:lnTo>
                    <a:pt x="129" y="48"/>
                  </a:lnTo>
                  <a:lnTo>
                    <a:pt x="129" y="48"/>
                  </a:lnTo>
                  <a:lnTo>
                    <a:pt x="138" y="54"/>
                  </a:lnTo>
                  <a:lnTo>
                    <a:pt x="141" y="57"/>
                  </a:lnTo>
                  <a:lnTo>
                    <a:pt x="144" y="63"/>
                  </a:lnTo>
                  <a:lnTo>
                    <a:pt x="144" y="66"/>
                  </a:lnTo>
                  <a:lnTo>
                    <a:pt x="150" y="69"/>
                  </a:lnTo>
                  <a:lnTo>
                    <a:pt x="153" y="75"/>
                  </a:lnTo>
                  <a:lnTo>
                    <a:pt x="153" y="75"/>
                  </a:lnTo>
                  <a:lnTo>
                    <a:pt x="153" y="84"/>
                  </a:lnTo>
                  <a:lnTo>
                    <a:pt x="156" y="87"/>
                  </a:lnTo>
                  <a:lnTo>
                    <a:pt x="159" y="90"/>
                  </a:lnTo>
                  <a:lnTo>
                    <a:pt x="159" y="93"/>
                  </a:lnTo>
                  <a:lnTo>
                    <a:pt x="171" y="102"/>
                  </a:lnTo>
                  <a:lnTo>
                    <a:pt x="177" y="105"/>
                  </a:lnTo>
                  <a:lnTo>
                    <a:pt x="177" y="108"/>
                  </a:lnTo>
                  <a:lnTo>
                    <a:pt x="180" y="111"/>
                  </a:lnTo>
                  <a:lnTo>
                    <a:pt x="180" y="111"/>
                  </a:lnTo>
                  <a:lnTo>
                    <a:pt x="177" y="114"/>
                  </a:lnTo>
                  <a:lnTo>
                    <a:pt x="177" y="117"/>
                  </a:lnTo>
                  <a:lnTo>
                    <a:pt x="177" y="120"/>
                  </a:lnTo>
                  <a:lnTo>
                    <a:pt x="177" y="126"/>
                  </a:lnTo>
                  <a:lnTo>
                    <a:pt x="183" y="135"/>
                  </a:lnTo>
                  <a:lnTo>
                    <a:pt x="189" y="147"/>
                  </a:lnTo>
                  <a:lnTo>
                    <a:pt x="189" y="150"/>
                  </a:lnTo>
                  <a:lnTo>
                    <a:pt x="192" y="153"/>
                  </a:lnTo>
                  <a:lnTo>
                    <a:pt x="192" y="153"/>
                  </a:lnTo>
                  <a:lnTo>
                    <a:pt x="192" y="156"/>
                  </a:lnTo>
                  <a:lnTo>
                    <a:pt x="192" y="159"/>
                  </a:lnTo>
                  <a:lnTo>
                    <a:pt x="192" y="162"/>
                  </a:lnTo>
                  <a:lnTo>
                    <a:pt x="195" y="165"/>
                  </a:lnTo>
                  <a:lnTo>
                    <a:pt x="195" y="168"/>
                  </a:lnTo>
                  <a:lnTo>
                    <a:pt x="198" y="171"/>
                  </a:lnTo>
                  <a:lnTo>
                    <a:pt x="198" y="177"/>
                  </a:lnTo>
                  <a:lnTo>
                    <a:pt x="198" y="186"/>
                  </a:lnTo>
                  <a:lnTo>
                    <a:pt x="198" y="189"/>
                  </a:lnTo>
                  <a:lnTo>
                    <a:pt x="198" y="189"/>
                  </a:lnTo>
                  <a:lnTo>
                    <a:pt x="198" y="192"/>
                  </a:lnTo>
                  <a:lnTo>
                    <a:pt x="195" y="192"/>
                  </a:lnTo>
                  <a:lnTo>
                    <a:pt x="195" y="195"/>
                  </a:lnTo>
                  <a:lnTo>
                    <a:pt x="195" y="198"/>
                  </a:lnTo>
                  <a:lnTo>
                    <a:pt x="198" y="216"/>
                  </a:lnTo>
                  <a:lnTo>
                    <a:pt x="198" y="216"/>
                  </a:lnTo>
                  <a:lnTo>
                    <a:pt x="198" y="219"/>
                  </a:lnTo>
                  <a:lnTo>
                    <a:pt x="195" y="222"/>
                  </a:lnTo>
                  <a:lnTo>
                    <a:pt x="195" y="225"/>
                  </a:lnTo>
                  <a:lnTo>
                    <a:pt x="195" y="231"/>
                  </a:lnTo>
                  <a:lnTo>
                    <a:pt x="198" y="231"/>
                  </a:lnTo>
                  <a:lnTo>
                    <a:pt x="198" y="231"/>
                  </a:lnTo>
                  <a:lnTo>
                    <a:pt x="201" y="231"/>
                  </a:lnTo>
                  <a:lnTo>
                    <a:pt x="201" y="231"/>
                  </a:lnTo>
                  <a:lnTo>
                    <a:pt x="210" y="237"/>
                  </a:lnTo>
                  <a:lnTo>
                    <a:pt x="210" y="240"/>
                  </a:lnTo>
                  <a:lnTo>
                    <a:pt x="213" y="243"/>
                  </a:lnTo>
                  <a:lnTo>
                    <a:pt x="210" y="246"/>
                  </a:lnTo>
                  <a:lnTo>
                    <a:pt x="210" y="246"/>
                  </a:lnTo>
                  <a:lnTo>
                    <a:pt x="207" y="246"/>
                  </a:lnTo>
                  <a:lnTo>
                    <a:pt x="207" y="246"/>
                  </a:lnTo>
                  <a:lnTo>
                    <a:pt x="207" y="246"/>
                  </a:lnTo>
                  <a:lnTo>
                    <a:pt x="204" y="246"/>
                  </a:lnTo>
                  <a:lnTo>
                    <a:pt x="201" y="246"/>
                  </a:lnTo>
                  <a:lnTo>
                    <a:pt x="201" y="249"/>
                  </a:lnTo>
                  <a:lnTo>
                    <a:pt x="195" y="255"/>
                  </a:lnTo>
                  <a:lnTo>
                    <a:pt x="192" y="255"/>
                  </a:lnTo>
                  <a:lnTo>
                    <a:pt x="192" y="255"/>
                  </a:lnTo>
                  <a:lnTo>
                    <a:pt x="183" y="255"/>
                  </a:lnTo>
                  <a:lnTo>
                    <a:pt x="183" y="258"/>
                  </a:lnTo>
                  <a:lnTo>
                    <a:pt x="177" y="261"/>
                  </a:lnTo>
                  <a:lnTo>
                    <a:pt x="174" y="261"/>
                  </a:lnTo>
                  <a:lnTo>
                    <a:pt x="171" y="264"/>
                  </a:lnTo>
                  <a:lnTo>
                    <a:pt x="168" y="264"/>
                  </a:lnTo>
                  <a:lnTo>
                    <a:pt x="156" y="255"/>
                  </a:lnTo>
                  <a:lnTo>
                    <a:pt x="150" y="252"/>
                  </a:lnTo>
                  <a:lnTo>
                    <a:pt x="147" y="255"/>
                  </a:lnTo>
                  <a:lnTo>
                    <a:pt x="144" y="255"/>
                  </a:lnTo>
                  <a:lnTo>
                    <a:pt x="141" y="255"/>
                  </a:lnTo>
                  <a:lnTo>
                    <a:pt x="135" y="255"/>
                  </a:lnTo>
                  <a:lnTo>
                    <a:pt x="132" y="258"/>
                  </a:lnTo>
                  <a:lnTo>
                    <a:pt x="129" y="258"/>
                  </a:lnTo>
                  <a:lnTo>
                    <a:pt x="126" y="258"/>
                  </a:lnTo>
                  <a:lnTo>
                    <a:pt x="123" y="258"/>
                  </a:lnTo>
                  <a:lnTo>
                    <a:pt x="123" y="255"/>
                  </a:lnTo>
                  <a:lnTo>
                    <a:pt x="123" y="252"/>
                  </a:lnTo>
                  <a:lnTo>
                    <a:pt x="126" y="252"/>
                  </a:lnTo>
                  <a:lnTo>
                    <a:pt x="126" y="249"/>
                  </a:lnTo>
                  <a:lnTo>
                    <a:pt x="126" y="249"/>
                  </a:lnTo>
                  <a:lnTo>
                    <a:pt x="126" y="246"/>
                  </a:lnTo>
                  <a:lnTo>
                    <a:pt x="123" y="246"/>
                  </a:lnTo>
                  <a:lnTo>
                    <a:pt x="120" y="246"/>
                  </a:lnTo>
                  <a:lnTo>
                    <a:pt x="117" y="246"/>
                  </a:lnTo>
                  <a:lnTo>
                    <a:pt x="114" y="249"/>
                  </a:lnTo>
                  <a:lnTo>
                    <a:pt x="102" y="252"/>
                  </a:lnTo>
                  <a:lnTo>
                    <a:pt x="99" y="252"/>
                  </a:lnTo>
                  <a:lnTo>
                    <a:pt x="96" y="252"/>
                  </a:lnTo>
                  <a:lnTo>
                    <a:pt x="93" y="258"/>
                  </a:lnTo>
                  <a:lnTo>
                    <a:pt x="93" y="261"/>
                  </a:lnTo>
                  <a:lnTo>
                    <a:pt x="93" y="264"/>
                  </a:lnTo>
                  <a:lnTo>
                    <a:pt x="96" y="267"/>
                  </a:lnTo>
                  <a:lnTo>
                    <a:pt x="96" y="270"/>
                  </a:lnTo>
                  <a:lnTo>
                    <a:pt x="96" y="273"/>
                  </a:lnTo>
                  <a:lnTo>
                    <a:pt x="93" y="276"/>
                  </a:lnTo>
                  <a:lnTo>
                    <a:pt x="81" y="285"/>
                  </a:lnTo>
                  <a:lnTo>
                    <a:pt x="78" y="288"/>
                  </a:lnTo>
                  <a:lnTo>
                    <a:pt x="78" y="294"/>
                  </a:lnTo>
                  <a:lnTo>
                    <a:pt x="78" y="297"/>
                  </a:lnTo>
                  <a:lnTo>
                    <a:pt x="75" y="300"/>
                  </a:lnTo>
                  <a:lnTo>
                    <a:pt x="72" y="303"/>
                  </a:lnTo>
                  <a:lnTo>
                    <a:pt x="72" y="306"/>
                  </a:lnTo>
                  <a:lnTo>
                    <a:pt x="75" y="306"/>
                  </a:lnTo>
                  <a:lnTo>
                    <a:pt x="78" y="306"/>
                  </a:lnTo>
                  <a:lnTo>
                    <a:pt x="78" y="306"/>
                  </a:lnTo>
                  <a:lnTo>
                    <a:pt x="81" y="309"/>
                  </a:lnTo>
                  <a:lnTo>
                    <a:pt x="84" y="309"/>
                  </a:lnTo>
                  <a:lnTo>
                    <a:pt x="87" y="309"/>
                  </a:lnTo>
                  <a:lnTo>
                    <a:pt x="87" y="309"/>
                  </a:lnTo>
                  <a:lnTo>
                    <a:pt x="87" y="309"/>
                  </a:lnTo>
                  <a:lnTo>
                    <a:pt x="87" y="312"/>
                  </a:lnTo>
                  <a:lnTo>
                    <a:pt x="87" y="312"/>
                  </a:lnTo>
                  <a:lnTo>
                    <a:pt x="87" y="312"/>
                  </a:lnTo>
                  <a:lnTo>
                    <a:pt x="93" y="315"/>
                  </a:lnTo>
                  <a:lnTo>
                    <a:pt x="90" y="318"/>
                  </a:lnTo>
                  <a:lnTo>
                    <a:pt x="90" y="321"/>
                  </a:lnTo>
                  <a:lnTo>
                    <a:pt x="93" y="321"/>
                  </a:lnTo>
                  <a:lnTo>
                    <a:pt x="93" y="324"/>
                  </a:lnTo>
                  <a:lnTo>
                    <a:pt x="93" y="324"/>
                  </a:lnTo>
                  <a:lnTo>
                    <a:pt x="96" y="324"/>
                  </a:lnTo>
                  <a:lnTo>
                    <a:pt x="96" y="324"/>
                  </a:lnTo>
                  <a:lnTo>
                    <a:pt x="99" y="327"/>
                  </a:lnTo>
                  <a:lnTo>
                    <a:pt x="99" y="327"/>
                  </a:lnTo>
                  <a:lnTo>
                    <a:pt x="99" y="333"/>
                  </a:lnTo>
                  <a:lnTo>
                    <a:pt x="99" y="336"/>
                  </a:lnTo>
                  <a:lnTo>
                    <a:pt x="99" y="339"/>
                  </a:lnTo>
                  <a:lnTo>
                    <a:pt x="105" y="339"/>
                  </a:lnTo>
                  <a:lnTo>
                    <a:pt x="105" y="342"/>
                  </a:lnTo>
                  <a:lnTo>
                    <a:pt x="108" y="342"/>
                  </a:lnTo>
                  <a:lnTo>
                    <a:pt x="108" y="345"/>
                  </a:lnTo>
                  <a:lnTo>
                    <a:pt x="108" y="345"/>
                  </a:lnTo>
                  <a:lnTo>
                    <a:pt x="105" y="351"/>
                  </a:lnTo>
                  <a:lnTo>
                    <a:pt x="102" y="354"/>
                  </a:lnTo>
                  <a:lnTo>
                    <a:pt x="99" y="354"/>
                  </a:lnTo>
                  <a:lnTo>
                    <a:pt x="93" y="351"/>
                  </a:lnTo>
                  <a:lnTo>
                    <a:pt x="96" y="360"/>
                  </a:lnTo>
                  <a:lnTo>
                    <a:pt x="99" y="363"/>
                  </a:lnTo>
                  <a:lnTo>
                    <a:pt x="102" y="366"/>
                  </a:lnTo>
                  <a:lnTo>
                    <a:pt x="102" y="366"/>
                  </a:lnTo>
                  <a:lnTo>
                    <a:pt x="99" y="369"/>
                  </a:lnTo>
                  <a:lnTo>
                    <a:pt x="99" y="369"/>
                  </a:lnTo>
                  <a:lnTo>
                    <a:pt x="99" y="372"/>
                  </a:lnTo>
                  <a:lnTo>
                    <a:pt x="102" y="375"/>
                  </a:lnTo>
                  <a:lnTo>
                    <a:pt x="102" y="378"/>
                  </a:lnTo>
                  <a:lnTo>
                    <a:pt x="102" y="381"/>
                  </a:lnTo>
                  <a:lnTo>
                    <a:pt x="102" y="384"/>
                  </a:lnTo>
                  <a:lnTo>
                    <a:pt x="102" y="384"/>
                  </a:lnTo>
                  <a:lnTo>
                    <a:pt x="99" y="384"/>
                  </a:lnTo>
                  <a:lnTo>
                    <a:pt x="96" y="384"/>
                  </a:lnTo>
                  <a:lnTo>
                    <a:pt x="93" y="387"/>
                  </a:lnTo>
                  <a:lnTo>
                    <a:pt x="93" y="390"/>
                  </a:lnTo>
                  <a:lnTo>
                    <a:pt x="90" y="390"/>
                  </a:lnTo>
                  <a:lnTo>
                    <a:pt x="90" y="393"/>
                  </a:lnTo>
                  <a:lnTo>
                    <a:pt x="87" y="393"/>
                  </a:lnTo>
                  <a:lnTo>
                    <a:pt x="87" y="396"/>
                  </a:lnTo>
                  <a:lnTo>
                    <a:pt x="87" y="399"/>
                  </a:lnTo>
                  <a:lnTo>
                    <a:pt x="90" y="402"/>
                  </a:lnTo>
                  <a:lnTo>
                    <a:pt x="90" y="408"/>
                  </a:lnTo>
                  <a:lnTo>
                    <a:pt x="90" y="411"/>
                  </a:lnTo>
                  <a:lnTo>
                    <a:pt x="90" y="414"/>
                  </a:lnTo>
                  <a:lnTo>
                    <a:pt x="96" y="420"/>
                  </a:lnTo>
                  <a:lnTo>
                    <a:pt x="117" y="435"/>
                  </a:lnTo>
                  <a:lnTo>
                    <a:pt x="120" y="441"/>
                  </a:lnTo>
                  <a:lnTo>
                    <a:pt x="105" y="435"/>
                  </a:lnTo>
                  <a:lnTo>
                    <a:pt x="102" y="432"/>
                  </a:lnTo>
                  <a:lnTo>
                    <a:pt x="102" y="429"/>
                  </a:lnTo>
                  <a:lnTo>
                    <a:pt x="87" y="414"/>
                  </a:lnTo>
                  <a:lnTo>
                    <a:pt x="84" y="414"/>
                  </a:lnTo>
                  <a:lnTo>
                    <a:pt x="69" y="417"/>
                  </a:lnTo>
                  <a:lnTo>
                    <a:pt x="69" y="423"/>
                  </a:lnTo>
                  <a:lnTo>
                    <a:pt x="66" y="444"/>
                  </a:lnTo>
                  <a:lnTo>
                    <a:pt x="69" y="444"/>
                  </a:lnTo>
                  <a:lnTo>
                    <a:pt x="78" y="444"/>
                  </a:lnTo>
                  <a:lnTo>
                    <a:pt x="81" y="447"/>
                  </a:lnTo>
                  <a:lnTo>
                    <a:pt x="84" y="450"/>
                  </a:lnTo>
                  <a:lnTo>
                    <a:pt x="87" y="453"/>
                  </a:lnTo>
                  <a:lnTo>
                    <a:pt x="90" y="456"/>
                  </a:lnTo>
                  <a:lnTo>
                    <a:pt x="93" y="456"/>
                  </a:lnTo>
                  <a:lnTo>
                    <a:pt x="99" y="459"/>
                  </a:lnTo>
                  <a:lnTo>
                    <a:pt x="111" y="471"/>
                  </a:lnTo>
                  <a:lnTo>
                    <a:pt x="117" y="471"/>
                  </a:lnTo>
                  <a:lnTo>
                    <a:pt x="120" y="474"/>
                  </a:lnTo>
                  <a:lnTo>
                    <a:pt x="120" y="480"/>
                  </a:lnTo>
                  <a:lnTo>
                    <a:pt x="120" y="480"/>
                  </a:lnTo>
                  <a:lnTo>
                    <a:pt x="150" y="501"/>
                  </a:lnTo>
                  <a:lnTo>
                    <a:pt x="162" y="513"/>
                  </a:lnTo>
                  <a:lnTo>
                    <a:pt x="165" y="522"/>
                  </a:lnTo>
                  <a:lnTo>
                    <a:pt x="171" y="531"/>
                  </a:lnTo>
                  <a:lnTo>
                    <a:pt x="177" y="549"/>
                  </a:lnTo>
                  <a:lnTo>
                    <a:pt x="180" y="561"/>
                  </a:lnTo>
                  <a:lnTo>
                    <a:pt x="180" y="561"/>
                  </a:lnTo>
                  <a:lnTo>
                    <a:pt x="180" y="561"/>
                  </a:lnTo>
                  <a:lnTo>
                    <a:pt x="189" y="561"/>
                  </a:lnTo>
                  <a:lnTo>
                    <a:pt x="195" y="561"/>
                  </a:lnTo>
                  <a:lnTo>
                    <a:pt x="198" y="561"/>
                  </a:lnTo>
                  <a:lnTo>
                    <a:pt x="198" y="561"/>
                  </a:lnTo>
                  <a:lnTo>
                    <a:pt x="201" y="558"/>
                  </a:lnTo>
                  <a:lnTo>
                    <a:pt x="201" y="558"/>
                  </a:lnTo>
                  <a:lnTo>
                    <a:pt x="201" y="555"/>
                  </a:lnTo>
                  <a:lnTo>
                    <a:pt x="204" y="555"/>
                  </a:lnTo>
                  <a:lnTo>
                    <a:pt x="204" y="552"/>
                  </a:lnTo>
                  <a:lnTo>
                    <a:pt x="207" y="552"/>
                  </a:lnTo>
                  <a:lnTo>
                    <a:pt x="207" y="555"/>
                  </a:lnTo>
                  <a:lnTo>
                    <a:pt x="210" y="558"/>
                  </a:lnTo>
                  <a:lnTo>
                    <a:pt x="210" y="558"/>
                  </a:lnTo>
                  <a:lnTo>
                    <a:pt x="210" y="564"/>
                  </a:lnTo>
                  <a:lnTo>
                    <a:pt x="213" y="567"/>
                  </a:lnTo>
                  <a:lnTo>
                    <a:pt x="213" y="570"/>
                  </a:lnTo>
                  <a:lnTo>
                    <a:pt x="219" y="570"/>
                  </a:lnTo>
                  <a:lnTo>
                    <a:pt x="222" y="570"/>
                  </a:lnTo>
                  <a:lnTo>
                    <a:pt x="225" y="570"/>
                  </a:lnTo>
                  <a:lnTo>
                    <a:pt x="228" y="570"/>
                  </a:lnTo>
                  <a:lnTo>
                    <a:pt x="231" y="573"/>
                  </a:lnTo>
                  <a:lnTo>
                    <a:pt x="237" y="576"/>
                  </a:lnTo>
                  <a:lnTo>
                    <a:pt x="240" y="579"/>
                  </a:lnTo>
                  <a:lnTo>
                    <a:pt x="240" y="582"/>
                  </a:lnTo>
                  <a:lnTo>
                    <a:pt x="240" y="585"/>
                  </a:lnTo>
                  <a:lnTo>
                    <a:pt x="240" y="591"/>
                  </a:lnTo>
                  <a:lnTo>
                    <a:pt x="240" y="591"/>
                  </a:lnTo>
                  <a:lnTo>
                    <a:pt x="240" y="594"/>
                  </a:lnTo>
                  <a:lnTo>
                    <a:pt x="240" y="597"/>
                  </a:lnTo>
                  <a:lnTo>
                    <a:pt x="240" y="597"/>
                  </a:lnTo>
                  <a:lnTo>
                    <a:pt x="243" y="600"/>
                  </a:lnTo>
                  <a:lnTo>
                    <a:pt x="246" y="606"/>
                  </a:lnTo>
                  <a:lnTo>
                    <a:pt x="246" y="606"/>
                  </a:lnTo>
                  <a:lnTo>
                    <a:pt x="249" y="609"/>
                  </a:lnTo>
                  <a:lnTo>
                    <a:pt x="249" y="609"/>
                  </a:lnTo>
                  <a:lnTo>
                    <a:pt x="255" y="606"/>
                  </a:lnTo>
                  <a:lnTo>
                    <a:pt x="258" y="606"/>
                  </a:lnTo>
                  <a:lnTo>
                    <a:pt x="264" y="612"/>
                  </a:lnTo>
                  <a:lnTo>
                    <a:pt x="267" y="612"/>
                  </a:lnTo>
                  <a:lnTo>
                    <a:pt x="270" y="615"/>
                  </a:lnTo>
                  <a:lnTo>
                    <a:pt x="273" y="615"/>
                  </a:lnTo>
                  <a:lnTo>
                    <a:pt x="276" y="621"/>
                  </a:lnTo>
                  <a:lnTo>
                    <a:pt x="279" y="621"/>
                  </a:lnTo>
                  <a:lnTo>
                    <a:pt x="282" y="624"/>
                  </a:lnTo>
                  <a:lnTo>
                    <a:pt x="294" y="627"/>
                  </a:lnTo>
                  <a:lnTo>
                    <a:pt x="297" y="627"/>
                  </a:lnTo>
                  <a:lnTo>
                    <a:pt x="300" y="624"/>
                  </a:lnTo>
                  <a:lnTo>
                    <a:pt x="309" y="621"/>
                  </a:lnTo>
                  <a:lnTo>
                    <a:pt x="312" y="621"/>
                  </a:lnTo>
                  <a:lnTo>
                    <a:pt x="318" y="624"/>
                  </a:lnTo>
                  <a:lnTo>
                    <a:pt x="324" y="621"/>
                  </a:lnTo>
                  <a:lnTo>
                    <a:pt x="327" y="615"/>
                  </a:lnTo>
                  <a:lnTo>
                    <a:pt x="327" y="612"/>
                  </a:lnTo>
                  <a:lnTo>
                    <a:pt x="330" y="612"/>
                  </a:lnTo>
                  <a:lnTo>
                    <a:pt x="330" y="609"/>
                  </a:lnTo>
                  <a:lnTo>
                    <a:pt x="327" y="606"/>
                  </a:lnTo>
                  <a:lnTo>
                    <a:pt x="327" y="606"/>
                  </a:lnTo>
                  <a:lnTo>
                    <a:pt x="327" y="603"/>
                  </a:lnTo>
                  <a:lnTo>
                    <a:pt x="330" y="600"/>
                  </a:lnTo>
                  <a:lnTo>
                    <a:pt x="330" y="600"/>
                  </a:lnTo>
                  <a:lnTo>
                    <a:pt x="345" y="591"/>
                  </a:lnTo>
                  <a:lnTo>
                    <a:pt x="348" y="591"/>
                  </a:lnTo>
                  <a:lnTo>
                    <a:pt x="348" y="591"/>
                  </a:lnTo>
                  <a:lnTo>
                    <a:pt x="351" y="591"/>
                  </a:lnTo>
                  <a:lnTo>
                    <a:pt x="354" y="591"/>
                  </a:lnTo>
                  <a:lnTo>
                    <a:pt x="357" y="594"/>
                  </a:lnTo>
                  <a:lnTo>
                    <a:pt x="357" y="591"/>
                  </a:lnTo>
                  <a:lnTo>
                    <a:pt x="360" y="591"/>
                  </a:lnTo>
                  <a:lnTo>
                    <a:pt x="363" y="591"/>
                  </a:lnTo>
                  <a:lnTo>
                    <a:pt x="363" y="588"/>
                  </a:lnTo>
                  <a:lnTo>
                    <a:pt x="366" y="582"/>
                  </a:lnTo>
                  <a:lnTo>
                    <a:pt x="366" y="582"/>
                  </a:lnTo>
                  <a:lnTo>
                    <a:pt x="366" y="579"/>
                  </a:lnTo>
                  <a:lnTo>
                    <a:pt x="369" y="579"/>
                  </a:lnTo>
                  <a:lnTo>
                    <a:pt x="372" y="576"/>
                  </a:lnTo>
                  <a:lnTo>
                    <a:pt x="375" y="576"/>
                  </a:lnTo>
                  <a:lnTo>
                    <a:pt x="381" y="573"/>
                  </a:lnTo>
                  <a:lnTo>
                    <a:pt x="384" y="570"/>
                  </a:lnTo>
                  <a:lnTo>
                    <a:pt x="384" y="564"/>
                  </a:lnTo>
                  <a:lnTo>
                    <a:pt x="384" y="564"/>
                  </a:lnTo>
                  <a:lnTo>
                    <a:pt x="384" y="555"/>
                  </a:lnTo>
                  <a:lnTo>
                    <a:pt x="384" y="552"/>
                  </a:lnTo>
                  <a:lnTo>
                    <a:pt x="384" y="546"/>
                  </a:lnTo>
                  <a:lnTo>
                    <a:pt x="387" y="537"/>
                  </a:lnTo>
                  <a:lnTo>
                    <a:pt x="387" y="531"/>
                  </a:lnTo>
                  <a:lnTo>
                    <a:pt x="390" y="531"/>
                  </a:lnTo>
                  <a:lnTo>
                    <a:pt x="390" y="528"/>
                  </a:lnTo>
                  <a:lnTo>
                    <a:pt x="411" y="513"/>
                  </a:lnTo>
                  <a:lnTo>
                    <a:pt x="417" y="510"/>
                  </a:lnTo>
                  <a:lnTo>
                    <a:pt x="417" y="510"/>
                  </a:lnTo>
                  <a:lnTo>
                    <a:pt x="420" y="513"/>
                  </a:lnTo>
                  <a:lnTo>
                    <a:pt x="423" y="510"/>
                  </a:lnTo>
                  <a:lnTo>
                    <a:pt x="423" y="507"/>
                  </a:lnTo>
                  <a:lnTo>
                    <a:pt x="429" y="495"/>
                  </a:lnTo>
                  <a:lnTo>
                    <a:pt x="435" y="489"/>
                  </a:lnTo>
                  <a:lnTo>
                    <a:pt x="438" y="486"/>
                  </a:lnTo>
                  <a:lnTo>
                    <a:pt x="438" y="483"/>
                  </a:lnTo>
                  <a:lnTo>
                    <a:pt x="438" y="480"/>
                  </a:lnTo>
                  <a:lnTo>
                    <a:pt x="438" y="477"/>
                  </a:lnTo>
                  <a:lnTo>
                    <a:pt x="438" y="471"/>
                  </a:lnTo>
                  <a:lnTo>
                    <a:pt x="438" y="468"/>
                  </a:lnTo>
                  <a:lnTo>
                    <a:pt x="438" y="465"/>
                  </a:lnTo>
                  <a:lnTo>
                    <a:pt x="441" y="465"/>
                  </a:lnTo>
                  <a:lnTo>
                    <a:pt x="444" y="465"/>
                  </a:lnTo>
                  <a:lnTo>
                    <a:pt x="444" y="465"/>
                  </a:lnTo>
                  <a:lnTo>
                    <a:pt x="447" y="465"/>
                  </a:lnTo>
                  <a:lnTo>
                    <a:pt x="450" y="462"/>
                  </a:lnTo>
                  <a:lnTo>
                    <a:pt x="453" y="456"/>
                  </a:lnTo>
                  <a:lnTo>
                    <a:pt x="456" y="450"/>
                  </a:lnTo>
                  <a:lnTo>
                    <a:pt x="465" y="444"/>
                  </a:lnTo>
                  <a:lnTo>
                    <a:pt x="468" y="432"/>
                  </a:lnTo>
                  <a:lnTo>
                    <a:pt x="471" y="429"/>
                  </a:lnTo>
                  <a:lnTo>
                    <a:pt x="474" y="426"/>
                  </a:lnTo>
                  <a:lnTo>
                    <a:pt x="477" y="423"/>
                  </a:lnTo>
                  <a:lnTo>
                    <a:pt x="480" y="420"/>
                  </a:lnTo>
                  <a:lnTo>
                    <a:pt x="480" y="417"/>
                  </a:lnTo>
                  <a:lnTo>
                    <a:pt x="483" y="417"/>
                  </a:lnTo>
                  <a:lnTo>
                    <a:pt x="483" y="414"/>
                  </a:lnTo>
                  <a:lnTo>
                    <a:pt x="486" y="417"/>
                  </a:lnTo>
                  <a:lnTo>
                    <a:pt x="489" y="417"/>
                  </a:lnTo>
                  <a:lnTo>
                    <a:pt x="495" y="417"/>
                  </a:lnTo>
                  <a:lnTo>
                    <a:pt x="495" y="417"/>
                  </a:lnTo>
                  <a:lnTo>
                    <a:pt x="495" y="414"/>
                  </a:lnTo>
                  <a:lnTo>
                    <a:pt x="498" y="414"/>
                  </a:lnTo>
                  <a:lnTo>
                    <a:pt x="498" y="408"/>
                  </a:lnTo>
                  <a:lnTo>
                    <a:pt x="498" y="396"/>
                  </a:lnTo>
                  <a:lnTo>
                    <a:pt x="498" y="393"/>
                  </a:lnTo>
                  <a:lnTo>
                    <a:pt x="501" y="390"/>
                  </a:lnTo>
                  <a:lnTo>
                    <a:pt x="501" y="390"/>
                  </a:lnTo>
                  <a:lnTo>
                    <a:pt x="501" y="387"/>
                  </a:lnTo>
                  <a:lnTo>
                    <a:pt x="501" y="381"/>
                  </a:lnTo>
                  <a:lnTo>
                    <a:pt x="501" y="378"/>
                  </a:lnTo>
                  <a:lnTo>
                    <a:pt x="504" y="378"/>
                  </a:lnTo>
                  <a:lnTo>
                    <a:pt x="504" y="378"/>
                  </a:lnTo>
                  <a:lnTo>
                    <a:pt x="510" y="378"/>
                  </a:lnTo>
                  <a:lnTo>
                    <a:pt x="510" y="378"/>
                  </a:lnTo>
                  <a:lnTo>
                    <a:pt x="513" y="378"/>
                  </a:lnTo>
                  <a:lnTo>
                    <a:pt x="516" y="375"/>
                  </a:lnTo>
                  <a:lnTo>
                    <a:pt x="519" y="375"/>
                  </a:lnTo>
                  <a:lnTo>
                    <a:pt x="522" y="372"/>
                  </a:lnTo>
                  <a:lnTo>
                    <a:pt x="525" y="369"/>
                  </a:lnTo>
                  <a:lnTo>
                    <a:pt x="525" y="366"/>
                  </a:lnTo>
                  <a:lnTo>
                    <a:pt x="525" y="363"/>
                  </a:lnTo>
                  <a:lnTo>
                    <a:pt x="519" y="351"/>
                  </a:lnTo>
                  <a:lnTo>
                    <a:pt x="519" y="351"/>
                  </a:lnTo>
                  <a:lnTo>
                    <a:pt x="516" y="348"/>
                  </a:lnTo>
                  <a:lnTo>
                    <a:pt x="516" y="348"/>
                  </a:lnTo>
                  <a:lnTo>
                    <a:pt x="513" y="351"/>
                  </a:lnTo>
                  <a:lnTo>
                    <a:pt x="510" y="351"/>
                  </a:lnTo>
                  <a:lnTo>
                    <a:pt x="510" y="348"/>
                  </a:lnTo>
                  <a:lnTo>
                    <a:pt x="501" y="339"/>
                  </a:lnTo>
                  <a:lnTo>
                    <a:pt x="501" y="336"/>
                  </a:lnTo>
                  <a:lnTo>
                    <a:pt x="501" y="336"/>
                  </a:lnTo>
                  <a:lnTo>
                    <a:pt x="501" y="333"/>
                  </a:lnTo>
                  <a:lnTo>
                    <a:pt x="501" y="330"/>
                  </a:lnTo>
                  <a:lnTo>
                    <a:pt x="501" y="327"/>
                  </a:lnTo>
                  <a:lnTo>
                    <a:pt x="501" y="324"/>
                  </a:lnTo>
                  <a:lnTo>
                    <a:pt x="501" y="324"/>
                  </a:lnTo>
                  <a:lnTo>
                    <a:pt x="498" y="315"/>
                  </a:lnTo>
                  <a:lnTo>
                    <a:pt x="504" y="315"/>
                  </a:lnTo>
                  <a:lnTo>
                    <a:pt x="504" y="315"/>
                  </a:lnTo>
                  <a:lnTo>
                    <a:pt x="504" y="312"/>
                  </a:lnTo>
                  <a:lnTo>
                    <a:pt x="504" y="300"/>
                  </a:lnTo>
                  <a:lnTo>
                    <a:pt x="501" y="300"/>
                  </a:lnTo>
                  <a:lnTo>
                    <a:pt x="501" y="297"/>
                  </a:lnTo>
                  <a:lnTo>
                    <a:pt x="498" y="294"/>
                  </a:lnTo>
                  <a:lnTo>
                    <a:pt x="498" y="288"/>
                  </a:lnTo>
                  <a:lnTo>
                    <a:pt x="498" y="285"/>
                  </a:lnTo>
                  <a:lnTo>
                    <a:pt x="501" y="285"/>
                  </a:lnTo>
                  <a:lnTo>
                    <a:pt x="504" y="285"/>
                  </a:lnTo>
                  <a:lnTo>
                    <a:pt x="507" y="285"/>
                  </a:lnTo>
                  <a:lnTo>
                    <a:pt x="507" y="282"/>
                  </a:lnTo>
                  <a:lnTo>
                    <a:pt x="513" y="276"/>
                  </a:lnTo>
                  <a:lnTo>
                    <a:pt x="519" y="273"/>
                  </a:lnTo>
                  <a:lnTo>
                    <a:pt x="522" y="270"/>
                  </a:lnTo>
                  <a:lnTo>
                    <a:pt x="522" y="270"/>
                  </a:lnTo>
                  <a:lnTo>
                    <a:pt x="534" y="270"/>
                  </a:lnTo>
                  <a:lnTo>
                    <a:pt x="537" y="270"/>
                  </a:lnTo>
                  <a:lnTo>
                    <a:pt x="540" y="270"/>
                  </a:lnTo>
                  <a:lnTo>
                    <a:pt x="540" y="267"/>
                  </a:lnTo>
                  <a:lnTo>
                    <a:pt x="540" y="267"/>
                  </a:lnTo>
                  <a:lnTo>
                    <a:pt x="540" y="264"/>
                  </a:lnTo>
                  <a:lnTo>
                    <a:pt x="540" y="261"/>
                  </a:lnTo>
                  <a:lnTo>
                    <a:pt x="543" y="261"/>
                  </a:lnTo>
                  <a:lnTo>
                    <a:pt x="546" y="258"/>
                  </a:lnTo>
                  <a:lnTo>
                    <a:pt x="546" y="255"/>
                  </a:lnTo>
                  <a:lnTo>
                    <a:pt x="549" y="249"/>
                  </a:lnTo>
                  <a:lnTo>
                    <a:pt x="552" y="246"/>
                  </a:lnTo>
                  <a:lnTo>
                    <a:pt x="555" y="246"/>
                  </a:lnTo>
                  <a:lnTo>
                    <a:pt x="555" y="246"/>
                  </a:lnTo>
                  <a:lnTo>
                    <a:pt x="558" y="243"/>
                  </a:lnTo>
                  <a:lnTo>
                    <a:pt x="561" y="243"/>
                  </a:lnTo>
                  <a:lnTo>
                    <a:pt x="561" y="246"/>
                  </a:lnTo>
                  <a:lnTo>
                    <a:pt x="564" y="246"/>
                  </a:lnTo>
                  <a:lnTo>
                    <a:pt x="567" y="243"/>
                  </a:lnTo>
                  <a:lnTo>
                    <a:pt x="576" y="237"/>
                  </a:lnTo>
                  <a:lnTo>
                    <a:pt x="579" y="237"/>
                  </a:lnTo>
                  <a:lnTo>
                    <a:pt x="582" y="225"/>
                  </a:lnTo>
                  <a:lnTo>
                    <a:pt x="579" y="22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2842532" y="1216026"/>
              <a:ext cx="965200" cy="790575"/>
            </a:xfrm>
            <a:custGeom>
              <a:avLst/>
              <a:gdLst>
                <a:gd name="T0" fmla="*/ 99 w 608"/>
                <a:gd name="T1" fmla="*/ 12 h 498"/>
                <a:gd name="T2" fmla="*/ 120 w 608"/>
                <a:gd name="T3" fmla="*/ 18 h 498"/>
                <a:gd name="T4" fmla="*/ 144 w 608"/>
                <a:gd name="T5" fmla="*/ 45 h 498"/>
                <a:gd name="T6" fmla="*/ 176 w 608"/>
                <a:gd name="T7" fmla="*/ 54 h 498"/>
                <a:gd name="T8" fmla="*/ 200 w 608"/>
                <a:gd name="T9" fmla="*/ 45 h 498"/>
                <a:gd name="T10" fmla="*/ 218 w 608"/>
                <a:gd name="T11" fmla="*/ 51 h 498"/>
                <a:gd name="T12" fmla="*/ 212 w 608"/>
                <a:gd name="T13" fmla="*/ 78 h 498"/>
                <a:gd name="T14" fmla="*/ 218 w 608"/>
                <a:gd name="T15" fmla="*/ 93 h 498"/>
                <a:gd name="T16" fmla="*/ 242 w 608"/>
                <a:gd name="T17" fmla="*/ 81 h 498"/>
                <a:gd name="T18" fmla="*/ 254 w 608"/>
                <a:gd name="T19" fmla="*/ 90 h 498"/>
                <a:gd name="T20" fmla="*/ 278 w 608"/>
                <a:gd name="T21" fmla="*/ 96 h 498"/>
                <a:gd name="T22" fmla="*/ 290 w 608"/>
                <a:gd name="T23" fmla="*/ 87 h 498"/>
                <a:gd name="T24" fmla="*/ 293 w 608"/>
                <a:gd name="T25" fmla="*/ 111 h 498"/>
                <a:gd name="T26" fmla="*/ 311 w 608"/>
                <a:gd name="T27" fmla="*/ 108 h 498"/>
                <a:gd name="T28" fmla="*/ 335 w 608"/>
                <a:gd name="T29" fmla="*/ 111 h 498"/>
                <a:gd name="T30" fmla="*/ 350 w 608"/>
                <a:gd name="T31" fmla="*/ 99 h 498"/>
                <a:gd name="T32" fmla="*/ 419 w 608"/>
                <a:gd name="T33" fmla="*/ 114 h 498"/>
                <a:gd name="T34" fmla="*/ 449 w 608"/>
                <a:gd name="T35" fmla="*/ 114 h 498"/>
                <a:gd name="T36" fmla="*/ 479 w 608"/>
                <a:gd name="T37" fmla="*/ 111 h 498"/>
                <a:gd name="T38" fmla="*/ 530 w 608"/>
                <a:gd name="T39" fmla="*/ 114 h 498"/>
                <a:gd name="T40" fmla="*/ 551 w 608"/>
                <a:gd name="T41" fmla="*/ 111 h 498"/>
                <a:gd name="T42" fmla="*/ 575 w 608"/>
                <a:gd name="T43" fmla="*/ 135 h 498"/>
                <a:gd name="T44" fmla="*/ 584 w 608"/>
                <a:gd name="T45" fmla="*/ 132 h 498"/>
                <a:gd name="T46" fmla="*/ 608 w 608"/>
                <a:gd name="T47" fmla="*/ 162 h 498"/>
                <a:gd name="T48" fmla="*/ 602 w 608"/>
                <a:gd name="T49" fmla="*/ 201 h 498"/>
                <a:gd name="T50" fmla="*/ 584 w 608"/>
                <a:gd name="T51" fmla="*/ 231 h 498"/>
                <a:gd name="T52" fmla="*/ 566 w 608"/>
                <a:gd name="T53" fmla="*/ 249 h 498"/>
                <a:gd name="T54" fmla="*/ 569 w 608"/>
                <a:gd name="T55" fmla="*/ 276 h 498"/>
                <a:gd name="T56" fmla="*/ 566 w 608"/>
                <a:gd name="T57" fmla="*/ 306 h 498"/>
                <a:gd name="T58" fmla="*/ 563 w 608"/>
                <a:gd name="T59" fmla="*/ 333 h 498"/>
                <a:gd name="T60" fmla="*/ 539 w 608"/>
                <a:gd name="T61" fmla="*/ 327 h 498"/>
                <a:gd name="T62" fmla="*/ 524 w 608"/>
                <a:gd name="T63" fmla="*/ 336 h 498"/>
                <a:gd name="T64" fmla="*/ 485 w 608"/>
                <a:gd name="T65" fmla="*/ 363 h 498"/>
                <a:gd name="T66" fmla="*/ 494 w 608"/>
                <a:gd name="T67" fmla="*/ 387 h 498"/>
                <a:gd name="T68" fmla="*/ 491 w 608"/>
                <a:gd name="T69" fmla="*/ 402 h 498"/>
                <a:gd name="T70" fmla="*/ 476 w 608"/>
                <a:gd name="T71" fmla="*/ 414 h 498"/>
                <a:gd name="T72" fmla="*/ 467 w 608"/>
                <a:gd name="T73" fmla="*/ 435 h 498"/>
                <a:gd name="T74" fmla="*/ 485 w 608"/>
                <a:gd name="T75" fmla="*/ 441 h 498"/>
                <a:gd name="T76" fmla="*/ 467 w 608"/>
                <a:gd name="T77" fmla="*/ 465 h 498"/>
                <a:gd name="T78" fmla="*/ 431 w 608"/>
                <a:gd name="T79" fmla="*/ 495 h 498"/>
                <a:gd name="T80" fmla="*/ 413 w 608"/>
                <a:gd name="T81" fmla="*/ 477 h 498"/>
                <a:gd name="T82" fmla="*/ 380 w 608"/>
                <a:gd name="T83" fmla="*/ 432 h 498"/>
                <a:gd name="T84" fmla="*/ 344 w 608"/>
                <a:gd name="T85" fmla="*/ 420 h 498"/>
                <a:gd name="T86" fmla="*/ 299 w 608"/>
                <a:gd name="T87" fmla="*/ 423 h 498"/>
                <a:gd name="T88" fmla="*/ 281 w 608"/>
                <a:gd name="T89" fmla="*/ 423 h 498"/>
                <a:gd name="T90" fmla="*/ 248 w 608"/>
                <a:gd name="T91" fmla="*/ 414 h 498"/>
                <a:gd name="T92" fmla="*/ 185 w 608"/>
                <a:gd name="T93" fmla="*/ 396 h 498"/>
                <a:gd name="T94" fmla="*/ 147 w 608"/>
                <a:gd name="T95" fmla="*/ 381 h 498"/>
                <a:gd name="T96" fmla="*/ 99 w 608"/>
                <a:gd name="T97" fmla="*/ 393 h 498"/>
                <a:gd name="T98" fmla="*/ 69 w 608"/>
                <a:gd name="T99" fmla="*/ 375 h 498"/>
                <a:gd name="T100" fmla="*/ 81 w 608"/>
                <a:gd name="T101" fmla="*/ 369 h 498"/>
                <a:gd name="T102" fmla="*/ 78 w 608"/>
                <a:gd name="T103" fmla="*/ 348 h 498"/>
                <a:gd name="T104" fmla="*/ 81 w 608"/>
                <a:gd name="T105" fmla="*/ 297 h 498"/>
                <a:gd name="T106" fmla="*/ 72 w 608"/>
                <a:gd name="T107" fmla="*/ 285 h 498"/>
                <a:gd name="T108" fmla="*/ 66 w 608"/>
                <a:gd name="T109" fmla="*/ 243 h 498"/>
                <a:gd name="T110" fmla="*/ 72 w 608"/>
                <a:gd name="T111" fmla="*/ 225 h 498"/>
                <a:gd name="T112" fmla="*/ 81 w 608"/>
                <a:gd name="T113" fmla="*/ 201 h 498"/>
                <a:gd name="T114" fmla="*/ 0 w 608"/>
                <a:gd name="T115" fmla="*/ 102 h 498"/>
                <a:gd name="T116" fmla="*/ 60 w 608"/>
                <a:gd name="T117" fmla="*/ 63 h 498"/>
                <a:gd name="T118" fmla="*/ 57 w 608"/>
                <a:gd name="T119" fmla="*/ 51 h 498"/>
                <a:gd name="T120" fmla="*/ 42 w 608"/>
                <a:gd name="T121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08" h="498">
                  <a:moveTo>
                    <a:pt x="60" y="12"/>
                  </a:moveTo>
                  <a:lnTo>
                    <a:pt x="63" y="12"/>
                  </a:lnTo>
                  <a:lnTo>
                    <a:pt x="66" y="12"/>
                  </a:lnTo>
                  <a:lnTo>
                    <a:pt x="78" y="6"/>
                  </a:lnTo>
                  <a:lnTo>
                    <a:pt x="87" y="6"/>
                  </a:lnTo>
                  <a:lnTo>
                    <a:pt x="90" y="6"/>
                  </a:lnTo>
                  <a:lnTo>
                    <a:pt x="93" y="6"/>
                  </a:lnTo>
                  <a:lnTo>
                    <a:pt x="99" y="9"/>
                  </a:lnTo>
                  <a:lnTo>
                    <a:pt x="99" y="12"/>
                  </a:lnTo>
                  <a:lnTo>
                    <a:pt x="102" y="15"/>
                  </a:lnTo>
                  <a:lnTo>
                    <a:pt x="105" y="18"/>
                  </a:lnTo>
                  <a:lnTo>
                    <a:pt x="108" y="21"/>
                  </a:lnTo>
                  <a:lnTo>
                    <a:pt x="111" y="21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17" y="15"/>
                  </a:lnTo>
                  <a:lnTo>
                    <a:pt x="120" y="15"/>
                  </a:lnTo>
                  <a:lnTo>
                    <a:pt x="120" y="18"/>
                  </a:lnTo>
                  <a:lnTo>
                    <a:pt x="123" y="18"/>
                  </a:lnTo>
                  <a:lnTo>
                    <a:pt x="120" y="21"/>
                  </a:lnTo>
                  <a:lnTo>
                    <a:pt x="120" y="21"/>
                  </a:lnTo>
                  <a:lnTo>
                    <a:pt x="120" y="24"/>
                  </a:lnTo>
                  <a:lnTo>
                    <a:pt x="120" y="27"/>
                  </a:lnTo>
                  <a:lnTo>
                    <a:pt x="138" y="36"/>
                  </a:lnTo>
                  <a:lnTo>
                    <a:pt x="141" y="39"/>
                  </a:lnTo>
                  <a:lnTo>
                    <a:pt x="144" y="42"/>
                  </a:lnTo>
                  <a:lnTo>
                    <a:pt x="144" y="45"/>
                  </a:lnTo>
                  <a:lnTo>
                    <a:pt x="144" y="45"/>
                  </a:lnTo>
                  <a:lnTo>
                    <a:pt x="144" y="48"/>
                  </a:lnTo>
                  <a:lnTo>
                    <a:pt x="147" y="51"/>
                  </a:lnTo>
                  <a:lnTo>
                    <a:pt x="150" y="54"/>
                  </a:lnTo>
                  <a:lnTo>
                    <a:pt x="153" y="57"/>
                  </a:lnTo>
                  <a:lnTo>
                    <a:pt x="156" y="57"/>
                  </a:lnTo>
                  <a:lnTo>
                    <a:pt x="167" y="57"/>
                  </a:lnTo>
                  <a:lnTo>
                    <a:pt x="173" y="54"/>
                  </a:lnTo>
                  <a:lnTo>
                    <a:pt x="176" y="54"/>
                  </a:lnTo>
                  <a:lnTo>
                    <a:pt x="179" y="54"/>
                  </a:lnTo>
                  <a:lnTo>
                    <a:pt x="182" y="54"/>
                  </a:lnTo>
                  <a:lnTo>
                    <a:pt x="188" y="51"/>
                  </a:lnTo>
                  <a:lnTo>
                    <a:pt x="194" y="51"/>
                  </a:lnTo>
                  <a:lnTo>
                    <a:pt x="194" y="51"/>
                  </a:lnTo>
                  <a:lnTo>
                    <a:pt x="197" y="51"/>
                  </a:lnTo>
                  <a:lnTo>
                    <a:pt x="197" y="48"/>
                  </a:lnTo>
                  <a:lnTo>
                    <a:pt x="197" y="45"/>
                  </a:lnTo>
                  <a:lnTo>
                    <a:pt x="200" y="45"/>
                  </a:lnTo>
                  <a:lnTo>
                    <a:pt x="203" y="45"/>
                  </a:lnTo>
                  <a:lnTo>
                    <a:pt x="203" y="48"/>
                  </a:lnTo>
                  <a:lnTo>
                    <a:pt x="206" y="51"/>
                  </a:lnTo>
                  <a:lnTo>
                    <a:pt x="206" y="54"/>
                  </a:lnTo>
                  <a:lnTo>
                    <a:pt x="209" y="54"/>
                  </a:lnTo>
                  <a:lnTo>
                    <a:pt x="209" y="51"/>
                  </a:lnTo>
                  <a:lnTo>
                    <a:pt x="212" y="48"/>
                  </a:lnTo>
                  <a:lnTo>
                    <a:pt x="215" y="48"/>
                  </a:lnTo>
                  <a:lnTo>
                    <a:pt x="218" y="51"/>
                  </a:lnTo>
                  <a:lnTo>
                    <a:pt x="227" y="54"/>
                  </a:lnTo>
                  <a:lnTo>
                    <a:pt x="230" y="57"/>
                  </a:lnTo>
                  <a:lnTo>
                    <a:pt x="230" y="60"/>
                  </a:lnTo>
                  <a:lnTo>
                    <a:pt x="230" y="63"/>
                  </a:lnTo>
                  <a:lnTo>
                    <a:pt x="227" y="63"/>
                  </a:lnTo>
                  <a:lnTo>
                    <a:pt x="218" y="69"/>
                  </a:lnTo>
                  <a:lnTo>
                    <a:pt x="215" y="72"/>
                  </a:lnTo>
                  <a:lnTo>
                    <a:pt x="212" y="75"/>
                  </a:lnTo>
                  <a:lnTo>
                    <a:pt x="212" y="78"/>
                  </a:lnTo>
                  <a:lnTo>
                    <a:pt x="212" y="78"/>
                  </a:lnTo>
                  <a:lnTo>
                    <a:pt x="212" y="81"/>
                  </a:lnTo>
                  <a:lnTo>
                    <a:pt x="212" y="84"/>
                  </a:lnTo>
                  <a:lnTo>
                    <a:pt x="212" y="84"/>
                  </a:lnTo>
                  <a:lnTo>
                    <a:pt x="212" y="87"/>
                  </a:lnTo>
                  <a:lnTo>
                    <a:pt x="212" y="90"/>
                  </a:lnTo>
                  <a:lnTo>
                    <a:pt x="215" y="93"/>
                  </a:lnTo>
                  <a:lnTo>
                    <a:pt x="218" y="93"/>
                  </a:lnTo>
                  <a:lnTo>
                    <a:pt x="218" y="93"/>
                  </a:lnTo>
                  <a:lnTo>
                    <a:pt x="221" y="90"/>
                  </a:lnTo>
                  <a:lnTo>
                    <a:pt x="221" y="87"/>
                  </a:lnTo>
                  <a:lnTo>
                    <a:pt x="224" y="84"/>
                  </a:lnTo>
                  <a:lnTo>
                    <a:pt x="224" y="84"/>
                  </a:lnTo>
                  <a:lnTo>
                    <a:pt x="227" y="81"/>
                  </a:lnTo>
                  <a:lnTo>
                    <a:pt x="233" y="81"/>
                  </a:lnTo>
                  <a:lnTo>
                    <a:pt x="239" y="84"/>
                  </a:lnTo>
                  <a:lnTo>
                    <a:pt x="242" y="84"/>
                  </a:lnTo>
                  <a:lnTo>
                    <a:pt x="242" y="81"/>
                  </a:lnTo>
                  <a:lnTo>
                    <a:pt x="245" y="81"/>
                  </a:lnTo>
                  <a:lnTo>
                    <a:pt x="248" y="81"/>
                  </a:lnTo>
                  <a:lnTo>
                    <a:pt x="251" y="81"/>
                  </a:lnTo>
                  <a:lnTo>
                    <a:pt x="254" y="81"/>
                  </a:lnTo>
                  <a:lnTo>
                    <a:pt x="254" y="84"/>
                  </a:lnTo>
                  <a:lnTo>
                    <a:pt x="251" y="84"/>
                  </a:lnTo>
                  <a:lnTo>
                    <a:pt x="251" y="87"/>
                  </a:lnTo>
                  <a:lnTo>
                    <a:pt x="254" y="90"/>
                  </a:lnTo>
                  <a:lnTo>
                    <a:pt x="254" y="90"/>
                  </a:lnTo>
                  <a:lnTo>
                    <a:pt x="266" y="93"/>
                  </a:lnTo>
                  <a:lnTo>
                    <a:pt x="269" y="93"/>
                  </a:lnTo>
                  <a:lnTo>
                    <a:pt x="272" y="96"/>
                  </a:lnTo>
                  <a:lnTo>
                    <a:pt x="275" y="99"/>
                  </a:lnTo>
                  <a:lnTo>
                    <a:pt x="275" y="99"/>
                  </a:lnTo>
                  <a:lnTo>
                    <a:pt x="278" y="99"/>
                  </a:lnTo>
                  <a:lnTo>
                    <a:pt x="278" y="96"/>
                  </a:lnTo>
                  <a:lnTo>
                    <a:pt x="278" y="96"/>
                  </a:lnTo>
                  <a:lnTo>
                    <a:pt x="278" y="96"/>
                  </a:lnTo>
                  <a:lnTo>
                    <a:pt x="278" y="93"/>
                  </a:lnTo>
                  <a:lnTo>
                    <a:pt x="278" y="90"/>
                  </a:lnTo>
                  <a:lnTo>
                    <a:pt x="278" y="87"/>
                  </a:lnTo>
                  <a:lnTo>
                    <a:pt x="278" y="84"/>
                  </a:lnTo>
                  <a:lnTo>
                    <a:pt x="281" y="81"/>
                  </a:lnTo>
                  <a:lnTo>
                    <a:pt x="281" y="81"/>
                  </a:lnTo>
                  <a:lnTo>
                    <a:pt x="284" y="81"/>
                  </a:lnTo>
                  <a:lnTo>
                    <a:pt x="287" y="84"/>
                  </a:lnTo>
                  <a:lnTo>
                    <a:pt x="290" y="87"/>
                  </a:lnTo>
                  <a:lnTo>
                    <a:pt x="290" y="90"/>
                  </a:lnTo>
                  <a:lnTo>
                    <a:pt x="293" y="96"/>
                  </a:lnTo>
                  <a:lnTo>
                    <a:pt x="293" y="99"/>
                  </a:lnTo>
                  <a:lnTo>
                    <a:pt x="293" y="99"/>
                  </a:lnTo>
                  <a:lnTo>
                    <a:pt x="293" y="102"/>
                  </a:lnTo>
                  <a:lnTo>
                    <a:pt x="290" y="105"/>
                  </a:lnTo>
                  <a:lnTo>
                    <a:pt x="290" y="108"/>
                  </a:lnTo>
                  <a:lnTo>
                    <a:pt x="290" y="111"/>
                  </a:lnTo>
                  <a:lnTo>
                    <a:pt x="293" y="111"/>
                  </a:lnTo>
                  <a:lnTo>
                    <a:pt x="293" y="111"/>
                  </a:lnTo>
                  <a:lnTo>
                    <a:pt x="299" y="108"/>
                  </a:lnTo>
                  <a:lnTo>
                    <a:pt x="305" y="102"/>
                  </a:lnTo>
                  <a:lnTo>
                    <a:pt x="308" y="99"/>
                  </a:lnTo>
                  <a:lnTo>
                    <a:pt x="308" y="102"/>
                  </a:lnTo>
                  <a:lnTo>
                    <a:pt x="311" y="102"/>
                  </a:lnTo>
                  <a:lnTo>
                    <a:pt x="311" y="105"/>
                  </a:lnTo>
                  <a:lnTo>
                    <a:pt x="311" y="108"/>
                  </a:lnTo>
                  <a:lnTo>
                    <a:pt x="311" y="108"/>
                  </a:lnTo>
                  <a:lnTo>
                    <a:pt x="311" y="111"/>
                  </a:lnTo>
                  <a:lnTo>
                    <a:pt x="311" y="114"/>
                  </a:lnTo>
                  <a:lnTo>
                    <a:pt x="311" y="117"/>
                  </a:lnTo>
                  <a:lnTo>
                    <a:pt x="314" y="117"/>
                  </a:lnTo>
                  <a:lnTo>
                    <a:pt x="314" y="117"/>
                  </a:lnTo>
                  <a:lnTo>
                    <a:pt x="320" y="114"/>
                  </a:lnTo>
                  <a:lnTo>
                    <a:pt x="323" y="114"/>
                  </a:lnTo>
                  <a:lnTo>
                    <a:pt x="332" y="111"/>
                  </a:lnTo>
                  <a:lnTo>
                    <a:pt x="335" y="111"/>
                  </a:lnTo>
                  <a:lnTo>
                    <a:pt x="338" y="111"/>
                  </a:lnTo>
                  <a:lnTo>
                    <a:pt x="338" y="108"/>
                  </a:lnTo>
                  <a:lnTo>
                    <a:pt x="338" y="105"/>
                  </a:lnTo>
                  <a:lnTo>
                    <a:pt x="338" y="102"/>
                  </a:lnTo>
                  <a:lnTo>
                    <a:pt x="338" y="99"/>
                  </a:lnTo>
                  <a:lnTo>
                    <a:pt x="341" y="99"/>
                  </a:lnTo>
                  <a:lnTo>
                    <a:pt x="347" y="99"/>
                  </a:lnTo>
                  <a:lnTo>
                    <a:pt x="347" y="99"/>
                  </a:lnTo>
                  <a:lnTo>
                    <a:pt x="350" y="99"/>
                  </a:lnTo>
                  <a:lnTo>
                    <a:pt x="362" y="108"/>
                  </a:lnTo>
                  <a:lnTo>
                    <a:pt x="377" y="117"/>
                  </a:lnTo>
                  <a:lnTo>
                    <a:pt x="392" y="114"/>
                  </a:lnTo>
                  <a:lnTo>
                    <a:pt x="398" y="114"/>
                  </a:lnTo>
                  <a:lnTo>
                    <a:pt x="410" y="117"/>
                  </a:lnTo>
                  <a:lnTo>
                    <a:pt x="413" y="117"/>
                  </a:lnTo>
                  <a:lnTo>
                    <a:pt x="416" y="117"/>
                  </a:lnTo>
                  <a:lnTo>
                    <a:pt x="416" y="114"/>
                  </a:lnTo>
                  <a:lnTo>
                    <a:pt x="419" y="114"/>
                  </a:lnTo>
                  <a:lnTo>
                    <a:pt x="422" y="114"/>
                  </a:lnTo>
                  <a:lnTo>
                    <a:pt x="425" y="114"/>
                  </a:lnTo>
                  <a:lnTo>
                    <a:pt x="431" y="117"/>
                  </a:lnTo>
                  <a:lnTo>
                    <a:pt x="437" y="120"/>
                  </a:lnTo>
                  <a:lnTo>
                    <a:pt x="443" y="117"/>
                  </a:lnTo>
                  <a:lnTo>
                    <a:pt x="443" y="117"/>
                  </a:lnTo>
                  <a:lnTo>
                    <a:pt x="446" y="117"/>
                  </a:lnTo>
                  <a:lnTo>
                    <a:pt x="449" y="114"/>
                  </a:lnTo>
                  <a:lnTo>
                    <a:pt x="449" y="114"/>
                  </a:lnTo>
                  <a:lnTo>
                    <a:pt x="452" y="114"/>
                  </a:lnTo>
                  <a:lnTo>
                    <a:pt x="455" y="111"/>
                  </a:lnTo>
                  <a:lnTo>
                    <a:pt x="461" y="108"/>
                  </a:lnTo>
                  <a:lnTo>
                    <a:pt x="464" y="108"/>
                  </a:lnTo>
                  <a:lnTo>
                    <a:pt x="464" y="108"/>
                  </a:lnTo>
                  <a:lnTo>
                    <a:pt x="470" y="111"/>
                  </a:lnTo>
                  <a:lnTo>
                    <a:pt x="473" y="111"/>
                  </a:lnTo>
                  <a:lnTo>
                    <a:pt x="476" y="111"/>
                  </a:lnTo>
                  <a:lnTo>
                    <a:pt x="479" y="111"/>
                  </a:lnTo>
                  <a:lnTo>
                    <a:pt x="482" y="108"/>
                  </a:lnTo>
                  <a:lnTo>
                    <a:pt x="488" y="105"/>
                  </a:lnTo>
                  <a:lnTo>
                    <a:pt x="491" y="105"/>
                  </a:lnTo>
                  <a:lnTo>
                    <a:pt x="494" y="105"/>
                  </a:lnTo>
                  <a:lnTo>
                    <a:pt x="503" y="108"/>
                  </a:lnTo>
                  <a:lnTo>
                    <a:pt x="524" y="111"/>
                  </a:lnTo>
                  <a:lnTo>
                    <a:pt x="527" y="111"/>
                  </a:lnTo>
                  <a:lnTo>
                    <a:pt x="527" y="114"/>
                  </a:lnTo>
                  <a:lnTo>
                    <a:pt x="530" y="114"/>
                  </a:lnTo>
                  <a:lnTo>
                    <a:pt x="530" y="117"/>
                  </a:lnTo>
                  <a:lnTo>
                    <a:pt x="533" y="117"/>
                  </a:lnTo>
                  <a:lnTo>
                    <a:pt x="536" y="117"/>
                  </a:lnTo>
                  <a:lnTo>
                    <a:pt x="539" y="114"/>
                  </a:lnTo>
                  <a:lnTo>
                    <a:pt x="539" y="114"/>
                  </a:lnTo>
                  <a:lnTo>
                    <a:pt x="542" y="111"/>
                  </a:lnTo>
                  <a:lnTo>
                    <a:pt x="548" y="111"/>
                  </a:lnTo>
                  <a:lnTo>
                    <a:pt x="551" y="111"/>
                  </a:lnTo>
                  <a:lnTo>
                    <a:pt x="551" y="111"/>
                  </a:lnTo>
                  <a:lnTo>
                    <a:pt x="551" y="114"/>
                  </a:lnTo>
                  <a:lnTo>
                    <a:pt x="551" y="120"/>
                  </a:lnTo>
                  <a:lnTo>
                    <a:pt x="551" y="123"/>
                  </a:lnTo>
                  <a:lnTo>
                    <a:pt x="551" y="123"/>
                  </a:lnTo>
                  <a:lnTo>
                    <a:pt x="551" y="123"/>
                  </a:lnTo>
                  <a:lnTo>
                    <a:pt x="554" y="126"/>
                  </a:lnTo>
                  <a:lnTo>
                    <a:pt x="554" y="126"/>
                  </a:lnTo>
                  <a:lnTo>
                    <a:pt x="572" y="132"/>
                  </a:lnTo>
                  <a:lnTo>
                    <a:pt x="575" y="135"/>
                  </a:lnTo>
                  <a:lnTo>
                    <a:pt x="578" y="135"/>
                  </a:lnTo>
                  <a:lnTo>
                    <a:pt x="581" y="132"/>
                  </a:lnTo>
                  <a:lnTo>
                    <a:pt x="581" y="132"/>
                  </a:lnTo>
                  <a:lnTo>
                    <a:pt x="584" y="132"/>
                  </a:lnTo>
                  <a:lnTo>
                    <a:pt x="584" y="132"/>
                  </a:lnTo>
                  <a:lnTo>
                    <a:pt x="584" y="132"/>
                  </a:lnTo>
                  <a:lnTo>
                    <a:pt x="584" y="132"/>
                  </a:lnTo>
                  <a:lnTo>
                    <a:pt x="584" y="132"/>
                  </a:lnTo>
                  <a:lnTo>
                    <a:pt x="584" y="132"/>
                  </a:lnTo>
                  <a:lnTo>
                    <a:pt x="596" y="138"/>
                  </a:lnTo>
                  <a:lnTo>
                    <a:pt x="599" y="138"/>
                  </a:lnTo>
                  <a:lnTo>
                    <a:pt x="602" y="138"/>
                  </a:lnTo>
                  <a:lnTo>
                    <a:pt x="602" y="138"/>
                  </a:lnTo>
                  <a:lnTo>
                    <a:pt x="602" y="144"/>
                  </a:lnTo>
                  <a:lnTo>
                    <a:pt x="602" y="150"/>
                  </a:lnTo>
                  <a:lnTo>
                    <a:pt x="602" y="153"/>
                  </a:lnTo>
                  <a:lnTo>
                    <a:pt x="605" y="156"/>
                  </a:lnTo>
                  <a:lnTo>
                    <a:pt x="608" y="162"/>
                  </a:lnTo>
                  <a:lnTo>
                    <a:pt x="608" y="165"/>
                  </a:lnTo>
                  <a:lnTo>
                    <a:pt x="608" y="168"/>
                  </a:lnTo>
                  <a:lnTo>
                    <a:pt x="608" y="171"/>
                  </a:lnTo>
                  <a:lnTo>
                    <a:pt x="605" y="177"/>
                  </a:lnTo>
                  <a:lnTo>
                    <a:pt x="602" y="180"/>
                  </a:lnTo>
                  <a:lnTo>
                    <a:pt x="602" y="186"/>
                  </a:lnTo>
                  <a:lnTo>
                    <a:pt x="599" y="198"/>
                  </a:lnTo>
                  <a:lnTo>
                    <a:pt x="599" y="198"/>
                  </a:lnTo>
                  <a:lnTo>
                    <a:pt x="602" y="201"/>
                  </a:lnTo>
                  <a:lnTo>
                    <a:pt x="605" y="207"/>
                  </a:lnTo>
                  <a:lnTo>
                    <a:pt x="605" y="210"/>
                  </a:lnTo>
                  <a:lnTo>
                    <a:pt x="605" y="213"/>
                  </a:lnTo>
                  <a:lnTo>
                    <a:pt x="602" y="216"/>
                  </a:lnTo>
                  <a:lnTo>
                    <a:pt x="593" y="222"/>
                  </a:lnTo>
                  <a:lnTo>
                    <a:pt x="590" y="225"/>
                  </a:lnTo>
                  <a:lnTo>
                    <a:pt x="590" y="228"/>
                  </a:lnTo>
                  <a:lnTo>
                    <a:pt x="587" y="228"/>
                  </a:lnTo>
                  <a:lnTo>
                    <a:pt x="584" y="231"/>
                  </a:lnTo>
                  <a:lnTo>
                    <a:pt x="584" y="234"/>
                  </a:lnTo>
                  <a:lnTo>
                    <a:pt x="581" y="240"/>
                  </a:lnTo>
                  <a:lnTo>
                    <a:pt x="578" y="240"/>
                  </a:lnTo>
                  <a:lnTo>
                    <a:pt x="575" y="243"/>
                  </a:lnTo>
                  <a:lnTo>
                    <a:pt x="572" y="243"/>
                  </a:lnTo>
                  <a:lnTo>
                    <a:pt x="569" y="243"/>
                  </a:lnTo>
                  <a:lnTo>
                    <a:pt x="566" y="243"/>
                  </a:lnTo>
                  <a:lnTo>
                    <a:pt x="566" y="246"/>
                  </a:lnTo>
                  <a:lnTo>
                    <a:pt x="566" y="249"/>
                  </a:lnTo>
                  <a:lnTo>
                    <a:pt x="566" y="252"/>
                  </a:lnTo>
                  <a:lnTo>
                    <a:pt x="569" y="258"/>
                  </a:lnTo>
                  <a:lnTo>
                    <a:pt x="569" y="261"/>
                  </a:lnTo>
                  <a:lnTo>
                    <a:pt x="569" y="261"/>
                  </a:lnTo>
                  <a:lnTo>
                    <a:pt x="572" y="264"/>
                  </a:lnTo>
                  <a:lnTo>
                    <a:pt x="569" y="267"/>
                  </a:lnTo>
                  <a:lnTo>
                    <a:pt x="569" y="270"/>
                  </a:lnTo>
                  <a:lnTo>
                    <a:pt x="569" y="273"/>
                  </a:lnTo>
                  <a:lnTo>
                    <a:pt x="569" y="276"/>
                  </a:lnTo>
                  <a:lnTo>
                    <a:pt x="569" y="279"/>
                  </a:lnTo>
                  <a:lnTo>
                    <a:pt x="569" y="282"/>
                  </a:lnTo>
                  <a:lnTo>
                    <a:pt x="566" y="285"/>
                  </a:lnTo>
                  <a:lnTo>
                    <a:pt x="563" y="288"/>
                  </a:lnTo>
                  <a:lnTo>
                    <a:pt x="563" y="291"/>
                  </a:lnTo>
                  <a:lnTo>
                    <a:pt x="566" y="294"/>
                  </a:lnTo>
                  <a:lnTo>
                    <a:pt x="569" y="300"/>
                  </a:lnTo>
                  <a:lnTo>
                    <a:pt x="569" y="303"/>
                  </a:lnTo>
                  <a:lnTo>
                    <a:pt x="566" y="306"/>
                  </a:lnTo>
                  <a:lnTo>
                    <a:pt x="563" y="306"/>
                  </a:lnTo>
                  <a:lnTo>
                    <a:pt x="563" y="309"/>
                  </a:lnTo>
                  <a:lnTo>
                    <a:pt x="563" y="312"/>
                  </a:lnTo>
                  <a:lnTo>
                    <a:pt x="566" y="312"/>
                  </a:lnTo>
                  <a:lnTo>
                    <a:pt x="566" y="318"/>
                  </a:lnTo>
                  <a:lnTo>
                    <a:pt x="566" y="327"/>
                  </a:lnTo>
                  <a:lnTo>
                    <a:pt x="566" y="327"/>
                  </a:lnTo>
                  <a:lnTo>
                    <a:pt x="566" y="330"/>
                  </a:lnTo>
                  <a:lnTo>
                    <a:pt x="563" y="333"/>
                  </a:lnTo>
                  <a:lnTo>
                    <a:pt x="563" y="333"/>
                  </a:lnTo>
                  <a:lnTo>
                    <a:pt x="560" y="333"/>
                  </a:lnTo>
                  <a:lnTo>
                    <a:pt x="557" y="330"/>
                  </a:lnTo>
                  <a:lnTo>
                    <a:pt x="554" y="330"/>
                  </a:lnTo>
                  <a:lnTo>
                    <a:pt x="551" y="330"/>
                  </a:lnTo>
                  <a:lnTo>
                    <a:pt x="551" y="333"/>
                  </a:lnTo>
                  <a:lnTo>
                    <a:pt x="548" y="333"/>
                  </a:lnTo>
                  <a:lnTo>
                    <a:pt x="545" y="333"/>
                  </a:lnTo>
                  <a:lnTo>
                    <a:pt x="539" y="327"/>
                  </a:lnTo>
                  <a:lnTo>
                    <a:pt x="536" y="327"/>
                  </a:lnTo>
                  <a:lnTo>
                    <a:pt x="533" y="327"/>
                  </a:lnTo>
                  <a:lnTo>
                    <a:pt x="530" y="327"/>
                  </a:lnTo>
                  <a:lnTo>
                    <a:pt x="527" y="327"/>
                  </a:lnTo>
                  <a:lnTo>
                    <a:pt x="524" y="330"/>
                  </a:lnTo>
                  <a:lnTo>
                    <a:pt x="524" y="330"/>
                  </a:lnTo>
                  <a:lnTo>
                    <a:pt x="527" y="333"/>
                  </a:lnTo>
                  <a:lnTo>
                    <a:pt x="527" y="336"/>
                  </a:lnTo>
                  <a:lnTo>
                    <a:pt x="524" y="336"/>
                  </a:lnTo>
                  <a:lnTo>
                    <a:pt x="524" y="336"/>
                  </a:lnTo>
                  <a:lnTo>
                    <a:pt x="509" y="339"/>
                  </a:lnTo>
                  <a:lnTo>
                    <a:pt x="491" y="345"/>
                  </a:lnTo>
                  <a:lnTo>
                    <a:pt x="485" y="348"/>
                  </a:lnTo>
                  <a:lnTo>
                    <a:pt x="482" y="351"/>
                  </a:lnTo>
                  <a:lnTo>
                    <a:pt x="482" y="354"/>
                  </a:lnTo>
                  <a:lnTo>
                    <a:pt x="485" y="357"/>
                  </a:lnTo>
                  <a:lnTo>
                    <a:pt x="485" y="360"/>
                  </a:lnTo>
                  <a:lnTo>
                    <a:pt x="485" y="363"/>
                  </a:lnTo>
                  <a:lnTo>
                    <a:pt x="485" y="378"/>
                  </a:lnTo>
                  <a:lnTo>
                    <a:pt x="485" y="378"/>
                  </a:lnTo>
                  <a:lnTo>
                    <a:pt x="485" y="381"/>
                  </a:lnTo>
                  <a:lnTo>
                    <a:pt x="488" y="384"/>
                  </a:lnTo>
                  <a:lnTo>
                    <a:pt x="488" y="384"/>
                  </a:lnTo>
                  <a:lnTo>
                    <a:pt x="491" y="384"/>
                  </a:lnTo>
                  <a:lnTo>
                    <a:pt x="494" y="384"/>
                  </a:lnTo>
                  <a:lnTo>
                    <a:pt x="494" y="387"/>
                  </a:lnTo>
                  <a:lnTo>
                    <a:pt x="494" y="387"/>
                  </a:lnTo>
                  <a:lnTo>
                    <a:pt x="497" y="390"/>
                  </a:lnTo>
                  <a:lnTo>
                    <a:pt x="500" y="390"/>
                  </a:lnTo>
                  <a:lnTo>
                    <a:pt x="500" y="393"/>
                  </a:lnTo>
                  <a:lnTo>
                    <a:pt x="500" y="393"/>
                  </a:lnTo>
                  <a:lnTo>
                    <a:pt x="500" y="396"/>
                  </a:lnTo>
                  <a:lnTo>
                    <a:pt x="500" y="399"/>
                  </a:lnTo>
                  <a:lnTo>
                    <a:pt x="497" y="402"/>
                  </a:lnTo>
                  <a:lnTo>
                    <a:pt x="494" y="402"/>
                  </a:lnTo>
                  <a:lnTo>
                    <a:pt x="491" y="402"/>
                  </a:lnTo>
                  <a:lnTo>
                    <a:pt x="482" y="399"/>
                  </a:lnTo>
                  <a:lnTo>
                    <a:pt x="482" y="402"/>
                  </a:lnTo>
                  <a:lnTo>
                    <a:pt x="479" y="402"/>
                  </a:lnTo>
                  <a:lnTo>
                    <a:pt x="476" y="402"/>
                  </a:lnTo>
                  <a:lnTo>
                    <a:pt x="476" y="405"/>
                  </a:lnTo>
                  <a:lnTo>
                    <a:pt x="476" y="405"/>
                  </a:lnTo>
                  <a:lnTo>
                    <a:pt x="476" y="408"/>
                  </a:lnTo>
                  <a:lnTo>
                    <a:pt x="476" y="411"/>
                  </a:lnTo>
                  <a:lnTo>
                    <a:pt x="476" y="414"/>
                  </a:lnTo>
                  <a:lnTo>
                    <a:pt x="476" y="417"/>
                  </a:lnTo>
                  <a:lnTo>
                    <a:pt x="476" y="420"/>
                  </a:lnTo>
                  <a:lnTo>
                    <a:pt x="473" y="423"/>
                  </a:lnTo>
                  <a:lnTo>
                    <a:pt x="473" y="426"/>
                  </a:lnTo>
                  <a:lnTo>
                    <a:pt x="470" y="429"/>
                  </a:lnTo>
                  <a:lnTo>
                    <a:pt x="467" y="429"/>
                  </a:lnTo>
                  <a:lnTo>
                    <a:pt x="467" y="432"/>
                  </a:lnTo>
                  <a:lnTo>
                    <a:pt x="467" y="432"/>
                  </a:lnTo>
                  <a:lnTo>
                    <a:pt x="467" y="435"/>
                  </a:lnTo>
                  <a:lnTo>
                    <a:pt x="467" y="435"/>
                  </a:lnTo>
                  <a:lnTo>
                    <a:pt x="467" y="438"/>
                  </a:lnTo>
                  <a:lnTo>
                    <a:pt x="470" y="438"/>
                  </a:lnTo>
                  <a:lnTo>
                    <a:pt x="470" y="438"/>
                  </a:lnTo>
                  <a:lnTo>
                    <a:pt x="479" y="438"/>
                  </a:lnTo>
                  <a:lnTo>
                    <a:pt x="479" y="438"/>
                  </a:lnTo>
                  <a:lnTo>
                    <a:pt x="482" y="438"/>
                  </a:lnTo>
                  <a:lnTo>
                    <a:pt x="485" y="441"/>
                  </a:lnTo>
                  <a:lnTo>
                    <a:pt x="485" y="441"/>
                  </a:lnTo>
                  <a:lnTo>
                    <a:pt x="485" y="444"/>
                  </a:lnTo>
                  <a:lnTo>
                    <a:pt x="485" y="447"/>
                  </a:lnTo>
                  <a:lnTo>
                    <a:pt x="482" y="447"/>
                  </a:lnTo>
                  <a:lnTo>
                    <a:pt x="482" y="450"/>
                  </a:lnTo>
                  <a:lnTo>
                    <a:pt x="476" y="453"/>
                  </a:lnTo>
                  <a:lnTo>
                    <a:pt x="476" y="456"/>
                  </a:lnTo>
                  <a:lnTo>
                    <a:pt x="470" y="459"/>
                  </a:lnTo>
                  <a:lnTo>
                    <a:pt x="467" y="462"/>
                  </a:lnTo>
                  <a:lnTo>
                    <a:pt x="467" y="465"/>
                  </a:lnTo>
                  <a:lnTo>
                    <a:pt x="467" y="468"/>
                  </a:lnTo>
                  <a:lnTo>
                    <a:pt x="464" y="471"/>
                  </a:lnTo>
                  <a:lnTo>
                    <a:pt x="452" y="483"/>
                  </a:lnTo>
                  <a:lnTo>
                    <a:pt x="449" y="486"/>
                  </a:lnTo>
                  <a:lnTo>
                    <a:pt x="449" y="492"/>
                  </a:lnTo>
                  <a:lnTo>
                    <a:pt x="443" y="498"/>
                  </a:lnTo>
                  <a:lnTo>
                    <a:pt x="437" y="498"/>
                  </a:lnTo>
                  <a:lnTo>
                    <a:pt x="434" y="498"/>
                  </a:lnTo>
                  <a:lnTo>
                    <a:pt x="431" y="495"/>
                  </a:lnTo>
                  <a:lnTo>
                    <a:pt x="425" y="492"/>
                  </a:lnTo>
                  <a:lnTo>
                    <a:pt x="422" y="489"/>
                  </a:lnTo>
                  <a:lnTo>
                    <a:pt x="422" y="486"/>
                  </a:lnTo>
                  <a:lnTo>
                    <a:pt x="422" y="480"/>
                  </a:lnTo>
                  <a:lnTo>
                    <a:pt x="422" y="477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416" y="474"/>
                  </a:lnTo>
                  <a:lnTo>
                    <a:pt x="413" y="477"/>
                  </a:lnTo>
                  <a:lnTo>
                    <a:pt x="410" y="474"/>
                  </a:lnTo>
                  <a:lnTo>
                    <a:pt x="380" y="447"/>
                  </a:lnTo>
                  <a:lnTo>
                    <a:pt x="380" y="447"/>
                  </a:lnTo>
                  <a:lnTo>
                    <a:pt x="377" y="444"/>
                  </a:lnTo>
                  <a:lnTo>
                    <a:pt x="377" y="441"/>
                  </a:lnTo>
                  <a:lnTo>
                    <a:pt x="380" y="441"/>
                  </a:lnTo>
                  <a:lnTo>
                    <a:pt x="380" y="438"/>
                  </a:lnTo>
                  <a:lnTo>
                    <a:pt x="380" y="435"/>
                  </a:lnTo>
                  <a:lnTo>
                    <a:pt x="380" y="432"/>
                  </a:lnTo>
                  <a:lnTo>
                    <a:pt x="377" y="423"/>
                  </a:lnTo>
                  <a:lnTo>
                    <a:pt x="374" y="420"/>
                  </a:lnTo>
                  <a:lnTo>
                    <a:pt x="374" y="420"/>
                  </a:lnTo>
                  <a:lnTo>
                    <a:pt x="359" y="414"/>
                  </a:lnTo>
                  <a:lnTo>
                    <a:pt x="356" y="417"/>
                  </a:lnTo>
                  <a:lnTo>
                    <a:pt x="353" y="420"/>
                  </a:lnTo>
                  <a:lnTo>
                    <a:pt x="350" y="420"/>
                  </a:lnTo>
                  <a:lnTo>
                    <a:pt x="347" y="420"/>
                  </a:lnTo>
                  <a:lnTo>
                    <a:pt x="344" y="420"/>
                  </a:lnTo>
                  <a:lnTo>
                    <a:pt x="341" y="423"/>
                  </a:lnTo>
                  <a:lnTo>
                    <a:pt x="338" y="423"/>
                  </a:lnTo>
                  <a:lnTo>
                    <a:pt x="335" y="420"/>
                  </a:lnTo>
                  <a:lnTo>
                    <a:pt x="332" y="420"/>
                  </a:lnTo>
                  <a:lnTo>
                    <a:pt x="329" y="423"/>
                  </a:lnTo>
                  <a:lnTo>
                    <a:pt x="314" y="426"/>
                  </a:lnTo>
                  <a:lnTo>
                    <a:pt x="302" y="420"/>
                  </a:lnTo>
                  <a:lnTo>
                    <a:pt x="299" y="420"/>
                  </a:lnTo>
                  <a:lnTo>
                    <a:pt x="299" y="423"/>
                  </a:lnTo>
                  <a:lnTo>
                    <a:pt x="296" y="423"/>
                  </a:lnTo>
                  <a:lnTo>
                    <a:pt x="293" y="426"/>
                  </a:lnTo>
                  <a:lnTo>
                    <a:pt x="293" y="426"/>
                  </a:lnTo>
                  <a:lnTo>
                    <a:pt x="290" y="426"/>
                  </a:lnTo>
                  <a:lnTo>
                    <a:pt x="290" y="426"/>
                  </a:lnTo>
                  <a:lnTo>
                    <a:pt x="287" y="426"/>
                  </a:lnTo>
                  <a:lnTo>
                    <a:pt x="287" y="426"/>
                  </a:lnTo>
                  <a:lnTo>
                    <a:pt x="284" y="423"/>
                  </a:lnTo>
                  <a:lnTo>
                    <a:pt x="281" y="423"/>
                  </a:lnTo>
                  <a:lnTo>
                    <a:pt x="278" y="426"/>
                  </a:lnTo>
                  <a:lnTo>
                    <a:pt x="275" y="426"/>
                  </a:lnTo>
                  <a:lnTo>
                    <a:pt x="272" y="423"/>
                  </a:lnTo>
                  <a:lnTo>
                    <a:pt x="269" y="420"/>
                  </a:lnTo>
                  <a:lnTo>
                    <a:pt x="263" y="417"/>
                  </a:lnTo>
                  <a:lnTo>
                    <a:pt x="254" y="423"/>
                  </a:lnTo>
                  <a:lnTo>
                    <a:pt x="251" y="417"/>
                  </a:lnTo>
                  <a:lnTo>
                    <a:pt x="248" y="414"/>
                  </a:lnTo>
                  <a:lnTo>
                    <a:pt x="248" y="414"/>
                  </a:lnTo>
                  <a:lnTo>
                    <a:pt x="248" y="411"/>
                  </a:lnTo>
                  <a:lnTo>
                    <a:pt x="245" y="411"/>
                  </a:lnTo>
                  <a:lnTo>
                    <a:pt x="242" y="414"/>
                  </a:lnTo>
                  <a:lnTo>
                    <a:pt x="239" y="414"/>
                  </a:lnTo>
                  <a:lnTo>
                    <a:pt x="203" y="393"/>
                  </a:lnTo>
                  <a:lnTo>
                    <a:pt x="200" y="390"/>
                  </a:lnTo>
                  <a:lnTo>
                    <a:pt x="194" y="393"/>
                  </a:lnTo>
                  <a:lnTo>
                    <a:pt x="188" y="396"/>
                  </a:lnTo>
                  <a:lnTo>
                    <a:pt x="185" y="396"/>
                  </a:lnTo>
                  <a:lnTo>
                    <a:pt x="182" y="396"/>
                  </a:lnTo>
                  <a:lnTo>
                    <a:pt x="167" y="390"/>
                  </a:lnTo>
                  <a:lnTo>
                    <a:pt x="164" y="390"/>
                  </a:lnTo>
                  <a:lnTo>
                    <a:pt x="161" y="390"/>
                  </a:lnTo>
                  <a:lnTo>
                    <a:pt x="156" y="387"/>
                  </a:lnTo>
                  <a:lnTo>
                    <a:pt x="153" y="384"/>
                  </a:lnTo>
                  <a:lnTo>
                    <a:pt x="150" y="384"/>
                  </a:lnTo>
                  <a:lnTo>
                    <a:pt x="150" y="381"/>
                  </a:lnTo>
                  <a:lnTo>
                    <a:pt x="147" y="381"/>
                  </a:lnTo>
                  <a:lnTo>
                    <a:pt x="144" y="381"/>
                  </a:lnTo>
                  <a:lnTo>
                    <a:pt x="141" y="384"/>
                  </a:lnTo>
                  <a:lnTo>
                    <a:pt x="132" y="390"/>
                  </a:lnTo>
                  <a:lnTo>
                    <a:pt x="129" y="393"/>
                  </a:lnTo>
                  <a:lnTo>
                    <a:pt x="126" y="393"/>
                  </a:lnTo>
                  <a:lnTo>
                    <a:pt x="117" y="393"/>
                  </a:lnTo>
                  <a:lnTo>
                    <a:pt x="108" y="396"/>
                  </a:lnTo>
                  <a:lnTo>
                    <a:pt x="105" y="393"/>
                  </a:lnTo>
                  <a:lnTo>
                    <a:pt x="99" y="393"/>
                  </a:lnTo>
                  <a:lnTo>
                    <a:pt x="87" y="390"/>
                  </a:lnTo>
                  <a:lnTo>
                    <a:pt x="81" y="390"/>
                  </a:lnTo>
                  <a:lnTo>
                    <a:pt x="78" y="390"/>
                  </a:lnTo>
                  <a:lnTo>
                    <a:pt x="78" y="387"/>
                  </a:lnTo>
                  <a:lnTo>
                    <a:pt x="75" y="387"/>
                  </a:lnTo>
                  <a:lnTo>
                    <a:pt x="72" y="384"/>
                  </a:lnTo>
                  <a:lnTo>
                    <a:pt x="72" y="381"/>
                  </a:lnTo>
                  <a:lnTo>
                    <a:pt x="72" y="378"/>
                  </a:lnTo>
                  <a:lnTo>
                    <a:pt x="69" y="375"/>
                  </a:lnTo>
                  <a:lnTo>
                    <a:pt x="66" y="372"/>
                  </a:lnTo>
                  <a:lnTo>
                    <a:pt x="66" y="369"/>
                  </a:lnTo>
                  <a:lnTo>
                    <a:pt x="66" y="369"/>
                  </a:lnTo>
                  <a:lnTo>
                    <a:pt x="69" y="363"/>
                  </a:lnTo>
                  <a:lnTo>
                    <a:pt x="72" y="363"/>
                  </a:lnTo>
                  <a:lnTo>
                    <a:pt x="75" y="363"/>
                  </a:lnTo>
                  <a:lnTo>
                    <a:pt x="75" y="363"/>
                  </a:lnTo>
                  <a:lnTo>
                    <a:pt x="78" y="366"/>
                  </a:lnTo>
                  <a:lnTo>
                    <a:pt x="81" y="369"/>
                  </a:lnTo>
                  <a:lnTo>
                    <a:pt x="81" y="369"/>
                  </a:lnTo>
                  <a:lnTo>
                    <a:pt x="81" y="369"/>
                  </a:lnTo>
                  <a:lnTo>
                    <a:pt x="84" y="369"/>
                  </a:lnTo>
                  <a:lnTo>
                    <a:pt x="84" y="369"/>
                  </a:lnTo>
                  <a:lnTo>
                    <a:pt x="87" y="369"/>
                  </a:lnTo>
                  <a:lnTo>
                    <a:pt x="87" y="369"/>
                  </a:lnTo>
                  <a:lnTo>
                    <a:pt x="87" y="369"/>
                  </a:lnTo>
                  <a:lnTo>
                    <a:pt x="84" y="363"/>
                  </a:lnTo>
                  <a:lnTo>
                    <a:pt x="78" y="348"/>
                  </a:lnTo>
                  <a:lnTo>
                    <a:pt x="72" y="327"/>
                  </a:lnTo>
                  <a:lnTo>
                    <a:pt x="72" y="312"/>
                  </a:lnTo>
                  <a:lnTo>
                    <a:pt x="72" y="309"/>
                  </a:lnTo>
                  <a:lnTo>
                    <a:pt x="75" y="303"/>
                  </a:lnTo>
                  <a:lnTo>
                    <a:pt x="78" y="300"/>
                  </a:lnTo>
                  <a:lnTo>
                    <a:pt x="78" y="297"/>
                  </a:lnTo>
                  <a:lnTo>
                    <a:pt x="78" y="297"/>
                  </a:lnTo>
                  <a:lnTo>
                    <a:pt x="78" y="297"/>
                  </a:lnTo>
                  <a:lnTo>
                    <a:pt x="81" y="297"/>
                  </a:lnTo>
                  <a:lnTo>
                    <a:pt x="81" y="294"/>
                  </a:lnTo>
                  <a:lnTo>
                    <a:pt x="84" y="291"/>
                  </a:lnTo>
                  <a:lnTo>
                    <a:pt x="84" y="288"/>
                  </a:lnTo>
                  <a:lnTo>
                    <a:pt x="81" y="285"/>
                  </a:lnTo>
                  <a:lnTo>
                    <a:pt x="81" y="285"/>
                  </a:lnTo>
                  <a:lnTo>
                    <a:pt x="78" y="285"/>
                  </a:lnTo>
                  <a:lnTo>
                    <a:pt x="75" y="285"/>
                  </a:lnTo>
                  <a:lnTo>
                    <a:pt x="75" y="285"/>
                  </a:lnTo>
                  <a:lnTo>
                    <a:pt x="72" y="285"/>
                  </a:lnTo>
                  <a:lnTo>
                    <a:pt x="72" y="285"/>
                  </a:lnTo>
                  <a:lnTo>
                    <a:pt x="72" y="282"/>
                  </a:lnTo>
                  <a:lnTo>
                    <a:pt x="69" y="270"/>
                  </a:lnTo>
                  <a:lnTo>
                    <a:pt x="69" y="264"/>
                  </a:lnTo>
                  <a:lnTo>
                    <a:pt x="69" y="261"/>
                  </a:lnTo>
                  <a:lnTo>
                    <a:pt x="66" y="252"/>
                  </a:lnTo>
                  <a:lnTo>
                    <a:pt x="66" y="246"/>
                  </a:lnTo>
                  <a:lnTo>
                    <a:pt x="66" y="243"/>
                  </a:lnTo>
                  <a:lnTo>
                    <a:pt x="66" y="243"/>
                  </a:lnTo>
                  <a:lnTo>
                    <a:pt x="66" y="240"/>
                  </a:lnTo>
                  <a:lnTo>
                    <a:pt x="66" y="237"/>
                  </a:lnTo>
                  <a:lnTo>
                    <a:pt x="69" y="237"/>
                  </a:lnTo>
                  <a:lnTo>
                    <a:pt x="72" y="234"/>
                  </a:lnTo>
                  <a:lnTo>
                    <a:pt x="75" y="231"/>
                  </a:lnTo>
                  <a:lnTo>
                    <a:pt x="75" y="228"/>
                  </a:lnTo>
                  <a:lnTo>
                    <a:pt x="75" y="225"/>
                  </a:lnTo>
                  <a:lnTo>
                    <a:pt x="72" y="225"/>
                  </a:lnTo>
                  <a:lnTo>
                    <a:pt x="72" y="225"/>
                  </a:lnTo>
                  <a:lnTo>
                    <a:pt x="69" y="225"/>
                  </a:lnTo>
                  <a:lnTo>
                    <a:pt x="66" y="225"/>
                  </a:lnTo>
                  <a:lnTo>
                    <a:pt x="66" y="225"/>
                  </a:lnTo>
                  <a:lnTo>
                    <a:pt x="63" y="222"/>
                  </a:lnTo>
                  <a:lnTo>
                    <a:pt x="66" y="219"/>
                  </a:lnTo>
                  <a:lnTo>
                    <a:pt x="72" y="207"/>
                  </a:lnTo>
                  <a:lnTo>
                    <a:pt x="75" y="204"/>
                  </a:lnTo>
                  <a:lnTo>
                    <a:pt x="78" y="204"/>
                  </a:lnTo>
                  <a:lnTo>
                    <a:pt x="81" y="201"/>
                  </a:lnTo>
                  <a:lnTo>
                    <a:pt x="81" y="198"/>
                  </a:lnTo>
                  <a:lnTo>
                    <a:pt x="78" y="195"/>
                  </a:lnTo>
                  <a:lnTo>
                    <a:pt x="78" y="189"/>
                  </a:lnTo>
                  <a:lnTo>
                    <a:pt x="72" y="183"/>
                  </a:lnTo>
                  <a:lnTo>
                    <a:pt x="72" y="177"/>
                  </a:lnTo>
                  <a:lnTo>
                    <a:pt x="69" y="165"/>
                  </a:lnTo>
                  <a:lnTo>
                    <a:pt x="66" y="159"/>
                  </a:lnTo>
                  <a:lnTo>
                    <a:pt x="30" y="123"/>
                  </a:lnTo>
                  <a:lnTo>
                    <a:pt x="0" y="102"/>
                  </a:lnTo>
                  <a:lnTo>
                    <a:pt x="3" y="99"/>
                  </a:lnTo>
                  <a:lnTo>
                    <a:pt x="15" y="84"/>
                  </a:lnTo>
                  <a:lnTo>
                    <a:pt x="18" y="84"/>
                  </a:lnTo>
                  <a:lnTo>
                    <a:pt x="18" y="81"/>
                  </a:lnTo>
                  <a:lnTo>
                    <a:pt x="24" y="63"/>
                  </a:lnTo>
                  <a:lnTo>
                    <a:pt x="30" y="54"/>
                  </a:lnTo>
                  <a:lnTo>
                    <a:pt x="39" y="51"/>
                  </a:lnTo>
                  <a:lnTo>
                    <a:pt x="60" y="63"/>
                  </a:lnTo>
                  <a:lnTo>
                    <a:pt x="60" y="63"/>
                  </a:lnTo>
                  <a:lnTo>
                    <a:pt x="63" y="60"/>
                  </a:lnTo>
                  <a:lnTo>
                    <a:pt x="63" y="57"/>
                  </a:lnTo>
                  <a:lnTo>
                    <a:pt x="60" y="57"/>
                  </a:lnTo>
                  <a:lnTo>
                    <a:pt x="60" y="57"/>
                  </a:lnTo>
                  <a:lnTo>
                    <a:pt x="57" y="57"/>
                  </a:lnTo>
                  <a:lnTo>
                    <a:pt x="57" y="54"/>
                  </a:lnTo>
                  <a:lnTo>
                    <a:pt x="60" y="54"/>
                  </a:lnTo>
                  <a:lnTo>
                    <a:pt x="60" y="51"/>
                  </a:lnTo>
                  <a:lnTo>
                    <a:pt x="57" y="51"/>
                  </a:lnTo>
                  <a:lnTo>
                    <a:pt x="54" y="51"/>
                  </a:lnTo>
                  <a:lnTo>
                    <a:pt x="51" y="48"/>
                  </a:lnTo>
                  <a:lnTo>
                    <a:pt x="48" y="45"/>
                  </a:lnTo>
                  <a:lnTo>
                    <a:pt x="45" y="39"/>
                  </a:lnTo>
                  <a:lnTo>
                    <a:pt x="36" y="36"/>
                  </a:lnTo>
                  <a:lnTo>
                    <a:pt x="36" y="33"/>
                  </a:lnTo>
                  <a:lnTo>
                    <a:pt x="36" y="21"/>
                  </a:lnTo>
                  <a:lnTo>
                    <a:pt x="36" y="9"/>
                  </a:lnTo>
                  <a:lnTo>
                    <a:pt x="42" y="0"/>
                  </a:lnTo>
                  <a:lnTo>
                    <a:pt x="45" y="0"/>
                  </a:lnTo>
                  <a:lnTo>
                    <a:pt x="48" y="3"/>
                  </a:lnTo>
                  <a:lnTo>
                    <a:pt x="54" y="9"/>
                  </a:lnTo>
                  <a:lnTo>
                    <a:pt x="57" y="12"/>
                  </a:lnTo>
                  <a:lnTo>
                    <a:pt x="60" y="1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8" name="Freeform 10"/>
            <p:cNvSpPr>
              <a:spLocks noEditPoints="1"/>
            </p:cNvSpPr>
            <p:nvPr/>
          </p:nvSpPr>
          <p:spPr bwMode="auto">
            <a:xfrm>
              <a:off x="1518557" y="2152651"/>
              <a:ext cx="1166813" cy="1128713"/>
            </a:xfrm>
            <a:custGeom>
              <a:avLst/>
              <a:gdLst>
                <a:gd name="T0" fmla="*/ 87 w 735"/>
                <a:gd name="T1" fmla="*/ 501 h 711"/>
                <a:gd name="T2" fmla="*/ 72 w 735"/>
                <a:gd name="T3" fmla="*/ 498 h 711"/>
                <a:gd name="T4" fmla="*/ 723 w 735"/>
                <a:gd name="T5" fmla="*/ 126 h 711"/>
                <a:gd name="T6" fmla="*/ 678 w 735"/>
                <a:gd name="T7" fmla="*/ 99 h 711"/>
                <a:gd name="T8" fmla="*/ 642 w 735"/>
                <a:gd name="T9" fmla="*/ 81 h 711"/>
                <a:gd name="T10" fmla="*/ 621 w 735"/>
                <a:gd name="T11" fmla="*/ 36 h 711"/>
                <a:gd name="T12" fmla="*/ 570 w 735"/>
                <a:gd name="T13" fmla="*/ 42 h 711"/>
                <a:gd name="T14" fmla="*/ 552 w 735"/>
                <a:gd name="T15" fmla="*/ 57 h 711"/>
                <a:gd name="T16" fmla="*/ 510 w 735"/>
                <a:gd name="T17" fmla="*/ 21 h 711"/>
                <a:gd name="T18" fmla="*/ 492 w 735"/>
                <a:gd name="T19" fmla="*/ 9 h 711"/>
                <a:gd name="T20" fmla="*/ 444 w 735"/>
                <a:gd name="T21" fmla="*/ 15 h 711"/>
                <a:gd name="T22" fmla="*/ 399 w 735"/>
                <a:gd name="T23" fmla="*/ 27 h 711"/>
                <a:gd name="T24" fmla="*/ 372 w 735"/>
                <a:gd name="T25" fmla="*/ 33 h 711"/>
                <a:gd name="T26" fmla="*/ 342 w 735"/>
                <a:gd name="T27" fmla="*/ 18 h 711"/>
                <a:gd name="T28" fmla="*/ 315 w 735"/>
                <a:gd name="T29" fmla="*/ 75 h 711"/>
                <a:gd name="T30" fmla="*/ 315 w 735"/>
                <a:gd name="T31" fmla="*/ 111 h 711"/>
                <a:gd name="T32" fmla="*/ 318 w 735"/>
                <a:gd name="T33" fmla="*/ 153 h 711"/>
                <a:gd name="T34" fmla="*/ 318 w 735"/>
                <a:gd name="T35" fmla="*/ 180 h 711"/>
                <a:gd name="T36" fmla="*/ 288 w 735"/>
                <a:gd name="T37" fmla="*/ 213 h 711"/>
                <a:gd name="T38" fmla="*/ 249 w 735"/>
                <a:gd name="T39" fmla="*/ 234 h 711"/>
                <a:gd name="T40" fmla="*/ 195 w 735"/>
                <a:gd name="T41" fmla="*/ 258 h 711"/>
                <a:gd name="T42" fmla="*/ 111 w 735"/>
                <a:gd name="T43" fmla="*/ 282 h 711"/>
                <a:gd name="T44" fmla="*/ 99 w 735"/>
                <a:gd name="T45" fmla="*/ 306 h 711"/>
                <a:gd name="T46" fmla="*/ 78 w 735"/>
                <a:gd name="T47" fmla="*/ 339 h 711"/>
                <a:gd name="T48" fmla="*/ 63 w 735"/>
                <a:gd name="T49" fmla="*/ 333 h 711"/>
                <a:gd name="T50" fmla="*/ 45 w 735"/>
                <a:gd name="T51" fmla="*/ 348 h 711"/>
                <a:gd name="T52" fmla="*/ 21 w 735"/>
                <a:gd name="T53" fmla="*/ 348 h 711"/>
                <a:gd name="T54" fmla="*/ 27 w 735"/>
                <a:gd name="T55" fmla="*/ 363 h 711"/>
                <a:gd name="T56" fmla="*/ 15 w 735"/>
                <a:gd name="T57" fmla="*/ 384 h 711"/>
                <a:gd name="T58" fmla="*/ 24 w 735"/>
                <a:gd name="T59" fmla="*/ 408 h 711"/>
                <a:gd name="T60" fmla="*/ 57 w 735"/>
                <a:gd name="T61" fmla="*/ 414 h 711"/>
                <a:gd name="T62" fmla="*/ 129 w 735"/>
                <a:gd name="T63" fmla="*/ 396 h 711"/>
                <a:gd name="T64" fmla="*/ 156 w 735"/>
                <a:gd name="T65" fmla="*/ 417 h 711"/>
                <a:gd name="T66" fmla="*/ 120 w 735"/>
                <a:gd name="T67" fmla="*/ 399 h 711"/>
                <a:gd name="T68" fmla="*/ 84 w 735"/>
                <a:gd name="T69" fmla="*/ 420 h 711"/>
                <a:gd name="T70" fmla="*/ 114 w 735"/>
                <a:gd name="T71" fmla="*/ 462 h 711"/>
                <a:gd name="T72" fmla="*/ 93 w 735"/>
                <a:gd name="T73" fmla="*/ 519 h 711"/>
                <a:gd name="T74" fmla="*/ 132 w 735"/>
                <a:gd name="T75" fmla="*/ 582 h 711"/>
                <a:gd name="T76" fmla="*/ 159 w 735"/>
                <a:gd name="T77" fmla="*/ 642 h 711"/>
                <a:gd name="T78" fmla="*/ 186 w 735"/>
                <a:gd name="T79" fmla="*/ 657 h 711"/>
                <a:gd name="T80" fmla="*/ 252 w 735"/>
                <a:gd name="T81" fmla="*/ 687 h 711"/>
                <a:gd name="T82" fmla="*/ 306 w 735"/>
                <a:gd name="T83" fmla="*/ 702 h 711"/>
                <a:gd name="T84" fmla="*/ 339 w 735"/>
                <a:gd name="T85" fmla="*/ 693 h 711"/>
                <a:gd name="T86" fmla="*/ 369 w 735"/>
                <a:gd name="T87" fmla="*/ 696 h 711"/>
                <a:gd name="T88" fmla="*/ 417 w 735"/>
                <a:gd name="T89" fmla="*/ 687 h 711"/>
                <a:gd name="T90" fmla="*/ 411 w 735"/>
                <a:gd name="T91" fmla="*/ 672 h 711"/>
                <a:gd name="T92" fmla="*/ 411 w 735"/>
                <a:gd name="T93" fmla="*/ 630 h 711"/>
                <a:gd name="T94" fmla="*/ 402 w 735"/>
                <a:gd name="T95" fmla="*/ 588 h 711"/>
                <a:gd name="T96" fmla="*/ 372 w 735"/>
                <a:gd name="T97" fmla="*/ 531 h 711"/>
                <a:gd name="T98" fmla="*/ 342 w 735"/>
                <a:gd name="T99" fmla="*/ 486 h 711"/>
                <a:gd name="T100" fmla="*/ 408 w 735"/>
                <a:gd name="T101" fmla="*/ 492 h 711"/>
                <a:gd name="T102" fmla="*/ 432 w 735"/>
                <a:gd name="T103" fmla="*/ 465 h 711"/>
                <a:gd name="T104" fmla="*/ 510 w 735"/>
                <a:gd name="T105" fmla="*/ 462 h 711"/>
                <a:gd name="T106" fmla="*/ 534 w 735"/>
                <a:gd name="T107" fmla="*/ 453 h 711"/>
                <a:gd name="T108" fmla="*/ 579 w 735"/>
                <a:gd name="T109" fmla="*/ 372 h 711"/>
                <a:gd name="T110" fmla="*/ 594 w 735"/>
                <a:gd name="T111" fmla="*/ 303 h 711"/>
                <a:gd name="T112" fmla="*/ 630 w 735"/>
                <a:gd name="T113" fmla="*/ 294 h 711"/>
                <a:gd name="T114" fmla="*/ 672 w 735"/>
                <a:gd name="T115" fmla="*/ 279 h 711"/>
                <a:gd name="T116" fmla="*/ 699 w 735"/>
                <a:gd name="T117" fmla="*/ 243 h 711"/>
                <a:gd name="T118" fmla="*/ 717 w 735"/>
                <a:gd name="T119" fmla="*/ 198 h 711"/>
                <a:gd name="T120" fmla="*/ 714 w 735"/>
                <a:gd name="T121" fmla="*/ 165 h 711"/>
                <a:gd name="T122" fmla="*/ 720 w 735"/>
                <a:gd name="T123" fmla="*/ 147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35" h="711">
                  <a:moveTo>
                    <a:pt x="57" y="576"/>
                  </a:moveTo>
                  <a:lnTo>
                    <a:pt x="48" y="573"/>
                  </a:lnTo>
                  <a:lnTo>
                    <a:pt x="42" y="573"/>
                  </a:lnTo>
                  <a:lnTo>
                    <a:pt x="39" y="573"/>
                  </a:lnTo>
                  <a:lnTo>
                    <a:pt x="39" y="576"/>
                  </a:lnTo>
                  <a:lnTo>
                    <a:pt x="39" y="582"/>
                  </a:lnTo>
                  <a:lnTo>
                    <a:pt x="57" y="582"/>
                  </a:lnTo>
                  <a:lnTo>
                    <a:pt x="63" y="582"/>
                  </a:lnTo>
                  <a:lnTo>
                    <a:pt x="60" y="579"/>
                  </a:lnTo>
                  <a:lnTo>
                    <a:pt x="57" y="576"/>
                  </a:lnTo>
                  <a:close/>
                  <a:moveTo>
                    <a:pt x="87" y="504"/>
                  </a:moveTo>
                  <a:lnTo>
                    <a:pt x="87" y="501"/>
                  </a:lnTo>
                  <a:lnTo>
                    <a:pt x="78" y="498"/>
                  </a:lnTo>
                  <a:lnTo>
                    <a:pt x="78" y="495"/>
                  </a:lnTo>
                  <a:lnTo>
                    <a:pt x="75" y="489"/>
                  </a:lnTo>
                  <a:lnTo>
                    <a:pt x="78" y="486"/>
                  </a:lnTo>
                  <a:lnTo>
                    <a:pt x="78" y="483"/>
                  </a:lnTo>
                  <a:lnTo>
                    <a:pt x="72" y="480"/>
                  </a:lnTo>
                  <a:lnTo>
                    <a:pt x="69" y="480"/>
                  </a:lnTo>
                  <a:lnTo>
                    <a:pt x="57" y="480"/>
                  </a:lnTo>
                  <a:lnTo>
                    <a:pt x="60" y="483"/>
                  </a:lnTo>
                  <a:lnTo>
                    <a:pt x="63" y="495"/>
                  </a:lnTo>
                  <a:lnTo>
                    <a:pt x="66" y="501"/>
                  </a:lnTo>
                  <a:lnTo>
                    <a:pt x="72" y="498"/>
                  </a:lnTo>
                  <a:lnTo>
                    <a:pt x="78" y="501"/>
                  </a:lnTo>
                  <a:lnTo>
                    <a:pt x="81" y="507"/>
                  </a:lnTo>
                  <a:lnTo>
                    <a:pt x="84" y="516"/>
                  </a:lnTo>
                  <a:lnTo>
                    <a:pt x="90" y="516"/>
                  </a:lnTo>
                  <a:lnTo>
                    <a:pt x="90" y="513"/>
                  </a:lnTo>
                  <a:lnTo>
                    <a:pt x="90" y="507"/>
                  </a:lnTo>
                  <a:lnTo>
                    <a:pt x="87" y="504"/>
                  </a:lnTo>
                  <a:close/>
                  <a:moveTo>
                    <a:pt x="735" y="129"/>
                  </a:moveTo>
                  <a:lnTo>
                    <a:pt x="732" y="129"/>
                  </a:lnTo>
                  <a:lnTo>
                    <a:pt x="732" y="126"/>
                  </a:lnTo>
                  <a:lnTo>
                    <a:pt x="723" y="126"/>
                  </a:lnTo>
                  <a:lnTo>
                    <a:pt x="723" y="126"/>
                  </a:lnTo>
                  <a:lnTo>
                    <a:pt x="711" y="117"/>
                  </a:lnTo>
                  <a:lnTo>
                    <a:pt x="705" y="120"/>
                  </a:lnTo>
                  <a:lnTo>
                    <a:pt x="702" y="120"/>
                  </a:lnTo>
                  <a:lnTo>
                    <a:pt x="696" y="114"/>
                  </a:lnTo>
                  <a:lnTo>
                    <a:pt x="693" y="114"/>
                  </a:lnTo>
                  <a:lnTo>
                    <a:pt x="693" y="111"/>
                  </a:lnTo>
                  <a:lnTo>
                    <a:pt x="687" y="102"/>
                  </a:lnTo>
                  <a:lnTo>
                    <a:pt x="684" y="99"/>
                  </a:lnTo>
                  <a:lnTo>
                    <a:pt x="681" y="96"/>
                  </a:lnTo>
                  <a:lnTo>
                    <a:pt x="678" y="96"/>
                  </a:lnTo>
                  <a:lnTo>
                    <a:pt x="678" y="96"/>
                  </a:lnTo>
                  <a:lnTo>
                    <a:pt x="678" y="99"/>
                  </a:lnTo>
                  <a:lnTo>
                    <a:pt x="678" y="99"/>
                  </a:lnTo>
                  <a:lnTo>
                    <a:pt x="669" y="99"/>
                  </a:lnTo>
                  <a:lnTo>
                    <a:pt x="651" y="93"/>
                  </a:lnTo>
                  <a:lnTo>
                    <a:pt x="648" y="90"/>
                  </a:lnTo>
                  <a:lnTo>
                    <a:pt x="648" y="90"/>
                  </a:lnTo>
                  <a:lnTo>
                    <a:pt x="648" y="87"/>
                  </a:lnTo>
                  <a:lnTo>
                    <a:pt x="648" y="84"/>
                  </a:lnTo>
                  <a:lnTo>
                    <a:pt x="648" y="84"/>
                  </a:lnTo>
                  <a:lnTo>
                    <a:pt x="648" y="81"/>
                  </a:lnTo>
                  <a:lnTo>
                    <a:pt x="645" y="81"/>
                  </a:lnTo>
                  <a:lnTo>
                    <a:pt x="645" y="81"/>
                  </a:lnTo>
                  <a:lnTo>
                    <a:pt x="642" y="81"/>
                  </a:lnTo>
                  <a:lnTo>
                    <a:pt x="636" y="81"/>
                  </a:lnTo>
                  <a:lnTo>
                    <a:pt x="630" y="78"/>
                  </a:lnTo>
                  <a:lnTo>
                    <a:pt x="627" y="75"/>
                  </a:lnTo>
                  <a:lnTo>
                    <a:pt x="624" y="72"/>
                  </a:lnTo>
                  <a:lnTo>
                    <a:pt x="624" y="66"/>
                  </a:lnTo>
                  <a:lnTo>
                    <a:pt x="624" y="63"/>
                  </a:lnTo>
                  <a:lnTo>
                    <a:pt x="621" y="60"/>
                  </a:lnTo>
                  <a:lnTo>
                    <a:pt x="621" y="51"/>
                  </a:lnTo>
                  <a:lnTo>
                    <a:pt x="624" y="42"/>
                  </a:lnTo>
                  <a:lnTo>
                    <a:pt x="624" y="39"/>
                  </a:lnTo>
                  <a:lnTo>
                    <a:pt x="621" y="39"/>
                  </a:lnTo>
                  <a:lnTo>
                    <a:pt x="621" y="36"/>
                  </a:lnTo>
                  <a:lnTo>
                    <a:pt x="621" y="33"/>
                  </a:lnTo>
                  <a:lnTo>
                    <a:pt x="618" y="30"/>
                  </a:lnTo>
                  <a:lnTo>
                    <a:pt x="609" y="27"/>
                  </a:lnTo>
                  <a:lnTo>
                    <a:pt x="606" y="27"/>
                  </a:lnTo>
                  <a:lnTo>
                    <a:pt x="603" y="27"/>
                  </a:lnTo>
                  <a:lnTo>
                    <a:pt x="582" y="30"/>
                  </a:lnTo>
                  <a:lnTo>
                    <a:pt x="579" y="33"/>
                  </a:lnTo>
                  <a:lnTo>
                    <a:pt x="579" y="36"/>
                  </a:lnTo>
                  <a:lnTo>
                    <a:pt x="576" y="36"/>
                  </a:lnTo>
                  <a:lnTo>
                    <a:pt x="573" y="39"/>
                  </a:lnTo>
                  <a:lnTo>
                    <a:pt x="570" y="39"/>
                  </a:lnTo>
                  <a:lnTo>
                    <a:pt x="570" y="42"/>
                  </a:lnTo>
                  <a:lnTo>
                    <a:pt x="567" y="45"/>
                  </a:lnTo>
                  <a:lnTo>
                    <a:pt x="567" y="45"/>
                  </a:lnTo>
                  <a:lnTo>
                    <a:pt x="567" y="48"/>
                  </a:lnTo>
                  <a:lnTo>
                    <a:pt x="564" y="48"/>
                  </a:lnTo>
                  <a:lnTo>
                    <a:pt x="561" y="48"/>
                  </a:lnTo>
                  <a:lnTo>
                    <a:pt x="561" y="48"/>
                  </a:lnTo>
                  <a:lnTo>
                    <a:pt x="561" y="48"/>
                  </a:lnTo>
                  <a:lnTo>
                    <a:pt x="558" y="51"/>
                  </a:lnTo>
                  <a:lnTo>
                    <a:pt x="558" y="51"/>
                  </a:lnTo>
                  <a:lnTo>
                    <a:pt x="558" y="54"/>
                  </a:lnTo>
                  <a:lnTo>
                    <a:pt x="555" y="57"/>
                  </a:lnTo>
                  <a:lnTo>
                    <a:pt x="552" y="57"/>
                  </a:lnTo>
                  <a:lnTo>
                    <a:pt x="549" y="54"/>
                  </a:lnTo>
                  <a:lnTo>
                    <a:pt x="546" y="54"/>
                  </a:lnTo>
                  <a:lnTo>
                    <a:pt x="543" y="54"/>
                  </a:lnTo>
                  <a:lnTo>
                    <a:pt x="531" y="57"/>
                  </a:lnTo>
                  <a:lnTo>
                    <a:pt x="531" y="39"/>
                  </a:lnTo>
                  <a:lnTo>
                    <a:pt x="528" y="39"/>
                  </a:lnTo>
                  <a:lnTo>
                    <a:pt x="528" y="36"/>
                  </a:lnTo>
                  <a:lnTo>
                    <a:pt x="525" y="36"/>
                  </a:lnTo>
                  <a:lnTo>
                    <a:pt x="525" y="36"/>
                  </a:lnTo>
                  <a:lnTo>
                    <a:pt x="522" y="33"/>
                  </a:lnTo>
                  <a:lnTo>
                    <a:pt x="516" y="30"/>
                  </a:lnTo>
                  <a:lnTo>
                    <a:pt x="510" y="21"/>
                  </a:lnTo>
                  <a:lnTo>
                    <a:pt x="507" y="18"/>
                  </a:lnTo>
                  <a:lnTo>
                    <a:pt x="507" y="15"/>
                  </a:lnTo>
                  <a:lnTo>
                    <a:pt x="510" y="12"/>
                  </a:lnTo>
                  <a:lnTo>
                    <a:pt x="510" y="9"/>
                  </a:lnTo>
                  <a:lnTo>
                    <a:pt x="507" y="6"/>
                  </a:lnTo>
                  <a:lnTo>
                    <a:pt x="507" y="3"/>
                  </a:lnTo>
                  <a:lnTo>
                    <a:pt x="492" y="0"/>
                  </a:lnTo>
                  <a:lnTo>
                    <a:pt x="492" y="0"/>
                  </a:lnTo>
                  <a:lnTo>
                    <a:pt x="492" y="0"/>
                  </a:lnTo>
                  <a:lnTo>
                    <a:pt x="492" y="3"/>
                  </a:lnTo>
                  <a:lnTo>
                    <a:pt x="492" y="6"/>
                  </a:lnTo>
                  <a:lnTo>
                    <a:pt x="492" y="9"/>
                  </a:lnTo>
                  <a:lnTo>
                    <a:pt x="489" y="9"/>
                  </a:lnTo>
                  <a:lnTo>
                    <a:pt x="489" y="12"/>
                  </a:lnTo>
                  <a:lnTo>
                    <a:pt x="486" y="12"/>
                  </a:lnTo>
                  <a:lnTo>
                    <a:pt x="480" y="12"/>
                  </a:lnTo>
                  <a:lnTo>
                    <a:pt x="477" y="12"/>
                  </a:lnTo>
                  <a:lnTo>
                    <a:pt x="474" y="15"/>
                  </a:lnTo>
                  <a:lnTo>
                    <a:pt x="474" y="18"/>
                  </a:lnTo>
                  <a:lnTo>
                    <a:pt x="471" y="18"/>
                  </a:lnTo>
                  <a:lnTo>
                    <a:pt x="471" y="21"/>
                  </a:lnTo>
                  <a:lnTo>
                    <a:pt x="468" y="21"/>
                  </a:lnTo>
                  <a:lnTo>
                    <a:pt x="453" y="18"/>
                  </a:lnTo>
                  <a:lnTo>
                    <a:pt x="444" y="15"/>
                  </a:lnTo>
                  <a:lnTo>
                    <a:pt x="441" y="15"/>
                  </a:lnTo>
                  <a:lnTo>
                    <a:pt x="438" y="18"/>
                  </a:lnTo>
                  <a:lnTo>
                    <a:pt x="438" y="18"/>
                  </a:lnTo>
                  <a:lnTo>
                    <a:pt x="429" y="27"/>
                  </a:lnTo>
                  <a:lnTo>
                    <a:pt x="426" y="27"/>
                  </a:lnTo>
                  <a:lnTo>
                    <a:pt x="426" y="27"/>
                  </a:lnTo>
                  <a:lnTo>
                    <a:pt x="408" y="33"/>
                  </a:lnTo>
                  <a:lnTo>
                    <a:pt x="405" y="33"/>
                  </a:lnTo>
                  <a:lnTo>
                    <a:pt x="405" y="30"/>
                  </a:lnTo>
                  <a:lnTo>
                    <a:pt x="402" y="30"/>
                  </a:lnTo>
                  <a:lnTo>
                    <a:pt x="402" y="27"/>
                  </a:lnTo>
                  <a:lnTo>
                    <a:pt x="399" y="27"/>
                  </a:lnTo>
                  <a:lnTo>
                    <a:pt x="390" y="30"/>
                  </a:lnTo>
                  <a:lnTo>
                    <a:pt x="387" y="30"/>
                  </a:lnTo>
                  <a:lnTo>
                    <a:pt x="387" y="33"/>
                  </a:lnTo>
                  <a:lnTo>
                    <a:pt x="387" y="33"/>
                  </a:lnTo>
                  <a:lnTo>
                    <a:pt x="384" y="36"/>
                  </a:lnTo>
                  <a:lnTo>
                    <a:pt x="384" y="36"/>
                  </a:lnTo>
                  <a:lnTo>
                    <a:pt x="381" y="36"/>
                  </a:lnTo>
                  <a:lnTo>
                    <a:pt x="378" y="36"/>
                  </a:lnTo>
                  <a:lnTo>
                    <a:pt x="378" y="33"/>
                  </a:lnTo>
                  <a:lnTo>
                    <a:pt x="375" y="33"/>
                  </a:lnTo>
                  <a:lnTo>
                    <a:pt x="375" y="33"/>
                  </a:lnTo>
                  <a:lnTo>
                    <a:pt x="372" y="33"/>
                  </a:lnTo>
                  <a:lnTo>
                    <a:pt x="372" y="33"/>
                  </a:lnTo>
                  <a:lnTo>
                    <a:pt x="369" y="33"/>
                  </a:lnTo>
                  <a:lnTo>
                    <a:pt x="369" y="30"/>
                  </a:lnTo>
                  <a:lnTo>
                    <a:pt x="366" y="24"/>
                  </a:lnTo>
                  <a:lnTo>
                    <a:pt x="363" y="21"/>
                  </a:lnTo>
                  <a:lnTo>
                    <a:pt x="360" y="18"/>
                  </a:lnTo>
                  <a:lnTo>
                    <a:pt x="351" y="18"/>
                  </a:lnTo>
                  <a:lnTo>
                    <a:pt x="351" y="18"/>
                  </a:lnTo>
                  <a:lnTo>
                    <a:pt x="348" y="18"/>
                  </a:lnTo>
                  <a:lnTo>
                    <a:pt x="348" y="18"/>
                  </a:lnTo>
                  <a:lnTo>
                    <a:pt x="345" y="15"/>
                  </a:lnTo>
                  <a:lnTo>
                    <a:pt x="342" y="18"/>
                  </a:lnTo>
                  <a:lnTo>
                    <a:pt x="339" y="18"/>
                  </a:lnTo>
                  <a:lnTo>
                    <a:pt x="339" y="18"/>
                  </a:lnTo>
                  <a:lnTo>
                    <a:pt x="339" y="18"/>
                  </a:lnTo>
                  <a:lnTo>
                    <a:pt x="333" y="21"/>
                  </a:lnTo>
                  <a:lnTo>
                    <a:pt x="324" y="21"/>
                  </a:lnTo>
                  <a:lnTo>
                    <a:pt x="315" y="18"/>
                  </a:lnTo>
                  <a:lnTo>
                    <a:pt x="315" y="33"/>
                  </a:lnTo>
                  <a:lnTo>
                    <a:pt x="312" y="36"/>
                  </a:lnTo>
                  <a:lnTo>
                    <a:pt x="312" y="42"/>
                  </a:lnTo>
                  <a:lnTo>
                    <a:pt x="315" y="66"/>
                  </a:lnTo>
                  <a:lnTo>
                    <a:pt x="315" y="72"/>
                  </a:lnTo>
                  <a:lnTo>
                    <a:pt x="315" y="75"/>
                  </a:lnTo>
                  <a:lnTo>
                    <a:pt x="315" y="78"/>
                  </a:lnTo>
                  <a:lnTo>
                    <a:pt x="312" y="87"/>
                  </a:lnTo>
                  <a:lnTo>
                    <a:pt x="309" y="90"/>
                  </a:lnTo>
                  <a:lnTo>
                    <a:pt x="309" y="93"/>
                  </a:lnTo>
                  <a:lnTo>
                    <a:pt x="309" y="96"/>
                  </a:lnTo>
                  <a:lnTo>
                    <a:pt x="309" y="96"/>
                  </a:lnTo>
                  <a:lnTo>
                    <a:pt x="312" y="96"/>
                  </a:lnTo>
                  <a:lnTo>
                    <a:pt x="312" y="99"/>
                  </a:lnTo>
                  <a:lnTo>
                    <a:pt x="312" y="102"/>
                  </a:lnTo>
                  <a:lnTo>
                    <a:pt x="312" y="102"/>
                  </a:lnTo>
                  <a:lnTo>
                    <a:pt x="312" y="105"/>
                  </a:lnTo>
                  <a:lnTo>
                    <a:pt x="315" y="111"/>
                  </a:lnTo>
                  <a:lnTo>
                    <a:pt x="315" y="114"/>
                  </a:lnTo>
                  <a:lnTo>
                    <a:pt x="315" y="123"/>
                  </a:lnTo>
                  <a:lnTo>
                    <a:pt x="315" y="123"/>
                  </a:lnTo>
                  <a:lnTo>
                    <a:pt x="315" y="126"/>
                  </a:lnTo>
                  <a:lnTo>
                    <a:pt x="315" y="126"/>
                  </a:lnTo>
                  <a:lnTo>
                    <a:pt x="315" y="126"/>
                  </a:lnTo>
                  <a:lnTo>
                    <a:pt x="315" y="126"/>
                  </a:lnTo>
                  <a:lnTo>
                    <a:pt x="312" y="129"/>
                  </a:lnTo>
                  <a:lnTo>
                    <a:pt x="315" y="147"/>
                  </a:lnTo>
                  <a:lnTo>
                    <a:pt x="315" y="150"/>
                  </a:lnTo>
                  <a:lnTo>
                    <a:pt x="318" y="150"/>
                  </a:lnTo>
                  <a:lnTo>
                    <a:pt x="318" y="153"/>
                  </a:lnTo>
                  <a:lnTo>
                    <a:pt x="321" y="156"/>
                  </a:lnTo>
                  <a:lnTo>
                    <a:pt x="321" y="156"/>
                  </a:lnTo>
                  <a:lnTo>
                    <a:pt x="321" y="159"/>
                  </a:lnTo>
                  <a:lnTo>
                    <a:pt x="321" y="162"/>
                  </a:lnTo>
                  <a:lnTo>
                    <a:pt x="321" y="168"/>
                  </a:lnTo>
                  <a:lnTo>
                    <a:pt x="321" y="171"/>
                  </a:lnTo>
                  <a:lnTo>
                    <a:pt x="321" y="174"/>
                  </a:lnTo>
                  <a:lnTo>
                    <a:pt x="321" y="177"/>
                  </a:lnTo>
                  <a:lnTo>
                    <a:pt x="321" y="177"/>
                  </a:lnTo>
                  <a:lnTo>
                    <a:pt x="321" y="177"/>
                  </a:lnTo>
                  <a:lnTo>
                    <a:pt x="318" y="180"/>
                  </a:lnTo>
                  <a:lnTo>
                    <a:pt x="318" y="180"/>
                  </a:lnTo>
                  <a:lnTo>
                    <a:pt x="315" y="180"/>
                  </a:lnTo>
                  <a:lnTo>
                    <a:pt x="306" y="180"/>
                  </a:lnTo>
                  <a:lnTo>
                    <a:pt x="303" y="180"/>
                  </a:lnTo>
                  <a:lnTo>
                    <a:pt x="303" y="183"/>
                  </a:lnTo>
                  <a:lnTo>
                    <a:pt x="300" y="183"/>
                  </a:lnTo>
                  <a:lnTo>
                    <a:pt x="297" y="186"/>
                  </a:lnTo>
                  <a:lnTo>
                    <a:pt x="294" y="189"/>
                  </a:lnTo>
                  <a:lnTo>
                    <a:pt x="294" y="192"/>
                  </a:lnTo>
                  <a:lnTo>
                    <a:pt x="294" y="192"/>
                  </a:lnTo>
                  <a:lnTo>
                    <a:pt x="291" y="198"/>
                  </a:lnTo>
                  <a:lnTo>
                    <a:pt x="291" y="210"/>
                  </a:lnTo>
                  <a:lnTo>
                    <a:pt x="288" y="213"/>
                  </a:lnTo>
                  <a:lnTo>
                    <a:pt x="285" y="219"/>
                  </a:lnTo>
                  <a:lnTo>
                    <a:pt x="285" y="222"/>
                  </a:lnTo>
                  <a:lnTo>
                    <a:pt x="282" y="231"/>
                  </a:lnTo>
                  <a:lnTo>
                    <a:pt x="282" y="234"/>
                  </a:lnTo>
                  <a:lnTo>
                    <a:pt x="282" y="234"/>
                  </a:lnTo>
                  <a:lnTo>
                    <a:pt x="279" y="237"/>
                  </a:lnTo>
                  <a:lnTo>
                    <a:pt x="279" y="246"/>
                  </a:lnTo>
                  <a:lnTo>
                    <a:pt x="255" y="243"/>
                  </a:lnTo>
                  <a:lnTo>
                    <a:pt x="255" y="240"/>
                  </a:lnTo>
                  <a:lnTo>
                    <a:pt x="252" y="240"/>
                  </a:lnTo>
                  <a:lnTo>
                    <a:pt x="249" y="237"/>
                  </a:lnTo>
                  <a:lnTo>
                    <a:pt x="249" y="234"/>
                  </a:lnTo>
                  <a:lnTo>
                    <a:pt x="246" y="234"/>
                  </a:lnTo>
                  <a:lnTo>
                    <a:pt x="243" y="234"/>
                  </a:lnTo>
                  <a:lnTo>
                    <a:pt x="240" y="231"/>
                  </a:lnTo>
                  <a:lnTo>
                    <a:pt x="234" y="234"/>
                  </a:lnTo>
                  <a:lnTo>
                    <a:pt x="231" y="234"/>
                  </a:lnTo>
                  <a:lnTo>
                    <a:pt x="228" y="237"/>
                  </a:lnTo>
                  <a:lnTo>
                    <a:pt x="204" y="249"/>
                  </a:lnTo>
                  <a:lnTo>
                    <a:pt x="201" y="252"/>
                  </a:lnTo>
                  <a:lnTo>
                    <a:pt x="198" y="252"/>
                  </a:lnTo>
                  <a:lnTo>
                    <a:pt x="198" y="255"/>
                  </a:lnTo>
                  <a:lnTo>
                    <a:pt x="195" y="258"/>
                  </a:lnTo>
                  <a:lnTo>
                    <a:pt x="195" y="258"/>
                  </a:lnTo>
                  <a:lnTo>
                    <a:pt x="192" y="261"/>
                  </a:lnTo>
                  <a:lnTo>
                    <a:pt x="186" y="267"/>
                  </a:lnTo>
                  <a:lnTo>
                    <a:pt x="159" y="273"/>
                  </a:lnTo>
                  <a:lnTo>
                    <a:pt x="159" y="273"/>
                  </a:lnTo>
                  <a:lnTo>
                    <a:pt x="153" y="273"/>
                  </a:lnTo>
                  <a:lnTo>
                    <a:pt x="147" y="270"/>
                  </a:lnTo>
                  <a:lnTo>
                    <a:pt x="132" y="276"/>
                  </a:lnTo>
                  <a:lnTo>
                    <a:pt x="129" y="279"/>
                  </a:lnTo>
                  <a:lnTo>
                    <a:pt x="120" y="279"/>
                  </a:lnTo>
                  <a:lnTo>
                    <a:pt x="114" y="279"/>
                  </a:lnTo>
                  <a:lnTo>
                    <a:pt x="111" y="279"/>
                  </a:lnTo>
                  <a:lnTo>
                    <a:pt x="111" y="282"/>
                  </a:lnTo>
                  <a:lnTo>
                    <a:pt x="108" y="285"/>
                  </a:lnTo>
                  <a:lnTo>
                    <a:pt x="102" y="288"/>
                  </a:lnTo>
                  <a:lnTo>
                    <a:pt x="99" y="291"/>
                  </a:lnTo>
                  <a:lnTo>
                    <a:pt x="102" y="294"/>
                  </a:lnTo>
                  <a:lnTo>
                    <a:pt x="102" y="294"/>
                  </a:lnTo>
                  <a:lnTo>
                    <a:pt x="102" y="297"/>
                  </a:lnTo>
                  <a:lnTo>
                    <a:pt x="102" y="297"/>
                  </a:lnTo>
                  <a:lnTo>
                    <a:pt x="99" y="300"/>
                  </a:lnTo>
                  <a:lnTo>
                    <a:pt x="102" y="300"/>
                  </a:lnTo>
                  <a:lnTo>
                    <a:pt x="99" y="303"/>
                  </a:lnTo>
                  <a:lnTo>
                    <a:pt x="99" y="303"/>
                  </a:lnTo>
                  <a:lnTo>
                    <a:pt x="99" y="306"/>
                  </a:lnTo>
                  <a:lnTo>
                    <a:pt x="96" y="321"/>
                  </a:lnTo>
                  <a:lnTo>
                    <a:pt x="93" y="324"/>
                  </a:lnTo>
                  <a:lnTo>
                    <a:pt x="90" y="327"/>
                  </a:lnTo>
                  <a:lnTo>
                    <a:pt x="90" y="327"/>
                  </a:lnTo>
                  <a:lnTo>
                    <a:pt x="87" y="330"/>
                  </a:lnTo>
                  <a:lnTo>
                    <a:pt x="84" y="333"/>
                  </a:lnTo>
                  <a:lnTo>
                    <a:pt x="84" y="336"/>
                  </a:lnTo>
                  <a:lnTo>
                    <a:pt x="81" y="339"/>
                  </a:lnTo>
                  <a:lnTo>
                    <a:pt x="81" y="339"/>
                  </a:lnTo>
                  <a:lnTo>
                    <a:pt x="78" y="339"/>
                  </a:lnTo>
                  <a:lnTo>
                    <a:pt x="78" y="339"/>
                  </a:lnTo>
                  <a:lnTo>
                    <a:pt x="78" y="339"/>
                  </a:lnTo>
                  <a:lnTo>
                    <a:pt x="78" y="336"/>
                  </a:lnTo>
                  <a:lnTo>
                    <a:pt x="78" y="336"/>
                  </a:lnTo>
                  <a:lnTo>
                    <a:pt x="78" y="333"/>
                  </a:lnTo>
                  <a:lnTo>
                    <a:pt x="78" y="333"/>
                  </a:lnTo>
                  <a:lnTo>
                    <a:pt x="75" y="333"/>
                  </a:lnTo>
                  <a:lnTo>
                    <a:pt x="75" y="333"/>
                  </a:lnTo>
                  <a:lnTo>
                    <a:pt x="72" y="333"/>
                  </a:lnTo>
                  <a:lnTo>
                    <a:pt x="69" y="336"/>
                  </a:lnTo>
                  <a:lnTo>
                    <a:pt x="66" y="336"/>
                  </a:lnTo>
                  <a:lnTo>
                    <a:pt x="63" y="336"/>
                  </a:lnTo>
                  <a:lnTo>
                    <a:pt x="63" y="333"/>
                  </a:lnTo>
                  <a:lnTo>
                    <a:pt x="63" y="333"/>
                  </a:lnTo>
                  <a:lnTo>
                    <a:pt x="63" y="333"/>
                  </a:lnTo>
                  <a:lnTo>
                    <a:pt x="60" y="333"/>
                  </a:lnTo>
                  <a:lnTo>
                    <a:pt x="60" y="333"/>
                  </a:lnTo>
                  <a:lnTo>
                    <a:pt x="57" y="333"/>
                  </a:lnTo>
                  <a:lnTo>
                    <a:pt x="57" y="333"/>
                  </a:lnTo>
                  <a:lnTo>
                    <a:pt x="54" y="333"/>
                  </a:lnTo>
                  <a:lnTo>
                    <a:pt x="54" y="333"/>
                  </a:lnTo>
                  <a:lnTo>
                    <a:pt x="54" y="336"/>
                  </a:lnTo>
                  <a:lnTo>
                    <a:pt x="54" y="339"/>
                  </a:lnTo>
                  <a:lnTo>
                    <a:pt x="51" y="342"/>
                  </a:lnTo>
                  <a:lnTo>
                    <a:pt x="48" y="345"/>
                  </a:lnTo>
                  <a:lnTo>
                    <a:pt x="45" y="348"/>
                  </a:lnTo>
                  <a:lnTo>
                    <a:pt x="45" y="348"/>
                  </a:lnTo>
                  <a:lnTo>
                    <a:pt x="42" y="348"/>
                  </a:lnTo>
                  <a:lnTo>
                    <a:pt x="39" y="348"/>
                  </a:lnTo>
                  <a:lnTo>
                    <a:pt x="36" y="348"/>
                  </a:lnTo>
                  <a:lnTo>
                    <a:pt x="33" y="348"/>
                  </a:lnTo>
                  <a:lnTo>
                    <a:pt x="30" y="348"/>
                  </a:lnTo>
                  <a:lnTo>
                    <a:pt x="30" y="345"/>
                  </a:lnTo>
                  <a:lnTo>
                    <a:pt x="27" y="345"/>
                  </a:lnTo>
                  <a:lnTo>
                    <a:pt x="24" y="345"/>
                  </a:lnTo>
                  <a:lnTo>
                    <a:pt x="24" y="345"/>
                  </a:lnTo>
                  <a:lnTo>
                    <a:pt x="21" y="348"/>
                  </a:lnTo>
                  <a:lnTo>
                    <a:pt x="21" y="348"/>
                  </a:lnTo>
                  <a:lnTo>
                    <a:pt x="24" y="348"/>
                  </a:lnTo>
                  <a:lnTo>
                    <a:pt x="27" y="351"/>
                  </a:lnTo>
                  <a:lnTo>
                    <a:pt x="24" y="357"/>
                  </a:lnTo>
                  <a:lnTo>
                    <a:pt x="27" y="357"/>
                  </a:lnTo>
                  <a:lnTo>
                    <a:pt x="33" y="357"/>
                  </a:lnTo>
                  <a:lnTo>
                    <a:pt x="36" y="357"/>
                  </a:lnTo>
                  <a:lnTo>
                    <a:pt x="36" y="360"/>
                  </a:lnTo>
                  <a:lnTo>
                    <a:pt x="27" y="363"/>
                  </a:lnTo>
                  <a:lnTo>
                    <a:pt x="27" y="366"/>
                  </a:lnTo>
                  <a:lnTo>
                    <a:pt x="24" y="363"/>
                  </a:lnTo>
                  <a:lnTo>
                    <a:pt x="24" y="363"/>
                  </a:lnTo>
                  <a:lnTo>
                    <a:pt x="27" y="363"/>
                  </a:lnTo>
                  <a:lnTo>
                    <a:pt x="27" y="363"/>
                  </a:lnTo>
                  <a:lnTo>
                    <a:pt x="21" y="360"/>
                  </a:lnTo>
                  <a:lnTo>
                    <a:pt x="21" y="360"/>
                  </a:lnTo>
                  <a:lnTo>
                    <a:pt x="18" y="360"/>
                  </a:lnTo>
                  <a:lnTo>
                    <a:pt x="0" y="369"/>
                  </a:lnTo>
                  <a:lnTo>
                    <a:pt x="9" y="375"/>
                  </a:lnTo>
                  <a:lnTo>
                    <a:pt x="12" y="381"/>
                  </a:lnTo>
                  <a:lnTo>
                    <a:pt x="12" y="390"/>
                  </a:lnTo>
                  <a:lnTo>
                    <a:pt x="15" y="390"/>
                  </a:lnTo>
                  <a:lnTo>
                    <a:pt x="15" y="387"/>
                  </a:lnTo>
                  <a:lnTo>
                    <a:pt x="15" y="387"/>
                  </a:lnTo>
                  <a:lnTo>
                    <a:pt x="15" y="384"/>
                  </a:lnTo>
                  <a:lnTo>
                    <a:pt x="15" y="384"/>
                  </a:lnTo>
                  <a:lnTo>
                    <a:pt x="15" y="381"/>
                  </a:lnTo>
                  <a:lnTo>
                    <a:pt x="18" y="381"/>
                  </a:lnTo>
                  <a:lnTo>
                    <a:pt x="21" y="387"/>
                  </a:lnTo>
                  <a:lnTo>
                    <a:pt x="24" y="390"/>
                  </a:lnTo>
                  <a:lnTo>
                    <a:pt x="27" y="393"/>
                  </a:lnTo>
                  <a:lnTo>
                    <a:pt x="24" y="399"/>
                  </a:lnTo>
                  <a:lnTo>
                    <a:pt x="18" y="399"/>
                  </a:lnTo>
                  <a:lnTo>
                    <a:pt x="9" y="396"/>
                  </a:lnTo>
                  <a:lnTo>
                    <a:pt x="3" y="393"/>
                  </a:lnTo>
                  <a:lnTo>
                    <a:pt x="3" y="396"/>
                  </a:lnTo>
                  <a:lnTo>
                    <a:pt x="24" y="408"/>
                  </a:lnTo>
                  <a:lnTo>
                    <a:pt x="30" y="408"/>
                  </a:lnTo>
                  <a:lnTo>
                    <a:pt x="30" y="405"/>
                  </a:lnTo>
                  <a:lnTo>
                    <a:pt x="30" y="405"/>
                  </a:lnTo>
                  <a:lnTo>
                    <a:pt x="33" y="402"/>
                  </a:lnTo>
                  <a:lnTo>
                    <a:pt x="33" y="402"/>
                  </a:lnTo>
                  <a:lnTo>
                    <a:pt x="36" y="399"/>
                  </a:lnTo>
                  <a:lnTo>
                    <a:pt x="36" y="399"/>
                  </a:lnTo>
                  <a:lnTo>
                    <a:pt x="39" y="402"/>
                  </a:lnTo>
                  <a:lnTo>
                    <a:pt x="45" y="402"/>
                  </a:lnTo>
                  <a:lnTo>
                    <a:pt x="48" y="408"/>
                  </a:lnTo>
                  <a:lnTo>
                    <a:pt x="51" y="411"/>
                  </a:lnTo>
                  <a:lnTo>
                    <a:pt x="57" y="414"/>
                  </a:lnTo>
                  <a:lnTo>
                    <a:pt x="60" y="414"/>
                  </a:lnTo>
                  <a:lnTo>
                    <a:pt x="63" y="411"/>
                  </a:lnTo>
                  <a:lnTo>
                    <a:pt x="69" y="408"/>
                  </a:lnTo>
                  <a:lnTo>
                    <a:pt x="75" y="405"/>
                  </a:lnTo>
                  <a:lnTo>
                    <a:pt x="78" y="402"/>
                  </a:lnTo>
                  <a:lnTo>
                    <a:pt x="78" y="402"/>
                  </a:lnTo>
                  <a:lnTo>
                    <a:pt x="78" y="399"/>
                  </a:lnTo>
                  <a:lnTo>
                    <a:pt x="81" y="396"/>
                  </a:lnTo>
                  <a:lnTo>
                    <a:pt x="87" y="393"/>
                  </a:lnTo>
                  <a:lnTo>
                    <a:pt x="117" y="390"/>
                  </a:lnTo>
                  <a:lnTo>
                    <a:pt x="126" y="393"/>
                  </a:lnTo>
                  <a:lnTo>
                    <a:pt x="129" y="396"/>
                  </a:lnTo>
                  <a:lnTo>
                    <a:pt x="129" y="396"/>
                  </a:lnTo>
                  <a:lnTo>
                    <a:pt x="135" y="396"/>
                  </a:lnTo>
                  <a:lnTo>
                    <a:pt x="138" y="399"/>
                  </a:lnTo>
                  <a:lnTo>
                    <a:pt x="147" y="402"/>
                  </a:lnTo>
                  <a:lnTo>
                    <a:pt x="153" y="408"/>
                  </a:lnTo>
                  <a:lnTo>
                    <a:pt x="159" y="417"/>
                  </a:lnTo>
                  <a:lnTo>
                    <a:pt x="165" y="420"/>
                  </a:lnTo>
                  <a:lnTo>
                    <a:pt x="174" y="420"/>
                  </a:lnTo>
                  <a:lnTo>
                    <a:pt x="177" y="423"/>
                  </a:lnTo>
                  <a:lnTo>
                    <a:pt x="165" y="423"/>
                  </a:lnTo>
                  <a:lnTo>
                    <a:pt x="162" y="423"/>
                  </a:lnTo>
                  <a:lnTo>
                    <a:pt x="156" y="417"/>
                  </a:lnTo>
                  <a:lnTo>
                    <a:pt x="153" y="414"/>
                  </a:lnTo>
                  <a:lnTo>
                    <a:pt x="144" y="414"/>
                  </a:lnTo>
                  <a:lnTo>
                    <a:pt x="135" y="408"/>
                  </a:lnTo>
                  <a:lnTo>
                    <a:pt x="135" y="405"/>
                  </a:lnTo>
                  <a:lnTo>
                    <a:pt x="141" y="405"/>
                  </a:lnTo>
                  <a:lnTo>
                    <a:pt x="138" y="402"/>
                  </a:lnTo>
                  <a:lnTo>
                    <a:pt x="138" y="402"/>
                  </a:lnTo>
                  <a:lnTo>
                    <a:pt x="135" y="402"/>
                  </a:lnTo>
                  <a:lnTo>
                    <a:pt x="132" y="402"/>
                  </a:lnTo>
                  <a:lnTo>
                    <a:pt x="132" y="402"/>
                  </a:lnTo>
                  <a:lnTo>
                    <a:pt x="129" y="402"/>
                  </a:lnTo>
                  <a:lnTo>
                    <a:pt x="120" y="399"/>
                  </a:lnTo>
                  <a:lnTo>
                    <a:pt x="117" y="399"/>
                  </a:lnTo>
                  <a:lnTo>
                    <a:pt x="117" y="396"/>
                  </a:lnTo>
                  <a:lnTo>
                    <a:pt x="114" y="396"/>
                  </a:lnTo>
                  <a:lnTo>
                    <a:pt x="114" y="396"/>
                  </a:lnTo>
                  <a:lnTo>
                    <a:pt x="111" y="399"/>
                  </a:lnTo>
                  <a:lnTo>
                    <a:pt x="93" y="399"/>
                  </a:lnTo>
                  <a:lnTo>
                    <a:pt x="87" y="402"/>
                  </a:lnTo>
                  <a:lnTo>
                    <a:pt x="84" y="405"/>
                  </a:lnTo>
                  <a:lnTo>
                    <a:pt x="84" y="408"/>
                  </a:lnTo>
                  <a:lnTo>
                    <a:pt x="84" y="414"/>
                  </a:lnTo>
                  <a:lnTo>
                    <a:pt x="84" y="417"/>
                  </a:lnTo>
                  <a:lnTo>
                    <a:pt x="84" y="420"/>
                  </a:lnTo>
                  <a:lnTo>
                    <a:pt x="84" y="426"/>
                  </a:lnTo>
                  <a:lnTo>
                    <a:pt x="84" y="429"/>
                  </a:lnTo>
                  <a:lnTo>
                    <a:pt x="84" y="435"/>
                  </a:lnTo>
                  <a:lnTo>
                    <a:pt x="84" y="438"/>
                  </a:lnTo>
                  <a:lnTo>
                    <a:pt x="81" y="438"/>
                  </a:lnTo>
                  <a:lnTo>
                    <a:pt x="75" y="441"/>
                  </a:lnTo>
                  <a:lnTo>
                    <a:pt x="72" y="441"/>
                  </a:lnTo>
                  <a:lnTo>
                    <a:pt x="72" y="444"/>
                  </a:lnTo>
                  <a:lnTo>
                    <a:pt x="69" y="444"/>
                  </a:lnTo>
                  <a:lnTo>
                    <a:pt x="75" y="450"/>
                  </a:lnTo>
                  <a:lnTo>
                    <a:pt x="99" y="453"/>
                  </a:lnTo>
                  <a:lnTo>
                    <a:pt x="114" y="462"/>
                  </a:lnTo>
                  <a:lnTo>
                    <a:pt x="117" y="465"/>
                  </a:lnTo>
                  <a:lnTo>
                    <a:pt x="117" y="468"/>
                  </a:lnTo>
                  <a:lnTo>
                    <a:pt x="120" y="474"/>
                  </a:lnTo>
                  <a:lnTo>
                    <a:pt x="120" y="480"/>
                  </a:lnTo>
                  <a:lnTo>
                    <a:pt x="117" y="480"/>
                  </a:lnTo>
                  <a:lnTo>
                    <a:pt x="114" y="486"/>
                  </a:lnTo>
                  <a:lnTo>
                    <a:pt x="111" y="498"/>
                  </a:lnTo>
                  <a:lnTo>
                    <a:pt x="108" y="504"/>
                  </a:lnTo>
                  <a:lnTo>
                    <a:pt x="99" y="507"/>
                  </a:lnTo>
                  <a:lnTo>
                    <a:pt x="96" y="510"/>
                  </a:lnTo>
                  <a:lnTo>
                    <a:pt x="99" y="516"/>
                  </a:lnTo>
                  <a:lnTo>
                    <a:pt x="93" y="519"/>
                  </a:lnTo>
                  <a:lnTo>
                    <a:pt x="93" y="522"/>
                  </a:lnTo>
                  <a:lnTo>
                    <a:pt x="90" y="528"/>
                  </a:lnTo>
                  <a:lnTo>
                    <a:pt x="90" y="534"/>
                  </a:lnTo>
                  <a:lnTo>
                    <a:pt x="93" y="540"/>
                  </a:lnTo>
                  <a:lnTo>
                    <a:pt x="93" y="546"/>
                  </a:lnTo>
                  <a:lnTo>
                    <a:pt x="96" y="546"/>
                  </a:lnTo>
                  <a:lnTo>
                    <a:pt x="102" y="549"/>
                  </a:lnTo>
                  <a:lnTo>
                    <a:pt x="108" y="555"/>
                  </a:lnTo>
                  <a:lnTo>
                    <a:pt x="120" y="567"/>
                  </a:lnTo>
                  <a:lnTo>
                    <a:pt x="126" y="579"/>
                  </a:lnTo>
                  <a:lnTo>
                    <a:pt x="129" y="582"/>
                  </a:lnTo>
                  <a:lnTo>
                    <a:pt x="132" y="582"/>
                  </a:lnTo>
                  <a:lnTo>
                    <a:pt x="135" y="582"/>
                  </a:lnTo>
                  <a:lnTo>
                    <a:pt x="138" y="585"/>
                  </a:lnTo>
                  <a:lnTo>
                    <a:pt x="141" y="594"/>
                  </a:lnTo>
                  <a:lnTo>
                    <a:pt x="144" y="597"/>
                  </a:lnTo>
                  <a:lnTo>
                    <a:pt x="147" y="597"/>
                  </a:lnTo>
                  <a:lnTo>
                    <a:pt x="150" y="603"/>
                  </a:lnTo>
                  <a:lnTo>
                    <a:pt x="150" y="606"/>
                  </a:lnTo>
                  <a:lnTo>
                    <a:pt x="150" y="609"/>
                  </a:lnTo>
                  <a:lnTo>
                    <a:pt x="153" y="612"/>
                  </a:lnTo>
                  <a:lnTo>
                    <a:pt x="156" y="615"/>
                  </a:lnTo>
                  <a:lnTo>
                    <a:pt x="156" y="621"/>
                  </a:lnTo>
                  <a:lnTo>
                    <a:pt x="159" y="642"/>
                  </a:lnTo>
                  <a:lnTo>
                    <a:pt x="162" y="645"/>
                  </a:lnTo>
                  <a:lnTo>
                    <a:pt x="165" y="645"/>
                  </a:lnTo>
                  <a:lnTo>
                    <a:pt x="165" y="645"/>
                  </a:lnTo>
                  <a:lnTo>
                    <a:pt x="165" y="642"/>
                  </a:lnTo>
                  <a:lnTo>
                    <a:pt x="165" y="636"/>
                  </a:lnTo>
                  <a:lnTo>
                    <a:pt x="165" y="633"/>
                  </a:lnTo>
                  <a:lnTo>
                    <a:pt x="165" y="636"/>
                  </a:lnTo>
                  <a:lnTo>
                    <a:pt x="168" y="645"/>
                  </a:lnTo>
                  <a:lnTo>
                    <a:pt x="171" y="645"/>
                  </a:lnTo>
                  <a:lnTo>
                    <a:pt x="171" y="648"/>
                  </a:lnTo>
                  <a:lnTo>
                    <a:pt x="177" y="648"/>
                  </a:lnTo>
                  <a:lnTo>
                    <a:pt x="186" y="657"/>
                  </a:lnTo>
                  <a:lnTo>
                    <a:pt x="198" y="657"/>
                  </a:lnTo>
                  <a:lnTo>
                    <a:pt x="201" y="660"/>
                  </a:lnTo>
                  <a:lnTo>
                    <a:pt x="198" y="666"/>
                  </a:lnTo>
                  <a:lnTo>
                    <a:pt x="204" y="666"/>
                  </a:lnTo>
                  <a:lnTo>
                    <a:pt x="219" y="666"/>
                  </a:lnTo>
                  <a:lnTo>
                    <a:pt x="225" y="669"/>
                  </a:lnTo>
                  <a:lnTo>
                    <a:pt x="228" y="672"/>
                  </a:lnTo>
                  <a:lnTo>
                    <a:pt x="231" y="678"/>
                  </a:lnTo>
                  <a:lnTo>
                    <a:pt x="234" y="684"/>
                  </a:lnTo>
                  <a:lnTo>
                    <a:pt x="237" y="693"/>
                  </a:lnTo>
                  <a:lnTo>
                    <a:pt x="240" y="693"/>
                  </a:lnTo>
                  <a:lnTo>
                    <a:pt x="252" y="687"/>
                  </a:lnTo>
                  <a:lnTo>
                    <a:pt x="255" y="690"/>
                  </a:lnTo>
                  <a:lnTo>
                    <a:pt x="261" y="693"/>
                  </a:lnTo>
                  <a:lnTo>
                    <a:pt x="267" y="699"/>
                  </a:lnTo>
                  <a:lnTo>
                    <a:pt x="270" y="699"/>
                  </a:lnTo>
                  <a:lnTo>
                    <a:pt x="273" y="699"/>
                  </a:lnTo>
                  <a:lnTo>
                    <a:pt x="276" y="705"/>
                  </a:lnTo>
                  <a:lnTo>
                    <a:pt x="279" y="711"/>
                  </a:lnTo>
                  <a:lnTo>
                    <a:pt x="285" y="711"/>
                  </a:lnTo>
                  <a:lnTo>
                    <a:pt x="285" y="702"/>
                  </a:lnTo>
                  <a:lnTo>
                    <a:pt x="294" y="696"/>
                  </a:lnTo>
                  <a:lnTo>
                    <a:pt x="303" y="699"/>
                  </a:lnTo>
                  <a:lnTo>
                    <a:pt x="306" y="702"/>
                  </a:lnTo>
                  <a:lnTo>
                    <a:pt x="306" y="699"/>
                  </a:lnTo>
                  <a:lnTo>
                    <a:pt x="309" y="693"/>
                  </a:lnTo>
                  <a:lnTo>
                    <a:pt x="312" y="693"/>
                  </a:lnTo>
                  <a:lnTo>
                    <a:pt x="315" y="693"/>
                  </a:lnTo>
                  <a:lnTo>
                    <a:pt x="327" y="690"/>
                  </a:lnTo>
                  <a:lnTo>
                    <a:pt x="330" y="687"/>
                  </a:lnTo>
                  <a:lnTo>
                    <a:pt x="333" y="687"/>
                  </a:lnTo>
                  <a:lnTo>
                    <a:pt x="336" y="687"/>
                  </a:lnTo>
                  <a:lnTo>
                    <a:pt x="339" y="687"/>
                  </a:lnTo>
                  <a:lnTo>
                    <a:pt x="339" y="690"/>
                  </a:lnTo>
                  <a:lnTo>
                    <a:pt x="339" y="690"/>
                  </a:lnTo>
                  <a:lnTo>
                    <a:pt x="339" y="693"/>
                  </a:lnTo>
                  <a:lnTo>
                    <a:pt x="336" y="693"/>
                  </a:lnTo>
                  <a:lnTo>
                    <a:pt x="336" y="696"/>
                  </a:lnTo>
                  <a:lnTo>
                    <a:pt x="336" y="699"/>
                  </a:lnTo>
                  <a:lnTo>
                    <a:pt x="339" y="699"/>
                  </a:lnTo>
                  <a:lnTo>
                    <a:pt x="342" y="699"/>
                  </a:lnTo>
                  <a:lnTo>
                    <a:pt x="345" y="699"/>
                  </a:lnTo>
                  <a:lnTo>
                    <a:pt x="348" y="696"/>
                  </a:lnTo>
                  <a:lnTo>
                    <a:pt x="354" y="696"/>
                  </a:lnTo>
                  <a:lnTo>
                    <a:pt x="357" y="696"/>
                  </a:lnTo>
                  <a:lnTo>
                    <a:pt x="360" y="696"/>
                  </a:lnTo>
                  <a:lnTo>
                    <a:pt x="363" y="693"/>
                  </a:lnTo>
                  <a:lnTo>
                    <a:pt x="369" y="696"/>
                  </a:lnTo>
                  <a:lnTo>
                    <a:pt x="381" y="705"/>
                  </a:lnTo>
                  <a:lnTo>
                    <a:pt x="384" y="705"/>
                  </a:lnTo>
                  <a:lnTo>
                    <a:pt x="387" y="702"/>
                  </a:lnTo>
                  <a:lnTo>
                    <a:pt x="390" y="702"/>
                  </a:lnTo>
                  <a:lnTo>
                    <a:pt x="396" y="699"/>
                  </a:lnTo>
                  <a:lnTo>
                    <a:pt x="396" y="696"/>
                  </a:lnTo>
                  <a:lnTo>
                    <a:pt x="405" y="696"/>
                  </a:lnTo>
                  <a:lnTo>
                    <a:pt x="405" y="696"/>
                  </a:lnTo>
                  <a:lnTo>
                    <a:pt x="408" y="696"/>
                  </a:lnTo>
                  <a:lnTo>
                    <a:pt x="414" y="690"/>
                  </a:lnTo>
                  <a:lnTo>
                    <a:pt x="414" y="687"/>
                  </a:lnTo>
                  <a:lnTo>
                    <a:pt x="417" y="687"/>
                  </a:lnTo>
                  <a:lnTo>
                    <a:pt x="420" y="687"/>
                  </a:lnTo>
                  <a:lnTo>
                    <a:pt x="420" y="687"/>
                  </a:lnTo>
                  <a:lnTo>
                    <a:pt x="420" y="687"/>
                  </a:lnTo>
                  <a:lnTo>
                    <a:pt x="423" y="687"/>
                  </a:lnTo>
                  <a:lnTo>
                    <a:pt x="423" y="687"/>
                  </a:lnTo>
                  <a:lnTo>
                    <a:pt x="426" y="684"/>
                  </a:lnTo>
                  <a:lnTo>
                    <a:pt x="423" y="681"/>
                  </a:lnTo>
                  <a:lnTo>
                    <a:pt x="423" y="678"/>
                  </a:lnTo>
                  <a:lnTo>
                    <a:pt x="414" y="672"/>
                  </a:lnTo>
                  <a:lnTo>
                    <a:pt x="414" y="672"/>
                  </a:lnTo>
                  <a:lnTo>
                    <a:pt x="411" y="672"/>
                  </a:lnTo>
                  <a:lnTo>
                    <a:pt x="411" y="672"/>
                  </a:lnTo>
                  <a:lnTo>
                    <a:pt x="408" y="672"/>
                  </a:lnTo>
                  <a:lnTo>
                    <a:pt x="408" y="666"/>
                  </a:lnTo>
                  <a:lnTo>
                    <a:pt x="408" y="663"/>
                  </a:lnTo>
                  <a:lnTo>
                    <a:pt x="411" y="660"/>
                  </a:lnTo>
                  <a:lnTo>
                    <a:pt x="411" y="657"/>
                  </a:lnTo>
                  <a:lnTo>
                    <a:pt x="411" y="657"/>
                  </a:lnTo>
                  <a:lnTo>
                    <a:pt x="408" y="639"/>
                  </a:lnTo>
                  <a:lnTo>
                    <a:pt x="408" y="636"/>
                  </a:lnTo>
                  <a:lnTo>
                    <a:pt x="408" y="633"/>
                  </a:lnTo>
                  <a:lnTo>
                    <a:pt x="411" y="633"/>
                  </a:lnTo>
                  <a:lnTo>
                    <a:pt x="411" y="630"/>
                  </a:lnTo>
                  <a:lnTo>
                    <a:pt x="411" y="630"/>
                  </a:lnTo>
                  <a:lnTo>
                    <a:pt x="411" y="627"/>
                  </a:lnTo>
                  <a:lnTo>
                    <a:pt x="411" y="618"/>
                  </a:lnTo>
                  <a:lnTo>
                    <a:pt x="411" y="612"/>
                  </a:lnTo>
                  <a:lnTo>
                    <a:pt x="408" y="609"/>
                  </a:lnTo>
                  <a:lnTo>
                    <a:pt x="408" y="606"/>
                  </a:lnTo>
                  <a:lnTo>
                    <a:pt x="405" y="603"/>
                  </a:lnTo>
                  <a:lnTo>
                    <a:pt x="405" y="600"/>
                  </a:lnTo>
                  <a:lnTo>
                    <a:pt x="405" y="597"/>
                  </a:lnTo>
                  <a:lnTo>
                    <a:pt x="405" y="594"/>
                  </a:lnTo>
                  <a:lnTo>
                    <a:pt x="405" y="594"/>
                  </a:lnTo>
                  <a:lnTo>
                    <a:pt x="402" y="591"/>
                  </a:lnTo>
                  <a:lnTo>
                    <a:pt x="402" y="588"/>
                  </a:lnTo>
                  <a:lnTo>
                    <a:pt x="396" y="576"/>
                  </a:lnTo>
                  <a:lnTo>
                    <a:pt x="390" y="567"/>
                  </a:lnTo>
                  <a:lnTo>
                    <a:pt x="390" y="561"/>
                  </a:lnTo>
                  <a:lnTo>
                    <a:pt x="390" y="558"/>
                  </a:lnTo>
                  <a:lnTo>
                    <a:pt x="390" y="555"/>
                  </a:lnTo>
                  <a:lnTo>
                    <a:pt x="393" y="552"/>
                  </a:lnTo>
                  <a:lnTo>
                    <a:pt x="393" y="552"/>
                  </a:lnTo>
                  <a:lnTo>
                    <a:pt x="390" y="549"/>
                  </a:lnTo>
                  <a:lnTo>
                    <a:pt x="390" y="546"/>
                  </a:lnTo>
                  <a:lnTo>
                    <a:pt x="384" y="543"/>
                  </a:lnTo>
                  <a:lnTo>
                    <a:pt x="372" y="534"/>
                  </a:lnTo>
                  <a:lnTo>
                    <a:pt x="372" y="531"/>
                  </a:lnTo>
                  <a:lnTo>
                    <a:pt x="369" y="528"/>
                  </a:lnTo>
                  <a:lnTo>
                    <a:pt x="366" y="525"/>
                  </a:lnTo>
                  <a:lnTo>
                    <a:pt x="366" y="516"/>
                  </a:lnTo>
                  <a:lnTo>
                    <a:pt x="366" y="516"/>
                  </a:lnTo>
                  <a:lnTo>
                    <a:pt x="363" y="510"/>
                  </a:lnTo>
                  <a:lnTo>
                    <a:pt x="357" y="507"/>
                  </a:lnTo>
                  <a:lnTo>
                    <a:pt x="357" y="504"/>
                  </a:lnTo>
                  <a:lnTo>
                    <a:pt x="354" y="498"/>
                  </a:lnTo>
                  <a:lnTo>
                    <a:pt x="351" y="495"/>
                  </a:lnTo>
                  <a:lnTo>
                    <a:pt x="342" y="489"/>
                  </a:lnTo>
                  <a:lnTo>
                    <a:pt x="342" y="489"/>
                  </a:lnTo>
                  <a:lnTo>
                    <a:pt x="342" y="486"/>
                  </a:lnTo>
                  <a:lnTo>
                    <a:pt x="342" y="486"/>
                  </a:lnTo>
                  <a:lnTo>
                    <a:pt x="345" y="483"/>
                  </a:lnTo>
                  <a:lnTo>
                    <a:pt x="348" y="486"/>
                  </a:lnTo>
                  <a:lnTo>
                    <a:pt x="351" y="486"/>
                  </a:lnTo>
                  <a:lnTo>
                    <a:pt x="357" y="492"/>
                  </a:lnTo>
                  <a:lnTo>
                    <a:pt x="360" y="492"/>
                  </a:lnTo>
                  <a:lnTo>
                    <a:pt x="363" y="492"/>
                  </a:lnTo>
                  <a:lnTo>
                    <a:pt x="366" y="492"/>
                  </a:lnTo>
                  <a:lnTo>
                    <a:pt x="378" y="492"/>
                  </a:lnTo>
                  <a:lnTo>
                    <a:pt x="384" y="492"/>
                  </a:lnTo>
                  <a:lnTo>
                    <a:pt x="396" y="492"/>
                  </a:lnTo>
                  <a:lnTo>
                    <a:pt x="408" y="492"/>
                  </a:lnTo>
                  <a:lnTo>
                    <a:pt x="414" y="489"/>
                  </a:lnTo>
                  <a:lnTo>
                    <a:pt x="414" y="489"/>
                  </a:lnTo>
                  <a:lnTo>
                    <a:pt x="417" y="486"/>
                  </a:lnTo>
                  <a:lnTo>
                    <a:pt x="426" y="483"/>
                  </a:lnTo>
                  <a:lnTo>
                    <a:pt x="426" y="480"/>
                  </a:lnTo>
                  <a:lnTo>
                    <a:pt x="426" y="477"/>
                  </a:lnTo>
                  <a:lnTo>
                    <a:pt x="426" y="474"/>
                  </a:lnTo>
                  <a:lnTo>
                    <a:pt x="423" y="474"/>
                  </a:lnTo>
                  <a:lnTo>
                    <a:pt x="426" y="471"/>
                  </a:lnTo>
                  <a:lnTo>
                    <a:pt x="426" y="468"/>
                  </a:lnTo>
                  <a:lnTo>
                    <a:pt x="429" y="468"/>
                  </a:lnTo>
                  <a:lnTo>
                    <a:pt x="432" y="465"/>
                  </a:lnTo>
                  <a:lnTo>
                    <a:pt x="435" y="465"/>
                  </a:lnTo>
                  <a:lnTo>
                    <a:pt x="438" y="465"/>
                  </a:lnTo>
                  <a:lnTo>
                    <a:pt x="441" y="468"/>
                  </a:lnTo>
                  <a:lnTo>
                    <a:pt x="444" y="468"/>
                  </a:lnTo>
                  <a:lnTo>
                    <a:pt x="456" y="465"/>
                  </a:lnTo>
                  <a:lnTo>
                    <a:pt x="462" y="462"/>
                  </a:lnTo>
                  <a:lnTo>
                    <a:pt x="486" y="459"/>
                  </a:lnTo>
                  <a:lnTo>
                    <a:pt x="498" y="459"/>
                  </a:lnTo>
                  <a:lnTo>
                    <a:pt x="501" y="459"/>
                  </a:lnTo>
                  <a:lnTo>
                    <a:pt x="504" y="459"/>
                  </a:lnTo>
                  <a:lnTo>
                    <a:pt x="507" y="459"/>
                  </a:lnTo>
                  <a:lnTo>
                    <a:pt x="510" y="462"/>
                  </a:lnTo>
                  <a:lnTo>
                    <a:pt x="510" y="465"/>
                  </a:lnTo>
                  <a:lnTo>
                    <a:pt x="510" y="468"/>
                  </a:lnTo>
                  <a:lnTo>
                    <a:pt x="510" y="468"/>
                  </a:lnTo>
                  <a:lnTo>
                    <a:pt x="513" y="471"/>
                  </a:lnTo>
                  <a:lnTo>
                    <a:pt x="519" y="471"/>
                  </a:lnTo>
                  <a:lnTo>
                    <a:pt x="519" y="468"/>
                  </a:lnTo>
                  <a:lnTo>
                    <a:pt x="522" y="465"/>
                  </a:lnTo>
                  <a:lnTo>
                    <a:pt x="522" y="462"/>
                  </a:lnTo>
                  <a:lnTo>
                    <a:pt x="528" y="462"/>
                  </a:lnTo>
                  <a:lnTo>
                    <a:pt x="531" y="459"/>
                  </a:lnTo>
                  <a:lnTo>
                    <a:pt x="534" y="456"/>
                  </a:lnTo>
                  <a:lnTo>
                    <a:pt x="534" y="453"/>
                  </a:lnTo>
                  <a:lnTo>
                    <a:pt x="534" y="453"/>
                  </a:lnTo>
                  <a:lnTo>
                    <a:pt x="534" y="450"/>
                  </a:lnTo>
                  <a:lnTo>
                    <a:pt x="543" y="441"/>
                  </a:lnTo>
                  <a:lnTo>
                    <a:pt x="546" y="441"/>
                  </a:lnTo>
                  <a:lnTo>
                    <a:pt x="558" y="441"/>
                  </a:lnTo>
                  <a:lnTo>
                    <a:pt x="561" y="417"/>
                  </a:lnTo>
                  <a:lnTo>
                    <a:pt x="564" y="402"/>
                  </a:lnTo>
                  <a:lnTo>
                    <a:pt x="564" y="396"/>
                  </a:lnTo>
                  <a:lnTo>
                    <a:pt x="567" y="393"/>
                  </a:lnTo>
                  <a:lnTo>
                    <a:pt x="567" y="390"/>
                  </a:lnTo>
                  <a:lnTo>
                    <a:pt x="573" y="381"/>
                  </a:lnTo>
                  <a:lnTo>
                    <a:pt x="579" y="372"/>
                  </a:lnTo>
                  <a:lnTo>
                    <a:pt x="579" y="369"/>
                  </a:lnTo>
                  <a:lnTo>
                    <a:pt x="579" y="363"/>
                  </a:lnTo>
                  <a:lnTo>
                    <a:pt x="579" y="360"/>
                  </a:lnTo>
                  <a:lnTo>
                    <a:pt x="582" y="354"/>
                  </a:lnTo>
                  <a:lnTo>
                    <a:pt x="582" y="348"/>
                  </a:lnTo>
                  <a:lnTo>
                    <a:pt x="591" y="333"/>
                  </a:lnTo>
                  <a:lnTo>
                    <a:pt x="591" y="330"/>
                  </a:lnTo>
                  <a:lnTo>
                    <a:pt x="591" y="330"/>
                  </a:lnTo>
                  <a:lnTo>
                    <a:pt x="588" y="324"/>
                  </a:lnTo>
                  <a:lnTo>
                    <a:pt x="588" y="318"/>
                  </a:lnTo>
                  <a:lnTo>
                    <a:pt x="588" y="315"/>
                  </a:lnTo>
                  <a:lnTo>
                    <a:pt x="594" y="303"/>
                  </a:lnTo>
                  <a:lnTo>
                    <a:pt x="603" y="303"/>
                  </a:lnTo>
                  <a:lnTo>
                    <a:pt x="609" y="306"/>
                  </a:lnTo>
                  <a:lnTo>
                    <a:pt x="621" y="309"/>
                  </a:lnTo>
                  <a:lnTo>
                    <a:pt x="624" y="309"/>
                  </a:lnTo>
                  <a:lnTo>
                    <a:pt x="624" y="306"/>
                  </a:lnTo>
                  <a:lnTo>
                    <a:pt x="624" y="306"/>
                  </a:lnTo>
                  <a:lnTo>
                    <a:pt x="624" y="300"/>
                  </a:lnTo>
                  <a:lnTo>
                    <a:pt x="624" y="300"/>
                  </a:lnTo>
                  <a:lnTo>
                    <a:pt x="624" y="297"/>
                  </a:lnTo>
                  <a:lnTo>
                    <a:pt x="624" y="294"/>
                  </a:lnTo>
                  <a:lnTo>
                    <a:pt x="627" y="294"/>
                  </a:lnTo>
                  <a:lnTo>
                    <a:pt x="630" y="294"/>
                  </a:lnTo>
                  <a:lnTo>
                    <a:pt x="633" y="297"/>
                  </a:lnTo>
                  <a:lnTo>
                    <a:pt x="636" y="297"/>
                  </a:lnTo>
                  <a:lnTo>
                    <a:pt x="639" y="297"/>
                  </a:lnTo>
                  <a:lnTo>
                    <a:pt x="639" y="294"/>
                  </a:lnTo>
                  <a:lnTo>
                    <a:pt x="642" y="291"/>
                  </a:lnTo>
                  <a:lnTo>
                    <a:pt x="645" y="291"/>
                  </a:lnTo>
                  <a:lnTo>
                    <a:pt x="651" y="288"/>
                  </a:lnTo>
                  <a:lnTo>
                    <a:pt x="663" y="282"/>
                  </a:lnTo>
                  <a:lnTo>
                    <a:pt x="666" y="282"/>
                  </a:lnTo>
                  <a:lnTo>
                    <a:pt x="669" y="282"/>
                  </a:lnTo>
                  <a:lnTo>
                    <a:pt x="672" y="282"/>
                  </a:lnTo>
                  <a:lnTo>
                    <a:pt x="672" y="279"/>
                  </a:lnTo>
                  <a:lnTo>
                    <a:pt x="672" y="276"/>
                  </a:lnTo>
                  <a:lnTo>
                    <a:pt x="672" y="276"/>
                  </a:lnTo>
                  <a:lnTo>
                    <a:pt x="669" y="270"/>
                  </a:lnTo>
                  <a:lnTo>
                    <a:pt x="672" y="264"/>
                  </a:lnTo>
                  <a:lnTo>
                    <a:pt x="678" y="258"/>
                  </a:lnTo>
                  <a:lnTo>
                    <a:pt x="681" y="255"/>
                  </a:lnTo>
                  <a:lnTo>
                    <a:pt x="684" y="255"/>
                  </a:lnTo>
                  <a:lnTo>
                    <a:pt x="684" y="255"/>
                  </a:lnTo>
                  <a:lnTo>
                    <a:pt x="690" y="252"/>
                  </a:lnTo>
                  <a:lnTo>
                    <a:pt x="696" y="249"/>
                  </a:lnTo>
                  <a:lnTo>
                    <a:pt x="699" y="246"/>
                  </a:lnTo>
                  <a:lnTo>
                    <a:pt x="699" y="243"/>
                  </a:lnTo>
                  <a:lnTo>
                    <a:pt x="705" y="228"/>
                  </a:lnTo>
                  <a:lnTo>
                    <a:pt x="705" y="225"/>
                  </a:lnTo>
                  <a:lnTo>
                    <a:pt x="705" y="222"/>
                  </a:lnTo>
                  <a:lnTo>
                    <a:pt x="705" y="219"/>
                  </a:lnTo>
                  <a:lnTo>
                    <a:pt x="705" y="216"/>
                  </a:lnTo>
                  <a:lnTo>
                    <a:pt x="705" y="216"/>
                  </a:lnTo>
                  <a:lnTo>
                    <a:pt x="705" y="213"/>
                  </a:lnTo>
                  <a:lnTo>
                    <a:pt x="708" y="210"/>
                  </a:lnTo>
                  <a:lnTo>
                    <a:pt x="708" y="207"/>
                  </a:lnTo>
                  <a:lnTo>
                    <a:pt x="711" y="204"/>
                  </a:lnTo>
                  <a:lnTo>
                    <a:pt x="714" y="201"/>
                  </a:lnTo>
                  <a:lnTo>
                    <a:pt x="717" y="198"/>
                  </a:lnTo>
                  <a:lnTo>
                    <a:pt x="720" y="195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20" y="183"/>
                  </a:lnTo>
                  <a:lnTo>
                    <a:pt x="720" y="180"/>
                  </a:lnTo>
                  <a:lnTo>
                    <a:pt x="720" y="174"/>
                  </a:lnTo>
                  <a:lnTo>
                    <a:pt x="723" y="171"/>
                  </a:lnTo>
                  <a:lnTo>
                    <a:pt x="720" y="168"/>
                  </a:lnTo>
                  <a:lnTo>
                    <a:pt x="717" y="168"/>
                  </a:lnTo>
                  <a:lnTo>
                    <a:pt x="714" y="168"/>
                  </a:lnTo>
                  <a:lnTo>
                    <a:pt x="714" y="165"/>
                  </a:lnTo>
                  <a:lnTo>
                    <a:pt x="714" y="165"/>
                  </a:lnTo>
                  <a:lnTo>
                    <a:pt x="711" y="162"/>
                  </a:lnTo>
                  <a:lnTo>
                    <a:pt x="711" y="159"/>
                  </a:lnTo>
                  <a:lnTo>
                    <a:pt x="711" y="156"/>
                  </a:lnTo>
                  <a:lnTo>
                    <a:pt x="714" y="156"/>
                  </a:lnTo>
                  <a:lnTo>
                    <a:pt x="714" y="156"/>
                  </a:lnTo>
                  <a:lnTo>
                    <a:pt x="720" y="156"/>
                  </a:lnTo>
                  <a:lnTo>
                    <a:pt x="720" y="153"/>
                  </a:lnTo>
                  <a:lnTo>
                    <a:pt x="723" y="153"/>
                  </a:lnTo>
                  <a:lnTo>
                    <a:pt x="723" y="150"/>
                  </a:lnTo>
                  <a:lnTo>
                    <a:pt x="723" y="150"/>
                  </a:lnTo>
                  <a:lnTo>
                    <a:pt x="720" y="150"/>
                  </a:lnTo>
                  <a:lnTo>
                    <a:pt x="720" y="147"/>
                  </a:lnTo>
                  <a:lnTo>
                    <a:pt x="720" y="144"/>
                  </a:lnTo>
                  <a:lnTo>
                    <a:pt x="720" y="144"/>
                  </a:lnTo>
                  <a:lnTo>
                    <a:pt x="723" y="141"/>
                  </a:lnTo>
                  <a:lnTo>
                    <a:pt x="729" y="135"/>
                  </a:lnTo>
                  <a:lnTo>
                    <a:pt x="735" y="135"/>
                  </a:lnTo>
                  <a:lnTo>
                    <a:pt x="735" y="132"/>
                  </a:lnTo>
                  <a:lnTo>
                    <a:pt x="735" y="129"/>
                  </a:lnTo>
                  <a:lnTo>
                    <a:pt x="735" y="12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2904444" y="839788"/>
              <a:ext cx="889000" cy="590550"/>
            </a:xfrm>
            <a:custGeom>
              <a:avLst/>
              <a:gdLst>
                <a:gd name="T0" fmla="*/ 221 w 560"/>
                <a:gd name="T1" fmla="*/ 51 h 372"/>
                <a:gd name="T2" fmla="*/ 218 w 560"/>
                <a:gd name="T3" fmla="*/ 78 h 372"/>
                <a:gd name="T4" fmla="*/ 224 w 560"/>
                <a:gd name="T5" fmla="*/ 90 h 372"/>
                <a:gd name="T6" fmla="*/ 242 w 560"/>
                <a:gd name="T7" fmla="*/ 96 h 372"/>
                <a:gd name="T8" fmla="*/ 275 w 560"/>
                <a:gd name="T9" fmla="*/ 129 h 372"/>
                <a:gd name="T10" fmla="*/ 293 w 560"/>
                <a:gd name="T11" fmla="*/ 114 h 372"/>
                <a:gd name="T12" fmla="*/ 341 w 560"/>
                <a:gd name="T13" fmla="*/ 117 h 372"/>
                <a:gd name="T14" fmla="*/ 353 w 560"/>
                <a:gd name="T15" fmla="*/ 144 h 372"/>
                <a:gd name="T16" fmla="*/ 377 w 560"/>
                <a:gd name="T17" fmla="*/ 198 h 372"/>
                <a:gd name="T18" fmla="*/ 404 w 560"/>
                <a:gd name="T19" fmla="*/ 189 h 372"/>
                <a:gd name="T20" fmla="*/ 428 w 560"/>
                <a:gd name="T21" fmla="*/ 201 h 372"/>
                <a:gd name="T22" fmla="*/ 452 w 560"/>
                <a:gd name="T23" fmla="*/ 261 h 372"/>
                <a:gd name="T24" fmla="*/ 455 w 560"/>
                <a:gd name="T25" fmla="*/ 261 h 372"/>
                <a:gd name="T26" fmla="*/ 473 w 560"/>
                <a:gd name="T27" fmla="*/ 246 h 372"/>
                <a:gd name="T28" fmla="*/ 518 w 560"/>
                <a:gd name="T29" fmla="*/ 246 h 372"/>
                <a:gd name="T30" fmla="*/ 548 w 560"/>
                <a:gd name="T31" fmla="*/ 279 h 372"/>
                <a:gd name="T32" fmla="*/ 554 w 560"/>
                <a:gd name="T33" fmla="*/ 273 h 372"/>
                <a:gd name="T34" fmla="*/ 551 w 560"/>
                <a:gd name="T35" fmla="*/ 288 h 372"/>
                <a:gd name="T36" fmla="*/ 551 w 560"/>
                <a:gd name="T37" fmla="*/ 318 h 372"/>
                <a:gd name="T38" fmla="*/ 560 w 560"/>
                <a:gd name="T39" fmla="*/ 342 h 372"/>
                <a:gd name="T40" fmla="*/ 545 w 560"/>
                <a:gd name="T41" fmla="*/ 354 h 372"/>
                <a:gd name="T42" fmla="*/ 542 w 560"/>
                <a:gd name="T43" fmla="*/ 369 h 372"/>
                <a:gd name="T44" fmla="*/ 512 w 560"/>
                <a:gd name="T45" fmla="*/ 360 h 372"/>
                <a:gd name="T46" fmla="*/ 509 w 560"/>
                <a:gd name="T47" fmla="*/ 348 h 372"/>
                <a:gd name="T48" fmla="*/ 491 w 560"/>
                <a:gd name="T49" fmla="*/ 351 h 372"/>
                <a:gd name="T50" fmla="*/ 449 w 560"/>
                <a:gd name="T51" fmla="*/ 342 h 372"/>
                <a:gd name="T52" fmla="*/ 425 w 560"/>
                <a:gd name="T53" fmla="*/ 345 h 372"/>
                <a:gd name="T54" fmla="*/ 404 w 560"/>
                <a:gd name="T55" fmla="*/ 354 h 372"/>
                <a:gd name="T56" fmla="*/ 377 w 560"/>
                <a:gd name="T57" fmla="*/ 351 h 372"/>
                <a:gd name="T58" fmla="*/ 323 w 560"/>
                <a:gd name="T59" fmla="*/ 345 h 372"/>
                <a:gd name="T60" fmla="*/ 299 w 560"/>
                <a:gd name="T61" fmla="*/ 342 h 372"/>
                <a:gd name="T62" fmla="*/ 275 w 560"/>
                <a:gd name="T63" fmla="*/ 354 h 372"/>
                <a:gd name="T64" fmla="*/ 272 w 560"/>
                <a:gd name="T65" fmla="*/ 342 h 372"/>
                <a:gd name="T66" fmla="*/ 254 w 560"/>
                <a:gd name="T67" fmla="*/ 348 h 372"/>
                <a:gd name="T68" fmla="*/ 254 w 560"/>
                <a:gd name="T69" fmla="*/ 333 h 372"/>
                <a:gd name="T70" fmla="*/ 239 w 560"/>
                <a:gd name="T71" fmla="*/ 321 h 372"/>
                <a:gd name="T72" fmla="*/ 239 w 560"/>
                <a:gd name="T73" fmla="*/ 336 h 372"/>
                <a:gd name="T74" fmla="*/ 215 w 560"/>
                <a:gd name="T75" fmla="*/ 327 h 372"/>
                <a:gd name="T76" fmla="*/ 206 w 560"/>
                <a:gd name="T77" fmla="*/ 318 h 372"/>
                <a:gd name="T78" fmla="*/ 185 w 560"/>
                <a:gd name="T79" fmla="*/ 321 h 372"/>
                <a:gd name="T80" fmla="*/ 173 w 560"/>
                <a:gd name="T81" fmla="*/ 324 h 372"/>
                <a:gd name="T82" fmla="*/ 176 w 560"/>
                <a:gd name="T83" fmla="*/ 309 h 372"/>
                <a:gd name="T84" fmla="*/ 179 w 560"/>
                <a:gd name="T85" fmla="*/ 288 h 372"/>
                <a:gd name="T86" fmla="*/ 164 w 560"/>
                <a:gd name="T87" fmla="*/ 285 h 372"/>
                <a:gd name="T88" fmla="*/ 155 w 560"/>
                <a:gd name="T89" fmla="*/ 288 h 372"/>
                <a:gd name="T90" fmla="*/ 117 w 560"/>
                <a:gd name="T91" fmla="*/ 294 h 372"/>
                <a:gd name="T92" fmla="*/ 105 w 560"/>
                <a:gd name="T93" fmla="*/ 279 h 372"/>
                <a:gd name="T94" fmla="*/ 84 w 560"/>
                <a:gd name="T95" fmla="*/ 255 h 372"/>
                <a:gd name="T96" fmla="*/ 69 w 560"/>
                <a:gd name="T97" fmla="*/ 258 h 372"/>
                <a:gd name="T98" fmla="*/ 48 w 560"/>
                <a:gd name="T99" fmla="*/ 243 h 372"/>
                <a:gd name="T100" fmla="*/ 9 w 560"/>
                <a:gd name="T101" fmla="*/ 240 h 372"/>
                <a:gd name="T102" fmla="*/ 3 w 560"/>
                <a:gd name="T103" fmla="*/ 198 h 372"/>
                <a:gd name="T104" fmla="*/ 0 w 560"/>
                <a:gd name="T105" fmla="*/ 129 h 372"/>
                <a:gd name="T106" fmla="*/ 6 w 560"/>
                <a:gd name="T107" fmla="*/ 75 h 372"/>
                <a:gd name="T108" fmla="*/ 30 w 560"/>
                <a:gd name="T109" fmla="*/ 54 h 372"/>
                <a:gd name="T110" fmla="*/ 158 w 560"/>
                <a:gd name="T111" fmla="*/ 9 h 372"/>
                <a:gd name="T112" fmla="*/ 206 w 560"/>
                <a:gd name="T113" fmla="*/ 6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60" h="372">
                  <a:moveTo>
                    <a:pt x="206" y="6"/>
                  </a:moveTo>
                  <a:lnTo>
                    <a:pt x="209" y="21"/>
                  </a:lnTo>
                  <a:lnTo>
                    <a:pt x="209" y="27"/>
                  </a:lnTo>
                  <a:lnTo>
                    <a:pt x="218" y="36"/>
                  </a:lnTo>
                  <a:lnTo>
                    <a:pt x="221" y="42"/>
                  </a:lnTo>
                  <a:lnTo>
                    <a:pt x="221" y="48"/>
                  </a:lnTo>
                  <a:lnTo>
                    <a:pt x="221" y="51"/>
                  </a:lnTo>
                  <a:lnTo>
                    <a:pt x="221" y="51"/>
                  </a:lnTo>
                  <a:lnTo>
                    <a:pt x="215" y="54"/>
                  </a:lnTo>
                  <a:lnTo>
                    <a:pt x="215" y="54"/>
                  </a:lnTo>
                  <a:lnTo>
                    <a:pt x="215" y="57"/>
                  </a:lnTo>
                  <a:lnTo>
                    <a:pt x="218" y="72"/>
                  </a:lnTo>
                  <a:lnTo>
                    <a:pt x="218" y="75"/>
                  </a:lnTo>
                  <a:lnTo>
                    <a:pt x="218" y="78"/>
                  </a:lnTo>
                  <a:lnTo>
                    <a:pt x="218" y="81"/>
                  </a:lnTo>
                  <a:lnTo>
                    <a:pt x="218" y="81"/>
                  </a:lnTo>
                  <a:lnTo>
                    <a:pt x="221" y="84"/>
                  </a:lnTo>
                  <a:lnTo>
                    <a:pt x="221" y="84"/>
                  </a:lnTo>
                  <a:lnTo>
                    <a:pt x="224" y="87"/>
                  </a:lnTo>
                  <a:lnTo>
                    <a:pt x="224" y="90"/>
                  </a:lnTo>
                  <a:lnTo>
                    <a:pt x="224" y="90"/>
                  </a:lnTo>
                  <a:lnTo>
                    <a:pt x="227" y="90"/>
                  </a:lnTo>
                  <a:lnTo>
                    <a:pt x="230" y="90"/>
                  </a:lnTo>
                  <a:lnTo>
                    <a:pt x="233" y="90"/>
                  </a:lnTo>
                  <a:lnTo>
                    <a:pt x="236" y="90"/>
                  </a:lnTo>
                  <a:lnTo>
                    <a:pt x="239" y="93"/>
                  </a:lnTo>
                  <a:lnTo>
                    <a:pt x="239" y="96"/>
                  </a:lnTo>
                  <a:lnTo>
                    <a:pt x="242" y="96"/>
                  </a:lnTo>
                  <a:lnTo>
                    <a:pt x="242" y="99"/>
                  </a:lnTo>
                  <a:lnTo>
                    <a:pt x="251" y="108"/>
                  </a:lnTo>
                  <a:lnTo>
                    <a:pt x="251" y="108"/>
                  </a:lnTo>
                  <a:lnTo>
                    <a:pt x="254" y="117"/>
                  </a:lnTo>
                  <a:lnTo>
                    <a:pt x="254" y="117"/>
                  </a:lnTo>
                  <a:lnTo>
                    <a:pt x="260" y="120"/>
                  </a:lnTo>
                  <a:lnTo>
                    <a:pt x="275" y="129"/>
                  </a:lnTo>
                  <a:lnTo>
                    <a:pt x="278" y="129"/>
                  </a:lnTo>
                  <a:lnTo>
                    <a:pt x="281" y="129"/>
                  </a:lnTo>
                  <a:lnTo>
                    <a:pt x="284" y="129"/>
                  </a:lnTo>
                  <a:lnTo>
                    <a:pt x="284" y="129"/>
                  </a:lnTo>
                  <a:lnTo>
                    <a:pt x="290" y="117"/>
                  </a:lnTo>
                  <a:lnTo>
                    <a:pt x="293" y="114"/>
                  </a:lnTo>
                  <a:lnTo>
                    <a:pt x="293" y="114"/>
                  </a:lnTo>
                  <a:lnTo>
                    <a:pt x="299" y="111"/>
                  </a:lnTo>
                  <a:lnTo>
                    <a:pt x="308" y="105"/>
                  </a:lnTo>
                  <a:lnTo>
                    <a:pt x="326" y="102"/>
                  </a:lnTo>
                  <a:lnTo>
                    <a:pt x="332" y="102"/>
                  </a:lnTo>
                  <a:lnTo>
                    <a:pt x="335" y="105"/>
                  </a:lnTo>
                  <a:lnTo>
                    <a:pt x="338" y="111"/>
                  </a:lnTo>
                  <a:lnTo>
                    <a:pt x="341" y="117"/>
                  </a:lnTo>
                  <a:lnTo>
                    <a:pt x="344" y="123"/>
                  </a:lnTo>
                  <a:lnTo>
                    <a:pt x="347" y="126"/>
                  </a:lnTo>
                  <a:lnTo>
                    <a:pt x="350" y="126"/>
                  </a:lnTo>
                  <a:lnTo>
                    <a:pt x="353" y="126"/>
                  </a:lnTo>
                  <a:lnTo>
                    <a:pt x="353" y="129"/>
                  </a:lnTo>
                  <a:lnTo>
                    <a:pt x="356" y="138"/>
                  </a:lnTo>
                  <a:lnTo>
                    <a:pt x="353" y="144"/>
                  </a:lnTo>
                  <a:lnTo>
                    <a:pt x="356" y="153"/>
                  </a:lnTo>
                  <a:lnTo>
                    <a:pt x="359" y="171"/>
                  </a:lnTo>
                  <a:lnTo>
                    <a:pt x="359" y="183"/>
                  </a:lnTo>
                  <a:lnTo>
                    <a:pt x="362" y="186"/>
                  </a:lnTo>
                  <a:lnTo>
                    <a:pt x="365" y="192"/>
                  </a:lnTo>
                  <a:lnTo>
                    <a:pt x="368" y="192"/>
                  </a:lnTo>
                  <a:lnTo>
                    <a:pt x="377" y="198"/>
                  </a:lnTo>
                  <a:lnTo>
                    <a:pt x="380" y="198"/>
                  </a:lnTo>
                  <a:lnTo>
                    <a:pt x="386" y="198"/>
                  </a:lnTo>
                  <a:lnTo>
                    <a:pt x="395" y="195"/>
                  </a:lnTo>
                  <a:lnTo>
                    <a:pt x="398" y="192"/>
                  </a:lnTo>
                  <a:lnTo>
                    <a:pt x="401" y="192"/>
                  </a:lnTo>
                  <a:lnTo>
                    <a:pt x="401" y="189"/>
                  </a:lnTo>
                  <a:lnTo>
                    <a:pt x="404" y="189"/>
                  </a:lnTo>
                  <a:lnTo>
                    <a:pt x="407" y="189"/>
                  </a:lnTo>
                  <a:lnTo>
                    <a:pt x="410" y="192"/>
                  </a:lnTo>
                  <a:lnTo>
                    <a:pt x="410" y="195"/>
                  </a:lnTo>
                  <a:lnTo>
                    <a:pt x="407" y="198"/>
                  </a:lnTo>
                  <a:lnTo>
                    <a:pt x="410" y="201"/>
                  </a:lnTo>
                  <a:lnTo>
                    <a:pt x="425" y="201"/>
                  </a:lnTo>
                  <a:lnTo>
                    <a:pt x="428" y="201"/>
                  </a:lnTo>
                  <a:lnTo>
                    <a:pt x="434" y="204"/>
                  </a:lnTo>
                  <a:lnTo>
                    <a:pt x="437" y="207"/>
                  </a:lnTo>
                  <a:lnTo>
                    <a:pt x="440" y="213"/>
                  </a:lnTo>
                  <a:lnTo>
                    <a:pt x="443" y="225"/>
                  </a:lnTo>
                  <a:lnTo>
                    <a:pt x="443" y="243"/>
                  </a:lnTo>
                  <a:lnTo>
                    <a:pt x="443" y="255"/>
                  </a:lnTo>
                  <a:lnTo>
                    <a:pt x="452" y="261"/>
                  </a:lnTo>
                  <a:lnTo>
                    <a:pt x="452" y="261"/>
                  </a:lnTo>
                  <a:lnTo>
                    <a:pt x="452" y="261"/>
                  </a:lnTo>
                  <a:lnTo>
                    <a:pt x="452" y="261"/>
                  </a:lnTo>
                  <a:lnTo>
                    <a:pt x="452" y="261"/>
                  </a:lnTo>
                  <a:lnTo>
                    <a:pt x="452" y="261"/>
                  </a:lnTo>
                  <a:lnTo>
                    <a:pt x="455" y="261"/>
                  </a:lnTo>
                  <a:lnTo>
                    <a:pt x="455" y="261"/>
                  </a:lnTo>
                  <a:lnTo>
                    <a:pt x="455" y="258"/>
                  </a:lnTo>
                  <a:lnTo>
                    <a:pt x="455" y="255"/>
                  </a:lnTo>
                  <a:lnTo>
                    <a:pt x="461" y="249"/>
                  </a:lnTo>
                  <a:lnTo>
                    <a:pt x="461" y="249"/>
                  </a:lnTo>
                  <a:lnTo>
                    <a:pt x="461" y="249"/>
                  </a:lnTo>
                  <a:lnTo>
                    <a:pt x="464" y="246"/>
                  </a:lnTo>
                  <a:lnTo>
                    <a:pt x="473" y="246"/>
                  </a:lnTo>
                  <a:lnTo>
                    <a:pt x="482" y="246"/>
                  </a:lnTo>
                  <a:lnTo>
                    <a:pt x="488" y="249"/>
                  </a:lnTo>
                  <a:lnTo>
                    <a:pt x="491" y="252"/>
                  </a:lnTo>
                  <a:lnTo>
                    <a:pt x="494" y="252"/>
                  </a:lnTo>
                  <a:lnTo>
                    <a:pt x="500" y="252"/>
                  </a:lnTo>
                  <a:lnTo>
                    <a:pt x="512" y="249"/>
                  </a:lnTo>
                  <a:lnTo>
                    <a:pt x="518" y="246"/>
                  </a:lnTo>
                  <a:lnTo>
                    <a:pt x="521" y="249"/>
                  </a:lnTo>
                  <a:lnTo>
                    <a:pt x="527" y="258"/>
                  </a:lnTo>
                  <a:lnTo>
                    <a:pt x="533" y="261"/>
                  </a:lnTo>
                  <a:lnTo>
                    <a:pt x="536" y="264"/>
                  </a:lnTo>
                  <a:lnTo>
                    <a:pt x="542" y="276"/>
                  </a:lnTo>
                  <a:lnTo>
                    <a:pt x="545" y="279"/>
                  </a:lnTo>
                  <a:lnTo>
                    <a:pt x="548" y="279"/>
                  </a:lnTo>
                  <a:lnTo>
                    <a:pt x="548" y="276"/>
                  </a:lnTo>
                  <a:lnTo>
                    <a:pt x="548" y="273"/>
                  </a:lnTo>
                  <a:lnTo>
                    <a:pt x="548" y="273"/>
                  </a:lnTo>
                  <a:lnTo>
                    <a:pt x="548" y="273"/>
                  </a:lnTo>
                  <a:lnTo>
                    <a:pt x="551" y="270"/>
                  </a:lnTo>
                  <a:lnTo>
                    <a:pt x="551" y="270"/>
                  </a:lnTo>
                  <a:lnTo>
                    <a:pt x="554" y="273"/>
                  </a:lnTo>
                  <a:lnTo>
                    <a:pt x="557" y="276"/>
                  </a:lnTo>
                  <a:lnTo>
                    <a:pt x="560" y="279"/>
                  </a:lnTo>
                  <a:lnTo>
                    <a:pt x="560" y="282"/>
                  </a:lnTo>
                  <a:lnTo>
                    <a:pt x="557" y="285"/>
                  </a:lnTo>
                  <a:lnTo>
                    <a:pt x="557" y="285"/>
                  </a:lnTo>
                  <a:lnTo>
                    <a:pt x="551" y="288"/>
                  </a:lnTo>
                  <a:lnTo>
                    <a:pt x="551" y="288"/>
                  </a:lnTo>
                  <a:lnTo>
                    <a:pt x="548" y="291"/>
                  </a:lnTo>
                  <a:lnTo>
                    <a:pt x="548" y="294"/>
                  </a:lnTo>
                  <a:lnTo>
                    <a:pt x="548" y="300"/>
                  </a:lnTo>
                  <a:lnTo>
                    <a:pt x="542" y="312"/>
                  </a:lnTo>
                  <a:lnTo>
                    <a:pt x="542" y="318"/>
                  </a:lnTo>
                  <a:lnTo>
                    <a:pt x="545" y="321"/>
                  </a:lnTo>
                  <a:lnTo>
                    <a:pt x="551" y="318"/>
                  </a:lnTo>
                  <a:lnTo>
                    <a:pt x="551" y="318"/>
                  </a:lnTo>
                  <a:lnTo>
                    <a:pt x="554" y="318"/>
                  </a:lnTo>
                  <a:lnTo>
                    <a:pt x="557" y="333"/>
                  </a:lnTo>
                  <a:lnTo>
                    <a:pt x="560" y="336"/>
                  </a:lnTo>
                  <a:lnTo>
                    <a:pt x="560" y="339"/>
                  </a:lnTo>
                  <a:lnTo>
                    <a:pt x="560" y="342"/>
                  </a:lnTo>
                  <a:lnTo>
                    <a:pt x="560" y="342"/>
                  </a:lnTo>
                  <a:lnTo>
                    <a:pt x="554" y="345"/>
                  </a:lnTo>
                  <a:lnTo>
                    <a:pt x="551" y="348"/>
                  </a:lnTo>
                  <a:lnTo>
                    <a:pt x="551" y="348"/>
                  </a:lnTo>
                  <a:lnTo>
                    <a:pt x="548" y="348"/>
                  </a:lnTo>
                  <a:lnTo>
                    <a:pt x="548" y="351"/>
                  </a:lnTo>
                  <a:lnTo>
                    <a:pt x="548" y="351"/>
                  </a:lnTo>
                  <a:lnTo>
                    <a:pt x="545" y="354"/>
                  </a:lnTo>
                  <a:lnTo>
                    <a:pt x="545" y="354"/>
                  </a:lnTo>
                  <a:lnTo>
                    <a:pt x="542" y="360"/>
                  </a:lnTo>
                  <a:lnTo>
                    <a:pt x="545" y="360"/>
                  </a:lnTo>
                  <a:lnTo>
                    <a:pt x="545" y="363"/>
                  </a:lnTo>
                  <a:lnTo>
                    <a:pt x="545" y="369"/>
                  </a:lnTo>
                  <a:lnTo>
                    <a:pt x="545" y="369"/>
                  </a:lnTo>
                  <a:lnTo>
                    <a:pt x="542" y="369"/>
                  </a:lnTo>
                  <a:lnTo>
                    <a:pt x="542" y="369"/>
                  </a:lnTo>
                  <a:lnTo>
                    <a:pt x="539" y="372"/>
                  </a:lnTo>
                  <a:lnTo>
                    <a:pt x="536" y="372"/>
                  </a:lnTo>
                  <a:lnTo>
                    <a:pt x="533" y="369"/>
                  </a:lnTo>
                  <a:lnTo>
                    <a:pt x="515" y="363"/>
                  </a:lnTo>
                  <a:lnTo>
                    <a:pt x="515" y="363"/>
                  </a:lnTo>
                  <a:lnTo>
                    <a:pt x="512" y="360"/>
                  </a:lnTo>
                  <a:lnTo>
                    <a:pt x="512" y="360"/>
                  </a:lnTo>
                  <a:lnTo>
                    <a:pt x="512" y="360"/>
                  </a:lnTo>
                  <a:lnTo>
                    <a:pt x="512" y="357"/>
                  </a:lnTo>
                  <a:lnTo>
                    <a:pt x="512" y="351"/>
                  </a:lnTo>
                  <a:lnTo>
                    <a:pt x="512" y="348"/>
                  </a:lnTo>
                  <a:lnTo>
                    <a:pt x="512" y="348"/>
                  </a:lnTo>
                  <a:lnTo>
                    <a:pt x="509" y="348"/>
                  </a:lnTo>
                  <a:lnTo>
                    <a:pt x="503" y="348"/>
                  </a:lnTo>
                  <a:lnTo>
                    <a:pt x="500" y="351"/>
                  </a:lnTo>
                  <a:lnTo>
                    <a:pt x="500" y="351"/>
                  </a:lnTo>
                  <a:lnTo>
                    <a:pt x="497" y="354"/>
                  </a:lnTo>
                  <a:lnTo>
                    <a:pt x="494" y="354"/>
                  </a:lnTo>
                  <a:lnTo>
                    <a:pt x="491" y="354"/>
                  </a:lnTo>
                  <a:lnTo>
                    <a:pt x="491" y="351"/>
                  </a:lnTo>
                  <a:lnTo>
                    <a:pt x="488" y="351"/>
                  </a:lnTo>
                  <a:lnTo>
                    <a:pt x="488" y="348"/>
                  </a:lnTo>
                  <a:lnTo>
                    <a:pt x="485" y="348"/>
                  </a:lnTo>
                  <a:lnTo>
                    <a:pt x="464" y="345"/>
                  </a:lnTo>
                  <a:lnTo>
                    <a:pt x="455" y="342"/>
                  </a:lnTo>
                  <a:lnTo>
                    <a:pt x="452" y="342"/>
                  </a:lnTo>
                  <a:lnTo>
                    <a:pt x="449" y="342"/>
                  </a:lnTo>
                  <a:lnTo>
                    <a:pt x="443" y="345"/>
                  </a:lnTo>
                  <a:lnTo>
                    <a:pt x="440" y="348"/>
                  </a:lnTo>
                  <a:lnTo>
                    <a:pt x="437" y="348"/>
                  </a:lnTo>
                  <a:lnTo>
                    <a:pt x="434" y="348"/>
                  </a:lnTo>
                  <a:lnTo>
                    <a:pt x="431" y="348"/>
                  </a:lnTo>
                  <a:lnTo>
                    <a:pt x="425" y="345"/>
                  </a:lnTo>
                  <a:lnTo>
                    <a:pt x="425" y="345"/>
                  </a:lnTo>
                  <a:lnTo>
                    <a:pt x="422" y="345"/>
                  </a:lnTo>
                  <a:lnTo>
                    <a:pt x="416" y="348"/>
                  </a:lnTo>
                  <a:lnTo>
                    <a:pt x="413" y="351"/>
                  </a:lnTo>
                  <a:lnTo>
                    <a:pt x="410" y="351"/>
                  </a:lnTo>
                  <a:lnTo>
                    <a:pt x="410" y="351"/>
                  </a:lnTo>
                  <a:lnTo>
                    <a:pt x="407" y="354"/>
                  </a:lnTo>
                  <a:lnTo>
                    <a:pt x="404" y="354"/>
                  </a:lnTo>
                  <a:lnTo>
                    <a:pt x="404" y="354"/>
                  </a:lnTo>
                  <a:lnTo>
                    <a:pt x="398" y="357"/>
                  </a:lnTo>
                  <a:lnTo>
                    <a:pt x="392" y="354"/>
                  </a:lnTo>
                  <a:lnTo>
                    <a:pt x="386" y="351"/>
                  </a:lnTo>
                  <a:lnTo>
                    <a:pt x="383" y="351"/>
                  </a:lnTo>
                  <a:lnTo>
                    <a:pt x="380" y="351"/>
                  </a:lnTo>
                  <a:lnTo>
                    <a:pt x="377" y="351"/>
                  </a:lnTo>
                  <a:lnTo>
                    <a:pt x="377" y="354"/>
                  </a:lnTo>
                  <a:lnTo>
                    <a:pt x="374" y="354"/>
                  </a:lnTo>
                  <a:lnTo>
                    <a:pt x="371" y="354"/>
                  </a:lnTo>
                  <a:lnTo>
                    <a:pt x="359" y="351"/>
                  </a:lnTo>
                  <a:lnTo>
                    <a:pt x="353" y="351"/>
                  </a:lnTo>
                  <a:lnTo>
                    <a:pt x="338" y="354"/>
                  </a:lnTo>
                  <a:lnTo>
                    <a:pt x="323" y="345"/>
                  </a:lnTo>
                  <a:lnTo>
                    <a:pt x="311" y="336"/>
                  </a:lnTo>
                  <a:lnTo>
                    <a:pt x="308" y="336"/>
                  </a:lnTo>
                  <a:lnTo>
                    <a:pt x="308" y="336"/>
                  </a:lnTo>
                  <a:lnTo>
                    <a:pt x="302" y="336"/>
                  </a:lnTo>
                  <a:lnTo>
                    <a:pt x="299" y="336"/>
                  </a:lnTo>
                  <a:lnTo>
                    <a:pt x="299" y="339"/>
                  </a:lnTo>
                  <a:lnTo>
                    <a:pt x="299" y="342"/>
                  </a:lnTo>
                  <a:lnTo>
                    <a:pt x="299" y="345"/>
                  </a:lnTo>
                  <a:lnTo>
                    <a:pt x="299" y="348"/>
                  </a:lnTo>
                  <a:lnTo>
                    <a:pt x="296" y="348"/>
                  </a:lnTo>
                  <a:lnTo>
                    <a:pt x="293" y="348"/>
                  </a:lnTo>
                  <a:lnTo>
                    <a:pt x="284" y="351"/>
                  </a:lnTo>
                  <a:lnTo>
                    <a:pt x="281" y="351"/>
                  </a:lnTo>
                  <a:lnTo>
                    <a:pt x="275" y="354"/>
                  </a:lnTo>
                  <a:lnTo>
                    <a:pt x="275" y="354"/>
                  </a:lnTo>
                  <a:lnTo>
                    <a:pt x="272" y="354"/>
                  </a:lnTo>
                  <a:lnTo>
                    <a:pt x="272" y="351"/>
                  </a:lnTo>
                  <a:lnTo>
                    <a:pt x="272" y="348"/>
                  </a:lnTo>
                  <a:lnTo>
                    <a:pt x="272" y="345"/>
                  </a:lnTo>
                  <a:lnTo>
                    <a:pt x="272" y="345"/>
                  </a:lnTo>
                  <a:lnTo>
                    <a:pt x="272" y="342"/>
                  </a:lnTo>
                  <a:lnTo>
                    <a:pt x="272" y="339"/>
                  </a:lnTo>
                  <a:lnTo>
                    <a:pt x="269" y="339"/>
                  </a:lnTo>
                  <a:lnTo>
                    <a:pt x="269" y="336"/>
                  </a:lnTo>
                  <a:lnTo>
                    <a:pt x="266" y="339"/>
                  </a:lnTo>
                  <a:lnTo>
                    <a:pt x="260" y="345"/>
                  </a:lnTo>
                  <a:lnTo>
                    <a:pt x="254" y="348"/>
                  </a:lnTo>
                  <a:lnTo>
                    <a:pt x="254" y="348"/>
                  </a:lnTo>
                  <a:lnTo>
                    <a:pt x="251" y="348"/>
                  </a:lnTo>
                  <a:lnTo>
                    <a:pt x="251" y="345"/>
                  </a:lnTo>
                  <a:lnTo>
                    <a:pt x="251" y="342"/>
                  </a:lnTo>
                  <a:lnTo>
                    <a:pt x="254" y="339"/>
                  </a:lnTo>
                  <a:lnTo>
                    <a:pt x="254" y="336"/>
                  </a:lnTo>
                  <a:lnTo>
                    <a:pt x="254" y="336"/>
                  </a:lnTo>
                  <a:lnTo>
                    <a:pt x="254" y="333"/>
                  </a:lnTo>
                  <a:lnTo>
                    <a:pt x="251" y="327"/>
                  </a:lnTo>
                  <a:lnTo>
                    <a:pt x="251" y="324"/>
                  </a:lnTo>
                  <a:lnTo>
                    <a:pt x="248" y="321"/>
                  </a:lnTo>
                  <a:lnTo>
                    <a:pt x="245" y="318"/>
                  </a:lnTo>
                  <a:lnTo>
                    <a:pt x="242" y="318"/>
                  </a:lnTo>
                  <a:lnTo>
                    <a:pt x="242" y="318"/>
                  </a:lnTo>
                  <a:lnTo>
                    <a:pt x="239" y="321"/>
                  </a:lnTo>
                  <a:lnTo>
                    <a:pt x="239" y="324"/>
                  </a:lnTo>
                  <a:lnTo>
                    <a:pt x="239" y="327"/>
                  </a:lnTo>
                  <a:lnTo>
                    <a:pt x="239" y="330"/>
                  </a:lnTo>
                  <a:lnTo>
                    <a:pt x="239" y="333"/>
                  </a:lnTo>
                  <a:lnTo>
                    <a:pt x="239" y="333"/>
                  </a:lnTo>
                  <a:lnTo>
                    <a:pt x="239" y="333"/>
                  </a:lnTo>
                  <a:lnTo>
                    <a:pt x="239" y="336"/>
                  </a:lnTo>
                  <a:lnTo>
                    <a:pt x="236" y="336"/>
                  </a:lnTo>
                  <a:lnTo>
                    <a:pt x="236" y="336"/>
                  </a:lnTo>
                  <a:lnTo>
                    <a:pt x="233" y="333"/>
                  </a:lnTo>
                  <a:lnTo>
                    <a:pt x="230" y="330"/>
                  </a:lnTo>
                  <a:lnTo>
                    <a:pt x="227" y="330"/>
                  </a:lnTo>
                  <a:lnTo>
                    <a:pt x="215" y="327"/>
                  </a:lnTo>
                  <a:lnTo>
                    <a:pt x="215" y="327"/>
                  </a:lnTo>
                  <a:lnTo>
                    <a:pt x="212" y="324"/>
                  </a:lnTo>
                  <a:lnTo>
                    <a:pt x="212" y="321"/>
                  </a:lnTo>
                  <a:lnTo>
                    <a:pt x="215" y="321"/>
                  </a:lnTo>
                  <a:lnTo>
                    <a:pt x="215" y="318"/>
                  </a:lnTo>
                  <a:lnTo>
                    <a:pt x="212" y="318"/>
                  </a:lnTo>
                  <a:lnTo>
                    <a:pt x="209" y="318"/>
                  </a:lnTo>
                  <a:lnTo>
                    <a:pt x="206" y="318"/>
                  </a:lnTo>
                  <a:lnTo>
                    <a:pt x="203" y="318"/>
                  </a:lnTo>
                  <a:lnTo>
                    <a:pt x="203" y="321"/>
                  </a:lnTo>
                  <a:lnTo>
                    <a:pt x="200" y="321"/>
                  </a:lnTo>
                  <a:lnTo>
                    <a:pt x="194" y="318"/>
                  </a:lnTo>
                  <a:lnTo>
                    <a:pt x="188" y="318"/>
                  </a:lnTo>
                  <a:lnTo>
                    <a:pt x="185" y="321"/>
                  </a:lnTo>
                  <a:lnTo>
                    <a:pt x="185" y="321"/>
                  </a:lnTo>
                  <a:lnTo>
                    <a:pt x="182" y="324"/>
                  </a:lnTo>
                  <a:lnTo>
                    <a:pt x="182" y="327"/>
                  </a:lnTo>
                  <a:lnTo>
                    <a:pt x="179" y="330"/>
                  </a:lnTo>
                  <a:lnTo>
                    <a:pt x="179" y="330"/>
                  </a:lnTo>
                  <a:lnTo>
                    <a:pt x="176" y="330"/>
                  </a:lnTo>
                  <a:lnTo>
                    <a:pt x="173" y="327"/>
                  </a:lnTo>
                  <a:lnTo>
                    <a:pt x="173" y="324"/>
                  </a:lnTo>
                  <a:lnTo>
                    <a:pt x="173" y="321"/>
                  </a:lnTo>
                  <a:lnTo>
                    <a:pt x="173" y="321"/>
                  </a:lnTo>
                  <a:lnTo>
                    <a:pt x="173" y="318"/>
                  </a:lnTo>
                  <a:lnTo>
                    <a:pt x="173" y="315"/>
                  </a:lnTo>
                  <a:lnTo>
                    <a:pt x="173" y="315"/>
                  </a:lnTo>
                  <a:lnTo>
                    <a:pt x="173" y="312"/>
                  </a:lnTo>
                  <a:lnTo>
                    <a:pt x="176" y="309"/>
                  </a:lnTo>
                  <a:lnTo>
                    <a:pt x="179" y="306"/>
                  </a:lnTo>
                  <a:lnTo>
                    <a:pt x="188" y="300"/>
                  </a:lnTo>
                  <a:lnTo>
                    <a:pt x="191" y="300"/>
                  </a:lnTo>
                  <a:lnTo>
                    <a:pt x="191" y="297"/>
                  </a:lnTo>
                  <a:lnTo>
                    <a:pt x="191" y="294"/>
                  </a:lnTo>
                  <a:lnTo>
                    <a:pt x="188" y="291"/>
                  </a:lnTo>
                  <a:lnTo>
                    <a:pt x="179" y="288"/>
                  </a:lnTo>
                  <a:lnTo>
                    <a:pt x="176" y="285"/>
                  </a:lnTo>
                  <a:lnTo>
                    <a:pt x="173" y="285"/>
                  </a:lnTo>
                  <a:lnTo>
                    <a:pt x="170" y="288"/>
                  </a:lnTo>
                  <a:lnTo>
                    <a:pt x="170" y="291"/>
                  </a:lnTo>
                  <a:lnTo>
                    <a:pt x="167" y="291"/>
                  </a:lnTo>
                  <a:lnTo>
                    <a:pt x="167" y="288"/>
                  </a:lnTo>
                  <a:lnTo>
                    <a:pt x="164" y="285"/>
                  </a:lnTo>
                  <a:lnTo>
                    <a:pt x="164" y="282"/>
                  </a:lnTo>
                  <a:lnTo>
                    <a:pt x="161" y="282"/>
                  </a:lnTo>
                  <a:lnTo>
                    <a:pt x="158" y="282"/>
                  </a:lnTo>
                  <a:lnTo>
                    <a:pt x="158" y="285"/>
                  </a:lnTo>
                  <a:lnTo>
                    <a:pt x="158" y="288"/>
                  </a:lnTo>
                  <a:lnTo>
                    <a:pt x="155" y="288"/>
                  </a:lnTo>
                  <a:lnTo>
                    <a:pt x="155" y="288"/>
                  </a:lnTo>
                  <a:lnTo>
                    <a:pt x="149" y="288"/>
                  </a:lnTo>
                  <a:lnTo>
                    <a:pt x="143" y="291"/>
                  </a:lnTo>
                  <a:lnTo>
                    <a:pt x="140" y="291"/>
                  </a:lnTo>
                  <a:lnTo>
                    <a:pt x="137" y="291"/>
                  </a:lnTo>
                  <a:lnTo>
                    <a:pt x="134" y="291"/>
                  </a:lnTo>
                  <a:lnTo>
                    <a:pt x="128" y="294"/>
                  </a:lnTo>
                  <a:lnTo>
                    <a:pt x="117" y="294"/>
                  </a:lnTo>
                  <a:lnTo>
                    <a:pt x="114" y="294"/>
                  </a:lnTo>
                  <a:lnTo>
                    <a:pt x="111" y="291"/>
                  </a:lnTo>
                  <a:lnTo>
                    <a:pt x="108" y="288"/>
                  </a:lnTo>
                  <a:lnTo>
                    <a:pt x="105" y="285"/>
                  </a:lnTo>
                  <a:lnTo>
                    <a:pt x="105" y="282"/>
                  </a:lnTo>
                  <a:lnTo>
                    <a:pt x="105" y="282"/>
                  </a:lnTo>
                  <a:lnTo>
                    <a:pt x="105" y="279"/>
                  </a:lnTo>
                  <a:lnTo>
                    <a:pt x="102" y="276"/>
                  </a:lnTo>
                  <a:lnTo>
                    <a:pt x="99" y="273"/>
                  </a:lnTo>
                  <a:lnTo>
                    <a:pt x="81" y="264"/>
                  </a:lnTo>
                  <a:lnTo>
                    <a:pt x="81" y="261"/>
                  </a:lnTo>
                  <a:lnTo>
                    <a:pt x="81" y="258"/>
                  </a:lnTo>
                  <a:lnTo>
                    <a:pt x="81" y="258"/>
                  </a:lnTo>
                  <a:lnTo>
                    <a:pt x="84" y="255"/>
                  </a:lnTo>
                  <a:lnTo>
                    <a:pt x="81" y="255"/>
                  </a:lnTo>
                  <a:lnTo>
                    <a:pt x="81" y="252"/>
                  </a:lnTo>
                  <a:lnTo>
                    <a:pt x="78" y="252"/>
                  </a:lnTo>
                  <a:lnTo>
                    <a:pt x="75" y="255"/>
                  </a:lnTo>
                  <a:lnTo>
                    <a:pt x="75" y="255"/>
                  </a:lnTo>
                  <a:lnTo>
                    <a:pt x="72" y="258"/>
                  </a:lnTo>
                  <a:lnTo>
                    <a:pt x="69" y="258"/>
                  </a:lnTo>
                  <a:lnTo>
                    <a:pt x="66" y="255"/>
                  </a:lnTo>
                  <a:lnTo>
                    <a:pt x="63" y="252"/>
                  </a:lnTo>
                  <a:lnTo>
                    <a:pt x="60" y="249"/>
                  </a:lnTo>
                  <a:lnTo>
                    <a:pt x="60" y="246"/>
                  </a:lnTo>
                  <a:lnTo>
                    <a:pt x="54" y="243"/>
                  </a:lnTo>
                  <a:lnTo>
                    <a:pt x="51" y="243"/>
                  </a:lnTo>
                  <a:lnTo>
                    <a:pt x="48" y="243"/>
                  </a:lnTo>
                  <a:lnTo>
                    <a:pt x="39" y="243"/>
                  </a:lnTo>
                  <a:lnTo>
                    <a:pt x="27" y="249"/>
                  </a:lnTo>
                  <a:lnTo>
                    <a:pt x="24" y="249"/>
                  </a:lnTo>
                  <a:lnTo>
                    <a:pt x="21" y="249"/>
                  </a:lnTo>
                  <a:lnTo>
                    <a:pt x="18" y="249"/>
                  </a:lnTo>
                  <a:lnTo>
                    <a:pt x="15" y="246"/>
                  </a:lnTo>
                  <a:lnTo>
                    <a:pt x="9" y="240"/>
                  </a:lnTo>
                  <a:lnTo>
                    <a:pt x="6" y="237"/>
                  </a:lnTo>
                  <a:lnTo>
                    <a:pt x="12" y="240"/>
                  </a:lnTo>
                  <a:lnTo>
                    <a:pt x="12" y="237"/>
                  </a:lnTo>
                  <a:lnTo>
                    <a:pt x="0" y="228"/>
                  </a:lnTo>
                  <a:lnTo>
                    <a:pt x="0" y="225"/>
                  </a:lnTo>
                  <a:lnTo>
                    <a:pt x="3" y="213"/>
                  </a:lnTo>
                  <a:lnTo>
                    <a:pt x="3" y="198"/>
                  </a:lnTo>
                  <a:lnTo>
                    <a:pt x="3" y="186"/>
                  </a:lnTo>
                  <a:lnTo>
                    <a:pt x="12" y="180"/>
                  </a:lnTo>
                  <a:lnTo>
                    <a:pt x="6" y="171"/>
                  </a:lnTo>
                  <a:lnTo>
                    <a:pt x="3" y="165"/>
                  </a:lnTo>
                  <a:lnTo>
                    <a:pt x="3" y="150"/>
                  </a:lnTo>
                  <a:lnTo>
                    <a:pt x="0" y="135"/>
                  </a:lnTo>
                  <a:lnTo>
                    <a:pt x="0" y="129"/>
                  </a:lnTo>
                  <a:lnTo>
                    <a:pt x="3" y="123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9" y="99"/>
                  </a:lnTo>
                  <a:lnTo>
                    <a:pt x="9" y="90"/>
                  </a:lnTo>
                  <a:lnTo>
                    <a:pt x="6" y="78"/>
                  </a:lnTo>
                  <a:lnTo>
                    <a:pt x="6" y="75"/>
                  </a:lnTo>
                  <a:lnTo>
                    <a:pt x="6" y="72"/>
                  </a:lnTo>
                  <a:lnTo>
                    <a:pt x="9" y="69"/>
                  </a:lnTo>
                  <a:lnTo>
                    <a:pt x="12" y="69"/>
                  </a:lnTo>
                  <a:lnTo>
                    <a:pt x="15" y="66"/>
                  </a:lnTo>
                  <a:lnTo>
                    <a:pt x="21" y="66"/>
                  </a:lnTo>
                  <a:lnTo>
                    <a:pt x="24" y="63"/>
                  </a:lnTo>
                  <a:lnTo>
                    <a:pt x="30" y="54"/>
                  </a:lnTo>
                  <a:lnTo>
                    <a:pt x="36" y="48"/>
                  </a:lnTo>
                  <a:lnTo>
                    <a:pt x="78" y="30"/>
                  </a:lnTo>
                  <a:lnTo>
                    <a:pt x="81" y="30"/>
                  </a:lnTo>
                  <a:lnTo>
                    <a:pt x="87" y="27"/>
                  </a:lnTo>
                  <a:lnTo>
                    <a:pt x="122" y="21"/>
                  </a:lnTo>
                  <a:lnTo>
                    <a:pt x="158" y="9"/>
                  </a:lnTo>
                  <a:lnTo>
                    <a:pt x="158" y="9"/>
                  </a:lnTo>
                  <a:lnTo>
                    <a:pt x="161" y="9"/>
                  </a:lnTo>
                  <a:lnTo>
                    <a:pt x="173" y="9"/>
                  </a:lnTo>
                  <a:lnTo>
                    <a:pt x="191" y="6"/>
                  </a:lnTo>
                  <a:lnTo>
                    <a:pt x="200" y="3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206" y="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0" name="Freeform 12"/>
            <p:cNvSpPr/>
            <p:nvPr/>
          </p:nvSpPr>
          <p:spPr bwMode="auto">
            <a:xfrm>
              <a:off x="2271032" y="3871913"/>
              <a:ext cx="1265238" cy="1150938"/>
            </a:xfrm>
            <a:custGeom>
              <a:avLst/>
              <a:gdLst>
                <a:gd name="T0" fmla="*/ 441 w 797"/>
                <a:gd name="T1" fmla="*/ 33 h 725"/>
                <a:gd name="T2" fmla="*/ 492 w 797"/>
                <a:gd name="T3" fmla="*/ 21 h 725"/>
                <a:gd name="T4" fmla="*/ 527 w 797"/>
                <a:gd name="T5" fmla="*/ 108 h 725"/>
                <a:gd name="T6" fmla="*/ 563 w 797"/>
                <a:gd name="T7" fmla="*/ 117 h 725"/>
                <a:gd name="T8" fmla="*/ 605 w 797"/>
                <a:gd name="T9" fmla="*/ 96 h 725"/>
                <a:gd name="T10" fmla="*/ 653 w 797"/>
                <a:gd name="T11" fmla="*/ 42 h 725"/>
                <a:gd name="T12" fmla="*/ 677 w 797"/>
                <a:gd name="T13" fmla="*/ 72 h 725"/>
                <a:gd name="T14" fmla="*/ 686 w 797"/>
                <a:gd name="T15" fmla="*/ 96 h 725"/>
                <a:gd name="T16" fmla="*/ 722 w 797"/>
                <a:gd name="T17" fmla="*/ 168 h 725"/>
                <a:gd name="T18" fmla="*/ 734 w 797"/>
                <a:gd name="T19" fmla="*/ 216 h 725"/>
                <a:gd name="T20" fmla="*/ 752 w 797"/>
                <a:gd name="T21" fmla="*/ 252 h 725"/>
                <a:gd name="T22" fmla="*/ 767 w 797"/>
                <a:gd name="T23" fmla="*/ 285 h 725"/>
                <a:gd name="T24" fmla="*/ 788 w 797"/>
                <a:gd name="T25" fmla="*/ 297 h 725"/>
                <a:gd name="T26" fmla="*/ 776 w 797"/>
                <a:gd name="T27" fmla="*/ 339 h 725"/>
                <a:gd name="T28" fmla="*/ 740 w 797"/>
                <a:gd name="T29" fmla="*/ 365 h 725"/>
                <a:gd name="T30" fmla="*/ 716 w 797"/>
                <a:gd name="T31" fmla="*/ 377 h 725"/>
                <a:gd name="T32" fmla="*/ 698 w 797"/>
                <a:gd name="T33" fmla="*/ 398 h 725"/>
                <a:gd name="T34" fmla="*/ 626 w 797"/>
                <a:gd name="T35" fmla="*/ 416 h 725"/>
                <a:gd name="T36" fmla="*/ 629 w 797"/>
                <a:gd name="T37" fmla="*/ 455 h 725"/>
                <a:gd name="T38" fmla="*/ 614 w 797"/>
                <a:gd name="T39" fmla="*/ 479 h 725"/>
                <a:gd name="T40" fmla="*/ 536 w 797"/>
                <a:gd name="T41" fmla="*/ 488 h 725"/>
                <a:gd name="T42" fmla="*/ 474 w 797"/>
                <a:gd name="T43" fmla="*/ 485 h 725"/>
                <a:gd name="T44" fmla="*/ 453 w 797"/>
                <a:gd name="T45" fmla="*/ 488 h 725"/>
                <a:gd name="T46" fmla="*/ 435 w 797"/>
                <a:gd name="T47" fmla="*/ 512 h 725"/>
                <a:gd name="T48" fmla="*/ 459 w 797"/>
                <a:gd name="T49" fmla="*/ 560 h 725"/>
                <a:gd name="T50" fmla="*/ 480 w 797"/>
                <a:gd name="T51" fmla="*/ 590 h 725"/>
                <a:gd name="T52" fmla="*/ 486 w 797"/>
                <a:gd name="T53" fmla="*/ 623 h 725"/>
                <a:gd name="T54" fmla="*/ 465 w 797"/>
                <a:gd name="T55" fmla="*/ 653 h 725"/>
                <a:gd name="T56" fmla="*/ 486 w 797"/>
                <a:gd name="T57" fmla="*/ 677 h 725"/>
                <a:gd name="T58" fmla="*/ 527 w 797"/>
                <a:gd name="T59" fmla="*/ 695 h 725"/>
                <a:gd name="T60" fmla="*/ 483 w 797"/>
                <a:gd name="T61" fmla="*/ 722 h 725"/>
                <a:gd name="T62" fmla="*/ 396 w 797"/>
                <a:gd name="T63" fmla="*/ 701 h 725"/>
                <a:gd name="T64" fmla="*/ 321 w 797"/>
                <a:gd name="T65" fmla="*/ 683 h 725"/>
                <a:gd name="T66" fmla="*/ 264 w 797"/>
                <a:gd name="T67" fmla="*/ 662 h 725"/>
                <a:gd name="T68" fmla="*/ 204 w 797"/>
                <a:gd name="T69" fmla="*/ 665 h 725"/>
                <a:gd name="T70" fmla="*/ 159 w 797"/>
                <a:gd name="T71" fmla="*/ 692 h 725"/>
                <a:gd name="T72" fmla="*/ 105 w 797"/>
                <a:gd name="T73" fmla="*/ 680 h 725"/>
                <a:gd name="T74" fmla="*/ 39 w 797"/>
                <a:gd name="T75" fmla="*/ 674 h 725"/>
                <a:gd name="T76" fmla="*/ 3 w 797"/>
                <a:gd name="T77" fmla="*/ 626 h 725"/>
                <a:gd name="T78" fmla="*/ 27 w 797"/>
                <a:gd name="T79" fmla="*/ 590 h 725"/>
                <a:gd name="T80" fmla="*/ 48 w 797"/>
                <a:gd name="T81" fmla="*/ 554 h 725"/>
                <a:gd name="T82" fmla="*/ 63 w 797"/>
                <a:gd name="T83" fmla="*/ 512 h 725"/>
                <a:gd name="T84" fmla="*/ 66 w 797"/>
                <a:gd name="T85" fmla="*/ 476 h 725"/>
                <a:gd name="T86" fmla="*/ 60 w 797"/>
                <a:gd name="T87" fmla="*/ 449 h 725"/>
                <a:gd name="T88" fmla="*/ 12 w 797"/>
                <a:gd name="T89" fmla="*/ 416 h 725"/>
                <a:gd name="T90" fmla="*/ 24 w 797"/>
                <a:gd name="T91" fmla="*/ 380 h 725"/>
                <a:gd name="T92" fmla="*/ 21 w 797"/>
                <a:gd name="T93" fmla="*/ 339 h 725"/>
                <a:gd name="T94" fmla="*/ 69 w 797"/>
                <a:gd name="T95" fmla="*/ 324 h 725"/>
                <a:gd name="T96" fmla="*/ 87 w 797"/>
                <a:gd name="T97" fmla="*/ 330 h 725"/>
                <a:gd name="T98" fmla="*/ 117 w 797"/>
                <a:gd name="T99" fmla="*/ 306 h 725"/>
                <a:gd name="T100" fmla="*/ 177 w 797"/>
                <a:gd name="T101" fmla="*/ 294 h 725"/>
                <a:gd name="T102" fmla="*/ 237 w 797"/>
                <a:gd name="T103" fmla="*/ 276 h 725"/>
                <a:gd name="T104" fmla="*/ 258 w 797"/>
                <a:gd name="T105" fmla="*/ 261 h 725"/>
                <a:gd name="T106" fmla="*/ 258 w 797"/>
                <a:gd name="T107" fmla="*/ 222 h 725"/>
                <a:gd name="T108" fmla="*/ 273 w 797"/>
                <a:gd name="T109" fmla="*/ 204 h 725"/>
                <a:gd name="T110" fmla="*/ 285 w 797"/>
                <a:gd name="T111" fmla="*/ 162 h 725"/>
                <a:gd name="T112" fmla="*/ 324 w 797"/>
                <a:gd name="T113" fmla="*/ 108 h 725"/>
                <a:gd name="T114" fmla="*/ 348 w 797"/>
                <a:gd name="T115" fmla="*/ 78 h 725"/>
                <a:gd name="T116" fmla="*/ 372 w 797"/>
                <a:gd name="T117" fmla="*/ 42 h 725"/>
                <a:gd name="T118" fmla="*/ 393 w 797"/>
                <a:gd name="T11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97" h="725">
                  <a:moveTo>
                    <a:pt x="396" y="6"/>
                  </a:moveTo>
                  <a:lnTo>
                    <a:pt x="396" y="6"/>
                  </a:lnTo>
                  <a:lnTo>
                    <a:pt x="402" y="3"/>
                  </a:lnTo>
                  <a:lnTo>
                    <a:pt x="405" y="3"/>
                  </a:lnTo>
                  <a:lnTo>
                    <a:pt x="411" y="6"/>
                  </a:lnTo>
                  <a:lnTo>
                    <a:pt x="414" y="9"/>
                  </a:lnTo>
                  <a:lnTo>
                    <a:pt x="420" y="12"/>
                  </a:lnTo>
                  <a:lnTo>
                    <a:pt x="426" y="18"/>
                  </a:lnTo>
                  <a:lnTo>
                    <a:pt x="429" y="21"/>
                  </a:lnTo>
                  <a:lnTo>
                    <a:pt x="429" y="24"/>
                  </a:lnTo>
                  <a:lnTo>
                    <a:pt x="429" y="24"/>
                  </a:lnTo>
                  <a:lnTo>
                    <a:pt x="432" y="27"/>
                  </a:lnTo>
                  <a:lnTo>
                    <a:pt x="435" y="27"/>
                  </a:lnTo>
                  <a:lnTo>
                    <a:pt x="438" y="30"/>
                  </a:lnTo>
                  <a:lnTo>
                    <a:pt x="441" y="33"/>
                  </a:lnTo>
                  <a:lnTo>
                    <a:pt x="441" y="33"/>
                  </a:lnTo>
                  <a:lnTo>
                    <a:pt x="444" y="33"/>
                  </a:lnTo>
                  <a:lnTo>
                    <a:pt x="444" y="36"/>
                  </a:lnTo>
                  <a:lnTo>
                    <a:pt x="450" y="36"/>
                  </a:lnTo>
                  <a:lnTo>
                    <a:pt x="462" y="30"/>
                  </a:lnTo>
                  <a:lnTo>
                    <a:pt x="474" y="24"/>
                  </a:lnTo>
                  <a:lnTo>
                    <a:pt x="474" y="24"/>
                  </a:lnTo>
                  <a:lnTo>
                    <a:pt x="477" y="24"/>
                  </a:lnTo>
                  <a:lnTo>
                    <a:pt x="480" y="24"/>
                  </a:lnTo>
                  <a:lnTo>
                    <a:pt x="480" y="27"/>
                  </a:lnTo>
                  <a:lnTo>
                    <a:pt x="480" y="27"/>
                  </a:lnTo>
                  <a:lnTo>
                    <a:pt x="483" y="27"/>
                  </a:lnTo>
                  <a:lnTo>
                    <a:pt x="489" y="24"/>
                  </a:lnTo>
                  <a:lnTo>
                    <a:pt x="489" y="24"/>
                  </a:lnTo>
                  <a:lnTo>
                    <a:pt x="492" y="21"/>
                  </a:lnTo>
                  <a:lnTo>
                    <a:pt x="504" y="21"/>
                  </a:lnTo>
                  <a:lnTo>
                    <a:pt x="507" y="27"/>
                  </a:lnTo>
                  <a:lnTo>
                    <a:pt x="510" y="45"/>
                  </a:lnTo>
                  <a:lnTo>
                    <a:pt x="510" y="51"/>
                  </a:lnTo>
                  <a:lnTo>
                    <a:pt x="513" y="54"/>
                  </a:lnTo>
                  <a:lnTo>
                    <a:pt x="521" y="69"/>
                  </a:lnTo>
                  <a:lnTo>
                    <a:pt x="524" y="75"/>
                  </a:lnTo>
                  <a:lnTo>
                    <a:pt x="524" y="78"/>
                  </a:lnTo>
                  <a:lnTo>
                    <a:pt x="524" y="81"/>
                  </a:lnTo>
                  <a:lnTo>
                    <a:pt x="521" y="99"/>
                  </a:lnTo>
                  <a:lnTo>
                    <a:pt x="521" y="102"/>
                  </a:lnTo>
                  <a:lnTo>
                    <a:pt x="519" y="105"/>
                  </a:lnTo>
                  <a:lnTo>
                    <a:pt x="521" y="105"/>
                  </a:lnTo>
                  <a:lnTo>
                    <a:pt x="524" y="108"/>
                  </a:lnTo>
                  <a:lnTo>
                    <a:pt x="527" y="108"/>
                  </a:lnTo>
                  <a:lnTo>
                    <a:pt x="527" y="111"/>
                  </a:lnTo>
                  <a:lnTo>
                    <a:pt x="527" y="120"/>
                  </a:lnTo>
                  <a:lnTo>
                    <a:pt x="530" y="123"/>
                  </a:lnTo>
                  <a:lnTo>
                    <a:pt x="530" y="123"/>
                  </a:lnTo>
                  <a:lnTo>
                    <a:pt x="533" y="126"/>
                  </a:lnTo>
                  <a:lnTo>
                    <a:pt x="536" y="126"/>
                  </a:lnTo>
                  <a:lnTo>
                    <a:pt x="536" y="120"/>
                  </a:lnTo>
                  <a:lnTo>
                    <a:pt x="539" y="117"/>
                  </a:lnTo>
                  <a:lnTo>
                    <a:pt x="542" y="117"/>
                  </a:lnTo>
                  <a:lnTo>
                    <a:pt x="554" y="114"/>
                  </a:lnTo>
                  <a:lnTo>
                    <a:pt x="557" y="114"/>
                  </a:lnTo>
                  <a:lnTo>
                    <a:pt x="560" y="114"/>
                  </a:lnTo>
                  <a:lnTo>
                    <a:pt x="560" y="114"/>
                  </a:lnTo>
                  <a:lnTo>
                    <a:pt x="563" y="117"/>
                  </a:lnTo>
                  <a:lnTo>
                    <a:pt x="563" y="117"/>
                  </a:lnTo>
                  <a:lnTo>
                    <a:pt x="566" y="117"/>
                  </a:lnTo>
                  <a:lnTo>
                    <a:pt x="566" y="117"/>
                  </a:lnTo>
                  <a:lnTo>
                    <a:pt x="569" y="117"/>
                  </a:lnTo>
                  <a:lnTo>
                    <a:pt x="569" y="117"/>
                  </a:lnTo>
                  <a:lnTo>
                    <a:pt x="572" y="117"/>
                  </a:lnTo>
                  <a:lnTo>
                    <a:pt x="572" y="117"/>
                  </a:lnTo>
                  <a:lnTo>
                    <a:pt x="581" y="117"/>
                  </a:lnTo>
                  <a:lnTo>
                    <a:pt x="587" y="114"/>
                  </a:lnTo>
                  <a:lnTo>
                    <a:pt x="590" y="114"/>
                  </a:lnTo>
                  <a:lnTo>
                    <a:pt x="593" y="111"/>
                  </a:lnTo>
                  <a:lnTo>
                    <a:pt x="596" y="108"/>
                  </a:lnTo>
                  <a:lnTo>
                    <a:pt x="602" y="102"/>
                  </a:lnTo>
                  <a:lnTo>
                    <a:pt x="605" y="99"/>
                  </a:lnTo>
                  <a:lnTo>
                    <a:pt x="605" y="96"/>
                  </a:lnTo>
                  <a:lnTo>
                    <a:pt x="605" y="96"/>
                  </a:lnTo>
                  <a:lnTo>
                    <a:pt x="605" y="90"/>
                  </a:lnTo>
                  <a:lnTo>
                    <a:pt x="608" y="87"/>
                  </a:lnTo>
                  <a:lnTo>
                    <a:pt x="608" y="84"/>
                  </a:lnTo>
                  <a:lnTo>
                    <a:pt x="614" y="75"/>
                  </a:lnTo>
                  <a:lnTo>
                    <a:pt x="614" y="75"/>
                  </a:lnTo>
                  <a:lnTo>
                    <a:pt x="614" y="72"/>
                  </a:lnTo>
                  <a:lnTo>
                    <a:pt x="617" y="69"/>
                  </a:lnTo>
                  <a:lnTo>
                    <a:pt x="617" y="66"/>
                  </a:lnTo>
                  <a:lnTo>
                    <a:pt x="617" y="63"/>
                  </a:lnTo>
                  <a:lnTo>
                    <a:pt x="644" y="33"/>
                  </a:lnTo>
                  <a:lnTo>
                    <a:pt x="647" y="33"/>
                  </a:lnTo>
                  <a:lnTo>
                    <a:pt x="647" y="36"/>
                  </a:lnTo>
                  <a:lnTo>
                    <a:pt x="650" y="36"/>
                  </a:lnTo>
                  <a:lnTo>
                    <a:pt x="650" y="39"/>
                  </a:lnTo>
                  <a:lnTo>
                    <a:pt x="653" y="42"/>
                  </a:lnTo>
                  <a:lnTo>
                    <a:pt x="656" y="45"/>
                  </a:lnTo>
                  <a:lnTo>
                    <a:pt x="656" y="48"/>
                  </a:lnTo>
                  <a:lnTo>
                    <a:pt x="656" y="48"/>
                  </a:lnTo>
                  <a:lnTo>
                    <a:pt x="656" y="51"/>
                  </a:lnTo>
                  <a:lnTo>
                    <a:pt x="656" y="54"/>
                  </a:lnTo>
                  <a:lnTo>
                    <a:pt x="656" y="54"/>
                  </a:lnTo>
                  <a:lnTo>
                    <a:pt x="656" y="57"/>
                  </a:lnTo>
                  <a:lnTo>
                    <a:pt x="662" y="54"/>
                  </a:lnTo>
                  <a:lnTo>
                    <a:pt x="665" y="54"/>
                  </a:lnTo>
                  <a:lnTo>
                    <a:pt x="665" y="54"/>
                  </a:lnTo>
                  <a:lnTo>
                    <a:pt x="668" y="54"/>
                  </a:lnTo>
                  <a:lnTo>
                    <a:pt x="671" y="60"/>
                  </a:lnTo>
                  <a:lnTo>
                    <a:pt x="674" y="66"/>
                  </a:lnTo>
                  <a:lnTo>
                    <a:pt x="674" y="66"/>
                  </a:lnTo>
                  <a:lnTo>
                    <a:pt x="677" y="72"/>
                  </a:lnTo>
                  <a:lnTo>
                    <a:pt x="677" y="75"/>
                  </a:lnTo>
                  <a:lnTo>
                    <a:pt x="680" y="78"/>
                  </a:lnTo>
                  <a:lnTo>
                    <a:pt x="680" y="78"/>
                  </a:lnTo>
                  <a:lnTo>
                    <a:pt x="686" y="78"/>
                  </a:lnTo>
                  <a:lnTo>
                    <a:pt x="686" y="81"/>
                  </a:lnTo>
                  <a:lnTo>
                    <a:pt x="689" y="81"/>
                  </a:lnTo>
                  <a:lnTo>
                    <a:pt x="689" y="81"/>
                  </a:lnTo>
                  <a:lnTo>
                    <a:pt x="689" y="84"/>
                  </a:lnTo>
                  <a:lnTo>
                    <a:pt x="686" y="84"/>
                  </a:lnTo>
                  <a:lnTo>
                    <a:pt x="683" y="87"/>
                  </a:lnTo>
                  <a:lnTo>
                    <a:pt x="683" y="87"/>
                  </a:lnTo>
                  <a:lnTo>
                    <a:pt x="683" y="90"/>
                  </a:lnTo>
                  <a:lnTo>
                    <a:pt x="686" y="90"/>
                  </a:lnTo>
                  <a:lnTo>
                    <a:pt x="686" y="93"/>
                  </a:lnTo>
                  <a:lnTo>
                    <a:pt x="686" y="96"/>
                  </a:lnTo>
                  <a:lnTo>
                    <a:pt x="686" y="102"/>
                  </a:lnTo>
                  <a:lnTo>
                    <a:pt x="686" y="102"/>
                  </a:lnTo>
                  <a:lnTo>
                    <a:pt x="689" y="108"/>
                  </a:lnTo>
                  <a:lnTo>
                    <a:pt x="689" y="111"/>
                  </a:lnTo>
                  <a:lnTo>
                    <a:pt x="689" y="114"/>
                  </a:lnTo>
                  <a:lnTo>
                    <a:pt x="692" y="114"/>
                  </a:lnTo>
                  <a:lnTo>
                    <a:pt x="698" y="120"/>
                  </a:lnTo>
                  <a:lnTo>
                    <a:pt x="716" y="144"/>
                  </a:lnTo>
                  <a:lnTo>
                    <a:pt x="722" y="153"/>
                  </a:lnTo>
                  <a:lnTo>
                    <a:pt x="722" y="153"/>
                  </a:lnTo>
                  <a:lnTo>
                    <a:pt x="722" y="156"/>
                  </a:lnTo>
                  <a:lnTo>
                    <a:pt x="719" y="159"/>
                  </a:lnTo>
                  <a:lnTo>
                    <a:pt x="719" y="162"/>
                  </a:lnTo>
                  <a:lnTo>
                    <a:pt x="722" y="165"/>
                  </a:lnTo>
                  <a:lnTo>
                    <a:pt x="722" y="168"/>
                  </a:lnTo>
                  <a:lnTo>
                    <a:pt x="725" y="171"/>
                  </a:lnTo>
                  <a:lnTo>
                    <a:pt x="731" y="183"/>
                  </a:lnTo>
                  <a:lnTo>
                    <a:pt x="734" y="183"/>
                  </a:lnTo>
                  <a:lnTo>
                    <a:pt x="734" y="186"/>
                  </a:lnTo>
                  <a:lnTo>
                    <a:pt x="734" y="189"/>
                  </a:lnTo>
                  <a:lnTo>
                    <a:pt x="731" y="192"/>
                  </a:lnTo>
                  <a:lnTo>
                    <a:pt x="731" y="192"/>
                  </a:lnTo>
                  <a:lnTo>
                    <a:pt x="731" y="195"/>
                  </a:lnTo>
                  <a:lnTo>
                    <a:pt x="731" y="198"/>
                  </a:lnTo>
                  <a:lnTo>
                    <a:pt x="731" y="198"/>
                  </a:lnTo>
                  <a:lnTo>
                    <a:pt x="731" y="201"/>
                  </a:lnTo>
                  <a:lnTo>
                    <a:pt x="731" y="204"/>
                  </a:lnTo>
                  <a:lnTo>
                    <a:pt x="731" y="207"/>
                  </a:lnTo>
                  <a:lnTo>
                    <a:pt x="731" y="213"/>
                  </a:lnTo>
                  <a:lnTo>
                    <a:pt x="734" y="216"/>
                  </a:lnTo>
                  <a:lnTo>
                    <a:pt x="734" y="219"/>
                  </a:lnTo>
                  <a:lnTo>
                    <a:pt x="734" y="222"/>
                  </a:lnTo>
                  <a:lnTo>
                    <a:pt x="731" y="228"/>
                  </a:lnTo>
                  <a:lnTo>
                    <a:pt x="731" y="231"/>
                  </a:lnTo>
                  <a:lnTo>
                    <a:pt x="728" y="234"/>
                  </a:lnTo>
                  <a:lnTo>
                    <a:pt x="731" y="234"/>
                  </a:lnTo>
                  <a:lnTo>
                    <a:pt x="734" y="234"/>
                  </a:lnTo>
                  <a:lnTo>
                    <a:pt x="740" y="237"/>
                  </a:lnTo>
                  <a:lnTo>
                    <a:pt x="746" y="243"/>
                  </a:lnTo>
                  <a:lnTo>
                    <a:pt x="749" y="243"/>
                  </a:lnTo>
                  <a:lnTo>
                    <a:pt x="752" y="246"/>
                  </a:lnTo>
                  <a:lnTo>
                    <a:pt x="752" y="246"/>
                  </a:lnTo>
                  <a:lnTo>
                    <a:pt x="752" y="249"/>
                  </a:lnTo>
                  <a:lnTo>
                    <a:pt x="752" y="252"/>
                  </a:lnTo>
                  <a:lnTo>
                    <a:pt x="752" y="252"/>
                  </a:lnTo>
                  <a:lnTo>
                    <a:pt x="755" y="255"/>
                  </a:lnTo>
                  <a:lnTo>
                    <a:pt x="755" y="255"/>
                  </a:lnTo>
                  <a:lnTo>
                    <a:pt x="773" y="252"/>
                  </a:lnTo>
                  <a:lnTo>
                    <a:pt x="776" y="252"/>
                  </a:lnTo>
                  <a:lnTo>
                    <a:pt x="779" y="255"/>
                  </a:lnTo>
                  <a:lnTo>
                    <a:pt x="779" y="255"/>
                  </a:lnTo>
                  <a:lnTo>
                    <a:pt x="782" y="258"/>
                  </a:lnTo>
                  <a:lnTo>
                    <a:pt x="782" y="261"/>
                  </a:lnTo>
                  <a:lnTo>
                    <a:pt x="776" y="267"/>
                  </a:lnTo>
                  <a:lnTo>
                    <a:pt x="773" y="273"/>
                  </a:lnTo>
                  <a:lnTo>
                    <a:pt x="773" y="273"/>
                  </a:lnTo>
                  <a:lnTo>
                    <a:pt x="773" y="279"/>
                  </a:lnTo>
                  <a:lnTo>
                    <a:pt x="773" y="279"/>
                  </a:lnTo>
                  <a:lnTo>
                    <a:pt x="770" y="282"/>
                  </a:lnTo>
                  <a:lnTo>
                    <a:pt x="767" y="285"/>
                  </a:lnTo>
                  <a:lnTo>
                    <a:pt x="764" y="285"/>
                  </a:lnTo>
                  <a:lnTo>
                    <a:pt x="764" y="288"/>
                  </a:lnTo>
                  <a:lnTo>
                    <a:pt x="764" y="288"/>
                  </a:lnTo>
                  <a:lnTo>
                    <a:pt x="767" y="288"/>
                  </a:lnTo>
                  <a:lnTo>
                    <a:pt x="767" y="291"/>
                  </a:lnTo>
                  <a:lnTo>
                    <a:pt x="770" y="291"/>
                  </a:lnTo>
                  <a:lnTo>
                    <a:pt x="773" y="291"/>
                  </a:lnTo>
                  <a:lnTo>
                    <a:pt x="773" y="291"/>
                  </a:lnTo>
                  <a:lnTo>
                    <a:pt x="776" y="291"/>
                  </a:lnTo>
                  <a:lnTo>
                    <a:pt x="776" y="294"/>
                  </a:lnTo>
                  <a:lnTo>
                    <a:pt x="779" y="294"/>
                  </a:lnTo>
                  <a:lnTo>
                    <a:pt x="779" y="294"/>
                  </a:lnTo>
                  <a:lnTo>
                    <a:pt x="782" y="294"/>
                  </a:lnTo>
                  <a:lnTo>
                    <a:pt x="785" y="294"/>
                  </a:lnTo>
                  <a:lnTo>
                    <a:pt x="788" y="297"/>
                  </a:lnTo>
                  <a:lnTo>
                    <a:pt x="791" y="300"/>
                  </a:lnTo>
                  <a:lnTo>
                    <a:pt x="794" y="303"/>
                  </a:lnTo>
                  <a:lnTo>
                    <a:pt x="797" y="303"/>
                  </a:lnTo>
                  <a:lnTo>
                    <a:pt x="797" y="306"/>
                  </a:lnTo>
                  <a:lnTo>
                    <a:pt x="797" y="309"/>
                  </a:lnTo>
                  <a:lnTo>
                    <a:pt x="797" y="309"/>
                  </a:lnTo>
                  <a:lnTo>
                    <a:pt x="797" y="309"/>
                  </a:lnTo>
                  <a:lnTo>
                    <a:pt x="797" y="312"/>
                  </a:lnTo>
                  <a:lnTo>
                    <a:pt x="791" y="318"/>
                  </a:lnTo>
                  <a:lnTo>
                    <a:pt x="788" y="321"/>
                  </a:lnTo>
                  <a:lnTo>
                    <a:pt x="785" y="321"/>
                  </a:lnTo>
                  <a:lnTo>
                    <a:pt x="782" y="324"/>
                  </a:lnTo>
                  <a:lnTo>
                    <a:pt x="779" y="327"/>
                  </a:lnTo>
                  <a:lnTo>
                    <a:pt x="779" y="330"/>
                  </a:lnTo>
                  <a:lnTo>
                    <a:pt x="776" y="339"/>
                  </a:lnTo>
                  <a:lnTo>
                    <a:pt x="770" y="342"/>
                  </a:lnTo>
                  <a:lnTo>
                    <a:pt x="770" y="342"/>
                  </a:lnTo>
                  <a:lnTo>
                    <a:pt x="761" y="345"/>
                  </a:lnTo>
                  <a:lnTo>
                    <a:pt x="758" y="345"/>
                  </a:lnTo>
                  <a:lnTo>
                    <a:pt x="755" y="348"/>
                  </a:lnTo>
                  <a:lnTo>
                    <a:pt x="755" y="351"/>
                  </a:lnTo>
                  <a:lnTo>
                    <a:pt x="752" y="354"/>
                  </a:lnTo>
                  <a:lnTo>
                    <a:pt x="752" y="354"/>
                  </a:lnTo>
                  <a:lnTo>
                    <a:pt x="752" y="357"/>
                  </a:lnTo>
                  <a:lnTo>
                    <a:pt x="749" y="362"/>
                  </a:lnTo>
                  <a:lnTo>
                    <a:pt x="749" y="362"/>
                  </a:lnTo>
                  <a:lnTo>
                    <a:pt x="746" y="365"/>
                  </a:lnTo>
                  <a:lnTo>
                    <a:pt x="743" y="365"/>
                  </a:lnTo>
                  <a:lnTo>
                    <a:pt x="743" y="365"/>
                  </a:lnTo>
                  <a:lnTo>
                    <a:pt x="740" y="365"/>
                  </a:lnTo>
                  <a:lnTo>
                    <a:pt x="737" y="362"/>
                  </a:lnTo>
                  <a:lnTo>
                    <a:pt x="737" y="362"/>
                  </a:lnTo>
                  <a:lnTo>
                    <a:pt x="731" y="362"/>
                  </a:lnTo>
                  <a:lnTo>
                    <a:pt x="728" y="362"/>
                  </a:lnTo>
                  <a:lnTo>
                    <a:pt x="725" y="362"/>
                  </a:lnTo>
                  <a:lnTo>
                    <a:pt x="722" y="362"/>
                  </a:lnTo>
                  <a:lnTo>
                    <a:pt x="719" y="362"/>
                  </a:lnTo>
                  <a:lnTo>
                    <a:pt x="716" y="362"/>
                  </a:lnTo>
                  <a:lnTo>
                    <a:pt x="713" y="365"/>
                  </a:lnTo>
                  <a:lnTo>
                    <a:pt x="713" y="368"/>
                  </a:lnTo>
                  <a:lnTo>
                    <a:pt x="713" y="371"/>
                  </a:lnTo>
                  <a:lnTo>
                    <a:pt x="713" y="374"/>
                  </a:lnTo>
                  <a:lnTo>
                    <a:pt x="713" y="374"/>
                  </a:lnTo>
                  <a:lnTo>
                    <a:pt x="716" y="377"/>
                  </a:lnTo>
                  <a:lnTo>
                    <a:pt x="716" y="377"/>
                  </a:lnTo>
                  <a:lnTo>
                    <a:pt x="716" y="380"/>
                  </a:lnTo>
                  <a:lnTo>
                    <a:pt x="716" y="383"/>
                  </a:lnTo>
                  <a:lnTo>
                    <a:pt x="716" y="383"/>
                  </a:lnTo>
                  <a:lnTo>
                    <a:pt x="716" y="386"/>
                  </a:lnTo>
                  <a:lnTo>
                    <a:pt x="716" y="389"/>
                  </a:lnTo>
                  <a:lnTo>
                    <a:pt x="716" y="392"/>
                  </a:lnTo>
                  <a:lnTo>
                    <a:pt x="713" y="398"/>
                  </a:lnTo>
                  <a:lnTo>
                    <a:pt x="713" y="398"/>
                  </a:lnTo>
                  <a:lnTo>
                    <a:pt x="710" y="401"/>
                  </a:lnTo>
                  <a:lnTo>
                    <a:pt x="710" y="401"/>
                  </a:lnTo>
                  <a:lnTo>
                    <a:pt x="707" y="401"/>
                  </a:lnTo>
                  <a:lnTo>
                    <a:pt x="704" y="398"/>
                  </a:lnTo>
                  <a:lnTo>
                    <a:pt x="704" y="398"/>
                  </a:lnTo>
                  <a:lnTo>
                    <a:pt x="701" y="398"/>
                  </a:lnTo>
                  <a:lnTo>
                    <a:pt x="698" y="398"/>
                  </a:lnTo>
                  <a:lnTo>
                    <a:pt x="695" y="398"/>
                  </a:lnTo>
                  <a:lnTo>
                    <a:pt x="689" y="398"/>
                  </a:lnTo>
                  <a:lnTo>
                    <a:pt x="686" y="404"/>
                  </a:lnTo>
                  <a:lnTo>
                    <a:pt x="683" y="407"/>
                  </a:lnTo>
                  <a:lnTo>
                    <a:pt x="680" y="410"/>
                  </a:lnTo>
                  <a:lnTo>
                    <a:pt x="680" y="410"/>
                  </a:lnTo>
                  <a:lnTo>
                    <a:pt x="656" y="422"/>
                  </a:lnTo>
                  <a:lnTo>
                    <a:pt x="653" y="422"/>
                  </a:lnTo>
                  <a:lnTo>
                    <a:pt x="650" y="422"/>
                  </a:lnTo>
                  <a:lnTo>
                    <a:pt x="641" y="416"/>
                  </a:lnTo>
                  <a:lnTo>
                    <a:pt x="641" y="416"/>
                  </a:lnTo>
                  <a:lnTo>
                    <a:pt x="638" y="416"/>
                  </a:lnTo>
                  <a:lnTo>
                    <a:pt x="635" y="416"/>
                  </a:lnTo>
                  <a:lnTo>
                    <a:pt x="629" y="416"/>
                  </a:lnTo>
                  <a:lnTo>
                    <a:pt x="626" y="416"/>
                  </a:lnTo>
                  <a:lnTo>
                    <a:pt x="626" y="419"/>
                  </a:lnTo>
                  <a:lnTo>
                    <a:pt x="626" y="422"/>
                  </a:lnTo>
                  <a:lnTo>
                    <a:pt x="626" y="422"/>
                  </a:lnTo>
                  <a:lnTo>
                    <a:pt x="623" y="425"/>
                  </a:lnTo>
                  <a:lnTo>
                    <a:pt x="623" y="428"/>
                  </a:lnTo>
                  <a:lnTo>
                    <a:pt x="623" y="431"/>
                  </a:lnTo>
                  <a:lnTo>
                    <a:pt x="623" y="434"/>
                  </a:lnTo>
                  <a:lnTo>
                    <a:pt x="623" y="437"/>
                  </a:lnTo>
                  <a:lnTo>
                    <a:pt x="623" y="440"/>
                  </a:lnTo>
                  <a:lnTo>
                    <a:pt x="626" y="440"/>
                  </a:lnTo>
                  <a:lnTo>
                    <a:pt x="626" y="443"/>
                  </a:lnTo>
                  <a:lnTo>
                    <a:pt x="629" y="446"/>
                  </a:lnTo>
                  <a:lnTo>
                    <a:pt x="632" y="446"/>
                  </a:lnTo>
                  <a:lnTo>
                    <a:pt x="632" y="449"/>
                  </a:lnTo>
                  <a:lnTo>
                    <a:pt x="629" y="455"/>
                  </a:lnTo>
                  <a:lnTo>
                    <a:pt x="629" y="455"/>
                  </a:lnTo>
                  <a:lnTo>
                    <a:pt x="629" y="455"/>
                  </a:lnTo>
                  <a:lnTo>
                    <a:pt x="629" y="455"/>
                  </a:lnTo>
                  <a:lnTo>
                    <a:pt x="629" y="458"/>
                  </a:lnTo>
                  <a:lnTo>
                    <a:pt x="629" y="458"/>
                  </a:lnTo>
                  <a:lnTo>
                    <a:pt x="629" y="461"/>
                  </a:lnTo>
                  <a:lnTo>
                    <a:pt x="629" y="461"/>
                  </a:lnTo>
                  <a:lnTo>
                    <a:pt x="632" y="464"/>
                  </a:lnTo>
                  <a:lnTo>
                    <a:pt x="632" y="464"/>
                  </a:lnTo>
                  <a:lnTo>
                    <a:pt x="632" y="464"/>
                  </a:lnTo>
                  <a:lnTo>
                    <a:pt x="632" y="467"/>
                  </a:lnTo>
                  <a:lnTo>
                    <a:pt x="626" y="473"/>
                  </a:lnTo>
                  <a:lnTo>
                    <a:pt x="620" y="476"/>
                  </a:lnTo>
                  <a:lnTo>
                    <a:pt x="617" y="479"/>
                  </a:lnTo>
                  <a:lnTo>
                    <a:pt x="614" y="479"/>
                  </a:lnTo>
                  <a:lnTo>
                    <a:pt x="611" y="479"/>
                  </a:lnTo>
                  <a:lnTo>
                    <a:pt x="590" y="476"/>
                  </a:lnTo>
                  <a:lnTo>
                    <a:pt x="569" y="479"/>
                  </a:lnTo>
                  <a:lnTo>
                    <a:pt x="551" y="473"/>
                  </a:lnTo>
                  <a:lnTo>
                    <a:pt x="548" y="473"/>
                  </a:lnTo>
                  <a:lnTo>
                    <a:pt x="545" y="473"/>
                  </a:lnTo>
                  <a:lnTo>
                    <a:pt x="542" y="473"/>
                  </a:lnTo>
                  <a:lnTo>
                    <a:pt x="542" y="476"/>
                  </a:lnTo>
                  <a:lnTo>
                    <a:pt x="539" y="476"/>
                  </a:lnTo>
                  <a:lnTo>
                    <a:pt x="539" y="479"/>
                  </a:lnTo>
                  <a:lnTo>
                    <a:pt x="539" y="479"/>
                  </a:lnTo>
                  <a:lnTo>
                    <a:pt x="542" y="485"/>
                  </a:lnTo>
                  <a:lnTo>
                    <a:pt x="539" y="485"/>
                  </a:lnTo>
                  <a:lnTo>
                    <a:pt x="539" y="488"/>
                  </a:lnTo>
                  <a:lnTo>
                    <a:pt x="536" y="488"/>
                  </a:lnTo>
                  <a:lnTo>
                    <a:pt x="536" y="491"/>
                  </a:lnTo>
                  <a:lnTo>
                    <a:pt x="533" y="488"/>
                  </a:lnTo>
                  <a:lnTo>
                    <a:pt x="530" y="485"/>
                  </a:lnTo>
                  <a:lnTo>
                    <a:pt x="527" y="485"/>
                  </a:lnTo>
                  <a:lnTo>
                    <a:pt x="524" y="485"/>
                  </a:lnTo>
                  <a:lnTo>
                    <a:pt x="516" y="488"/>
                  </a:lnTo>
                  <a:lnTo>
                    <a:pt x="513" y="488"/>
                  </a:lnTo>
                  <a:lnTo>
                    <a:pt x="510" y="488"/>
                  </a:lnTo>
                  <a:lnTo>
                    <a:pt x="510" y="488"/>
                  </a:lnTo>
                  <a:lnTo>
                    <a:pt x="507" y="485"/>
                  </a:lnTo>
                  <a:lnTo>
                    <a:pt x="507" y="485"/>
                  </a:lnTo>
                  <a:lnTo>
                    <a:pt x="498" y="479"/>
                  </a:lnTo>
                  <a:lnTo>
                    <a:pt x="483" y="482"/>
                  </a:lnTo>
                  <a:lnTo>
                    <a:pt x="474" y="482"/>
                  </a:lnTo>
                  <a:lnTo>
                    <a:pt x="474" y="485"/>
                  </a:lnTo>
                  <a:lnTo>
                    <a:pt x="471" y="488"/>
                  </a:lnTo>
                  <a:lnTo>
                    <a:pt x="468" y="488"/>
                  </a:lnTo>
                  <a:lnTo>
                    <a:pt x="465" y="485"/>
                  </a:lnTo>
                  <a:lnTo>
                    <a:pt x="465" y="485"/>
                  </a:lnTo>
                  <a:lnTo>
                    <a:pt x="465" y="482"/>
                  </a:lnTo>
                  <a:lnTo>
                    <a:pt x="465" y="482"/>
                  </a:lnTo>
                  <a:lnTo>
                    <a:pt x="465" y="479"/>
                  </a:lnTo>
                  <a:lnTo>
                    <a:pt x="462" y="479"/>
                  </a:lnTo>
                  <a:lnTo>
                    <a:pt x="459" y="479"/>
                  </a:lnTo>
                  <a:lnTo>
                    <a:pt x="459" y="479"/>
                  </a:lnTo>
                  <a:lnTo>
                    <a:pt x="459" y="482"/>
                  </a:lnTo>
                  <a:lnTo>
                    <a:pt x="456" y="485"/>
                  </a:lnTo>
                  <a:lnTo>
                    <a:pt x="456" y="485"/>
                  </a:lnTo>
                  <a:lnTo>
                    <a:pt x="453" y="488"/>
                  </a:lnTo>
                  <a:lnTo>
                    <a:pt x="453" y="488"/>
                  </a:lnTo>
                  <a:lnTo>
                    <a:pt x="453" y="491"/>
                  </a:lnTo>
                  <a:lnTo>
                    <a:pt x="450" y="494"/>
                  </a:lnTo>
                  <a:lnTo>
                    <a:pt x="450" y="494"/>
                  </a:lnTo>
                  <a:lnTo>
                    <a:pt x="453" y="497"/>
                  </a:lnTo>
                  <a:lnTo>
                    <a:pt x="453" y="497"/>
                  </a:lnTo>
                  <a:lnTo>
                    <a:pt x="453" y="500"/>
                  </a:lnTo>
                  <a:lnTo>
                    <a:pt x="453" y="500"/>
                  </a:lnTo>
                  <a:lnTo>
                    <a:pt x="450" y="503"/>
                  </a:lnTo>
                  <a:lnTo>
                    <a:pt x="450" y="503"/>
                  </a:lnTo>
                  <a:lnTo>
                    <a:pt x="444" y="506"/>
                  </a:lnTo>
                  <a:lnTo>
                    <a:pt x="438" y="506"/>
                  </a:lnTo>
                  <a:lnTo>
                    <a:pt x="435" y="506"/>
                  </a:lnTo>
                  <a:lnTo>
                    <a:pt x="435" y="509"/>
                  </a:lnTo>
                  <a:lnTo>
                    <a:pt x="435" y="512"/>
                  </a:lnTo>
                  <a:lnTo>
                    <a:pt x="435" y="512"/>
                  </a:lnTo>
                  <a:lnTo>
                    <a:pt x="432" y="518"/>
                  </a:lnTo>
                  <a:lnTo>
                    <a:pt x="429" y="518"/>
                  </a:lnTo>
                  <a:lnTo>
                    <a:pt x="429" y="524"/>
                  </a:lnTo>
                  <a:lnTo>
                    <a:pt x="429" y="530"/>
                  </a:lnTo>
                  <a:lnTo>
                    <a:pt x="429" y="533"/>
                  </a:lnTo>
                  <a:lnTo>
                    <a:pt x="432" y="539"/>
                  </a:lnTo>
                  <a:lnTo>
                    <a:pt x="432" y="542"/>
                  </a:lnTo>
                  <a:lnTo>
                    <a:pt x="432" y="545"/>
                  </a:lnTo>
                  <a:lnTo>
                    <a:pt x="432" y="548"/>
                  </a:lnTo>
                  <a:lnTo>
                    <a:pt x="435" y="548"/>
                  </a:lnTo>
                  <a:lnTo>
                    <a:pt x="435" y="551"/>
                  </a:lnTo>
                  <a:lnTo>
                    <a:pt x="441" y="554"/>
                  </a:lnTo>
                  <a:lnTo>
                    <a:pt x="444" y="557"/>
                  </a:lnTo>
                  <a:lnTo>
                    <a:pt x="444" y="557"/>
                  </a:lnTo>
                  <a:lnTo>
                    <a:pt x="459" y="560"/>
                  </a:lnTo>
                  <a:lnTo>
                    <a:pt x="462" y="563"/>
                  </a:lnTo>
                  <a:lnTo>
                    <a:pt x="468" y="566"/>
                  </a:lnTo>
                  <a:lnTo>
                    <a:pt x="471" y="566"/>
                  </a:lnTo>
                  <a:lnTo>
                    <a:pt x="477" y="566"/>
                  </a:lnTo>
                  <a:lnTo>
                    <a:pt x="480" y="569"/>
                  </a:lnTo>
                  <a:lnTo>
                    <a:pt x="480" y="572"/>
                  </a:lnTo>
                  <a:lnTo>
                    <a:pt x="483" y="572"/>
                  </a:lnTo>
                  <a:lnTo>
                    <a:pt x="483" y="575"/>
                  </a:lnTo>
                  <a:lnTo>
                    <a:pt x="483" y="578"/>
                  </a:lnTo>
                  <a:lnTo>
                    <a:pt x="483" y="581"/>
                  </a:lnTo>
                  <a:lnTo>
                    <a:pt x="483" y="584"/>
                  </a:lnTo>
                  <a:lnTo>
                    <a:pt x="483" y="584"/>
                  </a:lnTo>
                  <a:lnTo>
                    <a:pt x="480" y="587"/>
                  </a:lnTo>
                  <a:lnTo>
                    <a:pt x="480" y="587"/>
                  </a:lnTo>
                  <a:lnTo>
                    <a:pt x="480" y="590"/>
                  </a:lnTo>
                  <a:lnTo>
                    <a:pt x="486" y="593"/>
                  </a:lnTo>
                  <a:lnTo>
                    <a:pt x="486" y="593"/>
                  </a:lnTo>
                  <a:lnTo>
                    <a:pt x="489" y="596"/>
                  </a:lnTo>
                  <a:lnTo>
                    <a:pt x="489" y="602"/>
                  </a:lnTo>
                  <a:lnTo>
                    <a:pt x="492" y="608"/>
                  </a:lnTo>
                  <a:lnTo>
                    <a:pt x="492" y="611"/>
                  </a:lnTo>
                  <a:lnTo>
                    <a:pt x="489" y="611"/>
                  </a:lnTo>
                  <a:lnTo>
                    <a:pt x="489" y="614"/>
                  </a:lnTo>
                  <a:lnTo>
                    <a:pt x="486" y="614"/>
                  </a:lnTo>
                  <a:lnTo>
                    <a:pt x="483" y="614"/>
                  </a:lnTo>
                  <a:lnTo>
                    <a:pt x="480" y="617"/>
                  </a:lnTo>
                  <a:lnTo>
                    <a:pt x="480" y="617"/>
                  </a:lnTo>
                  <a:lnTo>
                    <a:pt x="480" y="620"/>
                  </a:lnTo>
                  <a:lnTo>
                    <a:pt x="480" y="620"/>
                  </a:lnTo>
                  <a:lnTo>
                    <a:pt x="486" y="623"/>
                  </a:lnTo>
                  <a:lnTo>
                    <a:pt x="486" y="626"/>
                  </a:lnTo>
                  <a:lnTo>
                    <a:pt x="489" y="629"/>
                  </a:lnTo>
                  <a:lnTo>
                    <a:pt x="489" y="635"/>
                  </a:lnTo>
                  <a:lnTo>
                    <a:pt x="489" y="638"/>
                  </a:lnTo>
                  <a:lnTo>
                    <a:pt x="489" y="638"/>
                  </a:lnTo>
                  <a:lnTo>
                    <a:pt x="489" y="641"/>
                  </a:lnTo>
                  <a:lnTo>
                    <a:pt x="477" y="644"/>
                  </a:lnTo>
                  <a:lnTo>
                    <a:pt x="474" y="644"/>
                  </a:lnTo>
                  <a:lnTo>
                    <a:pt x="471" y="644"/>
                  </a:lnTo>
                  <a:lnTo>
                    <a:pt x="471" y="644"/>
                  </a:lnTo>
                  <a:lnTo>
                    <a:pt x="468" y="647"/>
                  </a:lnTo>
                  <a:lnTo>
                    <a:pt x="468" y="647"/>
                  </a:lnTo>
                  <a:lnTo>
                    <a:pt x="465" y="650"/>
                  </a:lnTo>
                  <a:lnTo>
                    <a:pt x="465" y="650"/>
                  </a:lnTo>
                  <a:lnTo>
                    <a:pt x="465" y="653"/>
                  </a:lnTo>
                  <a:lnTo>
                    <a:pt x="465" y="656"/>
                  </a:lnTo>
                  <a:lnTo>
                    <a:pt x="465" y="656"/>
                  </a:lnTo>
                  <a:lnTo>
                    <a:pt x="468" y="656"/>
                  </a:lnTo>
                  <a:lnTo>
                    <a:pt x="471" y="656"/>
                  </a:lnTo>
                  <a:lnTo>
                    <a:pt x="471" y="659"/>
                  </a:lnTo>
                  <a:lnTo>
                    <a:pt x="474" y="662"/>
                  </a:lnTo>
                  <a:lnTo>
                    <a:pt x="474" y="662"/>
                  </a:lnTo>
                  <a:lnTo>
                    <a:pt x="474" y="665"/>
                  </a:lnTo>
                  <a:lnTo>
                    <a:pt x="474" y="668"/>
                  </a:lnTo>
                  <a:lnTo>
                    <a:pt x="474" y="671"/>
                  </a:lnTo>
                  <a:lnTo>
                    <a:pt x="474" y="671"/>
                  </a:lnTo>
                  <a:lnTo>
                    <a:pt x="477" y="674"/>
                  </a:lnTo>
                  <a:lnTo>
                    <a:pt x="477" y="674"/>
                  </a:lnTo>
                  <a:lnTo>
                    <a:pt x="483" y="677"/>
                  </a:lnTo>
                  <a:lnTo>
                    <a:pt x="486" y="677"/>
                  </a:lnTo>
                  <a:lnTo>
                    <a:pt x="486" y="677"/>
                  </a:lnTo>
                  <a:lnTo>
                    <a:pt x="492" y="677"/>
                  </a:lnTo>
                  <a:lnTo>
                    <a:pt x="504" y="674"/>
                  </a:lnTo>
                  <a:lnTo>
                    <a:pt x="507" y="674"/>
                  </a:lnTo>
                  <a:lnTo>
                    <a:pt x="507" y="674"/>
                  </a:lnTo>
                  <a:lnTo>
                    <a:pt x="510" y="677"/>
                  </a:lnTo>
                  <a:lnTo>
                    <a:pt x="513" y="677"/>
                  </a:lnTo>
                  <a:lnTo>
                    <a:pt x="513" y="683"/>
                  </a:lnTo>
                  <a:lnTo>
                    <a:pt x="516" y="683"/>
                  </a:lnTo>
                  <a:lnTo>
                    <a:pt x="516" y="686"/>
                  </a:lnTo>
                  <a:lnTo>
                    <a:pt x="521" y="686"/>
                  </a:lnTo>
                  <a:lnTo>
                    <a:pt x="521" y="689"/>
                  </a:lnTo>
                  <a:lnTo>
                    <a:pt x="524" y="689"/>
                  </a:lnTo>
                  <a:lnTo>
                    <a:pt x="527" y="692"/>
                  </a:lnTo>
                  <a:lnTo>
                    <a:pt x="527" y="695"/>
                  </a:lnTo>
                  <a:lnTo>
                    <a:pt x="527" y="695"/>
                  </a:lnTo>
                  <a:lnTo>
                    <a:pt x="527" y="698"/>
                  </a:lnTo>
                  <a:lnTo>
                    <a:pt x="527" y="698"/>
                  </a:lnTo>
                  <a:lnTo>
                    <a:pt x="524" y="701"/>
                  </a:lnTo>
                  <a:lnTo>
                    <a:pt x="513" y="698"/>
                  </a:lnTo>
                  <a:lnTo>
                    <a:pt x="495" y="701"/>
                  </a:lnTo>
                  <a:lnTo>
                    <a:pt x="492" y="701"/>
                  </a:lnTo>
                  <a:lnTo>
                    <a:pt x="489" y="704"/>
                  </a:lnTo>
                  <a:lnTo>
                    <a:pt x="486" y="707"/>
                  </a:lnTo>
                  <a:lnTo>
                    <a:pt x="483" y="710"/>
                  </a:lnTo>
                  <a:lnTo>
                    <a:pt x="483" y="710"/>
                  </a:lnTo>
                  <a:lnTo>
                    <a:pt x="483" y="713"/>
                  </a:lnTo>
                  <a:lnTo>
                    <a:pt x="483" y="716"/>
                  </a:lnTo>
                  <a:lnTo>
                    <a:pt x="483" y="719"/>
                  </a:lnTo>
                  <a:lnTo>
                    <a:pt x="483" y="722"/>
                  </a:lnTo>
                  <a:lnTo>
                    <a:pt x="480" y="725"/>
                  </a:lnTo>
                  <a:lnTo>
                    <a:pt x="477" y="725"/>
                  </a:lnTo>
                  <a:lnTo>
                    <a:pt x="474" y="725"/>
                  </a:lnTo>
                  <a:lnTo>
                    <a:pt x="468" y="722"/>
                  </a:lnTo>
                  <a:lnTo>
                    <a:pt x="465" y="722"/>
                  </a:lnTo>
                  <a:lnTo>
                    <a:pt x="459" y="722"/>
                  </a:lnTo>
                  <a:lnTo>
                    <a:pt x="447" y="725"/>
                  </a:lnTo>
                  <a:lnTo>
                    <a:pt x="441" y="725"/>
                  </a:lnTo>
                  <a:lnTo>
                    <a:pt x="441" y="722"/>
                  </a:lnTo>
                  <a:lnTo>
                    <a:pt x="435" y="722"/>
                  </a:lnTo>
                  <a:lnTo>
                    <a:pt x="432" y="719"/>
                  </a:lnTo>
                  <a:lnTo>
                    <a:pt x="432" y="713"/>
                  </a:lnTo>
                  <a:lnTo>
                    <a:pt x="408" y="710"/>
                  </a:lnTo>
                  <a:lnTo>
                    <a:pt x="408" y="710"/>
                  </a:lnTo>
                  <a:lnTo>
                    <a:pt x="396" y="701"/>
                  </a:lnTo>
                  <a:lnTo>
                    <a:pt x="393" y="701"/>
                  </a:lnTo>
                  <a:lnTo>
                    <a:pt x="387" y="704"/>
                  </a:lnTo>
                  <a:lnTo>
                    <a:pt x="378" y="704"/>
                  </a:lnTo>
                  <a:lnTo>
                    <a:pt x="375" y="716"/>
                  </a:lnTo>
                  <a:lnTo>
                    <a:pt x="372" y="716"/>
                  </a:lnTo>
                  <a:lnTo>
                    <a:pt x="369" y="713"/>
                  </a:lnTo>
                  <a:lnTo>
                    <a:pt x="366" y="704"/>
                  </a:lnTo>
                  <a:lnTo>
                    <a:pt x="360" y="698"/>
                  </a:lnTo>
                  <a:lnTo>
                    <a:pt x="357" y="692"/>
                  </a:lnTo>
                  <a:lnTo>
                    <a:pt x="354" y="689"/>
                  </a:lnTo>
                  <a:lnTo>
                    <a:pt x="354" y="689"/>
                  </a:lnTo>
                  <a:lnTo>
                    <a:pt x="351" y="689"/>
                  </a:lnTo>
                  <a:lnTo>
                    <a:pt x="354" y="683"/>
                  </a:lnTo>
                  <a:lnTo>
                    <a:pt x="348" y="683"/>
                  </a:lnTo>
                  <a:lnTo>
                    <a:pt x="321" y="683"/>
                  </a:lnTo>
                  <a:lnTo>
                    <a:pt x="315" y="686"/>
                  </a:lnTo>
                  <a:lnTo>
                    <a:pt x="312" y="686"/>
                  </a:lnTo>
                  <a:lnTo>
                    <a:pt x="309" y="683"/>
                  </a:lnTo>
                  <a:lnTo>
                    <a:pt x="306" y="677"/>
                  </a:lnTo>
                  <a:lnTo>
                    <a:pt x="306" y="674"/>
                  </a:lnTo>
                  <a:lnTo>
                    <a:pt x="303" y="671"/>
                  </a:lnTo>
                  <a:lnTo>
                    <a:pt x="300" y="665"/>
                  </a:lnTo>
                  <a:lnTo>
                    <a:pt x="294" y="665"/>
                  </a:lnTo>
                  <a:lnTo>
                    <a:pt x="276" y="665"/>
                  </a:lnTo>
                  <a:lnTo>
                    <a:pt x="276" y="662"/>
                  </a:lnTo>
                  <a:lnTo>
                    <a:pt x="273" y="659"/>
                  </a:lnTo>
                  <a:lnTo>
                    <a:pt x="270" y="659"/>
                  </a:lnTo>
                  <a:lnTo>
                    <a:pt x="267" y="659"/>
                  </a:lnTo>
                  <a:lnTo>
                    <a:pt x="267" y="662"/>
                  </a:lnTo>
                  <a:lnTo>
                    <a:pt x="264" y="662"/>
                  </a:lnTo>
                  <a:lnTo>
                    <a:pt x="261" y="662"/>
                  </a:lnTo>
                  <a:lnTo>
                    <a:pt x="258" y="659"/>
                  </a:lnTo>
                  <a:lnTo>
                    <a:pt x="255" y="656"/>
                  </a:lnTo>
                  <a:lnTo>
                    <a:pt x="249" y="656"/>
                  </a:lnTo>
                  <a:lnTo>
                    <a:pt x="240" y="650"/>
                  </a:lnTo>
                  <a:lnTo>
                    <a:pt x="237" y="650"/>
                  </a:lnTo>
                  <a:lnTo>
                    <a:pt x="234" y="650"/>
                  </a:lnTo>
                  <a:lnTo>
                    <a:pt x="228" y="647"/>
                  </a:lnTo>
                  <a:lnTo>
                    <a:pt x="222" y="644"/>
                  </a:lnTo>
                  <a:lnTo>
                    <a:pt x="219" y="644"/>
                  </a:lnTo>
                  <a:lnTo>
                    <a:pt x="213" y="644"/>
                  </a:lnTo>
                  <a:lnTo>
                    <a:pt x="207" y="647"/>
                  </a:lnTo>
                  <a:lnTo>
                    <a:pt x="207" y="650"/>
                  </a:lnTo>
                  <a:lnTo>
                    <a:pt x="207" y="656"/>
                  </a:lnTo>
                  <a:lnTo>
                    <a:pt x="204" y="665"/>
                  </a:lnTo>
                  <a:lnTo>
                    <a:pt x="207" y="668"/>
                  </a:lnTo>
                  <a:lnTo>
                    <a:pt x="204" y="671"/>
                  </a:lnTo>
                  <a:lnTo>
                    <a:pt x="204" y="671"/>
                  </a:lnTo>
                  <a:lnTo>
                    <a:pt x="204" y="674"/>
                  </a:lnTo>
                  <a:lnTo>
                    <a:pt x="207" y="674"/>
                  </a:lnTo>
                  <a:lnTo>
                    <a:pt x="207" y="677"/>
                  </a:lnTo>
                  <a:lnTo>
                    <a:pt x="210" y="683"/>
                  </a:lnTo>
                  <a:lnTo>
                    <a:pt x="210" y="686"/>
                  </a:lnTo>
                  <a:lnTo>
                    <a:pt x="210" y="689"/>
                  </a:lnTo>
                  <a:lnTo>
                    <a:pt x="207" y="689"/>
                  </a:lnTo>
                  <a:lnTo>
                    <a:pt x="204" y="692"/>
                  </a:lnTo>
                  <a:lnTo>
                    <a:pt x="198" y="689"/>
                  </a:lnTo>
                  <a:lnTo>
                    <a:pt x="171" y="692"/>
                  </a:lnTo>
                  <a:lnTo>
                    <a:pt x="168" y="689"/>
                  </a:lnTo>
                  <a:lnTo>
                    <a:pt x="159" y="692"/>
                  </a:lnTo>
                  <a:lnTo>
                    <a:pt x="156" y="692"/>
                  </a:lnTo>
                  <a:lnTo>
                    <a:pt x="150" y="692"/>
                  </a:lnTo>
                  <a:lnTo>
                    <a:pt x="150" y="689"/>
                  </a:lnTo>
                  <a:lnTo>
                    <a:pt x="150" y="689"/>
                  </a:lnTo>
                  <a:lnTo>
                    <a:pt x="150" y="689"/>
                  </a:lnTo>
                  <a:lnTo>
                    <a:pt x="150" y="686"/>
                  </a:lnTo>
                  <a:lnTo>
                    <a:pt x="144" y="683"/>
                  </a:lnTo>
                  <a:lnTo>
                    <a:pt x="141" y="683"/>
                  </a:lnTo>
                  <a:lnTo>
                    <a:pt x="135" y="686"/>
                  </a:lnTo>
                  <a:lnTo>
                    <a:pt x="129" y="695"/>
                  </a:lnTo>
                  <a:lnTo>
                    <a:pt x="126" y="695"/>
                  </a:lnTo>
                  <a:lnTo>
                    <a:pt x="123" y="692"/>
                  </a:lnTo>
                  <a:lnTo>
                    <a:pt x="120" y="683"/>
                  </a:lnTo>
                  <a:lnTo>
                    <a:pt x="117" y="683"/>
                  </a:lnTo>
                  <a:lnTo>
                    <a:pt x="105" y="680"/>
                  </a:lnTo>
                  <a:lnTo>
                    <a:pt x="102" y="680"/>
                  </a:lnTo>
                  <a:lnTo>
                    <a:pt x="96" y="683"/>
                  </a:lnTo>
                  <a:lnTo>
                    <a:pt x="84" y="686"/>
                  </a:lnTo>
                  <a:lnTo>
                    <a:pt x="69" y="692"/>
                  </a:lnTo>
                  <a:lnTo>
                    <a:pt x="60" y="692"/>
                  </a:lnTo>
                  <a:lnTo>
                    <a:pt x="51" y="689"/>
                  </a:lnTo>
                  <a:lnTo>
                    <a:pt x="51" y="686"/>
                  </a:lnTo>
                  <a:lnTo>
                    <a:pt x="51" y="686"/>
                  </a:lnTo>
                  <a:lnTo>
                    <a:pt x="48" y="683"/>
                  </a:lnTo>
                  <a:lnTo>
                    <a:pt x="45" y="683"/>
                  </a:lnTo>
                  <a:lnTo>
                    <a:pt x="42" y="683"/>
                  </a:lnTo>
                  <a:lnTo>
                    <a:pt x="42" y="680"/>
                  </a:lnTo>
                  <a:lnTo>
                    <a:pt x="42" y="677"/>
                  </a:lnTo>
                  <a:lnTo>
                    <a:pt x="42" y="677"/>
                  </a:lnTo>
                  <a:lnTo>
                    <a:pt x="39" y="674"/>
                  </a:lnTo>
                  <a:lnTo>
                    <a:pt x="36" y="671"/>
                  </a:lnTo>
                  <a:lnTo>
                    <a:pt x="33" y="665"/>
                  </a:lnTo>
                  <a:lnTo>
                    <a:pt x="33" y="659"/>
                  </a:lnTo>
                  <a:lnTo>
                    <a:pt x="30" y="662"/>
                  </a:lnTo>
                  <a:lnTo>
                    <a:pt x="24" y="662"/>
                  </a:lnTo>
                  <a:lnTo>
                    <a:pt x="18" y="662"/>
                  </a:lnTo>
                  <a:lnTo>
                    <a:pt x="15" y="656"/>
                  </a:lnTo>
                  <a:lnTo>
                    <a:pt x="3" y="650"/>
                  </a:lnTo>
                  <a:lnTo>
                    <a:pt x="3" y="644"/>
                  </a:lnTo>
                  <a:lnTo>
                    <a:pt x="3" y="638"/>
                  </a:lnTo>
                  <a:lnTo>
                    <a:pt x="0" y="632"/>
                  </a:lnTo>
                  <a:lnTo>
                    <a:pt x="3" y="632"/>
                  </a:lnTo>
                  <a:lnTo>
                    <a:pt x="3" y="629"/>
                  </a:lnTo>
                  <a:lnTo>
                    <a:pt x="3" y="626"/>
                  </a:lnTo>
                  <a:lnTo>
                    <a:pt x="3" y="626"/>
                  </a:lnTo>
                  <a:lnTo>
                    <a:pt x="6" y="623"/>
                  </a:lnTo>
                  <a:lnTo>
                    <a:pt x="6" y="620"/>
                  </a:lnTo>
                  <a:lnTo>
                    <a:pt x="9" y="617"/>
                  </a:lnTo>
                  <a:lnTo>
                    <a:pt x="9" y="614"/>
                  </a:lnTo>
                  <a:lnTo>
                    <a:pt x="9" y="611"/>
                  </a:lnTo>
                  <a:lnTo>
                    <a:pt x="9" y="605"/>
                  </a:lnTo>
                  <a:lnTo>
                    <a:pt x="6" y="605"/>
                  </a:lnTo>
                  <a:lnTo>
                    <a:pt x="9" y="602"/>
                  </a:lnTo>
                  <a:lnTo>
                    <a:pt x="9" y="599"/>
                  </a:lnTo>
                  <a:lnTo>
                    <a:pt x="12" y="596"/>
                  </a:lnTo>
                  <a:lnTo>
                    <a:pt x="15" y="593"/>
                  </a:lnTo>
                  <a:lnTo>
                    <a:pt x="18" y="593"/>
                  </a:lnTo>
                  <a:lnTo>
                    <a:pt x="18" y="590"/>
                  </a:lnTo>
                  <a:lnTo>
                    <a:pt x="24" y="590"/>
                  </a:lnTo>
                  <a:lnTo>
                    <a:pt x="27" y="590"/>
                  </a:lnTo>
                  <a:lnTo>
                    <a:pt x="30" y="590"/>
                  </a:lnTo>
                  <a:lnTo>
                    <a:pt x="30" y="587"/>
                  </a:lnTo>
                  <a:lnTo>
                    <a:pt x="27" y="581"/>
                  </a:lnTo>
                  <a:lnTo>
                    <a:pt x="27" y="578"/>
                  </a:lnTo>
                  <a:lnTo>
                    <a:pt x="27" y="575"/>
                  </a:lnTo>
                  <a:lnTo>
                    <a:pt x="30" y="572"/>
                  </a:lnTo>
                  <a:lnTo>
                    <a:pt x="30" y="569"/>
                  </a:lnTo>
                  <a:lnTo>
                    <a:pt x="36" y="569"/>
                  </a:lnTo>
                  <a:lnTo>
                    <a:pt x="36" y="566"/>
                  </a:lnTo>
                  <a:lnTo>
                    <a:pt x="39" y="566"/>
                  </a:lnTo>
                  <a:lnTo>
                    <a:pt x="42" y="563"/>
                  </a:lnTo>
                  <a:lnTo>
                    <a:pt x="45" y="554"/>
                  </a:lnTo>
                  <a:lnTo>
                    <a:pt x="45" y="554"/>
                  </a:lnTo>
                  <a:lnTo>
                    <a:pt x="45" y="554"/>
                  </a:lnTo>
                  <a:lnTo>
                    <a:pt x="48" y="554"/>
                  </a:lnTo>
                  <a:lnTo>
                    <a:pt x="51" y="554"/>
                  </a:lnTo>
                  <a:lnTo>
                    <a:pt x="51" y="551"/>
                  </a:lnTo>
                  <a:lnTo>
                    <a:pt x="51" y="548"/>
                  </a:lnTo>
                  <a:lnTo>
                    <a:pt x="54" y="542"/>
                  </a:lnTo>
                  <a:lnTo>
                    <a:pt x="54" y="539"/>
                  </a:lnTo>
                  <a:lnTo>
                    <a:pt x="57" y="539"/>
                  </a:lnTo>
                  <a:lnTo>
                    <a:pt x="60" y="533"/>
                  </a:lnTo>
                  <a:lnTo>
                    <a:pt x="60" y="533"/>
                  </a:lnTo>
                  <a:lnTo>
                    <a:pt x="63" y="530"/>
                  </a:lnTo>
                  <a:lnTo>
                    <a:pt x="63" y="530"/>
                  </a:lnTo>
                  <a:lnTo>
                    <a:pt x="63" y="527"/>
                  </a:lnTo>
                  <a:lnTo>
                    <a:pt x="63" y="527"/>
                  </a:lnTo>
                  <a:lnTo>
                    <a:pt x="60" y="521"/>
                  </a:lnTo>
                  <a:lnTo>
                    <a:pt x="60" y="515"/>
                  </a:lnTo>
                  <a:lnTo>
                    <a:pt x="63" y="512"/>
                  </a:lnTo>
                  <a:lnTo>
                    <a:pt x="63" y="512"/>
                  </a:lnTo>
                  <a:lnTo>
                    <a:pt x="63" y="509"/>
                  </a:lnTo>
                  <a:lnTo>
                    <a:pt x="66" y="506"/>
                  </a:lnTo>
                  <a:lnTo>
                    <a:pt x="66" y="506"/>
                  </a:lnTo>
                  <a:lnTo>
                    <a:pt x="72" y="506"/>
                  </a:lnTo>
                  <a:lnTo>
                    <a:pt x="72" y="503"/>
                  </a:lnTo>
                  <a:lnTo>
                    <a:pt x="75" y="503"/>
                  </a:lnTo>
                  <a:lnTo>
                    <a:pt x="72" y="500"/>
                  </a:lnTo>
                  <a:lnTo>
                    <a:pt x="72" y="494"/>
                  </a:lnTo>
                  <a:lnTo>
                    <a:pt x="69" y="488"/>
                  </a:lnTo>
                  <a:lnTo>
                    <a:pt x="72" y="479"/>
                  </a:lnTo>
                  <a:lnTo>
                    <a:pt x="69" y="476"/>
                  </a:lnTo>
                  <a:lnTo>
                    <a:pt x="69" y="476"/>
                  </a:lnTo>
                  <a:lnTo>
                    <a:pt x="66" y="476"/>
                  </a:lnTo>
                  <a:lnTo>
                    <a:pt x="66" y="476"/>
                  </a:lnTo>
                  <a:lnTo>
                    <a:pt x="63" y="476"/>
                  </a:lnTo>
                  <a:lnTo>
                    <a:pt x="63" y="479"/>
                  </a:lnTo>
                  <a:lnTo>
                    <a:pt x="60" y="482"/>
                  </a:lnTo>
                  <a:lnTo>
                    <a:pt x="60" y="482"/>
                  </a:lnTo>
                  <a:lnTo>
                    <a:pt x="57" y="479"/>
                  </a:lnTo>
                  <a:lnTo>
                    <a:pt x="57" y="473"/>
                  </a:lnTo>
                  <a:lnTo>
                    <a:pt x="57" y="470"/>
                  </a:lnTo>
                  <a:lnTo>
                    <a:pt x="60" y="470"/>
                  </a:lnTo>
                  <a:lnTo>
                    <a:pt x="60" y="470"/>
                  </a:lnTo>
                  <a:lnTo>
                    <a:pt x="63" y="470"/>
                  </a:lnTo>
                  <a:lnTo>
                    <a:pt x="63" y="470"/>
                  </a:lnTo>
                  <a:lnTo>
                    <a:pt x="66" y="467"/>
                  </a:lnTo>
                  <a:lnTo>
                    <a:pt x="66" y="464"/>
                  </a:lnTo>
                  <a:lnTo>
                    <a:pt x="63" y="461"/>
                  </a:lnTo>
                  <a:lnTo>
                    <a:pt x="60" y="449"/>
                  </a:lnTo>
                  <a:lnTo>
                    <a:pt x="57" y="446"/>
                  </a:lnTo>
                  <a:lnTo>
                    <a:pt x="57" y="446"/>
                  </a:lnTo>
                  <a:lnTo>
                    <a:pt x="54" y="443"/>
                  </a:lnTo>
                  <a:lnTo>
                    <a:pt x="51" y="443"/>
                  </a:lnTo>
                  <a:lnTo>
                    <a:pt x="51" y="437"/>
                  </a:lnTo>
                  <a:lnTo>
                    <a:pt x="45" y="434"/>
                  </a:lnTo>
                  <a:lnTo>
                    <a:pt x="27" y="431"/>
                  </a:lnTo>
                  <a:lnTo>
                    <a:pt x="18" y="431"/>
                  </a:lnTo>
                  <a:lnTo>
                    <a:pt x="18" y="428"/>
                  </a:lnTo>
                  <a:lnTo>
                    <a:pt x="15" y="428"/>
                  </a:lnTo>
                  <a:lnTo>
                    <a:pt x="15" y="422"/>
                  </a:lnTo>
                  <a:lnTo>
                    <a:pt x="15" y="422"/>
                  </a:lnTo>
                  <a:lnTo>
                    <a:pt x="12" y="419"/>
                  </a:lnTo>
                  <a:lnTo>
                    <a:pt x="12" y="419"/>
                  </a:lnTo>
                  <a:lnTo>
                    <a:pt x="12" y="416"/>
                  </a:lnTo>
                  <a:lnTo>
                    <a:pt x="15" y="413"/>
                  </a:lnTo>
                  <a:lnTo>
                    <a:pt x="18" y="410"/>
                  </a:lnTo>
                  <a:lnTo>
                    <a:pt x="18" y="407"/>
                  </a:lnTo>
                  <a:lnTo>
                    <a:pt x="15" y="404"/>
                  </a:lnTo>
                  <a:lnTo>
                    <a:pt x="15" y="404"/>
                  </a:lnTo>
                  <a:lnTo>
                    <a:pt x="15" y="401"/>
                  </a:lnTo>
                  <a:lnTo>
                    <a:pt x="18" y="401"/>
                  </a:lnTo>
                  <a:lnTo>
                    <a:pt x="21" y="401"/>
                  </a:lnTo>
                  <a:lnTo>
                    <a:pt x="21" y="401"/>
                  </a:lnTo>
                  <a:lnTo>
                    <a:pt x="24" y="398"/>
                  </a:lnTo>
                  <a:lnTo>
                    <a:pt x="27" y="389"/>
                  </a:lnTo>
                  <a:lnTo>
                    <a:pt x="27" y="386"/>
                  </a:lnTo>
                  <a:lnTo>
                    <a:pt x="27" y="383"/>
                  </a:lnTo>
                  <a:lnTo>
                    <a:pt x="24" y="383"/>
                  </a:lnTo>
                  <a:lnTo>
                    <a:pt x="24" y="380"/>
                  </a:lnTo>
                  <a:lnTo>
                    <a:pt x="24" y="380"/>
                  </a:lnTo>
                  <a:lnTo>
                    <a:pt x="24" y="377"/>
                  </a:lnTo>
                  <a:lnTo>
                    <a:pt x="24" y="371"/>
                  </a:lnTo>
                  <a:lnTo>
                    <a:pt x="24" y="368"/>
                  </a:lnTo>
                  <a:lnTo>
                    <a:pt x="27" y="368"/>
                  </a:lnTo>
                  <a:lnTo>
                    <a:pt x="27" y="362"/>
                  </a:lnTo>
                  <a:lnTo>
                    <a:pt x="30" y="360"/>
                  </a:lnTo>
                  <a:lnTo>
                    <a:pt x="30" y="357"/>
                  </a:lnTo>
                  <a:lnTo>
                    <a:pt x="30" y="354"/>
                  </a:lnTo>
                  <a:lnTo>
                    <a:pt x="27" y="354"/>
                  </a:lnTo>
                  <a:lnTo>
                    <a:pt x="27" y="351"/>
                  </a:lnTo>
                  <a:lnTo>
                    <a:pt x="27" y="348"/>
                  </a:lnTo>
                  <a:lnTo>
                    <a:pt x="24" y="345"/>
                  </a:lnTo>
                  <a:lnTo>
                    <a:pt x="21" y="342"/>
                  </a:lnTo>
                  <a:lnTo>
                    <a:pt x="21" y="339"/>
                  </a:lnTo>
                  <a:lnTo>
                    <a:pt x="24" y="339"/>
                  </a:lnTo>
                  <a:lnTo>
                    <a:pt x="30" y="333"/>
                  </a:lnTo>
                  <a:lnTo>
                    <a:pt x="33" y="330"/>
                  </a:lnTo>
                  <a:lnTo>
                    <a:pt x="42" y="333"/>
                  </a:lnTo>
                  <a:lnTo>
                    <a:pt x="45" y="333"/>
                  </a:lnTo>
                  <a:lnTo>
                    <a:pt x="48" y="333"/>
                  </a:lnTo>
                  <a:lnTo>
                    <a:pt x="51" y="330"/>
                  </a:lnTo>
                  <a:lnTo>
                    <a:pt x="54" y="324"/>
                  </a:lnTo>
                  <a:lnTo>
                    <a:pt x="60" y="321"/>
                  </a:lnTo>
                  <a:lnTo>
                    <a:pt x="60" y="321"/>
                  </a:lnTo>
                  <a:lnTo>
                    <a:pt x="63" y="318"/>
                  </a:lnTo>
                  <a:lnTo>
                    <a:pt x="66" y="321"/>
                  </a:lnTo>
                  <a:lnTo>
                    <a:pt x="69" y="321"/>
                  </a:lnTo>
                  <a:lnTo>
                    <a:pt x="69" y="324"/>
                  </a:lnTo>
                  <a:lnTo>
                    <a:pt x="69" y="324"/>
                  </a:lnTo>
                  <a:lnTo>
                    <a:pt x="69" y="327"/>
                  </a:lnTo>
                  <a:lnTo>
                    <a:pt x="69" y="327"/>
                  </a:lnTo>
                  <a:lnTo>
                    <a:pt x="66" y="330"/>
                  </a:lnTo>
                  <a:lnTo>
                    <a:pt x="66" y="330"/>
                  </a:lnTo>
                  <a:lnTo>
                    <a:pt x="66" y="333"/>
                  </a:lnTo>
                  <a:lnTo>
                    <a:pt x="69" y="336"/>
                  </a:lnTo>
                  <a:lnTo>
                    <a:pt x="69" y="336"/>
                  </a:lnTo>
                  <a:lnTo>
                    <a:pt x="69" y="336"/>
                  </a:lnTo>
                  <a:lnTo>
                    <a:pt x="72" y="336"/>
                  </a:lnTo>
                  <a:lnTo>
                    <a:pt x="72" y="336"/>
                  </a:lnTo>
                  <a:lnTo>
                    <a:pt x="81" y="339"/>
                  </a:lnTo>
                  <a:lnTo>
                    <a:pt x="81" y="336"/>
                  </a:lnTo>
                  <a:lnTo>
                    <a:pt x="84" y="336"/>
                  </a:lnTo>
                  <a:lnTo>
                    <a:pt x="87" y="333"/>
                  </a:lnTo>
                  <a:lnTo>
                    <a:pt x="87" y="330"/>
                  </a:lnTo>
                  <a:lnTo>
                    <a:pt x="84" y="324"/>
                  </a:lnTo>
                  <a:lnTo>
                    <a:pt x="87" y="318"/>
                  </a:lnTo>
                  <a:lnTo>
                    <a:pt x="93" y="315"/>
                  </a:lnTo>
                  <a:lnTo>
                    <a:pt x="96" y="315"/>
                  </a:lnTo>
                  <a:lnTo>
                    <a:pt x="96" y="318"/>
                  </a:lnTo>
                  <a:lnTo>
                    <a:pt x="99" y="321"/>
                  </a:lnTo>
                  <a:lnTo>
                    <a:pt x="99" y="321"/>
                  </a:lnTo>
                  <a:lnTo>
                    <a:pt x="102" y="321"/>
                  </a:lnTo>
                  <a:lnTo>
                    <a:pt x="105" y="318"/>
                  </a:lnTo>
                  <a:lnTo>
                    <a:pt x="105" y="315"/>
                  </a:lnTo>
                  <a:lnTo>
                    <a:pt x="108" y="315"/>
                  </a:lnTo>
                  <a:lnTo>
                    <a:pt x="111" y="309"/>
                  </a:lnTo>
                  <a:lnTo>
                    <a:pt x="111" y="306"/>
                  </a:lnTo>
                  <a:lnTo>
                    <a:pt x="114" y="306"/>
                  </a:lnTo>
                  <a:lnTo>
                    <a:pt x="117" y="306"/>
                  </a:lnTo>
                  <a:lnTo>
                    <a:pt x="126" y="309"/>
                  </a:lnTo>
                  <a:lnTo>
                    <a:pt x="129" y="312"/>
                  </a:lnTo>
                  <a:lnTo>
                    <a:pt x="132" y="312"/>
                  </a:lnTo>
                  <a:lnTo>
                    <a:pt x="132" y="312"/>
                  </a:lnTo>
                  <a:lnTo>
                    <a:pt x="135" y="312"/>
                  </a:lnTo>
                  <a:lnTo>
                    <a:pt x="141" y="306"/>
                  </a:lnTo>
                  <a:lnTo>
                    <a:pt x="144" y="306"/>
                  </a:lnTo>
                  <a:lnTo>
                    <a:pt x="147" y="306"/>
                  </a:lnTo>
                  <a:lnTo>
                    <a:pt x="162" y="297"/>
                  </a:lnTo>
                  <a:lnTo>
                    <a:pt x="165" y="294"/>
                  </a:lnTo>
                  <a:lnTo>
                    <a:pt x="168" y="294"/>
                  </a:lnTo>
                  <a:lnTo>
                    <a:pt x="171" y="294"/>
                  </a:lnTo>
                  <a:lnTo>
                    <a:pt x="174" y="294"/>
                  </a:lnTo>
                  <a:lnTo>
                    <a:pt x="174" y="294"/>
                  </a:lnTo>
                  <a:lnTo>
                    <a:pt x="177" y="294"/>
                  </a:lnTo>
                  <a:lnTo>
                    <a:pt x="192" y="291"/>
                  </a:lnTo>
                  <a:lnTo>
                    <a:pt x="195" y="288"/>
                  </a:lnTo>
                  <a:lnTo>
                    <a:pt x="198" y="291"/>
                  </a:lnTo>
                  <a:lnTo>
                    <a:pt x="201" y="294"/>
                  </a:lnTo>
                  <a:lnTo>
                    <a:pt x="207" y="300"/>
                  </a:lnTo>
                  <a:lnTo>
                    <a:pt x="207" y="300"/>
                  </a:lnTo>
                  <a:lnTo>
                    <a:pt x="213" y="300"/>
                  </a:lnTo>
                  <a:lnTo>
                    <a:pt x="225" y="291"/>
                  </a:lnTo>
                  <a:lnTo>
                    <a:pt x="225" y="288"/>
                  </a:lnTo>
                  <a:lnTo>
                    <a:pt x="228" y="285"/>
                  </a:lnTo>
                  <a:lnTo>
                    <a:pt x="228" y="282"/>
                  </a:lnTo>
                  <a:lnTo>
                    <a:pt x="228" y="279"/>
                  </a:lnTo>
                  <a:lnTo>
                    <a:pt x="231" y="279"/>
                  </a:lnTo>
                  <a:lnTo>
                    <a:pt x="234" y="276"/>
                  </a:lnTo>
                  <a:lnTo>
                    <a:pt x="237" y="276"/>
                  </a:lnTo>
                  <a:lnTo>
                    <a:pt x="237" y="273"/>
                  </a:lnTo>
                  <a:lnTo>
                    <a:pt x="237" y="270"/>
                  </a:lnTo>
                  <a:lnTo>
                    <a:pt x="240" y="270"/>
                  </a:lnTo>
                  <a:lnTo>
                    <a:pt x="240" y="267"/>
                  </a:lnTo>
                  <a:lnTo>
                    <a:pt x="243" y="267"/>
                  </a:lnTo>
                  <a:lnTo>
                    <a:pt x="243" y="267"/>
                  </a:lnTo>
                  <a:lnTo>
                    <a:pt x="246" y="267"/>
                  </a:lnTo>
                  <a:lnTo>
                    <a:pt x="249" y="270"/>
                  </a:lnTo>
                  <a:lnTo>
                    <a:pt x="252" y="270"/>
                  </a:lnTo>
                  <a:lnTo>
                    <a:pt x="255" y="270"/>
                  </a:lnTo>
                  <a:lnTo>
                    <a:pt x="255" y="270"/>
                  </a:lnTo>
                  <a:lnTo>
                    <a:pt x="258" y="267"/>
                  </a:lnTo>
                  <a:lnTo>
                    <a:pt x="258" y="267"/>
                  </a:lnTo>
                  <a:lnTo>
                    <a:pt x="258" y="264"/>
                  </a:lnTo>
                  <a:lnTo>
                    <a:pt x="258" y="261"/>
                  </a:lnTo>
                  <a:lnTo>
                    <a:pt x="255" y="261"/>
                  </a:lnTo>
                  <a:lnTo>
                    <a:pt x="255" y="261"/>
                  </a:lnTo>
                  <a:lnTo>
                    <a:pt x="252" y="258"/>
                  </a:lnTo>
                  <a:lnTo>
                    <a:pt x="252" y="258"/>
                  </a:lnTo>
                  <a:lnTo>
                    <a:pt x="258" y="255"/>
                  </a:lnTo>
                  <a:lnTo>
                    <a:pt x="261" y="252"/>
                  </a:lnTo>
                  <a:lnTo>
                    <a:pt x="270" y="234"/>
                  </a:lnTo>
                  <a:lnTo>
                    <a:pt x="270" y="231"/>
                  </a:lnTo>
                  <a:lnTo>
                    <a:pt x="270" y="231"/>
                  </a:lnTo>
                  <a:lnTo>
                    <a:pt x="270" y="228"/>
                  </a:lnTo>
                  <a:lnTo>
                    <a:pt x="267" y="228"/>
                  </a:lnTo>
                  <a:lnTo>
                    <a:pt x="267" y="225"/>
                  </a:lnTo>
                  <a:lnTo>
                    <a:pt x="261" y="225"/>
                  </a:lnTo>
                  <a:lnTo>
                    <a:pt x="258" y="222"/>
                  </a:lnTo>
                  <a:lnTo>
                    <a:pt x="258" y="222"/>
                  </a:lnTo>
                  <a:lnTo>
                    <a:pt x="255" y="219"/>
                  </a:lnTo>
                  <a:lnTo>
                    <a:pt x="258" y="216"/>
                  </a:lnTo>
                  <a:lnTo>
                    <a:pt x="258" y="213"/>
                  </a:lnTo>
                  <a:lnTo>
                    <a:pt x="258" y="210"/>
                  </a:lnTo>
                  <a:lnTo>
                    <a:pt x="261" y="207"/>
                  </a:lnTo>
                  <a:lnTo>
                    <a:pt x="261" y="207"/>
                  </a:lnTo>
                  <a:lnTo>
                    <a:pt x="258" y="204"/>
                  </a:lnTo>
                  <a:lnTo>
                    <a:pt x="261" y="204"/>
                  </a:lnTo>
                  <a:lnTo>
                    <a:pt x="261" y="201"/>
                  </a:lnTo>
                  <a:lnTo>
                    <a:pt x="261" y="198"/>
                  </a:lnTo>
                  <a:lnTo>
                    <a:pt x="264" y="198"/>
                  </a:lnTo>
                  <a:lnTo>
                    <a:pt x="267" y="201"/>
                  </a:lnTo>
                  <a:lnTo>
                    <a:pt x="267" y="201"/>
                  </a:lnTo>
                  <a:lnTo>
                    <a:pt x="270" y="204"/>
                  </a:lnTo>
                  <a:lnTo>
                    <a:pt x="273" y="204"/>
                  </a:lnTo>
                  <a:lnTo>
                    <a:pt x="291" y="201"/>
                  </a:lnTo>
                  <a:lnTo>
                    <a:pt x="294" y="198"/>
                  </a:lnTo>
                  <a:lnTo>
                    <a:pt x="294" y="192"/>
                  </a:lnTo>
                  <a:lnTo>
                    <a:pt x="294" y="189"/>
                  </a:lnTo>
                  <a:lnTo>
                    <a:pt x="294" y="186"/>
                  </a:lnTo>
                  <a:lnTo>
                    <a:pt x="294" y="183"/>
                  </a:lnTo>
                  <a:lnTo>
                    <a:pt x="291" y="180"/>
                  </a:lnTo>
                  <a:lnTo>
                    <a:pt x="288" y="180"/>
                  </a:lnTo>
                  <a:lnTo>
                    <a:pt x="288" y="177"/>
                  </a:lnTo>
                  <a:lnTo>
                    <a:pt x="288" y="174"/>
                  </a:lnTo>
                  <a:lnTo>
                    <a:pt x="285" y="171"/>
                  </a:lnTo>
                  <a:lnTo>
                    <a:pt x="285" y="171"/>
                  </a:lnTo>
                  <a:lnTo>
                    <a:pt x="285" y="168"/>
                  </a:lnTo>
                  <a:lnTo>
                    <a:pt x="285" y="168"/>
                  </a:lnTo>
                  <a:lnTo>
                    <a:pt x="285" y="162"/>
                  </a:lnTo>
                  <a:lnTo>
                    <a:pt x="285" y="162"/>
                  </a:lnTo>
                  <a:lnTo>
                    <a:pt x="285" y="159"/>
                  </a:lnTo>
                  <a:lnTo>
                    <a:pt x="282" y="159"/>
                  </a:lnTo>
                  <a:lnTo>
                    <a:pt x="282" y="156"/>
                  </a:lnTo>
                  <a:lnTo>
                    <a:pt x="282" y="156"/>
                  </a:lnTo>
                  <a:lnTo>
                    <a:pt x="279" y="153"/>
                  </a:lnTo>
                  <a:lnTo>
                    <a:pt x="282" y="153"/>
                  </a:lnTo>
                  <a:lnTo>
                    <a:pt x="282" y="150"/>
                  </a:lnTo>
                  <a:lnTo>
                    <a:pt x="294" y="144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9" y="129"/>
                  </a:lnTo>
                  <a:lnTo>
                    <a:pt x="318" y="111"/>
                  </a:lnTo>
                  <a:lnTo>
                    <a:pt x="321" y="108"/>
                  </a:lnTo>
                  <a:lnTo>
                    <a:pt x="324" y="108"/>
                  </a:lnTo>
                  <a:lnTo>
                    <a:pt x="327" y="108"/>
                  </a:lnTo>
                  <a:lnTo>
                    <a:pt x="330" y="108"/>
                  </a:lnTo>
                  <a:lnTo>
                    <a:pt x="330" y="105"/>
                  </a:lnTo>
                  <a:lnTo>
                    <a:pt x="333" y="102"/>
                  </a:lnTo>
                  <a:lnTo>
                    <a:pt x="336" y="102"/>
                  </a:lnTo>
                  <a:lnTo>
                    <a:pt x="339" y="99"/>
                  </a:lnTo>
                  <a:lnTo>
                    <a:pt x="342" y="99"/>
                  </a:lnTo>
                  <a:lnTo>
                    <a:pt x="345" y="96"/>
                  </a:lnTo>
                  <a:lnTo>
                    <a:pt x="348" y="93"/>
                  </a:lnTo>
                  <a:lnTo>
                    <a:pt x="348" y="90"/>
                  </a:lnTo>
                  <a:lnTo>
                    <a:pt x="348" y="87"/>
                  </a:lnTo>
                  <a:lnTo>
                    <a:pt x="348" y="84"/>
                  </a:lnTo>
                  <a:lnTo>
                    <a:pt x="348" y="81"/>
                  </a:lnTo>
                  <a:lnTo>
                    <a:pt x="345" y="81"/>
                  </a:lnTo>
                  <a:lnTo>
                    <a:pt x="348" y="78"/>
                  </a:lnTo>
                  <a:lnTo>
                    <a:pt x="351" y="75"/>
                  </a:lnTo>
                  <a:lnTo>
                    <a:pt x="351" y="72"/>
                  </a:lnTo>
                  <a:lnTo>
                    <a:pt x="354" y="72"/>
                  </a:lnTo>
                  <a:lnTo>
                    <a:pt x="357" y="72"/>
                  </a:lnTo>
                  <a:lnTo>
                    <a:pt x="357" y="72"/>
                  </a:lnTo>
                  <a:lnTo>
                    <a:pt x="360" y="69"/>
                  </a:lnTo>
                  <a:lnTo>
                    <a:pt x="363" y="63"/>
                  </a:lnTo>
                  <a:lnTo>
                    <a:pt x="363" y="60"/>
                  </a:lnTo>
                  <a:lnTo>
                    <a:pt x="366" y="57"/>
                  </a:lnTo>
                  <a:lnTo>
                    <a:pt x="372" y="54"/>
                  </a:lnTo>
                  <a:lnTo>
                    <a:pt x="372" y="51"/>
                  </a:lnTo>
                  <a:lnTo>
                    <a:pt x="372" y="48"/>
                  </a:lnTo>
                  <a:lnTo>
                    <a:pt x="372" y="48"/>
                  </a:lnTo>
                  <a:lnTo>
                    <a:pt x="372" y="45"/>
                  </a:lnTo>
                  <a:lnTo>
                    <a:pt x="372" y="42"/>
                  </a:lnTo>
                  <a:lnTo>
                    <a:pt x="375" y="42"/>
                  </a:lnTo>
                  <a:lnTo>
                    <a:pt x="375" y="39"/>
                  </a:lnTo>
                  <a:lnTo>
                    <a:pt x="375" y="36"/>
                  </a:lnTo>
                  <a:lnTo>
                    <a:pt x="372" y="18"/>
                  </a:lnTo>
                  <a:lnTo>
                    <a:pt x="372" y="15"/>
                  </a:lnTo>
                  <a:lnTo>
                    <a:pt x="378" y="9"/>
                  </a:lnTo>
                  <a:lnTo>
                    <a:pt x="381" y="9"/>
                  </a:lnTo>
                  <a:lnTo>
                    <a:pt x="381" y="9"/>
                  </a:lnTo>
                  <a:lnTo>
                    <a:pt x="384" y="6"/>
                  </a:lnTo>
                  <a:lnTo>
                    <a:pt x="387" y="6"/>
                  </a:lnTo>
                  <a:lnTo>
                    <a:pt x="387" y="3"/>
                  </a:lnTo>
                  <a:lnTo>
                    <a:pt x="390" y="3"/>
                  </a:lnTo>
                  <a:lnTo>
                    <a:pt x="390" y="0"/>
                  </a:lnTo>
                  <a:lnTo>
                    <a:pt x="393" y="0"/>
                  </a:lnTo>
                  <a:lnTo>
                    <a:pt x="393" y="3"/>
                  </a:lnTo>
                  <a:lnTo>
                    <a:pt x="393" y="3"/>
                  </a:lnTo>
                  <a:lnTo>
                    <a:pt x="396" y="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1" name="Freeform 13"/>
            <p:cNvSpPr/>
            <p:nvPr/>
          </p:nvSpPr>
          <p:spPr bwMode="auto">
            <a:xfrm>
              <a:off x="1728107" y="1554163"/>
              <a:ext cx="981075" cy="788988"/>
            </a:xfrm>
            <a:custGeom>
              <a:avLst/>
              <a:gdLst>
                <a:gd name="T0" fmla="*/ 477 w 618"/>
                <a:gd name="T1" fmla="*/ 141 h 497"/>
                <a:gd name="T2" fmla="*/ 486 w 618"/>
                <a:gd name="T3" fmla="*/ 153 h 497"/>
                <a:gd name="T4" fmla="*/ 489 w 618"/>
                <a:gd name="T5" fmla="*/ 168 h 497"/>
                <a:gd name="T6" fmla="*/ 498 w 618"/>
                <a:gd name="T7" fmla="*/ 204 h 497"/>
                <a:gd name="T8" fmla="*/ 489 w 618"/>
                <a:gd name="T9" fmla="*/ 216 h 497"/>
                <a:gd name="T10" fmla="*/ 501 w 618"/>
                <a:gd name="T11" fmla="*/ 237 h 497"/>
                <a:gd name="T12" fmla="*/ 498 w 618"/>
                <a:gd name="T13" fmla="*/ 270 h 497"/>
                <a:gd name="T14" fmla="*/ 537 w 618"/>
                <a:gd name="T15" fmla="*/ 276 h 497"/>
                <a:gd name="T16" fmla="*/ 564 w 618"/>
                <a:gd name="T17" fmla="*/ 306 h 497"/>
                <a:gd name="T18" fmla="*/ 570 w 618"/>
                <a:gd name="T19" fmla="*/ 321 h 497"/>
                <a:gd name="T20" fmla="*/ 573 w 618"/>
                <a:gd name="T21" fmla="*/ 338 h 497"/>
                <a:gd name="T22" fmla="*/ 612 w 618"/>
                <a:gd name="T23" fmla="*/ 389 h 497"/>
                <a:gd name="T24" fmla="*/ 612 w 618"/>
                <a:gd name="T25" fmla="*/ 404 h 497"/>
                <a:gd name="T26" fmla="*/ 612 w 618"/>
                <a:gd name="T27" fmla="*/ 425 h 497"/>
                <a:gd name="T28" fmla="*/ 576 w 618"/>
                <a:gd name="T29" fmla="*/ 449 h 497"/>
                <a:gd name="T30" fmla="*/ 579 w 618"/>
                <a:gd name="T31" fmla="*/ 473 h 497"/>
                <a:gd name="T32" fmla="*/ 582 w 618"/>
                <a:gd name="T33" fmla="*/ 494 h 497"/>
                <a:gd name="T34" fmla="*/ 549 w 618"/>
                <a:gd name="T35" fmla="*/ 473 h 497"/>
                <a:gd name="T36" fmla="*/ 516 w 618"/>
                <a:gd name="T37" fmla="*/ 464 h 497"/>
                <a:gd name="T38" fmla="*/ 495 w 618"/>
                <a:gd name="T39" fmla="*/ 452 h 497"/>
                <a:gd name="T40" fmla="*/ 489 w 618"/>
                <a:gd name="T41" fmla="*/ 413 h 497"/>
                <a:gd name="T42" fmla="*/ 444 w 618"/>
                <a:gd name="T43" fmla="*/ 413 h 497"/>
                <a:gd name="T44" fmla="*/ 429 w 618"/>
                <a:gd name="T45" fmla="*/ 425 h 497"/>
                <a:gd name="T46" fmla="*/ 411 w 618"/>
                <a:gd name="T47" fmla="*/ 431 h 497"/>
                <a:gd name="T48" fmla="*/ 378 w 618"/>
                <a:gd name="T49" fmla="*/ 398 h 497"/>
                <a:gd name="T50" fmla="*/ 360 w 618"/>
                <a:gd name="T51" fmla="*/ 377 h 497"/>
                <a:gd name="T52" fmla="*/ 342 w 618"/>
                <a:gd name="T53" fmla="*/ 392 h 497"/>
                <a:gd name="T54" fmla="*/ 306 w 618"/>
                <a:gd name="T55" fmla="*/ 395 h 497"/>
                <a:gd name="T56" fmla="*/ 267 w 618"/>
                <a:gd name="T57" fmla="*/ 404 h 497"/>
                <a:gd name="T58" fmla="*/ 246 w 618"/>
                <a:gd name="T59" fmla="*/ 410 h 497"/>
                <a:gd name="T60" fmla="*/ 228 w 618"/>
                <a:gd name="T61" fmla="*/ 395 h 497"/>
                <a:gd name="T62" fmla="*/ 207 w 618"/>
                <a:gd name="T63" fmla="*/ 395 h 497"/>
                <a:gd name="T64" fmla="*/ 141 w 618"/>
                <a:gd name="T65" fmla="*/ 386 h 497"/>
                <a:gd name="T66" fmla="*/ 111 w 618"/>
                <a:gd name="T67" fmla="*/ 407 h 497"/>
                <a:gd name="T68" fmla="*/ 84 w 618"/>
                <a:gd name="T69" fmla="*/ 380 h 497"/>
                <a:gd name="T70" fmla="*/ 75 w 618"/>
                <a:gd name="T71" fmla="*/ 350 h 497"/>
                <a:gd name="T72" fmla="*/ 108 w 618"/>
                <a:gd name="T73" fmla="*/ 341 h 497"/>
                <a:gd name="T74" fmla="*/ 90 w 618"/>
                <a:gd name="T75" fmla="*/ 332 h 497"/>
                <a:gd name="T76" fmla="*/ 75 w 618"/>
                <a:gd name="T77" fmla="*/ 282 h 497"/>
                <a:gd name="T78" fmla="*/ 81 w 618"/>
                <a:gd name="T79" fmla="*/ 252 h 497"/>
                <a:gd name="T80" fmla="*/ 78 w 618"/>
                <a:gd name="T81" fmla="*/ 225 h 497"/>
                <a:gd name="T82" fmla="*/ 72 w 618"/>
                <a:gd name="T83" fmla="*/ 210 h 497"/>
                <a:gd name="T84" fmla="*/ 75 w 618"/>
                <a:gd name="T85" fmla="*/ 189 h 497"/>
                <a:gd name="T86" fmla="*/ 78 w 618"/>
                <a:gd name="T87" fmla="*/ 162 h 497"/>
                <a:gd name="T88" fmla="*/ 60 w 618"/>
                <a:gd name="T89" fmla="*/ 144 h 497"/>
                <a:gd name="T90" fmla="*/ 42 w 618"/>
                <a:gd name="T91" fmla="*/ 123 h 497"/>
                <a:gd name="T92" fmla="*/ 27 w 618"/>
                <a:gd name="T93" fmla="*/ 111 h 497"/>
                <a:gd name="T94" fmla="*/ 21 w 618"/>
                <a:gd name="T95" fmla="*/ 75 h 497"/>
                <a:gd name="T96" fmla="*/ 18 w 618"/>
                <a:gd name="T97" fmla="*/ 30 h 497"/>
                <a:gd name="T98" fmla="*/ 6 w 618"/>
                <a:gd name="T99" fmla="*/ 0 h 497"/>
                <a:gd name="T100" fmla="*/ 27 w 618"/>
                <a:gd name="T101" fmla="*/ 12 h 497"/>
                <a:gd name="T102" fmla="*/ 69 w 618"/>
                <a:gd name="T103" fmla="*/ 24 h 497"/>
                <a:gd name="T104" fmla="*/ 93 w 618"/>
                <a:gd name="T105" fmla="*/ 18 h 497"/>
                <a:gd name="T106" fmla="*/ 150 w 618"/>
                <a:gd name="T107" fmla="*/ 27 h 497"/>
                <a:gd name="T108" fmla="*/ 135 w 618"/>
                <a:gd name="T109" fmla="*/ 54 h 497"/>
                <a:gd name="T110" fmla="*/ 159 w 618"/>
                <a:gd name="T111" fmla="*/ 117 h 497"/>
                <a:gd name="T112" fmla="*/ 177 w 618"/>
                <a:gd name="T113" fmla="*/ 123 h 497"/>
                <a:gd name="T114" fmla="*/ 282 w 618"/>
                <a:gd name="T115" fmla="*/ 123 h 497"/>
                <a:gd name="T116" fmla="*/ 363 w 618"/>
                <a:gd name="T117" fmla="*/ 147 h 497"/>
                <a:gd name="T118" fmla="*/ 471 w 618"/>
                <a:gd name="T119" fmla="*/ 9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18" h="497">
                  <a:moveTo>
                    <a:pt x="471" y="96"/>
                  </a:moveTo>
                  <a:lnTo>
                    <a:pt x="474" y="96"/>
                  </a:lnTo>
                  <a:lnTo>
                    <a:pt x="474" y="108"/>
                  </a:lnTo>
                  <a:lnTo>
                    <a:pt x="474" y="120"/>
                  </a:lnTo>
                  <a:lnTo>
                    <a:pt x="477" y="123"/>
                  </a:lnTo>
                  <a:lnTo>
                    <a:pt x="477" y="126"/>
                  </a:lnTo>
                  <a:lnTo>
                    <a:pt x="474" y="132"/>
                  </a:lnTo>
                  <a:lnTo>
                    <a:pt x="474" y="135"/>
                  </a:lnTo>
                  <a:lnTo>
                    <a:pt x="477" y="141"/>
                  </a:lnTo>
                  <a:lnTo>
                    <a:pt x="480" y="144"/>
                  </a:lnTo>
                  <a:lnTo>
                    <a:pt x="483" y="144"/>
                  </a:lnTo>
                  <a:lnTo>
                    <a:pt x="486" y="144"/>
                  </a:lnTo>
                  <a:lnTo>
                    <a:pt x="489" y="144"/>
                  </a:lnTo>
                  <a:lnTo>
                    <a:pt x="489" y="147"/>
                  </a:lnTo>
                  <a:lnTo>
                    <a:pt x="489" y="150"/>
                  </a:lnTo>
                  <a:lnTo>
                    <a:pt x="489" y="150"/>
                  </a:lnTo>
                  <a:lnTo>
                    <a:pt x="489" y="153"/>
                  </a:lnTo>
                  <a:lnTo>
                    <a:pt x="486" y="153"/>
                  </a:lnTo>
                  <a:lnTo>
                    <a:pt x="483" y="156"/>
                  </a:lnTo>
                  <a:lnTo>
                    <a:pt x="483" y="156"/>
                  </a:lnTo>
                  <a:lnTo>
                    <a:pt x="483" y="156"/>
                  </a:lnTo>
                  <a:lnTo>
                    <a:pt x="483" y="159"/>
                  </a:lnTo>
                  <a:lnTo>
                    <a:pt x="483" y="162"/>
                  </a:lnTo>
                  <a:lnTo>
                    <a:pt x="483" y="165"/>
                  </a:lnTo>
                  <a:lnTo>
                    <a:pt x="486" y="165"/>
                  </a:lnTo>
                  <a:lnTo>
                    <a:pt x="486" y="168"/>
                  </a:lnTo>
                  <a:lnTo>
                    <a:pt x="489" y="168"/>
                  </a:lnTo>
                  <a:lnTo>
                    <a:pt x="492" y="174"/>
                  </a:lnTo>
                  <a:lnTo>
                    <a:pt x="495" y="180"/>
                  </a:lnTo>
                  <a:lnTo>
                    <a:pt x="495" y="186"/>
                  </a:lnTo>
                  <a:lnTo>
                    <a:pt x="501" y="192"/>
                  </a:lnTo>
                  <a:lnTo>
                    <a:pt x="501" y="195"/>
                  </a:lnTo>
                  <a:lnTo>
                    <a:pt x="498" y="195"/>
                  </a:lnTo>
                  <a:lnTo>
                    <a:pt x="498" y="198"/>
                  </a:lnTo>
                  <a:lnTo>
                    <a:pt x="498" y="201"/>
                  </a:lnTo>
                  <a:lnTo>
                    <a:pt x="498" y="204"/>
                  </a:lnTo>
                  <a:lnTo>
                    <a:pt x="498" y="207"/>
                  </a:lnTo>
                  <a:lnTo>
                    <a:pt x="498" y="210"/>
                  </a:lnTo>
                  <a:lnTo>
                    <a:pt x="498" y="213"/>
                  </a:lnTo>
                  <a:lnTo>
                    <a:pt x="498" y="213"/>
                  </a:lnTo>
                  <a:lnTo>
                    <a:pt x="495" y="213"/>
                  </a:lnTo>
                  <a:lnTo>
                    <a:pt x="492" y="213"/>
                  </a:lnTo>
                  <a:lnTo>
                    <a:pt x="492" y="213"/>
                  </a:lnTo>
                  <a:lnTo>
                    <a:pt x="489" y="216"/>
                  </a:lnTo>
                  <a:lnTo>
                    <a:pt x="489" y="216"/>
                  </a:lnTo>
                  <a:lnTo>
                    <a:pt x="492" y="219"/>
                  </a:lnTo>
                  <a:lnTo>
                    <a:pt x="492" y="222"/>
                  </a:lnTo>
                  <a:lnTo>
                    <a:pt x="492" y="225"/>
                  </a:lnTo>
                  <a:lnTo>
                    <a:pt x="498" y="228"/>
                  </a:lnTo>
                  <a:lnTo>
                    <a:pt x="501" y="231"/>
                  </a:lnTo>
                  <a:lnTo>
                    <a:pt x="501" y="234"/>
                  </a:lnTo>
                  <a:lnTo>
                    <a:pt x="501" y="234"/>
                  </a:lnTo>
                  <a:lnTo>
                    <a:pt x="501" y="237"/>
                  </a:lnTo>
                  <a:lnTo>
                    <a:pt x="501" y="237"/>
                  </a:lnTo>
                  <a:lnTo>
                    <a:pt x="501" y="243"/>
                  </a:lnTo>
                  <a:lnTo>
                    <a:pt x="501" y="246"/>
                  </a:lnTo>
                  <a:lnTo>
                    <a:pt x="501" y="249"/>
                  </a:lnTo>
                  <a:lnTo>
                    <a:pt x="501" y="252"/>
                  </a:lnTo>
                  <a:lnTo>
                    <a:pt x="498" y="255"/>
                  </a:lnTo>
                  <a:lnTo>
                    <a:pt x="495" y="264"/>
                  </a:lnTo>
                  <a:lnTo>
                    <a:pt x="495" y="267"/>
                  </a:lnTo>
                  <a:lnTo>
                    <a:pt x="495" y="270"/>
                  </a:lnTo>
                  <a:lnTo>
                    <a:pt x="498" y="270"/>
                  </a:lnTo>
                  <a:lnTo>
                    <a:pt x="501" y="273"/>
                  </a:lnTo>
                  <a:lnTo>
                    <a:pt x="501" y="273"/>
                  </a:lnTo>
                  <a:lnTo>
                    <a:pt x="504" y="276"/>
                  </a:lnTo>
                  <a:lnTo>
                    <a:pt x="510" y="273"/>
                  </a:lnTo>
                  <a:lnTo>
                    <a:pt x="525" y="279"/>
                  </a:lnTo>
                  <a:lnTo>
                    <a:pt x="528" y="279"/>
                  </a:lnTo>
                  <a:lnTo>
                    <a:pt x="528" y="279"/>
                  </a:lnTo>
                  <a:lnTo>
                    <a:pt x="534" y="276"/>
                  </a:lnTo>
                  <a:lnTo>
                    <a:pt x="537" y="276"/>
                  </a:lnTo>
                  <a:lnTo>
                    <a:pt x="537" y="276"/>
                  </a:lnTo>
                  <a:lnTo>
                    <a:pt x="540" y="279"/>
                  </a:lnTo>
                  <a:lnTo>
                    <a:pt x="540" y="282"/>
                  </a:lnTo>
                  <a:lnTo>
                    <a:pt x="540" y="282"/>
                  </a:lnTo>
                  <a:lnTo>
                    <a:pt x="540" y="285"/>
                  </a:lnTo>
                  <a:lnTo>
                    <a:pt x="549" y="300"/>
                  </a:lnTo>
                  <a:lnTo>
                    <a:pt x="552" y="303"/>
                  </a:lnTo>
                  <a:lnTo>
                    <a:pt x="555" y="303"/>
                  </a:lnTo>
                  <a:lnTo>
                    <a:pt x="564" y="306"/>
                  </a:lnTo>
                  <a:lnTo>
                    <a:pt x="567" y="306"/>
                  </a:lnTo>
                  <a:lnTo>
                    <a:pt x="567" y="309"/>
                  </a:lnTo>
                  <a:lnTo>
                    <a:pt x="570" y="309"/>
                  </a:lnTo>
                  <a:lnTo>
                    <a:pt x="570" y="315"/>
                  </a:lnTo>
                  <a:lnTo>
                    <a:pt x="573" y="315"/>
                  </a:lnTo>
                  <a:lnTo>
                    <a:pt x="573" y="315"/>
                  </a:lnTo>
                  <a:lnTo>
                    <a:pt x="573" y="318"/>
                  </a:lnTo>
                  <a:lnTo>
                    <a:pt x="570" y="318"/>
                  </a:lnTo>
                  <a:lnTo>
                    <a:pt x="570" y="321"/>
                  </a:lnTo>
                  <a:lnTo>
                    <a:pt x="570" y="321"/>
                  </a:lnTo>
                  <a:lnTo>
                    <a:pt x="567" y="324"/>
                  </a:lnTo>
                  <a:lnTo>
                    <a:pt x="567" y="327"/>
                  </a:lnTo>
                  <a:lnTo>
                    <a:pt x="564" y="327"/>
                  </a:lnTo>
                  <a:lnTo>
                    <a:pt x="564" y="329"/>
                  </a:lnTo>
                  <a:lnTo>
                    <a:pt x="567" y="332"/>
                  </a:lnTo>
                  <a:lnTo>
                    <a:pt x="570" y="332"/>
                  </a:lnTo>
                  <a:lnTo>
                    <a:pt x="570" y="332"/>
                  </a:lnTo>
                  <a:lnTo>
                    <a:pt x="573" y="338"/>
                  </a:lnTo>
                  <a:lnTo>
                    <a:pt x="576" y="341"/>
                  </a:lnTo>
                  <a:lnTo>
                    <a:pt x="579" y="341"/>
                  </a:lnTo>
                  <a:lnTo>
                    <a:pt x="585" y="344"/>
                  </a:lnTo>
                  <a:lnTo>
                    <a:pt x="585" y="356"/>
                  </a:lnTo>
                  <a:lnTo>
                    <a:pt x="588" y="362"/>
                  </a:lnTo>
                  <a:lnTo>
                    <a:pt x="591" y="368"/>
                  </a:lnTo>
                  <a:lnTo>
                    <a:pt x="594" y="371"/>
                  </a:lnTo>
                  <a:lnTo>
                    <a:pt x="600" y="377"/>
                  </a:lnTo>
                  <a:lnTo>
                    <a:pt x="612" y="389"/>
                  </a:lnTo>
                  <a:lnTo>
                    <a:pt x="612" y="389"/>
                  </a:lnTo>
                  <a:lnTo>
                    <a:pt x="612" y="392"/>
                  </a:lnTo>
                  <a:lnTo>
                    <a:pt x="612" y="395"/>
                  </a:lnTo>
                  <a:lnTo>
                    <a:pt x="612" y="395"/>
                  </a:lnTo>
                  <a:lnTo>
                    <a:pt x="612" y="395"/>
                  </a:lnTo>
                  <a:lnTo>
                    <a:pt x="612" y="398"/>
                  </a:lnTo>
                  <a:lnTo>
                    <a:pt x="612" y="401"/>
                  </a:lnTo>
                  <a:lnTo>
                    <a:pt x="612" y="401"/>
                  </a:lnTo>
                  <a:lnTo>
                    <a:pt x="612" y="404"/>
                  </a:lnTo>
                  <a:lnTo>
                    <a:pt x="612" y="407"/>
                  </a:lnTo>
                  <a:lnTo>
                    <a:pt x="615" y="410"/>
                  </a:lnTo>
                  <a:lnTo>
                    <a:pt x="615" y="410"/>
                  </a:lnTo>
                  <a:lnTo>
                    <a:pt x="618" y="413"/>
                  </a:lnTo>
                  <a:lnTo>
                    <a:pt x="618" y="416"/>
                  </a:lnTo>
                  <a:lnTo>
                    <a:pt x="618" y="419"/>
                  </a:lnTo>
                  <a:lnTo>
                    <a:pt x="615" y="422"/>
                  </a:lnTo>
                  <a:lnTo>
                    <a:pt x="615" y="422"/>
                  </a:lnTo>
                  <a:lnTo>
                    <a:pt x="612" y="425"/>
                  </a:lnTo>
                  <a:lnTo>
                    <a:pt x="612" y="428"/>
                  </a:lnTo>
                  <a:lnTo>
                    <a:pt x="612" y="431"/>
                  </a:lnTo>
                  <a:lnTo>
                    <a:pt x="606" y="437"/>
                  </a:lnTo>
                  <a:lnTo>
                    <a:pt x="600" y="440"/>
                  </a:lnTo>
                  <a:lnTo>
                    <a:pt x="585" y="446"/>
                  </a:lnTo>
                  <a:lnTo>
                    <a:pt x="582" y="446"/>
                  </a:lnTo>
                  <a:lnTo>
                    <a:pt x="579" y="446"/>
                  </a:lnTo>
                  <a:lnTo>
                    <a:pt x="579" y="449"/>
                  </a:lnTo>
                  <a:lnTo>
                    <a:pt x="576" y="449"/>
                  </a:lnTo>
                  <a:lnTo>
                    <a:pt x="576" y="452"/>
                  </a:lnTo>
                  <a:lnTo>
                    <a:pt x="576" y="455"/>
                  </a:lnTo>
                  <a:lnTo>
                    <a:pt x="576" y="458"/>
                  </a:lnTo>
                  <a:lnTo>
                    <a:pt x="576" y="458"/>
                  </a:lnTo>
                  <a:lnTo>
                    <a:pt x="579" y="461"/>
                  </a:lnTo>
                  <a:lnTo>
                    <a:pt x="579" y="461"/>
                  </a:lnTo>
                  <a:lnTo>
                    <a:pt x="579" y="464"/>
                  </a:lnTo>
                  <a:lnTo>
                    <a:pt x="579" y="470"/>
                  </a:lnTo>
                  <a:lnTo>
                    <a:pt x="579" y="473"/>
                  </a:lnTo>
                  <a:lnTo>
                    <a:pt x="579" y="473"/>
                  </a:lnTo>
                  <a:lnTo>
                    <a:pt x="579" y="476"/>
                  </a:lnTo>
                  <a:lnTo>
                    <a:pt x="579" y="476"/>
                  </a:lnTo>
                  <a:lnTo>
                    <a:pt x="585" y="482"/>
                  </a:lnTo>
                  <a:lnTo>
                    <a:pt x="585" y="485"/>
                  </a:lnTo>
                  <a:lnTo>
                    <a:pt x="585" y="488"/>
                  </a:lnTo>
                  <a:lnTo>
                    <a:pt x="585" y="491"/>
                  </a:lnTo>
                  <a:lnTo>
                    <a:pt x="585" y="491"/>
                  </a:lnTo>
                  <a:lnTo>
                    <a:pt x="582" y="494"/>
                  </a:lnTo>
                  <a:lnTo>
                    <a:pt x="579" y="494"/>
                  </a:lnTo>
                  <a:lnTo>
                    <a:pt x="573" y="497"/>
                  </a:lnTo>
                  <a:lnTo>
                    <a:pt x="570" y="497"/>
                  </a:lnTo>
                  <a:lnTo>
                    <a:pt x="564" y="491"/>
                  </a:lnTo>
                  <a:lnTo>
                    <a:pt x="561" y="491"/>
                  </a:lnTo>
                  <a:lnTo>
                    <a:pt x="561" y="488"/>
                  </a:lnTo>
                  <a:lnTo>
                    <a:pt x="555" y="479"/>
                  </a:lnTo>
                  <a:lnTo>
                    <a:pt x="552" y="476"/>
                  </a:lnTo>
                  <a:lnTo>
                    <a:pt x="549" y="473"/>
                  </a:lnTo>
                  <a:lnTo>
                    <a:pt x="546" y="473"/>
                  </a:lnTo>
                  <a:lnTo>
                    <a:pt x="546" y="473"/>
                  </a:lnTo>
                  <a:lnTo>
                    <a:pt x="546" y="476"/>
                  </a:lnTo>
                  <a:lnTo>
                    <a:pt x="546" y="476"/>
                  </a:lnTo>
                  <a:lnTo>
                    <a:pt x="537" y="476"/>
                  </a:lnTo>
                  <a:lnTo>
                    <a:pt x="519" y="470"/>
                  </a:lnTo>
                  <a:lnTo>
                    <a:pt x="516" y="467"/>
                  </a:lnTo>
                  <a:lnTo>
                    <a:pt x="516" y="467"/>
                  </a:lnTo>
                  <a:lnTo>
                    <a:pt x="516" y="464"/>
                  </a:lnTo>
                  <a:lnTo>
                    <a:pt x="516" y="461"/>
                  </a:lnTo>
                  <a:lnTo>
                    <a:pt x="516" y="461"/>
                  </a:lnTo>
                  <a:lnTo>
                    <a:pt x="516" y="458"/>
                  </a:lnTo>
                  <a:lnTo>
                    <a:pt x="513" y="458"/>
                  </a:lnTo>
                  <a:lnTo>
                    <a:pt x="513" y="458"/>
                  </a:lnTo>
                  <a:lnTo>
                    <a:pt x="510" y="458"/>
                  </a:lnTo>
                  <a:lnTo>
                    <a:pt x="504" y="458"/>
                  </a:lnTo>
                  <a:lnTo>
                    <a:pt x="498" y="455"/>
                  </a:lnTo>
                  <a:lnTo>
                    <a:pt x="495" y="452"/>
                  </a:lnTo>
                  <a:lnTo>
                    <a:pt x="492" y="449"/>
                  </a:lnTo>
                  <a:lnTo>
                    <a:pt x="492" y="443"/>
                  </a:lnTo>
                  <a:lnTo>
                    <a:pt x="492" y="440"/>
                  </a:lnTo>
                  <a:lnTo>
                    <a:pt x="489" y="437"/>
                  </a:lnTo>
                  <a:lnTo>
                    <a:pt x="489" y="428"/>
                  </a:lnTo>
                  <a:lnTo>
                    <a:pt x="492" y="419"/>
                  </a:lnTo>
                  <a:lnTo>
                    <a:pt x="492" y="416"/>
                  </a:lnTo>
                  <a:lnTo>
                    <a:pt x="489" y="416"/>
                  </a:lnTo>
                  <a:lnTo>
                    <a:pt x="489" y="413"/>
                  </a:lnTo>
                  <a:lnTo>
                    <a:pt x="489" y="410"/>
                  </a:lnTo>
                  <a:lnTo>
                    <a:pt x="486" y="407"/>
                  </a:lnTo>
                  <a:lnTo>
                    <a:pt x="477" y="404"/>
                  </a:lnTo>
                  <a:lnTo>
                    <a:pt x="474" y="404"/>
                  </a:lnTo>
                  <a:lnTo>
                    <a:pt x="471" y="404"/>
                  </a:lnTo>
                  <a:lnTo>
                    <a:pt x="450" y="407"/>
                  </a:lnTo>
                  <a:lnTo>
                    <a:pt x="447" y="410"/>
                  </a:lnTo>
                  <a:lnTo>
                    <a:pt x="447" y="413"/>
                  </a:lnTo>
                  <a:lnTo>
                    <a:pt x="444" y="413"/>
                  </a:lnTo>
                  <a:lnTo>
                    <a:pt x="441" y="416"/>
                  </a:lnTo>
                  <a:lnTo>
                    <a:pt x="438" y="416"/>
                  </a:lnTo>
                  <a:lnTo>
                    <a:pt x="438" y="419"/>
                  </a:lnTo>
                  <a:lnTo>
                    <a:pt x="435" y="422"/>
                  </a:lnTo>
                  <a:lnTo>
                    <a:pt x="435" y="422"/>
                  </a:lnTo>
                  <a:lnTo>
                    <a:pt x="435" y="425"/>
                  </a:lnTo>
                  <a:lnTo>
                    <a:pt x="432" y="425"/>
                  </a:lnTo>
                  <a:lnTo>
                    <a:pt x="429" y="425"/>
                  </a:lnTo>
                  <a:lnTo>
                    <a:pt x="429" y="425"/>
                  </a:lnTo>
                  <a:lnTo>
                    <a:pt x="429" y="425"/>
                  </a:lnTo>
                  <a:lnTo>
                    <a:pt x="426" y="428"/>
                  </a:lnTo>
                  <a:lnTo>
                    <a:pt x="426" y="428"/>
                  </a:lnTo>
                  <a:lnTo>
                    <a:pt x="426" y="431"/>
                  </a:lnTo>
                  <a:lnTo>
                    <a:pt x="423" y="434"/>
                  </a:lnTo>
                  <a:lnTo>
                    <a:pt x="420" y="434"/>
                  </a:lnTo>
                  <a:lnTo>
                    <a:pt x="417" y="431"/>
                  </a:lnTo>
                  <a:lnTo>
                    <a:pt x="414" y="431"/>
                  </a:lnTo>
                  <a:lnTo>
                    <a:pt x="411" y="431"/>
                  </a:lnTo>
                  <a:lnTo>
                    <a:pt x="399" y="434"/>
                  </a:lnTo>
                  <a:lnTo>
                    <a:pt x="399" y="416"/>
                  </a:lnTo>
                  <a:lnTo>
                    <a:pt x="396" y="416"/>
                  </a:lnTo>
                  <a:lnTo>
                    <a:pt x="396" y="413"/>
                  </a:lnTo>
                  <a:lnTo>
                    <a:pt x="393" y="413"/>
                  </a:lnTo>
                  <a:lnTo>
                    <a:pt x="393" y="413"/>
                  </a:lnTo>
                  <a:lnTo>
                    <a:pt x="390" y="410"/>
                  </a:lnTo>
                  <a:lnTo>
                    <a:pt x="384" y="407"/>
                  </a:lnTo>
                  <a:lnTo>
                    <a:pt x="378" y="398"/>
                  </a:lnTo>
                  <a:lnTo>
                    <a:pt x="375" y="395"/>
                  </a:lnTo>
                  <a:lnTo>
                    <a:pt x="375" y="392"/>
                  </a:lnTo>
                  <a:lnTo>
                    <a:pt x="378" y="389"/>
                  </a:lnTo>
                  <a:lnTo>
                    <a:pt x="378" y="386"/>
                  </a:lnTo>
                  <a:lnTo>
                    <a:pt x="375" y="383"/>
                  </a:lnTo>
                  <a:lnTo>
                    <a:pt x="375" y="380"/>
                  </a:lnTo>
                  <a:lnTo>
                    <a:pt x="360" y="377"/>
                  </a:lnTo>
                  <a:lnTo>
                    <a:pt x="360" y="377"/>
                  </a:lnTo>
                  <a:lnTo>
                    <a:pt x="360" y="377"/>
                  </a:lnTo>
                  <a:lnTo>
                    <a:pt x="360" y="380"/>
                  </a:lnTo>
                  <a:lnTo>
                    <a:pt x="360" y="383"/>
                  </a:lnTo>
                  <a:lnTo>
                    <a:pt x="360" y="386"/>
                  </a:lnTo>
                  <a:lnTo>
                    <a:pt x="357" y="386"/>
                  </a:lnTo>
                  <a:lnTo>
                    <a:pt x="357" y="389"/>
                  </a:lnTo>
                  <a:lnTo>
                    <a:pt x="354" y="389"/>
                  </a:lnTo>
                  <a:lnTo>
                    <a:pt x="348" y="389"/>
                  </a:lnTo>
                  <a:lnTo>
                    <a:pt x="345" y="389"/>
                  </a:lnTo>
                  <a:lnTo>
                    <a:pt x="342" y="392"/>
                  </a:lnTo>
                  <a:lnTo>
                    <a:pt x="342" y="395"/>
                  </a:lnTo>
                  <a:lnTo>
                    <a:pt x="339" y="395"/>
                  </a:lnTo>
                  <a:lnTo>
                    <a:pt x="339" y="398"/>
                  </a:lnTo>
                  <a:lnTo>
                    <a:pt x="336" y="398"/>
                  </a:lnTo>
                  <a:lnTo>
                    <a:pt x="321" y="395"/>
                  </a:lnTo>
                  <a:lnTo>
                    <a:pt x="312" y="392"/>
                  </a:lnTo>
                  <a:lnTo>
                    <a:pt x="309" y="392"/>
                  </a:lnTo>
                  <a:lnTo>
                    <a:pt x="306" y="395"/>
                  </a:lnTo>
                  <a:lnTo>
                    <a:pt x="306" y="395"/>
                  </a:lnTo>
                  <a:lnTo>
                    <a:pt x="297" y="404"/>
                  </a:lnTo>
                  <a:lnTo>
                    <a:pt x="294" y="404"/>
                  </a:lnTo>
                  <a:lnTo>
                    <a:pt x="294" y="404"/>
                  </a:lnTo>
                  <a:lnTo>
                    <a:pt x="276" y="410"/>
                  </a:lnTo>
                  <a:lnTo>
                    <a:pt x="273" y="410"/>
                  </a:lnTo>
                  <a:lnTo>
                    <a:pt x="273" y="407"/>
                  </a:lnTo>
                  <a:lnTo>
                    <a:pt x="270" y="407"/>
                  </a:lnTo>
                  <a:lnTo>
                    <a:pt x="270" y="404"/>
                  </a:lnTo>
                  <a:lnTo>
                    <a:pt x="267" y="404"/>
                  </a:lnTo>
                  <a:lnTo>
                    <a:pt x="258" y="407"/>
                  </a:lnTo>
                  <a:lnTo>
                    <a:pt x="255" y="407"/>
                  </a:lnTo>
                  <a:lnTo>
                    <a:pt x="255" y="410"/>
                  </a:lnTo>
                  <a:lnTo>
                    <a:pt x="255" y="410"/>
                  </a:lnTo>
                  <a:lnTo>
                    <a:pt x="252" y="413"/>
                  </a:lnTo>
                  <a:lnTo>
                    <a:pt x="252" y="413"/>
                  </a:lnTo>
                  <a:lnTo>
                    <a:pt x="249" y="413"/>
                  </a:lnTo>
                  <a:lnTo>
                    <a:pt x="246" y="413"/>
                  </a:lnTo>
                  <a:lnTo>
                    <a:pt x="246" y="410"/>
                  </a:lnTo>
                  <a:lnTo>
                    <a:pt x="243" y="410"/>
                  </a:lnTo>
                  <a:lnTo>
                    <a:pt x="243" y="410"/>
                  </a:lnTo>
                  <a:lnTo>
                    <a:pt x="240" y="410"/>
                  </a:lnTo>
                  <a:lnTo>
                    <a:pt x="240" y="410"/>
                  </a:lnTo>
                  <a:lnTo>
                    <a:pt x="237" y="410"/>
                  </a:lnTo>
                  <a:lnTo>
                    <a:pt x="237" y="407"/>
                  </a:lnTo>
                  <a:lnTo>
                    <a:pt x="234" y="401"/>
                  </a:lnTo>
                  <a:lnTo>
                    <a:pt x="231" y="398"/>
                  </a:lnTo>
                  <a:lnTo>
                    <a:pt x="228" y="395"/>
                  </a:lnTo>
                  <a:lnTo>
                    <a:pt x="219" y="395"/>
                  </a:lnTo>
                  <a:lnTo>
                    <a:pt x="219" y="395"/>
                  </a:lnTo>
                  <a:lnTo>
                    <a:pt x="216" y="395"/>
                  </a:lnTo>
                  <a:lnTo>
                    <a:pt x="216" y="395"/>
                  </a:lnTo>
                  <a:lnTo>
                    <a:pt x="213" y="392"/>
                  </a:lnTo>
                  <a:lnTo>
                    <a:pt x="210" y="395"/>
                  </a:lnTo>
                  <a:lnTo>
                    <a:pt x="207" y="395"/>
                  </a:lnTo>
                  <a:lnTo>
                    <a:pt x="207" y="395"/>
                  </a:lnTo>
                  <a:lnTo>
                    <a:pt x="207" y="395"/>
                  </a:lnTo>
                  <a:lnTo>
                    <a:pt x="201" y="398"/>
                  </a:lnTo>
                  <a:lnTo>
                    <a:pt x="192" y="398"/>
                  </a:lnTo>
                  <a:lnTo>
                    <a:pt x="183" y="395"/>
                  </a:lnTo>
                  <a:lnTo>
                    <a:pt x="177" y="392"/>
                  </a:lnTo>
                  <a:lnTo>
                    <a:pt x="174" y="389"/>
                  </a:lnTo>
                  <a:lnTo>
                    <a:pt x="153" y="383"/>
                  </a:lnTo>
                  <a:lnTo>
                    <a:pt x="147" y="383"/>
                  </a:lnTo>
                  <a:lnTo>
                    <a:pt x="144" y="383"/>
                  </a:lnTo>
                  <a:lnTo>
                    <a:pt x="141" y="386"/>
                  </a:lnTo>
                  <a:lnTo>
                    <a:pt x="138" y="392"/>
                  </a:lnTo>
                  <a:lnTo>
                    <a:pt x="135" y="392"/>
                  </a:lnTo>
                  <a:lnTo>
                    <a:pt x="135" y="395"/>
                  </a:lnTo>
                  <a:lnTo>
                    <a:pt x="132" y="395"/>
                  </a:lnTo>
                  <a:lnTo>
                    <a:pt x="129" y="398"/>
                  </a:lnTo>
                  <a:lnTo>
                    <a:pt x="126" y="398"/>
                  </a:lnTo>
                  <a:lnTo>
                    <a:pt x="120" y="404"/>
                  </a:lnTo>
                  <a:lnTo>
                    <a:pt x="117" y="404"/>
                  </a:lnTo>
                  <a:lnTo>
                    <a:pt x="111" y="407"/>
                  </a:lnTo>
                  <a:lnTo>
                    <a:pt x="108" y="407"/>
                  </a:lnTo>
                  <a:lnTo>
                    <a:pt x="105" y="407"/>
                  </a:lnTo>
                  <a:lnTo>
                    <a:pt x="102" y="404"/>
                  </a:lnTo>
                  <a:lnTo>
                    <a:pt x="99" y="401"/>
                  </a:lnTo>
                  <a:lnTo>
                    <a:pt x="96" y="398"/>
                  </a:lnTo>
                  <a:lnTo>
                    <a:pt x="93" y="398"/>
                  </a:lnTo>
                  <a:lnTo>
                    <a:pt x="87" y="386"/>
                  </a:lnTo>
                  <a:lnTo>
                    <a:pt x="84" y="380"/>
                  </a:lnTo>
                  <a:lnTo>
                    <a:pt x="84" y="380"/>
                  </a:lnTo>
                  <a:lnTo>
                    <a:pt x="84" y="374"/>
                  </a:lnTo>
                  <a:lnTo>
                    <a:pt x="84" y="374"/>
                  </a:lnTo>
                  <a:lnTo>
                    <a:pt x="81" y="371"/>
                  </a:lnTo>
                  <a:lnTo>
                    <a:pt x="81" y="368"/>
                  </a:lnTo>
                  <a:lnTo>
                    <a:pt x="78" y="362"/>
                  </a:lnTo>
                  <a:lnTo>
                    <a:pt x="75" y="356"/>
                  </a:lnTo>
                  <a:lnTo>
                    <a:pt x="75" y="356"/>
                  </a:lnTo>
                  <a:lnTo>
                    <a:pt x="75" y="353"/>
                  </a:lnTo>
                  <a:lnTo>
                    <a:pt x="75" y="350"/>
                  </a:lnTo>
                  <a:lnTo>
                    <a:pt x="75" y="350"/>
                  </a:lnTo>
                  <a:lnTo>
                    <a:pt x="75" y="350"/>
                  </a:lnTo>
                  <a:lnTo>
                    <a:pt x="93" y="353"/>
                  </a:lnTo>
                  <a:lnTo>
                    <a:pt x="117" y="347"/>
                  </a:lnTo>
                  <a:lnTo>
                    <a:pt x="123" y="350"/>
                  </a:lnTo>
                  <a:lnTo>
                    <a:pt x="120" y="344"/>
                  </a:lnTo>
                  <a:lnTo>
                    <a:pt x="114" y="341"/>
                  </a:lnTo>
                  <a:lnTo>
                    <a:pt x="108" y="341"/>
                  </a:lnTo>
                  <a:lnTo>
                    <a:pt x="108" y="341"/>
                  </a:lnTo>
                  <a:lnTo>
                    <a:pt x="105" y="344"/>
                  </a:lnTo>
                  <a:lnTo>
                    <a:pt x="105" y="344"/>
                  </a:lnTo>
                  <a:lnTo>
                    <a:pt x="105" y="341"/>
                  </a:lnTo>
                  <a:lnTo>
                    <a:pt x="105" y="341"/>
                  </a:lnTo>
                  <a:lnTo>
                    <a:pt x="102" y="338"/>
                  </a:lnTo>
                  <a:lnTo>
                    <a:pt x="102" y="338"/>
                  </a:lnTo>
                  <a:lnTo>
                    <a:pt x="96" y="335"/>
                  </a:lnTo>
                  <a:lnTo>
                    <a:pt x="93" y="332"/>
                  </a:lnTo>
                  <a:lnTo>
                    <a:pt x="90" y="332"/>
                  </a:lnTo>
                  <a:lnTo>
                    <a:pt x="90" y="324"/>
                  </a:lnTo>
                  <a:lnTo>
                    <a:pt x="81" y="318"/>
                  </a:lnTo>
                  <a:lnTo>
                    <a:pt x="81" y="309"/>
                  </a:lnTo>
                  <a:lnTo>
                    <a:pt x="81" y="300"/>
                  </a:lnTo>
                  <a:lnTo>
                    <a:pt x="78" y="294"/>
                  </a:lnTo>
                  <a:lnTo>
                    <a:pt x="75" y="288"/>
                  </a:lnTo>
                  <a:lnTo>
                    <a:pt x="72" y="288"/>
                  </a:lnTo>
                  <a:lnTo>
                    <a:pt x="72" y="285"/>
                  </a:lnTo>
                  <a:lnTo>
                    <a:pt x="75" y="282"/>
                  </a:lnTo>
                  <a:lnTo>
                    <a:pt x="75" y="279"/>
                  </a:lnTo>
                  <a:lnTo>
                    <a:pt x="78" y="276"/>
                  </a:lnTo>
                  <a:lnTo>
                    <a:pt x="78" y="261"/>
                  </a:lnTo>
                  <a:lnTo>
                    <a:pt x="81" y="258"/>
                  </a:lnTo>
                  <a:lnTo>
                    <a:pt x="84" y="261"/>
                  </a:lnTo>
                  <a:lnTo>
                    <a:pt x="84" y="258"/>
                  </a:lnTo>
                  <a:lnTo>
                    <a:pt x="84" y="255"/>
                  </a:lnTo>
                  <a:lnTo>
                    <a:pt x="84" y="252"/>
                  </a:lnTo>
                  <a:lnTo>
                    <a:pt x="81" y="252"/>
                  </a:lnTo>
                  <a:lnTo>
                    <a:pt x="81" y="249"/>
                  </a:lnTo>
                  <a:lnTo>
                    <a:pt x="81" y="231"/>
                  </a:lnTo>
                  <a:lnTo>
                    <a:pt x="84" y="225"/>
                  </a:lnTo>
                  <a:lnTo>
                    <a:pt x="87" y="225"/>
                  </a:lnTo>
                  <a:lnTo>
                    <a:pt x="90" y="228"/>
                  </a:lnTo>
                  <a:lnTo>
                    <a:pt x="90" y="225"/>
                  </a:lnTo>
                  <a:lnTo>
                    <a:pt x="87" y="222"/>
                  </a:lnTo>
                  <a:lnTo>
                    <a:pt x="81" y="222"/>
                  </a:lnTo>
                  <a:lnTo>
                    <a:pt x="78" y="225"/>
                  </a:lnTo>
                  <a:lnTo>
                    <a:pt x="78" y="231"/>
                  </a:lnTo>
                  <a:lnTo>
                    <a:pt x="75" y="231"/>
                  </a:lnTo>
                  <a:lnTo>
                    <a:pt x="75" y="231"/>
                  </a:lnTo>
                  <a:lnTo>
                    <a:pt x="72" y="228"/>
                  </a:lnTo>
                  <a:lnTo>
                    <a:pt x="72" y="225"/>
                  </a:lnTo>
                  <a:lnTo>
                    <a:pt x="72" y="216"/>
                  </a:lnTo>
                  <a:lnTo>
                    <a:pt x="72" y="213"/>
                  </a:lnTo>
                  <a:lnTo>
                    <a:pt x="75" y="210"/>
                  </a:lnTo>
                  <a:lnTo>
                    <a:pt x="72" y="210"/>
                  </a:lnTo>
                  <a:lnTo>
                    <a:pt x="69" y="207"/>
                  </a:lnTo>
                  <a:lnTo>
                    <a:pt x="69" y="204"/>
                  </a:lnTo>
                  <a:lnTo>
                    <a:pt x="72" y="198"/>
                  </a:lnTo>
                  <a:lnTo>
                    <a:pt x="72" y="195"/>
                  </a:lnTo>
                  <a:lnTo>
                    <a:pt x="75" y="192"/>
                  </a:lnTo>
                  <a:lnTo>
                    <a:pt x="78" y="189"/>
                  </a:lnTo>
                  <a:lnTo>
                    <a:pt x="75" y="189"/>
                  </a:lnTo>
                  <a:lnTo>
                    <a:pt x="75" y="189"/>
                  </a:lnTo>
                  <a:lnTo>
                    <a:pt x="75" y="189"/>
                  </a:lnTo>
                  <a:lnTo>
                    <a:pt x="72" y="186"/>
                  </a:lnTo>
                  <a:lnTo>
                    <a:pt x="72" y="180"/>
                  </a:lnTo>
                  <a:lnTo>
                    <a:pt x="69" y="171"/>
                  </a:lnTo>
                  <a:lnTo>
                    <a:pt x="69" y="165"/>
                  </a:lnTo>
                  <a:lnTo>
                    <a:pt x="72" y="162"/>
                  </a:lnTo>
                  <a:lnTo>
                    <a:pt x="75" y="162"/>
                  </a:lnTo>
                  <a:lnTo>
                    <a:pt x="84" y="165"/>
                  </a:lnTo>
                  <a:lnTo>
                    <a:pt x="84" y="162"/>
                  </a:lnTo>
                  <a:lnTo>
                    <a:pt x="78" y="162"/>
                  </a:lnTo>
                  <a:lnTo>
                    <a:pt x="72" y="159"/>
                  </a:lnTo>
                  <a:lnTo>
                    <a:pt x="69" y="159"/>
                  </a:lnTo>
                  <a:lnTo>
                    <a:pt x="66" y="165"/>
                  </a:lnTo>
                  <a:lnTo>
                    <a:pt x="63" y="162"/>
                  </a:lnTo>
                  <a:lnTo>
                    <a:pt x="60" y="150"/>
                  </a:lnTo>
                  <a:lnTo>
                    <a:pt x="57" y="147"/>
                  </a:lnTo>
                  <a:lnTo>
                    <a:pt x="57" y="144"/>
                  </a:lnTo>
                  <a:lnTo>
                    <a:pt x="57" y="144"/>
                  </a:lnTo>
                  <a:lnTo>
                    <a:pt x="60" y="144"/>
                  </a:lnTo>
                  <a:lnTo>
                    <a:pt x="54" y="138"/>
                  </a:lnTo>
                  <a:lnTo>
                    <a:pt x="51" y="135"/>
                  </a:lnTo>
                  <a:lnTo>
                    <a:pt x="48" y="129"/>
                  </a:lnTo>
                  <a:lnTo>
                    <a:pt x="54" y="129"/>
                  </a:lnTo>
                  <a:lnTo>
                    <a:pt x="54" y="129"/>
                  </a:lnTo>
                  <a:lnTo>
                    <a:pt x="51" y="120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42" y="123"/>
                  </a:lnTo>
                  <a:lnTo>
                    <a:pt x="39" y="120"/>
                  </a:lnTo>
                  <a:lnTo>
                    <a:pt x="36" y="117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1"/>
                  </a:lnTo>
                  <a:lnTo>
                    <a:pt x="33" y="114"/>
                  </a:lnTo>
                  <a:lnTo>
                    <a:pt x="30" y="114"/>
                  </a:lnTo>
                  <a:lnTo>
                    <a:pt x="27" y="114"/>
                  </a:lnTo>
                  <a:lnTo>
                    <a:pt x="27" y="111"/>
                  </a:lnTo>
                  <a:lnTo>
                    <a:pt x="24" y="108"/>
                  </a:lnTo>
                  <a:lnTo>
                    <a:pt x="27" y="96"/>
                  </a:lnTo>
                  <a:lnTo>
                    <a:pt x="27" y="93"/>
                  </a:lnTo>
                  <a:lnTo>
                    <a:pt x="24" y="90"/>
                  </a:lnTo>
                  <a:lnTo>
                    <a:pt x="24" y="87"/>
                  </a:lnTo>
                  <a:lnTo>
                    <a:pt x="21" y="81"/>
                  </a:lnTo>
                  <a:lnTo>
                    <a:pt x="21" y="81"/>
                  </a:lnTo>
                  <a:lnTo>
                    <a:pt x="21" y="78"/>
                  </a:lnTo>
                  <a:lnTo>
                    <a:pt x="21" y="75"/>
                  </a:lnTo>
                  <a:lnTo>
                    <a:pt x="18" y="72"/>
                  </a:lnTo>
                  <a:lnTo>
                    <a:pt x="12" y="66"/>
                  </a:lnTo>
                  <a:lnTo>
                    <a:pt x="12" y="63"/>
                  </a:lnTo>
                  <a:lnTo>
                    <a:pt x="12" y="60"/>
                  </a:lnTo>
                  <a:lnTo>
                    <a:pt x="18" y="54"/>
                  </a:lnTo>
                  <a:lnTo>
                    <a:pt x="21" y="51"/>
                  </a:lnTo>
                  <a:lnTo>
                    <a:pt x="21" y="42"/>
                  </a:lnTo>
                  <a:lnTo>
                    <a:pt x="21" y="36"/>
                  </a:lnTo>
                  <a:lnTo>
                    <a:pt x="18" y="30"/>
                  </a:lnTo>
                  <a:lnTo>
                    <a:pt x="18" y="27"/>
                  </a:lnTo>
                  <a:lnTo>
                    <a:pt x="18" y="24"/>
                  </a:lnTo>
                  <a:lnTo>
                    <a:pt x="15" y="21"/>
                  </a:lnTo>
                  <a:lnTo>
                    <a:pt x="9" y="21"/>
                  </a:lnTo>
                  <a:lnTo>
                    <a:pt x="0" y="15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2" y="3"/>
                  </a:lnTo>
                  <a:lnTo>
                    <a:pt x="15" y="6"/>
                  </a:lnTo>
                  <a:lnTo>
                    <a:pt x="21" y="3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9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8" y="15"/>
                  </a:lnTo>
                  <a:lnTo>
                    <a:pt x="66" y="21"/>
                  </a:lnTo>
                  <a:lnTo>
                    <a:pt x="69" y="21"/>
                  </a:lnTo>
                  <a:lnTo>
                    <a:pt x="69" y="21"/>
                  </a:lnTo>
                  <a:lnTo>
                    <a:pt x="69" y="24"/>
                  </a:lnTo>
                  <a:lnTo>
                    <a:pt x="69" y="24"/>
                  </a:lnTo>
                  <a:lnTo>
                    <a:pt x="69" y="24"/>
                  </a:lnTo>
                  <a:lnTo>
                    <a:pt x="72" y="24"/>
                  </a:lnTo>
                  <a:lnTo>
                    <a:pt x="75" y="21"/>
                  </a:lnTo>
                  <a:lnTo>
                    <a:pt x="78" y="21"/>
                  </a:lnTo>
                  <a:lnTo>
                    <a:pt x="81" y="21"/>
                  </a:lnTo>
                  <a:lnTo>
                    <a:pt x="84" y="24"/>
                  </a:lnTo>
                  <a:lnTo>
                    <a:pt x="87" y="24"/>
                  </a:lnTo>
                  <a:lnTo>
                    <a:pt x="90" y="21"/>
                  </a:lnTo>
                  <a:lnTo>
                    <a:pt x="93" y="18"/>
                  </a:lnTo>
                  <a:lnTo>
                    <a:pt x="99" y="12"/>
                  </a:lnTo>
                  <a:lnTo>
                    <a:pt x="102" y="9"/>
                  </a:lnTo>
                  <a:lnTo>
                    <a:pt x="111" y="6"/>
                  </a:lnTo>
                  <a:lnTo>
                    <a:pt x="117" y="6"/>
                  </a:lnTo>
                  <a:lnTo>
                    <a:pt x="141" y="9"/>
                  </a:lnTo>
                  <a:lnTo>
                    <a:pt x="144" y="12"/>
                  </a:lnTo>
                  <a:lnTo>
                    <a:pt x="144" y="12"/>
                  </a:lnTo>
                  <a:lnTo>
                    <a:pt x="144" y="18"/>
                  </a:lnTo>
                  <a:lnTo>
                    <a:pt x="150" y="27"/>
                  </a:lnTo>
                  <a:lnTo>
                    <a:pt x="150" y="33"/>
                  </a:lnTo>
                  <a:lnTo>
                    <a:pt x="144" y="39"/>
                  </a:lnTo>
                  <a:lnTo>
                    <a:pt x="144" y="42"/>
                  </a:lnTo>
                  <a:lnTo>
                    <a:pt x="144" y="45"/>
                  </a:lnTo>
                  <a:lnTo>
                    <a:pt x="144" y="45"/>
                  </a:lnTo>
                  <a:lnTo>
                    <a:pt x="138" y="45"/>
                  </a:lnTo>
                  <a:lnTo>
                    <a:pt x="135" y="45"/>
                  </a:lnTo>
                  <a:lnTo>
                    <a:pt x="135" y="48"/>
                  </a:lnTo>
                  <a:lnTo>
                    <a:pt x="135" y="54"/>
                  </a:lnTo>
                  <a:lnTo>
                    <a:pt x="138" y="63"/>
                  </a:lnTo>
                  <a:lnTo>
                    <a:pt x="141" y="69"/>
                  </a:lnTo>
                  <a:lnTo>
                    <a:pt x="144" y="78"/>
                  </a:lnTo>
                  <a:lnTo>
                    <a:pt x="159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2" y="114"/>
                  </a:lnTo>
                  <a:lnTo>
                    <a:pt x="162" y="114"/>
                  </a:lnTo>
                  <a:lnTo>
                    <a:pt x="159" y="117"/>
                  </a:lnTo>
                  <a:lnTo>
                    <a:pt x="159" y="117"/>
                  </a:lnTo>
                  <a:lnTo>
                    <a:pt x="159" y="120"/>
                  </a:lnTo>
                  <a:lnTo>
                    <a:pt x="162" y="120"/>
                  </a:lnTo>
                  <a:lnTo>
                    <a:pt x="165" y="120"/>
                  </a:lnTo>
                  <a:lnTo>
                    <a:pt x="168" y="120"/>
                  </a:lnTo>
                  <a:lnTo>
                    <a:pt x="168" y="120"/>
                  </a:lnTo>
                  <a:lnTo>
                    <a:pt x="171" y="123"/>
                  </a:lnTo>
                  <a:lnTo>
                    <a:pt x="174" y="126"/>
                  </a:lnTo>
                  <a:lnTo>
                    <a:pt x="177" y="123"/>
                  </a:lnTo>
                  <a:lnTo>
                    <a:pt x="177" y="120"/>
                  </a:lnTo>
                  <a:lnTo>
                    <a:pt x="174" y="117"/>
                  </a:lnTo>
                  <a:lnTo>
                    <a:pt x="177" y="114"/>
                  </a:lnTo>
                  <a:lnTo>
                    <a:pt x="180" y="111"/>
                  </a:lnTo>
                  <a:lnTo>
                    <a:pt x="183" y="108"/>
                  </a:lnTo>
                  <a:lnTo>
                    <a:pt x="210" y="108"/>
                  </a:lnTo>
                  <a:lnTo>
                    <a:pt x="237" y="120"/>
                  </a:lnTo>
                  <a:lnTo>
                    <a:pt x="273" y="120"/>
                  </a:lnTo>
                  <a:lnTo>
                    <a:pt x="282" y="123"/>
                  </a:lnTo>
                  <a:lnTo>
                    <a:pt x="288" y="123"/>
                  </a:lnTo>
                  <a:lnTo>
                    <a:pt x="294" y="120"/>
                  </a:lnTo>
                  <a:lnTo>
                    <a:pt x="300" y="120"/>
                  </a:lnTo>
                  <a:lnTo>
                    <a:pt x="309" y="126"/>
                  </a:lnTo>
                  <a:lnTo>
                    <a:pt x="324" y="126"/>
                  </a:lnTo>
                  <a:lnTo>
                    <a:pt x="327" y="126"/>
                  </a:lnTo>
                  <a:lnTo>
                    <a:pt x="333" y="132"/>
                  </a:lnTo>
                  <a:lnTo>
                    <a:pt x="345" y="135"/>
                  </a:lnTo>
                  <a:lnTo>
                    <a:pt x="363" y="147"/>
                  </a:lnTo>
                  <a:lnTo>
                    <a:pt x="369" y="141"/>
                  </a:lnTo>
                  <a:lnTo>
                    <a:pt x="405" y="132"/>
                  </a:lnTo>
                  <a:lnTo>
                    <a:pt x="414" y="129"/>
                  </a:lnTo>
                  <a:lnTo>
                    <a:pt x="420" y="123"/>
                  </a:lnTo>
                  <a:lnTo>
                    <a:pt x="423" y="123"/>
                  </a:lnTo>
                  <a:lnTo>
                    <a:pt x="426" y="120"/>
                  </a:lnTo>
                  <a:lnTo>
                    <a:pt x="432" y="111"/>
                  </a:lnTo>
                  <a:lnTo>
                    <a:pt x="444" y="102"/>
                  </a:lnTo>
                  <a:lnTo>
                    <a:pt x="471" y="9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2" name="Freeform 14"/>
            <p:cNvSpPr/>
            <p:nvPr/>
          </p:nvSpPr>
          <p:spPr bwMode="auto">
            <a:xfrm>
              <a:off x="4026807" y="1616076"/>
              <a:ext cx="922338" cy="908050"/>
            </a:xfrm>
            <a:custGeom>
              <a:avLst/>
              <a:gdLst>
                <a:gd name="T0" fmla="*/ 138 w 581"/>
                <a:gd name="T1" fmla="*/ 27 h 572"/>
                <a:gd name="T2" fmla="*/ 162 w 581"/>
                <a:gd name="T3" fmla="*/ 21 h 572"/>
                <a:gd name="T4" fmla="*/ 189 w 581"/>
                <a:gd name="T5" fmla="*/ 24 h 572"/>
                <a:gd name="T6" fmla="*/ 249 w 581"/>
                <a:gd name="T7" fmla="*/ 51 h 572"/>
                <a:gd name="T8" fmla="*/ 258 w 581"/>
                <a:gd name="T9" fmla="*/ 39 h 572"/>
                <a:gd name="T10" fmla="*/ 303 w 581"/>
                <a:gd name="T11" fmla="*/ 48 h 572"/>
                <a:gd name="T12" fmla="*/ 342 w 581"/>
                <a:gd name="T13" fmla="*/ 63 h 572"/>
                <a:gd name="T14" fmla="*/ 354 w 581"/>
                <a:gd name="T15" fmla="*/ 84 h 572"/>
                <a:gd name="T16" fmla="*/ 369 w 581"/>
                <a:gd name="T17" fmla="*/ 114 h 572"/>
                <a:gd name="T18" fmla="*/ 378 w 581"/>
                <a:gd name="T19" fmla="*/ 129 h 572"/>
                <a:gd name="T20" fmla="*/ 396 w 581"/>
                <a:gd name="T21" fmla="*/ 147 h 572"/>
                <a:gd name="T22" fmla="*/ 420 w 581"/>
                <a:gd name="T23" fmla="*/ 132 h 572"/>
                <a:gd name="T24" fmla="*/ 459 w 581"/>
                <a:gd name="T25" fmla="*/ 156 h 572"/>
                <a:gd name="T26" fmla="*/ 495 w 581"/>
                <a:gd name="T27" fmla="*/ 159 h 572"/>
                <a:gd name="T28" fmla="*/ 518 w 581"/>
                <a:gd name="T29" fmla="*/ 147 h 572"/>
                <a:gd name="T30" fmla="*/ 545 w 581"/>
                <a:gd name="T31" fmla="*/ 153 h 572"/>
                <a:gd name="T32" fmla="*/ 575 w 581"/>
                <a:gd name="T33" fmla="*/ 180 h 572"/>
                <a:gd name="T34" fmla="*/ 560 w 581"/>
                <a:gd name="T35" fmla="*/ 216 h 572"/>
                <a:gd name="T36" fmla="*/ 509 w 581"/>
                <a:gd name="T37" fmla="*/ 213 h 572"/>
                <a:gd name="T38" fmla="*/ 474 w 581"/>
                <a:gd name="T39" fmla="*/ 192 h 572"/>
                <a:gd name="T40" fmla="*/ 462 w 581"/>
                <a:gd name="T41" fmla="*/ 186 h 572"/>
                <a:gd name="T42" fmla="*/ 453 w 581"/>
                <a:gd name="T43" fmla="*/ 204 h 572"/>
                <a:gd name="T44" fmla="*/ 441 w 581"/>
                <a:gd name="T45" fmla="*/ 231 h 572"/>
                <a:gd name="T46" fmla="*/ 462 w 581"/>
                <a:gd name="T47" fmla="*/ 255 h 572"/>
                <a:gd name="T48" fmla="*/ 477 w 581"/>
                <a:gd name="T49" fmla="*/ 258 h 572"/>
                <a:gd name="T50" fmla="*/ 489 w 581"/>
                <a:gd name="T51" fmla="*/ 246 h 572"/>
                <a:gd name="T52" fmla="*/ 509 w 581"/>
                <a:gd name="T53" fmla="*/ 273 h 572"/>
                <a:gd name="T54" fmla="*/ 501 w 581"/>
                <a:gd name="T55" fmla="*/ 302 h 572"/>
                <a:gd name="T56" fmla="*/ 498 w 581"/>
                <a:gd name="T57" fmla="*/ 335 h 572"/>
                <a:gd name="T58" fmla="*/ 474 w 581"/>
                <a:gd name="T59" fmla="*/ 359 h 572"/>
                <a:gd name="T60" fmla="*/ 468 w 581"/>
                <a:gd name="T61" fmla="*/ 407 h 572"/>
                <a:gd name="T62" fmla="*/ 462 w 581"/>
                <a:gd name="T63" fmla="*/ 467 h 572"/>
                <a:gd name="T64" fmla="*/ 444 w 581"/>
                <a:gd name="T65" fmla="*/ 515 h 572"/>
                <a:gd name="T66" fmla="*/ 426 w 581"/>
                <a:gd name="T67" fmla="*/ 557 h 572"/>
                <a:gd name="T68" fmla="*/ 390 w 581"/>
                <a:gd name="T69" fmla="*/ 554 h 572"/>
                <a:gd name="T70" fmla="*/ 360 w 581"/>
                <a:gd name="T71" fmla="*/ 536 h 572"/>
                <a:gd name="T72" fmla="*/ 321 w 581"/>
                <a:gd name="T73" fmla="*/ 533 h 572"/>
                <a:gd name="T74" fmla="*/ 273 w 581"/>
                <a:gd name="T75" fmla="*/ 530 h 572"/>
                <a:gd name="T76" fmla="*/ 249 w 581"/>
                <a:gd name="T77" fmla="*/ 515 h 572"/>
                <a:gd name="T78" fmla="*/ 225 w 581"/>
                <a:gd name="T79" fmla="*/ 530 h 572"/>
                <a:gd name="T80" fmla="*/ 213 w 581"/>
                <a:gd name="T81" fmla="*/ 536 h 572"/>
                <a:gd name="T82" fmla="*/ 189 w 581"/>
                <a:gd name="T83" fmla="*/ 515 h 572"/>
                <a:gd name="T84" fmla="*/ 165 w 581"/>
                <a:gd name="T85" fmla="*/ 488 h 572"/>
                <a:gd name="T86" fmla="*/ 168 w 581"/>
                <a:gd name="T87" fmla="*/ 461 h 572"/>
                <a:gd name="T88" fmla="*/ 159 w 581"/>
                <a:gd name="T89" fmla="*/ 437 h 572"/>
                <a:gd name="T90" fmla="*/ 147 w 581"/>
                <a:gd name="T91" fmla="*/ 425 h 572"/>
                <a:gd name="T92" fmla="*/ 120 w 581"/>
                <a:gd name="T93" fmla="*/ 407 h 572"/>
                <a:gd name="T94" fmla="*/ 111 w 581"/>
                <a:gd name="T95" fmla="*/ 392 h 572"/>
                <a:gd name="T96" fmla="*/ 81 w 581"/>
                <a:gd name="T97" fmla="*/ 353 h 572"/>
                <a:gd name="T98" fmla="*/ 21 w 581"/>
                <a:gd name="T99" fmla="*/ 296 h 572"/>
                <a:gd name="T100" fmla="*/ 3 w 581"/>
                <a:gd name="T101" fmla="*/ 255 h 572"/>
                <a:gd name="T102" fmla="*/ 12 w 581"/>
                <a:gd name="T103" fmla="*/ 222 h 572"/>
                <a:gd name="T104" fmla="*/ 24 w 581"/>
                <a:gd name="T105" fmla="*/ 201 h 572"/>
                <a:gd name="T106" fmla="*/ 18 w 581"/>
                <a:gd name="T107" fmla="*/ 186 h 572"/>
                <a:gd name="T108" fmla="*/ 15 w 581"/>
                <a:gd name="T109" fmla="*/ 120 h 572"/>
                <a:gd name="T110" fmla="*/ 30 w 581"/>
                <a:gd name="T111" fmla="*/ 90 h 572"/>
                <a:gd name="T112" fmla="*/ 42 w 581"/>
                <a:gd name="T113" fmla="*/ 45 h 572"/>
                <a:gd name="T114" fmla="*/ 42 w 581"/>
                <a:gd name="T115" fmla="*/ 21 h 572"/>
                <a:gd name="T116" fmla="*/ 60 w 581"/>
                <a:gd name="T117" fmla="*/ 15 h 572"/>
                <a:gd name="T118" fmla="*/ 84 w 581"/>
                <a:gd name="T119" fmla="*/ 18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81" h="572">
                  <a:moveTo>
                    <a:pt x="117" y="21"/>
                  </a:moveTo>
                  <a:lnTo>
                    <a:pt x="117" y="24"/>
                  </a:lnTo>
                  <a:lnTo>
                    <a:pt x="117" y="27"/>
                  </a:lnTo>
                  <a:lnTo>
                    <a:pt x="117" y="30"/>
                  </a:lnTo>
                  <a:lnTo>
                    <a:pt x="117" y="33"/>
                  </a:lnTo>
                  <a:lnTo>
                    <a:pt x="117" y="36"/>
                  </a:lnTo>
                  <a:lnTo>
                    <a:pt x="123" y="36"/>
                  </a:lnTo>
                  <a:lnTo>
                    <a:pt x="129" y="33"/>
                  </a:lnTo>
                  <a:lnTo>
                    <a:pt x="132" y="30"/>
                  </a:lnTo>
                  <a:lnTo>
                    <a:pt x="138" y="27"/>
                  </a:lnTo>
                  <a:lnTo>
                    <a:pt x="144" y="30"/>
                  </a:lnTo>
                  <a:lnTo>
                    <a:pt x="144" y="30"/>
                  </a:lnTo>
                  <a:lnTo>
                    <a:pt x="147" y="30"/>
                  </a:lnTo>
                  <a:lnTo>
                    <a:pt x="147" y="30"/>
                  </a:lnTo>
                  <a:lnTo>
                    <a:pt x="150" y="30"/>
                  </a:lnTo>
                  <a:lnTo>
                    <a:pt x="150" y="27"/>
                  </a:lnTo>
                  <a:lnTo>
                    <a:pt x="153" y="24"/>
                  </a:lnTo>
                  <a:lnTo>
                    <a:pt x="153" y="24"/>
                  </a:lnTo>
                  <a:lnTo>
                    <a:pt x="156" y="21"/>
                  </a:lnTo>
                  <a:lnTo>
                    <a:pt x="162" y="21"/>
                  </a:lnTo>
                  <a:lnTo>
                    <a:pt x="168" y="24"/>
                  </a:lnTo>
                  <a:lnTo>
                    <a:pt x="171" y="24"/>
                  </a:lnTo>
                  <a:lnTo>
                    <a:pt x="174" y="24"/>
                  </a:lnTo>
                  <a:lnTo>
                    <a:pt x="174" y="24"/>
                  </a:lnTo>
                  <a:lnTo>
                    <a:pt x="177" y="21"/>
                  </a:lnTo>
                  <a:lnTo>
                    <a:pt x="177" y="21"/>
                  </a:lnTo>
                  <a:lnTo>
                    <a:pt x="180" y="18"/>
                  </a:lnTo>
                  <a:lnTo>
                    <a:pt x="180" y="18"/>
                  </a:lnTo>
                  <a:lnTo>
                    <a:pt x="186" y="21"/>
                  </a:lnTo>
                  <a:lnTo>
                    <a:pt x="189" y="24"/>
                  </a:lnTo>
                  <a:lnTo>
                    <a:pt x="189" y="24"/>
                  </a:lnTo>
                  <a:lnTo>
                    <a:pt x="195" y="33"/>
                  </a:lnTo>
                  <a:lnTo>
                    <a:pt x="198" y="36"/>
                  </a:lnTo>
                  <a:lnTo>
                    <a:pt x="204" y="39"/>
                  </a:lnTo>
                  <a:lnTo>
                    <a:pt x="216" y="42"/>
                  </a:lnTo>
                  <a:lnTo>
                    <a:pt x="222" y="45"/>
                  </a:lnTo>
                  <a:lnTo>
                    <a:pt x="225" y="54"/>
                  </a:lnTo>
                  <a:lnTo>
                    <a:pt x="228" y="54"/>
                  </a:lnTo>
                  <a:lnTo>
                    <a:pt x="246" y="51"/>
                  </a:lnTo>
                  <a:lnTo>
                    <a:pt x="249" y="51"/>
                  </a:lnTo>
                  <a:lnTo>
                    <a:pt x="249" y="51"/>
                  </a:lnTo>
                  <a:lnTo>
                    <a:pt x="252" y="48"/>
                  </a:lnTo>
                  <a:lnTo>
                    <a:pt x="252" y="48"/>
                  </a:lnTo>
                  <a:lnTo>
                    <a:pt x="255" y="48"/>
                  </a:lnTo>
                  <a:lnTo>
                    <a:pt x="255" y="48"/>
                  </a:lnTo>
                  <a:lnTo>
                    <a:pt x="255" y="45"/>
                  </a:lnTo>
                  <a:lnTo>
                    <a:pt x="255" y="42"/>
                  </a:lnTo>
                  <a:lnTo>
                    <a:pt x="255" y="42"/>
                  </a:lnTo>
                  <a:lnTo>
                    <a:pt x="255" y="42"/>
                  </a:lnTo>
                  <a:lnTo>
                    <a:pt x="258" y="39"/>
                  </a:lnTo>
                  <a:lnTo>
                    <a:pt x="264" y="39"/>
                  </a:lnTo>
                  <a:lnTo>
                    <a:pt x="264" y="39"/>
                  </a:lnTo>
                  <a:lnTo>
                    <a:pt x="261" y="36"/>
                  </a:lnTo>
                  <a:lnTo>
                    <a:pt x="261" y="36"/>
                  </a:lnTo>
                  <a:lnTo>
                    <a:pt x="273" y="36"/>
                  </a:lnTo>
                  <a:lnTo>
                    <a:pt x="279" y="36"/>
                  </a:lnTo>
                  <a:lnTo>
                    <a:pt x="285" y="39"/>
                  </a:lnTo>
                  <a:lnTo>
                    <a:pt x="285" y="39"/>
                  </a:lnTo>
                  <a:lnTo>
                    <a:pt x="297" y="45"/>
                  </a:lnTo>
                  <a:lnTo>
                    <a:pt x="303" y="48"/>
                  </a:lnTo>
                  <a:lnTo>
                    <a:pt x="306" y="51"/>
                  </a:lnTo>
                  <a:lnTo>
                    <a:pt x="306" y="51"/>
                  </a:lnTo>
                  <a:lnTo>
                    <a:pt x="309" y="51"/>
                  </a:lnTo>
                  <a:lnTo>
                    <a:pt x="309" y="48"/>
                  </a:lnTo>
                  <a:lnTo>
                    <a:pt x="315" y="48"/>
                  </a:lnTo>
                  <a:lnTo>
                    <a:pt x="315" y="45"/>
                  </a:lnTo>
                  <a:lnTo>
                    <a:pt x="318" y="45"/>
                  </a:lnTo>
                  <a:lnTo>
                    <a:pt x="336" y="57"/>
                  </a:lnTo>
                  <a:lnTo>
                    <a:pt x="342" y="60"/>
                  </a:lnTo>
                  <a:lnTo>
                    <a:pt x="342" y="63"/>
                  </a:lnTo>
                  <a:lnTo>
                    <a:pt x="342" y="66"/>
                  </a:lnTo>
                  <a:lnTo>
                    <a:pt x="342" y="66"/>
                  </a:lnTo>
                  <a:lnTo>
                    <a:pt x="342" y="66"/>
                  </a:lnTo>
                  <a:lnTo>
                    <a:pt x="342" y="66"/>
                  </a:lnTo>
                  <a:lnTo>
                    <a:pt x="342" y="66"/>
                  </a:lnTo>
                  <a:lnTo>
                    <a:pt x="345" y="69"/>
                  </a:lnTo>
                  <a:lnTo>
                    <a:pt x="354" y="81"/>
                  </a:lnTo>
                  <a:lnTo>
                    <a:pt x="354" y="81"/>
                  </a:lnTo>
                  <a:lnTo>
                    <a:pt x="354" y="81"/>
                  </a:lnTo>
                  <a:lnTo>
                    <a:pt x="354" y="84"/>
                  </a:lnTo>
                  <a:lnTo>
                    <a:pt x="351" y="84"/>
                  </a:lnTo>
                  <a:lnTo>
                    <a:pt x="348" y="87"/>
                  </a:lnTo>
                  <a:lnTo>
                    <a:pt x="348" y="87"/>
                  </a:lnTo>
                  <a:lnTo>
                    <a:pt x="351" y="93"/>
                  </a:lnTo>
                  <a:lnTo>
                    <a:pt x="354" y="96"/>
                  </a:lnTo>
                  <a:lnTo>
                    <a:pt x="369" y="111"/>
                  </a:lnTo>
                  <a:lnTo>
                    <a:pt x="369" y="111"/>
                  </a:lnTo>
                  <a:lnTo>
                    <a:pt x="369" y="111"/>
                  </a:lnTo>
                  <a:lnTo>
                    <a:pt x="369" y="114"/>
                  </a:lnTo>
                  <a:lnTo>
                    <a:pt x="369" y="114"/>
                  </a:lnTo>
                  <a:lnTo>
                    <a:pt x="369" y="114"/>
                  </a:lnTo>
                  <a:lnTo>
                    <a:pt x="369" y="117"/>
                  </a:lnTo>
                  <a:lnTo>
                    <a:pt x="372" y="117"/>
                  </a:lnTo>
                  <a:lnTo>
                    <a:pt x="372" y="117"/>
                  </a:lnTo>
                  <a:lnTo>
                    <a:pt x="375" y="123"/>
                  </a:lnTo>
                  <a:lnTo>
                    <a:pt x="375" y="126"/>
                  </a:lnTo>
                  <a:lnTo>
                    <a:pt x="375" y="126"/>
                  </a:lnTo>
                  <a:lnTo>
                    <a:pt x="375" y="129"/>
                  </a:lnTo>
                  <a:lnTo>
                    <a:pt x="378" y="129"/>
                  </a:lnTo>
                  <a:lnTo>
                    <a:pt x="378" y="129"/>
                  </a:lnTo>
                  <a:lnTo>
                    <a:pt x="381" y="129"/>
                  </a:lnTo>
                  <a:lnTo>
                    <a:pt x="381" y="129"/>
                  </a:lnTo>
                  <a:lnTo>
                    <a:pt x="384" y="132"/>
                  </a:lnTo>
                  <a:lnTo>
                    <a:pt x="384" y="132"/>
                  </a:lnTo>
                  <a:lnTo>
                    <a:pt x="381" y="138"/>
                  </a:lnTo>
                  <a:lnTo>
                    <a:pt x="381" y="141"/>
                  </a:lnTo>
                  <a:lnTo>
                    <a:pt x="381" y="141"/>
                  </a:lnTo>
                  <a:lnTo>
                    <a:pt x="384" y="147"/>
                  </a:lnTo>
                  <a:lnTo>
                    <a:pt x="387" y="147"/>
                  </a:lnTo>
                  <a:lnTo>
                    <a:pt x="396" y="147"/>
                  </a:lnTo>
                  <a:lnTo>
                    <a:pt x="405" y="150"/>
                  </a:lnTo>
                  <a:lnTo>
                    <a:pt x="408" y="150"/>
                  </a:lnTo>
                  <a:lnTo>
                    <a:pt x="411" y="144"/>
                  </a:lnTo>
                  <a:lnTo>
                    <a:pt x="411" y="144"/>
                  </a:lnTo>
                  <a:lnTo>
                    <a:pt x="411" y="138"/>
                  </a:lnTo>
                  <a:lnTo>
                    <a:pt x="408" y="135"/>
                  </a:lnTo>
                  <a:lnTo>
                    <a:pt x="408" y="135"/>
                  </a:lnTo>
                  <a:lnTo>
                    <a:pt x="408" y="129"/>
                  </a:lnTo>
                  <a:lnTo>
                    <a:pt x="411" y="129"/>
                  </a:lnTo>
                  <a:lnTo>
                    <a:pt x="420" y="132"/>
                  </a:lnTo>
                  <a:lnTo>
                    <a:pt x="426" y="129"/>
                  </a:lnTo>
                  <a:lnTo>
                    <a:pt x="429" y="132"/>
                  </a:lnTo>
                  <a:lnTo>
                    <a:pt x="441" y="138"/>
                  </a:lnTo>
                  <a:lnTo>
                    <a:pt x="447" y="138"/>
                  </a:lnTo>
                  <a:lnTo>
                    <a:pt x="447" y="150"/>
                  </a:lnTo>
                  <a:lnTo>
                    <a:pt x="447" y="150"/>
                  </a:lnTo>
                  <a:lnTo>
                    <a:pt x="450" y="159"/>
                  </a:lnTo>
                  <a:lnTo>
                    <a:pt x="453" y="162"/>
                  </a:lnTo>
                  <a:lnTo>
                    <a:pt x="459" y="159"/>
                  </a:lnTo>
                  <a:lnTo>
                    <a:pt x="459" y="156"/>
                  </a:lnTo>
                  <a:lnTo>
                    <a:pt x="459" y="156"/>
                  </a:lnTo>
                  <a:lnTo>
                    <a:pt x="459" y="156"/>
                  </a:lnTo>
                  <a:lnTo>
                    <a:pt x="459" y="153"/>
                  </a:lnTo>
                  <a:lnTo>
                    <a:pt x="459" y="153"/>
                  </a:lnTo>
                  <a:lnTo>
                    <a:pt x="462" y="150"/>
                  </a:lnTo>
                  <a:lnTo>
                    <a:pt x="462" y="150"/>
                  </a:lnTo>
                  <a:lnTo>
                    <a:pt x="471" y="156"/>
                  </a:lnTo>
                  <a:lnTo>
                    <a:pt x="474" y="159"/>
                  </a:lnTo>
                  <a:lnTo>
                    <a:pt x="477" y="159"/>
                  </a:lnTo>
                  <a:lnTo>
                    <a:pt x="495" y="159"/>
                  </a:lnTo>
                  <a:lnTo>
                    <a:pt x="501" y="162"/>
                  </a:lnTo>
                  <a:lnTo>
                    <a:pt x="503" y="162"/>
                  </a:lnTo>
                  <a:lnTo>
                    <a:pt x="503" y="162"/>
                  </a:lnTo>
                  <a:lnTo>
                    <a:pt x="506" y="156"/>
                  </a:lnTo>
                  <a:lnTo>
                    <a:pt x="506" y="156"/>
                  </a:lnTo>
                  <a:lnTo>
                    <a:pt x="509" y="156"/>
                  </a:lnTo>
                  <a:lnTo>
                    <a:pt x="512" y="156"/>
                  </a:lnTo>
                  <a:lnTo>
                    <a:pt x="515" y="153"/>
                  </a:lnTo>
                  <a:lnTo>
                    <a:pt x="515" y="153"/>
                  </a:lnTo>
                  <a:lnTo>
                    <a:pt x="518" y="147"/>
                  </a:lnTo>
                  <a:lnTo>
                    <a:pt x="518" y="147"/>
                  </a:lnTo>
                  <a:lnTo>
                    <a:pt x="521" y="144"/>
                  </a:lnTo>
                  <a:lnTo>
                    <a:pt x="527" y="141"/>
                  </a:lnTo>
                  <a:lnTo>
                    <a:pt x="530" y="144"/>
                  </a:lnTo>
                  <a:lnTo>
                    <a:pt x="530" y="147"/>
                  </a:lnTo>
                  <a:lnTo>
                    <a:pt x="542" y="147"/>
                  </a:lnTo>
                  <a:lnTo>
                    <a:pt x="545" y="147"/>
                  </a:lnTo>
                  <a:lnTo>
                    <a:pt x="545" y="153"/>
                  </a:lnTo>
                  <a:lnTo>
                    <a:pt x="545" y="153"/>
                  </a:lnTo>
                  <a:lnTo>
                    <a:pt x="545" y="153"/>
                  </a:lnTo>
                  <a:lnTo>
                    <a:pt x="545" y="156"/>
                  </a:lnTo>
                  <a:lnTo>
                    <a:pt x="542" y="156"/>
                  </a:lnTo>
                  <a:lnTo>
                    <a:pt x="542" y="156"/>
                  </a:lnTo>
                  <a:lnTo>
                    <a:pt x="545" y="159"/>
                  </a:lnTo>
                  <a:lnTo>
                    <a:pt x="551" y="168"/>
                  </a:lnTo>
                  <a:lnTo>
                    <a:pt x="554" y="171"/>
                  </a:lnTo>
                  <a:lnTo>
                    <a:pt x="560" y="174"/>
                  </a:lnTo>
                  <a:lnTo>
                    <a:pt x="569" y="174"/>
                  </a:lnTo>
                  <a:lnTo>
                    <a:pt x="572" y="177"/>
                  </a:lnTo>
                  <a:lnTo>
                    <a:pt x="575" y="180"/>
                  </a:lnTo>
                  <a:lnTo>
                    <a:pt x="575" y="183"/>
                  </a:lnTo>
                  <a:lnTo>
                    <a:pt x="578" y="186"/>
                  </a:lnTo>
                  <a:lnTo>
                    <a:pt x="581" y="186"/>
                  </a:lnTo>
                  <a:lnTo>
                    <a:pt x="572" y="198"/>
                  </a:lnTo>
                  <a:lnTo>
                    <a:pt x="569" y="210"/>
                  </a:lnTo>
                  <a:lnTo>
                    <a:pt x="566" y="213"/>
                  </a:lnTo>
                  <a:lnTo>
                    <a:pt x="566" y="216"/>
                  </a:lnTo>
                  <a:lnTo>
                    <a:pt x="563" y="216"/>
                  </a:lnTo>
                  <a:lnTo>
                    <a:pt x="560" y="216"/>
                  </a:lnTo>
                  <a:lnTo>
                    <a:pt x="560" y="216"/>
                  </a:lnTo>
                  <a:lnTo>
                    <a:pt x="557" y="216"/>
                  </a:lnTo>
                  <a:lnTo>
                    <a:pt x="551" y="213"/>
                  </a:lnTo>
                  <a:lnTo>
                    <a:pt x="551" y="210"/>
                  </a:lnTo>
                  <a:lnTo>
                    <a:pt x="548" y="210"/>
                  </a:lnTo>
                  <a:lnTo>
                    <a:pt x="545" y="210"/>
                  </a:lnTo>
                  <a:lnTo>
                    <a:pt x="524" y="216"/>
                  </a:lnTo>
                  <a:lnTo>
                    <a:pt x="515" y="216"/>
                  </a:lnTo>
                  <a:lnTo>
                    <a:pt x="512" y="213"/>
                  </a:lnTo>
                  <a:lnTo>
                    <a:pt x="509" y="213"/>
                  </a:lnTo>
                  <a:lnTo>
                    <a:pt x="509" y="213"/>
                  </a:lnTo>
                  <a:lnTo>
                    <a:pt x="506" y="210"/>
                  </a:lnTo>
                  <a:lnTo>
                    <a:pt x="506" y="207"/>
                  </a:lnTo>
                  <a:lnTo>
                    <a:pt x="506" y="207"/>
                  </a:lnTo>
                  <a:lnTo>
                    <a:pt x="503" y="204"/>
                  </a:lnTo>
                  <a:lnTo>
                    <a:pt x="503" y="204"/>
                  </a:lnTo>
                  <a:lnTo>
                    <a:pt x="495" y="201"/>
                  </a:lnTo>
                  <a:lnTo>
                    <a:pt x="486" y="198"/>
                  </a:lnTo>
                  <a:lnTo>
                    <a:pt x="477" y="195"/>
                  </a:lnTo>
                  <a:lnTo>
                    <a:pt x="474" y="195"/>
                  </a:lnTo>
                  <a:lnTo>
                    <a:pt x="474" y="192"/>
                  </a:lnTo>
                  <a:lnTo>
                    <a:pt x="474" y="189"/>
                  </a:lnTo>
                  <a:lnTo>
                    <a:pt x="471" y="180"/>
                  </a:lnTo>
                  <a:lnTo>
                    <a:pt x="471" y="180"/>
                  </a:lnTo>
                  <a:lnTo>
                    <a:pt x="468" y="177"/>
                  </a:lnTo>
                  <a:lnTo>
                    <a:pt x="465" y="177"/>
                  </a:lnTo>
                  <a:lnTo>
                    <a:pt x="462" y="177"/>
                  </a:lnTo>
                  <a:lnTo>
                    <a:pt x="462" y="177"/>
                  </a:lnTo>
                  <a:lnTo>
                    <a:pt x="462" y="180"/>
                  </a:lnTo>
                  <a:lnTo>
                    <a:pt x="462" y="183"/>
                  </a:lnTo>
                  <a:lnTo>
                    <a:pt x="462" y="186"/>
                  </a:lnTo>
                  <a:lnTo>
                    <a:pt x="462" y="189"/>
                  </a:lnTo>
                  <a:lnTo>
                    <a:pt x="459" y="192"/>
                  </a:lnTo>
                  <a:lnTo>
                    <a:pt x="456" y="192"/>
                  </a:lnTo>
                  <a:lnTo>
                    <a:pt x="456" y="198"/>
                  </a:lnTo>
                  <a:lnTo>
                    <a:pt x="453" y="198"/>
                  </a:lnTo>
                  <a:lnTo>
                    <a:pt x="453" y="198"/>
                  </a:lnTo>
                  <a:lnTo>
                    <a:pt x="453" y="201"/>
                  </a:lnTo>
                  <a:lnTo>
                    <a:pt x="453" y="201"/>
                  </a:lnTo>
                  <a:lnTo>
                    <a:pt x="453" y="204"/>
                  </a:lnTo>
                  <a:lnTo>
                    <a:pt x="453" y="204"/>
                  </a:lnTo>
                  <a:lnTo>
                    <a:pt x="453" y="207"/>
                  </a:lnTo>
                  <a:lnTo>
                    <a:pt x="444" y="213"/>
                  </a:lnTo>
                  <a:lnTo>
                    <a:pt x="444" y="216"/>
                  </a:lnTo>
                  <a:lnTo>
                    <a:pt x="441" y="216"/>
                  </a:lnTo>
                  <a:lnTo>
                    <a:pt x="441" y="219"/>
                  </a:lnTo>
                  <a:lnTo>
                    <a:pt x="441" y="222"/>
                  </a:lnTo>
                  <a:lnTo>
                    <a:pt x="441" y="225"/>
                  </a:lnTo>
                  <a:lnTo>
                    <a:pt x="441" y="225"/>
                  </a:lnTo>
                  <a:lnTo>
                    <a:pt x="441" y="228"/>
                  </a:lnTo>
                  <a:lnTo>
                    <a:pt x="441" y="231"/>
                  </a:lnTo>
                  <a:lnTo>
                    <a:pt x="444" y="231"/>
                  </a:lnTo>
                  <a:lnTo>
                    <a:pt x="444" y="234"/>
                  </a:lnTo>
                  <a:lnTo>
                    <a:pt x="447" y="234"/>
                  </a:lnTo>
                  <a:lnTo>
                    <a:pt x="459" y="240"/>
                  </a:lnTo>
                  <a:lnTo>
                    <a:pt x="465" y="243"/>
                  </a:lnTo>
                  <a:lnTo>
                    <a:pt x="465" y="243"/>
                  </a:lnTo>
                  <a:lnTo>
                    <a:pt x="465" y="246"/>
                  </a:lnTo>
                  <a:lnTo>
                    <a:pt x="462" y="249"/>
                  </a:lnTo>
                  <a:lnTo>
                    <a:pt x="462" y="252"/>
                  </a:lnTo>
                  <a:lnTo>
                    <a:pt x="462" y="255"/>
                  </a:lnTo>
                  <a:lnTo>
                    <a:pt x="462" y="255"/>
                  </a:lnTo>
                  <a:lnTo>
                    <a:pt x="462" y="255"/>
                  </a:lnTo>
                  <a:lnTo>
                    <a:pt x="465" y="258"/>
                  </a:lnTo>
                  <a:lnTo>
                    <a:pt x="465" y="261"/>
                  </a:lnTo>
                  <a:lnTo>
                    <a:pt x="468" y="264"/>
                  </a:lnTo>
                  <a:lnTo>
                    <a:pt x="468" y="264"/>
                  </a:lnTo>
                  <a:lnTo>
                    <a:pt x="471" y="264"/>
                  </a:lnTo>
                  <a:lnTo>
                    <a:pt x="471" y="264"/>
                  </a:lnTo>
                  <a:lnTo>
                    <a:pt x="474" y="261"/>
                  </a:lnTo>
                  <a:lnTo>
                    <a:pt x="477" y="258"/>
                  </a:lnTo>
                  <a:lnTo>
                    <a:pt x="477" y="255"/>
                  </a:lnTo>
                  <a:lnTo>
                    <a:pt x="480" y="255"/>
                  </a:lnTo>
                  <a:lnTo>
                    <a:pt x="483" y="255"/>
                  </a:lnTo>
                  <a:lnTo>
                    <a:pt x="483" y="255"/>
                  </a:lnTo>
                  <a:lnTo>
                    <a:pt x="486" y="252"/>
                  </a:lnTo>
                  <a:lnTo>
                    <a:pt x="486" y="249"/>
                  </a:lnTo>
                  <a:lnTo>
                    <a:pt x="486" y="246"/>
                  </a:lnTo>
                  <a:lnTo>
                    <a:pt x="486" y="246"/>
                  </a:lnTo>
                  <a:lnTo>
                    <a:pt x="489" y="243"/>
                  </a:lnTo>
                  <a:lnTo>
                    <a:pt x="489" y="246"/>
                  </a:lnTo>
                  <a:lnTo>
                    <a:pt x="489" y="246"/>
                  </a:lnTo>
                  <a:lnTo>
                    <a:pt x="489" y="249"/>
                  </a:lnTo>
                  <a:lnTo>
                    <a:pt x="489" y="249"/>
                  </a:lnTo>
                  <a:lnTo>
                    <a:pt x="489" y="252"/>
                  </a:lnTo>
                  <a:lnTo>
                    <a:pt x="492" y="252"/>
                  </a:lnTo>
                  <a:lnTo>
                    <a:pt x="495" y="255"/>
                  </a:lnTo>
                  <a:lnTo>
                    <a:pt x="498" y="255"/>
                  </a:lnTo>
                  <a:lnTo>
                    <a:pt x="509" y="270"/>
                  </a:lnTo>
                  <a:lnTo>
                    <a:pt x="509" y="270"/>
                  </a:lnTo>
                  <a:lnTo>
                    <a:pt x="509" y="273"/>
                  </a:lnTo>
                  <a:lnTo>
                    <a:pt x="512" y="273"/>
                  </a:lnTo>
                  <a:lnTo>
                    <a:pt x="512" y="276"/>
                  </a:lnTo>
                  <a:lnTo>
                    <a:pt x="512" y="276"/>
                  </a:lnTo>
                  <a:lnTo>
                    <a:pt x="512" y="279"/>
                  </a:lnTo>
                  <a:lnTo>
                    <a:pt x="509" y="279"/>
                  </a:lnTo>
                  <a:lnTo>
                    <a:pt x="506" y="290"/>
                  </a:lnTo>
                  <a:lnTo>
                    <a:pt x="501" y="293"/>
                  </a:lnTo>
                  <a:lnTo>
                    <a:pt x="501" y="296"/>
                  </a:lnTo>
                  <a:lnTo>
                    <a:pt x="501" y="299"/>
                  </a:lnTo>
                  <a:lnTo>
                    <a:pt x="501" y="302"/>
                  </a:lnTo>
                  <a:lnTo>
                    <a:pt x="503" y="302"/>
                  </a:lnTo>
                  <a:lnTo>
                    <a:pt x="503" y="305"/>
                  </a:lnTo>
                  <a:lnTo>
                    <a:pt x="506" y="305"/>
                  </a:lnTo>
                  <a:lnTo>
                    <a:pt x="506" y="308"/>
                  </a:lnTo>
                  <a:lnTo>
                    <a:pt x="506" y="311"/>
                  </a:lnTo>
                  <a:lnTo>
                    <a:pt x="503" y="317"/>
                  </a:lnTo>
                  <a:lnTo>
                    <a:pt x="503" y="326"/>
                  </a:lnTo>
                  <a:lnTo>
                    <a:pt x="501" y="329"/>
                  </a:lnTo>
                  <a:lnTo>
                    <a:pt x="501" y="332"/>
                  </a:lnTo>
                  <a:lnTo>
                    <a:pt x="498" y="335"/>
                  </a:lnTo>
                  <a:lnTo>
                    <a:pt x="489" y="338"/>
                  </a:lnTo>
                  <a:lnTo>
                    <a:pt x="489" y="341"/>
                  </a:lnTo>
                  <a:lnTo>
                    <a:pt x="486" y="344"/>
                  </a:lnTo>
                  <a:lnTo>
                    <a:pt x="486" y="347"/>
                  </a:lnTo>
                  <a:lnTo>
                    <a:pt x="465" y="347"/>
                  </a:lnTo>
                  <a:lnTo>
                    <a:pt x="462" y="350"/>
                  </a:lnTo>
                  <a:lnTo>
                    <a:pt x="474" y="356"/>
                  </a:lnTo>
                  <a:lnTo>
                    <a:pt x="477" y="356"/>
                  </a:lnTo>
                  <a:lnTo>
                    <a:pt x="474" y="356"/>
                  </a:lnTo>
                  <a:lnTo>
                    <a:pt x="474" y="359"/>
                  </a:lnTo>
                  <a:lnTo>
                    <a:pt x="471" y="362"/>
                  </a:lnTo>
                  <a:lnTo>
                    <a:pt x="471" y="374"/>
                  </a:lnTo>
                  <a:lnTo>
                    <a:pt x="471" y="389"/>
                  </a:lnTo>
                  <a:lnTo>
                    <a:pt x="471" y="392"/>
                  </a:lnTo>
                  <a:lnTo>
                    <a:pt x="468" y="395"/>
                  </a:lnTo>
                  <a:lnTo>
                    <a:pt x="468" y="401"/>
                  </a:lnTo>
                  <a:lnTo>
                    <a:pt x="468" y="404"/>
                  </a:lnTo>
                  <a:lnTo>
                    <a:pt x="468" y="404"/>
                  </a:lnTo>
                  <a:lnTo>
                    <a:pt x="468" y="407"/>
                  </a:lnTo>
                  <a:lnTo>
                    <a:pt x="468" y="407"/>
                  </a:lnTo>
                  <a:lnTo>
                    <a:pt x="471" y="410"/>
                  </a:lnTo>
                  <a:lnTo>
                    <a:pt x="474" y="410"/>
                  </a:lnTo>
                  <a:lnTo>
                    <a:pt x="474" y="410"/>
                  </a:lnTo>
                  <a:lnTo>
                    <a:pt x="483" y="410"/>
                  </a:lnTo>
                  <a:lnTo>
                    <a:pt x="486" y="410"/>
                  </a:lnTo>
                  <a:lnTo>
                    <a:pt x="489" y="413"/>
                  </a:lnTo>
                  <a:lnTo>
                    <a:pt x="489" y="416"/>
                  </a:lnTo>
                  <a:lnTo>
                    <a:pt x="489" y="419"/>
                  </a:lnTo>
                  <a:lnTo>
                    <a:pt x="462" y="464"/>
                  </a:lnTo>
                  <a:lnTo>
                    <a:pt x="462" y="467"/>
                  </a:lnTo>
                  <a:lnTo>
                    <a:pt x="459" y="470"/>
                  </a:lnTo>
                  <a:lnTo>
                    <a:pt x="462" y="470"/>
                  </a:lnTo>
                  <a:lnTo>
                    <a:pt x="462" y="473"/>
                  </a:lnTo>
                  <a:lnTo>
                    <a:pt x="462" y="476"/>
                  </a:lnTo>
                  <a:lnTo>
                    <a:pt x="462" y="479"/>
                  </a:lnTo>
                  <a:lnTo>
                    <a:pt x="462" y="482"/>
                  </a:lnTo>
                  <a:lnTo>
                    <a:pt x="456" y="488"/>
                  </a:lnTo>
                  <a:lnTo>
                    <a:pt x="450" y="503"/>
                  </a:lnTo>
                  <a:lnTo>
                    <a:pt x="447" y="512"/>
                  </a:lnTo>
                  <a:lnTo>
                    <a:pt x="444" y="515"/>
                  </a:lnTo>
                  <a:lnTo>
                    <a:pt x="435" y="524"/>
                  </a:lnTo>
                  <a:lnTo>
                    <a:pt x="435" y="530"/>
                  </a:lnTo>
                  <a:lnTo>
                    <a:pt x="435" y="530"/>
                  </a:lnTo>
                  <a:lnTo>
                    <a:pt x="432" y="536"/>
                  </a:lnTo>
                  <a:lnTo>
                    <a:pt x="432" y="539"/>
                  </a:lnTo>
                  <a:lnTo>
                    <a:pt x="432" y="542"/>
                  </a:lnTo>
                  <a:lnTo>
                    <a:pt x="432" y="545"/>
                  </a:lnTo>
                  <a:lnTo>
                    <a:pt x="426" y="551"/>
                  </a:lnTo>
                  <a:lnTo>
                    <a:pt x="426" y="554"/>
                  </a:lnTo>
                  <a:lnTo>
                    <a:pt x="426" y="557"/>
                  </a:lnTo>
                  <a:lnTo>
                    <a:pt x="429" y="560"/>
                  </a:lnTo>
                  <a:lnTo>
                    <a:pt x="429" y="560"/>
                  </a:lnTo>
                  <a:lnTo>
                    <a:pt x="429" y="563"/>
                  </a:lnTo>
                  <a:lnTo>
                    <a:pt x="426" y="566"/>
                  </a:lnTo>
                  <a:lnTo>
                    <a:pt x="426" y="569"/>
                  </a:lnTo>
                  <a:lnTo>
                    <a:pt x="420" y="572"/>
                  </a:lnTo>
                  <a:lnTo>
                    <a:pt x="417" y="572"/>
                  </a:lnTo>
                  <a:lnTo>
                    <a:pt x="411" y="572"/>
                  </a:lnTo>
                  <a:lnTo>
                    <a:pt x="393" y="557"/>
                  </a:lnTo>
                  <a:lnTo>
                    <a:pt x="390" y="554"/>
                  </a:lnTo>
                  <a:lnTo>
                    <a:pt x="387" y="551"/>
                  </a:lnTo>
                  <a:lnTo>
                    <a:pt x="381" y="551"/>
                  </a:lnTo>
                  <a:lnTo>
                    <a:pt x="378" y="548"/>
                  </a:lnTo>
                  <a:lnTo>
                    <a:pt x="375" y="545"/>
                  </a:lnTo>
                  <a:lnTo>
                    <a:pt x="372" y="539"/>
                  </a:lnTo>
                  <a:lnTo>
                    <a:pt x="369" y="536"/>
                  </a:lnTo>
                  <a:lnTo>
                    <a:pt x="366" y="533"/>
                  </a:lnTo>
                  <a:lnTo>
                    <a:pt x="363" y="533"/>
                  </a:lnTo>
                  <a:lnTo>
                    <a:pt x="360" y="536"/>
                  </a:lnTo>
                  <a:lnTo>
                    <a:pt x="360" y="536"/>
                  </a:lnTo>
                  <a:lnTo>
                    <a:pt x="357" y="539"/>
                  </a:lnTo>
                  <a:lnTo>
                    <a:pt x="357" y="542"/>
                  </a:lnTo>
                  <a:lnTo>
                    <a:pt x="354" y="545"/>
                  </a:lnTo>
                  <a:lnTo>
                    <a:pt x="354" y="545"/>
                  </a:lnTo>
                  <a:lnTo>
                    <a:pt x="351" y="545"/>
                  </a:lnTo>
                  <a:lnTo>
                    <a:pt x="348" y="545"/>
                  </a:lnTo>
                  <a:lnTo>
                    <a:pt x="342" y="545"/>
                  </a:lnTo>
                  <a:lnTo>
                    <a:pt x="339" y="545"/>
                  </a:lnTo>
                  <a:lnTo>
                    <a:pt x="339" y="545"/>
                  </a:lnTo>
                  <a:lnTo>
                    <a:pt x="321" y="533"/>
                  </a:lnTo>
                  <a:lnTo>
                    <a:pt x="312" y="530"/>
                  </a:lnTo>
                  <a:lnTo>
                    <a:pt x="300" y="530"/>
                  </a:lnTo>
                  <a:lnTo>
                    <a:pt x="297" y="533"/>
                  </a:lnTo>
                  <a:lnTo>
                    <a:pt x="294" y="533"/>
                  </a:lnTo>
                  <a:lnTo>
                    <a:pt x="294" y="536"/>
                  </a:lnTo>
                  <a:lnTo>
                    <a:pt x="291" y="536"/>
                  </a:lnTo>
                  <a:lnTo>
                    <a:pt x="285" y="536"/>
                  </a:lnTo>
                  <a:lnTo>
                    <a:pt x="282" y="536"/>
                  </a:lnTo>
                  <a:lnTo>
                    <a:pt x="279" y="533"/>
                  </a:lnTo>
                  <a:lnTo>
                    <a:pt x="273" y="530"/>
                  </a:lnTo>
                  <a:lnTo>
                    <a:pt x="273" y="530"/>
                  </a:lnTo>
                  <a:lnTo>
                    <a:pt x="270" y="527"/>
                  </a:lnTo>
                  <a:lnTo>
                    <a:pt x="273" y="524"/>
                  </a:lnTo>
                  <a:lnTo>
                    <a:pt x="270" y="521"/>
                  </a:lnTo>
                  <a:lnTo>
                    <a:pt x="270" y="521"/>
                  </a:lnTo>
                  <a:lnTo>
                    <a:pt x="267" y="518"/>
                  </a:lnTo>
                  <a:lnTo>
                    <a:pt x="264" y="515"/>
                  </a:lnTo>
                  <a:lnTo>
                    <a:pt x="255" y="512"/>
                  </a:lnTo>
                  <a:lnTo>
                    <a:pt x="249" y="512"/>
                  </a:lnTo>
                  <a:lnTo>
                    <a:pt x="249" y="515"/>
                  </a:lnTo>
                  <a:lnTo>
                    <a:pt x="246" y="515"/>
                  </a:lnTo>
                  <a:lnTo>
                    <a:pt x="243" y="518"/>
                  </a:lnTo>
                  <a:lnTo>
                    <a:pt x="240" y="524"/>
                  </a:lnTo>
                  <a:lnTo>
                    <a:pt x="237" y="524"/>
                  </a:lnTo>
                  <a:lnTo>
                    <a:pt x="234" y="530"/>
                  </a:lnTo>
                  <a:lnTo>
                    <a:pt x="231" y="530"/>
                  </a:lnTo>
                  <a:lnTo>
                    <a:pt x="228" y="533"/>
                  </a:lnTo>
                  <a:lnTo>
                    <a:pt x="228" y="533"/>
                  </a:lnTo>
                  <a:lnTo>
                    <a:pt x="225" y="533"/>
                  </a:lnTo>
                  <a:lnTo>
                    <a:pt x="225" y="530"/>
                  </a:lnTo>
                  <a:lnTo>
                    <a:pt x="225" y="527"/>
                  </a:lnTo>
                  <a:lnTo>
                    <a:pt x="225" y="524"/>
                  </a:lnTo>
                  <a:lnTo>
                    <a:pt x="225" y="524"/>
                  </a:lnTo>
                  <a:lnTo>
                    <a:pt x="225" y="521"/>
                  </a:lnTo>
                  <a:lnTo>
                    <a:pt x="222" y="521"/>
                  </a:lnTo>
                  <a:lnTo>
                    <a:pt x="222" y="521"/>
                  </a:lnTo>
                  <a:lnTo>
                    <a:pt x="222" y="524"/>
                  </a:lnTo>
                  <a:lnTo>
                    <a:pt x="216" y="530"/>
                  </a:lnTo>
                  <a:lnTo>
                    <a:pt x="216" y="533"/>
                  </a:lnTo>
                  <a:lnTo>
                    <a:pt x="213" y="536"/>
                  </a:lnTo>
                  <a:lnTo>
                    <a:pt x="210" y="536"/>
                  </a:lnTo>
                  <a:lnTo>
                    <a:pt x="201" y="524"/>
                  </a:lnTo>
                  <a:lnTo>
                    <a:pt x="195" y="527"/>
                  </a:lnTo>
                  <a:lnTo>
                    <a:pt x="195" y="527"/>
                  </a:lnTo>
                  <a:lnTo>
                    <a:pt x="192" y="527"/>
                  </a:lnTo>
                  <a:lnTo>
                    <a:pt x="192" y="527"/>
                  </a:lnTo>
                  <a:lnTo>
                    <a:pt x="189" y="527"/>
                  </a:lnTo>
                  <a:lnTo>
                    <a:pt x="189" y="524"/>
                  </a:lnTo>
                  <a:lnTo>
                    <a:pt x="189" y="521"/>
                  </a:lnTo>
                  <a:lnTo>
                    <a:pt x="189" y="515"/>
                  </a:lnTo>
                  <a:lnTo>
                    <a:pt x="189" y="512"/>
                  </a:lnTo>
                  <a:lnTo>
                    <a:pt x="189" y="509"/>
                  </a:lnTo>
                  <a:lnTo>
                    <a:pt x="189" y="509"/>
                  </a:lnTo>
                  <a:lnTo>
                    <a:pt x="186" y="506"/>
                  </a:lnTo>
                  <a:lnTo>
                    <a:pt x="183" y="503"/>
                  </a:lnTo>
                  <a:lnTo>
                    <a:pt x="180" y="503"/>
                  </a:lnTo>
                  <a:lnTo>
                    <a:pt x="180" y="503"/>
                  </a:lnTo>
                  <a:lnTo>
                    <a:pt x="177" y="500"/>
                  </a:lnTo>
                  <a:lnTo>
                    <a:pt x="174" y="497"/>
                  </a:lnTo>
                  <a:lnTo>
                    <a:pt x="165" y="488"/>
                  </a:lnTo>
                  <a:lnTo>
                    <a:pt x="162" y="485"/>
                  </a:lnTo>
                  <a:lnTo>
                    <a:pt x="159" y="485"/>
                  </a:lnTo>
                  <a:lnTo>
                    <a:pt x="162" y="482"/>
                  </a:lnTo>
                  <a:lnTo>
                    <a:pt x="162" y="482"/>
                  </a:lnTo>
                  <a:lnTo>
                    <a:pt x="162" y="479"/>
                  </a:lnTo>
                  <a:lnTo>
                    <a:pt x="162" y="476"/>
                  </a:lnTo>
                  <a:lnTo>
                    <a:pt x="168" y="467"/>
                  </a:lnTo>
                  <a:lnTo>
                    <a:pt x="168" y="467"/>
                  </a:lnTo>
                  <a:lnTo>
                    <a:pt x="168" y="464"/>
                  </a:lnTo>
                  <a:lnTo>
                    <a:pt x="168" y="461"/>
                  </a:lnTo>
                  <a:lnTo>
                    <a:pt x="168" y="461"/>
                  </a:lnTo>
                  <a:lnTo>
                    <a:pt x="168" y="458"/>
                  </a:lnTo>
                  <a:lnTo>
                    <a:pt x="171" y="455"/>
                  </a:lnTo>
                  <a:lnTo>
                    <a:pt x="174" y="452"/>
                  </a:lnTo>
                  <a:lnTo>
                    <a:pt x="174" y="452"/>
                  </a:lnTo>
                  <a:lnTo>
                    <a:pt x="171" y="449"/>
                  </a:lnTo>
                  <a:lnTo>
                    <a:pt x="168" y="443"/>
                  </a:lnTo>
                  <a:lnTo>
                    <a:pt x="162" y="440"/>
                  </a:lnTo>
                  <a:lnTo>
                    <a:pt x="159" y="437"/>
                  </a:lnTo>
                  <a:lnTo>
                    <a:pt x="159" y="437"/>
                  </a:lnTo>
                  <a:lnTo>
                    <a:pt x="159" y="437"/>
                  </a:lnTo>
                  <a:lnTo>
                    <a:pt x="159" y="434"/>
                  </a:lnTo>
                  <a:lnTo>
                    <a:pt x="159" y="431"/>
                  </a:lnTo>
                  <a:lnTo>
                    <a:pt x="159" y="431"/>
                  </a:lnTo>
                  <a:lnTo>
                    <a:pt x="159" y="428"/>
                  </a:lnTo>
                  <a:lnTo>
                    <a:pt x="159" y="428"/>
                  </a:lnTo>
                  <a:lnTo>
                    <a:pt x="156" y="425"/>
                  </a:lnTo>
                  <a:lnTo>
                    <a:pt x="153" y="425"/>
                  </a:lnTo>
                  <a:lnTo>
                    <a:pt x="150" y="425"/>
                  </a:lnTo>
                  <a:lnTo>
                    <a:pt x="147" y="425"/>
                  </a:lnTo>
                  <a:lnTo>
                    <a:pt x="144" y="425"/>
                  </a:lnTo>
                  <a:lnTo>
                    <a:pt x="141" y="422"/>
                  </a:lnTo>
                  <a:lnTo>
                    <a:pt x="138" y="419"/>
                  </a:lnTo>
                  <a:lnTo>
                    <a:pt x="135" y="410"/>
                  </a:lnTo>
                  <a:lnTo>
                    <a:pt x="132" y="407"/>
                  </a:lnTo>
                  <a:lnTo>
                    <a:pt x="129" y="404"/>
                  </a:lnTo>
                  <a:lnTo>
                    <a:pt x="123" y="404"/>
                  </a:lnTo>
                  <a:lnTo>
                    <a:pt x="123" y="404"/>
                  </a:lnTo>
                  <a:lnTo>
                    <a:pt x="120" y="404"/>
                  </a:lnTo>
                  <a:lnTo>
                    <a:pt x="120" y="407"/>
                  </a:lnTo>
                  <a:lnTo>
                    <a:pt x="117" y="407"/>
                  </a:lnTo>
                  <a:lnTo>
                    <a:pt x="117" y="410"/>
                  </a:lnTo>
                  <a:lnTo>
                    <a:pt x="114" y="410"/>
                  </a:lnTo>
                  <a:lnTo>
                    <a:pt x="114" y="410"/>
                  </a:lnTo>
                  <a:lnTo>
                    <a:pt x="111" y="407"/>
                  </a:lnTo>
                  <a:lnTo>
                    <a:pt x="111" y="404"/>
                  </a:lnTo>
                  <a:lnTo>
                    <a:pt x="111" y="398"/>
                  </a:lnTo>
                  <a:lnTo>
                    <a:pt x="111" y="398"/>
                  </a:lnTo>
                  <a:lnTo>
                    <a:pt x="111" y="395"/>
                  </a:lnTo>
                  <a:lnTo>
                    <a:pt x="111" y="392"/>
                  </a:lnTo>
                  <a:lnTo>
                    <a:pt x="114" y="386"/>
                  </a:lnTo>
                  <a:lnTo>
                    <a:pt x="117" y="383"/>
                  </a:lnTo>
                  <a:lnTo>
                    <a:pt x="96" y="362"/>
                  </a:lnTo>
                  <a:lnTo>
                    <a:pt x="96" y="359"/>
                  </a:lnTo>
                  <a:lnTo>
                    <a:pt x="93" y="359"/>
                  </a:lnTo>
                  <a:lnTo>
                    <a:pt x="93" y="356"/>
                  </a:lnTo>
                  <a:lnTo>
                    <a:pt x="93" y="356"/>
                  </a:lnTo>
                  <a:lnTo>
                    <a:pt x="93" y="356"/>
                  </a:lnTo>
                  <a:lnTo>
                    <a:pt x="90" y="353"/>
                  </a:lnTo>
                  <a:lnTo>
                    <a:pt x="81" y="353"/>
                  </a:lnTo>
                  <a:lnTo>
                    <a:pt x="78" y="353"/>
                  </a:lnTo>
                  <a:lnTo>
                    <a:pt x="60" y="344"/>
                  </a:lnTo>
                  <a:lnTo>
                    <a:pt x="45" y="329"/>
                  </a:lnTo>
                  <a:lnTo>
                    <a:pt x="36" y="326"/>
                  </a:lnTo>
                  <a:lnTo>
                    <a:pt x="30" y="320"/>
                  </a:lnTo>
                  <a:lnTo>
                    <a:pt x="27" y="317"/>
                  </a:lnTo>
                  <a:lnTo>
                    <a:pt x="24" y="314"/>
                  </a:lnTo>
                  <a:lnTo>
                    <a:pt x="24" y="308"/>
                  </a:lnTo>
                  <a:lnTo>
                    <a:pt x="21" y="308"/>
                  </a:lnTo>
                  <a:lnTo>
                    <a:pt x="21" y="296"/>
                  </a:lnTo>
                  <a:lnTo>
                    <a:pt x="18" y="296"/>
                  </a:lnTo>
                  <a:lnTo>
                    <a:pt x="21" y="285"/>
                  </a:lnTo>
                  <a:lnTo>
                    <a:pt x="18" y="279"/>
                  </a:lnTo>
                  <a:lnTo>
                    <a:pt x="18" y="276"/>
                  </a:lnTo>
                  <a:lnTo>
                    <a:pt x="9" y="270"/>
                  </a:lnTo>
                  <a:lnTo>
                    <a:pt x="3" y="264"/>
                  </a:lnTo>
                  <a:lnTo>
                    <a:pt x="3" y="264"/>
                  </a:lnTo>
                  <a:lnTo>
                    <a:pt x="0" y="261"/>
                  </a:lnTo>
                  <a:lnTo>
                    <a:pt x="0" y="261"/>
                  </a:lnTo>
                  <a:lnTo>
                    <a:pt x="3" y="255"/>
                  </a:lnTo>
                  <a:lnTo>
                    <a:pt x="6" y="252"/>
                  </a:lnTo>
                  <a:lnTo>
                    <a:pt x="6" y="249"/>
                  </a:lnTo>
                  <a:lnTo>
                    <a:pt x="6" y="246"/>
                  </a:lnTo>
                  <a:lnTo>
                    <a:pt x="6" y="243"/>
                  </a:lnTo>
                  <a:lnTo>
                    <a:pt x="3" y="240"/>
                  </a:lnTo>
                  <a:lnTo>
                    <a:pt x="3" y="237"/>
                  </a:lnTo>
                  <a:lnTo>
                    <a:pt x="6" y="231"/>
                  </a:lnTo>
                  <a:lnTo>
                    <a:pt x="6" y="228"/>
                  </a:lnTo>
                  <a:lnTo>
                    <a:pt x="9" y="225"/>
                  </a:lnTo>
                  <a:lnTo>
                    <a:pt x="12" y="222"/>
                  </a:lnTo>
                  <a:lnTo>
                    <a:pt x="18" y="222"/>
                  </a:lnTo>
                  <a:lnTo>
                    <a:pt x="21" y="222"/>
                  </a:lnTo>
                  <a:lnTo>
                    <a:pt x="21" y="219"/>
                  </a:lnTo>
                  <a:lnTo>
                    <a:pt x="24" y="219"/>
                  </a:lnTo>
                  <a:lnTo>
                    <a:pt x="24" y="216"/>
                  </a:lnTo>
                  <a:lnTo>
                    <a:pt x="24" y="213"/>
                  </a:lnTo>
                  <a:lnTo>
                    <a:pt x="24" y="213"/>
                  </a:lnTo>
                  <a:lnTo>
                    <a:pt x="24" y="207"/>
                  </a:lnTo>
                  <a:lnTo>
                    <a:pt x="24" y="204"/>
                  </a:lnTo>
                  <a:lnTo>
                    <a:pt x="24" y="201"/>
                  </a:lnTo>
                  <a:lnTo>
                    <a:pt x="27" y="198"/>
                  </a:lnTo>
                  <a:lnTo>
                    <a:pt x="27" y="198"/>
                  </a:lnTo>
                  <a:lnTo>
                    <a:pt x="27" y="198"/>
                  </a:lnTo>
                  <a:lnTo>
                    <a:pt x="27" y="198"/>
                  </a:lnTo>
                  <a:lnTo>
                    <a:pt x="27" y="195"/>
                  </a:lnTo>
                  <a:lnTo>
                    <a:pt x="27" y="192"/>
                  </a:lnTo>
                  <a:lnTo>
                    <a:pt x="27" y="189"/>
                  </a:lnTo>
                  <a:lnTo>
                    <a:pt x="24" y="189"/>
                  </a:lnTo>
                  <a:lnTo>
                    <a:pt x="21" y="186"/>
                  </a:lnTo>
                  <a:lnTo>
                    <a:pt x="18" y="186"/>
                  </a:lnTo>
                  <a:lnTo>
                    <a:pt x="18" y="183"/>
                  </a:lnTo>
                  <a:lnTo>
                    <a:pt x="18" y="168"/>
                  </a:lnTo>
                  <a:lnTo>
                    <a:pt x="18" y="165"/>
                  </a:lnTo>
                  <a:lnTo>
                    <a:pt x="15" y="159"/>
                  </a:lnTo>
                  <a:lnTo>
                    <a:pt x="12" y="144"/>
                  </a:lnTo>
                  <a:lnTo>
                    <a:pt x="12" y="141"/>
                  </a:lnTo>
                  <a:lnTo>
                    <a:pt x="12" y="138"/>
                  </a:lnTo>
                  <a:lnTo>
                    <a:pt x="15" y="135"/>
                  </a:lnTo>
                  <a:lnTo>
                    <a:pt x="18" y="129"/>
                  </a:lnTo>
                  <a:lnTo>
                    <a:pt x="15" y="120"/>
                  </a:lnTo>
                  <a:lnTo>
                    <a:pt x="24" y="111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33" y="105"/>
                  </a:lnTo>
                  <a:lnTo>
                    <a:pt x="30" y="102"/>
                  </a:lnTo>
                  <a:lnTo>
                    <a:pt x="30" y="99"/>
                  </a:lnTo>
                  <a:lnTo>
                    <a:pt x="30" y="96"/>
                  </a:lnTo>
                  <a:lnTo>
                    <a:pt x="30" y="96"/>
                  </a:lnTo>
                  <a:lnTo>
                    <a:pt x="30" y="93"/>
                  </a:lnTo>
                  <a:lnTo>
                    <a:pt x="30" y="90"/>
                  </a:lnTo>
                  <a:lnTo>
                    <a:pt x="36" y="81"/>
                  </a:lnTo>
                  <a:lnTo>
                    <a:pt x="39" y="75"/>
                  </a:lnTo>
                  <a:lnTo>
                    <a:pt x="45" y="63"/>
                  </a:lnTo>
                  <a:lnTo>
                    <a:pt x="45" y="60"/>
                  </a:lnTo>
                  <a:lnTo>
                    <a:pt x="45" y="57"/>
                  </a:lnTo>
                  <a:lnTo>
                    <a:pt x="42" y="54"/>
                  </a:lnTo>
                  <a:lnTo>
                    <a:pt x="42" y="51"/>
                  </a:lnTo>
                  <a:lnTo>
                    <a:pt x="42" y="48"/>
                  </a:lnTo>
                  <a:lnTo>
                    <a:pt x="42" y="48"/>
                  </a:lnTo>
                  <a:lnTo>
                    <a:pt x="42" y="45"/>
                  </a:lnTo>
                  <a:lnTo>
                    <a:pt x="39" y="45"/>
                  </a:lnTo>
                  <a:lnTo>
                    <a:pt x="39" y="42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3"/>
                  </a:lnTo>
                  <a:lnTo>
                    <a:pt x="39" y="33"/>
                  </a:lnTo>
                  <a:lnTo>
                    <a:pt x="42" y="30"/>
                  </a:lnTo>
                  <a:lnTo>
                    <a:pt x="42" y="24"/>
                  </a:lnTo>
                  <a:lnTo>
                    <a:pt x="42" y="21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2" y="12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51" y="9"/>
                  </a:lnTo>
                  <a:lnTo>
                    <a:pt x="54" y="9"/>
                  </a:lnTo>
                  <a:lnTo>
                    <a:pt x="60" y="15"/>
                  </a:lnTo>
                  <a:lnTo>
                    <a:pt x="63" y="15"/>
                  </a:lnTo>
                  <a:lnTo>
                    <a:pt x="63" y="15"/>
                  </a:lnTo>
                  <a:lnTo>
                    <a:pt x="72" y="15"/>
                  </a:lnTo>
                  <a:lnTo>
                    <a:pt x="75" y="15"/>
                  </a:lnTo>
                  <a:lnTo>
                    <a:pt x="78" y="15"/>
                  </a:lnTo>
                  <a:lnTo>
                    <a:pt x="78" y="18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81" y="21"/>
                  </a:lnTo>
                  <a:lnTo>
                    <a:pt x="84" y="18"/>
                  </a:lnTo>
                  <a:lnTo>
                    <a:pt x="96" y="9"/>
                  </a:lnTo>
                  <a:lnTo>
                    <a:pt x="99" y="9"/>
                  </a:lnTo>
                  <a:lnTo>
                    <a:pt x="105" y="6"/>
                  </a:lnTo>
                  <a:lnTo>
                    <a:pt x="105" y="0"/>
                  </a:lnTo>
                  <a:lnTo>
                    <a:pt x="105" y="0"/>
                  </a:lnTo>
                  <a:lnTo>
                    <a:pt x="105" y="3"/>
                  </a:lnTo>
                  <a:lnTo>
                    <a:pt x="117" y="2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3" name="Freeform 15"/>
            <p:cNvSpPr/>
            <p:nvPr/>
          </p:nvSpPr>
          <p:spPr bwMode="auto">
            <a:xfrm>
              <a:off x="2594882" y="3195638"/>
              <a:ext cx="655638" cy="733425"/>
            </a:xfrm>
            <a:custGeom>
              <a:avLst/>
              <a:gdLst>
                <a:gd name="T0" fmla="*/ 362 w 413"/>
                <a:gd name="T1" fmla="*/ 42 h 462"/>
                <a:gd name="T2" fmla="*/ 380 w 413"/>
                <a:gd name="T3" fmla="*/ 57 h 462"/>
                <a:gd name="T4" fmla="*/ 401 w 413"/>
                <a:gd name="T5" fmla="*/ 84 h 462"/>
                <a:gd name="T6" fmla="*/ 410 w 413"/>
                <a:gd name="T7" fmla="*/ 126 h 462"/>
                <a:gd name="T8" fmla="*/ 413 w 413"/>
                <a:gd name="T9" fmla="*/ 150 h 462"/>
                <a:gd name="T10" fmla="*/ 398 w 413"/>
                <a:gd name="T11" fmla="*/ 171 h 462"/>
                <a:gd name="T12" fmla="*/ 383 w 413"/>
                <a:gd name="T13" fmla="*/ 180 h 462"/>
                <a:gd name="T14" fmla="*/ 377 w 413"/>
                <a:gd name="T15" fmla="*/ 204 h 462"/>
                <a:gd name="T16" fmla="*/ 386 w 413"/>
                <a:gd name="T17" fmla="*/ 216 h 462"/>
                <a:gd name="T18" fmla="*/ 398 w 413"/>
                <a:gd name="T19" fmla="*/ 246 h 462"/>
                <a:gd name="T20" fmla="*/ 386 w 413"/>
                <a:gd name="T21" fmla="*/ 264 h 462"/>
                <a:gd name="T22" fmla="*/ 392 w 413"/>
                <a:gd name="T23" fmla="*/ 294 h 462"/>
                <a:gd name="T24" fmla="*/ 380 w 413"/>
                <a:gd name="T25" fmla="*/ 324 h 462"/>
                <a:gd name="T26" fmla="*/ 362 w 413"/>
                <a:gd name="T27" fmla="*/ 318 h 462"/>
                <a:gd name="T28" fmla="*/ 365 w 413"/>
                <a:gd name="T29" fmla="*/ 324 h 462"/>
                <a:gd name="T30" fmla="*/ 359 w 413"/>
                <a:gd name="T31" fmla="*/ 342 h 462"/>
                <a:gd name="T32" fmla="*/ 338 w 413"/>
                <a:gd name="T33" fmla="*/ 366 h 462"/>
                <a:gd name="T34" fmla="*/ 332 w 413"/>
                <a:gd name="T35" fmla="*/ 387 h 462"/>
                <a:gd name="T36" fmla="*/ 320 w 413"/>
                <a:gd name="T37" fmla="*/ 417 h 462"/>
                <a:gd name="T38" fmla="*/ 317 w 413"/>
                <a:gd name="T39" fmla="*/ 441 h 462"/>
                <a:gd name="T40" fmla="*/ 285 w 413"/>
                <a:gd name="T41" fmla="*/ 450 h 462"/>
                <a:gd name="T42" fmla="*/ 270 w 413"/>
                <a:gd name="T43" fmla="*/ 450 h 462"/>
                <a:gd name="T44" fmla="*/ 231 w 413"/>
                <a:gd name="T45" fmla="*/ 453 h 462"/>
                <a:gd name="T46" fmla="*/ 207 w 413"/>
                <a:gd name="T47" fmla="*/ 432 h 462"/>
                <a:gd name="T48" fmla="*/ 186 w 413"/>
                <a:gd name="T49" fmla="*/ 426 h 462"/>
                <a:gd name="T50" fmla="*/ 171 w 413"/>
                <a:gd name="T51" fmla="*/ 432 h 462"/>
                <a:gd name="T52" fmla="*/ 162 w 413"/>
                <a:gd name="T53" fmla="*/ 408 h 462"/>
                <a:gd name="T54" fmla="*/ 138 w 413"/>
                <a:gd name="T55" fmla="*/ 396 h 462"/>
                <a:gd name="T56" fmla="*/ 135 w 413"/>
                <a:gd name="T57" fmla="*/ 381 h 462"/>
                <a:gd name="T58" fmla="*/ 135 w 413"/>
                <a:gd name="T59" fmla="*/ 369 h 462"/>
                <a:gd name="T60" fmla="*/ 129 w 413"/>
                <a:gd name="T61" fmla="*/ 351 h 462"/>
                <a:gd name="T62" fmla="*/ 144 w 413"/>
                <a:gd name="T63" fmla="*/ 330 h 462"/>
                <a:gd name="T64" fmla="*/ 135 w 413"/>
                <a:gd name="T65" fmla="*/ 324 h 462"/>
                <a:gd name="T66" fmla="*/ 135 w 413"/>
                <a:gd name="T67" fmla="*/ 309 h 462"/>
                <a:gd name="T68" fmla="*/ 105 w 413"/>
                <a:gd name="T69" fmla="*/ 297 h 462"/>
                <a:gd name="T70" fmla="*/ 111 w 413"/>
                <a:gd name="T71" fmla="*/ 282 h 462"/>
                <a:gd name="T72" fmla="*/ 81 w 413"/>
                <a:gd name="T73" fmla="*/ 258 h 462"/>
                <a:gd name="T74" fmla="*/ 57 w 413"/>
                <a:gd name="T75" fmla="*/ 258 h 462"/>
                <a:gd name="T76" fmla="*/ 39 w 413"/>
                <a:gd name="T77" fmla="*/ 261 h 462"/>
                <a:gd name="T78" fmla="*/ 24 w 413"/>
                <a:gd name="T79" fmla="*/ 237 h 462"/>
                <a:gd name="T80" fmla="*/ 6 w 413"/>
                <a:gd name="T81" fmla="*/ 213 h 462"/>
                <a:gd name="T82" fmla="*/ 24 w 413"/>
                <a:gd name="T83" fmla="*/ 201 h 462"/>
                <a:gd name="T84" fmla="*/ 36 w 413"/>
                <a:gd name="T85" fmla="*/ 174 h 462"/>
                <a:gd name="T86" fmla="*/ 45 w 413"/>
                <a:gd name="T87" fmla="*/ 162 h 462"/>
                <a:gd name="T88" fmla="*/ 54 w 413"/>
                <a:gd name="T89" fmla="*/ 135 h 462"/>
                <a:gd name="T90" fmla="*/ 36 w 413"/>
                <a:gd name="T91" fmla="*/ 120 h 462"/>
                <a:gd name="T92" fmla="*/ 39 w 413"/>
                <a:gd name="T93" fmla="*/ 99 h 462"/>
                <a:gd name="T94" fmla="*/ 33 w 413"/>
                <a:gd name="T95" fmla="*/ 69 h 462"/>
                <a:gd name="T96" fmla="*/ 57 w 413"/>
                <a:gd name="T97" fmla="*/ 54 h 462"/>
                <a:gd name="T98" fmla="*/ 78 w 413"/>
                <a:gd name="T99" fmla="*/ 45 h 462"/>
                <a:gd name="T100" fmla="*/ 96 w 413"/>
                <a:gd name="T101" fmla="*/ 27 h 462"/>
                <a:gd name="T102" fmla="*/ 123 w 413"/>
                <a:gd name="T103" fmla="*/ 27 h 462"/>
                <a:gd name="T104" fmla="*/ 147 w 413"/>
                <a:gd name="T105" fmla="*/ 18 h 462"/>
                <a:gd name="T106" fmla="*/ 186 w 413"/>
                <a:gd name="T107" fmla="*/ 15 h 462"/>
                <a:gd name="T108" fmla="*/ 204 w 413"/>
                <a:gd name="T109" fmla="*/ 18 h 462"/>
                <a:gd name="T110" fmla="*/ 222 w 413"/>
                <a:gd name="T111" fmla="*/ 18 h 462"/>
                <a:gd name="T112" fmla="*/ 237 w 413"/>
                <a:gd name="T113" fmla="*/ 6 h 462"/>
                <a:gd name="T114" fmla="*/ 252 w 413"/>
                <a:gd name="T115" fmla="*/ 12 h 462"/>
                <a:gd name="T116" fmla="*/ 291 w 413"/>
                <a:gd name="T117" fmla="*/ 9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3" h="462">
                  <a:moveTo>
                    <a:pt x="341" y="12"/>
                  </a:moveTo>
                  <a:lnTo>
                    <a:pt x="350" y="21"/>
                  </a:lnTo>
                  <a:lnTo>
                    <a:pt x="353" y="27"/>
                  </a:lnTo>
                  <a:lnTo>
                    <a:pt x="356" y="30"/>
                  </a:lnTo>
                  <a:lnTo>
                    <a:pt x="356" y="33"/>
                  </a:lnTo>
                  <a:lnTo>
                    <a:pt x="359" y="39"/>
                  </a:lnTo>
                  <a:lnTo>
                    <a:pt x="359" y="42"/>
                  </a:lnTo>
                  <a:lnTo>
                    <a:pt x="362" y="42"/>
                  </a:lnTo>
                  <a:lnTo>
                    <a:pt x="365" y="45"/>
                  </a:lnTo>
                  <a:lnTo>
                    <a:pt x="371" y="45"/>
                  </a:lnTo>
                  <a:lnTo>
                    <a:pt x="374" y="45"/>
                  </a:lnTo>
                  <a:lnTo>
                    <a:pt x="374" y="48"/>
                  </a:lnTo>
                  <a:lnTo>
                    <a:pt x="374" y="51"/>
                  </a:lnTo>
                  <a:lnTo>
                    <a:pt x="377" y="54"/>
                  </a:lnTo>
                  <a:lnTo>
                    <a:pt x="377" y="57"/>
                  </a:lnTo>
                  <a:lnTo>
                    <a:pt x="380" y="57"/>
                  </a:lnTo>
                  <a:lnTo>
                    <a:pt x="380" y="54"/>
                  </a:lnTo>
                  <a:lnTo>
                    <a:pt x="383" y="54"/>
                  </a:lnTo>
                  <a:lnTo>
                    <a:pt x="386" y="54"/>
                  </a:lnTo>
                  <a:lnTo>
                    <a:pt x="389" y="57"/>
                  </a:lnTo>
                  <a:lnTo>
                    <a:pt x="395" y="72"/>
                  </a:lnTo>
                  <a:lnTo>
                    <a:pt x="398" y="75"/>
                  </a:lnTo>
                  <a:lnTo>
                    <a:pt x="398" y="81"/>
                  </a:lnTo>
                  <a:lnTo>
                    <a:pt x="401" y="84"/>
                  </a:lnTo>
                  <a:lnTo>
                    <a:pt x="401" y="87"/>
                  </a:lnTo>
                  <a:lnTo>
                    <a:pt x="407" y="93"/>
                  </a:lnTo>
                  <a:lnTo>
                    <a:pt x="407" y="99"/>
                  </a:lnTo>
                  <a:lnTo>
                    <a:pt x="407" y="111"/>
                  </a:lnTo>
                  <a:lnTo>
                    <a:pt x="407" y="114"/>
                  </a:lnTo>
                  <a:lnTo>
                    <a:pt x="407" y="117"/>
                  </a:lnTo>
                  <a:lnTo>
                    <a:pt x="407" y="120"/>
                  </a:lnTo>
                  <a:lnTo>
                    <a:pt x="410" y="126"/>
                  </a:lnTo>
                  <a:lnTo>
                    <a:pt x="413" y="132"/>
                  </a:lnTo>
                  <a:lnTo>
                    <a:pt x="413" y="135"/>
                  </a:lnTo>
                  <a:lnTo>
                    <a:pt x="413" y="135"/>
                  </a:lnTo>
                  <a:lnTo>
                    <a:pt x="413" y="141"/>
                  </a:lnTo>
                  <a:lnTo>
                    <a:pt x="413" y="141"/>
                  </a:lnTo>
                  <a:lnTo>
                    <a:pt x="413" y="144"/>
                  </a:lnTo>
                  <a:lnTo>
                    <a:pt x="413" y="147"/>
                  </a:lnTo>
                  <a:lnTo>
                    <a:pt x="413" y="150"/>
                  </a:lnTo>
                  <a:lnTo>
                    <a:pt x="410" y="153"/>
                  </a:lnTo>
                  <a:lnTo>
                    <a:pt x="407" y="156"/>
                  </a:lnTo>
                  <a:lnTo>
                    <a:pt x="407" y="159"/>
                  </a:lnTo>
                  <a:lnTo>
                    <a:pt x="404" y="162"/>
                  </a:lnTo>
                  <a:lnTo>
                    <a:pt x="404" y="165"/>
                  </a:lnTo>
                  <a:lnTo>
                    <a:pt x="401" y="168"/>
                  </a:lnTo>
                  <a:lnTo>
                    <a:pt x="401" y="171"/>
                  </a:lnTo>
                  <a:lnTo>
                    <a:pt x="398" y="171"/>
                  </a:lnTo>
                  <a:lnTo>
                    <a:pt x="398" y="174"/>
                  </a:lnTo>
                  <a:lnTo>
                    <a:pt x="395" y="177"/>
                  </a:lnTo>
                  <a:lnTo>
                    <a:pt x="395" y="180"/>
                  </a:lnTo>
                  <a:lnTo>
                    <a:pt x="392" y="180"/>
                  </a:lnTo>
                  <a:lnTo>
                    <a:pt x="392" y="180"/>
                  </a:lnTo>
                  <a:lnTo>
                    <a:pt x="389" y="180"/>
                  </a:lnTo>
                  <a:lnTo>
                    <a:pt x="386" y="180"/>
                  </a:lnTo>
                  <a:lnTo>
                    <a:pt x="383" y="180"/>
                  </a:lnTo>
                  <a:lnTo>
                    <a:pt x="380" y="183"/>
                  </a:lnTo>
                  <a:lnTo>
                    <a:pt x="380" y="186"/>
                  </a:lnTo>
                  <a:lnTo>
                    <a:pt x="374" y="189"/>
                  </a:lnTo>
                  <a:lnTo>
                    <a:pt x="371" y="192"/>
                  </a:lnTo>
                  <a:lnTo>
                    <a:pt x="371" y="192"/>
                  </a:lnTo>
                  <a:lnTo>
                    <a:pt x="371" y="195"/>
                  </a:lnTo>
                  <a:lnTo>
                    <a:pt x="377" y="201"/>
                  </a:lnTo>
                  <a:lnTo>
                    <a:pt x="377" y="204"/>
                  </a:lnTo>
                  <a:lnTo>
                    <a:pt x="380" y="207"/>
                  </a:lnTo>
                  <a:lnTo>
                    <a:pt x="380" y="210"/>
                  </a:lnTo>
                  <a:lnTo>
                    <a:pt x="380" y="213"/>
                  </a:lnTo>
                  <a:lnTo>
                    <a:pt x="380" y="213"/>
                  </a:lnTo>
                  <a:lnTo>
                    <a:pt x="383" y="213"/>
                  </a:lnTo>
                  <a:lnTo>
                    <a:pt x="386" y="213"/>
                  </a:lnTo>
                  <a:lnTo>
                    <a:pt x="386" y="216"/>
                  </a:lnTo>
                  <a:lnTo>
                    <a:pt x="386" y="216"/>
                  </a:lnTo>
                  <a:lnTo>
                    <a:pt x="389" y="216"/>
                  </a:lnTo>
                  <a:lnTo>
                    <a:pt x="389" y="219"/>
                  </a:lnTo>
                  <a:lnTo>
                    <a:pt x="398" y="225"/>
                  </a:lnTo>
                  <a:lnTo>
                    <a:pt x="398" y="231"/>
                  </a:lnTo>
                  <a:lnTo>
                    <a:pt x="398" y="234"/>
                  </a:lnTo>
                  <a:lnTo>
                    <a:pt x="398" y="237"/>
                  </a:lnTo>
                  <a:lnTo>
                    <a:pt x="398" y="243"/>
                  </a:lnTo>
                  <a:lnTo>
                    <a:pt x="398" y="246"/>
                  </a:lnTo>
                  <a:lnTo>
                    <a:pt x="398" y="246"/>
                  </a:lnTo>
                  <a:lnTo>
                    <a:pt x="398" y="249"/>
                  </a:lnTo>
                  <a:lnTo>
                    <a:pt x="395" y="249"/>
                  </a:lnTo>
                  <a:lnTo>
                    <a:pt x="395" y="252"/>
                  </a:lnTo>
                  <a:lnTo>
                    <a:pt x="392" y="252"/>
                  </a:lnTo>
                  <a:lnTo>
                    <a:pt x="389" y="252"/>
                  </a:lnTo>
                  <a:lnTo>
                    <a:pt x="389" y="255"/>
                  </a:lnTo>
                  <a:lnTo>
                    <a:pt x="386" y="264"/>
                  </a:lnTo>
                  <a:lnTo>
                    <a:pt x="386" y="267"/>
                  </a:lnTo>
                  <a:lnTo>
                    <a:pt x="386" y="270"/>
                  </a:lnTo>
                  <a:lnTo>
                    <a:pt x="392" y="273"/>
                  </a:lnTo>
                  <a:lnTo>
                    <a:pt x="392" y="276"/>
                  </a:lnTo>
                  <a:lnTo>
                    <a:pt x="392" y="282"/>
                  </a:lnTo>
                  <a:lnTo>
                    <a:pt x="392" y="285"/>
                  </a:lnTo>
                  <a:lnTo>
                    <a:pt x="392" y="291"/>
                  </a:lnTo>
                  <a:lnTo>
                    <a:pt x="392" y="294"/>
                  </a:lnTo>
                  <a:lnTo>
                    <a:pt x="395" y="294"/>
                  </a:lnTo>
                  <a:lnTo>
                    <a:pt x="398" y="297"/>
                  </a:lnTo>
                  <a:lnTo>
                    <a:pt x="392" y="315"/>
                  </a:lnTo>
                  <a:lnTo>
                    <a:pt x="392" y="321"/>
                  </a:lnTo>
                  <a:lnTo>
                    <a:pt x="389" y="324"/>
                  </a:lnTo>
                  <a:lnTo>
                    <a:pt x="389" y="324"/>
                  </a:lnTo>
                  <a:lnTo>
                    <a:pt x="386" y="324"/>
                  </a:lnTo>
                  <a:lnTo>
                    <a:pt x="380" y="324"/>
                  </a:lnTo>
                  <a:lnTo>
                    <a:pt x="377" y="321"/>
                  </a:lnTo>
                  <a:lnTo>
                    <a:pt x="374" y="318"/>
                  </a:lnTo>
                  <a:lnTo>
                    <a:pt x="371" y="318"/>
                  </a:lnTo>
                  <a:lnTo>
                    <a:pt x="371" y="318"/>
                  </a:lnTo>
                  <a:lnTo>
                    <a:pt x="368" y="318"/>
                  </a:lnTo>
                  <a:lnTo>
                    <a:pt x="368" y="318"/>
                  </a:lnTo>
                  <a:lnTo>
                    <a:pt x="362" y="318"/>
                  </a:lnTo>
                  <a:lnTo>
                    <a:pt x="362" y="318"/>
                  </a:lnTo>
                  <a:lnTo>
                    <a:pt x="362" y="321"/>
                  </a:lnTo>
                  <a:lnTo>
                    <a:pt x="362" y="321"/>
                  </a:lnTo>
                  <a:lnTo>
                    <a:pt x="362" y="321"/>
                  </a:lnTo>
                  <a:lnTo>
                    <a:pt x="365" y="321"/>
                  </a:lnTo>
                  <a:lnTo>
                    <a:pt x="365" y="324"/>
                  </a:lnTo>
                  <a:lnTo>
                    <a:pt x="365" y="324"/>
                  </a:lnTo>
                  <a:lnTo>
                    <a:pt x="365" y="324"/>
                  </a:lnTo>
                  <a:lnTo>
                    <a:pt x="365" y="324"/>
                  </a:lnTo>
                  <a:lnTo>
                    <a:pt x="365" y="327"/>
                  </a:lnTo>
                  <a:lnTo>
                    <a:pt x="365" y="327"/>
                  </a:lnTo>
                  <a:lnTo>
                    <a:pt x="365" y="330"/>
                  </a:lnTo>
                  <a:lnTo>
                    <a:pt x="365" y="330"/>
                  </a:lnTo>
                  <a:lnTo>
                    <a:pt x="362" y="336"/>
                  </a:lnTo>
                  <a:lnTo>
                    <a:pt x="362" y="339"/>
                  </a:lnTo>
                  <a:lnTo>
                    <a:pt x="359" y="339"/>
                  </a:lnTo>
                  <a:lnTo>
                    <a:pt x="359" y="342"/>
                  </a:lnTo>
                  <a:lnTo>
                    <a:pt x="356" y="342"/>
                  </a:lnTo>
                  <a:lnTo>
                    <a:pt x="350" y="354"/>
                  </a:lnTo>
                  <a:lnTo>
                    <a:pt x="350" y="354"/>
                  </a:lnTo>
                  <a:lnTo>
                    <a:pt x="344" y="357"/>
                  </a:lnTo>
                  <a:lnTo>
                    <a:pt x="341" y="357"/>
                  </a:lnTo>
                  <a:lnTo>
                    <a:pt x="338" y="357"/>
                  </a:lnTo>
                  <a:lnTo>
                    <a:pt x="338" y="360"/>
                  </a:lnTo>
                  <a:lnTo>
                    <a:pt x="338" y="366"/>
                  </a:lnTo>
                  <a:lnTo>
                    <a:pt x="338" y="366"/>
                  </a:lnTo>
                  <a:lnTo>
                    <a:pt x="329" y="375"/>
                  </a:lnTo>
                  <a:lnTo>
                    <a:pt x="329" y="375"/>
                  </a:lnTo>
                  <a:lnTo>
                    <a:pt x="329" y="378"/>
                  </a:lnTo>
                  <a:lnTo>
                    <a:pt x="329" y="381"/>
                  </a:lnTo>
                  <a:lnTo>
                    <a:pt x="329" y="384"/>
                  </a:lnTo>
                  <a:lnTo>
                    <a:pt x="329" y="384"/>
                  </a:lnTo>
                  <a:lnTo>
                    <a:pt x="332" y="387"/>
                  </a:lnTo>
                  <a:lnTo>
                    <a:pt x="332" y="390"/>
                  </a:lnTo>
                  <a:lnTo>
                    <a:pt x="332" y="393"/>
                  </a:lnTo>
                  <a:lnTo>
                    <a:pt x="326" y="402"/>
                  </a:lnTo>
                  <a:lnTo>
                    <a:pt x="326" y="405"/>
                  </a:lnTo>
                  <a:lnTo>
                    <a:pt x="326" y="408"/>
                  </a:lnTo>
                  <a:lnTo>
                    <a:pt x="323" y="411"/>
                  </a:lnTo>
                  <a:lnTo>
                    <a:pt x="320" y="414"/>
                  </a:lnTo>
                  <a:lnTo>
                    <a:pt x="320" y="417"/>
                  </a:lnTo>
                  <a:lnTo>
                    <a:pt x="312" y="423"/>
                  </a:lnTo>
                  <a:lnTo>
                    <a:pt x="312" y="426"/>
                  </a:lnTo>
                  <a:lnTo>
                    <a:pt x="312" y="429"/>
                  </a:lnTo>
                  <a:lnTo>
                    <a:pt x="312" y="429"/>
                  </a:lnTo>
                  <a:lnTo>
                    <a:pt x="315" y="438"/>
                  </a:lnTo>
                  <a:lnTo>
                    <a:pt x="315" y="438"/>
                  </a:lnTo>
                  <a:lnTo>
                    <a:pt x="317" y="441"/>
                  </a:lnTo>
                  <a:lnTo>
                    <a:pt x="317" y="441"/>
                  </a:lnTo>
                  <a:lnTo>
                    <a:pt x="317" y="441"/>
                  </a:lnTo>
                  <a:lnTo>
                    <a:pt x="315" y="444"/>
                  </a:lnTo>
                  <a:lnTo>
                    <a:pt x="315" y="444"/>
                  </a:lnTo>
                  <a:lnTo>
                    <a:pt x="312" y="444"/>
                  </a:lnTo>
                  <a:lnTo>
                    <a:pt x="306" y="447"/>
                  </a:lnTo>
                  <a:lnTo>
                    <a:pt x="300" y="447"/>
                  </a:lnTo>
                  <a:lnTo>
                    <a:pt x="288" y="447"/>
                  </a:lnTo>
                  <a:lnTo>
                    <a:pt x="285" y="450"/>
                  </a:lnTo>
                  <a:lnTo>
                    <a:pt x="285" y="450"/>
                  </a:lnTo>
                  <a:lnTo>
                    <a:pt x="279" y="453"/>
                  </a:lnTo>
                  <a:lnTo>
                    <a:pt x="276" y="453"/>
                  </a:lnTo>
                  <a:lnTo>
                    <a:pt x="276" y="453"/>
                  </a:lnTo>
                  <a:lnTo>
                    <a:pt x="276" y="450"/>
                  </a:lnTo>
                  <a:lnTo>
                    <a:pt x="273" y="450"/>
                  </a:lnTo>
                  <a:lnTo>
                    <a:pt x="270" y="450"/>
                  </a:lnTo>
                  <a:lnTo>
                    <a:pt x="270" y="450"/>
                  </a:lnTo>
                  <a:lnTo>
                    <a:pt x="258" y="456"/>
                  </a:lnTo>
                  <a:lnTo>
                    <a:pt x="246" y="462"/>
                  </a:lnTo>
                  <a:lnTo>
                    <a:pt x="240" y="462"/>
                  </a:lnTo>
                  <a:lnTo>
                    <a:pt x="240" y="459"/>
                  </a:lnTo>
                  <a:lnTo>
                    <a:pt x="237" y="459"/>
                  </a:lnTo>
                  <a:lnTo>
                    <a:pt x="237" y="459"/>
                  </a:lnTo>
                  <a:lnTo>
                    <a:pt x="234" y="456"/>
                  </a:lnTo>
                  <a:lnTo>
                    <a:pt x="231" y="453"/>
                  </a:lnTo>
                  <a:lnTo>
                    <a:pt x="228" y="453"/>
                  </a:lnTo>
                  <a:lnTo>
                    <a:pt x="225" y="450"/>
                  </a:lnTo>
                  <a:lnTo>
                    <a:pt x="225" y="450"/>
                  </a:lnTo>
                  <a:lnTo>
                    <a:pt x="225" y="447"/>
                  </a:lnTo>
                  <a:lnTo>
                    <a:pt x="222" y="444"/>
                  </a:lnTo>
                  <a:lnTo>
                    <a:pt x="216" y="438"/>
                  </a:lnTo>
                  <a:lnTo>
                    <a:pt x="210" y="435"/>
                  </a:lnTo>
                  <a:lnTo>
                    <a:pt x="207" y="432"/>
                  </a:lnTo>
                  <a:lnTo>
                    <a:pt x="201" y="429"/>
                  </a:lnTo>
                  <a:lnTo>
                    <a:pt x="198" y="429"/>
                  </a:lnTo>
                  <a:lnTo>
                    <a:pt x="192" y="432"/>
                  </a:lnTo>
                  <a:lnTo>
                    <a:pt x="192" y="432"/>
                  </a:lnTo>
                  <a:lnTo>
                    <a:pt x="189" y="429"/>
                  </a:lnTo>
                  <a:lnTo>
                    <a:pt x="189" y="429"/>
                  </a:lnTo>
                  <a:lnTo>
                    <a:pt x="189" y="426"/>
                  </a:lnTo>
                  <a:lnTo>
                    <a:pt x="186" y="426"/>
                  </a:lnTo>
                  <a:lnTo>
                    <a:pt x="186" y="429"/>
                  </a:lnTo>
                  <a:lnTo>
                    <a:pt x="183" y="429"/>
                  </a:lnTo>
                  <a:lnTo>
                    <a:pt x="183" y="432"/>
                  </a:lnTo>
                  <a:lnTo>
                    <a:pt x="180" y="432"/>
                  </a:lnTo>
                  <a:lnTo>
                    <a:pt x="177" y="435"/>
                  </a:lnTo>
                  <a:lnTo>
                    <a:pt x="177" y="435"/>
                  </a:lnTo>
                  <a:lnTo>
                    <a:pt x="174" y="435"/>
                  </a:lnTo>
                  <a:lnTo>
                    <a:pt x="171" y="432"/>
                  </a:lnTo>
                  <a:lnTo>
                    <a:pt x="168" y="429"/>
                  </a:lnTo>
                  <a:lnTo>
                    <a:pt x="165" y="426"/>
                  </a:lnTo>
                  <a:lnTo>
                    <a:pt x="165" y="423"/>
                  </a:lnTo>
                  <a:lnTo>
                    <a:pt x="162" y="420"/>
                  </a:lnTo>
                  <a:lnTo>
                    <a:pt x="162" y="414"/>
                  </a:lnTo>
                  <a:lnTo>
                    <a:pt x="159" y="414"/>
                  </a:lnTo>
                  <a:lnTo>
                    <a:pt x="159" y="411"/>
                  </a:lnTo>
                  <a:lnTo>
                    <a:pt x="162" y="408"/>
                  </a:lnTo>
                  <a:lnTo>
                    <a:pt x="162" y="405"/>
                  </a:lnTo>
                  <a:lnTo>
                    <a:pt x="162" y="402"/>
                  </a:lnTo>
                  <a:lnTo>
                    <a:pt x="162" y="402"/>
                  </a:lnTo>
                  <a:lnTo>
                    <a:pt x="159" y="402"/>
                  </a:lnTo>
                  <a:lnTo>
                    <a:pt x="147" y="402"/>
                  </a:lnTo>
                  <a:lnTo>
                    <a:pt x="144" y="402"/>
                  </a:lnTo>
                  <a:lnTo>
                    <a:pt x="141" y="399"/>
                  </a:lnTo>
                  <a:lnTo>
                    <a:pt x="138" y="396"/>
                  </a:lnTo>
                  <a:lnTo>
                    <a:pt x="135" y="396"/>
                  </a:lnTo>
                  <a:lnTo>
                    <a:pt x="135" y="393"/>
                  </a:lnTo>
                  <a:lnTo>
                    <a:pt x="135" y="390"/>
                  </a:lnTo>
                  <a:lnTo>
                    <a:pt x="138" y="390"/>
                  </a:lnTo>
                  <a:lnTo>
                    <a:pt x="138" y="387"/>
                  </a:lnTo>
                  <a:lnTo>
                    <a:pt x="138" y="384"/>
                  </a:lnTo>
                  <a:lnTo>
                    <a:pt x="138" y="381"/>
                  </a:lnTo>
                  <a:lnTo>
                    <a:pt x="135" y="381"/>
                  </a:lnTo>
                  <a:lnTo>
                    <a:pt x="135" y="381"/>
                  </a:lnTo>
                  <a:lnTo>
                    <a:pt x="129" y="381"/>
                  </a:lnTo>
                  <a:lnTo>
                    <a:pt x="129" y="381"/>
                  </a:lnTo>
                  <a:lnTo>
                    <a:pt x="126" y="378"/>
                  </a:lnTo>
                  <a:lnTo>
                    <a:pt x="126" y="378"/>
                  </a:lnTo>
                  <a:lnTo>
                    <a:pt x="129" y="375"/>
                  </a:lnTo>
                  <a:lnTo>
                    <a:pt x="129" y="372"/>
                  </a:lnTo>
                  <a:lnTo>
                    <a:pt x="135" y="369"/>
                  </a:lnTo>
                  <a:lnTo>
                    <a:pt x="135" y="366"/>
                  </a:lnTo>
                  <a:lnTo>
                    <a:pt x="135" y="363"/>
                  </a:lnTo>
                  <a:lnTo>
                    <a:pt x="135" y="363"/>
                  </a:lnTo>
                  <a:lnTo>
                    <a:pt x="132" y="360"/>
                  </a:lnTo>
                  <a:lnTo>
                    <a:pt x="129" y="357"/>
                  </a:lnTo>
                  <a:lnTo>
                    <a:pt x="129" y="357"/>
                  </a:lnTo>
                  <a:lnTo>
                    <a:pt x="129" y="354"/>
                  </a:lnTo>
                  <a:lnTo>
                    <a:pt x="129" y="351"/>
                  </a:lnTo>
                  <a:lnTo>
                    <a:pt x="129" y="351"/>
                  </a:lnTo>
                  <a:lnTo>
                    <a:pt x="129" y="348"/>
                  </a:lnTo>
                  <a:lnTo>
                    <a:pt x="129" y="345"/>
                  </a:lnTo>
                  <a:lnTo>
                    <a:pt x="132" y="342"/>
                  </a:lnTo>
                  <a:lnTo>
                    <a:pt x="135" y="342"/>
                  </a:lnTo>
                  <a:lnTo>
                    <a:pt x="138" y="336"/>
                  </a:lnTo>
                  <a:lnTo>
                    <a:pt x="144" y="333"/>
                  </a:lnTo>
                  <a:lnTo>
                    <a:pt x="144" y="330"/>
                  </a:lnTo>
                  <a:lnTo>
                    <a:pt x="147" y="327"/>
                  </a:lnTo>
                  <a:lnTo>
                    <a:pt x="144" y="327"/>
                  </a:lnTo>
                  <a:lnTo>
                    <a:pt x="144" y="324"/>
                  </a:lnTo>
                  <a:lnTo>
                    <a:pt x="141" y="324"/>
                  </a:lnTo>
                  <a:lnTo>
                    <a:pt x="141" y="324"/>
                  </a:lnTo>
                  <a:lnTo>
                    <a:pt x="138" y="327"/>
                  </a:lnTo>
                  <a:lnTo>
                    <a:pt x="135" y="327"/>
                  </a:lnTo>
                  <a:lnTo>
                    <a:pt x="135" y="324"/>
                  </a:lnTo>
                  <a:lnTo>
                    <a:pt x="135" y="321"/>
                  </a:lnTo>
                  <a:lnTo>
                    <a:pt x="135" y="321"/>
                  </a:lnTo>
                  <a:lnTo>
                    <a:pt x="135" y="318"/>
                  </a:lnTo>
                  <a:lnTo>
                    <a:pt x="135" y="315"/>
                  </a:lnTo>
                  <a:lnTo>
                    <a:pt x="138" y="312"/>
                  </a:lnTo>
                  <a:lnTo>
                    <a:pt x="138" y="312"/>
                  </a:lnTo>
                  <a:lnTo>
                    <a:pt x="138" y="309"/>
                  </a:lnTo>
                  <a:lnTo>
                    <a:pt x="135" y="309"/>
                  </a:lnTo>
                  <a:lnTo>
                    <a:pt x="135" y="306"/>
                  </a:lnTo>
                  <a:lnTo>
                    <a:pt x="132" y="309"/>
                  </a:lnTo>
                  <a:lnTo>
                    <a:pt x="126" y="303"/>
                  </a:lnTo>
                  <a:lnTo>
                    <a:pt x="120" y="303"/>
                  </a:lnTo>
                  <a:lnTo>
                    <a:pt x="114" y="300"/>
                  </a:lnTo>
                  <a:lnTo>
                    <a:pt x="111" y="300"/>
                  </a:lnTo>
                  <a:lnTo>
                    <a:pt x="105" y="297"/>
                  </a:lnTo>
                  <a:lnTo>
                    <a:pt x="105" y="297"/>
                  </a:lnTo>
                  <a:lnTo>
                    <a:pt x="102" y="294"/>
                  </a:lnTo>
                  <a:lnTo>
                    <a:pt x="105" y="291"/>
                  </a:lnTo>
                  <a:lnTo>
                    <a:pt x="105" y="291"/>
                  </a:lnTo>
                  <a:lnTo>
                    <a:pt x="105" y="291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111" y="285"/>
                  </a:lnTo>
                  <a:lnTo>
                    <a:pt x="111" y="282"/>
                  </a:lnTo>
                  <a:lnTo>
                    <a:pt x="108" y="282"/>
                  </a:lnTo>
                  <a:lnTo>
                    <a:pt x="108" y="279"/>
                  </a:lnTo>
                  <a:lnTo>
                    <a:pt x="99" y="279"/>
                  </a:lnTo>
                  <a:lnTo>
                    <a:pt x="93" y="276"/>
                  </a:lnTo>
                  <a:lnTo>
                    <a:pt x="93" y="273"/>
                  </a:lnTo>
                  <a:lnTo>
                    <a:pt x="90" y="273"/>
                  </a:lnTo>
                  <a:lnTo>
                    <a:pt x="84" y="264"/>
                  </a:lnTo>
                  <a:lnTo>
                    <a:pt x="81" y="258"/>
                  </a:lnTo>
                  <a:lnTo>
                    <a:pt x="81" y="258"/>
                  </a:lnTo>
                  <a:lnTo>
                    <a:pt x="78" y="255"/>
                  </a:lnTo>
                  <a:lnTo>
                    <a:pt x="75" y="255"/>
                  </a:lnTo>
                  <a:lnTo>
                    <a:pt x="72" y="258"/>
                  </a:lnTo>
                  <a:lnTo>
                    <a:pt x="69" y="258"/>
                  </a:lnTo>
                  <a:lnTo>
                    <a:pt x="66" y="255"/>
                  </a:lnTo>
                  <a:lnTo>
                    <a:pt x="63" y="255"/>
                  </a:lnTo>
                  <a:lnTo>
                    <a:pt x="57" y="258"/>
                  </a:lnTo>
                  <a:lnTo>
                    <a:pt x="54" y="258"/>
                  </a:lnTo>
                  <a:lnTo>
                    <a:pt x="51" y="258"/>
                  </a:lnTo>
                  <a:lnTo>
                    <a:pt x="48" y="255"/>
                  </a:lnTo>
                  <a:lnTo>
                    <a:pt x="48" y="255"/>
                  </a:lnTo>
                  <a:lnTo>
                    <a:pt x="45" y="255"/>
                  </a:lnTo>
                  <a:lnTo>
                    <a:pt x="45" y="261"/>
                  </a:lnTo>
                  <a:lnTo>
                    <a:pt x="42" y="261"/>
                  </a:lnTo>
                  <a:lnTo>
                    <a:pt x="39" y="261"/>
                  </a:lnTo>
                  <a:lnTo>
                    <a:pt x="30" y="261"/>
                  </a:lnTo>
                  <a:lnTo>
                    <a:pt x="27" y="258"/>
                  </a:lnTo>
                  <a:lnTo>
                    <a:pt x="27" y="255"/>
                  </a:lnTo>
                  <a:lnTo>
                    <a:pt x="27" y="255"/>
                  </a:lnTo>
                  <a:lnTo>
                    <a:pt x="27" y="246"/>
                  </a:lnTo>
                  <a:lnTo>
                    <a:pt x="27" y="243"/>
                  </a:lnTo>
                  <a:lnTo>
                    <a:pt x="27" y="243"/>
                  </a:lnTo>
                  <a:lnTo>
                    <a:pt x="24" y="237"/>
                  </a:lnTo>
                  <a:lnTo>
                    <a:pt x="21" y="234"/>
                  </a:lnTo>
                  <a:lnTo>
                    <a:pt x="18" y="231"/>
                  </a:lnTo>
                  <a:lnTo>
                    <a:pt x="15" y="231"/>
                  </a:lnTo>
                  <a:lnTo>
                    <a:pt x="9" y="231"/>
                  </a:lnTo>
                  <a:lnTo>
                    <a:pt x="3" y="231"/>
                  </a:lnTo>
                  <a:lnTo>
                    <a:pt x="0" y="228"/>
                  </a:lnTo>
                  <a:lnTo>
                    <a:pt x="3" y="216"/>
                  </a:lnTo>
                  <a:lnTo>
                    <a:pt x="6" y="213"/>
                  </a:lnTo>
                  <a:lnTo>
                    <a:pt x="9" y="210"/>
                  </a:lnTo>
                  <a:lnTo>
                    <a:pt x="12" y="207"/>
                  </a:lnTo>
                  <a:lnTo>
                    <a:pt x="15" y="204"/>
                  </a:lnTo>
                  <a:lnTo>
                    <a:pt x="15" y="201"/>
                  </a:lnTo>
                  <a:lnTo>
                    <a:pt x="18" y="201"/>
                  </a:lnTo>
                  <a:lnTo>
                    <a:pt x="18" y="198"/>
                  </a:lnTo>
                  <a:lnTo>
                    <a:pt x="21" y="201"/>
                  </a:lnTo>
                  <a:lnTo>
                    <a:pt x="24" y="201"/>
                  </a:lnTo>
                  <a:lnTo>
                    <a:pt x="30" y="201"/>
                  </a:lnTo>
                  <a:lnTo>
                    <a:pt x="30" y="201"/>
                  </a:lnTo>
                  <a:lnTo>
                    <a:pt x="30" y="198"/>
                  </a:lnTo>
                  <a:lnTo>
                    <a:pt x="33" y="198"/>
                  </a:lnTo>
                  <a:lnTo>
                    <a:pt x="33" y="192"/>
                  </a:lnTo>
                  <a:lnTo>
                    <a:pt x="33" y="180"/>
                  </a:lnTo>
                  <a:lnTo>
                    <a:pt x="33" y="177"/>
                  </a:lnTo>
                  <a:lnTo>
                    <a:pt x="36" y="174"/>
                  </a:lnTo>
                  <a:lnTo>
                    <a:pt x="36" y="174"/>
                  </a:lnTo>
                  <a:lnTo>
                    <a:pt x="36" y="171"/>
                  </a:lnTo>
                  <a:lnTo>
                    <a:pt x="36" y="165"/>
                  </a:lnTo>
                  <a:lnTo>
                    <a:pt x="36" y="162"/>
                  </a:lnTo>
                  <a:lnTo>
                    <a:pt x="39" y="162"/>
                  </a:lnTo>
                  <a:lnTo>
                    <a:pt x="39" y="162"/>
                  </a:lnTo>
                  <a:lnTo>
                    <a:pt x="45" y="162"/>
                  </a:lnTo>
                  <a:lnTo>
                    <a:pt x="45" y="162"/>
                  </a:lnTo>
                  <a:lnTo>
                    <a:pt x="48" y="162"/>
                  </a:lnTo>
                  <a:lnTo>
                    <a:pt x="51" y="159"/>
                  </a:lnTo>
                  <a:lnTo>
                    <a:pt x="54" y="159"/>
                  </a:lnTo>
                  <a:lnTo>
                    <a:pt x="57" y="156"/>
                  </a:lnTo>
                  <a:lnTo>
                    <a:pt x="60" y="153"/>
                  </a:lnTo>
                  <a:lnTo>
                    <a:pt x="60" y="150"/>
                  </a:lnTo>
                  <a:lnTo>
                    <a:pt x="60" y="147"/>
                  </a:lnTo>
                  <a:lnTo>
                    <a:pt x="54" y="135"/>
                  </a:lnTo>
                  <a:lnTo>
                    <a:pt x="54" y="135"/>
                  </a:lnTo>
                  <a:lnTo>
                    <a:pt x="51" y="132"/>
                  </a:lnTo>
                  <a:lnTo>
                    <a:pt x="51" y="132"/>
                  </a:lnTo>
                  <a:lnTo>
                    <a:pt x="48" y="135"/>
                  </a:lnTo>
                  <a:lnTo>
                    <a:pt x="45" y="135"/>
                  </a:lnTo>
                  <a:lnTo>
                    <a:pt x="45" y="132"/>
                  </a:lnTo>
                  <a:lnTo>
                    <a:pt x="36" y="123"/>
                  </a:lnTo>
                  <a:lnTo>
                    <a:pt x="36" y="120"/>
                  </a:lnTo>
                  <a:lnTo>
                    <a:pt x="36" y="120"/>
                  </a:lnTo>
                  <a:lnTo>
                    <a:pt x="36" y="117"/>
                  </a:lnTo>
                  <a:lnTo>
                    <a:pt x="36" y="114"/>
                  </a:lnTo>
                  <a:lnTo>
                    <a:pt x="36" y="111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3" y="99"/>
                  </a:lnTo>
                  <a:lnTo>
                    <a:pt x="39" y="99"/>
                  </a:lnTo>
                  <a:lnTo>
                    <a:pt x="39" y="99"/>
                  </a:lnTo>
                  <a:lnTo>
                    <a:pt x="39" y="96"/>
                  </a:lnTo>
                  <a:lnTo>
                    <a:pt x="39" y="84"/>
                  </a:lnTo>
                  <a:lnTo>
                    <a:pt x="36" y="84"/>
                  </a:lnTo>
                  <a:lnTo>
                    <a:pt x="36" y="81"/>
                  </a:lnTo>
                  <a:lnTo>
                    <a:pt x="33" y="78"/>
                  </a:lnTo>
                  <a:lnTo>
                    <a:pt x="33" y="72"/>
                  </a:lnTo>
                  <a:lnTo>
                    <a:pt x="33" y="69"/>
                  </a:lnTo>
                  <a:lnTo>
                    <a:pt x="36" y="69"/>
                  </a:lnTo>
                  <a:lnTo>
                    <a:pt x="39" y="69"/>
                  </a:lnTo>
                  <a:lnTo>
                    <a:pt x="42" y="69"/>
                  </a:lnTo>
                  <a:lnTo>
                    <a:pt x="42" y="66"/>
                  </a:lnTo>
                  <a:lnTo>
                    <a:pt x="48" y="60"/>
                  </a:lnTo>
                  <a:lnTo>
                    <a:pt x="54" y="57"/>
                  </a:lnTo>
                  <a:lnTo>
                    <a:pt x="57" y="54"/>
                  </a:lnTo>
                  <a:lnTo>
                    <a:pt x="57" y="54"/>
                  </a:lnTo>
                  <a:lnTo>
                    <a:pt x="69" y="54"/>
                  </a:lnTo>
                  <a:lnTo>
                    <a:pt x="72" y="54"/>
                  </a:lnTo>
                  <a:lnTo>
                    <a:pt x="75" y="54"/>
                  </a:lnTo>
                  <a:lnTo>
                    <a:pt x="75" y="51"/>
                  </a:lnTo>
                  <a:lnTo>
                    <a:pt x="75" y="51"/>
                  </a:lnTo>
                  <a:lnTo>
                    <a:pt x="75" y="48"/>
                  </a:lnTo>
                  <a:lnTo>
                    <a:pt x="75" y="45"/>
                  </a:lnTo>
                  <a:lnTo>
                    <a:pt x="78" y="45"/>
                  </a:lnTo>
                  <a:lnTo>
                    <a:pt x="81" y="42"/>
                  </a:lnTo>
                  <a:lnTo>
                    <a:pt x="81" y="39"/>
                  </a:lnTo>
                  <a:lnTo>
                    <a:pt x="84" y="33"/>
                  </a:lnTo>
                  <a:lnTo>
                    <a:pt x="87" y="30"/>
                  </a:lnTo>
                  <a:lnTo>
                    <a:pt x="90" y="30"/>
                  </a:lnTo>
                  <a:lnTo>
                    <a:pt x="90" y="30"/>
                  </a:lnTo>
                  <a:lnTo>
                    <a:pt x="93" y="27"/>
                  </a:lnTo>
                  <a:lnTo>
                    <a:pt x="96" y="27"/>
                  </a:lnTo>
                  <a:lnTo>
                    <a:pt x="96" y="30"/>
                  </a:lnTo>
                  <a:lnTo>
                    <a:pt x="99" y="30"/>
                  </a:lnTo>
                  <a:lnTo>
                    <a:pt x="102" y="27"/>
                  </a:lnTo>
                  <a:lnTo>
                    <a:pt x="111" y="21"/>
                  </a:lnTo>
                  <a:lnTo>
                    <a:pt x="114" y="21"/>
                  </a:lnTo>
                  <a:lnTo>
                    <a:pt x="117" y="24"/>
                  </a:lnTo>
                  <a:lnTo>
                    <a:pt x="120" y="24"/>
                  </a:lnTo>
                  <a:lnTo>
                    <a:pt x="123" y="27"/>
                  </a:lnTo>
                  <a:lnTo>
                    <a:pt x="126" y="27"/>
                  </a:lnTo>
                  <a:lnTo>
                    <a:pt x="129" y="27"/>
                  </a:lnTo>
                  <a:lnTo>
                    <a:pt x="138" y="27"/>
                  </a:lnTo>
                  <a:lnTo>
                    <a:pt x="141" y="24"/>
                  </a:lnTo>
                  <a:lnTo>
                    <a:pt x="144" y="24"/>
                  </a:lnTo>
                  <a:lnTo>
                    <a:pt x="144" y="21"/>
                  </a:lnTo>
                  <a:lnTo>
                    <a:pt x="144" y="21"/>
                  </a:lnTo>
                  <a:lnTo>
                    <a:pt x="147" y="18"/>
                  </a:lnTo>
                  <a:lnTo>
                    <a:pt x="150" y="18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4"/>
                  </a:lnTo>
                  <a:lnTo>
                    <a:pt x="156" y="27"/>
                  </a:lnTo>
                  <a:lnTo>
                    <a:pt x="165" y="33"/>
                  </a:lnTo>
                  <a:lnTo>
                    <a:pt x="171" y="27"/>
                  </a:lnTo>
                  <a:lnTo>
                    <a:pt x="186" y="15"/>
                  </a:lnTo>
                  <a:lnTo>
                    <a:pt x="189" y="12"/>
                  </a:lnTo>
                  <a:lnTo>
                    <a:pt x="189" y="12"/>
                  </a:lnTo>
                  <a:lnTo>
                    <a:pt x="192" y="15"/>
                  </a:lnTo>
                  <a:lnTo>
                    <a:pt x="195" y="15"/>
                  </a:lnTo>
                  <a:lnTo>
                    <a:pt x="201" y="15"/>
                  </a:lnTo>
                  <a:lnTo>
                    <a:pt x="204" y="15"/>
                  </a:lnTo>
                  <a:lnTo>
                    <a:pt x="204" y="18"/>
                  </a:lnTo>
                  <a:lnTo>
                    <a:pt x="204" y="18"/>
                  </a:lnTo>
                  <a:lnTo>
                    <a:pt x="204" y="21"/>
                  </a:lnTo>
                  <a:lnTo>
                    <a:pt x="207" y="21"/>
                  </a:lnTo>
                  <a:lnTo>
                    <a:pt x="210" y="24"/>
                  </a:lnTo>
                  <a:lnTo>
                    <a:pt x="213" y="21"/>
                  </a:lnTo>
                  <a:lnTo>
                    <a:pt x="213" y="21"/>
                  </a:lnTo>
                  <a:lnTo>
                    <a:pt x="216" y="18"/>
                  </a:lnTo>
                  <a:lnTo>
                    <a:pt x="219" y="18"/>
                  </a:lnTo>
                  <a:lnTo>
                    <a:pt x="222" y="18"/>
                  </a:lnTo>
                  <a:lnTo>
                    <a:pt x="231" y="18"/>
                  </a:lnTo>
                  <a:lnTo>
                    <a:pt x="234" y="18"/>
                  </a:lnTo>
                  <a:lnTo>
                    <a:pt x="234" y="15"/>
                  </a:lnTo>
                  <a:lnTo>
                    <a:pt x="234" y="15"/>
                  </a:lnTo>
                  <a:lnTo>
                    <a:pt x="237" y="12"/>
                  </a:lnTo>
                  <a:lnTo>
                    <a:pt x="237" y="12"/>
                  </a:lnTo>
                  <a:lnTo>
                    <a:pt x="237" y="9"/>
                  </a:lnTo>
                  <a:lnTo>
                    <a:pt x="237" y="6"/>
                  </a:lnTo>
                  <a:lnTo>
                    <a:pt x="237" y="3"/>
                  </a:lnTo>
                  <a:lnTo>
                    <a:pt x="237" y="3"/>
                  </a:lnTo>
                  <a:lnTo>
                    <a:pt x="240" y="0"/>
                  </a:lnTo>
                  <a:lnTo>
                    <a:pt x="243" y="3"/>
                  </a:lnTo>
                  <a:lnTo>
                    <a:pt x="243" y="3"/>
                  </a:lnTo>
                  <a:lnTo>
                    <a:pt x="249" y="9"/>
                  </a:lnTo>
                  <a:lnTo>
                    <a:pt x="249" y="12"/>
                  </a:lnTo>
                  <a:lnTo>
                    <a:pt x="252" y="12"/>
                  </a:lnTo>
                  <a:lnTo>
                    <a:pt x="255" y="9"/>
                  </a:lnTo>
                  <a:lnTo>
                    <a:pt x="258" y="6"/>
                  </a:lnTo>
                  <a:lnTo>
                    <a:pt x="261" y="6"/>
                  </a:lnTo>
                  <a:lnTo>
                    <a:pt x="264" y="6"/>
                  </a:lnTo>
                  <a:lnTo>
                    <a:pt x="282" y="6"/>
                  </a:lnTo>
                  <a:lnTo>
                    <a:pt x="285" y="6"/>
                  </a:lnTo>
                  <a:lnTo>
                    <a:pt x="288" y="9"/>
                  </a:lnTo>
                  <a:lnTo>
                    <a:pt x="291" y="9"/>
                  </a:lnTo>
                  <a:lnTo>
                    <a:pt x="303" y="9"/>
                  </a:lnTo>
                  <a:lnTo>
                    <a:pt x="309" y="12"/>
                  </a:lnTo>
                  <a:lnTo>
                    <a:pt x="320" y="9"/>
                  </a:lnTo>
                  <a:lnTo>
                    <a:pt x="341" y="1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4" name="Freeform 16"/>
            <p:cNvSpPr>
              <a:spLocks noEditPoints="1"/>
            </p:cNvSpPr>
            <p:nvPr/>
          </p:nvSpPr>
          <p:spPr bwMode="auto">
            <a:xfrm>
              <a:off x="2952069" y="3914776"/>
              <a:ext cx="1055688" cy="1217613"/>
            </a:xfrm>
            <a:custGeom>
              <a:avLst/>
              <a:gdLst>
                <a:gd name="T0" fmla="*/ 458 w 665"/>
                <a:gd name="T1" fmla="*/ 69 h 767"/>
                <a:gd name="T2" fmla="*/ 494 w 665"/>
                <a:gd name="T3" fmla="*/ 162 h 767"/>
                <a:gd name="T4" fmla="*/ 512 w 665"/>
                <a:gd name="T5" fmla="*/ 186 h 767"/>
                <a:gd name="T6" fmla="*/ 557 w 665"/>
                <a:gd name="T7" fmla="*/ 186 h 767"/>
                <a:gd name="T8" fmla="*/ 581 w 665"/>
                <a:gd name="T9" fmla="*/ 195 h 767"/>
                <a:gd name="T10" fmla="*/ 608 w 665"/>
                <a:gd name="T11" fmla="*/ 195 h 767"/>
                <a:gd name="T12" fmla="*/ 635 w 665"/>
                <a:gd name="T13" fmla="*/ 222 h 767"/>
                <a:gd name="T14" fmla="*/ 641 w 665"/>
                <a:gd name="T15" fmla="*/ 258 h 767"/>
                <a:gd name="T16" fmla="*/ 665 w 665"/>
                <a:gd name="T17" fmla="*/ 282 h 767"/>
                <a:gd name="T18" fmla="*/ 659 w 665"/>
                <a:gd name="T19" fmla="*/ 285 h 767"/>
                <a:gd name="T20" fmla="*/ 641 w 665"/>
                <a:gd name="T21" fmla="*/ 309 h 767"/>
                <a:gd name="T22" fmla="*/ 617 w 665"/>
                <a:gd name="T23" fmla="*/ 359 h 767"/>
                <a:gd name="T24" fmla="*/ 608 w 665"/>
                <a:gd name="T25" fmla="*/ 371 h 767"/>
                <a:gd name="T26" fmla="*/ 578 w 665"/>
                <a:gd name="T27" fmla="*/ 392 h 767"/>
                <a:gd name="T28" fmla="*/ 575 w 665"/>
                <a:gd name="T29" fmla="*/ 404 h 767"/>
                <a:gd name="T30" fmla="*/ 545 w 665"/>
                <a:gd name="T31" fmla="*/ 428 h 767"/>
                <a:gd name="T32" fmla="*/ 518 w 665"/>
                <a:gd name="T33" fmla="*/ 428 h 767"/>
                <a:gd name="T34" fmla="*/ 494 w 665"/>
                <a:gd name="T35" fmla="*/ 398 h 767"/>
                <a:gd name="T36" fmla="*/ 461 w 665"/>
                <a:gd name="T37" fmla="*/ 419 h 767"/>
                <a:gd name="T38" fmla="*/ 323 w 665"/>
                <a:gd name="T39" fmla="*/ 521 h 767"/>
                <a:gd name="T40" fmla="*/ 302 w 665"/>
                <a:gd name="T41" fmla="*/ 536 h 767"/>
                <a:gd name="T42" fmla="*/ 293 w 665"/>
                <a:gd name="T43" fmla="*/ 581 h 767"/>
                <a:gd name="T44" fmla="*/ 290 w 665"/>
                <a:gd name="T45" fmla="*/ 599 h 767"/>
                <a:gd name="T46" fmla="*/ 290 w 665"/>
                <a:gd name="T47" fmla="*/ 629 h 767"/>
                <a:gd name="T48" fmla="*/ 290 w 665"/>
                <a:gd name="T49" fmla="*/ 671 h 767"/>
                <a:gd name="T50" fmla="*/ 284 w 665"/>
                <a:gd name="T51" fmla="*/ 734 h 767"/>
                <a:gd name="T52" fmla="*/ 233 w 665"/>
                <a:gd name="T53" fmla="*/ 740 h 767"/>
                <a:gd name="T54" fmla="*/ 179 w 665"/>
                <a:gd name="T55" fmla="*/ 761 h 767"/>
                <a:gd name="T56" fmla="*/ 128 w 665"/>
                <a:gd name="T57" fmla="*/ 740 h 767"/>
                <a:gd name="T58" fmla="*/ 63 w 665"/>
                <a:gd name="T59" fmla="*/ 761 h 767"/>
                <a:gd name="T60" fmla="*/ 3 w 665"/>
                <a:gd name="T61" fmla="*/ 719 h 767"/>
                <a:gd name="T62" fmla="*/ 51 w 665"/>
                <a:gd name="T63" fmla="*/ 698 h 767"/>
                <a:gd name="T64" fmla="*/ 98 w 665"/>
                <a:gd name="T65" fmla="*/ 671 h 767"/>
                <a:gd name="T66" fmla="*/ 75 w 665"/>
                <a:gd name="T67" fmla="*/ 647 h 767"/>
                <a:gd name="T68" fmla="*/ 42 w 665"/>
                <a:gd name="T69" fmla="*/ 629 h 767"/>
                <a:gd name="T70" fmla="*/ 60 w 665"/>
                <a:gd name="T71" fmla="*/ 611 h 767"/>
                <a:gd name="T72" fmla="*/ 63 w 665"/>
                <a:gd name="T73" fmla="*/ 584 h 767"/>
                <a:gd name="T74" fmla="*/ 54 w 665"/>
                <a:gd name="T75" fmla="*/ 545 h 767"/>
                <a:gd name="T76" fmla="*/ 3 w 665"/>
                <a:gd name="T77" fmla="*/ 518 h 767"/>
                <a:gd name="T78" fmla="*/ 21 w 665"/>
                <a:gd name="T79" fmla="*/ 476 h 767"/>
                <a:gd name="T80" fmla="*/ 30 w 665"/>
                <a:gd name="T81" fmla="*/ 452 h 767"/>
                <a:gd name="T82" fmla="*/ 78 w 665"/>
                <a:gd name="T83" fmla="*/ 458 h 767"/>
                <a:gd name="T84" fmla="*/ 113 w 665"/>
                <a:gd name="T85" fmla="*/ 458 h 767"/>
                <a:gd name="T86" fmla="*/ 191 w 665"/>
                <a:gd name="T87" fmla="*/ 449 h 767"/>
                <a:gd name="T88" fmla="*/ 203 w 665"/>
                <a:gd name="T89" fmla="*/ 422 h 767"/>
                <a:gd name="T90" fmla="*/ 197 w 665"/>
                <a:gd name="T91" fmla="*/ 389 h 767"/>
                <a:gd name="T92" fmla="*/ 266 w 665"/>
                <a:gd name="T93" fmla="*/ 371 h 767"/>
                <a:gd name="T94" fmla="*/ 287 w 665"/>
                <a:gd name="T95" fmla="*/ 356 h 767"/>
                <a:gd name="T96" fmla="*/ 302 w 665"/>
                <a:gd name="T97" fmla="*/ 335 h 767"/>
                <a:gd name="T98" fmla="*/ 329 w 665"/>
                <a:gd name="T99" fmla="*/ 318 h 767"/>
                <a:gd name="T100" fmla="*/ 368 w 665"/>
                <a:gd name="T101" fmla="*/ 282 h 767"/>
                <a:gd name="T102" fmla="*/ 341 w 665"/>
                <a:gd name="T103" fmla="*/ 264 h 767"/>
                <a:gd name="T104" fmla="*/ 353 w 665"/>
                <a:gd name="T105" fmla="*/ 231 h 767"/>
                <a:gd name="T106" fmla="*/ 311 w 665"/>
                <a:gd name="T107" fmla="*/ 210 h 767"/>
                <a:gd name="T108" fmla="*/ 302 w 665"/>
                <a:gd name="T109" fmla="*/ 171 h 767"/>
                <a:gd name="T110" fmla="*/ 293 w 665"/>
                <a:gd name="T111" fmla="*/ 126 h 767"/>
                <a:gd name="T112" fmla="*/ 296 w 665"/>
                <a:gd name="T113" fmla="*/ 30 h 767"/>
                <a:gd name="T114" fmla="*/ 335 w 665"/>
                <a:gd name="T115" fmla="*/ 9 h 767"/>
                <a:gd name="T116" fmla="*/ 383 w 665"/>
                <a:gd name="T117" fmla="*/ 42 h 767"/>
                <a:gd name="T118" fmla="*/ 410 w 665"/>
                <a:gd name="T119" fmla="*/ 24 h 767"/>
                <a:gd name="T120" fmla="*/ 446 w 665"/>
                <a:gd name="T121" fmla="*/ 57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65" h="767">
                  <a:moveTo>
                    <a:pt x="60" y="734"/>
                  </a:moveTo>
                  <a:lnTo>
                    <a:pt x="63" y="734"/>
                  </a:lnTo>
                  <a:lnTo>
                    <a:pt x="63" y="734"/>
                  </a:lnTo>
                  <a:lnTo>
                    <a:pt x="60" y="728"/>
                  </a:lnTo>
                  <a:lnTo>
                    <a:pt x="60" y="725"/>
                  </a:lnTo>
                  <a:lnTo>
                    <a:pt x="57" y="722"/>
                  </a:lnTo>
                  <a:lnTo>
                    <a:pt x="54" y="722"/>
                  </a:lnTo>
                  <a:lnTo>
                    <a:pt x="51" y="728"/>
                  </a:lnTo>
                  <a:lnTo>
                    <a:pt x="51" y="731"/>
                  </a:lnTo>
                  <a:lnTo>
                    <a:pt x="54" y="734"/>
                  </a:lnTo>
                  <a:lnTo>
                    <a:pt x="60" y="734"/>
                  </a:lnTo>
                  <a:lnTo>
                    <a:pt x="60" y="734"/>
                  </a:lnTo>
                  <a:close/>
                  <a:moveTo>
                    <a:pt x="458" y="63"/>
                  </a:moveTo>
                  <a:lnTo>
                    <a:pt x="458" y="69"/>
                  </a:lnTo>
                  <a:lnTo>
                    <a:pt x="458" y="75"/>
                  </a:lnTo>
                  <a:lnTo>
                    <a:pt x="461" y="78"/>
                  </a:lnTo>
                  <a:lnTo>
                    <a:pt x="461" y="78"/>
                  </a:lnTo>
                  <a:lnTo>
                    <a:pt x="461" y="78"/>
                  </a:lnTo>
                  <a:lnTo>
                    <a:pt x="464" y="87"/>
                  </a:lnTo>
                  <a:lnTo>
                    <a:pt x="464" y="99"/>
                  </a:lnTo>
                  <a:lnTo>
                    <a:pt x="467" y="108"/>
                  </a:lnTo>
                  <a:lnTo>
                    <a:pt x="470" y="114"/>
                  </a:lnTo>
                  <a:lnTo>
                    <a:pt x="473" y="117"/>
                  </a:lnTo>
                  <a:lnTo>
                    <a:pt x="476" y="120"/>
                  </a:lnTo>
                  <a:lnTo>
                    <a:pt x="479" y="126"/>
                  </a:lnTo>
                  <a:lnTo>
                    <a:pt x="485" y="150"/>
                  </a:lnTo>
                  <a:lnTo>
                    <a:pt x="491" y="153"/>
                  </a:lnTo>
                  <a:lnTo>
                    <a:pt x="494" y="162"/>
                  </a:lnTo>
                  <a:lnTo>
                    <a:pt x="497" y="165"/>
                  </a:lnTo>
                  <a:lnTo>
                    <a:pt x="497" y="168"/>
                  </a:lnTo>
                  <a:lnTo>
                    <a:pt x="497" y="168"/>
                  </a:lnTo>
                  <a:lnTo>
                    <a:pt x="494" y="171"/>
                  </a:lnTo>
                  <a:lnTo>
                    <a:pt x="494" y="174"/>
                  </a:lnTo>
                  <a:lnTo>
                    <a:pt x="494" y="177"/>
                  </a:lnTo>
                  <a:lnTo>
                    <a:pt x="494" y="186"/>
                  </a:lnTo>
                  <a:lnTo>
                    <a:pt x="497" y="189"/>
                  </a:lnTo>
                  <a:lnTo>
                    <a:pt x="497" y="189"/>
                  </a:lnTo>
                  <a:lnTo>
                    <a:pt x="503" y="186"/>
                  </a:lnTo>
                  <a:lnTo>
                    <a:pt x="503" y="186"/>
                  </a:lnTo>
                  <a:lnTo>
                    <a:pt x="506" y="186"/>
                  </a:lnTo>
                  <a:lnTo>
                    <a:pt x="509" y="186"/>
                  </a:lnTo>
                  <a:lnTo>
                    <a:pt x="512" y="186"/>
                  </a:lnTo>
                  <a:lnTo>
                    <a:pt x="515" y="186"/>
                  </a:lnTo>
                  <a:lnTo>
                    <a:pt x="515" y="186"/>
                  </a:lnTo>
                  <a:lnTo>
                    <a:pt x="515" y="189"/>
                  </a:lnTo>
                  <a:lnTo>
                    <a:pt x="518" y="189"/>
                  </a:lnTo>
                  <a:lnTo>
                    <a:pt x="521" y="192"/>
                  </a:lnTo>
                  <a:lnTo>
                    <a:pt x="536" y="201"/>
                  </a:lnTo>
                  <a:lnTo>
                    <a:pt x="536" y="201"/>
                  </a:lnTo>
                  <a:lnTo>
                    <a:pt x="539" y="201"/>
                  </a:lnTo>
                  <a:lnTo>
                    <a:pt x="542" y="201"/>
                  </a:lnTo>
                  <a:lnTo>
                    <a:pt x="542" y="198"/>
                  </a:lnTo>
                  <a:lnTo>
                    <a:pt x="545" y="195"/>
                  </a:lnTo>
                  <a:lnTo>
                    <a:pt x="548" y="195"/>
                  </a:lnTo>
                  <a:lnTo>
                    <a:pt x="551" y="192"/>
                  </a:lnTo>
                  <a:lnTo>
                    <a:pt x="557" y="186"/>
                  </a:lnTo>
                  <a:lnTo>
                    <a:pt x="560" y="186"/>
                  </a:lnTo>
                  <a:lnTo>
                    <a:pt x="566" y="183"/>
                  </a:lnTo>
                  <a:lnTo>
                    <a:pt x="569" y="183"/>
                  </a:lnTo>
                  <a:lnTo>
                    <a:pt x="569" y="186"/>
                  </a:lnTo>
                  <a:lnTo>
                    <a:pt x="569" y="186"/>
                  </a:lnTo>
                  <a:lnTo>
                    <a:pt x="569" y="189"/>
                  </a:lnTo>
                  <a:lnTo>
                    <a:pt x="569" y="192"/>
                  </a:lnTo>
                  <a:lnTo>
                    <a:pt x="569" y="192"/>
                  </a:lnTo>
                  <a:lnTo>
                    <a:pt x="569" y="195"/>
                  </a:lnTo>
                  <a:lnTo>
                    <a:pt x="572" y="198"/>
                  </a:lnTo>
                  <a:lnTo>
                    <a:pt x="575" y="198"/>
                  </a:lnTo>
                  <a:lnTo>
                    <a:pt x="578" y="198"/>
                  </a:lnTo>
                  <a:lnTo>
                    <a:pt x="578" y="198"/>
                  </a:lnTo>
                  <a:lnTo>
                    <a:pt x="581" y="195"/>
                  </a:lnTo>
                  <a:lnTo>
                    <a:pt x="581" y="192"/>
                  </a:lnTo>
                  <a:lnTo>
                    <a:pt x="581" y="192"/>
                  </a:lnTo>
                  <a:lnTo>
                    <a:pt x="581" y="189"/>
                  </a:lnTo>
                  <a:lnTo>
                    <a:pt x="584" y="186"/>
                  </a:lnTo>
                  <a:lnTo>
                    <a:pt x="584" y="186"/>
                  </a:lnTo>
                  <a:lnTo>
                    <a:pt x="590" y="183"/>
                  </a:lnTo>
                  <a:lnTo>
                    <a:pt x="596" y="186"/>
                  </a:lnTo>
                  <a:lnTo>
                    <a:pt x="602" y="186"/>
                  </a:lnTo>
                  <a:lnTo>
                    <a:pt x="605" y="189"/>
                  </a:lnTo>
                  <a:lnTo>
                    <a:pt x="605" y="189"/>
                  </a:lnTo>
                  <a:lnTo>
                    <a:pt x="605" y="189"/>
                  </a:lnTo>
                  <a:lnTo>
                    <a:pt x="605" y="192"/>
                  </a:lnTo>
                  <a:lnTo>
                    <a:pt x="608" y="192"/>
                  </a:lnTo>
                  <a:lnTo>
                    <a:pt x="608" y="195"/>
                  </a:lnTo>
                  <a:lnTo>
                    <a:pt x="608" y="195"/>
                  </a:lnTo>
                  <a:lnTo>
                    <a:pt x="611" y="195"/>
                  </a:lnTo>
                  <a:lnTo>
                    <a:pt x="617" y="198"/>
                  </a:lnTo>
                  <a:lnTo>
                    <a:pt x="626" y="201"/>
                  </a:lnTo>
                  <a:lnTo>
                    <a:pt x="626" y="207"/>
                  </a:lnTo>
                  <a:lnTo>
                    <a:pt x="629" y="210"/>
                  </a:lnTo>
                  <a:lnTo>
                    <a:pt x="632" y="213"/>
                  </a:lnTo>
                  <a:lnTo>
                    <a:pt x="632" y="213"/>
                  </a:lnTo>
                  <a:lnTo>
                    <a:pt x="632" y="216"/>
                  </a:lnTo>
                  <a:lnTo>
                    <a:pt x="632" y="216"/>
                  </a:lnTo>
                  <a:lnTo>
                    <a:pt x="632" y="219"/>
                  </a:lnTo>
                  <a:lnTo>
                    <a:pt x="632" y="219"/>
                  </a:lnTo>
                  <a:lnTo>
                    <a:pt x="632" y="222"/>
                  </a:lnTo>
                  <a:lnTo>
                    <a:pt x="635" y="222"/>
                  </a:lnTo>
                  <a:lnTo>
                    <a:pt x="638" y="225"/>
                  </a:lnTo>
                  <a:lnTo>
                    <a:pt x="638" y="225"/>
                  </a:lnTo>
                  <a:lnTo>
                    <a:pt x="638" y="228"/>
                  </a:lnTo>
                  <a:lnTo>
                    <a:pt x="641" y="237"/>
                  </a:lnTo>
                  <a:lnTo>
                    <a:pt x="641" y="240"/>
                  </a:lnTo>
                  <a:lnTo>
                    <a:pt x="638" y="243"/>
                  </a:lnTo>
                  <a:lnTo>
                    <a:pt x="638" y="243"/>
                  </a:lnTo>
                  <a:lnTo>
                    <a:pt x="638" y="246"/>
                  </a:lnTo>
                  <a:lnTo>
                    <a:pt x="638" y="246"/>
                  </a:lnTo>
                  <a:lnTo>
                    <a:pt x="638" y="246"/>
                  </a:lnTo>
                  <a:lnTo>
                    <a:pt x="638" y="255"/>
                  </a:lnTo>
                  <a:lnTo>
                    <a:pt x="641" y="258"/>
                  </a:lnTo>
                  <a:lnTo>
                    <a:pt x="641" y="258"/>
                  </a:lnTo>
                  <a:lnTo>
                    <a:pt x="641" y="258"/>
                  </a:lnTo>
                  <a:lnTo>
                    <a:pt x="644" y="258"/>
                  </a:lnTo>
                  <a:lnTo>
                    <a:pt x="644" y="258"/>
                  </a:lnTo>
                  <a:lnTo>
                    <a:pt x="644" y="258"/>
                  </a:lnTo>
                  <a:lnTo>
                    <a:pt x="647" y="258"/>
                  </a:lnTo>
                  <a:lnTo>
                    <a:pt x="647" y="258"/>
                  </a:lnTo>
                  <a:lnTo>
                    <a:pt x="650" y="258"/>
                  </a:lnTo>
                  <a:lnTo>
                    <a:pt x="650" y="258"/>
                  </a:lnTo>
                  <a:lnTo>
                    <a:pt x="662" y="273"/>
                  </a:lnTo>
                  <a:lnTo>
                    <a:pt x="665" y="276"/>
                  </a:lnTo>
                  <a:lnTo>
                    <a:pt x="665" y="279"/>
                  </a:lnTo>
                  <a:lnTo>
                    <a:pt x="665" y="279"/>
                  </a:lnTo>
                  <a:lnTo>
                    <a:pt x="665" y="282"/>
                  </a:lnTo>
                  <a:lnTo>
                    <a:pt x="665" y="282"/>
                  </a:lnTo>
                  <a:lnTo>
                    <a:pt x="665" y="282"/>
                  </a:lnTo>
                  <a:lnTo>
                    <a:pt x="665" y="282"/>
                  </a:lnTo>
                  <a:lnTo>
                    <a:pt x="665" y="285"/>
                  </a:lnTo>
                  <a:lnTo>
                    <a:pt x="665" y="285"/>
                  </a:lnTo>
                  <a:lnTo>
                    <a:pt x="665" y="285"/>
                  </a:lnTo>
                  <a:lnTo>
                    <a:pt x="665" y="285"/>
                  </a:lnTo>
                  <a:lnTo>
                    <a:pt x="665" y="285"/>
                  </a:lnTo>
                  <a:lnTo>
                    <a:pt x="662" y="285"/>
                  </a:lnTo>
                  <a:lnTo>
                    <a:pt x="662" y="285"/>
                  </a:lnTo>
                  <a:lnTo>
                    <a:pt x="662" y="285"/>
                  </a:lnTo>
                  <a:lnTo>
                    <a:pt x="662" y="282"/>
                  </a:lnTo>
                  <a:lnTo>
                    <a:pt x="662" y="282"/>
                  </a:lnTo>
                  <a:lnTo>
                    <a:pt x="659" y="285"/>
                  </a:lnTo>
                  <a:lnTo>
                    <a:pt x="659" y="285"/>
                  </a:lnTo>
                  <a:lnTo>
                    <a:pt x="659" y="285"/>
                  </a:lnTo>
                  <a:lnTo>
                    <a:pt x="659" y="285"/>
                  </a:lnTo>
                  <a:lnTo>
                    <a:pt x="659" y="291"/>
                  </a:lnTo>
                  <a:lnTo>
                    <a:pt x="659" y="291"/>
                  </a:lnTo>
                  <a:lnTo>
                    <a:pt x="659" y="294"/>
                  </a:lnTo>
                  <a:lnTo>
                    <a:pt x="659" y="294"/>
                  </a:lnTo>
                  <a:lnTo>
                    <a:pt x="659" y="297"/>
                  </a:lnTo>
                  <a:lnTo>
                    <a:pt x="656" y="297"/>
                  </a:lnTo>
                  <a:lnTo>
                    <a:pt x="656" y="300"/>
                  </a:lnTo>
                  <a:lnTo>
                    <a:pt x="653" y="300"/>
                  </a:lnTo>
                  <a:lnTo>
                    <a:pt x="653" y="300"/>
                  </a:lnTo>
                  <a:lnTo>
                    <a:pt x="650" y="303"/>
                  </a:lnTo>
                  <a:lnTo>
                    <a:pt x="650" y="303"/>
                  </a:lnTo>
                  <a:lnTo>
                    <a:pt x="644" y="306"/>
                  </a:lnTo>
                  <a:lnTo>
                    <a:pt x="641" y="309"/>
                  </a:lnTo>
                  <a:lnTo>
                    <a:pt x="632" y="315"/>
                  </a:lnTo>
                  <a:lnTo>
                    <a:pt x="626" y="318"/>
                  </a:lnTo>
                  <a:lnTo>
                    <a:pt x="623" y="321"/>
                  </a:lnTo>
                  <a:lnTo>
                    <a:pt x="623" y="321"/>
                  </a:lnTo>
                  <a:lnTo>
                    <a:pt x="623" y="324"/>
                  </a:lnTo>
                  <a:lnTo>
                    <a:pt x="623" y="327"/>
                  </a:lnTo>
                  <a:lnTo>
                    <a:pt x="623" y="330"/>
                  </a:lnTo>
                  <a:lnTo>
                    <a:pt x="623" y="330"/>
                  </a:lnTo>
                  <a:lnTo>
                    <a:pt x="623" y="335"/>
                  </a:lnTo>
                  <a:lnTo>
                    <a:pt x="623" y="338"/>
                  </a:lnTo>
                  <a:lnTo>
                    <a:pt x="623" y="341"/>
                  </a:lnTo>
                  <a:lnTo>
                    <a:pt x="623" y="344"/>
                  </a:lnTo>
                  <a:lnTo>
                    <a:pt x="620" y="350"/>
                  </a:lnTo>
                  <a:lnTo>
                    <a:pt x="617" y="359"/>
                  </a:lnTo>
                  <a:lnTo>
                    <a:pt x="617" y="359"/>
                  </a:lnTo>
                  <a:lnTo>
                    <a:pt x="617" y="362"/>
                  </a:lnTo>
                  <a:lnTo>
                    <a:pt x="617" y="362"/>
                  </a:lnTo>
                  <a:lnTo>
                    <a:pt x="617" y="362"/>
                  </a:lnTo>
                  <a:lnTo>
                    <a:pt x="617" y="365"/>
                  </a:lnTo>
                  <a:lnTo>
                    <a:pt x="617" y="365"/>
                  </a:lnTo>
                  <a:lnTo>
                    <a:pt x="617" y="368"/>
                  </a:lnTo>
                  <a:lnTo>
                    <a:pt x="614" y="371"/>
                  </a:lnTo>
                  <a:lnTo>
                    <a:pt x="614" y="371"/>
                  </a:lnTo>
                  <a:lnTo>
                    <a:pt x="614" y="371"/>
                  </a:lnTo>
                  <a:lnTo>
                    <a:pt x="614" y="371"/>
                  </a:lnTo>
                  <a:lnTo>
                    <a:pt x="611" y="371"/>
                  </a:lnTo>
                  <a:lnTo>
                    <a:pt x="611" y="371"/>
                  </a:lnTo>
                  <a:lnTo>
                    <a:pt x="608" y="371"/>
                  </a:lnTo>
                  <a:lnTo>
                    <a:pt x="608" y="368"/>
                  </a:lnTo>
                  <a:lnTo>
                    <a:pt x="602" y="368"/>
                  </a:lnTo>
                  <a:lnTo>
                    <a:pt x="599" y="365"/>
                  </a:lnTo>
                  <a:lnTo>
                    <a:pt x="599" y="368"/>
                  </a:lnTo>
                  <a:lnTo>
                    <a:pt x="599" y="368"/>
                  </a:lnTo>
                  <a:lnTo>
                    <a:pt x="593" y="368"/>
                  </a:lnTo>
                  <a:lnTo>
                    <a:pt x="587" y="374"/>
                  </a:lnTo>
                  <a:lnTo>
                    <a:pt x="581" y="380"/>
                  </a:lnTo>
                  <a:lnTo>
                    <a:pt x="581" y="383"/>
                  </a:lnTo>
                  <a:lnTo>
                    <a:pt x="581" y="386"/>
                  </a:lnTo>
                  <a:lnTo>
                    <a:pt x="578" y="386"/>
                  </a:lnTo>
                  <a:lnTo>
                    <a:pt x="578" y="389"/>
                  </a:lnTo>
                  <a:lnTo>
                    <a:pt x="578" y="392"/>
                  </a:lnTo>
                  <a:lnTo>
                    <a:pt x="578" y="392"/>
                  </a:lnTo>
                  <a:lnTo>
                    <a:pt x="578" y="392"/>
                  </a:lnTo>
                  <a:lnTo>
                    <a:pt x="578" y="395"/>
                  </a:lnTo>
                  <a:lnTo>
                    <a:pt x="578" y="395"/>
                  </a:lnTo>
                  <a:lnTo>
                    <a:pt x="581" y="395"/>
                  </a:lnTo>
                  <a:lnTo>
                    <a:pt x="581" y="395"/>
                  </a:lnTo>
                  <a:lnTo>
                    <a:pt x="584" y="395"/>
                  </a:lnTo>
                  <a:lnTo>
                    <a:pt x="584" y="395"/>
                  </a:lnTo>
                  <a:lnTo>
                    <a:pt x="584" y="398"/>
                  </a:lnTo>
                  <a:lnTo>
                    <a:pt x="584" y="401"/>
                  </a:lnTo>
                  <a:lnTo>
                    <a:pt x="581" y="401"/>
                  </a:lnTo>
                  <a:lnTo>
                    <a:pt x="581" y="404"/>
                  </a:lnTo>
                  <a:lnTo>
                    <a:pt x="581" y="404"/>
                  </a:lnTo>
                  <a:lnTo>
                    <a:pt x="575" y="404"/>
                  </a:lnTo>
                  <a:lnTo>
                    <a:pt x="575" y="404"/>
                  </a:lnTo>
                  <a:lnTo>
                    <a:pt x="575" y="404"/>
                  </a:lnTo>
                  <a:lnTo>
                    <a:pt x="572" y="407"/>
                  </a:lnTo>
                  <a:lnTo>
                    <a:pt x="572" y="407"/>
                  </a:lnTo>
                  <a:lnTo>
                    <a:pt x="572" y="410"/>
                  </a:lnTo>
                  <a:lnTo>
                    <a:pt x="572" y="410"/>
                  </a:lnTo>
                  <a:lnTo>
                    <a:pt x="572" y="410"/>
                  </a:lnTo>
                  <a:lnTo>
                    <a:pt x="566" y="413"/>
                  </a:lnTo>
                  <a:lnTo>
                    <a:pt x="566" y="413"/>
                  </a:lnTo>
                  <a:lnTo>
                    <a:pt x="557" y="419"/>
                  </a:lnTo>
                  <a:lnTo>
                    <a:pt x="554" y="422"/>
                  </a:lnTo>
                  <a:lnTo>
                    <a:pt x="551" y="422"/>
                  </a:lnTo>
                  <a:lnTo>
                    <a:pt x="548" y="425"/>
                  </a:lnTo>
                  <a:lnTo>
                    <a:pt x="545" y="425"/>
                  </a:lnTo>
                  <a:lnTo>
                    <a:pt x="545" y="428"/>
                  </a:lnTo>
                  <a:lnTo>
                    <a:pt x="542" y="428"/>
                  </a:lnTo>
                  <a:lnTo>
                    <a:pt x="539" y="428"/>
                  </a:lnTo>
                  <a:lnTo>
                    <a:pt x="539" y="428"/>
                  </a:lnTo>
                  <a:lnTo>
                    <a:pt x="539" y="428"/>
                  </a:lnTo>
                  <a:lnTo>
                    <a:pt x="539" y="428"/>
                  </a:lnTo>
                  <a:lnTo>
                    <a:pt x="539" y="428"/>
                  </a:lnTo>
                  <a:lnTo>
                    <a:pt x="539" y="431"/>
                  </a:lnTo>
                  <a:lnTo>
                    <a:pt x="536" y="434"/>
                  </a:lnTo>
                  <a:lnTo>
                    <a:pt x="536" y="437"/>
                  </a:lnTo>
                  <a:lnTo>
                    <a:pt x="530" y="437"/>
                  </a:lnTo>
                  <a:lnTo>
                    <a:pt x="527" y="437"/>
                  </a:lnTo>
                  <a:lnTo>
                    <a:pt x="521" y="434"/>
                  </a:lnTo>
                  <a:lnTo>
                    <a:pt x="521" y="431"/>
                  </a:lnTo>
                  <a:lnTo>
                    <a:pt x="518" y="428"/>
                  </a:lnTo>
                  <a:lnTo>
                    <a:pt x="515" y="413"/>
                  </a:lnTo>
                  <a:lnTo>
                    <a:pt x="515" y="413"/>
                  </a:lnTo>
                  <a:lnTo>
                    <a:pt x="509" y="407"/>
                  </a:lnTo>
                  <a:lnTo>
                    <a:pt x="497" y="407"/>
                  </a:lnTo>
                  <a:lnTo>
                    <a:pt x="485" y="407"/>
                  </a:lnTo>
                  <a:lnTo>
                    <a:pt x="476" y="413"/>
                  </a:lnTo>
                  <a:lnTo>
                    <a:pt x="479" y="407"/>
                  </a:lnTo>
                  <a:lnTo>
                    <a:pt x="485" y="407"/>
                  </a:lnTo>
                  <a:lnTo>
                    <a:pt x="494" y="407"/>
                  </a:lnTo>
                  <a:lnTo>
                    <a:pt x="500" y="404"/>
                  </a:lnTo>
                  <a:lnTo>
                    <a:pt x="503" y="404"/>
                  </a:lnTo>
                  <a:lnTo>
                    <a:pt x="506" y="401"/>
                  </a:lnTo>
                  <a:lnTo>
                    <a:pt x="506" y="395"/>
                  </a:lnTo>
                  <a:lnTo>
                    <a:pt x="494" y="398"/>
                  </a:lnTo>
                  <a:lnTo>
                    <a:pt x="488" y="401"/>
                  </a:lnTo>
                  <a:lnTo>
                    <a:pt x="479" y="407"/>
                  </a:lnTo>
                  <a:lnTo>
                    <a:pt x="467" y="410"/>
                  </a:lnTo>
                  <a:lnTo>
                    <a:pt x="461" y="413"/>
                  </a:lnTo>
                  <a:lnTo>
                    <a:pt x="446" y="425"/>
                  </a:lnTo>
                  <a:lnTo>
                    <a:pt x="446" y="428"/>
                  </a:lnTo>
                  <a:lnTo>
                    <a:pt x="443" y="434"/>
                  </a:lnTo>
                  <a:lnTo>
                    <a:pt x="443" y="437"/>
                  </a:lnTo>
                  <a:lnTo>
                    <a:pt x="425" y="443"/>
                  </a:lnTo>
                  <a:lnTo>
                    <a:pt x="425" y="446"/>
                  </a:lnTo>
                  <a:lnTo>
                    <a:pt x="431" y="446"/>
                  </a:lnTo>
                  <a:lnTo>
                    <a:pt x="437" y="440"/>
                  </a:lnTo>
                  <a:lnTo>
                    <a:pt x="449" y="431"/>
                  </a:lnTo>
                  <a:lnTo>
                    <a:pt x="461" y="419"/>
                  </a:lnTo>
                  <a:lnTo>
                    <a:pt x="467" y="413"/>
                  </a:lnTo>
                  <a:lnTo>
                    <a:pt x="473" y="413"/>
                  </a:lnTo>
                  <a:lnTo>
                    <a:pt x="473" y="413"/>
                  </a:lnTo>
                  <a:lnTo>
                    <a:pt x="431" y="449"/>
                  </a:lnTo>
                  <a:lnTo>
                    <a:pt x="407" y="461"/>
                  </a:lnTo>
                  <a:lnTo>
                    <a:pt x="401" y="467"/>
                  </a:lnTo>
                  <a:lnTo>
                    <a:pt x="383" y="488"/>
                  </a:lnTo>
                  <a:lnTo>
                    <a:pt x="380" y="491"/>
                  </a:lnTo>
                  <a:lnTo>
                    <a:pt x="371" y="488"/>
                  </a:lnTo>
                  <a:lnTo>
                    <a:pt x="365" y="488"/>
                  </a:lnTo>
                  <a:lnTo>
                    <a:pt x="356" y="491"/>
                  </a:lnTo>
                  <a:lnTo>
                    <a:pt x="329" y="515"/>
                  </a:lnTo>
                  <a:lnTo>
                    <a:pt x="326" y="518"/>
                  </a:lnTo>
                  <a:lnTo>
                    <a:pt x="323" y="521"/>
                  </a:lnTo>
                  <a:lnTo>
                    <a:pt x="320" y="527"/>
                  </a:lnTo>
                  <a:lnTo>
                    <a:pt x="320" y="530"/>
                  </a:lnTo>
                  <a:lnTo>
                    <a:pt x="314" y="533"/>
                  </a:lnTo>
                  <a:lnTo>
                    <a:pt x="311" y="536"/>
                  </a:lnTo>
                  <a:lnTo>
                    <a:pt x="311" y="539"/>
                  </a:lnTo>
                  <a:lnTo>
                    <a:pt x="305" y="548"/>
                  </a:lnTo>
                  <a:lnTo>
                    <a:pt x="302" y="548"/>
                  </a:lnTo>
                  <a:lnTo>
                    <a:pt x="302" y="548"/>
                  </a:lnTo>
                  <a:lnTo>
                    <a:pt x="302" y="545"/>
                  </a:lnTo>
                  <a:lnTo>
                    <a:pt x="299" y="545"/>
                  </a:lnTo>
                  <a:lnTo>
                    <a:pt x="299" y="542"/>
                  </a:lnTo>
                  <a:lnTo>
                    <a:pt x="302" y="539"/>
                  </a:lnTo>
                  <a:lnTo>
                    <a:pt x="305" y="539"/>
                  </a:lnTo>
                  <a:lnTo>
                    <a:pt x="302" y="536"/>
                  </a:lnTo>
                  <a:lnTo>
                    <a:pt x="296" y="536"/>
                  </a:lnTo>
                  <a:lnTo>
                    <a:pt x="293" y="539"/>
                  </a:lnTo>
                  <a:lnTo>
                    <a:pt x="293" y="539"/>
                  </a:lnTo>
                  <a:lnTo>
                    <a:pt x="296" y="548"/>
                  </a:lnTo>
                  <a:lnTo>
                    <a:pt x="299" y="551"/>
                  </a:lnTo>
                  <a:lnTo>
                    <a:pt x="302" y="554"/>
                  </a:lnTo>
                  <a:lnTo>
                    <a:pt x="305" y="557"/>
                  </a:lnTo>
                  <a:lnTo>
                    <a:pt x="302" y="560"/>
                  </a:lnTo>
                  <a:lnTo>
                    <a:pt x="299" y="566"/>
                  </a:lnTo>
                  <a:lnTo>
                    <a:pt x="299" y="569"/>
                  </a:lnTo>
                  <a:lnTo>
                    <a:pt x="296" y="575"/>
                  </a:lnTo>
                  <a:lnTo>
                    <a:pt x="296" y="578"/>
                  </a:lnTo>
                  <a:lnTo>
                    <a:pt x="296" y="581"/>
                  </a:lnTo>
                  <a:lnTo>
                    <a:pt x="293" y="581"/>
                  </a:lnTo>
                  <a:lnTo>
                    <a:pt x="293" y="584"/>
                  </a:lnTo>
                  <a:lnTo>
                    <a:pt x="293" y="587"/>
                  </a:lnTo>
                  <a:lnTo>
                    <a:pt x="290" y="587"/>
                  </a:lnTo>
                  <a:lnTo>
                    <a:pt x="287" y="584"/>
                  </a:lnTo>
                  <a:lnTo>
                    <a:pt x="290" y="581"/>
                  </a:lnTo>
                  <a:lnTo>
                    <a:pt x="293" y="578"/>
                  </a:lnTo>
                  <a:lnTo>
                    <a:pt x="287" y="578"/>
                  </a:lnTo>
                  <a:lnTo>
                    <a:pt x="284" y="581"/>
                  </a:lnTo>
                  <a:lnTo>
                    <a:pt x="287" y="584"/>
                  </a:lnTo>
                  <a:lnTo>
                    <a:pt x="287" y="590"/>
                  </a:lnTo>
                  <a:lnTo>
                    <a:pt x="293" y="593"/>
                  </a:lnTo>
                  <a:lnTo>
                    <a:pt x="296" y="596"/>
                  </a:lnTo>
                  <a:lnTo>
                    <a:pt x="293" y="599"/>
                  </a:lnTo>
                  <a:lnTo>
                    <a:pt x="290" y="599"/>
                  </a:lnTo>
                  <a:lnTo>
                    <a:pt x="287" y="599"/>
                  </a:lnTo>
                  <a:lnTo>
                    <a:pt x="287" y="599"/>
                  </a:lnTo>
                  <a:lnTo>
                    <a:pt x="284" y="599"/>
                  </a:lnTo>
                  <a:lnTo>
                    <a:pt x="284" y="608"/>
                  </a:lnTo>
                  <a:lnTo>
                    <a:pt x="284" y="608"/>
                  </a:lnTo>
                  <a:lnTo>
                    <a:pt x="281" y="608"/>
                  </a:lnTo>
                  <a:lnTo>
                    <a:pt x="272" y="617"/>
                  </a:lnTo>
                  <a:lnTo>
                    <a:pt x="275" y="620"/>
                  </a:lnTo>
                  <a:lnTo>
                    <a:pt x="275" y="623"/>
                  </a:lnTo>
                  <a:lnTo>
                    <a:pt x="278" y="626"/>
                  </a:lnTo>
                  <a:lnTo>
                    <a:pt x="278" y="626"/>
                  </a:lnTo>
                  <a:lnTo>
                    <a:pt x="284" y="626"/>
                  </a:lnTo>
                  <a:lnTo>
                    <a:pt x="290" y="629"/>
                  </a:lnTo>
                  <a:lnTo>
                    <a:pt x="290" y="629"/>
                  </a:lnTo>
                  <a:lnTo>
                    <a:pt x="293" y="632"/>
                  </a:lnTo>
                  <a:lnTo>
                    <a:pt x="293" y="638"/>
                  </a:lnTo>
                  <a:lnTo>
                    <a:pt x="293" y="644"/>
                  </a:lnTo>
                  <a:lnTo>
                    <a:pt x="293" y="647"/>
                  </a:lnTo>
                  <a:lnTo>
                    <a:pt x="290" y="662"/>
                  </a:lnTo>
                  <a:lnTo>
                    <a:pt x="290" y="665"/>
                  </a:lnTo>
                  <a:lnTo>
                    <a:pt x="290" y="665"/>
                  </a:lnTo>
                  <a:lnTo>
                    <a:pt x="287" y="659"/>
                  </a:lnTo>
                  <a:lnTo>
                    <a:pt x="284" y="662"/>
                  </a:lnTo>
                  <a:lnTo>
                    <a:pt x="284" y="665"/>
                  </a:lnTo>
                  <a:lnTo>
                    <a:pt x="284" y="668"/>
                  </a:lnTo>
                  <a:lnTo>
                    <a:pt x="287" y="668"/>
                  </a:lnTo>
                  <a:lnTo>
                    <a:pt x="287" y="671"/>
                  </a:lnTo>
                  <a:lnTo>
                    <a:pt x="290" y="671"/>
                  </a:lnTo>
                  <a:lnTo>
                    <a:pt x="290" y="671"/>
                  </a:lnTo>
                  <a:lnTo>
                    <a:pt x="293" y="671"/>
                  </a:lnTo>
                  <a:lnTo>
                    <a:pt x="293" y="674"/>
                  </a:lnTo>
                  <a:lnTo>
                    <a:pt x="293" y="698"/>
                  </a:lnTo>
                  <a:lnTo>
                    <a:pt x="296" y="704"/>
                  </a:lnTo>
                  <a:lnTo>
                    <a:pt x="311" y="719"/>
                  </a:lnTo>
                  <a:lnTo>
                    <a:pt x="317" y="728"/>
                  </a:lnTo>
                  <a:lnTo>
                    <a:pt x="317" y="734"/>
                  </a:lnTo>
                  <a:lnTo>
                    <a:pt x="317" y="737"/>
                  </a:lnTo>
                  <a:lnTo>
                    <a:pt x="302" y="740"/>
                  </a:lnTo>
                  <a:lnTo>
                    <a:pt x="299" y="740"/>
                  </a:lnTo>
                  <a:lnTo>
                    <a:pt x="293" y="737"/>
                  </a:lnTo>
                  <a:lnTo>
                    <a:pt x="287" y="737"/>
                  </a:lnTo>
                  <a:lnTo>
                    <a:pt x="284" y="734"/>
                  </a:lnTo>
                  <a:lnTo>
                    <a:pt x="284" y="734"/>
                  </a:lnTo>
                  <a:lnTo>
                    <a:pt x="281" y="731"/>
                  </a:lnTo>
                  <a:lnTo>
                    <a:pt x="281" y="728"/>
                  </a:lnTo>
                  <a:lnTo>
                    <a:pt x="278" y="728"/>
                  </a:lnTo>
                  <a:lnTo>
                    <a:pt x="272" y="728"/>
                  </a:lnTo>
                  <a:lnTo>
                    <a:pt x="272" y="725"/>
                  </a:lnTo>
                  <a:lnTo>
                    <a:pt x="266" y="728"/>
                  </a:lnTo>
                  <a:lnTo>
                    <a:pt x="260" y="725"/>
                  </a:lnTo>
                  <a:lnTo>
                    <a:pt x="254" y="731"/>
                  </a:lnTo>
                  <a:lnTo>
                    <a:pt x="251" y="731"/>
                  </a:lnTo>
                  <a:lnTo>
                    <a:pt x="245" y="731"/>
                  </a:lnTo>
                  <a:lnTo>
                    <a:pt x="242" y="731"/>
                  </a:lnTo>
                  <a:lnTo>
                    <a:pt x="239" y="734"/>
                  </a:lnTo>
                  <a:lnTo>
                    <a:pt x="233" y="740"/>
                  </a:lnTo>
                  <a:lnTo>
                    <a:pt x="230" y="743"/>
                  </a:lnTo>
                  <a:lnTo>
                    <a:pt x="224" y="743"/>
                  </a:lnTo>
                  <a:lnTo>
                    <a:pt x="218" y="743"/>
                  </a:lnTo>
                  <a:lnTo>
                    <a:pt x="212" y="743"/>
                  </a:lnTo>
                  <a:lnTo>
                    <a:pt x="209" y="743"/>
                  </a:lnTo>
                  <a:lnTo>
                    <a:pt x="200" y="752"/>
                  </a:lnTo>
                  <a:lnTo>
                    <a:pt x="197" y="755"/>
                  </a:lnTo>
                  <a:lnTo>
                    <a:pt x="200" y="758"/>
                  </a:lnTo>
                  <a:lnTo>
                    <a:pt x="203" y="761"/>
                  </a:lnTo>
                  <a:lnTo>
                    <a:pt x="203" y="764"/>
                  </a:lnTo>
                  <a:lnTo>
                    <a:pt x="197" y="764"/>
                  </a:lnTo>
                  <a:lnTo>
                    <a:pt x="191" y="764"/>
                  </a:lnTo>
                  <a:lnTo>
                    <a:pt x="182" y="758"/>
                  </a:lnTo>
                  <a:lnTo>
                    <a:pt x="179" y="761"/>
                  </a:lnTo>
                  <a:lnTo>
                    <a:pt x="176" y="761"/>
                  </a:lnTo>
                  <a:lnTo>
                    <a:pt x="176" y="767"/>
                  </a:lnTo>
                  <a:lnTo>
                    <a:pt x="173" y="767"/>
                  </a:lnTo>
                  <a:lnTo>
                    <a:pt x="170" y="767"/>
                  </a:lnTo>
                  <a:lnTo>
                    <a:pt x="170" y="767"/>
                  </a:lnTo>
                  <a:lnTo>
                    <a:pt x="164" y="764"/>
                  </a:lnTo>
                  <a:lnTo>
                    <a:pt x="161" y="764"/>
                  </a:lnTo>
                  <a:lnTo>
                    <a:pt x="158" y="761"/>
                  </a:lnTo>
                  <a:lnTo>
                    <a:pt x="152" y="755"/>
                  </a:lnTo>
                  <a:lnTo>
                    <a:pt x="152" y="752"/>
                  </a:lnTo>
                  <a:lnTo>
                    <a:pt x="149" y="749"/>
                  </a:lnTo>
                  <a:lnTo>
                    <a:pt x="143" y="749"/>
                  </a:lnTo>
                  <a:lnTo>
                    <a:pt x="131" y="743"/>
                  </a:lnTo>
                  <a:lnTo>
                    <a:pt x="128" y="740"/>
                  </a:lnTo>
                  <a:lnTo>
                    <a:pt x="122" y="737"/>
                  </a:lnTo>
                  <a:lnTo>
                    <a:pt x="113" y="737"/>
                  </a:lnTo>
                  <a:lnTo>
                    <a:pt x="101" y="743"/>
                  </a:lnTo>
                  <a:lnTo>
                    <a:pt x="92" y="740"/>
                  </a:lnTo>
                  <a:lnTo>
                    <a:pt x="90" y="743"/>
                  </a:lnTo>
                  <a:lnTo>
                    <a:pt x="87" y="743"/>
                  </a:lnTo>
                  <a:lnTo>
                    <a:pt x="87" y="749"/>
                  </a:lnTo>
                  <a:lnTo>
                    <a:pt x="84" y="749"/>
                  </a:lnTo>
                  <a:lnTo>
                    <a:pt x="81" y="755"/>
                  </a:lnTo>
                  <a:lnTo>
                    <a:pt x="78" y="758"/>
                  </a:lnTo>
                  <a:lnTo>
                    <a:pt x="75" y="761"/>
                  </a:lnTo>
                  <a:lnTo>
                    <a:pt x="72" y="761"/>
                  </a:lnTo>
                  <a:lnTo>
                    <a:pt x="66" y="761"/>
                  </a:lnTo>
                  <a:lnTo>
                    <a:pt x="63" y="761"/>
                  </a:lnTo>
                  <a:lnTo>
                    <a:pt x="60" y="758"/>
                  </a:lnTo>
                  <a:lnTo>
                    <a:pt x="57" y="755"/>
                  </a:lnTo>
                  <a:lnTo>
                    <a:pt x="54" y="752"/>
                  </a:lnTo>
                  <a:lnTo>
                    <a:pt x="51" y="740"/>
                  </a:lnTo>
                  <a:lnTo>
                    <a:pt x="48" y="734"/>
                  </a:lnTo>
                  <a:lnTo>
                    <a:pt x="45" y="734"/>
                  </a:lnTo>
                  <a:lnTo>
                    <a:pt x="42" y="734"/>
                  </a:lnTo>
                  <a:lnTo>
                    <a:pt x="36" y="734"/>
                  </a:lnTo>
                  <a:lnTo>
                    <a:pt x="24" y="725"/>
                  </a:lnTo>
                  <a:lnTo>
                    <a:pt x="18" y="722"/>
                  </a:lnTo>
                  <a:lnTo>
                    <a:pt x="6" y="722"/>
                  </a:lnTo>
                  <a:lnTo>
                    <a:pt x="3" y="719"/>
                  </a:lnTo>
                  <a:lnTo>
                    <a:pt x="3" y="719"/>
                  </a:lnTo>
                  <a:lnTo>
                    <a:pt x="3" y="719"/>
                  </a:lnTo>
                  <a:lnTo>
                    <a:pt x="3" y="716"/>
                  </a:lnTo>
                  <a:lnTo>
                    <a:pt x="0" y="716"/>
                  </a:lnTo>
                  <a:lnTo>
                    <a:pt x="3" y="710"/>
                  </a:lnTo>
                  <a:lnTo>
                    <a:pt x="3" y="704"/>
                  </a:lnTo>
                  <a:lnTo>
                    <a:pt x="9" y="701"/>
                  </a:lnTo>
                  <a:lnTo>
                    <a:pt x="15" y="698"/>
                  </a:lnTo>
                  <a:lnTo>
                    <a:pt x="12" y="698"/>
                  </a:lnTo>
                  <a:lnTo>
                    <a:pt x="18" y="698"/>
                  </a:lnTo>
                  <a:lnTo>
                    <a:pt x="30" y="695"/>
                  </a:lnTo>
                  <a:lnTo>
                    <a:pt x="36" y="695"/>
                  </a:lnTo>
                  <a:lnTo>
                    <a:pt x="39" y="695"/>
                  </a:lnTo>
                  <a:lnTo>
                    <a:pt x="45" y="698"/>
                  </a:lnTo>
                  <a:lnTo>
                    <a:pt x="48" y="698"/>
                  </a:lnTo>
                  <a:lnTo>
                    <a:pt x="51" y="698"/>
                  </a:lnTo>
                  <a:lnTo>
                    <a:pt x="54" y="695"/>
                  </a:lnTo>
                  <a:lnTo>
                    <a:pt x="54" y="692"/>
                  </a:lnTo>
                  <a:lnTo>
                    <a:pt x="54" y="689"/>
                  </a:lnTo>
                  <a:lnTo>
                    <a:pt x="54" y="686"/>
                  </a:lnTo>
                  <a:lnTo>
                    <a:pt x="54" y="683"/>
                  </a:lnTo>
                  <a:lnTo>
                    <a:pt x="54" y="683"/>
                  </a:lnTo>
                  <a:lnTo>
                    <a:pt x="57" y="680"/>
                  </a:lnTo>
                  <a:lnTo>
                    <a:pt x="60" y="677"/>
                  </a:lnTo>
                  <a:lnTo>
                    <a:pt x="63" y="674"/>
                  </a:lnTo>
                  <a:lnTo>
                    <a:pt x="66" y="674"/>
                  </a:lnTo>
                  <a:lnTo>
                    <a:pt x="84" y="671"/>
                  </a:lnTo>
                  <a:lnTo>
                    <a:pt x="95" y="674"/>
                  </a:lnTo>
                  <a:lnTo>
                    <a:pt x="98" y="671"/>
                  </a:lnTo>
                  <a:lnTo>
                    <a:pt x="98" y="671"/>
                  </a:lnTo>
                  <a:lnTo>
                    <a:pt x="98" y="668"/>
                  </a:lnTo>
                  <a:lnTo>
                    <a:pt x="98" y="668"/>
                  </a:lnTo>
                  <a:lnTo>
                    <a:pt x="98" y="665"/>
                  </a:lnTo>
                  <a:lnTo>
                    <a:pt x="95" y="662"/>
                  </a:lnTo>
                  <a:lnTo>
                    <a:pt x="92" y="662"/>
                  </a:lnTo>
                  <a:lnTo>
                    <a:pt x="92" y="659"/>
                  </a:lnTo>
                  <a:lnTo>
                    <a:pt x="87" y="659"/>
                  </a:lnTo>
                  <a:lnTo>
                    <a:pt x="87" y="656"/>
                  </a:lnTo>
                  <a:lnTo>
                    <a:pt x="84" y="656"/>
                  </a:lnTo>
                  <a:lnTo>
                    <a:pt x="84" y="650"/>
                  </a:lnTo>
                  <a:lnTo>
                    <a:pt x="81" y="650"/>
                  </a:lnTo>
                  <a:lnTo>
                    <a:pt x="78" y="647"/>
                  </a:lnTo>
                  <a:lnTo>
                    <a:pt x="78" y="647"/>
                  </a:lnTo>
                  <a:lnTo>
                    <a:pt x="75" y="647"/>
                  </a:lnTo>
                  <a:lnTo>
                    <a:pt x="63" y="650"/>
                  </a:lnTo>
                  <a:lnTo>
                    <a:pt x="57" y="650"/>
                  </a:lnTo>
                  <a:lnTo>
                    <a:pt x="57" y="650"/>
                  </a:lnTo>
                  <a:lnTo>
                    <a:pt x="54" y="650"/>
                  </a:lnTo>
                  <a:lnTo>
                    <a:pt x="48" y="647"/>
                  </a:lnTo>
                  <a:lnTo>
                    <a:pt x="48" y="647"/>
                  </a:lnTo>
                  <a:lnTo>
                    <a:pt x="45" y="644"/>
                  </a:lnTo>
                  <a:lnTo>
                    <a:pt x="45" y="644"/>
                  </a:lnTo>
                  <a:lnTo>
                    <a:pt x="45" y="641"/>
                  </a:lnTo>
                  <a:lnTo>
                    <a:pt x="45" y="638"/>
                  </a:lnTo>
                  <a:lnTo>
                    <a:pt x="45" y="635"/>
                  </a:lnTo>
                  <a:lnTo>
                    <a:pt x="45" y="635"/>
                  </a:lnTo>
                  <a:lnTo>
                    <a:pt x="42" y="632"/>
                  </a:lnTo>
                  <a:lnTo>
                    <a:pt x="42" y="629"/>
                  </a:lnTo>
                  <a:lnTo>
                    <a:pt x="39" y="629"/>
                  </a:lnTo>
                  <a:lnTo>
                    <a:pt x="36" y="629"/>
                  </a:lnTo>
                  <a:lnTo>
                    <a:pt x="36" y="629"/>
                  </a:lnTo>
                  <a:lnTo>
                    <a:pt x="36" y="626"/>
                  </a:lnTo>
                  <a:lnTo>
                    <a:pt x="36" y="623"/>
                  </a:lnTo>
                  <a:lnTo>
                    <a:pt x="36" y="623"/>
                  </a:lnTo>
                  <a:lnTo>
                    <a:pt x="39" y="620"/>
                  </a:lnTo>
                  <a:lnTo>
                    <a:pt x="39" y="620"/>
                  </a:lnTo>
                  <a:lnTo>
                    <a:pt x="42" y="617"/>
                  </a:lnTo>
                  <a:lnTo>
                    <a:pt x="42" y="617"/>
                  </a:lnTo>
                  <a:lnTo>
                    <a:pt x="45" y="617"/>
                  </a:lnTo>
                  <a:lnTo>
                    <a:pt x="48" y="617"/>
                  </a:lnTo>
                  <a:lnTo>
                    <a:pt x="60" y="614"/>
                  </a:lnTo>
                  <a:lnTo>
                    <a:pt x="60" y="611"/>
                  </a:lnTo>
                  <a:lnTo>
                    <a:pt x="60" y="611"/>
                  </a:lnTo>
                  <a:lnTo>
                    <a:pt x="60" y="608"/>
                  </a:lnTo>
                  <a:lnTo>
                    <a:pt x="60" y="602"/>
                  </a:lnTo>
                  <a:lnTo>
                    <a:pt x="57" y="599"/>
                  </a:lnTo>
                  <a:lnTo>
                    <a:pt x="57" y="596"/>
                  </a:lnTo>
                  <a:lnTo>
                    <a:pt x="51" y="593"/>
                  </a:lnTo>
                  <a:lnTo>
                    <a:pt x="51" y="593"/>
                  </a:lnTo>
                  <a:lnTo>
                    <a:pt x="51" y="590"/>
                  </a:lnTo>
                  <a:lnTo>
                    <a:pt x="51" y="590"/>
                  </a:lnTo>
                  <a:lnTo>
                    <a:pt x="54" y="587"/>
                  </a:lnTo>
                  <a:lnTo>
                    <a:pt x="57" y="587"/>
                  </a:lnTo>
                  <a:lnTo>
                    <a:pt x="60" y="587"/>
                  </a:lnTo>
                  <a:lnTo>
                    <a:pt x="60" y="584"/>
                  </a:lnTo>
                  <a:lnTo>
                    <a:pt x="63" y="584"/>
                  </a:lnTo>
                  <a:lnTo>
                    <a:pt x="63" y="581"/>
                  </a:lnTo>
                  <a:lnTo>
                    <a:pt x="60" y="575"/>
                  </a:lnTo>
                  <a:lnTo>
                    <a:pt x="60" y="569"/>
                  </a:lnTo>
                  <a:lnTo>
                    <a:pt x="57" y="566"/>
                  </a:lnTo>
                  <a:lnTo>
                    <a:pt x="57" y="566"/>
                  </a:lnTo>
                  <a:lnTo>
                    <a:pt x="51" y="563"/>
                  </a:lnTo>
                  <a:lnTo>
                    <a:pt x="51" y="560"/>
                  </a:lnTo>
                  <a:lnTo>
                    <a:pt x="51" y="560"/>
                  </a:lnTo>
                  <a:lnTo>
                    <a:pt x="54" y="557"/>
                  </a:lnTo>
                  <a:lnTo>
                    <a:pt x="54" y="557"/>
                  </a:lnTo>
                  <a:lnTo>
                    <a:pt x="54" y="554"/>
                  </a:lnTo>
                  <a:lnTo>
                    <a:pt x="54" y="551"/>
                  </a:lnTo>
                  <a:lnTo>
                    <a:pt x="54" y="548"/>
                  </a:lnTo>
                  <a:lnTo>
                    <a:pt x="54" y="545"/>
                  </a:lnTo>
                  <a:lnTo>
                    <a:pt x="51" y="545"/>
                  </a:lnTo>
                  <a:lnTo>
                    <a:pt x="51" y="542"/>
                  </a:lnTo>
                  <a:lnTo>
                    <a:pt x="48" y="539"/>
                  </a:lnTo>
                  <a:lnTo>
                    <a:pt x="42" y="539"/>
                  </a:lnTo>
                  <a:lnTo>
                    <a:pt x="39" y="539"/>
                  </a:lnTo>
                  <a:lnTo>
                    <a:pt x="33" y="536"/>
                  </a:lnTo>
                  <a:lnTo>
                    <a:pt x="30" y="533"/>
                  </a:lnTo>
                  <a:lnTo>
                    <a:pt x="15" y="530"/>
                  </a:lnTo>
                  <a:lnTo>
                    <a:pt x="15" y="530"/>
                  </a:lnTo>
                  <a:lnTo>
                    <a:pt x="12" y="527"/>
                  </a:lnTo>
                  <a:lnTo>
                    <a:pt x="6" y="524"/>
                  </a:lnTo>
                  <a:lnTo>
                    <a:pt x="6" y="521"/>
                  </a:lnTo>
                  <a:lnTo>
                    <a:pt x="3" y="521"/>
                  </a:lnTo>
                  <a:lnTo>
                    <a:pt x="3" y="518"/>
                  </a:lnTo>
                  <a:lnTo>
                    <a:pt x="3" y="515"/>
                  </a:lnTo>
                  <a:lnTo>
                    <a:pt x="3" y="512"/>
                  </a:lnTo>
                  <a:lnTo>
                    <a:pt x="0" y="506"/>
                  </a:lnTo>
                  <a:lnTo>
                    <a:pt x="0" y="503"/>
                  </a:lnTo>
                  <a:lnTo>
                    <a:pt x="0" y="497"/>
                  </a:lnTo>
                  <a:lnTo>
                    <a:pt x="0" y="491"/>
                  </a:lnTo>
                  <a:lnTo>
                    <a:pt x="3" y="491"/>
                  </a:lnTo>
                  <a:lnTo>
                    <a:pt x="6" y="485"/>
                  </a:lnTo>
                  <a:lnTo>
                    <a:pt x="6" y="485"/>
                  </a:lnTo>
                  <a:lnTo>
                    <a:pt x="6" y="482"/>
                  </a:lnTo>
                  <a:lnTo>
                    <a:pt x="6" y="479"/>
                  </a:lnTo>
                  <a:lnTo>
                    <a:pt x="9" y="479"/>
                  </a:lnTo>
                  <a:lnTo>
                    <a:pt x="15" y="479"/>
                  </a:lnTo>
                  <a:lnTo>
                    <a:pt x="21" y="476"/>
                  </a:lnTo>
                  <a:lnTo>
                    <a:pt x="21" y="476"/>
                  </a:lnTo>
                  <a:lnTo>
                    <a:pt x="24" y="473"/>
                  </a:lnTo>
                  <a:lnTo>
                    <a:pt x="24" y="473"/>
                  </a:lnTo>
                  <a:lnTo>
                    <a:pt x="24" y="470"/>
                  </a:lnTo>
                  <a:lnTo>
                    <a:pt x="24" y="470"/>
                  </a:lnTo>
                  <a:lnTo>
                    <a:pt x="21" y="467"/>
                  </a:lnTo>
                  <a:lnTo>
                    <a:pt x="21" y="467"/>
                  </a:lnTo>
                  <a:lnTo>
                    <a:pt x="24" y="464"/>
                  </a:lnTo>
                  <a:lnTo>
                    <a:pt x="24" y="461"/>
                  </a:lnTo>
                  <a:lnTo>
                    <a:pt x="24" y="461"/>
                  </a:lnTo>
                  <a:lnTo>
                    <a:pt x="27" y="458"/>
                  </a:lnTo>
                  <a:lnTo>
                    <a:pt x="27" y="458"/>
                  </a:lnTo>
                  <a:lnTo>
                    <a:pt x="30" y="455"/>
                  </a:lnTo>
                  <a:lnTo>
                    <a:pt x="30" y="452"/>
                  </a:lnTo>
                  <a:lnTo>
                    <a:pt x="30" y="452"/>
                  </a:lnTo>
                  <a:lnTo>
                    <a:pt x="33" y="452"/>
                  </a:lnTo>
                  <a:lnTo>
                    <a:pt x="36" y="452"/>
                  </a:lnTo>
                  <a:lnTo>
                    <a:pt x="36" y="455"/>
                  </a:lnTo>
                  <a:lnTo>
                    <a:pt x="36" y="455"/>
                  </a:lnTo>
                  <a:lnTo>
                    <a:pt x="36" y="458"/>
                  </a:lnTo>
                  <a:lnTo>
                    <a:pt x="36" y="458"/>
                  </a:lnTo>
                  <a:lnTo>
                    <a:pt x="39" y="461"/>
                  </a:lnTo>
                  <a:lnTo>
                    <a:pt x="42" y="461"/>
                  </a:lnTo>
                  <a:lnTo>
                    <a:pt x="45" y="458"/>
                  </a:lnTo>
                  <a:lnTo>
                    <a:pt x="45" y="455"/>
                  </a:lnTo>
                  <a:lnTo>
                    <a:pt x="54" y="455"/>
                  </a:lnTo>
                  <a:lnTo>
                    <a:pt x="69" y="452"/>
                  </a:lnTo>
                  <a:lnTo>
                    <a:pt x="78" y="458"/>
                  </a:lnTo>
                  <a:lnTo>
                    <a:pt x="78" y="458"/>
                  </a:lnTo>
                  <a:lnTo>
                    <a:pt x="81" y="461"/>
                  </a:lnTo>
                  <a:lnTo>
                    <a:pt x="81" y="461"/>
                  </a:lnTo>
                  <a:lnTo>
                    <a:pt x="84" y="461"/>
                  </a:lnTo>
                  <a:lnTo>
                    <a:pt x="87" y="461"/>
                  </a:lnTo>
                  <a:lnTo>
                    <a:pt x="95" y="458"/>
                  </a:lnTo>
                  <a:lnTo>
                    <a:pt x="98" y="458"/>
                  </a:lnTo>
                  <a:lnTo>
                    <a:pt x="101" y="458"/>
                  </a:lnTo>
                  <a:lnTo>
                    <a:pt x="104" y="461"/>
                  </a:lnTo>
                  <a:lnTo>
                    <a:pt x="107" y="464"/>
                  </a:lnTo>
                  <a:lnTo>
                    <a:pt x="107" y="461"/>
                  </a:lnTo>
                  <a:lnTo>
                    <a:pt x="110" y="461"/>
                  </a:lnTo>
                  <a:lnTo>
                    <a:pt x="110" y="458"/>
                  </a:lnTo>
                  <a:lnTo>
                    <a:pt x="113" y="458"/>
                  </a:lnTo>
                  <a:lnTo>
                    <a:pt x="110" y="452"/>
                  </a:lnTo>
                  <a:lnTo>
                    <a:pt x="110" y="452"/>
                  </a:lnTo>
                  <a:lnTo>
                    <a:pt x="110" y="449"/>
                  </a:lnTo>
                  <a:lnTo>
                    <a:pt x="113" y="449"/>
                  </a:lnTo>
                  <a:lnTo>
                    <a:pt x="113" y="446"/>
                  </a:lnTo>
                  <a:lnTo>
                    <a:pt x="116" y="446"/>
                  </a:lnTo>
                  <a:lnTo>
                    <a:pt x="119" y="446"/>
                  </a:lnTo>
                  <a:lnTo>
                    <a:pt x="122" y="446"/>
                  </a:lnTo>
                  <a:lnTo>
                    <a:pt x="140" y="452"/>
                  </a:lnTo>
                  <a:lnTo>
                    <a:pt x="161" y="449"/>
                  </a:lnTo>
                  <a:lnTo>
                    <a:pt x="182" y="452"/>
                  </a:lnTo>
                  <a:lnTo>
                    <a:pt x="185" y="452"/>
                  </a:lnTo>
                  <a:lnTo>
                    <a:pt x="188" y="452"/>
                  </a:lnTo>
                  <a:lnTo>
                    <a:pt x="191" y="449"/>
                  </a:lnTo>
                  <a:lnTo>
                    <a:pt x="197" y="446"/>
                  </a:lnTo>
                  <a:lnTo>
                    <a:pt x="203" y="440"/>
                  </a:lnTo>
                  <a:lnTo>
                    <a:pt x="203" y="437"/>
                  </a:lnTo>
                  <a:lnTo>
                    <a:pt x="203" y="437"/>
                  </a:lnTo>
                  <a:lnTo>
                    <a:pt x="203" y="437"/>
                  </a:lnTo>
                  <a:lnTo>
                    <a:pt x="200" y="434"/>
                  </a:lnTo>
                  <a:lnTo>
                    <a:pt x="200" y="434"/>
                  </a:lnTo>
                  <a:lnTo>
                    <a:pt x="200" y="431"/>
                  </a:lnTo>
                  <a:lnTo>
                    <a:pt x="200" y="431"/>
                  </a:lnTo>
                  <a:lnTo>
                    <a:pt x="200" y="428"/>
                  </a:lnTo>
                  <a:lnTo>
                    <a:pt x="200" y="428"/>
                  </a:lnTo>
                  <a:lnTo>
                    <a:pt x="200" y="428"/>
                  </a:lnTo>
                  <a:lnTo>
                    <a:pt x="200" y="428"/>
                  </a:lnTo>
                  <a:lnTo>
                    <a:pt x="203" y="422"/>
                  </a:lnTo>
                  <a:lnTo>
                    <a:pt x="203" y="419"/>
                  </a:lnTo>
                  <a:lnTo>
                    <a:pt x="200" y="419"/>
                  </a:lnTo>
                  <a:lnTo>
                    <a:pt x="197" y="416"/>
                  </a:lnTo>
                  <a:lnTo>
                    <a:pt x="197" y="413"/>
                  </a:lnTo>
                  <a:lnTo>
                    <a:pt x="194" y="413"/>
                  </a:lnTo>
                  <a:lnTo>
                    <a:pt x="194" y="410"/>
                  </a:lnTo>
                  <a:lnTo>
                    <a:pt x="194" y="407"/>
                  </a:lnTo>
                  <a:lnTo>
                    <a:pt x="194" y="404"/>
                  </a:lnTo>
                  <a:lnTo>
                    <a:pt x="194" y="401"/>
                  </a:lnTo>
                  <a:lnTo>
                    <a:pt x="194" y="398"/>
                  </a:lnTo>
                  <a:lnTo>
                    <a:pt x="197" y="395"/>
                  </a:lnTo>
                  <a:lnTo>
                    <a:pt x="197" y="395"/>
                  </a:lnTo>
                  <a:lnTo>
                    <a:pt x="197" y="392"/>
                  </a:lnTo>
                  <a:lnTo>
                    <a:pt x="197" y="389"/>
                  </a:lnTo>
                  <a:lnTo>
                    <a:pt x="200" y="389"/>
                  </a:lnTo>
                  <a:lnTo>
                    <a:pt x="206" y="389"/>
                  </a:lnTo>
                  <a:lnTo>
                    <a:pt x="209" y="389"/>
                  </a:lnTo>
                  <a:lnTo>
                    <a:pt x="212" y="389"/>
                  </a:lnTo>
                  <a:lnTo>
                    <a:pt x="212" y="389"/>
                  </a:lnTo>
                  <a:lnTo>
                    <a:pt x="221" y="395"/>
                  </a:lnTo>
                  <a:lnTo>
                    <a:pt x="224" y="395"/>
                  </a:lnTo>
                  <a:lnTo>
                    <a:pt x="227" y="395"/>
                  </a:lnTo>
                  <a:lnTo>
                    <a:pt x="251" y="383"/>
                  </a:lnTo>
                  <a:lnTo>
                    <a:pt x="251" y="383"/>
                  </a:lnTo>
                  <a:lnTo>
                    <a:pt x="254" y="380"/>
                  </a:lnTo>
                  <a:lnTo>
                    <a:pt x="257" y="377"/>
                  </a:lnTo>
                  <a:lnTo>
                    <a:pt x="260" y="371"/>
                  </a:lnTo>
                  <a:lnTo>
                    <a:pt x="266" y="371"/>
                  </a:lnTo>
                  <a:lnTo>
                    <a:pt x="269" y="371"/>
                  </a:lnTo>
                  <a:lnTo>
                    <a:pt x="272" y="371"/>
                  </a:lnTo>
                  <a:lnTo>
                    <a:pt x="275" y="371"/>
                  </a:lnTo>
                  <a:lnTo>
                    <a:pt x="275" y="371"/>
                  </a:lnTo>
                  <a:lnTo>
                    <a:pt x="278" y="374"/>
                  </a:lnTo>
                  <a:lnTo>
                    <a:pt x="281" y="374"/>
                  </a:lnTo>
                  <a:lnTo>
                    <a:pt x="281" y="374"/>
                  </a:lnTo>
                  <a:lnTo>
                    <a:pt x="284" y="371"/>
                  </a:lnTo>
                  <a:lnTo>
                    <a:pt x="284" y="371"/>
                  </a:lnTo>
                  <a:lnTo>
                    <a:pt x="287" y="365"/>
                  </a:lnTo>
                  <a:lnTo>
                    <a:pt x="287" y="362"/>
                  </a:lnTo>
                  <a:lnTo>
                    <a:pt x="287" y="359"/>
                  </a:lnTo>
                  <a:lnTo>
                    <a:pt x="287" y="356"/>
                  </a:lnTo>
                  <a:lnTo>
                    <a:pt x="287" y="356"/>
                  </a:lnTo>
                  <a:lnTo>
                    <a:pt x="287" y="353"/>
                  </a:lnTo>
                  <a:lnTo>
                    <a:pt x="287" y="350"/>
                  </a:lnTo>
                  <a:lnTo>
                    <a:pt x="287" y="350"/>
                  </a:lnTo>
                  <a:lnTo>
                    <a:pt x="284" y="347"/>
                  </a:lnTo>
                  <a:lnTo>
                    <a:pt x="284" y="347"/>
                  </a:lnTo>
                  <a:lnTo>
                    <a:pt x="284" y="344"/>
                  </a:lnTo>
                  <a:lnTo>
                    <a:pt x="284" y="341"/>
                  </a:lnTo>
                  <a:lnTo>
                    <a:pt x="284" y="338"/>
                  </a:lnTo>
                  <a:lnTo>
                    <a:pt x="287" y="335"/>
                  </a:lnTo>
                  <a:lnTo>
                    <a:pt x="290" y="335"/>
                  </a:lnTo>
                  <a:lnTo>
                    <a:pt x="293" y="335"/>
                  </a:lnTo>
                  <a:lnTo>
                    <a:pt x="296" y="335"/>
                  </a:lnTo>
                  <a:lnTo>
                    <a:pt x="299" y="335"/>
                  </a:lnTo>
                  <a:lnTo>
                    <a:pt x="302" y="335"/>
                  </a:lnTo>
                  <a:lnTo>
                    <a:pt x="308" y="335"/>
                  </a:lnTo>
                  <a:lnTo>
                    <a:pt x="308" y="335"/>
                  </a:lnTo>
                  <a:lnTo>
                    <a:pt x="311" y="338"/>
                  </a:lnTo>
                  <a:lnTo>
                    <a:pt x="314" y="338"/>
                  </a:lnTo>
                  <a:lnTo>
                    <a:pt x="314" y="338"/>
                  </a:lnTo>
                  <a:lnTo>
                    <a:pt x="317" y="338"/>
                  </a:lnTo>
                  <a:lnTo>
                    <a:pt x="320" y="335"/>
                  </a:lnTo>
                  <a:lnTo>
                    <a:pt x="320" y="335"/>
                  </a:lnTo>
                  <a:lnTo>
                    <a:pt x="323" y="330"/>
                  </a:lnTo>
                  <a:lnTo>
                    <a:pt x="323" y="327"/>
                  </a:lnTo>
                  <a:lnTo>
                    <a:pt x="323" y="327"/>
                  </a:lnTo>
                  <a:lnTo>
                    <a:pt x="326" y="324"/>
                  </a:lnTo>
                  <a:lnTo>
                    <a:pt x="326" y="321"/>
                  </a:lnTo>
                  <a:lnTo>
                    <a:pt x="329" y="318"/>
                  </a:lnTo>
                  <a:lnTo>
                    <a:pt x="332" y="318"/>
                  </a:lnTo>
                  <a:lnTo>
                    <a:pt x="341" y="315"/>
                  </a:lnTo>
                  <a:lnTo>
                    <a:pt x="341" y="315"/>
                  </a:lnTo>
                  <a:lnTo>
                    <a:pt x="347" y="312"/>
                  </a:lnTo>
                  <a:lnTo>
                    <a:pt x="350" y="303"/>
                  </a:lnTo>
                  <a:lnTo>
                    <a:pt x="350" y="300"/>
                  </a:lnTo>
                  <a:lnTo>
                    <a:pt x="353" y="297"/>
                  </a:lnTo>
                  <a:lnTo>
                    <a:pt x="356" y="294"/>
                  </a:lnTo>
                  <a:lnTo>
                    <a:pt x="359" y="294"/>
                  </a:lnTo>
                  <a:lnTo>
                    <a:pt x="362" y="291"/>
                  </a:lnTo>
                  <a:lnTo>
                    <a:pt x="368" y="285"/>
                  </a:lnTo>
                  <a:lnTo>
                    <a:pt x="368" y="282"/>
                  </a:lnTo>
                  <a:lnTo>
                    <a:pt x="368" y="282"/>
                  </a:lnTo>
                  <a:lnTo>
                    <a:pt x="368" y="282"/>
                  </a:lnTo>
                  <a:lnTo>
                    <a:pt x="368" y="279"/>
                  </a:lnTo>
                  <a:lnTo>
                    <a:pt x="368" y="276"/>
                  </a:lnTo>
                  <a:lnTo>
                    <a:pt x="365" y="276"/>
                  </a:lnTo>
                  <a:lnTo>
                    <a:pt x="362" y="273"/>
                  </a:lnTo>
                  <a:lnTo>
                    <a:pt x="359" y="270"/>
                  </a:lnTo>
                  <a:lnTo>
                    <a:pt x="356" y="267"/>
                  </a:lnTo>
                  <a:lnTo>
                    <a:pt x="353" y="267"/>
                  </a:lnTo>
                  <a:lnTo>
                    <a:pt x="350" y="267"/>
                  </a:lnTo>
                  <a:lnTo>
                    <a:pt x="350" y="267"/>
                  </a:lnTo>
                  <a:lnTo>
                    <a:pt x="347" y="267"/>
                  </a:lnTo>
                  <a:lnTo>
                    <a:pt x="347" y="264"/>
                  </a:lnTo>
                  <a:lnTo>
                    <a:pt x="344" y="264"/>
                  </a:lnTo>
                  <a:lnTo>
                    <a:pt x="344" y="264"/>
                  </a:lnTo>
                  <a:lnTo>
                    <a:pt x="341" y="264"/>
                  </a:lnTo>
                  <a:lnTo>
                    <a:pt x="338" y="264"/>
                  </a:lnTo>
                  <a:lnTo>
                    <a:pt x="338" y="261"/>
                  </a:lnTo>
                  <a:lnTo>
                    <a:pt x="335" y="261"/>
                  </a:lnTo>
                  <a:lnTo>
                    <a:pt x="335" y="261"/>
                  </a:lnTo>
                  <a:lnTo>
                    <a:pt x="335" y="258"/>
                  </a:lnTo>
                  <a:lnTo>
                    <a:pt x="338" y="258"/>
                  </a:lnTo>
                  <a:lnTo>
                    <a:pt x="341" y="255"/>
                  </a:lnTo>
                  <a:lnTo>
                    <a:pt x="344" y="252"/>
                  </a:lnTo>
                  <a:lnTo>
                    <a:pt x="344" y="252"/>
                  </a:lnTo>
                  <a:lnTo>
                    <a:pt x="344" y="246"/>
                  </a:lnTo>
                  <a:lnTo>
                    <a:pt x="344" y="246"/>
                  </a:lnTo>
                  <a:lnTo>
                    <a:pt x="347" y="240"/>
                  </a:lnTo>
                  <a:lnTo>
                    <a:pt x="353" y="234"/>
                  </a:lnTo>
                  <a:lnTo>
                    <a:pt x="353" y="231"/>
                  </a:lnTo>
                  <a:lnTo>
                    <a:pt x="350" y="228"/>
                  </a:lnTo>
                  <a:lnTo>
                    <a:pt x="350" y="228"/>
                  </a:lnTo>
                  <a:lnTo>
                    <a:pt x="347" y="225"/>
                  </a:lnTo>
                  <a:lnTo>
                    <a:pt x="344" y="225"/>
                  </a:lnTo>
                  <a:lnTo>
                    <a:pt x="326" y="228"/>
                  </a:lnTo>
                  <a:lnTo>
                    <a:pt x="326" y="228"/>
                  </a:lnTo>
                  <a:lnTo>
                    <a:pt x="323" y="225"/>
                  </a:lnTo>
                  <a:lnTo>
                    <a:pt x="323" y="225"/>
                  </a:lnTo>
                  <a:lnTo>
                    <a:pt x="323" y="222"/>
                  </a:lnTo>
                  <a:lnTo>
                    <a:pt x="323" y="219"/>
                  </a:lnTo>
                  <a:lnTo>
                    <a:pt x="323" y="219"/>
                  </a:lnTo>
                  <a:lnTo>
                    <a:pt x="320" y="216"/>
                  </a:lnTo>
                  <a:lnTo>
                    <a:pt x="317" y="216"/>
                  </a:lnTo>
                  <a:lnTo>
                    <a:pt x="311" y="210"/>
                  </a:lnTo>
                  <a:lnTo>
                    <a:pt x="305" y="207"/>
                  </a:lnTo>
                  <a:lnTo>
                    <a:pt x="302" y="207"/>
                  </a:lnTo>
                  <a:lnTo>
                    <a:pt x="299" y="207"/>
                  </a:lnTo>
                  <a:lnTo>
                    <a:pt x="302" y="204"/>
                  </a:lnTo>
                  <a:lnTo>
                    <a:pt x="302" y="201"/>
                  </a:lnTo>
                  <a:lnTo>
                    <a:pt x="305" y="195"/>
                  </a:lnTo>
                  <a:lnTo>
                    <a:pt x="305" y="192"/>
                  </a:lnTo>
                  <a:lnTo>
                    <a:pt x="305" y="189"/>
                  </a:lnTo>
                  <a:lnTo>
                    <a:pt x="302" y="186"/>
                  </a:lnTo>
                  <a:lnTo>
                    <a:pt x="302" y="180"/>
                  </a:lnTo>
                  <a:lnTo>
                    <a:pt x="302" y="177"/>
                  </a:lnTo>
                  <a:lnTo>
                    <a:pt x="302" y="174"/>
                  </a:lnTo>
                  <a:lnTo>
                    <a:pt x="302" y="171"/>
                  </a:lnTo>
                  <a:lnTo>
                    <a:pt x="302" y="171"/>
                  </a:lnTo>
                  <a:lnTo>
                    <a:pt x="302" y="168"/>
                  </a:lnTo>
                  <a:lnTo>
                    <a:pt x="302" y="165"/>
                  </a:lnTo>
                  <a:lnTo>
                    <a:pt x="302" y="165"/>
                  </a:lnTo>
                  <a:lnTo>
                    <a:pt x="305" y="162"/>
                  </a:lnTo>
                  <a:lnTo>
                    <a:pt x="305" y="159"/>
                  </a:lnTo>
                  <a:lnTo>
                    <a:pt x="305" y="156"/>
                  </a:lnTo>
                  <a:lnTo>
                    <a:pt x="302" y="156"/>
                  </a:lnTo>
                  <a:lnTo>
                    <a:pt x="296" y="144"/>
                  </a:lnTo>
                  <a:lnTo>
                    <a:pt x="293" y="141"/>
                  </a:lnTo>
                  <a:lnTo>
                    <a:pt x="293" y="138"/>
                  </a:lnTo>
                  <a:lnTo>
                    <a:pt x="290" y="135"/>
                  </a:lnTo>
                  <a:lnTo>
                    <a:pt x="290" y="132"/>
                  </a:lnTo>
                  <a:lnTo>
                    <a:pt x="293" y="129"/>
                  </a:lnTo>
                  <a:lnTo>
                    <a:pt x="293" y="126"/>
                  </a:lnTo>
                  <a:lnTo>
                    <a:pt x="293" y="126"/>
                  </a:lnTo>
                  <a:lnTo>
                    <a:pt x="287" y="117"/>
                  </a:lnTo>
                  <a:lnTo>
                    <a:pt x="269" y="93"/>
                  </a:lnTo>
                  <a:lnTo>
                    <a:pt x="272" y="84"/>
                  </a:lnTo>
                  <a:lnTo>
                    <a:pt x="275" y="81"/>
                  </a:lnTo>
                  <a:lnTo>
                    <a:pt x="278" y="75"/>
                  </a:lnTo>
                  <a:lnTo>
                    <a:pt x="281" y="72"/>
                  </a:lnTo>
                  <a:lnTo>
                    <a:pt x="281" y="63"/>
                  </a:lnTo>
                  <a:lnTo>
                    <a:pt x="284" y="51"/>
                  </a:lnTo>
                  <a:lnTo>
                    <a:pt x="287" y="45"/>
                  </a:lnTo>
                  <a:lnTo>
                    <a:pt x="287" y="39"/>
                  </a:lnTo>
                  <a:lnTo>
                    <a:pt x="290" y="39"/>
                  </a:lnTo>
                  <a:lnTo>
                    <a:pt x="293" y="36"/>
                  </a:lnTo>
                  <a:lnTo>
                    <a:pt x="296" y="30"/>
                  </a:lnTo>
                  <a:lnTo>
                    <a:pt x="296" y="24"/>
                  </a:lnTo>
                  <a:lnTo>
                    <a:pt x="296" y="21"/>
                  </a:lnTo>
                  <a:lnTo>
                    <a:pt x="299" y="18"/>
                  </a:lnTo>
                  <a:lnTo>
                    <a:pt x="302" y="18"/>
                  </a:lnTo>
                  <a:lnTo>
                    <a:pt x="302" y="21"/>
                  </a:lnTo>
                  <a:lnTo>
                    <a:pt x="305" y="24"/>
                  </a:lnTo>
                  <a:lnTo>
                    <a:pt x="308" y="27"/>
                  </a:lnTo>
                  <a:lnTo>
                    <a:pt x="311" y="27"/>
                  </a:lnTo>
                  <a:lnTo>
                    <a:pt x="314" y="24"/>
                  </a:lnTo>
                  <a:lnTo>
                    <a:pt x="326" y="12"/>
                  </a:lnTo>
                  <a:lnTo>
                    <a:pt x="329" y="9"/>
                  </a:lnTo>
                  <a:lnTo>
                    <a:pt x="332" y="9"/>
                  </a:lnTo>
                  <a:lnTo>
                    <a:pt x="332" y="9"/>
                  </a:lnTo>
                  <a:lnTo>
                    <a:pt x="335" y="9"/>
                  </a:lnTo>
                  <a:lnTo>
                    <a:pt x="338" y="9"/>
                  </a:lnTo>
                  <a:lnTo>
                    <a:pt x="347" y="3"/>
                  </a:lnTo>
                  <a:lnTo>
                    <a:pt x="347" y="3"/>
                  </a:lnTo>
                  <a:lnTo>
                    <a:pt x="350" y="0"/>
                  </a:lnTo>
                  <a:lnTo>
                    <a:pt x="353" y="0"/>
                  </a:lnTo>
                  <a:lnTo>
                    <a:pt x="356" y="0"/>
                  </a:lnTo>
                  <a:lnTo>
                    <a:pt x="356" y="3"/>
                  </a:lnTo>
                  <a:lnTo>
                    <a:pt x="356" y="3"/>
                  </a:lnTo>
                  <a:lnTo>
                    <a:pt x="359" y="6"/>
                  </a:lnTo>
                  <a:lnTo>
                    <a:pt x="359" y="12"/>
                  </a:lnTo>
                  <a:lnTo>
                    <a:pt x="371" y="36"/>
                  </a:lnTo>
                  <a:lnTo>
                    <a:pt x="377" y="42"/>
                  </a:lnTo>
                  <a:lnTo>
                    <a:pt x="380" y="42"/>
                  </a:lnTo>
                  <a:lnTo>
                    <a:pt x="383" y="42"/>
                  </a:lnTo>
                  <a:lnTo>
                    <a:pt x="383" y="39"/>
                  </a:lnTo>
                  <a:lnTo>
                    <a:pt x="386" y="39"/>
                  </a:lnTo>
                  <a:lnTo>
                    <a:pt x="392" y="39"/>
                  </a:lnTo>
                  <a:lnTo>
                    <a:pt x="395" y="39"/>
                  </a:lnTo>
                  <a:lnTo>
                    <a:pt x="398" y="36"/>
                  </a:lnTo>
                  <a:lnTo>
                    <a:pt x="398" y="36"/>
                  </a:lnTo>
                  <a:lnTo>
                    <a:pt x="398" y="33"/>
                  </a:lnTo>
                  <a:lnTo>
                    <a:pt x="398" y="30"/>
                  </a:lnTo>
                  <a:lnTo>
                    <a:pt x="398" y="27"/>
                  </a:lnTo>
                  <a:lnTo>
                    <a:pt x="401" y="27"/>
                  </a:lnTo>
                  <a:lnTo>
                    <a:pt x="401" y="24"/>
                  </a:lnTo>
                  <a:lnTo>
                    <a:pt x="404" y="24"/>
                  </a:lnTo>
                  <a:lnTo>
                    <a:pt x="407" y="24"/>
                  </a:lnTo>
                  <a:lnTo>
                    <a:pt x="410" y="24"/>
                  </a:lnTo>
                  <a:lnTo>
                    <a:pt x="413" y="27"/>
                  </a:lnTo>
                  <a:lnTo>
                    <a:pt x="413" y="30"/>
                  </a:lnTo>
                  <a:lnTo>
                    <a:pt x="416" y="30"/>
                  </a:lnTo>
                  <a:lnTo>
                    <a:pt x="413" y="33"/>
                  </a:lnTo>
                  <a:lnTo>
                    <a:pt x="413" y="33"/>
                  </a:lnTo>
                  <a:lnTo>
                    <a:pt x="413" y="36"/>
                  </a:lnTo>
                  <a:lnTo>
                    <a:pt x="413" y="36"/>
                  </a:lnTo>
                  <a:lnTo>
                    <a:pt x="413" y="39"/>
                  </a:lnTo>
                  <a:lnTo>
                    <a:pt x="425" y="39"/>
                  </a:lnTo>
                  <a:lnTo>
                    <a:pt x="428" y="42"/>
                  </a:lnTo>
                  <a:lnTo>
                    <a:pt x="431" y="42"/>
                  </a:lnTo>
                  <a:lnTo>
                    <a:pt x="437" y="48"/>
                  </a:lnTo>
                  <a:lnTo>
                    <a:pt x="443" y="54"/>
                  </a:lnTo>
                  <a:lnTo>
                    <a:pt x="446" y="57"/>
                  </a:lnTo>
                  <a:lnTo>
                    <a:pt x="449" y="57"/>
                  </a:lnTo>
                  <a:lnTo>
                    <a:pt x="449" y="57"/>
                  </a:lnTo>
                  <a:lnTo>
                    <a:pt x="452" y="60"/>
                  </a:lnTo>
                  <a:lnTo>
                    <a:pt x="452" y="60"/>
                  </a:lnTo>
                  <a:lnTo>
                    <a:pt x="455" y="60"/>
                  </a:lnTo>
                  <a:lnTo>
                    <a:pt x="458" y="6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5" name="Freeform 17"/>
            <p:cNvSpPr/>
            <p:nvPr/>
          </p:nvSpPr>
          <p:spPr bwMode="auto">
            <a:xfrm>
              <a:off x="2866344" y="1811338"/>
              <a:ext cx="703263" cy="560388"/>
            </a:xfrm>
            <a:custGeom>
              <a:avLst/>
              <a:gdLst>
                <a:gd name="T0" fmla="*/ 416 w 443"/>
                <a:gd name="T1" fmla="*/ 132 h 353"/>
                <a:gd name="T2" fmla="*/ 416 w 443"/>
                <a:gd name="T3" fmla="*/ 144 h 353"/>
                <a:gd name="T4" fmla="*/ 413 w 443"/>
                <a:gd name="T5" fmla="*/ 153 h 353"/>
                <a:gd name="T6" fmla="*/ 419 w 443"/>
                <a:gd name="T7" fmla="*/ 159 h 353"/>
                <a:gd name="T8" fmla="*/ 425 w 443"/>
                <a:gd name="T9" fmla="*/ 170 h 353"/>
                <a:gd name="T10" fmla="*/ 428 w 443"/>
                <a:gd name="T11" fmla="*/ 188 h 353"/>
                <a:gd name="T12" fmla="*/ 434 w 443"/>
                <a:gd name="T13" fmla="*/ 206 h 353"/>
                <a:gd name="T14" fmla="*/ 419 w 443"/>
                <a:gd name="T15" fmla="*/ 224 h 353"/>
                <a:gd name="T16" fmla="*/ 416 w 443"/>
                <a:gd name="T17" fmla="*/ 233 h 353"/>
                <a:gd name="T18" fmla="*/ 413 w 443"/>
                <a:gd name="T19" fmla="*/ 248 h 353"/>
                <a:gd name="T20" fmla="*/ 404 w 443"/>
                <a:gd name="T21" fmla="*/ 272 h 353"/>
                <a:gd name="T22" fmla="*/ 368 w 443"/>
                <a:gd name="T23" fmla="*/ 275 h 353"/>
                <a:gd name="T24" fmla="*/ 350 w 443"/>
                <a:gd name="T25" fmla="*/ 278 h 353"/>
                <a:gd name="T26" fmla="*/ 335 w 443"/>
                <a:gd name="T27" fmla="*/ 284 h 353"/>
                <a:gd name="T28" fmla="*/ 332 w 443"/>
                <a:gd name="T29" fmla="*/ 296 h 353"/>
                <a:gd name="T30" fmla="*/ 335 w 443"/>
                <a:gd name="T31" fmla="*/ 308 h 353"/>
                <a:gd name="T32" fmla="*/ 326 w 443"/>
                <a:gd name="T33" fmla="*/ 323 h 353"/>
                <a:gd name="T34" fmla="*/ 314 w 443"/>
                <a:gd name="T35" fmla="*/ 338 h 353"/>
                <a:gd name="T36" fmla="*/ 287 w 443"/>
                <a:gd name="T37" fmla="*/ 347 h 353"/>
                <a:gd name="T38" fmla="*/ 272 w 443"/>
                <a:gd name="T39" fmla="*/ 344 h 353"/>
                <a:gd name="T40" fmla="*/ 230 w 443"/>
                <a:gd name="T41" fmla="*/ 350 h 353"/>
                <a:gd name="T42" fmla="*/ 212 w 443"/>
                <a:gd name="T43" fmla="*/ 347 h 353"/>
                <a:gd name="T44" fmla="*/ 224 w 443"/>
                <a:gd name="T45" fmla="*/ 344 h 353"/>
                <a:gd name="T46" fmla="*/ 221 w 443"/>
                <a:gd name="T47" fmla="*/ 335 h 353"/>
                <a:gd name="T48" fmla="*/ 209 w 443"/>
                <a:gd name="T49" fmla="*/ 314 h 353"/>
                <a:gd name="T50" fmla="*/ 194 w 443"/>
                <a:gd name="T51" fmla="*/ 293 h 353"/>
                <a:gd name="T52" fmla="*/ 170 w 443"/>
                <a:gd name="T53" fmla="*/ 296 h 353"/>
                <a:gd name="T54" fmla="*/ 161 w 443"/>
                <a:gd name="T55" fmla="*/ 284 h 353"/>
                <a:gd name="T56" fmla="*/ 146 w 443"/>
                <a:gd name="T57" fmla="*/ 296 h 353"/>
                <a:gd name="T58" fmla="*/ 114 w 443"/>
                <a:gd name="T59" fmla="*/ 296 h 353"/>
                <a:gd name="T60" fmla="*/ 111 w 443"/>
                <a:gd name="T61" fmla="*/ 278 h 353"/>
                <a:gd name="T62" fmla="*/ 99 w 443"/>
                <a:gd name="T63" fmla="*/ 257 h 353"/>
                <a:gd name="T64" fmla="*/ 72 w 443"/>
                <a:gd name="T65" fmla="*/ 242 h 353"/>
                <a:gd name="T66" fmla="*/ 69 w 443"/>
                <a:gd name="T67" fmla="*/ 224 h 353"/>
                <a:gd name="T68" fmla="*/ 57 w 443"/>
                <a:gd name="T69" fmla="*/ 209 h 353"/>
                <a:gd name="T70" fmla="*/ 39 w 443"/>
                <a:gd name="T71" fmla="*/ 188 h 353"/>
                <a:gd name="T72" fmla="*/ 27 w 443"/>
                <a:gd name="T73" fmla="*/ 170 h 353"/>
                <a:gd name="T74" fmla="*/ 33 w 443"/>
                <a:gd name="T75" fmla="*/ 156 h 353"/>
                <a:gd name="T76" fmla="*/ 24 w 443"/>
                <a:gd name="T77" fmla="*/ 144 h 353"/>
                <a:gd name="T78" fmla="*/ 27 w 443"/>
                <a:gd name="T79" fmla="*/ 129 h 353"/>
                <a:gd name="T80" fmla="*/ 9 w 443"/>
                <a:gd name="T81" fmla="*/ 87 h 353"/>
                <a:gd name="T82" fmla="*/ 3 w 443"/>
                <a:gd name="T83" fmla="*/ 81 h 353"/>
                <a:gd name="T84" fmla="*/ 3 w 443"/>
                <a:gd name="T85" fmla="*/ 69 h 353"/>
                <a:gd name="T86" fmla="*/ 36 w 443"/>
                <a:gd name="T87" fmla="*/ 48 h 353"/>
                <a:gd name="T88" fmla="*/ 60 w 443"/>
                <a:gd name="T89" fmla="*/ 12 h 353"/>
                <a:gd name="T90" fmla="*/ 90 w 443"/>
                <a:gd name="T91" fmla="*/ 18 h 353"/>
                <a:gd name="T92" fmla="*/ 126 w 443"/>
                <a:gd name="T93" fmla="*/ 9 h 353"/>
                <a:gd name="T94" fmla="*/ 141 w 443"/>
                <a:gd name="T95" fmla="*/ 12 h 353"/>
                <a:gd name="T96" fmla="*/ 173 w 443"/>
                <a:gd name="T97" fmla="*/ 21 h 353"/>
                <a:gd name="T98" fmla="*/ 230 w 443"/>
                <a:gd name="T99" fmla="*/ 36 h 353"/>
                <a:gd name="T100" fmla="*/ 248 w 443"/>
                <a:gd name="T101" fmla="*/ 42 h 353"/>
                <a:gd name="T102" fmla="*/ 269 w 443"/>
                <a:gd name="T103" fmla="*/ 48 h 353"/>
                <a:gd name="T104" fmla="*/ 278 w 443"/>
                <a:gd name="T105" fmla="*/ 51 h 353"/>
                <a:gd name="T106" fmla="*/ 314 w 443"/>
                <a:gd name="T107" fmla="*/ 48 h 353"/>
                <a:gd name="T108" fmla="*/ 332 w 443"/>
                <a:gd name="T109" fmla="*/ 45 h 353"/>
                <a:gd name="T110" fmla="*/ 359 w 443"/>
                <a:gd name="T111" fmla="*/ 45 h 353"/>
                <a:gd name="T112" fmla="*/ 362 w 443"/>
                <a:gd name="T113" fmla="*/ 66 h 353"/>
                <a:gd name="T114" fmla="*/ 401 w 443"/>
                <a:gd name="T115" fmla="*/ 99 h 353"/>
                <a:gd name="T116" fmla="*/ 407 w 443"/>
                <a:gd name="T117" fmla="*/ 114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43" h="353">
                  <a:moveTo>
                    <a:pt x="428" y="123"/>
                  </a:moveTo>
                  <a:lnTo>
                    <a:pt x="428" y="129"/>
                  </a:lnTo>
                  <a:lnTo>
                    <a:pt x="428" y="132"/>
                  </a:lnTo>
                  <a:lnTo>
                    <a:pt x="428" y="132"/>
                  </a:lnTo>
                  <a:lnTo>
                    <a:pt x="425" y="132"/>
                  </a:lnTo>
                  <a:lnTo>
                    <a:pt x="416" y="132"/>
                  </a:lnTo>
                  <a:lnTo>
                    <a:pt x="416" y="135"/>
                  </a:lnTo>
                  <a:lnTo>
                    <a:pt x="413" y="135"/>
                  </a:lnTo>
                  <a:lnTo>
                    <a:pt x="416" y="138"/>
                  </a:lnTo>
                  <a:lnTo>
                    <a:pt x="419" y="141"/>
                  </a:lnTo>
                  <a:lnTo>
                    <a:pt x="419" y="141"/>
                  </a:lnTo>
                  <a:lnTo>
                    <a:pt x="416" y="144"/>
                  </a:lnTo>
                  <a:lnTo>
                    <a:pt x="413" y="147"/>
                  </a:lnTo>
                  <a:lnTo>
                    <a:pt x="413" y="147"/>
                  </a:lnTo>
                  <a:lnTo>
                    <a:pt x="413" y="150"/>
                  </a:lnTo>
                  <a:lnTo>
                    <a:pt x="413" y="153"/>
                  </a:lnTo>
                  <a:lnTo>
                    <a:pt x="413" y="153"/>
                  </a:lnTo>
                  <a:lnTo>
                    <a:pt x="413" y="153"/>
                  </a:lnTo>
                  <a:lnTo>
                    <a:pt x="413" y="156"/>
                  </a:lnTo>
                  <a:lnTo>
                    <a:pt x="416" y="153"/>
                  </a:lnTo>
                  <a:lnTo>
                    <a:pt x="416" y="153"/>
                  </a:lnTo>
                  <a:lnTo>
                    <a:pt x="419" y="156"/>
                  </a:lnTo>
                  <a:lnTo>
                    <a:pt x="419" y="156"/>
                  </a:lnTo>
                  <a:lnTo>
                    <a:pt x="419" y="159"/>
                  </a:lnTo>
                  <a:lnTo>
                    <a:pt x="422" y="159"/>
                  </a:lnTo>
                  <a:lnTo>
                    <a:pt x="422" y="162"/>
                  </a:lnTo>
                  <a:lnTo>
                    <a:pt x="425" y="162"/>
                  </a:lnTo>
                  <a:lnTo>
                    <a:pt x="425" y="165"/>
                  </a:lnTo>
                  <a:lnTo>
                    <a:pt x="425" y="167"/>
                  </a:lnTo>
                  <a:lnTo>
                    <a:pt x="425" y="170"/>
                  </a:lnTo>
                  <a:lnTo>
                    <a:pt x="425" y="173"/>
                  </a:lnTo>
                  <a:lnTo>
                    <a:pt x="425" y="182"/>
                  </a:lnTo>
                  <a:lnTo>
                    <a:pt x="425" y="185"/>
                  </a:lnTo>
                  <a:lnTo>
                    <a:pt x="425" y="188"/>
                  </a:lnTo>
                  <a:lnTo>
                    <a:pt x="428" y="188"/>
                  </a:lnTo>
                  <a:lnTo>
                    <a:pt x="428" y="188"/>
                  </a:lnTo>
                  <a:lnTo>
                    <a:pt x="434" y="188"/>
                  </a:lnTo>
                  <a:lnTo>
                    <a:pt x="434" y="188"/>
                  </a:lnTo>
                  <a:lnTo>
                    <a:pt x="437" y="188"/>
                  </a:lnTo>
                  <a:lnTo>
                    <a:pt x="437" y="191"/>
                  </a:lnTo>
                  <a:lnTo>
                    <a:pt x="443" y="197"/>
                  </a:lnTo>
                  <a:lnTo>
                    <a:pt x="434" y="206"/>
                  </a:lnTo>
                  <a:lnTo>
                    <a:pt x="428" y="212"/>
                  </a:lnTo>
                  <a:lnTo>
                    <a:pt x="428" y="218"/>
                  </a:lnTo>
                  <a:lnTo>
                    <a:pt x="425" y="221"/>
                  </a:lnTo>
                  <a:lnTo>
                    <a:pt x="425" y="224"/>
                  </a:lnTo>
                  <a:lnTo>
                    <a:pt x="422" y="224"/>
                  </a:lnTo>
                  <a:lnTo>
                    <a:pt x="419" y="224"/>
                  </a:lnTo>
                  <a:lnTo>
                    <a:pt x="416" y="224"/>
                  </a:lnTo>
                  <a:lnTo>
                    <a:pt x="413" y="224"/>
                  </a:lnTo>
                  <a:lnTo>
                    <a:pt x="413" y="227"/>
                  </a:lnTo>
                  <a:lnTo>
                    <a:pt x="416" y="230"/>
                  </a:lnTo>
                  <a:lnTo>
                    <a:pt x="416" y="233"/>
                  </a:lnTo>
                  <a:lnTo>
                    <a:pt x="416" y="233"/>
                  </a:lnTo>
                  <a:lnTo>
                    <a:pt x="416" y="236"/>
                  </a:lnTo>
                  <a:lnTo>
                    <a:pt x="413" y="239"/>
                  </a:lnTo>
                  <a:lnTo>
                    <a:pt x="410" y="242"/>
                  </a:lnTo>
                  <a:lnTo>
                    <a:pt x="410" y="245"/>
                  </a:lnTo>
                  <a:lnTo>
                    <a:pt x="413" y="248"/>
                  </a:lnTo>
                  <a:lnTo>
                    <a:pt x="413" y="248"/>
                  </a:lnTo>
                  <a:lnTo>
                    <a:pt x="413" y="251"/>
                  </a:lnTo>
                  <a:lnTo>
                    <a:pt x="413" y="254"/>
                  </a:lnTo>
                  <a:lnTo>
                    <a:pt x="410" y="257"/>
                  </a:lnTo>
                  <a:lnTo>
                    <a:pt x="413" y="260"/>
                  </a:lnTo>
                  <a:lnTo>
                    <a:pt x="407" y="266"/>
                  </a:lnTo>
                  <a:lnTo>
                    <a:pt x="404" y="272"/>
                  </a:lnTo>
                  <a:lnTo>
                    <a:pt x="401" y="275"/>
                  </a:lnTo>
                  <a:lnTo>
                    <a:pt x="401" y="275"/>
                  </a:lnTo>
                  <a:lnTo>
                    <a:pt x="395" y="272"/>
                  </a:lnTo>
                  <a:lnTo>
                    <a:pt x="392" y="272"/>
                  </a:lnTo>
                  <a:lnTo>
                    <a:pt x="371" y="275"/>
                  </a:lnTo>
                  <a:lnTo>
                    <a:pt x="368" y="275"/>
                  </a:lnTo>
                  <a:lnTo>
                    <a:pt x="365" y="275"/>
                  </a:lnTo>
                  <a:lnTo>
                    <a:pt x="356" y="275"/>
                  </a:lnTo>
                  <a:lnTo>
                    <a:pt x="353" y="275"/>
                  </a:lnTo>
                  <a:lnTo>
                    <a:pt x="353" y="275"/>
                  </a:lnTo>
                  <a:lnTo>
                    <a:pt x="350" y="275"/>
                  </a:lnTo>
                  <a:lnTo>
                    <a:pt x="350" y="278"/>
                  </a:lnTo>
                  <a:lnTo>
                    <a:pt x="347" y="278"/>
                  </a:lnTo>
                  <a:lnTo>
                    <a:pt x="338" y="278"/>
                  </a:lnTo>
                  <a:lnTo>
                    <a:pt x="335" y="278"/>
                  </a:lnTo>
                  <a:lnTo>
                    <a:pt x="335" y="281"/>
                  </a:lnTo>
                  <a:lnTo>
                    <a:pt x="335" y="281"/>
                  </a:lnTo>
                  <a:lnTo>
                    <a:pt x="335" y="284"/>
                  </a:lnTo>
                  <a:lnTo>
                    <a:pt x="332" y="287"/>
                  </a:lnTo>
                  <a:lnTo>
                    <a:pt x="332" y="290"/>
                  </a:lnTo>
                  <a:lnTo>
                    <a:pt x="332" y="290"/>
                  </a:lnTo>
                  <a:lnTo>
                    <a:pt x="332" y="293"/>
                  </a:lnTo>
                  <a:lnTo>
                    <a:pt x="332" y="296"/>
                  </a:lnTo>
                  <a:lnTo>
                    <a:pt x="332" y="296"/>
                  </a:lnTo>
                  <a:lnTo>
                    <a:pt x="332" y="299"/>
                  </a:lnTo>
                  <a:lnTo>
                    <a:pt x="332" y="302"/>
                  </a:lnTo>
                  <a:lnTo>
                    <a:pt x="332" y="302"/>
                  </a:lnTo>
                  <a:lnTo>
                    <a:pt x="335" y="305"/>
                  </a:lnTo>
                  <a:lnTo>
                    <a:pt x="335" y="308"/>
                  </a:lnTo>
                  <a:lnTo>
                    <a:pt x="335" y="308"/>
                  </a:lnTo>
                  <a:lnTo>
                    <a:pt x="332" y="311"/>
                  </a:lnTo>
                  <a:lnTo>
                    <a:pt x="332" y="314"/>
                  </a:lnTo>
                  <a:lnTo>
                    <a:pt x="332" y="314"/>
                  </a:lnTo>
                  <a:lnTo>
                    <a:pt x="329" y="317"/>
                  </a:lnTo>
                  <a:lnTo>
                    <a:pt x="329" y="320"/>
                  </a:lnTo>
                  <a:lnTo>
                    <a:pt x="326" y="323"/>
                  </a:lnTo>
                  <a:lnTo>
                    <a:pt x="320" y="326"/>
                  </a:lnTo>
                  <a:lnTo>
                    <a:pt x="317" y="326"/>
                  </a:lnTo>
                  <a:lnTo>
                    <a:pt x="317" y="329"/>
                  </a:lnTo>
                  <a:lnTo>
                    <a:pt x="314" y="332"/>
                  </a:lnTo>
                  <a:lnTo>
                    <a:pt x="314" y="335"/>
                  </a:lnTo>
                  <a:lnTo>
                    <a:pt x="314" y="338"/>
                  </a:lnTo>
                  <a:lnTo>
                    <a:pt x="311" y="344"/>
                  </a:lnTo>
                  <a:lnTo>
                    <a:pt x="290" y="350"/>
                  </a:lnTo>
                  <a:lnTo>
                    <a:pt x="287" y="350"/>
                  </a:lnTo>
                  <a:lnTo>
                    <a:pt x="284" y="350"/>
                  </a:lnTo>
                  <a:lnTo>
                    <a:pt x="284" y="347"/>
                  </a:lnTo>
                  <a:lnTo>
                    <a:pt x="287" y="347"/>
                  </a:lnTo>
                  <a:lnTo>
                    <a:pt x="287" y="344"/>
                  </a:lnTo>
                  <a:lnTo>
                    <a:pt x="287" y="341"/>
                  </a:lnTo>
                  <a:lnTo>
                    <a:pt x="284" y="341"/>
                  </a:lnTo>
                  <a:lnTo>
                    <a:pt x="278" y="341"/>
                  </a:lnTo>
                  <a:lnTo>
                    <a:pt x="275" y="344"/>
                  </a:lnTo>
                  <a:lnTo>
                    <a:pt x="272" y="344"/>
                  </a:lnTo>
                  <a:lnTo>
                    <a:pt x="272" y="347"/>
                  </a:lnTo>
                  <a:lnTo>
                    <a:pt x="269" y="350"/>
                  </a:lnTo>
                  <a:lnTo>
                    <a:pt x="263" y="353"/>
                  </a:lnTo>
                  <a:lnTo>
                    <a:pt x="260" y="353"/>
                  </a:lnTo>
                  <a:lnTo>
                    <a:pt x="233" y="350"/>
                  </a:lnTo>
                  <a:lnTo>
                    <a:pt x="230" y="350"/>
                  </a:lnTo>
                  <a:lnTo>
                    <a:pt x="221" y="353"/>
                  </a:lnTo>
                  <a:lnTo>
                    <a:pt x="218" y="353"/>
                  </a:lnTo>
                  <a:lnTo>
                    <a:pt x="215" y="353"/>
                  </a:lnTo>
                  <a:lnTo>
                    <a:pt x="212" y="350"/>
                  </a:lnTo>
                  <a:lnTo>
                    <a:pt x="212" y="350"/>
                  </a:lnTo>
                  <a:lnTo>
                    <a:pt x="212" y="347"/>
                  </a:lnTo>
                  <a:lnTo>
                    <a:pt x="212" y="347"/>
                  </a:lnTo>
                  <a:lnTo>
                    <a:pt x="212" y="344"/>
                  </a:lnTo>
                  <a:lnTo>
                    <a:pt x="215" y="344"/>
                  </a:lnTo>
                  <a:lnTo>
                    <a:pt x="215" y="341"/>
                  </a:lnTo>
                  <a:lnTo>
                    <a:pt x="221" y="344"/>
                  </a:lnTo>
                  <a:lnTo>
                    <a:pt x="224" y="344"/>
                  </a:lnTo>
                  <a:lnTo>
                    <a:pt x="224" y="341"/>
                  </a:lnTo>
                  <a:lnTo>
                    <a:pt x="224" y="341"/>
                  </a:lnTo>
                  <a:lnTo>
                    <a:pt x="224" y="338"/>
                  </a:lnTo>
                  <a:lnTo>
                    <a:pt x="221" y="335"/>
                  </a:lnTo>
                  <a:lnTo>
                    <a:pt x="221" y="335"/>
                  </a:lnTo>
                  <a:lnTo>
                    <a:pt x="221" y="335"/>
                  </a:lnTo>
                  <a:lnTo>
                    <a:pt x="224" y="332"/>
                  </a:lnTo>
                  <a:lnTo>
                    <a:pt x="224" y="329"/>
                  </a:lnTo>
                  <a:lnTo>
                    <a:pt x="224" y="326"/>
                  </a:lnTo>
                  <a:lnTo>
                    <a:pt x="224" y="323"/>
                  </a:lnTo>
                  <a:lnTo>
                    <a:pt x="221" y="320"/>
                  </a:lnTo>
                  <a:lnTo>
                    <a:pt x="209" y="314"/>
                  </a:lnTo>
                  <a:lnTo>
                    <a:pt x="209" y="311"/>
                  </a:lnTo>
                  <a:lnTo>
                    <a:pt x="209" y="311"/>
                  </a:lnTo>
                  <a:lnTo>
                    <a:pt x="206" y="299"/>
                  </a:lnTo>
                  <a:lnTo>
                    <a:pt x="203" y="296"/>
                  </a:lnTo>
                  <a:lnTo>
                    <a:pt x="200" y="293"/>
                  </a:lnTo>
                  <a:lnTo>
                    <a:pt x="194" y="293"/>
                  </a:lnTo>
                  <a:lnTo>
                    <a:pt x="182" y="287"/>
                  </a:lnTo>
                  <a:lnTo>
                    <a:pt x="182" y="287"/>
                  </a:lnTo>
                  <a:lnTo>
                    <a:pt x="179" y="290"/>
                  </a:lnTo>
                  <a:lnTo>
                    <a:pt x="179" y="293"/>
                  </a:lnTo>
                  <a:lnTo>
                    <a:pt x="176" y="293"/>
                  </a:lnTo>
                  <a:lnTo>
                    <a:pt x="170" y="296"/>
                  </a:lnTo>
                  <a:lnTo>
                    <a:pt x="167" y="293"/>
                  </a:lnTo>
                  <a:lnTo>
                    <a:pt x="167" y="293"/>
                  </a:lnTo>
                  <a:lnTo>
                    <a:pt x="167" y="290"/>
                  </a:lnTo>
                  <a:lnTo>
                    <a:pt x="164" y="290"/>
                  </a:lnTo>
                  <a:lnTo>
                    <a:pt x="164" y="287"/>
                  </a:lnTo>
                  <a:lnTo>
                    <a:pt x="161" y="284"/>
                  </a:lnTo>
                  <a:lnTo>
                    <a:pt x="158" y="284"/>
                  </a:lnTo>
                  <a:lnTo>
                    <a:pt x="158" y="287"/>
                  </a:lnTo>
                  <a:lnTo>
                    <a:pt x="155" y="290"/>
                  </a:lnTo>
                  <a:lnTo>
                    <a:pt x="155" y="293"/>
                  </a:lnTo>
                  <a:lnTo>
                    <a:pt x="152" y="293"/>
                  </a:lnTo>
                  <a:lnTo>
                    <a:pt x="146" y="296"/>
                  </a:lnTo>
                  <a:lnTo>
                    <a:pt x="114" y="305"/>
                  </a:lnTo>
                  <a:lnTo>
                    <a:pt x="111" y="302"/>
                  </a:lnTo>
                  <a:lnTo>
                    <a:pt x="111" y="299"/>
                  </a:lnTo>
                  <a:lnTo>
                    <a:pt x="111" y="299"/>
                  </a:lnTo>
                  <a:lnTo>
                    <a:pt x="111" y="296"/>
                  </a:lnTo>
                  <a:lnTo>
                    <a:pt x="114" y="296"/>
                  </a:lnTo>
                  <a:lnTo>
                    <a:pt x="117" y="290"/>
                  </a:lnTo>
                  <a:lnTo>
                    <a:pt x="117" y="290"/>
                  </a:lnTo>
                  <a:lnTo>
                    <a:pt x="117" y="287"/>
                  </a:lnTo>
                  <a:lnTo>
                    <a:pt x="114" y="287"/>
                  </a:lnTo>
                  <a:lnTo>
                    <a:pt x="111" y="281"/>
                  </a:lnTo>
                  <a:lnTo>
                    <a:pt x="111" y="278"/>
                  </a:lnTo>
                  <a:lnTo>
                    <a:pt x="108" y="272"/>
                  </a:lnTo>
                  <a:lnTo>
                    <a:pt x="108" y="266"/>
                  </a:lnTo>
                  <a:lnTo>
                    <a:pt x="105" y="266"/>
                  </a:lnTo>
                  <a:lnTo>
                    <a:pt x="102" y="263"/>
                  </a:lnTo>
                  <a:lnTo>
                    <a:pt x="102" y="260"/>
                  </a:lnTo>
                  <a:lnTo>
                    <a:pt x="99" y="257"/>
                  </a:lnTo>
                  <a:lnTo>
                    <a:pt x="99" y="251"/>
                  </a:lnTo>
                  <a:lnTo>
                    <a:pt x="99" y="251"/>
                  </a:lnTo>
                  <a:lnTo>
                    <a:pt x="90" y="251"/>
                  </a:lnTo>
                  <a:lnTo>
                    <a:pt x="87" y="248"/>
                  </a:lnTo>
                  <a:lnTo>
                    <a:pt x="75" y="245"/>
                  </a:lnTo>
                  <a:lnTo>
                    <a:pt x="72" y="242"/>
                  </a:lnTo>
                  <a:lnTo>
                    <a:pt x="69" y="239"/>
                  </a:lnTo>
                  <a:lnTo>
                    <a:pt x="66" y="233"/>
                  </a:lnTo>
                  <a:lnTo>
                    <a:pt x="66" y="233"/>
                  </a:lnTo>
                  <a:lnTo>
                    <a:pt x="66" y="230"/>
                  </a:lnTo>
                  <a:lnTo>
                    <a:pt x="69" y="227"/>
                  </a:lnTo>
                  <a:lnTo>
                    <a:pt x="69" y="224"/>
                  </a:lnTo>
                  <a:lnTo>
                    <a:pt x="66" y="221"/>
                  </a:lnTo>
                  <a:lnTo>
                    <a:pt x="66" y="218"/>
                  </a:lnTo>
                  <a:lnTo>
                    <a:pt x="66" y="218"/>
                  </a:lnTo>
                  <a:lnTo>
                    <a:pt x="63" y="215"/>
                  </a:lnTo>
                  <a:lnTo>
                    <a:pt x="60" y="212"/>
                  </a:lnTo>
                  <a:lnTo>
                    <a:pt x="57" y="209"/>
                  </a:lnTo>
                  <a:lnTo>
                    <a:pt x="57" y="206"/>
                  </a:lnTo>
                  <a:lnTo>
                    <a:pt x="54" y="206"/>
                  </a:lnTo>
                  <a:lnTo>
                    <a:pt x="54" y="200"/>
                  </a:lnTo>
                  <a:lnTo>
                    <a:pt x="54" y="197"/>
                  </a:lnTo>
                  <a:lnTo>
                    <a:pt x="51" y="194"/>
                  </a:lnTo>
                  <a:lnTo>
                    <a:pt x="39" y="188"/>
                  </a:lnTo>
                  <a:lnTo>
                    <a:pt x="36" y="185"/>
                  </a:lnTo>
                  <a:lnTo>
                    <a:pt x="36" y="182"/>
                  </a:lnTo>
                  <a:lnTo>
                    <a:pt x="33" y="176"/>
                  </a:lnTo>
                  <a:lnTo>
                    <a:pt x="30" y="173"/>
                  </a:lnTo>
                  <a:lnTo>
                    <a:pt x="27" y="173"/>
                  </a:lnTo>
                  <a:lnTo>
                    <a:pt x="27" y="170"/>
                  </a:lnTo>
                  <a:lnTo>
                    <a:pt x="27" y="167"/>
                  </a:lnTo>
                  <a:lnTo>
                    <a:pt x="27" y="167"/>
                  </a:lnTo>
                  <a:lnTo>
                    <a:pt x="30" y="165"/>
                  </a:lnTo>
                  <a:lnTo>
                    <a:pt x="33" y="162"/>
                  </a:lnTo>
                  <a:lnTo>
                    <a:pt x="33" y="159"/>
                  </a:lnTo>
                  <a:lnTo>
                    <a:pt x="33" y="156"/>
                  </a:lnTo>
                  <a:lnTo>
                    <a:pt x="33" y="156"/>
                  </a:lnTo>
                  <a:lnTo>
                    <a:pt x="33" y="153"/>
                  </a:lnTo>
                  <a:lnTo>
                    <a:pt x="27" y="150"/>
                  </a:lnTo>
                  <a:lnTo>
                    <a:pt x="27" y="150"/>
                  </a:lnTo>
                  <a:lnTo>
                    <a:pt x="27" y="147"/>
                  </a:lnTo>
                  <a:lnTo>
                    <a:pt x="24" y="144"/>
                  </a:lnTo>
                  <a:lnTo>
                    <a:pt x="24" y="141"/>
                  </a:lnTo>
                  <a:lnTo>
                    <a:pt x="27" y="141"/>
                  </a:lnTo>
                  <a:lnTo>
                    <a:pt x="27" y="138"/>
                  </a:lnTo>
                  <a:lnTo>
                    <a:pt x="27" y="135"/>
                  </a:lnTo>
                  <a:lnTo>
                    <a:pt x="27" y="132"/>
                  </a:lnTo>
                  <a:lnTo>
                    <a:pt x="27" y="129"/>
                  </a:lnTo>
                  <a:lnTo>
                    <a:pt x="27" y="123"/>
                  </a:lnTo>
                  <a:lnTo>
                    <a:pt x="24" y="120"/>
                  </a:lnTo>
                  <a:lnTo>
                    <a:pt x="21" y="117"/>
                  </a:lnTo>
                  <a:lnTo>
                    <a:pt x="9" y="93"/>
                  </a:lnTo>
                  <a:lnTo>
                    <a:pt x="9" y="90"/>
                  </a:lnTo>
                  <a:lnTo>
                    <a:pt x="9" y="87"/>
                  </a:lnTo>
                  <a:lnTo>
                    <a:pt x="9" y="84"/>
                  </a:lnTo>
                  <a:lnTo>
                    <a:pt x="9" y="84"/>
                  </a:lnTo>
                  <a:lnTo>
                    <a:pt x="9" y="81"/>
                  </a:lnTo>
                  <a:lnTo>
                    <a:pt x="6" y="81"/>
                  </a:lnTo>
                  <a:lnTo>
                    <a:pt x="3" y="81"/>
                  </a:lnTo>
                  <a:lnTo>
                    <a:pt x="3" y="8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5"/>
                  </a:lnTo>
                  <a:lnTo>
                    <a:pt x="3" y="72"/>
                  </a:lnTo>
                  <a:lnTo>
                    <a:pt x="3" y="72"/>
                  </a:lnTo>
                  <a:lnTo>
                    <a:pt x="3" y="69"/>
                  </a:lnTo>
                  <a:lnTo>
                    <a:pt x="0" y="66"/>
                  </a:lnTo>
                  <a:lnTo>
                    <a:pt x="0" y="63"/>
                  </a:lnTo>
                  <a:lnTo>
                    <a:pt x="0" y="60"/>
                  </a:lnTo>
                  <a:lnTo>
                    <a:pt x="3" y="57"/>
                  </a:lnTo>
                  <a:lnTo>
                    <a:pt x="30" y="51"/>
                  </a:lnTo>
                  <a:lnTo>
                    <a:pt x="36" y="48"/>
                  </a:lnTo>
                  <a:lnTo>
                    <a:pt x="48" y="12"/>
                  </a:lnTo>
                  <a:lnTo>
                    <a:pt x="54" y="0"/>
                  </a:lnTo>
                  <a:lnTo>
                    <a:pt x="57" y="3"/>
                  </a:lnTo>
                  <a:lnTo>
                    <a:pt x="57" y="6"/>
                  </a:lnTo>
                  <a:lnTo>
                    <a:pt x="57" y="9"/>
                  </a:lnTo>
                  <a:lnTo>
                    <a:pt x="60" y="12"/>
                  </a:lnTo>
                  <a:lnTo>
                    <a:pt x="63" y="12"/>
                  </a:lnTo>
                  <a:lnTo>
                    <a:pt x="63" y="15"/>
                  </a:lnTo>
                  <a:lnTo>
                    <a:pt x="66" y="15"/>
                  </a:lnTo>
                  <a:lnTo>
                    <a:pt x="72" y="15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3" y="21"/>
                  </a:lnTo>
                  <a:lnTo>
                    <a:pt x="102" y="18"/>
                  </a:lnTo>
                  <a:lnTo>
                    <a:pt x="111" y="18"/>
                  </a:lnTo>
                  <a:lnTo>
                    <a:pt x="114" y="18"/>
                  </a:lnTo>
                  <a:lnTo>
                    <a:pt x="117" y="15"/>
                  </a:lnTo>
                  <a:lnTo>
                    <a:pt x="126" y="9"/>
                  </a:lnTo>
                  <a:lnTo>
                    <a:pt x="129" y="6"/>
                  </a:lnTo>
                  <a:lnTo>
                    <a:pt x="132" y="6"/>
                  </a:lnTo>
                  <a:lnTo>
                    <a:pt x="135" y="6"/>
                  </a:lnTo>
                  <a:lnTo>
                    <a:pt x="135" y="9"/>
                  </a:lnTo>
                  <a:lnTo>
                    <a:pt x="138" y="9"/>
                  </a:lnTo>
                  <a:lnTo>
                    <a:pt x="141" y="12"/>
                  </a:lnTo>
                  <a:lnTo>
                    <a:pt x="146" y="15"/>
                  </a:lnTo>
                  <a:lnTo>
                    <a:pt x="149" y="15"/>
                  </a:lnTo>
                  <a:lnTo>
                    <a:pt x="152" y="15"/>
                  </a:lnTo>
                  <a:lnTo>
                    <a:pt x="167" y="21"/>
                  </a:lnTo>
                  <a:lnTo>
                    <a:pt x="170" y="21"/>
                  </a:lnTo>
                  <a:lnTo>
                    <a:pt x="173" y="21"/>
                  </a:lnTo>
                  <a:lnTo>
                    <a:pt x="179" y="18"/>
                  </a:lnTo>
                  <a:lnTo>
                    <a:pt x="185" y="15"/>
                  </a:lnTo>
                  <a:lnTo>
                    <a:pt x="188" y="18"/>
                  </a:lnTo>
                  <a:lnTo>
                    <a:pt x="224" y="39"/>
                  </a:lnTo>
                  <a:lnTo>
                    <a:pt x="227" y="39"/>
                  </a:lnTo>
                  <a:lnTo>
                    <a:pt x="230" y="36"/>
                  </a:lnTo>
                  <a:lnTo>
                    <a:pt x="233" y="36"/>
                  </a:lnTo>
                  <a:lnTo>
                    <a:pt x="233" y="39"/>
                  </a:lnTo>
                  <a:lnTo>
                    <a:pt x="233" y="39"/>
                  </a:lnTo>
                  <a:lnTo>
                    <a:pt x="236" y="42"/>
                  </a:lnTo>
                  <a:lnTo>
                    <a:pt x="239" y="48"/>
                  </a:lnTo>
                  <a:lnTo>
                    <a:pt x="248" y="42"/>
                  </a:lnTo>
                  <a:lnTo>
                    <a:pt x="254" y="45"/>
                  </a:lnTo>
                  <a:lnTo>
                    <a:pt x="257" y="48"/>
                  </a:lnTo>
                  <a:lnTo>
                    <a:pt x="260" y="51"/>
                  </a:lnTo>
                  <a:lnTo>
                    <a:pt x="263" y="51"/>
                  </a:lnTo>
                  <a:lnTo>
                    <a:pt x="266" y="48"/>
                  </a:lnTo>
                  <a:lnTo>
                    <a:pt x="269" y="48"/>
                  </a:lnTo>
                  <a:lnTo>
                    <a:pt x="272" y="51"/>
                  </a:lnTo>
                  <a:lnTo>
                    <a:pt x="272" y="51"/>
                  </a:lnTo>
                  <a:lnTo>
                    <a:pt x="275" y="51"/>
                  </a:lnTo>
                  <a:lnTo>
                    <a:pt x="275" y="51"/>
                  </a:lnTo>
                  <a:lnTo>
                    <a:pt x="278" y="51"/>
                  </a:lnTo>
                  <a:lnTo>
                    <a:pt x="278" y="51"/>
                  </a:lnTo>
                  <a:lnTo>
                    <a:pt x="281" y="48"/>
                  </a:lnTo>
                  <a:lnTo>
                    <a:pt x="284" y="48"/>
                  </a:lnTo>
                  <a:lnTo>
                    <a:pt x="284" y="45"/>
                  </a:lnTo>
                  <a:lnTo>
                    <a:pt x="287" y="45"/>
                  </a:lnTo>
                  <a:lnTo>
                    <a:pt x="299" y="51"/>
                  </a:lnTo>
                  <a:lnTo>
                    <a:pt x="314" y="48"/>
                  </a:lnTo>
                  <a:lnTo>
                    <a:pt x="317" y="45"/>
                  </a:lnTo>
                  <a:lnTo>
                    <a:pt x="320" y="45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29" y="45"/>
                  </a:lnTo>
                  <a:lnTo>
                    <a:pt x="332" y="45"/>
                  </a:lnTo>
                  <a:lnTo>
                    <a:pt x="335" y="45"/>
                  </a:lnTo>
                  <a:lnTo>
                    <a:pt x="338" y="45"/>
                  </a:lnTo>
                  <a:lnTo>
                    <a:pt x="341" y="42"/>
                  </a:lnTo>
                  <a:lnTo>
                    <a:pt x="344" y="39"/>
                  </a:lnTo>
                  <a:lnTo>
                    <a:pt x="359" y="45"/>
                  </a:lnTo>
                  <a:lnTo>
                    <a:pt x="359" y="45"/>
                  </a:lnTo>
                  <a:lnTo>
                    <a:pt x="362" y="48"/>
                  </a:lnTo>
                  <a:lnTo>
                    <a:pt x="365" y="57"/>
                  </a:lnTo>
                  <a:lnTo>
                    <a:pt x="365" y="60"/>
                  </a:lnTo>
                  <a:lnTo>
                    <a:pt x="365" y="63"/>
                  </a:lnTo>
                  <a:lnTo>
                    <a:pt x="365" y="66"/>
                  </a:lnTo>
                  <a:lnTo>
                    <a:pt x="362" y="66"/>
                  </a:lnTo>
                  <a:lnTo>
                    <a:pt x="362" y="69"/>
                  </a:lnTo>
                  <a:lnTo>
                    <a:pt x="365" y="72"/>
                  </a:lnTo>
                  <a:lnTo>
                    <a:pt x="365" y="72"/>
                  </a:lnTo>
                  <a:lnTo>
                    <a:pt x="395" y="99"/>
                  </a:lnTo>
                  <a:lnTo>
                    <a:pt x="398" y="102"/>
                  </a:lnTo>
                  <a:lnTo>
                    <a:pt x="401" y="99"/>
                  </a:lnTo>
                  <a:lnTo>
                    <a:pt x="404" y="99"/>
                  </a:lnTo>
                  <a:lnTo>
                    <a:pt x="404" y="99"/>
                  </a:lnTo>
                  <a:lnTo>
                    <a:pt x="407" y="102"/>
                  </a:lnTo>
                  <a:lnTo>
                    <a:pt x="407" y="105"/>
                  </a:lnTo>
                  <a:lnTo>
                    <a:pt x="407" y="111"/>
                  </a:lnTo>
                  <a:lnTo>
                    <a:pt x="407" y="114"/>
                  </a:lnTo>
                  <a:lnTo>
                    <a:pt x="410" y="117"/>
                  </a:lnTo>
                  <a:lnTo>
                    <a:pt x="416" y="120"/>
                  </a:lnTo>
                  <a:lnTo>
                    <a:pt x="419" y="123"/>
                  </a:lnTo>
                  <a:lnTo>
                    <a:pt x="422" y="123"/>
                  </a:lnTo>
                  <a:lnTo>
                    <a:pt x="428" y="1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6" name="Freeform 18"/>
            <p:cNvSpPr/>
            <p:nvPr/>
          </p:nvSpPr>
          <p:spPr bwMode="auto">
            <a:xfrm>
              <a:off x="4145869" y="2428876"/>
              <a:ext cx="638175" cy="862013"/>
            </a:xfrm>
            <a:custGeom>
              <a:avLst/>
              <a:gdLst>
                <a:gd name="T0" fmla="*/ 222 w 402"/>
                <a:gd name="T1" fmla="*/ 21 h 543"/>
                <a:gd name="T2" fmla="*/ 273 w 402"/>
                <a:gd name="T3" fmla="*/ 33 h 543"/>
                <a:gd name="T4" fmla="*/ 285 w 402"/>
                <a:gd name="T5" fmla="*/ 24 h 543"/>
                <a:gd name="T6" fmla="*/ 306 w 402"/>
                <a:gd name="T7" fmla="*/ 39 h 543"/>
                <a:gd name="T8" fmla="*/ 342 w 402"/>
                <a:gd name="T9" fmla="*/ 66 h 543"/>
                <a:gd name="T10" fmla="*/ 381 w 402"/>
                <a:gd name="T11" fmla="*/ 105 h 543"/>
                <a:gd name="T12" fmla="*/ 375 w 402"/>
                <a:gd name="T13" fmla="*/ 123 h 543"/>
                <a:gd name="T14" fmla="*/ 384 w 402"/>
                <a:gd name="T15" fmla="*/ 129 h 543"/>
                <a:gd name="T16" fmla="*/ 402 w 402"/>
                <a:gd name="T17" fmla="*/ 156 h 543"/>
                <a:gd name="T18" fmla="*/ 393 w 402"/>
                <a:gd name="T19" fmla="*/ 162 h 543"/>
                <a:gd name="T20" fmla="*/ 363 w 402"/>
                <a:gd name="T21" fmla="*/ 162 h 543"/>
                <a:gd name="T22" fmla="*/ 354 w 402"/>
                <a:gd name="T23" fmla="*/ 183 h 543"/>
                <a:gd name="T24" fmla="*/ 369 w 402"/>
                <a:gd name="T25" fmla="*/ 201 h 543"/>
                <a:gd name="T26" fmla="*/ 372 w 402"/>
                <a:gd name="T27" fmla="*/ 216 h 543"/>
                <a:gd name="T28" fmla="*/ 345 w 402"/>
                <a:gd name="T29" fmla="*/ 249 h 543"/>
                <a:gd name="T30" fmla="*/ 312 w 402"/>
                <a:gd name="T31" fmla="*/ 285 h 543"/>
                <a:gd name="T32" fmla="*/ 300 w 402"/>
                <a:gd name="T33" fmla="*/ 309 h 543"/>
                <a:gd name="T34" fmla="*/ 252 w 402"/>
                <a:gd name="T35" fmla="*/ 354 h 543"/>
                <a:gd name="T36" fmla="*/ 246 w 402"/>
                <a:gd name="T37" fmla="*/ 378 h 543"/>
                <a:gd name="T38" fmla="*/ 237 w 402"/>
                <a:gd name="T39" fmla="*/ 399 h 543"/>
                <a:gd name="T40" fmla="*/ 189 w 402"/>
                <a:gd name="T41" fmla="*/ 453 h 543"/>
                <a:gd name="T42" fmla="*/ 171 w 402"/>
                <a:gd name="T43" fmla="*/ 486 h 543"/>
                <a:gd name="T44" fmla="*/ 162 w 402"/>
                <a:gd name="T45" fmla="*/ 504 h 543"/>
                <a:gd name="T46" fmla="*/ 147 w 402"/>
                <a:gd name="T47" fmla="*/ 525 h 543"/>
                <a:gd name="T48" fmla="*/ 129 w 402"/>
                <a:gd name="T49" fmla="*/ 540 h 543"/>
                <a:gd name="T50" fmla="*/ 96 w 402"/>
                <a:gd name="T51" fmla="*/ 531 h 543"/>
                <a:gd name="T52" fmla="*/ 75 w 402"/>
                <a:gd name="T53" fmla="*/ 525 h 543"/>
                <a:gd name="T54" fmla="*/ 69 w 402"/>
                <a:gd name="T55" fmla="*/ 531 h 543"/>
                <a:gd name="T56" fmla="*/ 63 w 402"/>
                <a:gd name="T57" fmla="*/ 537 h 543"/>
                <a:gd name="T58" fmla="*/ 48 w 402"/>
                <a:gd name="T59" fmla="*/ 540 h 543"/>
                <a:gd name="T60" fmla="*/ 45 w 402"/>
                <a:gd name="T61" fmla="*/ 525 h 543"/>
                <a:gd name="T62" fmla="*/ 24 w 402"/>
                <a:gd name="T63" fmla="*/ 513 h 543"/>
                <a:gd name="T64" fmla="*/ 12 w 402"/>
                <a:gd name="T65" fmla="*/ 495 h 543"/>
                <a:gd name="T66" fmla="*/ 36 w 402"/>
                <a:gd name="T67" fmla="*/ 471 h 543"/>
                <a:gd name="T68" fmla="*/ 21 w 402"/>
                <a:gd name="T69" fmla="*/ 456 h 543"/>
                <a:gd name="T70" fmla="*/ 33 w 402"/>
                <a:gd name="T71" fmla="*/ 441 h 543"/>
                <a:gd name="T72" fmla="*/ 36 w 402"/>
                <a:gd name="T73" fmla="*/ 420 h 543"/>
                <a:gd name="T74" fmla="*/ 27 w 402"/>
                <a:gd name="T75" fmla="*/ 387 h 543"/>
                <a:gd name="T76" fmla="*/ 21 w 402"/>
                <a:gd name="T77" fmla="*/ 372 h 543"/>
                <a:gd name="T78" fmla="*/ 42 w 402"/>
                <a:gd name="T79" fmla="*/ 363 h 543"/>
                <a:gd name="T80" fmla="*/ 27 w 402"/>
                <a:gd name="T81" fmla="*/ 351 h 543"/>
                <a:gd name="T82" fmla="*/ 9 w 402"/>
                <a:gd name="T83" fmla="*/ 315 h 543"/>
                <a:gd name="T84" fmla="*/ 9 w 402"/>
                <a:gd name="T85" fmla="*/ 300 h 543"/>
                <a:gd name="T86" fmla="*/ 30 w 402"/>
                <a:gd name="T87" fmla="*/ 288 h 543"/>
                <a:gd name="T88" fmla="*/ 54 w 402"/>
                <a:gd name="T89" fmla="*/ 219 h 543"/>
                <a:gd name="T90" fmla="*/ 48 w 402"/>
                <a:gd name="T91" fmla="*/ 198 h 543"/>
                <a:gd name="T92" fmla="*/ 42 w 402"/>
                <a:gd name="T93" fmla="*/ 180 h 543"/>
                <a:gd name="T94" fmla="*/ 33 w 402"/>
                <a:gd name="T95" fmla="*/ 168 h 543"/>
                <a:gd name="T96" fmla="*/ 45 w 402"/>
                <a:gd name="T97" fmla="*/ 159 h 543"/>
                <a:gd name="T98" fmla="*/ 51 w 402"/>
                <a:gd name="T99" fmla="*/ 141 h 543"/>
                <a:gd name="T100" fmla="*/ 48 w 402"/>
                <a:gd name="T101" fmla="*/ 126 h 543"/>
                <a:gd name="T102" fmla="*/ 33 w 402"/>
                <a:gd name="T103" fmla="*/ 129 h 543"/>
                <a:gd name="T104" fmla="*/ 45 w 402"/>
                <a:gd name="T105" fmla="*/ 105 h 543"/>
                <a:gd name="T106" fmla="*/ 90 w 402"/>
                <a:gd name="T107" fmla="*/ 102 h 543"/>
                <a:gd name="T108" fmla="*/ 96 w 402"/>
                <a:gd name="T109" fmla="*/ 84 h 543"/>
                <a:gd name="T110" fmla="*/ 123 w 402"/>
                <a:gd name="T111" fmla="*/ 45 h 543"/>
                <a:gd name="T112" fmla="*/ 135 w 402"/>
                <a:gd name="T113" fmla="*/ 27 h 543"/>
                <a:gd name="T114" fmla="*/ 147 w 402"/>
                <a:gd name="T115" fmla="*/ 9 h 543"/>
                <a:gd name="T116" fmla="*/ 153 w 402"/>
                <a:gd name="T117" fmla="*/ 21 h 543"/>
                <a:gd name="T118" fmla="*/ 171 w 402"/>
                <a:gd name="T119" fmla="*/ 3 h 543"/>
                <a:gd name="T120" fmla="*/ 195 w 402"/>
                <a:gd name="T121" fmla="*/ 9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2" h="543">
                  <a:moveTo>
                    <a:pt x="204" y="21"/>
                  </a:moveTo>
                  <a:lnTo>
                    <a:pt x="207" y="24"/>
                  </a:lnTo>
                  <a:lnTo>
                    <a:pt x="210" y="24"/>
                  </a:lnTo>
                  <a:lnTo>
                    <a:pt x="216" y="24"/>
                  </a:lnTo>
                  <a:lnTo>
                    <a:pt x="219" y="24"/>
                  </a:lnTo>
                  <a:lnTo>
                    <a:pt x="219" y="21"/>
                  </a:lnTo>
                  <a:lnTo>
                    <a:pt x="222" y="21"/>
                  </a:lnTo>
                  <a:lnTo>
                    <a:pt x="225" y="18"/>
                  </a:lnTo>
                  <a:lnTo>
                    <a:pt x="237" y="18"/>
                  </a:lnTo>
                  <a:lnTo>
                    <a:pt x="246" y="21"/>
                  </a:lnTo>
                  <a:lnTo>
                    <a:pt x="264" y="33"/>
                  </a:lnTo>
                  <a:lnTo>
                    <a:pt x="264" y="33"/>
                  </a:lnTo>
                  <a:lnTo>
                    <a:pt x="267" y="33"/>
                  </a:lnTo>
                  <a:lnTo>
                    <a:pt x="273" y="33"/>
                  </a:lnTo>
                  <a:lnTo>
                    <a:pt x="276" y="33"/>
                  </a:lnTo>
                  <a:lnTo>
                    <a:pt x="279" y="33"/>
                  </a:lnTo>
                  <a:lnTo>
                    <a:pt x="279" y="33"/>
                  </a:lnTo>
                  <a:lnTo>
                    <a:pt x="282" y="30"/>
                  </a:lnTo>
                  <a:lnTo>
                    <a:pt x="282" y="27"/>
                  </a:lnTo>
                  <a:lnTo>
                    <a:pt x="285" y="24"/>
                  </a:lnTo>
                  <a:lnTo>
                    <a:pt x="285" y="24"/>
                  </a:lnTo>
                  <a:lnTo>
                    <a:pt x="288" y="21"/>
                  </a:lnTo>
                  <a:lnTo>
                    <a:pt x="291" y="21"/>
                  </a:lnTo>
                  <a:lnTo>
                    <a:pt x="294" y="24"/>
                  </a:lnTo>
                  <a:lnTo>
                    <a:pt x="297" y="27"/>
                  </a:lnTo>
                  <a:lnTo>
                    <a:pt x="300" y="33"/>
                  </a:lnTo>
                  <a:lnTo>
                    <a:pt x="303" y="36"/>
                  </a:lnTo>
                  <a:lnTo>
                    <a:pt x="306" y="39"/>
                  </a:lnTo>
                  <a:lnTo>
                    <a:pt x="312" y="39"/>
                  </a:lnTo>
                  <a:lnTo>
                    <a:pt x="315" y="42"/>
                  </a:lnTo>
                  <a:lnTo>
                    <a:pt x="318" y="45"/>
                  </a:lnTo>
                  <a:lnTo>
                    <a:pt x="336" y="60"/>
                  </a:lnTo>
                  <a:lnTo>
                    <a:pt x="342" y="60"/>
                  </a:lnTo>
                  <a:lnTo>
                    <a:pt x="342" y="66"/>
                  </a:lnTo>
                  <a:lnTo>
                    <a:pt x="342" y="66"/>
                  </a:lnTo>
                  <a:lnTo>
                    <a:pt x="345" y="69"/>
                  </a:lnTo>
                  <a:lnTo>
                    <a:pt x="375" y="87"/>
                  </a:lnTo>
                  <a:lnTo>
                    <a:pt x="378" y="90"/>
                  </a:lnTo>
                  <a:lnTo>
                    <a:pt x="381" y="93"/>
                  </a:lnTo>
                  <a:lnTo>
                    <a:pt x="381" y="96"/>
                  </a:lnTo>
                  <a:lnTo>
                    <a:pt x="381" y="105"/>
                  </a:lnTo>
                  <a:lnTo>
                    <a:pt x="381" y="105"/>
                  </a:lnTo>
                  <a:lnTo>
                    <a:pt x="381" y="108"/>
                  </a:lnTo>
                  <a:lnTo>
                    <a:pt x="381" y="111"/>
                  </a:lnTo>
                  <a:lnTo>
                    <a:pt x="381" y="111"/>
                  </a:lnTo>
                  <a:lnTo>
                    <a:pt x="381" y="114"/>
                  </a:lnTo>
                  <a:lnTo>
                    <a:pt x="378" y="117"/>
                  </a:lnTo>
                  <a:lnTo>
                    <a:pt x="375" y="120"/>
                  </a:lnTo>
                  <a:lnTo>
                    <a:pt x="375" y="123"/>
                  </a:lnTo>
                  <a:lnTo>
                    <a:pt x="375" y="123"/>
                  </a:lnTo>
                  <a:lnTo>
                    <a:pt x="375" y="126"/>
                  </a:lnTo>
                  <a:lnTo>
                    <a:pt x="375" y="129"/>
                  </a:lnTo>
                  <a:lnTo>
                    <a:pt x="378" y="129"/>
                  </a:lnTo>
                  <a:lnTo>
                    <a:pt x="378" y="129"/>
                  </a:lnTo>
                  <a:lnTo>
                    <a:pt x="381" y="129"/>
                  </a:lnTo>
                  <a:lnTo>
                    <a:pt x="384" y="129"/>
                  </a:lnTo>
                  <a:lnTo>
                    <a:pt x="387" y="132"/>
                  </a:lnTo>
                  <a:lnTo>
                    <a:pt x="399" y="144"/>
                  </a:lnTo>
                  <a:lnTo>
                    <a:pt x="399" y="147"/>
                  </a:lnTo>
                  <a:lnTo>
                    <a:pt x="402" y="150"/>
                  </a:lnTo>
                  <a:lnTo>
                    <a:pt x="402" y="153"/>
                  </a:lnTo>
                  <a:lnTo>
                    <a:pt x="402" y="153"/>
                  </a:lnTo>
                  <a:lnTo>
                    <a:pt x="402" y="156"/>
                  </a:lnTo>
                  <a:lnTo>
                    <a:pt x="402" y="159"/>
                  </a:lnTo>
                  <a:lnTo>
                    <a:pt x="402" y="159"/>
                  </a:lnTo>
                  <a:lnTo>
                    <a:pt x="399" y="165"/>
                  </a:lnTo>
                  <a:lnTo>
                    <a:pt x="399" y="165"/>
                  </a:lnTo>
                  <a:lnTo>
                    <a:pt x="399" y="165"/>
                  </a:lnTo>
                  <a:lnTo>
                    <a:pt x="396" y="162"/>
                  </a:lnTo>
                  <a:lnTo>
                    <a:pt x="393" y="162"/>
                  </a:lnTo>
                  <a:lnTo>
                    <a:pt x="381" y="162"/>
                  </a:lnTo>
                  <a:lnTo>
                    <a:pt x="375" y="162"/>
                  </a:lnTo>
                  <a:lnTo>
                    <a:pt x="375" y="162"/>
                  </a:lnTo>
                  <a:lnTo>
                    <a:pt x="372" y="159"/>
                  </a:lnTo>
                  <a:lnTo>
                    <a:pt x="369" y="162"/>
                  </a:lnTo>
                  <a:lnTo>
                    <a:pt x="369" y="162"/>
                  </a:lnTo>
                  <a:lnTo>
                    <a:pt x="363" y="162"/>
                  </a:lnTo>
                  <a:lnTo>
                    <a:pt x="363" y="168"/>
                  </a:lnTo>
                  <a:lnTo>
                    <a:pt x="366" y="171"/>
                  </a:lnTo>
                  <a:lnTo>
                    <a:pt x="369" y="174"/>
                  </a:lnTo>
                  <a:lnTo>
                    <a:pt x="366" y="177"/>
                  </a:lnTo>
                  <a:lnTo>
                    <a:pt x="363" y="180"/>
                  </a:lnTo>
                  <a:lnTo>
                    <a:pt x="360" y="183"/>
                  </a:lnTo>
                  <a:lnTo>
                    <a:pt x="354" y="183"/>
                  </a:lnTo>
                  <a:lnTo>
                    <a:pt x="354" y="189"/>
                  </a:lnTo>
                  <a:lnTo>
                    <a:pt x="348" y="192"/>
                  </a:lnTo>
                  <a:lnTo>
                    <a:pt x="345" y="198"/>
                  </a:lnTo>
                  <a:lnTo>
                    <a:pt x="342" y="201"/>
                  </a:lnTo>
                  <a:lnTo>
                    <a:pt x="342" y="204"/>
                  </a:lnTo>
                  <a:lnTo>
                    <a:pt x="366" y="204"/>
                  </a:lnTo>
                  <a:lnTo>
                    <a:pt x="369" y="201"/>
                  </a:lnTo>
                  <a:lnTo>
                    <a:pt x="375" y="204"/>
                  </a:lnTo>
                  <a:lnTo>
                    <a:pt x="378" y="207"/>
                  </a:lnTo>
                  <a:lnTo>
                    <a:pt x="378" y="210"/>
                  </a:lnTo>
                  <a:lnTo>
                    <a:pt x="378" y="213"/>
                  </a:lnTo>
                  <a:lnTo>
                    <a:pt x="375" y="213"/>
                  </a:lnTo>
                  <a:lnTo>
                    <a:pt x="372" y="216"/>
                  </a:lnTo>
                  <a:lnTo>
                    <a:pt x="372" y="216"/>
                  </a:lnTo>
                  <a:lnTo>
                    <a:pt x="369" y="219"/>
                  </a:lnTo>
                  <a:lnTo>
                    <a:pt x="366" y="222"/>
                  </a:lnTo>
                  <a:lnTo>
                    <a:pt x="366" y="222"/>
                  </a:lnTo>
                  <a:lnTo>
                    <a:pt x="360" y="225"/>
                  </a:lnTo>
                  <a:lnTo>
                    <a:pt x="360" y="231"/>
                  </a:lnTo>
                  <a:lnTo>
                    <a:pt x="360" y="240"/>
                  </a:lnTo>
                  <a:lnTo>
                    <a:pt x="345" y="249"/>
                  </a:lnTo>
                  <a:lnTo>
                    <a:pt x="339" y="255"/>
                  </a:lnTo>
                  <a:lnTo>
                    <a:pt x="336" y="264"/>
                  </a:lnTo>
                  <a:lnTo>
                    <a:pt x="336" y="264"/>
                  </a:lnTo>
                  <a:lnTo>
                    <a:pt x="321" y="276"/>
                  </a:lnTo>
                  <a:lnTo>
                    <a:pt x="315" y="279"/>
                  </a:lnTo>
                  <a:lnTo>
                    <a:pt x="315" y="282"/>
                  </a:lnTo>
                  <a:lnTo>
                    <a:pt x="312" y="285"/>
                  </a:lnTo>
                  <a:lnTo>
                    <a:pt x="312" y="285"/>
                  </a:lnTo>
                  <a:lnTo>
                    <a:pt x="312" y="288"/>
                  </a:lnTo>
                  <a:lnTo>
                    <a:pt x="306" y="288"/>
                  </a:lnTo>
                  <a:lnTo>
                    <a:pt x="303" y="291"/>
                  </a:lnTo>
                  <a:lnTo>
                    <a:pt x="300" y="297"/>
                  </a:lnTo>
                  <a:lnTo>
                    <a:pt x="303" y="303"/>
                  </a:lnTo>
                  <a:lnTo>
                    <a:pt x="300" y="309"/>
                  </a:lnTo>
                  <a:lnTo>
                    <a:pt x="285" y="321"/>
                  </a:lnTo>
                  <a:lnTo>
                    <a:pt x="261" y="327"/>
                  </a:lnTo>
                  <a:lnTo>
                    <a:pt x="252" y="333"/>
                  </a:lnTo>
                  <a:lnTo>
                    <a:pt x="249" y="345"/>
                  </a:lnTo>
                  <a:lnTo>
                    <a:pt x="249" y="345"/>
                  </a:lnTo>
                  <a:lnTo>
                    <a:pt x="252" y="351"/>
                  </a:lnTo>
                  <a:lnTo>
                    <a:pt x="252" y="354"/>
                  </a:lnTo>
                  <a:lnTo>
                    <a:pt x="252" y="360"/>
                  </a:lnTo>
                  <a:lnTo>
                    <a:pt x="252" y="363"/>
                  </a:lnTo>
                  <a:lnTo>
                    <a:pt x="252" y="363"/>
                  </a:lnTo>
                  <a:lnTo>
                    <a:pt x="249" y="366"/>
                  </a:lnTo>
                  <a:lnTo>
                    <a:pt x="246" y="375"/>
                  </a:lnTo>
                  <a:lnTo>
                    <a:pt x="246" y="378"/>
                  </a:lnTo>
                  <a:lnTo>
                    <a:pt x="246" y="378"/>
                  </a:lnTo>
                  <a:lnTo>
                    <a:pt x="249" y="381"/>
                  </a:lnTo>
                  <a:lnTo>
                    <a:pt x="249" y="381"/>
                  </a:lnTo>
                  <a:lnTo>
                    <a:pt x="249" y="387"/>
                  </a:lnTo>
                  <a:lnTo>
                    <a:pt x="249" y="390"/>
                  </a:lnTo>
                  <a:lnTo>
                    <a:pt x="246" y="393"/>
                  </a:lnTo>
                  <a:lnTo>
                    <a:pt x="243" y="393"/>
                  </a:lnTo>
                  <a:lnTo>
                    <a:pt x="237" y="399"/>
                  </a:lnTo>
                  <a:lnTo>
                    <a:pt x="231" y="405"/>
                  </a:lnTo>
                  <a:lnTo>
                    <a:pt x="228" y="405"/>
                  </a:lnTo>
                  <a:lnTo>
                    <a:pt x="213" y="414"/>
                  </a:lnTo>
                  <a:lnTo>
                    <a:pt x="186" y="441"/>
                  </a:lnTo>
                  <a:lnTo>
                    <a:pt x="183" y="444"/>
                  </a:lnTo>
                  <a:lnTo>
                    <a:pt x="183" y="447"/>
                  </a:lnTo>
                  <a:lnTo>
                    <a:pt x="189" y="453"/>
                  </a:lnTo>
                  <a:lnTo>
                    <a:pt x="180" y="462"/>
                  </a:lnTo>
                  <a:lnTo>
                    <a:pt x="174" y="477"/>
                  </a:lnTo>
                  <a:lnTo>
                    <a:pt x="171" y="477"/>
                  </a:lnTo>
                  <a:lnTo>
                    <a:pt x="171" y="480"/>
                  </a:lnTo>
                  <a:lnTo>
                    <a:pt x="171" y="483"/>
                  </a:lnTo>
                  <a:lnTo>
                    <a:pt x="171" y="483"/>
                  </a:lnTo>
                  <a:lnTo>
                    <a:pt x="171" y="486"/>
                  </a:lnTo>
                  <a:lnTo>
                    <a:pt x="171" y="486"/>
                  </a:lnTo>
                  <a:lnTo>
                    <a:pt x="171" y="489"/>
                  </a:lnTo>
                  <a:lnTo>
                    <a:pt x="171" y="489"/>
                  </a:lnTo>
                  <a:lnTo>
                    <a:pt x="171" y="492"/>
                  </a:lnTo>
                  <a:lnTo>
                    <a:pt x="168" y="495"/>
                  </a:lnTo>
                  <a:lnTo>
                    <a:pt x="171" y="495"/>
                  </a:lnTo>
                  <a:lnTo>
                    <a:pt x="162" y="504"/>
                  </a:lnTo>
                  <a:lnTo>
                    <a:pt x="159" y="507"/>
                  </a:lnTo>
                  <a:lnTo>
                    <a:pt x="159" y="510"/>
                  </a:lnTo>
                  <a:lnTo>
                    <a:pt x="150" y="516"/>
                  </a:lnTo>
                  <a:lnTo>
                    <a:pt x="150" y="519"/>
                  </a:lnTo>
                  <a:lnTo>
                    <a:pt x="147" y="525"/>
                  </a:lnTo>
                  <a:lnTo>
                    <a:pt x="147" y="525"/>
                  </a:lnTo>
                  <a:lnTo>
                    <a:pt x="147" y="525"/>
                  </a:lnTo>
                  <a:lnTo>
                    <a:pt x="144" y="528"/>
                  </a:lnTo>
                  <a:lnTo>
                    <a:pt x="141" y="528"/>
                  </a:lnTo>
                  <a:lnTo>
                    <a:pt x="141" y="531"/>
                  </a:lnTo>
                  <a:lnTo>
                    <a:pt x="141" y="531"/>
                  </a:lnTo>
                  <a:lnTo>
                    <a:pt x="132" y="537"/>
                  </a:lnTo>
                  <a:lnTo>
                    <a:pt x="132" y="540"/>
                  </a:lnTo>
                  <a:lnTo>
                    <a:pt x="129" y="540"/>
                  </a:lnTo>
                  <a:lnTo>
                    <a:pt x="123" y="540"/>
                  </a:lnTo>
                  <a:lnTo>
                    <a:pt x="102" y="540"/>
                  </a:lnTo>
                  <a:lnTo>
                    <a:pt x="99" y="540"/>
                  </a:lnTo>
                  <a:lnTo>
                    <a:pt x="96" y="537"/>
                  </a:lnTo>
                  <a:lnTo>
                    <a:pt x="96" y="534"/>
                  </a:lnTo>
                  <a:lnTo>
                    <a:pt x="96" y="534"/>
                  </a:lnTo>
                  <a:lnTo>
                    <a:pt x="96" y="531"/>
                  </a:lnTo>
                  <a:lnTo>
                    <a:pt x="93" y="528"/>
                  </a:lnTo>
                  <a:lnTo>
                    <a:pt x="84" y="519"/>
                  </a:lnTo>
                  <a:lnTo>
                    <a:pt x="84" y="516"/>
                  </a:lnTo>
                  <a:lnTo>
                    <a:pt x="78" y="522"/>
                  </a:lnTo>
                  <a:lnTo>
                    <a:pt x="78" y="522"/>
                  </a:lnTo>
                  <a:lnTo>
                    <a:pt x="78" y="525"/>
                  </a:lnTo>
                  <a:lnTo>
                    <a:pt x="75" y="525"/>
                  </a:lnTo>
                  <a:lnTo>
                    <a:pt x="75" y="525"/>
                  </a:lnTo>
                  <a:lnTo>
                    <a:pt x="75" y="528"/>
                  </a:lnTo>
                  <a:lnTo>
                    <a:pt x="72" y="528"/>
                  </a:lnTo>
                  <a:lnTo>
                    <a:pt x="72" y="531"/>
                  </a:lnTo>
                  <a:lnTo>
                    <a:pt x="72" y="531"/>
                  </a:lnTo>
                  <a:lnTo>
                    <a:pt x="72" y="531"/>
                  </a:lnTo>
                  <a:lnTo>
                    <a:pt x="69" y="531"/>
                  </a:lnTo>
                  <a:lnTo>
                    <a:pt x="69" y="531"/>
                  </a:lnTo>
                  <a:lnTo>
                    <a:pt x="66" y="531"/>
                  </a:lnTo>
                  <a:lnTo>
                    <a:pt x="66" y="534"/>
                  </a:lnTo>
                  <a:lnTo>
                    <a:pt x="66" y="534"/>
                  </a:lnTo>
                  <a:lnTo>
                    <a:pt x="63" y="537"/>
                  </a:lnTo>
                  <a:lnTo>
                    <a:pt x="63" y="537"/>
                  </a:lnTo>
                  <a:lnTo>
                    <a:pt x="63" y="537"/>
                  </a:lnTo>
                  <a:lnTo>
                    <a:pt x="57" y="540"/>
                  </a:lnTo>
                  <a:lnTo>
                    <a:pt x="57" y="540"/>
                  </a:lnTo>
                  <a:lnTo>
                    <a:pt x="57" y="543"/>
                  </a:lnTo>
                  <a:lnTo>
                    <a:pt x="54" y="543"/>
                  </a:lnTo>
                  <a:lnTo>
                    <a:pt x="54" y="543"/>
                  </a:lnTo>
                  <a:lnTo>
                    <a:pt x="48" y="540"/>
                  </a:lnTo>
                  <a:lnTo>
                    <a:pt x="48" y="540"/>
                  </a:lnTo>
                  <a:lnTo>
                    <a:pt x="45" y="537"/>
                  </a:lnTo>
                  <a:lnTo>
                    <a:pt x="45" y="534"/>
                  </a:lnTo>
                  <a:lnTo>
                    <a:pt x="45" y="531"/>
                  </a:lnTo>
                  <a:lnTo>
                    <a:pt x="45" y="531"/>
                  </a:lnTo>
                  <a:lnTo>
                    <a:pt x="45" y="528"/>
                  </a:lnTo>
                  <a:lnTo>
                    <a:pt x="45" y="525"/>
                  </a:lnTo>
                  <a:lnTo>
                    <a:pt x="45" y="525"/>
                  </a:lnTo>
                  <a:lnTo>
                    <a:pt x="42" y="525"/>
                  </a:lnTo>
                  <a:lnTo>
                    <a:pt x="39" y="522"/>
                  </a:lnTo>
                  <a:lnTo>
                    <a:pt x="36" y="519"/>
                  </a:lnTo>
                  <a:lnTo>
                    <a:pt x="33" y="519"/>
                  </a:lnTo>
                  <a:lnTo>
                    <a:pt x="30" y="516"/>
                  </a:lnTo>
                  <a:lnTo>
                    <a:pt x="27" y="516"/>
                  </a:lnTo>
                  <a:lnTo>
                    <a:pt x="24" y="513"/>
                  </a:lnTo>
                  <a:lnTo>
                    <a:pt x="24" y="507"/>
                  </a:lnTo>
                  <a:lnTo>
                    <a:pt x="24" y="507"/>
                  </a:lnTo>
                  <a:lnTo>
                    <a:pt x="24" y="504"/>
                  </a:lnTo>
                  <a:lnTo>
                    <a:pt x="21" y="501"/>
                  </a:lnTo>
                  <a:lnTo>
                    <a:pt x="18" y="498"/>
                  </a:lnTo>
                  <a:lnTo>
                    <a:pt x="15" y="498"/>
                  </a:lnTo>
                  <a:lnTo>
                    <a:pt x="12" y="495"/>
                  </a:lnTo>
                  <a:lnTo>
                    <a:pt x="12" y="483"/>
                  </a:lnTo>
                  <a:lnTo>
                    <a:pt x="15" y="480"/>
                  </a:lnTo>
                  <a:lnTo>
                    <a:pt x="30" y="477"/>
                  </a:lnTo>
                  <a:lnTo>
                    <a:pt x="33" y="477"/>
                  </a:lnTo>
                  <a:lnTo>
                    <a:pt x="36" y="474"/>
                  </a:lnTo>
                  <a:lnTo>
                    <a:pt x="36" y="471"/>
                  </a:lnTo>
                  <a:lnTo>
                    <a:pt x="36" y="471"/>
                  </a:lnTo>
                  <a:lnTo>
                    <a:pt x="33" y="468"/>
                  </a:lnTo>
                  <a:lnTo>
                    <a:pt x="33" y="465"/>
                  </a:lnTo>
                  <a:lnTo>
                    <a:pt x="27" y="462"/>
                  </a:lnTo>
                  <a:lnTo>
                    <a:pt x="24" y="462"/>
                  </a:lnTo>
                  <a:lnTo>
                    <a:pt x="24" y="462"/>
                  </a:lnTo>
                  <a:lnTo>
                    <a:pt x="24" y="459"/>
                  </a:lnTo>
                  <a:lnTo>
                    <a:pt x="21" y="456"/>
                  </a:lnTo>
                  <a:lnTo>
                    <a:pt x="21" y="450"/>
                  </a:lnTo>
                  <a:lnTo>
                    <a:pt x="24" y="450"/>
                  </a:lnTo>
                  <a:lnTo>
                    <a:pt x="24" y="447"/>
                  </a:lnTo>
                  <a:lnTo>
                    <a:pt x="27" y="444"/>
                  </a:lnTo>
                  <a:lnTo>
                    <a:pt x="30" y="444"/>
                  </a:lnTo>
                  <a:lnTo>
                    <a:pt x="30" y="441"/>
                  </a:lnTo>
                  <a:lnTo>
                    <a:pt x="33" y="441"/>
                  </a:lnTo>
                  <a:lnTo>
                    <a:pt x="33" y="438"/>
                  </a:lnTo>
                  <a:lnTo>
                    <a:pt x="33" y="435"/>
                  </a:lnTo>
                  <a:lnTo>
                    <a:pt x="33" y="432"/>
                  </a:lnTo>
                  <a:lnTo>
                    <a:pt x="33" y="432"/>
                  </a:lnTo>
                  <a:lnTo>
                    <a:pt x="36" y="429"/>
                  </a:lnTo>
                  <a:lnTo>
                    <a:pt x="36" y="426"/>
                  </a:lnTo>
                  <a:lnTo>
                    <a:pt x="36" y="420"/>
                  </a:lnTo>
                  <a:lnTo>
                    <a:pt x="30" y="402"/>
                  </a:lnTo>
                  <a:lnTo>
                    <a:pt x="30" y="399"/>
                  </a:lnTo>
                  <a:lnTo>
                    <a:pt x="27" y="396"/>
                  </a:lnTo>
                  <a:lnTo>
                    <a:pt x="24" y="393"/>
                  </a:lnTo>
                  <a:lnTo>
                    <a:pt x="24" y="393"/>
                  </a:lnTo>
                  <a:lnTo>
                    <a:pt x="27" y="387"/>
                  </a:lnTo>
                  <a:lnTo>
                    <a:pt x="27" y="387"/>
                  </a:lnTo>
                  <a:lnTo>
                    <a:pt x="27" y="384"/>
                  </a:lnTo>
                  <a:lnTo>
                    <a:pt x="24" y="381"/>
                  </a:lnTo>
                  <a:lnTo>
                    <a:pt x="24" y="381"/>
                  </a:lnTo>
                  <a:lnTo>
                    <a:pt x="21" y="378"/>
                  </a:lnTo>
                  <a:lnTo>
                    <a:pt x="21" y="378"/>
                  </a:lnTo>
                  <a:lnTo>
                    <a:pt x="21" y="375"/>
                  </a:lnTo>
                  <a:lnTo>
                    <a:pt x="21" y="372"/>
                  </a:lnTo>
                  <a:lnTo>
                    <a:pt x="24" y="372"/>
                  </a:lnTo>
                  <a:lnTo>
                    <a:pt x="27" y="372"/>
                  </a:lnTo>
                  <a:lnTo>
                    <a:pt x="39" y="369"/>
                  </a:lnTo>
                  <a:lnTo>
                    <a:pt x="39" y="366"/>
                  </a:lnTo>
                  <a:lnTo>
                    <a:pt x="42" y="366"/>
                  </a:lnTo>
                  <a:lnTo>
                    <a:pt x="42" y="363"/>
                  </a:lnTo>
                  <a:lnTo>
                    <a:pt x="42" y="363"/>
                  </a:lnTo>
                  <a:lnTo>
                    <a:pt x="42" y="360"/>
                  </a:lnTo>
                  <a:lnTo>
                    <a:pt x="39" y="360"/>
                  </a:lnTo>
                  <a:lnTo>
                    <a:pt x="36" y="357"/>
                  </a:lnTo>
                  <a:lnTo>
                    <a:pt x="33" y="357"/>
                  </a:lnTo>
                  <a:lnTo>
                    <a:pt x="33" y="354"/>
                  </a:lnTo>
                  <a:lnTo>
                    <a:pt x="30" y="351"/>
                  </a:lnTo>
                  <a:lnTo>
                    <a:pt x="27" y="351"/>
                  </a:lnTo>
                  <a:lnTo>
                    <a:pt x="24" y="351"/>
                  </a:lnTo>
                  <a:lnTo>
                    <a:pt x="21" y="348"/>
                  </a:lnTo>
                  <a:lnTo>
                    <a:pt x="15" y="345"/>
                  </a:lnTo>
                  <a:lnTo>
                    <a:pt x="3" y="333"/>
                  </a:lnTo>
                  <a:lnTo>
                    <a:pt x="0" y="321"/>
                  </a:lnTo>
                  <a:lnTo>
                    <a:pt x="3" y="318"/>
                  </a:lnTo>
                  <a:lnTo>
                    <a:pt x="9" y="315"/>
                  </a:lnTo>
                  <a:lnTo>
                    <a:pt x="12" y="312"/>
                  </a:lnTo>
                  <a:lnTo>
                    <a:pt x="12" y="312"/>
                  </a:lnTo>
                  <a:lnTo>
                    <a:pt x="12" y="309"/>
                  </a:lnTo>
                  <a:lnTo>
                    <a:pt x="9" y="306"/>
                  </a:lnTo>
                  <a:lnTo>
                    <a:pt x="9" y="306"/>
                  </a:lnTo>
                  <a:lnTo>
                    <a:pt x="9" y="303"/>
                  </a:lnTo>
                  <a:lnTo>
                    <a:pt x="9" y="300"/>
                  </a:lnTo>
                  <a:lnTo>
                    <a:pt x="12" y="297"/>
                  </a:lnTo>
                  <a:lnTo>
                    <a:pt x="12" y="297"/>
                  </a:lnTo>
                  <a:lnTo>
                    <a:pt x="18" y="294"/>
                  </a:lnTo>
                  <a:lnTo>
                    <a:pt x="21" y="294"/>
                  </a:lnTo>
                  <a:lnTo>
                    <a:pt x="24" y="291"/>
                  </a:lnTo>
                  <a:lnTo>
                    <a:pt x="27" y="291"/>
                  </a:lnTo>
                  <a:lnTo>
                    <a:pt x="30" y="288"/>
                  </a:lnTo>
                  <a:lnTo>
                    <a:pt x="33" y="285"/>
                  </a:lnTo>
                  <a:lnTo>
                    <a:pt x="48" y="255"/>
                  </a:lnTo>
                  <a:lnTo>
                    <a:pt x="51" y="252"/>
                  </a:lnTo>
                  <a:lnTo>
                    <a:pt x="51" y="243"/>
                  </a:lnTo>
                  <a:lnTo>
                    <a:pt x="57" y="225"/>
                  </a:lnTo>
                  <a:lnTo>
                    <a:pt x="54" y="222"/>
                  </a:lnTo>
                  <a:lnTo>
                    <a:pt x="54" y="219"/>
                  </a:lnTo>
                  <a:lnTo>
                    <a:pt x="51" y="216"/>
                  </a:lnTo>
                  <a:lnTo>
                    <a:pt x="51" y="213"/>
                  </a:lnTo>
                  <a:lnTo>
                    <a:pt x="51" y="204"/>
                  </a:lnTo>
                  <a:lnTo>
                    <a:pt x="51" y="201"/>
                  </a:lnTo>
                  <a:lnTo>
                    <a:pt x="51" y="201"/>
                  </a:lnTo>
                  <a:lnTo>
                    <a:pt x="48" y="198"/>
                  </a:lnTo>
                  <a:lnTo>
                    <a:pt x="48" y="198"/>
                  </a:lnTo>
                  <a:lnTo>
                    <a:pt x="45" y="195"/>
                  </a:lnTo>
                  <a:lnTo>
                    <a:pt x="42" y="192"/>
                  </a:lnTo>
                  <a:lnTo>
                    <a:pt x="42" y="189"/>
                  </a:lnTo>
                  <a:lnTo>
                    <a:pt x="42" y="186"/>
                  </a:lnTo>
                  <a:lnTo>
                    <a:pt x="42" y="183"/>
                  </a:lnTo>
                  <a:lnTo>
                    <a:pt x="42" y="180"/>
                  </a:lnTo>
                  <a:lnTo>
                    <a:pt x="42" y="180"/>
                  </a:lnTo>
                  <a:lnTo>
                    <a:pt x="39" y="177"/>
                  </a:lnTo>
                  <a:lnTo>
                    <a:pt x="36" y="177"/>
                  </a:lnTo>
                  <a:lnTo>
                    <a:pt x="36" y="177"/>
                  </a:lnTo>
                  <a:lnTo>
                    <a:pt x="33" y="174"/>
                  </a:lnTo>
                  <a:lnTo>
                    <a:pt x="33" y="174"/>
                  </a:lnTo>
                  <a:lnTo>
                    <a:pt x="33" y="171"/>
                  </a:lnTo>
                  <a:lnTo>
                    <a:pt x="33" y="168"/>
                  </a:lnTo>
                  <a:lnTo>
                    <a:pt x="33" y="165"/>
                  </a:lnTo>
                  <a:lnTo>
                    <a:pt x="36" y="162"/>
                  </a:lnTo>
                  <a:lnTo>
                    <a:pt x="36" y="162"/>
                  </a:lnTo>
                  <a:lnTo>
                    <a:pt x="39" y="162"/>
                  </a:lnTo>
                  <a:lnTo>
                    <a:pt x="42" y="159"/>
                  </a:lnTo>
                  <a:lnTo>
                    <a:pt x="42" y="159"/>
                  </a:lnTo>
                  <a:lnTo>
                    <a:pt x="45" y="159"/>
                  </a:lnTo>
                  <a:lnTo>
                    <a:pt x="45" y="156"/>
                  </a:lnTo>
                  <a:lnTo>
                    <a:pt x="48" y="153"/>
                  </a:lnTo>
                  <a:lnTo>
                    <a:pt x="51" y="150"/>
                  </a:lnTo>
                  <a:lnTo>
                    <a:pt x="51" y="147"/>
                  </a:lnTo>
                  <a:lnTo>
                    <a:pt x="51" y="147"/>
                  </a:lnTo>
                  <a:lnTo>
                    <a:pt x="51" y="144"/>
                  </a:lnTo>
                  <a:lnTo>
                    <a:pt x="51" y="141"/>
                  </a:lnTo>
                  <a:lnTo>
                    <a:pt x="48" y="138"/>
                  </a:lnTo>
                  <a:lnTo>
                    <a:pt x="48" y="138"/>
                  </a:lnTo>
                  <a:lnTo>
                    <a:pt x="48" y="135"/>
                  </a:lnTo>
                  <a:lnTo>
                    <a:pt x="48" y="132"/>
                  </a:lnTo>
                  <a:lnTo>
                    <a:pt x="48" y="132"/>
                  </a:lnTo>
                  <a:lnTo>
                    <a:pt x="48" y="129"/>
                  </a:lnTo>
                  <a:lnTo>
                    <a:pt x="48" y="126"/>
                  </a:lnTo>
                  <a:lnTo>
                    <a:pt x="45" y="126"/>
                  </a:lnTo>
                  <a:lnTo>
                    <a:pt x="45" y="123"/>
                  </a:lnTo>
                  <a:lnTo>
                    <a:pt x="42" y="123"/>
                  </a:lnTo>
                  <a:lnTo>
                    <a:pt x="39" y="123"/>
                  </a:lnTo>
                  <a:lnTo>
                    <a:pt x="36" y="126"/>
                  </a:lnTo>
                  <a:lnTo>
                    <a:pt x="36" y="126"/>
                  </a:lnTo>
                  <a:lnTo>
                    <a:pt x="33" y="129"/>
                  </a:lnTo>
                  <a:lnTo>
                    <a:pt x="24" y="126"/>
                  </a:lnTo>
                  <a:lnTo>
                    <a:pt x="33" y="111"/>
                  </a:lnTo>
                  <a:lnTo>
                    <a:pt x="33" y="108"/>
                  </a:lnTo>
                  <a:lnTo>
                    <a:pt x="36" y="105"/>
                  </a:lnTo>
                  <a:lnTo>
                    <a:pt x="39" y="105"/>
                  </a:lnTo>
                  <a:lnTo>
                    <a:pt x="39" y="105"/>
                  </a:lnTo>
                  <a:lnTo>
                    <a:pt x="45" y="105"/>
                  </a:lnTo>
                  <a:lnTo>
                    <a:pt x="48" y="102"/>
                  </a:lnTo>
                  <a:lnTo>
                    <a:pt x="51" y="102"/>
                  </a:lnTo>
                  <a:lnTo>
                    <a:pt x="63" y="111"/>
                  </a:lnTo>
                  <a:lnTo>
                    <a:pt x="66" y="111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90" y="102"/>
                  </a:lnTo>
                  <a:lnTo>
                    <a:pt x="93" y="102"/>
                  </a:lnTo>
                  <a:lnTo>
                    <a:pt x="93" y="99"/>
                  </a:lnTo>
                  <a:lnTo>
                    <a:pt x="96" y="96"/>
                  </a:lnTo>
                  <a:lnTo>
                    <a:pt x="96" y="93"/>
                  </a:lnTo>
                  <a:lnTo>
                    <a:pt x="93" y="90"/>
                  </a:lnTo>
                  <a:lnTo>
                    <a:pt x="93" y="87"/>
                  </a:lnTo>
                  <a:lnTo>
                    <a:pt x="96" y="84"/>
                  </a:lnTo>
                  <a:lnTo>
                    <a:pt x="96" y="78"/>
                  </a:lnTo>
                  <a:lnTo>
                    <a:pt x="96" y="75"/>
                  </a:lnTo>
                  <a:lnTo>
                    <a:pt x="93" y="69"/>
                  </a:lnTo>
                  <a:lnTo>
                    <a:pt x="96" y="66"/>
                  </a:lnTo>
                  <a:lnTo>
                    <a:pt x="99" y="63"/>
                  </a:lnTo>
                  <a:lnTo>
                    <a:pt x="120" y="45"/>
                  </a:lnTo>
                  <a:lnTo>
                    <a:pt x="123" y="45"/>
                  </a:lnTo>
                  <a:lnTo>
                    <a:pt x="126" y="36"/>
                  </a:lnTo>
                  <a:lnTo>
                    <a:pt x="129" y="33"/>
                  </a:lnTo>
                  <a:lnTo>
                    <a:pt x="132" y="33"/>
                  </a:lnTo>
                  <a:lnTo>
                    <a:pt x="132" y="33"/>
                  </a:lnTo>
                  <a:lnTo>
                    <a:pt x="135" y="33"/>
                  </a:lnTo>
                  <a:lnTo>
                    <a:pt x="135" y="30"/>
                  </a:lnTo>
                  <a:lnTo>
                    <a:pt x="135" y="27"/>
                  </a:lnTo>
                  <a:lnTo>
                    <a:pt x="135" y="24"/>
                  </a:lnTo>
                  <a:lnTo>
                    <a:pt x="138" y="24"/>
                  </a:lnTo>
                  <a:lnTo>
                    <a:pt x="141" y="21"/>
                  </a:lnTo>
                  <a:lnTo>
                    <a:pt x="141" y="18"/>
                  </a:lnTo>
                  <a:lnTo>
                    <a:pt x="147" y="12"/>
                  </a:lnTo>
                  <a:lnTo>
                    <a:pt x="147" y="9"/>
                  </a:lnTo>
                  <a:lnTo>
                    <a:pt x="147" y="9"/>
                  </a:lnTo>
                  <a:lnTo>
                    <a:pt x="150" y="9"/>
                  </a:lnTo>
                  <a:lnTo>
                    <a:pt x="150" y="12"/>
                  </a:lnTo>
                  <a:lnTo>
                    <a:pt x="150" y="12"/>
                  </a:lnTo>
                  <a:lnTo>
                    <a:pt x="150" y="15"/>
                  </a:lnTo>
                  <a:lnTo>
                    <a:pt x="150" y="18"/>
                  </a:lnTo>
                  <a:lnTo>
                    <a:pt x="150" y="21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6" y="18"/>
                  </a:lnTo>
                  <a:lnTo>
                    <a:pt x="159" y="18"/>
                  </a:lnTo>
                  <a:lnTo>
                    <a:pt x="162" y="12"/>
                  </a:lnTo>
                  <a:lnTo>
                    <a:pt x="165" y="12"/>
                  </a:lnTo>
                  <a:lnTo>
                    <a:pt x="168" y="6"/>
                  </a:lnTo>
                  <a:lnTo>
                    <a:pt x="171" y="3"/>
                  </a:lnTo>
                  <a:lnTo>
                    <a:pt x="174" y="3"/>
                  </a:lnTo>
                  <a:lnTo>
                    <a:pt x="174" y="0"/>
                  </a:lnTo>
                  <a:lnTo>
                    <a:pt x="180" y="0"/>
                  </a:lnTo>
                  <a:lnTo>
                    <a:pt x="189" y="3"/>
                  </a:lnTo>
                  <a:lnTo>
                    <a:pt x="192" y="6"/>
                  </a:lnTo>
                  <a:lnTo>
                    <a:pt x="195" y="9"/>
                  </a:lnTo>
                  <a:lnTo>
                    <a:pt x="195" y="9"/>
                  </a:lnTo>
                  <a:lnTo>
                    <a:pt x="198" y="12"/>
                  </a:lnTo>
                  <a:lnTo>
                    <a:pt x="195" y="15"/>
                  </a:lnTo>
                  <a:lnTo>
                    <a:pt x="198" y="18"/>
                  </a:lnTo>
                  <a:lnTo>
                    <a:pt x="198" y="18"/>
                  </a:lnTo>
                  <a:lnTo>
                    <a:pt x="204" y="2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7" name="Freeform 19"/>
            <p:cNvSpPr/>
            <p:nvPr/>
          </p:nvSpPr>
          <p:spPr bwMode="auto">
            <a:xfrm>
              <a:off x="5249182" y="4818063"/>
              <a:ext cx="342900" cy="747713"/>
            </a:xfrm>
            <a:custGeom>
              <a:avLst/>
              <a:gdLst>
                <a:gd name="T0" fmla="*/ 192 w 216"/>
                <a:gd name="T1" fmla="*/ 108 h 471"/>
                <a:gd name="T2" fmla="*/ 195 w 216"/>
                <a:gd name="T3" fmla="*/ 117 h 471"/>
                <a:gd name="T4" fmla="*/ 204 w 216"/>
                <a:gd name="T5" fmla="*/ 126 h 471"/>
                <a:gd name="T6" fmla="*/ 210 w 216"/>
                <a:gd name="T7" fmla="*/ 162 h 471"/>
                <a:gd name="T8" fmla="*/ 216 w 216"/>
                <a:gd name="T9" fmla="*/ 201 h 471"/>
                <a:gd name="T10" fmla="*/ 213 w 216"/>
                <a:gd name="T11" fmla="*/ 261 h 471"/>
                <a:gd name="T12" fmla="*/ 183 w 216"/>
                <a:gd name="T13" fmla="*/ 315 h 471"/>
                <a:gd name="T14" fmla="*/ 177 w 216"/>
                <a:gd name="T15" fmla="*/ 381 h 471"/>
                <a:gd name="T16" fmla="*/ 171 w 216"/>
                <a:gd name="T17" fmla="*/ 393 h 471"/>
                <a:gd name="T18" fmla="*/ 159 w 216"/>
                <a:gd name="T19" fmla="*/ 399 h 471"/>
                <a:gd name="T20" fmla="*/ 171 w 216"/>
                <a:gd name="T21" fmla="*/ 411 h 471"/>
                <a:gd name="T22" fmla="*/ 153 w 216"/>
                <a:gd name="T23" fmla="*/ 423 h 471"/>
                <a:gd name="T24" fmla="*/ 156 w 216"/>
                <a:gd name="T25" fmla="*/ 438 h 471"/>
                <a:gd name="T26" fmla="*/ 144 w 216"/>
                <a:gd name="T27" fmla="*/ 450 h 471"/>
                <a:gd name="T28" fmla="*/ 150 w 216"/>
                <a:gd name="T29" fmla="*/ 453 h 471"/>
                <a:gd name="T30" fmla="*/ 132 w 216"/>
                <a:gd name="T31" fmla="*/ 465 h 471"/>
                <a:gd name="T32" fmla="*/ 120 w 216"/>
                <a:gd name="T33" fmla="*/ 447 h 471"/>
                <a:gd name="T34" fmla="*/ 105 w 216"/>
                <a:gd name="T35" fmla="*/ 441 h 471"/>
                <a:gd name="T36" fmla="*/ 102 w 216"/>
                <a:gd name="T37" fmla="*/ 441 h 471"/>
                <a:gd name="T38" fmla="*/ 81 w 216"/>
                <a:gd name="T39" fmla="*/ 432 h 471"/>
                <a:gd name="T40" fmla="*/ 66 w 216"/>
                <a:gd name="T41" fmla="*/ 426 h 471"/>
                <a:gd name="T42" fmla="*/ 60 w 216"/>
                <a:gd name="T43" fmla="*/ 417 h 471"/>
                <a:gd name="T44" fmla="*/ 51 w 216"/>
                <a:gd name="T45" fmla="*/ 402 h 471"/>
                <a:gd name="T46" fmla="*/ 75 w 216"/>
                <a:gd name="T47" fmla="*/ 381 h 471"/>
                <a:gd name="T48" fmla="*/ 51 w 216"/>
                <a:gd name="T49" fmla="*/ 369 h 471"/>
                <a:gd name="T50" fmla="*/ 30 w 216"/>
                <a:gd name="T51" fmla="*/ 363 h 471"/>
                <a:gd name="T52" fmla="*/ 39 w 216"/>
                <a:gd name="T53" fmla="*/ 357 h 471"/>
                <a:gd name="T54" fmla="*/ 51 w 216"/>
                <a:gd name="T55" fmla="*/ 342 h 471"/>
                <a:gd name="T56" fmla="*/ 54 w 216"/>
                <a:gd name="T57" fmla="*/ 330 h 471"/>
                <a:gd name="T58" fmla="*/ 57 w 216"/>
                <a:gd name="T59" fmla="*/ 318 h 471"/>
                <a:gd name="T60" fmla="*/ 48 w 216"/>
                <a:gd name="T61" fmla="*/ 309 h 471"/>
                <a:gd name="T62" fmla="*/ 15 w 216"/>
                <a:gd name="T63" fmla="*/ 315 h 471"/>
                <a:gd name="T64" fmla="*/ 24 w 216"/>
                <a:gd name="T65" fmla="*/ 291 h 471"/>
                <a:gd name="T66" fmla="*/ 42 w 216"/>
                <a:gd name="T67" fmla="*/ 276 h 471"/>
                <a:gd name="T68" fmla="*/ 24 w 216"/>
                <a:gd name="T69" fmla="*/ 261 h 471"/>
                <a:gd name="T70" fmla="*/ 9 w 216"/>
                <a:gd name="T71" fmla="*/ 249 h 471"/>
                <a:gd name="T72" fmla="*/ 12 w 216"/>
                <a:gd name="T73" fmla="*/ 240 h 471"/>
                <a:gd name="T74" fmla="*/ 6 w 216"/>
                <a:gd name="T75" fmla="*/ 228 h 471"/>
                <a:gd name="T76" fmla="*/ 12 w 216"/>
                <a:gd name="T77" fmla="*/ 222 h 471"/>
                <a:gd name="T78" fmla="*/ 30 w 216"/>
                <a:gd name="T79" fmla="*/ 213 h 471"/>
                <a:gd name="T80" fmla="*/ 18 w 216"/>
                <a:gd name="T81" fmla="*/ 201 h 471"/>
                <a:gd name="T82" fmla="*/ 21 w 216"/>
                <a:gd name="T83" fmla="*/ 195 h 471"/>
                <a:gd name="T84" fmla="*/ 3 w 216"/>
                <a:gd name="T85" fmla="*/ 183 h 471"/>
                <a:gd name="T86" fmla="*/ 12 w 216"/>
                <a:gd name="T87" fmla="*/ 180 h 471"/>
                <a:gd name="T88" fmla="*/ 24 w 216"/>
                <a:gd name="T89" fmla="*/ 168 h 471"/>
                <a:gd name="T90" fmla="*/ 24 w 216"/>
                <a:gd name="T91" fmla="*/ 153 h 471"/>
                <a:gd name="T92" fmla="*/ 36 w 216"/>
                <a:gd name="T93" fmla="*/ 132 h 471"/>
                <a:gd name="T94" fmla="*/ 42 w 216"/>
                <a:gd name="T95" fmla="*/ 129 h 471"/>
                <a:gd name="T96" fmla="*/ 57 w 216"/>
                <a:gd name="T97" fmla="*/ 120 h 471"/>
                <a:gd name="T98" fmla="*/ 120 w 216"/>
                <a:gd name="T99" fmla="*/ 84 h 471"/>
                <a:gd name="T100" fmla="*/ 153 w 216"/>
                <a:gd name="T101" fmla="*/ 87 h 471"/>
                <a:gd name="T102" fmla="*/ 171 w 216"/>
                <a:gd name="T103" fmla="*/ 78 h 471"/>
                <a:gd name="T104" fmla="*/ 168 w 216"/>
                <a:gd name="T105" fmla="*/ 39 h 471"/>
                <a:gd name="T106" fmla="*/ 174 w 216"/>
                <a:gd name="T107" fmla="*/ 24 h 471"/>
                <a:gd name="T108" fmla="*/ 174 w 216"/>
                <a:gd name="T109" fmla="*/ 0 h 471"/>
                <a:gd name="T110" fmla="*/ 195 w 216"/>
                <a:gd name="T111" fmla="*/ 12 h 471"/>
                <a:gd name="T112" fmla="*/ 192 w 216"/>
                <a:gd name="T113" fmla="*/ 9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6" h="471">
                  <a:moveTo>
                    <a:pt x="192" y="96"/>
                  </a:moveTo>
                  <a:lnTo>
                    <a:pt x="192" y="105"/>
                  </a:lnTo>
                  <a:lnTo>
                    <a:pt x="192" y="105"/>
                  </a:lnTo>
                  <a:lnTo>
                    <a:pt x="192" y="105"/>
                  </a:lnTo>
                  <a:lnTo>
                    <a:pt x="192" y="108"/>
                  </a:lnTo>
                  <a:lnTo>
                    <a:pt x="192" y="108"/>
                  </a:lnTo>
                  <a:lnTo>
                    <a:pt x="192" y="108"/>
                  </a:lnTo>
                  <a:lnTo>
                    <a:pt x="192" y="108"/>
                  </a:lnTo>
                  <a:lnTo>
                    <a:pt x="195" y="111"/>
                  </a:lnTo>
                  <a:lnTo>
                    <a:pt x="195" y="111"/>
                  </a:lnTo>
                  <a:lnTo>
                    <a:pt x="195" y="111"/>
                  </a:lnTo>
                  <a:lnTo>
                    <a:pt x="195" y="114"/>
                  </a:lnTo>
                  <a:lnTo>
                    <a:pt x="195" y="117"/>
                  </a:lnTo>
                  <a:lnTo>
                    <a:pt x="195" y="117"/>
                  </a:lnTo>
                  <a:lnTo>
                    <a:pt x="195" y="120"/>
                  </a:lnTo>
                  <a:lnTo>
                    <a:pt x="198" y="120"/>
                  </a:lnTo>
                  <a:lnTo>
                    <a:pt x="198" y="123"/>
                  </a:lnTo>
                  <a:lnTo>
                    <a:pt x="198" y="126"/>
                  </a:lnTo>
                  <a:lnTo>
                    <a:pt x="201" y="126"/>
                  </a:lnTo>
                  <a:lnTo>
                    <a:pt x="207" y="129"/>
                  </a:lnTo>
                  <a:lnTo>
                    <a:pt x="204" y="126"/>
                  </a:lnTo>
                  <a:lnTo>
                    <a:pt x="204" y="123"/>
                  </a:lnTo>
                  <a:lnTo>
                    <a:pt x="201" y="117"/>
                  </a:lnTo>
                  <a:lnTo>
                    <a:pt x="207" y="126"/>
                  </a:lnTo>
                  <a:lnTo>
                    <a:pt x="210" y="129"/>
                  </a:lnTo>
                  <a:lnTo>
                    <a:pt x="210" y="135"/>
                  </a:lnTo>
                  <a:lnTo>
                    <a:pt x="210" y="153"/>
                  </a:lnTo>
                  <a:lnTo>
                    <a:pt x="210" y="162"/>
                  </a:lnTo>
                  <a:lnTo>
                    <a:pt x="213" y="168"/>
                  </a:lnTo>
                  <a:lnTo>
                    <a:pt x="213" y="171"/>
                  </a:lnTo>
                  <a:lnTo>
                    <a:pt x="210" y="174"/>
                  </a:lnTo>
                  <a:lnTo>
                    <a:pt x="210" y="180"/>
                  </a:lnTo>
                  <a:lnTo>
                    <a:pt x="210" y="186"/>
                  </a:lnTo>
                  <a:lnTo>
                    <a:pt x="210" y="189"/>
                  </a:lnTo>
                  <a:lnTo>
                    <a:pt x="216" y="201"/>
                  </a:lnTo>
                  <a:lnTo>
                    <a:pt x="216" y="207"/>
                  </a:lnTo>
                  <a:lnTo>
                    <a:pt x="213" y="243"/>
                  </a:lnTo>
                  <a:lnTo>
                    <a:pt x="216" y="249"/>
                  </a:lnTo>
                  <a:lnTo>
                    <a:pt x="216" y="252"/>
                  </a:lnTo>
                  <a:lnTo>
                    <a:pt x="216" y="258"/>
                  </a:lnTo>
                  <a:lnTo>
                    <a:pt x="213" y="258"/>
                  </a:lnTo>
                  <a:lnTo>
                    <a:pt x="213" y="261"/>
                  </a:lnTo>
                  <a:lnTo>
                    <a:pt x="207" y="267"/>
                  </a:lnTo>
                  <a:lnTo>
                    <a:pt x="204" y="270"/>
                  </a:lnTo>
                  <a:lnTo>
                    <a:pt x="201" y="276"/>
                  </a:lnTo>
                  <a:lnTo>
                    <a:pt x="186" y="300"/>
                  </a:lnTo>
                  <a:lnTo>
                    <a:pt x="183" y="303"/>
                  </a:lnTo>
                  <a:lnTo>
                    <a:pt x="183" y="303"/>
                  </a:lnTo>
                  <a:lnTo>
                    <a:pt x="183" y="315"/>
                  </a:lnTo>
                  <a:lnTo>
                    <a:pt x="180" y="333"/>
                  </a:lnTo>
                  <a:lnTo>
                    <a:pt x="183" y="354"/>
                  </a:lnTo>
                  <a:lnTo>
                    <a:pt x="183" y="375"/>
                  </a:lnTo>
                  <a:lnTo>
                    <a:pt x="183" y="375"/>
                  </a:lnTo>
                  <a:lnTo>
                    <a:pt x="180" y="375"/>
                  </a:lnTo>
                  <a:lnTo>
                    <a:pt x="177" y="378"/>
                  </a:lnTo>
                  <a:lnTo>
                    <a:pt x="177" y="381"/>
                  </a:lnTo>
                  <a:lnTo>
                    <a:pt x="174" y="384"/>
                  </a:lnTo>
                  <a:lnTo>
                    <a:pt x="177" y="384"/>
                  </a:lnTo>
                  <a:lnTo>
                    <a:pt x="177" y="387"/>
                  </a:lnTo>
                  <a:lnTo>
                    <a:pt x="177" y="390"/>
                  </a:lnTo>
                  <a:lnTo>
                    <a:pt x="174" y="393"/>
                  </a:lnTo>
                  <a:lnTo>
                    <a:pt x="171" y="393"/>
                  </a:lnTo>
                  <a:lnTo>
                    <a:pt x="171" y="393"/>
                  </a:lnTo>
                  <a:lnTo>
                    <a:pt x="171" y="393"/>
                  </a:lnTo>
                  <a:lnTo>
                    <a:pt x="171" y="399"/>
                  </a:lnTo>
                  <a:lnTo>
                    <a:pt x="168" y="396"/>
                  </a:lnTo>
                  <a:lnTo>
                    <a:pt x="165" y="396"/>
                  </a:lnTo>
                  <a:lnTo>
                    <a:pt x="162" y="396"/>
                  </a:lnTo>
                  <a:lnTo>
                    <a:pt x="159" y="396"/>
                  </a:lnTo>
                  <a:lnTo>
                    <a:pt x="159" y="399"/>
                  </a:lnTo>
                  <a:lnTo>
                    <a:pt x="159" y="402"/>
                  </a:lnTo>
                  <a:lnTo>
                    <a:pt x="156" y="405"/>
                  </a:lnTo>
                  <a:lnTo>
                    <a:pt x="159" y="408"/>
                  </a:lnTo>
                  <a:lnTo>
                    <a:pt x="165" y="405"/>
                  </a:lnTo>
                  <a:lnTo>
                    <a:pt x="171" y="402"/>
                  </a:lnTo>
                  <a:lnTo>
                    <a:pt x="171" y="405"/>
                  </a:lnTo>
                  <a:lnTo>
                    <a:pt x="171" y="411"/>
                  </a:lnTo>
                  <a:lnTo>
                    <a:pt x="171" y="414"/>
                  </a:lnTo>
                  <a:lnTo>
                    <a:pt x="168" y="414"/>
                  </a:lnTo>
                  <a:lnTo>
                    <a:pt x="162" y="417"/>
                  </a:lnTo>
                  <a:lnTo>
                    <a:pt x="162" y="417"/>
                  </a:lnTo>
                  <a:lnTo>
                    <a:pt x="159" y="420"/>
                  </a:lnTo>
                  <a:lnTo>
                    <a:pt x="156" y="423"/>
                  </a:lnTo>
                  <a:lnTo>
                    <a:pt x="153" y="423"/>
                  </a:lnTo>
                  <a:lnTo>
                    <a:pt x="153" y="426"/>
                  </a:lnTo>
                  <a:lnTo>
                    <a:pt x="156" y="429"/>
                  </a:lnTo>
                  <a:lnTo>
                    <a:pt x="153" y="429"/>
                  </a:lnTo>
                  <a:lnTo>
                    <a:pt x="153" y="432"/>
                  </a:lnTo>
                  <a:lnTo>
                    <a:pt x="156" y="432"/>
                  </a:lnTo>
                  <a:lnTo>
                    <a:pt x="156" y="435"/>
                  </a:lnTo>
                  <a:lnTo>
                    <a:pt x="156" y="438"/>
                  </a:lnTo>
                  <a:lnTo>
                    <a:pt x="153" y="438"/>
                  </a:lnTo>
                  <a:lnTo>
                    <a:pt x="156" y="441"/>
                  </a:lnTo>
                  <a:lnTo>
                    <a:pt x="150" y="444"/>
                  </a:lnTo>
                  <a:lnTo>
                    <a:pt x="147" y="447"/>
                  </a:lnTo>
                  <a:lnTo>
                    <a:pt x="141" y="447"/>
                  </a:lnTo>
                  <a:lnTo>
                    <a:pt x="141" y="450"/>
                  </a:lnTo>
                  <a:lnTo>
                    <a:pt x="144" y="450"/>
                  </a:lnTo>
                  <a:lnTo>
                    <a:pt x="144" y="453"/>
                  </a:lnTo>
                  <a:lnTo>
                    <a:pt x="144" y="456"/>
                  </a:lnTo>
                  <a:lnTo>
                    <a:pt x="141" y="456"/>
                  </a:lnTo>
                  <a:lnTo>
                    <a:pt x="141" y="459"/>
                  </a:lnTo>
                  <a:lnTo>
                    <a:pt x="144" y="459"/>
                  </a:lnTo>
                  <a:lnTo>
                    <a:pt x="147" y="453"/>
                  </a:lnTo>
                  <a:lnTo>
                    <a:pt x="150" y="453"/>
                  </a:lnTo>
                  <a:lnTo>
                    <a:pt x="150" y="456"/>
                  </a:lnTo>
                  <a:lnTo>
                    <a:pt x="147" y="462"/>
                  </a:lnTo>
                  <a:lnTo>
                    <a:pt x="147" y="465"/>
                  </a:lnTo>
                  <a:lnTo>
                    <a:pt x="144" y="468"/>
                  </a:lnTo>
                  <a:lnTo>
                    <a:pt x="141" y="471"/>
                  </a:lnTo>
                  <a:lnTo>
                    <a:pt x="138" y="468"/>
                  </a:lnTo>
                  <a:lnTo>
                    <a:pt x="132" y="465"/>
                  </a:lnTo>
                  <a:lnTo>
                    <a:pt x="129" y="462"/>
                  </a:lnTo>
                  <a:lnTo>
                    <a:pt x="123" y="462"/>
                  </a:lnTo>
                  <a:lnTo>
                    <a:pt x="117" y="459"/>
                  </a:lnTo>
                  <a:lnTo>
                    <a:pt x="120" y="453"/>
                  </a:lnTo>
                  <a:lnTo>
                    <a:pt x="120" y="450"/>
                  </a:lnTo>
                  <a:lnTo>
                    <a:pt x="123" y="450"/>
                  </a:lnTo>
                  <a:lnTo>
                    <a:pt x="120" y="447"/>
                  </a:lnTo>
                  <a:lnTo>
                    <a:pt x="114" y="447"/>
                  </a:lnTo>
                  <a:lnTo>
                    <a:pt x="111" y="444"/>
                  </a:lnTo>
                  <a:lnTo>
                    <a:pt x="114" y="438"/>
                  </a:lnTo>
                  <a:lnTo>
                    <a:pt x="114" y="438"/>
                  </a:lnTo>
                  <a:lnTo>
                    <a:pt x="111" y="438"/>
                  </a:lnTo>
                  <a:lnTo>
                    <a:pt x="105" y="444"/>
                  </a:lnTo>
                  <a:lnTo>
                    <a:pt x="105" y="441"/>
                  </a:lnTo>
                  <a:lnTo>
                    <a:pt x="105" y="441"/>
                  </a:lnTo>
                  <a:lnTo>
                    <a:pt x="105" y="441"/>
                  </a:lnTo>
                  <a:lnTo>
                    <a:pt x="105" y="441"/>
                  </a:lnTo>
                  <a:lnTo>
                    <a:pt x="105" y="438"/>
                  </a:lnTo>
                  <a:lnTo>
                    <a:pt x="102" y="441"/>
                  </a:lnTo>
                  <a:lnTo>
                    <a:pt x="102" y="441"/>
                  </a:lnTo>
                  <a:lnTo>
                    <a:pt x="102" y="441"/>
                  </a:lnTo>
                  <a:lnTo>
                    <a:pt x="99" y="438"/>
                  </a:lnTo>
                  <a:lnTo>
                    <a:pt x="99" y="438"/>
                  </a:lnTo>
                  <a:lnTo>
                    <a:pt x="93" y="435"/>
                  </a:lnTo>
                  <a:lnTo>
                    <a:pt x="87" y="435"/>
                  </a:lnTo>
                  <a:lnTo>
                    <a:pt x="84" y="435"/>
                  </a:lnTo>
                  <a:lnTo>
                    <a:pt x="81" y="435"/>
                  </a:lnTo>
                  <a:lnTo>
                    <a:pt x="81" y="432"/>
                  </a:lnTo>
                  <a:lnTo>
                    <a:pt x="78" y="429"/>
                  </a:lnTo>
                  <a:lnTo>
                    <a:pt x="72" y="429"/>
                  </a:lnTo>
                  <a:lnTo>
                    <a:pt x="72" y="429"/>
                  </a:lnTo>
                  <a:lnTo>
                    <a:pt x="72" y="426"/>
                  </a:lnTo>
                  <a:lnTo>
                    <a:pt x="72" y="426"/>
                  </a:lnTo>
                  <a:lnTo>
                    <a:pt x="69" y="426"/>
                  </a:lnTo>
                  <a:lnTo>
                    <a:pt x="66" y="426"/>
                  </a:lnTo>
                  <a:lnTo>
                    <a:pt x="66" y="426"/>
                  </a:lnTo>
                  <a:lnTo>
                    <a:pt x="63" y="423"/>
                  </a:lnTo>
                  <a:lnTo>
                    <a:pt x="66" y="423"/>
                  </a:lnTo>
                  <a:lnTo>
                    <a:pt x="66" y="420"/>
                  </a:lnTo>
                  <a:lnTo>
                    <a:pt x="63" y="420"/>
                  </a:lnTo>
                  <a:lnTo>
                    <a:pt x="63" y="417"/>
                  </a:lnTo>
                  <a:lnTo>
                    <a:pt x="60" y="417"/>
                  </a:lnTo>
                  <a:lnTo>
                    <a:pt x="57" y="417"/>
                  </a:lnTo>
                  <a:lnTo>
                    <a:pt x="54" y="417"/>
                  </a:lnTo>
                  <a:lnTo>
                    <a:pt x="54" y="414"/>
                  </a:lnTo>
                  <a:lnTo>
                    <a:pt x="54" y="411"/>
                  </a:lnTo>
                  <a:lnTo>
                    <a:pt x="54" y="408"/>
                  </a:lnTo>
                  <a:lnTo>
                    <a:pt x="51" y="408"/>
                  </a:lnTo>
                  <a:lnTo>
                    <a:pt x="51" y="402"/>
                  </a:lnTo>
                  <a:lnTo>
                    <a:pt x="54" y="396"/>
                  </a:lnTo>
                  <a:lnTo>
                    <a:pt x="54" y="393"/>
                  </a:lnTo>
                  <a:lnTo>
                    <a:pt x="60" y="396"/>
                  </a:lnTo>
                  <a:lnTo>
                    <a:pt x="69" y="390"/>
                  </a:lnTo>
                  <a:lnTo>
                    <a:pt x="72" y="387"/>
                  </a:lnTo>
                  <a:lnTo>
                    <a:pt x="72" y="384"/>
                  </a:lnTo>
                  <a:lnTo>
                    <a:pt x="75" y="381"/>
                  </a:lnTo>
                  <a:lnTo>
                    <a:pt x="78" y="381"/>
                  </a:lnTo>
                  <a:lnTo>
                    <a:pt x="81" y="378"/>
                  </a:lnTo>
                  <a:lnTo>
                    <a:pt x="75" y="378"/>
                  </a:lnTo>
                  <a:lnTo>
                    <a:pt x="63" y="372"/>
                  </a:lnTo>
                  <a:lnTo>
                    <a:pt x="57" y="372"/>
                  </a:lnTo>
                  <a:lnTo>
                    <a:pt x="54" y="372"/>
                  </a:lnTo>
                  <a:lnTo>
                    <a:pt x="51" y="369"/>
                  </a:lnTo>
                  <a:lnTo>
                    <a:pt x="51" y="363"/>
                  </a:lnTo>
                  <a:lnTo>
                    <a:pt x="48" y="363"/>
                  </a:lnTo>
                  <a:lnTo>
                    <a:pt x="39" y="366"/>
                  </a:lnTo>
                  <a:lnTo>
                    <a:pt x="33" y="369"/>
                  </a:lnTo>
                  <a:lnTo>
                    <a:pt x="33" y="366"/>
                  </a:lnTo>
                  <a:lnTo>
                    <a:pt x="33" y="363"/>
                  </a:lnTo>
                  <a:lnTo>
                    <a:pt x="30" y="363"/>
                  </a:lnTo>
                  <a:lnTo>
                    <a:pt x="30" y="363"/>
                  </a:lnTo>
                  <a:lnTo>
                    <a:pt x="27" y="363"/>
                  </a:lnTo>
                  <a:lnTo>
                    <a:pt x="24" y="363"/>
                  </a:lnTo>
                  <a:lnTo>
                    <a:pt x="27" y="360"/>
                  </a:lnTo>
                  <a:lnTo>
                    <a:pt x="33" y="360"/>
                  </a:lnTo>
                  <a:lnTo>
                    <a:pt x="36" y="357"/>
                  </a:lnTo>
                  <a:lnTo>
                    <a:pt x="39" y="357"/>
                  </a:lnTo>
                  <a:lnTo>
                    <a:pt x="39" y="354"/>
                  </a:lnTo>
                  <a:lnTo>
                    <a:pt x="39" y="351"/>
                  </a:lnTo>
                  <a:lnTo>
                    <a:pt x="36" y="348"/>
                  </a:lnTo>
                  <a:lnTo>
                    <a:pt x="36" y="345"/>
                  </a:lnTo>
                  <a:lnTo>
                    <a:pt x="42" y="345"/>
                  </a:lnTo>
                  <a:lnTo>
                    <a:pt x="45" y="345"/>
                  </a:lnTo>
                  <a:lnTo>
                    <a:pt x="51" y="342"/>
                  </a:lnTo>
                  <a:lnTo>
                    <a:pt x="51" y="339"/>
                  </a:lnTo>
                  <a:lnTo>
                    <a:pt x="48" y="336"/>
                  </a:lnTo>
                  <a:lnTo>
                    <a:pt x="48" y="336"/>
                  </a:lnTo>
                  <a:lnTo>
                    <a:pt x="45" y="336"/>
                  </a:lnTo>
                  <a:lnTo>
                    <a:pt x="51" y="333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1" y="327"/>
                  </a:lnTo>
                  <a:lnTo>
                    <a:pt x="51" y="327"/>
                  </a:lnTo>
                  <a:lnTo>
                    <a:pt x="51" y="327"/>
                  </a:lnTo>
                  <a:lnTo>
                    <a:pt x="54" y="324"/>
                  </a:lnTo>
                  <a:lnTo>
                    <a:pt x="54" y="324"/>
                  </a:lnTo>
                  <a:lnTo>
                    <a:pt x="54" y="321"/>
                  </a:lnTo>
                  <a:lnTo>
                    <a:pt x="57" y="318"/>
                  </a:lnTo>
                  <a:lnTo>
                    <a:pt x="57" y="318"/>
                  </a:lnTo>
                  <a:lnTo>
                    <a:pt x="57" y="318"/>
                  </a:lnTo>
                  <a:lnTo>
                    <a:pt x="54" y="315"/>
                  </a:lnTo>
                  <a:lnTo>
                    <a:pt x="51" y="312"/>
                  </a:lnTo>
                  <a:lnTo>
                    <a:pt x="51" y="312"/>
                  </a:lnTo>
                  <a:lnTo>
                    <a:pt x="51" y="309"/>
                  </a:lnTo>
                  <a:lnTo>
                    <a:pt x="48" y="309"/>
                  </a:lnTo>
                  <a:lnTo>
                    <a:pt x="42" y="309"/>
                  </a:lnTo>
                  <a:lnTo>
                    <a:pt x="36" y="315"/>
                  </a:lnTo>
                  <a:lnTo>
                    <a:pt x="30" y="315"/>
                  </a:lnTo>
                  <a:lnTo>
                    <a:pt x="24" y="315"/>
                  </a:lnTo>
                  <a:lnTo>
                    <a:pt x="18" y="318"/>
                  </a:lnTo>
                  <a:lnTo>
                    <a:pt x="15" y="318"/>
                  </a:lnTo>
                  <a:lnTo>
                    <a:pt x="15" y="315"/>
                  </a:lnTo>
                  <a:lnTo>
                    <a:pt x="18" y="312"/>
                  </a:lnTo>
                  <a:lnTo>
                    <a:pt x="15" y="306"/>
                  </a:lnTo>
                  <a:lnTo>
                    <a:pt x="9" y="300"/>
                  </a:lnTo>
                  <a:lnTo>
                    <a:pt x="21" y="300"/>
                  </a:lnTo>
                  <a:lnTo>
                    <a:pt x="24" y="297"/>
                  </a:lnTo>
                  <a:lnTo>
                    <a:pt x="27" y="291"/>
                  </a:lnTo>
                  <a:lnTo>
                    <a:pt x="24" y="291"/>
                  </a:lnTo>
                  <a:lnTo>
                    <a:pt x="27" y="288"/>
                  </a:lnTo>
                  <a:lnTo>
                    <a:pt x="30" y="285"/>
                  </a:lnTo>
                  <a:lnTo>
                    <a:pt x="36" y="282"/>
                  </a:lnTo>
                  <a:lnTo>
                    <a:pt x="36" y="282"/>
                  </a:lnTo>
                  <a:lnTo>
                    <a:pt x="42" y="279"/>
                  </a:lnTo>
                  <a:lnTo>
                    <a:pt x="42" y="279"/>
                  </a:lnTo>
                  <a:lnTo>
                    <a:pt x="42" y="276"/>
                  </a:lnTo>
                  <a:lnTo>
                    <a:pt x="42" y="273"/>
                  </a:lnTo>
                  <a:lnTo>
                    <a:pt x="39" y="270"/>
                  </a:lnTo>
                  <a:lnTo>
                    <a:pt x="36" y="261"/>
                  </a:lnTo>
                  <a:lnTo>
                    <a:pt x="33" y="261"/>
                  </a:lnTo>
                  <a:lnTo>
                    <a:pt x="30" y="258"/>
                  </a:lnTo>
                  <a:lnTo>
                    <a:pt x="27" y="261"/>
                  </a:lnTo>
                  <a:lnTo>
                    <a:pt x="24" y="261"/>
                  </a:lnTo>
                  <a:lnTo>
                    <a:pt x="24" y="255"/>
                  </a:lnTo>
                  <a:lnTo>
                    <a:pt x="18" y="255"/>
                  </a:lnTo>
                  <a:lnTo>
                    <a:pt x="15" y="252"/>
                  </a:lnTo>
                  <a:lnTo>
                    <a:pt x="9" y="252"/>
                  </a:lnTo>
                  <a:lnTo>
                    <a:pt x="12" y="249"/>
                  </a:lnTo>
                  <a:lnTo>
                    <a:pt x="12" y="249"/>
                  </a:lnTo>
                  <a:lnTo>
                    <a:pt x="9" y="249"/>
                  </a:lnTo>
                  <a:lnTo>
                    <a:pt x="9" y="246"/>
                  </a:lnTo>
                  <a:lnTo>
                    <a:pt x="6" y="246"/>
                  </a:lnTo>
                  <a:lnTo>
                    <a:pt x="3" y="246"/>
                  </a:lnTo>
                  <a:lnTo>
                    <a:pt x="6" y="246"/>
                  </a:lnTo>
                  <a:lnTo>
                    <a:pt x="9" y="246"/>
                  </a:lnTo>
                  <a:lnTo>
                    <a:pt x="12" y="243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0"/>
                  </a:lnTo>
                  <a:lnTo>
                    <a:pt x="9" y="237"/>
                  </a:lnTo>
                  <a:lnTo>
                    <a:pt x="9" y="237"/>
                  </a:lnTo>
                  <a:lnTo>
                    <a:pt x="9" y="234"/>
                  </a:lnTo>
                  <a:lnTo>
                    <a:pt x="6" y="231"/>
                  </a:lnTo>
                  <a:lnTo>
                    <a:pt x="6" y="228"/>
                  </a:lnTo>
                  <a:lnTo>
                    <a:pt x="6" y="228"/>
                  </a:lnTo>
                  <a:lnTo>
                    <a:pt x="3" y="225"/>
                  </a:lnTo>
                  <a:lnTo>
                    <a:pt x="0" y="225"/>
                  </a:lnTo>
                  <a:lnTo>
                    <a:pt x="3" y="222"/>
                  </a:lnTo>
                  <a:lnTo>
                    <a:pt x="3" y="222"/>
                  </a:lnTo>
                  <a:lnTo>
                    <a:pt x="9" y="222"/>
                  </a:lnTo>
                  <a:lnTo>
                    <a:pt x="12" y="222"/>
                  </a:lnTo>
                  <a:lnTo>
                    <a:pt x="12" y="219"/>
                  </a:lnTo>
                  <a:lnTo>
                    <a:pt x="15" y="219"/>
                  </a:lnTo>
                  <a:lnTo>
                    <a:pt x="24" y="216"/>
                  </a:lnTo>
                  <a:lnTo>
                    <a:pt x="27" y="216"/>
                  </a:lnTo>
                  <a:lnTo>
                    <a:pt x="30" y="213"/>
                  </a:lnTo>
                  <a:lnTo>
                    <a:pt x="30" y="213"/>
                  </a:lnTo>
                  <a:lnTo>
                    <a:pt x="30" y="213"/>
                  </a:lnTo>
                  <a:lnTo>
                    <a:pt x="30" y="213"/>
                  </a:lnTo>
                  <a:lnTo>
                    <a:pt x="30" y="210"/>
                  </a:lnTo>
                  <a:lnTo>
                    <a:pt x="27" y="210"/>
                  </a:lnTo>
                  <a:lnTo>
                    <a:pt x="27" y="207"/>
                  </a:lnTo>
                  <a:lnTo>
                    <a:pt x="21" y="204"/>
                  </a:lnTo>
                  <a:lnTo>
                    <a:pt x="21" y="204"/>
                  </a:lnTo>
                  <a:lnTo>
                    <a:pt x="18" y="201"/>
                  </a:lnTo>
                  <a:lnTo>
                    <a:pt x="18" y="201"/>
                  </a:lnTo>
                  <a:lnTo>
                    <a:pt x="15" y="204"/>
                  </a:lnTo>
                  <a:lnTo>
                    <a:pt x="15" y="204"/>
                  </a:lnTo>
                  <a:lnTo>
                    <a:pt x="12" y="201"/>
                  </a:lnTo>
                  <a:lnTo>
                    <a:pt x="12" y="198"/>
                  </a:lnTo>
                  <a:lnTo>
                    <a:pt x="15" y="198"/>
                  </a:lnTo>
                  <a:lnTo>
                    <a:pt x="21" y="195"/>
                  </a:lnTo>
                  <a:lnTo>
                    <a:pt x="15" y="192"/>
                  </a:lnTo>
                  <a:lnTo>
                    <a:pt x="12" y="192"/>
                  </a:lnTo>
                  <a:lnTo>
                    <a:pt x="3" y="195"/>
                  </a:lnTo>
                  <a:lnTo>
                    <a:pt x="3" y="192"/>
                  </a:lnTo>
                  <a:lnTo>
                    <a:pt x="3" y="189"/>
                  </a:lnTo>
                  <a:lnTo>
                    <a:pt x="3" y="186"/>
                  </a:lnTo>
                  <a:lnTo>
                    <a:pt x="3" y="183"/>
                  </a:lnTo>
                  <a:lnTo>
                    <a:pt x="3" y="180"/>
                  </a:lnTo>
                  <a:lnTo>
                    <a:pt x="3" y="183"/>
                  </a:lnTo>
                  <a:lnTo>
                    <a:pt x="6" y="183"/>
                  </a:lnTo>
                  <a:lnTo>
                    <a:pt x="9" y="180"/>
                  </a:lnTo>
                  <a:lnTo>
                    <a:pt x="9" y="180"/>
                  </a:lnTo>
                  <a:lnTo>
                    <a:pt x="12" y="180"/>
                  </a:lnTo>
                  <a:lnTo>
                    <a:pt x="12" y="180"/>
                  </a:lnTo>
                  <a:lnTo>
                    <a:pt x="12" y="177"/>
                  </a:lnTo>
                  <a:lnTo>
                    <a:pt x="15" y="174"/>
                  </a:lnTo>
                  <a:lnTo>
                    <a:pt x="15" y="174"/>
                  </a:lnTo>
                  <a:lnTo>
                    <a:pt x="15" y="171"/>
                  </a:lnTo>
                  <a:lnTo>
                    <a:pt x="18" y="171"/>
                  </a:lnTo>
                  <a:lnTo>
                    <a:pt x="24" y="171"/>
                  </a:lnTo>
                  <a:lnTo>
                    <a:pt x="24" y="168"/>
                  </a:lnTo>
                  <a:lnTo>
                    <a:pt x="27" y="165"/>
                  </a:lnTo>
                  <a:lnTo>
                    <a:pt x="27" y="162"/>
                  </a:lnTo>
                  <a:lnTo>
                    <a:pt x="27" y="159"/>
                  </a:lnTo>
                  <a:lnTo>
                    <a:pt x="30" y="156"/>
                  </a:lnTo>
                  <a:lnTo>
                    <a:pt x="27" y="156"/>
                  </a:lnTo>
                  <a:lnTo>
                    <a:pt x="24" y="156"/>
                  </a:lnTo>
                  <a:lnTo>
                    <a:pt x="24" y="153"/>
                  </a:lnTo>
                  <a:lnTo>
                    <a:pt x="24" y="153"/>
                  </a:lnTo>
                  <a:lnTo>
                    <a:pt x="27" y="147"/>
                  </a:lnTo>
                  <a:lnTo>
                    <a:pt x="30" y="141"/>
                  </a:lnTo>
                  <a:lnTo>
                    <a:pt x="33" y="141"/>
                  </a:lnTo>
                  <a:lnTo>
                    <a:pt x="36" y="141"/>
                  </a:lnTo>
                  <a:lnTo>
                    <a:pt x="36" y="138"/>
                  </a:lnTo>
                  <a:lnTo>
                    <a:pt x="36" y="132"/>
                  </a:lnTo>
                  <a:lnTo>
                    <a:pt x="36" y="129"/>
                  </a:lnTo>
                  <a:lnTo>
                    <a:pt x="36" y="126"/>
                  </a:lnTo>
                  <a:lnTo>
                    <a:pt x="36" y="126"/>
                  </a:lnTo>
                  <a:lnTo>
                    <a:pt x="39" y="126"/>
                  </a:lnTo>
                  <a:lnTo>
                    <a:pt x="39" y="126"/>
                  </a:lnTo>
                  <a:lnTo>
                    <a:pt x="39" y="129"/>
                  </a:lnTo>
                  <a:lnTo>
                    <a:pt x="42" y="129"/>
                  </a:lnTo>
                  <a:lnTo>
                    <a:pt x="45" y="129"/>
                  </a:lnTo>
                  <a:lnTo>
                    <a:pt x="45" y="132"/>
                  </a:lnTo>
                  <a:lnTo>
                    <a:pt x="48" y="132"/>
                  </a:lnTo>
                  <a:lnTo>
                    <a:pt x="51" y="132"/>
                  </a:lnTo>
                  <a:lnTo>
                    <a:pt x="54" y="129"/>
                  </a:lnTo>
                  <a:lnTo>
                    <a:pt x="57" y="123"/>
                  </a:lnTo>
                  <a:lnTo>
                    <a:pt x="57" y="120"/>
                  </a:lnTo>
                  <a:lnTo>
                    <a:pt x="57" y="117"/>
                  </a:lnTo>
                  <a:lnTo>
                    <a:pt x="63" y="117"/>
                  </a:lnTo>
                  <a:lnTo>
                    <a:pt x="78" y="111"/>
                  </a:lnTo>
                  <a:lnTo>
                    <a:pt x="102" y="105"/>
                  </a:lnTo>
                  <a:lnTo>
                    <a:pt x="108" y="102"/>
                  </a:lnTo>
                  <a:lnTo>
                    <a:pt x="108" y="96"/>
                  </a:lnTo>
                  <a:lnTo>
                    <a:pt x="120" y="84"/>
                  </a:lnTo>
                  <a:lnTo>
                    <a:pt x="123" y="81"/>
                  </a:lnTo>
                  <a:lnTo>
                    <a:pt x="126" y="81"/>
                  </a:lnTo>
                  <a:lnTo>
                    <a:pt x="132" y="81"/>
                  </a:lnTo>
                  <a:lnTo>
                    <a:pt x="135" y="81"/>
                  </a:lnTo>
                  <a:lnTo>
                    <a:pt x="138" y="81"/>
                  </a:lnTo>
                  <a:lnTo>
                    <a:pt x="147" y="84"/>
                  </a:lnTo>
                  <a:lnTo>
                    <a:pt x="153" y="87"/>
                  </a:lnTo>
                  <a:lnTo>
                    <a:pt x="153" y="90"/>
                  </a:lnTo>
                  <a:lnTo>
                    <a:pt x="156" y="90"/>
                  </a:lnTo>
                  <a:lnTo>
                    <a:pt x="156" y="93"/>
                  </a:lnTo>
                  <a:lnTo>
                    <a:pt x="159" y="99"/>
                  </a:lnTo>
                  <a:lnTo>
                    <a:pt x="159" y="99"/>
                  </a:lnTo>
                  <a:lnTo>
                    <a:pt x="168" y="84"/>
                  </a:lnTo>
                  <a:lnTo>
                    <a:pt x="171" y="78"/>
                  </a:lnTo>
                  <a:lnTo>
                    <a:pt x="168" y="72"/>
                  </a:lnTo>
                  <a:lnTo>
                    <a:pt x="171" y="66"/>
                  </a:lnTo>
                  <a:lnTo>
                    <a:pt x="168" y="60"/>
                  </a:lnTo>
                  <a:lnTo>
                    <a:pt x="165" y="54"/>
                  </a:lnTo>
                  <a:lnTo>
                    <a:pt x="162" y="51"/>
                  </a:lnTo>
                  <a:lnTo>
                    <a:pt x="168" y="42"/>
                  </a:lnTo>
                  <a:lnTo>
                    <a:pt x="168" y="39"/>
                  </a:lnTo>
                  <a:lnTo>
                    <a:pt x="165" y="39"/>
                  </a:lnTo>
                  <a:lnTo>
                    <a:pt x="165" y="36"/>
                  </a:lnTo>
                  <a:lnTo>
                    <a:pt x="168" y="33"/>
                  </a:lnTo>
                  <a:lnTo>
                    <a:pt x="168" y="30"/>
                  </a:lnTo>
                  <a:lnTo>
                    <a:pt x="174" y="24"/>
                  </a:lnTo>
                  <a:lnTo>
                    <a:pt x="174" y="24"/>
                  </a:lnTo>
                  <a:lnTo>
                    <a:pt x="174" y="24"/>
                  </a:lnTo>
                  <a:lnTo>
                    <a:pt x="174" y="21"/>
                  </a:lnTo>
                  <a:lnTo>
                    <a:pt x="174" y="18"/>
                  </a:lnTo>
                  <a:lnTo>
                    <a:pt x="171" y="18"/>
                  </a:lnTo>
                  <a:lnTo>
                    <a:pt x="171" y="12"/>
                  </a:lnTo>
                  <a:lnTo>
                    <a:pt x="171" y="6"/>
                  </a:lnTo>
                  <a:lnTo>
                    <a:pt x="171" y="3"/>
                  </a:lnTo>
                  <a:lnTo>
                    <a:pt x="174" y="0"/>
                  </a:lnTo>
                  <a:lnTo>
                    <a:pt x="183" y="0"/>
                  </a:lnTo>
                  <a:lnTo>
                    <a:pt x="186" y="0"/>
                  </a:lnTo>
                  <a:lnTo>
                    <a:pt x="189" y="3"/>
                  </a:lnTo>
                  <a:lnTo>
                    <a:pt x="192" y="6"/>
                  </a:lnTo>
                  <a:lnTo>
                    <a:pt x="195" y="9"/>
                  </a:lnTo>
                  <a:lnTo>
                    <a:pt x="195" y="9"/>
                  </a:lnTo>
                  <a:lnTo>
                    <a:pt x="195" y="12"/>
                  </a:lnTo>
                  <a:lnTo>
                    <a:pt x="195" y="15"/>
                  </a:lnTo>
                  <a:lnTo>
                    <a:pt x="195" y="18"/>
                  </a:lnTo>
                  <a:lnTo>
                    <a:pt x="198" y="21"/>
                  </a:lnTo>
                  <a:lnTo>
                    <a:pt x="195" y="27"/>
                  </a:lnTo>
                  <a:lnTo>
                    <a:pt x="201" y="54"/>
                  </a:lnTo>
                  <a:lnTo>
                    <a:pt x="201" y="63"/>
                  </a:lnTo>
                  <a:lnTo>
                    <a:pt x="192" y="90"/>
                  </a:lnTo>
                  <a:lnTo>
                    <a:pt x="192" y="93"/>
                  </a:lnTo>
                  <a:lnTo>
                    <a:pt x="192" y="9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8" name="Freeform 20"/>
            <p:cNvSpPr/>
            <p:nvPr/>
          </p:nvSpPr>
          <p:spPr bwMode="auto">
            <a:xfrm>
              <a:off x="3517219" y="1330326"/>
              <a:ext cx="842963" cy="1308100"/>
            </a:xfrm>
            <a:custGeom>
              <a:avLst/>
              <a:gdLst>
                <a:gd name="T0" fmla="*/ 306 w 531"/>
                <a:gd name="T1" fmla="*/ 30 h 824"/>
                <a:gd name="T2" fmla="*/ 309 w 531"/>
                <a:gd name="T3" fmla="*/ 93 h 824"/>
                <a:gd name="T4" fmla="*/ 336 w 531"/>
                <a:gd name="T5" fmla="*/ 117 h 824"/>
                <a:gd name="T6" fmla="*/ 396 w 531"/>
                <a:gd name="T7" fmla="*/ 153 h 824"/>
                <a:gd name="T8" fmla="*/ 411 w 531"/>
                <a:gd name="T9" fmla="*/ 180 h 824"/>
                <a:gd name="T10" fmla="*/ 420 w 531"/>
                <a:gd name="T11" fmla="*/ 189 h 824"/>
                <a:gd name="T12" fmla="*/ 381 w 531"/>
                <a:gd name="T13" fmla="*/ 195 h 824"/>
                <a:gd name="T14" fmla="*/ 363 w 531"/>
                <a:gd name="T15" fmla="*/ 210 h 824"/>
                <a:gd name="T16" fmla="*/ 363 w 531"/>
                <a:gd name="T17" fmla="*/ 234 h 824"/>
                <a:gd name="T18" fmla="*/ 354 w 531"/>
                <a:gd name="T19" fmla="*/ 285 h 824"/>
                <a:gd name="T20" fmla="*/ 339 w 531"/>
                <a:gd name="T21" fmla="*/ 348 h 824"/>
                <a:gd name="T22" fmla="*/ 345 w 531"/>
                <a:gd name="T23" fmla="*/ 381 h 824"/>
                <a:gd name="T24" fmla="*/ 327 w 531"/>
                <a:gd name="T25" fmla="*/ 408 h 824"/>
                <a:gd name="T26" fmla="*/ 324 w 531"/>
                <a:gd name="T27" fmla="*/ 444 h 824"/>
                <a:gd name="T28" fmla="*/ 357 w 531"/>
                <a:gd name="T29" fmla="*/ 506 h 824"/>
                <a:gd name="T30" fmla="*/ 438 w 531"/>
                <a:gd name="T31" fmla="*/ 563 h 824"/>
                <a:gd name="T32" fmla="*/ 441 w 531"/>
                <a:gd name="T33" fmla="*/ 587 h 824"/>
                <a:gd name="T34" fmla="*/ 474 w 531"/>
                <a:gd name="T35" fmla="*/ 605 h 824"/>
                <a:gd name="T36" fmla="*/ 492 w 531"/>
                <a:gd name="T37" fmla="*/ 629 h 824"/>
                <a:gd name="T38" fmla="*/ 483 w 531"/>
                <a:gd name="T39" fmla="*/ 662 h 824"/>
                <a:gd name="T40" fmla="*/ 510 w 531"/>
                <a:gd name="T41" fmla="*/ 689 h 824"/>
                <a:gd name="T42" fmla="*/ 531 w 531"/>
                <a:gd name="T43" fmla="*/ 719 h 824"/>
                <a:gd name="T44" fmla="*/ 492 w 531"/>
                <a:gd name="T45" fmla="*/ 767 h 824"/>
                <a:gd name="T46" fmla="*/ 462 w 531"/>
                <a:gd name="T47" fmla="*/ 803 h 824"/>
                <a:gd name="T48" fmla="*/ 420 w 531"/>
                <a:gd name="T49" fmla="*/ 821 h 824"/>
                <a:gd name="T50" fmla="*/ 399 w 531"/>
                <a:gd name="T51" fmla="*/ 815 h 824"/>
                <a:gd name="T52" fmla="*/ 375 w 531"/>
                <a:gd name="T53" fmla="*/ 800 h 824"/>
                <a:gd name="T54" fmla="*/ 348 w 531"/>
                <a:gd name="T55" fmla="*/ 788 h 824"/>
                <a:gd name="T56" fmla="*/ 333 w 531"/>
                <a:gd name="T57" fmla="*/ 773 h 824"/>
                <a:gd name="T58" fmla="*/ 339 w 531"/>
                <a:gd name="T59" fmla="*/ 755 h 824"/>
                <a:gd name="T60" fmla="*/ 309 w 531"/>
                <a:gd name="T61" fmla="*/ 719 h 824"/>
                <a:gd name="T62" fmla="*/ 285 w 531"/>
                <a:gd name="T63" fmla="*/ 692 h 824"/>
                <a:gd name="T64" fmla="*/ 249 w 531"/>
                <a:gd name="T65" fmla="*/ 704 h 824"/>
                <a:gd name="T66" fmla="*/ 174 w 531"/>
                <a:gd name="T67" fmla="*/ 707 h 824"/>
                <a:gd name="T68" fmla="*/ 159 w 531"/>
                <a:gd name="T69" fmla="*/ 716 h 824"/>
                <a:gd name="T70" fmla="*/ 129 w 531"/>
                <a:gd name="T71" fmla="*/ 716 h 824"/>
                <a:gd name="T72" fmla="*/ 102 w 531"/>
                <a:gd name="T73" fmla="*/ 701 h 824"/>
                <a:gd name="T74" fmla="*/ 81 w 531"/>
                <a:gd name="T75" fmla="*/ 656 h 824"/>
                <a:gd name="T76" fmla="*/ 60 w 531"/>
                <a:gd name="T77" fmla="*/ 650 h 824"/>
                <a:gd name="T78" fmla="*/ 48 w 531"/>
                <a:gd name="T79" fmla="*/ 617 h 824"/>
                <a:gd name="T80" fmla="*/ 6 w 531"/>
                <a:gd name="T81" fmla="*/ 572 h 824"/>
                <a:gd name="T82" fmla="*/ 6 w 531"/>
                <a:gd name="T83" fmla="*/ 536 h 824"/>
                <a:gd name="T84" fmla="*/ 24 w 531"/>
                <a:gd name="T85" fmla="*/ 509 h 824"/>
                <a:gd name="T86" fmla="*/ 15 w 531"/>
                <a:gd name="T87" fmla="*/ 473 h 824"/>
                <a:gd name="T88" fmla="*/ 3 w 531"/>
                <a:gd name="T89" fmla="*/ 456 h 824"/>
                <a:gd name="T90" fmla="*/ 6 w 531"/>
                <a:gd name="T91" fmla="*/ 435 h 824"/>
                <a:gd name="T92" fmla="*/ 42 w 531"/>
                <a:gd name="T93" fmla="*/ 390 h 824"/>
                <a:gd name="T94" fmla="*/ 54 w 531"/>
                <a:gd name="T95" fmla="*/ 366 h 824"/>
                <a:gd name="T96" fmla="*/ 51 w 531"/>
                <a:gd name="T97" fmla="*/ 348 h 824"/>
                <a:gd name="T98" fmla="*/ 69 w 531"/>
                <a:gd name="T99" fmla="*/ 330 h 824"/>
                <a:gd name="T100" fmla="*/ 63 w 531"/>
                <a:gd name="T101" fmla="*/ 312 h 824"/>
                <a:gd name="T102" fmla="*/ 84 w 531"/>
                <a:gd name="T103" fmla="*/ 267 h 824"/>
                <a:gd name="T104" fmla="*/ 120 w 531"/>
                <a:gd name="T105" fmla="*/ 261 h 824"/>
                <a:gd name="T106" fmla="*/ 141 w 531"/>
                <a:gd name="T107" fmla="*/ 246 h 824"/>
                <a:gd name="T108" fmla="*/ 144 w 531"/>
                <a:gd name="T109" fmla="*/ 210 h 824"/>
                <a:gd name="T110" fmla="*/ 141 w 531"/>
                <a:gd name="T111" fmla="*/ 174 h 824"/>
                <a:gd name="T112" fmla="*/ 168 w 531"/>
                <a:gd name="T113" fmla="*/ 150 h 824"/>
                <a:gd name="T114" fmla="*/ 183 w 531"/>
                <a:gd name="T115" fmla="*/ 96 h 824"/>
                <a:gd name="T116" fmla="*/ 228 w 531"/>
                <a:gd name="T117" fmla="*/ 72 h 824"/>
                <a:gd name="T118" fmla="*/ 273 w 531"/>
                <a:gd name="T119" fmla="*/ 24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1" h="824">
                  <a:moveTo>
                    <a:pt x="303" y="3"/>
                  </a:moveTo>
                  <a:lnTo>
                    <a:pt x="306" y="6"/>
                  </a:lnTo>
                  <a:lnTo>
                    <a:pt x="312" y="3"/>
                  </a:lnTo>
                  <a:lnTo>
                    <a:pt x="315" y="6"/>
                  </a:lnTo>
                  <a:lnTo>
                    <a:pt x="315" y="12"/>
                  </a:lnTo>
                  <a:lnTo>
                    <a:pt x="312" y="18"/>
                  </a:lnTo>
                  <a:lnTo>
                    <a:pt x="312" y="24"/>
                  </a:lnTo>
                  <a:lnTo>
                    <a:pt x="312" y="24"/>
                  </a:lnTo>
                  <a:lnTo>
                    <a:pt x="312" y="21"/>
                  </a:lnTo>
                  <a:lnTo>
                    <a:pt x="309" y="21"/>
                  </a:lnTo>
                  <a:lnTo>
                    <a:pt x="309" y="21"/>
                  </a:lnTo>
                  <a:lnTo>
                    <a:pt x="306" y="30"/>
                  </a:lnTo>
                  <a:lnTo>
                    <a:pt x="306" y="33"/>
                  </a:lnTo>
                  <a:lnTo>
                    <a:pt x="306" y="36"/>
                  </a:lnTo>
                  <a:lnTo>
                    <a:pt x="306" y="39"/>
                  </a:lnTo>
                  <a:lnTo>
                    <a:pt x="297" y="60"/>
                  </a:lnTo>
                  <a:lnTo>
                    <a:pt x="297" y="66"/>
                  </a:lnTo>
                  <a:lnTo>
                    <a:pt x="300" y="69"/>
                  </a:lnTo>
                  <a:lnTo>
                    <a:pt x="309" y="75"/>
                  </a:lnTo>
                  <a:lnTo>
                    <a:pt x="312" y="81"/>
                  </a:lnTo>
                  <a:lnTo>
                    <a:pt x="312" y="84"/>
                  </a:lnTo>
                  <a:lnTo>
                    <a:pt x="312" y="87"/>
                  </a:lnTo>
                  <a:lnTo>
                    <a:pt x="312" y="90"/>
                  </a:lnTo>
                  <a:lnTo>
                    <a:pt x="309" y="93"/>
                  </a:lnTo>
                  <a:lnTo>
                    <a:pt x="309" y="96"/>
                  </a:lnTo>
                  <a:lnTo>
                    <a:pt x="306" y="99"/>
                  </a:lnTo>
                  <a:lnTo>
                    <a:pt x="306" y="99"/>
                  </a:lnTo>
                  <a:lnTo>
                    <a:pt x="306" y="102"/>
                  </a:lnTo>
                  <a:lnTo>
                    <a:pt x="309" y="105"/>
                  </a:lnTo>
                  <a:lnTo>
                    <a:pt x="309" y="108"/>
                  </a:lnTo>
                  <a:lnTo>
                    <a:pt x="309" y="120"/>
                  </a:lnTo>
                  <a:lnTo>
                    <a:pt x="312" y="123"/>
                  </a:lnTo>
                  <a:lnTo>
                    <a:pt x="318" y="123"/>
                  </a:lnTo>
                  <a:lnTo>
                    <a:pt x="321" y="123"/>
                  </a:lnTo>
                  <a:lnTo>
                    <a:pt x="330" y="120"/>
                  </a:lnTo>
                  <a:lnTo>
                    <a:pt x="336" y="117"/>
                  </a:lnTo>
                  <a:lnTo>
                    <a:pt x="336" y="117"/>
                  </a:lnTo>
                  <a:lnTo>
                    <a:pt x="339" y="120"/>
                  </a:lnTo>
                  <a:lnTo>
                    <a:pt x="348" y="129"/>
                  </a:lnTo>
                  <a:lnTo>
                    <a:pt x="351" y="132"/>
                  </a:lnTo>
                  <a:lnTo>
                    <a:pt x="360" y="132"/>
                  </a:lnTo>
                  <a:lnTo>
                    <a:pt x="363" y="135"/>
                  </a:lnTo>
                  <a:lnTo>
                    <a:pt x="372" y="147"/>
                  </a:lnTo>
                  <a:lnTo>
                    <a:pt x="375" y="150"/>
                  </a:lnTo>
                  <a:lnTo>
                    <a:pt x="378" y="153"/>
                  </a:lnTo>
                  <a:lnTo>
                    <a:pt x="384" y="156"/>
                  </a:lnTo>
                  <a:lnTo>
                    <a:pt x="393" y="153"/>
                  </a:lnTo>
                  <a:lnTo>
                    <a:pt x="396" y="153"/>
                  </a:lnTo>
                  <a:lnTo>
                    <a:pt x="402" y="156"/>
                  </a:lnTo>
                  <a:lnTo>
                    <a:pt x="405" y="162"/>
                  </a:lnTo>
                  <a:lnTo>
                    <a:pt x="408" y="168"/>
                  </a:lnTo>
                  <a:lnTo>
                    <a:pt x="405" y="168"/>
                  </a:lnTo>
                  <a:lnTo>
                    <a:pt x="405" y="168"/>
                  </a:lnTo>
                  <a:lnTo>
                    <a:pt x="405" y="168"/>
                  </a:lnTo>
                  <a:lnTo>
                    <a:pt x="405" y="168"/>
                  </a:lnTo>
                  <a:lnTo>
                    <a:pt x="402" y="174"/>
                  </a:lnTo>
                  <a:lnTo>
                    <a:pt x="405" y="177"/>
                  </a:lnTo>
                  <a:lnTo>
                    <a:pt x="405" y="177"/>
                  </a:lnTo>
                  <a:lnTo>
                    <a:pt x="408" y="180"/>
                  </a:lnTo>
                  <a:lnTo>
                    <a:pt x="411" y="180"/>
                  </a:lnTo>
                  <a:lnTo>
                    <a:pt x="411" y="180"/>
                  </a:lnTo>
                  <a:lnTo>
                    <a:pt x="411" y="177"/>
                  </a:lnTo>
                  <a:lnTo>
                    <a:pt x="411" y="174"/>
                  </a:lnTo>
                  <a:lnTo>
                    <a:pt x="414" y="174"/>
                  </a:lnTo>
                  <a:lnTo>
                    <a:pt x="414" y="174"/>
                  </a:lnTo>
                  <a:lnTo>
                    <a:pt x="414" y="174"/>
                  </a:lnTo>
                  <a:lnTo>
                    <a:pt x="417" y="177"/>
                  </a:lnTo>
                  <a:lnTo>
                    <a:pt x="423" y="177"/>
                  </a:lnTo>
                  <a:lnTo>
                    <a:pt x="426" y="180"/>
                  </a:lnTo>
                  <a:lnTo>
                    <a:pt x="426" y="180"/>
                  </a:lnTo>
                  <a:lnTo>
                    <a:pt x="426" y="186"/>
                  </a:lnTo>
                  <a:lnTo>
                    <a:pt x="420" y="189"/>
                  </a:lnTo>
                  <a:lnTo>
                    <a:pt x="417" y="189"/>
                  </a:lnTo>
                  <a:lnTo>
                    <a:pt x="405" y="198"/>
                  </a:lnTo>
                  <a:lnTo>
                    <a:pt x="402" y="201"/>
                  </a:lnTo>
                  <a:lnTo>
                    <a:pt x="399" y="201"/>
                  </a:lnTo>
                  <a:lnTo>
                    <a:pt x="399" y="201"/>
                  </a:lnTo>
                  <a:lnTo>
                    <a:pt x="399" y="198"/>
                  </a:lnTo>
                  <a:lnTo>
                    <a:pt x="399" y="195"/>
                  </a:lnTo>
                  <a:lnTo>
                    <a:pt x="396" y="195"/>
                  </a:lnTo>
                  <a:lnTo>
                    <a:pt x="393" y="195"/>
                  </a:lnTo>
                  <a:lnTo>
                    <a:pt x="384" y="195"/>
                  </a:lnTo>
                  <a:lnTo>
                    <a:pt x="384" y="195"/>
                  </a:lnTo>
                  <a:lnTo>
                    <a:pt x="381" y="195"/>
                  </a:lnTo>
                  <a:lnTo>
                    <a:pt x="375" y="189"/>
                  </a:lnTo>
                  <a:lnTo>
                    <a:pt x="372" y="189"/>
                  </a:lnTo>
                  <a:lnTo>
                    <a:pt x="369" y="189"/>
                  </a:lnTo>
                  <a:lnTo>
                    <a:pt x="366" y="189"/>
                  </a:lnTo>
                  <a:lnTo>
                    <a:pt x="363" y="192"/>
                  </a:lnTo>
                  <a:lnTo>
                    <a:pt x="363" y="195"/>
                  </a:lnTo>
                  <a:lnTo>
                    <a:pt x="363" y="195"/>
                  </a:lnTo>
                  <a:lnTo>
                    <a:pt x="363" y="198"/>
                  </a:lnTo>
                  <a:lnTo>
                    <a:pt x="363" y="198"/>
                  </a:lnTo>
                  <a:lnTo>
                    <a:pt x="363" y="201"/>
                  </a:lnTo>
                  <a:lnTo>
                    <a:pt x="363" y="204"/>
                  </a:lnTo>
                  <a:lnTo>
                    <a:pt x="363" y="210"/>
                  </a:lnTo>
                  <a:lnTo>
                    <a:pt x="360" y="213"/>
                  </a:lnTo>
                  <a:lnTo>
                    <a:pt x="357" y="213"/>
                  </a:lnTo>
                  <a:lnTo>
                    <a:pt x="357" y="216"/>
                  </a:lnTo>
                  <a:lnTo>
                    <a:pt x="357" y="216"/>
                  </a:lnTo>
                  <a:lnTo>
                    <a:pt x="357" y="216"/>
                  </a:lnTo>
                  <a:lnTo>
                    <a:pt x="360" y="222"/>
                  </a:lnTo>
                  <a:lnTo>
                    <a:pt x="360" y="225"/>
                  </a:lnTo>
                  <a:lnTo>
                    <a:pt x="363" y="225"/>
                  </a:lnTo>
                  <a:lnTo>
                    <a:pt x="363" y="228"/>
                  </a:lnTo>
                  <a:lnTo>
                    <a:pt x="363" y="228"/>
                  </a:lnTo>
                  <a:lnTo>
                    <a:pt x="363" y="231"/>
                  </a:lnTo>
                  <a:lnTo>
                    <a:pt x="363" y="234"/>
                  </a:lnTo>
                  <a:lnTo>
                    <a:pt x="366" y="237"/>
                  </a:lnTo>
                  <a:lnTo>
                    <a:pt x="366" y="240"/>
                  </a:lnTo>
                  <a:lnTo>
                    <a:pt x="366" y="243"/>
                  </a:lnTo>
                  <a:lnTo>
                    <a:pt x="360" y="255"/>
                  </a:lnTo>
                  <a:lnTo>
                    <a:pt x="357" y="261"/>
                  </a:lnTo>
                  <a:lnTo>
                    <a:pt x="351" y="270"/>
                  </a:lnTo>
                  <a:lnTo>
                    <a:pt x="351" y="273"/>
                  </a:lnTo>
                  <a:lnTo>
                    <a:pt x="351" y="276"/>
                  </a:lnTo>
                  <a:lnTo>
                    <a:pt x="351" y="276"/>
                  </a:lnTo>
                  <a:lnTo>
                    <a:pt x="351" y="279"/>
                  </a:lnTo>
                  <a:lnTo>
                    <a:pt x="351" y="282"/>
                  </a:lnTo>
                  <a:lnTo>
                    <a:pt x="354" y="285"/>
                  </a:lnTo>
                  <a:lnTo>
                    <a:pt x="351" y="288"/>
                  </a:lnTo>
                  <a:lnTo>
                    <a:pt x="351" y="288"/>
                  </a:lnTo>
                  <a:lnTo>
                    <a:pt x="345" y="291"/>
                  </a:lnTo>
                  <a:lnTo>
                    <a:pt x="336" y="300"/>
                  </a:lnTo>
                  <a:lnTo>
                    <a:pt x="339" y="309"/>
                  </a:lnTo>
                  <a:lnTo>
                    <a:pt x="336" y="315"/>
                  </a:lnTo>
                  <a:lnTo>
                    <a:pt x="333" y="318"/>
                  </a:lnTo>
                  <a:lnTo>
                    <a:pt x="333" y="321"/>
                  </a:lnTo>
                  <a:lnTo>
                    <a:pt x="333" y="324"/>
                  </a:lnTo>
                  <a:lnTo>
                    <a:pt x="336" y="339"/>
                  </a:lnTo>
                  <a:lnTo>
                    <a:pt x="339" y="345"/>
                  </a:lnTo>
                  <a:lnTo>
                    <a:pt x="339" y="348"/>
                  </a:lnTo>
                  <a:lnTo>
                    <a:pt x="339" y="363"/>
                  </a:lnTo>
                  <a:lnTo>
                    <a:pt x="339" y="366"/>
                  </a:lnTo>
                  <a:lnTo>
                    <a:pt x="342" y="366"/>
                  </a:lnTo>
                  <a:lnTo>
                    <a:pt x="345" y="369"/>
                  </a:lnTo>
                  <a:lnTo>
                    <a:pt x="348" y="369"/>
                  </a:lnTo>
                  <a:lnTo>
                    <a:pt x="348" y="372"/>
                  </a:lnTo>
                  <a:lnTo>
                    <a:pt x="348" y="375"/>
                  </a:lnTo>
                  <a:lnTo>
                    <a:pt x="348" y="378"/>
                  </a:lnTo>
                  <a:lnTo>
                    <a:pt x="348" y="378"/>
                  </a:lnTo>
                  <a:lnTo>
                    <a:pt x="348" y="378"/>
                  </a:lnTo>
                  <a:lnTo>
                    <a:pt x="348" y="378"/>
                  </a:lnTo>
                  <a:lnTo>
                    <a:pt x="345" y="381"/>
                  </a:lnTo>
                  <a:lnTo>
                    <a:pt x="345" y="384"/>
                  </a:lnTo>
                  <a:lnTo>
                    <a:pt x="345" y="387"/>
                  </a:lnTo>
                  <a:lnTo>
                    <a:pt x="345" y="393"/>
                  </a:lnTo>
                  <a:lnTo>
                    <a:pt x="345" y="393"/>
                  </a:lnTo>
                  <a:lnTo>
                    <a:pt x="345" y="396"/>
                  </a:lnTo>
                  <a:lnTo>
                    <a:pt x="345" y="399"/>
                  </a:lnTo>
                  <a:lnTo>
                    <a:pt x="342" y="399"/>
                  </a:lnTo>
                  <a:lnTo>
                    <a:pt x="342" y="402"/>
                  </a:lnTo>
                  <a:lnTo>
                    <a:pt x="339" y="402"/>
                  </a:lnTo>
                  <a:lnTo>
                    <a:pt x="333" y="402"/>
                  </a:lnTo>
                  <a:lnTo>
                    <a:pt x="330" y="405"/>
                  </a:lnTo>
                  <a:lnTo>
                    <a:pt x="327" y="408"/>
                  </a:lnTo>
                  <a:lnTo>
                    <a:pt x="327" y="411"/>
                  </a:lnTo>
                  <a:lnTo>
                    <a:pt x="324" y="417"/>
                  </a:lnTo>
                  <a:lnTo>
                    <a:pt x="324" y="420"/>
                  </a:lnTo>
                  <a:lnTo>
                    <a:pt x="327" y="423"/>
                  </a:lnTo>
                  <a:lnTo>
                    <a:pt x="327" y="426"/>
                  </a:lnTo>
                  <a:lnTo>
                    <a:pt x="327" y="429"/>
                  </a:lnTo>
                  <a:lnTo>
                    <a:pt x="327" y="432"/>
                  </a:lnTo>
                  <a:lnTo>
                    <a:pt x="324" y="435"/>
                  </a:lnTo>
                  <a:lnTo>
                    <a:pt x="321" y="441"/>
                  </a:lnTo>
                  <a:lnTo>
                    <a:pt x="321" y="441"/>
                  </a:lnTo>
                  <a:lnTo>
                    <a:pt x="324" y="444"/>
                  </a:lnTo>
                  <a:lnTo>
                    <a:pt x="324" y="444"/>
                  </a:lnTo>
                  <a:lnTo>
                    <a:pt x="330" y="450"/>
                  </a:lnTo>
                  <a:lnTo>
                    <a:pt x="339" y="456"/>
                  </a:lnTo>
                  <a:lnTo>
                    <a:pt x="339" y="459"/>
                  </a:lnTo>
                  <a:lnTo>
                    <a:pt x="342" y="465"/>
                  </a:lnTo>
                  <a:lnTo>
                    <a:pt x="339" y="476"/>
                  </a:lnTo>
                  <a:lnTo>
                    <a:pt x="342" y="476"/>
                  </a:lnTo>
                  <a:lnTo>
                    <a:pt x="342" y="488"/>
                  </a:lnTo>
                  <a:lnTo>
                    <a:pt x="345" y="488"/>
                  </a:lnTo>
                  <a:lnTo>
                    <a:pt x="345" y="494"/>
                  </a:lnTo>
                  <a:lnTo>
                    <a:pt x="348" y="497"/>
                  </a:lnTo>
                  <a:lnTo>
                    <a:pt x="351" y="500"/>
                  </a:lnTo>
                  <a:lnTo>
                    <a:pt x="357" y="506"/>
                  </a:lnTo>
                  <a:lnTo>
                    <a:pt x="366" y="509"/>
                  </a:lnTo>
                  <a:lnTo>
                    <a:pt x="381" y="524"/>
                  </a:lnTo>
                  <a:lnTo>
                    <a:pt x="399" y="533"/>
                  </a:lnTo>
                  <a:lnTo>
                    <a:pt x="402" y="533"/>
                  </a:lnTo>
                  <a:lnTo>
                    <a:pt x="411" y="533"/>
                  </a:lnTo>
                  <a:lnTo>
                    <a:pt x="414" y="536"/>
                  </a:lnTo>
                  <a:lnTo>
                    <a:pt x="414" y="536"/>
                  </a:lnTo>
                  <a:lnTo>
                    <a:pt x="414" y="536"/>
                  </a:lnTo>
                  <a:lnTo>
                    <a:pt x="414" y="539"/>
                  </a:lnTo>
                  <a:lnTo>
                    <a:pt x="417" y="539"/>
                  </a:lnTo>
                  <a:lnTo>
                    <a:pt x="417" y="542"/>
                  </a:lnTo>
                  <a:lnTo>
                    <a:pt x="438" y="563"/>
                  </a:lnTo>
                  <a:lnTo>
                    <a:pt x="435" y="566"/>
                  </a:lnTo>
                  <a:lnTo>
                    <a:pt x="432" y="572"/>
                  </a:lnTo>
                  <a:lnTo>
                    <a:pt x="432" y="575"/>
                  </a:lnTo>
                  <a:lnTo>
                    <a:pt x="432" y="578"/>
                  </a:lnTo>
                  <a:lnTo>
                    <a:pt x="432" y="578"/>
                  </a:lnTo>
                  <a:lnTo>
                    <a:pt x="432" y="584"/>
                  </a:lnTo>
                  <a:lnTo>
                    <a:pt x="432" y="587"/>
                  </a:lnTo>
                  <a:lnTo>
                    <a:pt x="435" y="590"/>
                  </a:lnTo>
                  <a:lnTo>
                    <a:pt x="435" y="590"/>
                  </a:lnTo>
                  <a:lnTo>
                    <a:pt x="438" y="590"/>
                  </a:lnTo>
                  <a:lnTo>
                    <a:pt x="438" y="587"/>
                  </a:lnTo>
                  <a:lnTo>
                    <a:pt x="441" y="587"/>
                  </a:lnTo>
                  <a:lnTo>
                    <a:pt x="441" y="584"/>
                  </a:lnTo>
                  <a:lnTo>
                    <a:pt x="444" y="584"/>
                  </a:lnTo>
                  <a:lnTo>
                    <a:pt x="444" y="584"/>
                  </a:lnTo>
                  <a:lnTo>
                    <a:pt x="450" y="584"/>
                  </a:lnTo>
                  <a:lnTo>
                    <a:pt x="453" y="587"/>
                  </a:lnTo>
                  <a:lnTo>
                    <a:pt x="456" y="590"/>
                  </a:lnTo>
                  <a:lnTo>
                    <a:pt x="459" y="599"/>
                  </a:lnTo>
                  <a:lnTo>
                    <a:pt x="462" y="602"/>
                  </a:lnTo>
                  <a:lnTo>
                    <a:pt x="465" y="605"/>
                  </a:lnTo>
                  <a:lnTo>
                    <a:pt x="468" y="605"/>
                  </a:lnTo>
                  <a:lnTo>
                    <a:pt x="471" y="605"/>
                  </a:lnTo>
                  <a:lnTo>
                    <a:pt x="474" y="605"/>
                  </a:lnTo>
                  <a:lnTo>
                    <a:pt x="477" y="605"/>
                  </a:lnTo>
                  <a:lnTo>
                    <a:pt x="480" y="608"/>
                  </a:lnTo>
                  <a:lnTo>
                    <a:pt x="480" y="608"/>
                  </a:lnTo>
                  <a:lnTo>
                    <a:pt x="480" y="611"/>
                  </a:lnTo>
                  <a:lnTo>
                    <a:pt x="480" y="611"/>
                  </a:lnTo>
                  <a:lnTo>
                    <a:pt x="480" y="614"/>
                  </a:lnTo>
                  <a:lnTo>
                    <a:pt x="480" y="617"/>
                  </a:lnTo>
                  <a:lnTo>
                    <a:pt x="480" y="617"/>
                  </a:lnTo>
                  <a:lnTo>
                    <a:pt x="480" y="617"/>
                  </a:lnTo>
                  <a:lnTo>
                    <a:pt x="483" y="620"/>
                  </a:lnTo>
                  <a:lnTo>
                    <a:pt x="489" y="623"/>
                  </a:lnTo>
                  <a:lnTo>
                    <a:pt x="492" y="629"/>
                  </a:lnTo>
                  <a:lnTo>
                    <a:pt x="495" y="632"/>
                  </a:lnTo>
                  <a:lnTo>
                    <a:pt x="495" y="632"/>
                  </a:lnTo>
                  <a:lnTo>
                    <a:pt x="492" y="635"/>
                  </a:lnTo>
                  <a:lnTo>
                    <a:pt x="489" y="638"/>
                  </a:lnTo>
                  <a:lnTo>
                    <a:pt x="489" y="641"/>
                  </a:lnTo>
                  <a:lnTo>
                    <a:pt x="489" y="641"/>
                  </a:lnTo>
                  <a:lnTo>
                    <a:pt x="489" y="644"/>
                  </a:lnTo>
                  <a:lnTo>
                    <a:pt x="489" y="647"/>
                  </a:lnTo>
                  <a:lnTo>
                    <a:pt x="489" y="647"/>
                  </a:lnTo>
                  <a:lnTo>
                    <a:pt x="483" y="656"/>
                  </a:lnTo>
                  <a:lnTo>
                    <a:pt x="483" y="659"/>
                  </a:lnTo>
                  <a:lnTo>
                    <a:pt x="483" y="662"/>
                  </a:lnTo>
                  <a:lnTo>
                    <a:pt x="483" y="662"/>
                  </a:lnTo>
                  <a:lnTo>
                    <a:pt x="480" y="665"/>
                  </a:lnTo>
                  <a:lnTo>
                    <a:pt x="483" y="665"/>
                  </a:lnTo>
                  <a:lnTo>
                    <a:pt x="486" y="668"/>
                  </a:lnTo>
                  <a:lnTo>
                    <a:pt x="495" y="677"/>
                  </a:lnTo>
                  <a:lnTo>
                    <a:pt x="498" y="680"/>
                  </a:lnTo>
                  <a:lnTo>
                    <a:pt x="501" y="683"/>
                  </a:lnTo>
                  <a:lnTo>
                    <a:pt x="501" y="683"/>
                  </a:lnTo>
                  <a:lnTo>
                    <a:pt x="504" y="683"/>
                  </a:lnTo>
                  <a:lnTo>
                    <a:pt x="507" y="686"/>
                  </a:lnTo>
                  <a:lnTo>
                    <a:pt x="510" y="689"/>
                  </a:lnTo>
                  <a:lnTo>
                    <a:pt x="510" y="689"/>
                  </a:lnTo>
                  <a:lnTo>
                    <a:pt x="510" y="692"/>
                  </a:lnTo>
                  <a:lnTo>
                    <a:pt x="510" y="695"/>
                  </a:lnTo>
                  <a:lnTo>
                    <a:pt x="510" y="701"/>
                  </a:lnTo>
                  <a:lnTo>
                    <a:pt x="510" y="704"/>
                  </a:lnTo>
                  <a:lnTo>
                    <a:pt x="510" y="707"/>
                  </a:lnTo>
                  <a:lnTo>
                    <a:pt x="513" y="707"/>
                  </a:lnTo>
                  <a:lnTo>
                    <a:pt x="513" y="707"/>
                  </a:lnTo>
                  <a:lnTo>
                    <a:pt x="516" y="707"/>
                  </a:lnTo>
                  <a:lnTo>
                    <a:pt x="516" y="707"/>
                  </a:lnTo>
                  <a:lnTo>
                    <a:pt x="522" y="704"/>
                  </a:lnTo>
                  <a:lnTo>
                    <a:pt x="531" y="716"/>
                  </a:lnTo>
                  <a:lnTo>
                    <a:pt x="531" y="719"/>
                  </a:lnTo>
                  <a:lnTo>
                    <a:pt x="531" y="722"/>
                  </a:lnTo>
                  <a:lnTo>
                    <a:pt x="531" y="725"/>
                  </a:lnTo>
                  <a:lnTo>
                    <a:pt x="528" y="725"/>
                  </a:lnTo>
                  <a:lnTo>
                    <a:pt x="528" y="725"/>
                  </a:lnTo>
                  <a:lnTo>
                    <a:pt x="525" y="725"/>
                  </a:lnTo>
                  <a:lnTo>
                    <a:pt x="522" y="728"/>
                  </a:lnTo>
                  <a:lnTo>
                    <a:pt x="519" y="737"/>
                  </a:lnTo>
                  <a:lnTo>
                    <a:pt x="516" y="737"/>
                  </a:lnTo>
                  <a:lnTo>
                    <a:pt x="495" y="755"/>
                  </a:lnTo>
                  <a:lnTo>
                    <a:pt x="492" y="758"/>
                  </a:lnTo>
                  <a:lnTo>
                    <a:pt x="489" y="761"/>
                  </a:lnTo>
                  <a:lnTo>
                    <a:pt x="492" y="767"/>
                  </a:lnTo>
                  <a:lnTo>
                    <a:pt x="492" y="770"/>
                  </a:lnTo>
                  <a:lnTo>
                    <a:pt x="492" y="776"/>
                  </a:lnTo>
                  <a:lnTo>
                    <a:pt x="489" y="779"/>
                  </a:lnTo>
                  <a:lnTo>
                    <a:pt x="489" y="782"/>
                  </a:lnTo>
                  <a:lnTo>
                    <a:pt x="492" y="785"/>
                  </a:lnTo>
                  <a:lnTo>
                    <a:pt x="492" y="788"/>
                  </a:lnTo>
                  <a:lnTo>
                    <a:pt x="489" y="791"/>
                  </a:lnTo>
                  <a:lnTo>
                    <a:pt x="489" y="794"/>
                  </a:lnTo>
                  <a:lnTo>
                    <a:pt x="486" y="794"/>
                  </a:lnTo>
                  <a:lnTo>
                    <a:pt x="465" y="803"/>
                  </a:lnTo>
                  <a:lnTo>
                    <a:pt x="465" y="803"/>
                  </a:lnTo>
                  <a:lnTo>
                    <a:pt x="462" y="803"/>
                  </a:lnTo>
                  <a:lnTo>
                    <a:pt x="459" y="803"/>
                  </a:lnTo>
                  <a:lnTo>
                    <a:pt x="447" y="794"/>
                  </a:lnTo>
                  <a:lnTo>
                    <a:pt x="444" y="794"/>
                  </a:lnTo>
                  <a:lnTo>
                    <a:pt x="441" y="797"/>
                  </a:lnTo>
                  <a:lnTo>
                    <a:pt x="435" y="797"/>
                  </a:lnTo>
                  <a:lnTo>
                    <a:pt x="435" y="797"/>
                  </a:lnTo>
                  <a:lnTo>
                    <a:pt x="432" y="797"/>
                  </a:lnTo>
                  <a:lnTo>
                    <a:pt x="429" y="800"/>
                  </a:lnTo>
                  <a:lnTo>
                    <a:pt x="429" y="803"/>
                  </a:lnTo>
                  <a:lnTo>
                    <a:pt x="420" y="818"/>
                  </a:lnTo>
                  <a:lnTo>
                    <a:pt x="420" y="821"/>
                  </a:lnTo>
                  <a:lnTo>
                    <a:pt x="420" y="821"/>
                  </a:lnTo>
                  <a:lnTo>
                    <a:pt x="417" y="824"/>
                  </a:lnTo>
                  <a:lnTo>
                    <a:pt x="417" y="821"/>
                  </a:lnTo>
                  <a:lnTo>
                    <a:pt x="414" y="821"/>
                  </a:lnTo>
                  <a:lnTo>
                    <a:pt x="414" y="818"/>
                  </a:lnTo>
                  <a:lnTo>
                    <a:pt x="411" y="818"/>
                  </a:lnTo>
                  <a:lnTo>
                    <a:pt x="411" y="818"/>
                  </a:lnTo>
                  <a:lnTo>
                    <a:pt x="405" y="824"/>
                  </a:lnTo>
                  <a:lnTo>
                    <a:pt x="402" y="824"/>
                  </a:lnTo>
                  <a:lnTo>
                    <a:pt x="399" y="824"/>
                  </a:lnTo>
                  <a:lnTo>
                    <a:pt x="399" y="821"/>
                  </a:lnTo>
                  <a:lnTo>
                    <a:pt x="399" y="815"/>
                  </a:lnTo>
                  <a:lnTo>
                    <a:pt x="399" y="815"/>
                  </a:lnTo>
                  <a:lnTo>
                    <a:pt x="396" y="815"/>
                  </a:lnTo>
                  <a:lnTo>
                    <a:pt x="393" y="812"/>
                  </a:lnTo>
                  <a:lnTo>
                    <a:pt x="390" y="809"/>
                  </a:lnTo>
                  <a:lnTo>
                    <a:pt x="384" y="806"/>
                  </a:lnTo>
                  <a:lnTo>
                    <a:pt x="384" y="803"/>
                  </a:lnTo>
                  <a:lnTo>
                    <a:pt x="381" y="803"/>
                  </a:lnTo>
                  <a:lnTo>
                    <a:pt x="381" y="800"/>
                  </a:lnTo>
                  <a:lnTo>
                    <a:pt x="381" y="797"/>
                  </a:lnTo>
                  <a:lnTo>
                    <a:pt x="381" y="797"/>
                  </a:lnTo>
                  <a:lnTo>
                    <a:pt x="378" y="797"/>
                  </a:lnTo>
                  <a:lnTo>
                    <a:pt x="375" y="797"/>
                  </a:lnTo>
                  <a:lnTo>
                    <a:pt x="375" y="800"/>
                  </a:lnTo>
                  <a:lnTo>
                    <a:pt x="375" y="803"/>
                  </a:lnTo>
                  <a:lnTo>
                    <a:pt x="372" y="803"/>
                  </a:lnTo>
                  <a:lnTo>
                    <a:pt x="372" y="806"/>
                  </a:lnTo>
                  <a:lnTo>
                    <a:pt x="369" y="806"/>
                  </a:lnTo>
                  <a:lnTo>
                    <a:pt x="366" y="806"/>
                  </a:lnTo>
                  <a:lnTo>
                    <a:pt x="366" y="806"/>
                  </a:lnTo>
                  <a:lnTo>
                    <a:pt x="363" y="806"/>
                  </a:lnTo>
                  <a:lnTo>
                    <a:pt x="360" y="803"/>
                  </a:lnTo>
                  <a:lnTo>
                    <a:pt x="357" y="800"/>
                  </a:lnTo>
                  <a:lnTo>
                    <a:pt x="354" y="797"/>
                  </a:lnTo>
                  <a:lnTo>
                    <a:pt x="351" y="791"/>
                  </a:lnTo>
                  <a:lnTo>
                    <a:pt x="348" y="788"/>
                  </a:lnTo>
                  <a:lnTo>
                    <a:pt x="348" y="788"/>
                  </a:lnTo>
                  <a:lnTo>
                    <a:pt x="345" y="788"/>
                  </a:lnTo>
                  <a:lnTo>
                    <a:pt x="342" y="791"/>
                  </a:lnTo>
                  <a:lnTo>
                    <a:pt x="342" y="794"/>
                  </a:lnTo>
                  <a:lnTo>
                    <a:pt x="339" y="794"/>
                  </a:lnTo>
                  <a:lnTo>
                    <a:pt x="339" y="794"/>
                  </a:lnTo>
                  <a:lnTo>
                    <a:pt x="336" y="791"/>
                  </a:lnTo>
                  <a:lnTo>
                    <a:pt x="333" y="788"/>
                  </a:lnTo>
                  <a:lnTo>
                    <a:pt x="333" y="785"/>
                  </a:lnTo>
                  <a:lnTo>
                    <a:pt x="333" y="776"/>
                  </a:lnTo>
                  <a:lnTo>
                    <a:pt x="333" y="773"/>
                  </a:lnTo>
                  <a:lnTo>
                    <a:pt x="333" y="773"/>
                  </a:lnTo>
                  <a:lnTo>
                    <a:pt x="330" y="770"/>
                  </a:lnTo>
                  <a:lnTo>
                    <a:pt x="330" y="770"/>
                  </a:lnTo>
                  <a:lnTo>
                    <a:pt x="327" y="767"/>
                  </a:lnTo>
                  <a:lnTo>
                    <a:pt x="327" y="764"/>
                  </a:lnTo>
                  <a:lnTo>
                    <a:pt x="330" y="761"/>
                  </a:lnTo>
                  <a:lnTo>
                    <a:pt x="330" y="761"/>
                  </a:lnTo>
                  <a:lnTo>
                    <a:pt x="336" y="761"/>
                  </a:lnTo>
                  <a:lnTo>
                    <a:pt x="336" y="761"/>
                  </a:lnTo>
                  <a:lnTo>
                    <a:pt x="339" y="758"/>
                  </a:lnTo>
                  <a:lnTo>
                    <a:pt x="339" y="758"/>
                  </a:lnTo>
                  <a:lnTo>
                    <a:pt x="339" y="755"/>
                  </a:lnTo>
                  <a:lnTo>
                    <a:pt x="339" y="755"/>
                  </a:lnTo>
                  <a:lnTo>
                    <a:pt x="336" y="746"/>
                  </a:lnTo>
                  <a:lnTo>
                    <a:pt x="330" y="737"/>
                  </a:lnTo>
                  <a:lnTo>
                    <a:pt x="321" y="722"/>
                  </a:lnTo>
                  <a:lnTo>
                    <a:pt x="318" y="722"/>
                  </a:lnTo>
                  <a:lnTo>
                    <a:pt x="315" y="722"/>
                  </a:lnTo>
                  <a:lnTo>
                    <a:pt x="315" y="728"/>
                  </a:lnTo>
                  <a:lnTo>
                    <a:pt x="312" y="728"/>
                  </a:lnTo>
                  <a:lnTo>
                    <a:pt x="312" y="728"/>
                  </a:lnTo>
                  <a:lnTo>
                    <a:pt x="309" y="725"/>
                  </a:lnTo>
                  <a:lnTo>
                    <a:pt x="309" y="722"/>
                  </a:lnTo>
                  <a:lnTo>
                    <a:pt x="309" y="722"/>
                  </a:lnTo>
                  <a:lnTo>
                    <a:pt x="309" y="719"/>
                  </a:lnTo>
                  <a:lnTo>
                    <a:pt x="312" y="716"/>
                  </a:lnTo>
                  <a:lnTo>
                    <a:pt x="312" y="713"/>
                  </a:lnTo>
                  <a:lnTo>
                    <a:pt x="312" y="713"/>
                  </a:lnTo>
                  <a:lnTo>
                    <a:pt x="312" y="710"/>
                  </a:lnTo>
                  <a:lnTo>
                    <a:pt x="309" y="710"/>
                  </a:lnTo>
                  <a:lnTo>
                    <a:pt x="303" y="707"/>
                  </a:lnTo>
                  <a:lnTo>
                    <a:pt x="300" y="707"/>
                  </a:lnTo>
                  <a:lnTo>
                    <a:pt x="300" y="704"/>
                  </a:lnTo>
                  <a:lnTo>
                    <a:pt x="300" y="701"/>
                  </a:lnTo>
                  <a:lnTo>
                    <a:pt x="300" y="698"/>
                  </a:lnTo>
                  <a:lnTo>
                    <a:pt x="297" y="695"/>
                  </a:lnTo>
                  <a:lnTo>
                    <a:pt x="285" y="692"/>
                  </a:lnTo>
                  <a:lnTo>
                    <a:pt x="279" y="689"/>
                  </a:lnTo>
                  <a:lnTo>
                    <a:pt x="273" y="692"/>
                  </a:lnTo>
                  <a:lnTo>
                    <a:pt x="270" y="692"/>
                  </a:lnTo>
                  <a:lnTo>
                    <a:pt x="267" y="692"/>
                  </a:lnTo>
                  <a:lnTo>
                    <a:pt x="258" y="689"/>
                  </a:lnTo>
                  <a:lnTo>
                    <a:pt x="258" y="689"/>
                  </a:lnTo>
                  <a:lnTo>
                    <a:pt x="255" y="692"/>
                  </a:lnTo>
                  <a:lnTo>
                    <a:pt x="249" y="695"/>
                  </a:lnTo>
                  <a:lnTo>
                    <a:pt x="249" y="698"/>
                  </a:lnTo>
                  <a:lnTo>
                    <a:pt x="249" y="701"/>
                  </a:lnTo>
                  <a:lnTo>
                    <a:pt x="249" y="704"/>
                  </a:lnTo>
                  <a:lnTo>
                    <a:pt x="249" y="704"/>
                  </a:lnTo>
                  <a:lnTo>
                    <a:pt x="246" y="707"/>
                  </a:lnTo>
                  <a:lnTo>
                    <a:pt x="198" y="713"/>
                  </a:lnTo>
                  <a:lnTo>
                    <a:pt x="192" y="719"/>
                  </a:lnTo>
                  <a:lnTo>
                    <a:pt x="189" y="719"/>
                  </a:lnTo>
                  <a:lnTo>
                    <a:pt x="186" y="719"/>
                  </a:lnTo>
                  <a:lnTo>
                    <a:pt x="183" y="716"/>
                  </a:lnTo>
                  <a:lnTo>
                    <a:pt x="180" y="710"/>
                  </a:lnTo>
                  <a:lnTo>
                    <a:pt x="177" y="704"/>
                  </a:lnTo>
                  <a:lnTo>
                    <a:pt x="177" y="704"/>
                  </a:lnTo>
                  <a:lnTo>
                    <a:pt x="174" y="704"/>
                  </a:lnTo>
                  <a:lnTo>
                    <a:pt x="174" y="707"/>
                  </a:lnTo>
                  <a:lnTo>
                    <a:pt x="174" y="707"/>
                  </a:lnTo>
                  <a:lnTo>
                    <a:pt x="174" y="710"/>
                  </a:lnTo>
                  <a:lnTo>
                    <a:pt x="174" y="713"/>
                  </a:lnTo>
                  <a:lnTo>
                    <a:pt x="174" y="713"/>
                  </a:lnTo>
                  <a:lnTo>
                    <a:pt x="174" y="713"/>
                  </a:lnTo>
                  <a:lnTo>
                    <a:pt x="171" y="713"/>
                  </a:lnTo>
                  <a:lnTo>
                    <a:pt x="168" y="710"/>
                  </a:lnTo>
                  <a:lnTo>
                    <a:pt x="168" y="710"/>
                  </a:lnTo>
                  <a:lnTo>
                    <a:pt x="165" y="710"/>
                  </a:lnTo>
                  <a:lnTo>
                    <a:pt x="162" y="710"/>
                  </a:lnTo>
                  <a:lnTo>
                    <a:pt x="162" y="713"/>
                  </a:lnTo>
                  <a:lnTo>
                    <a:pt x="159" y="713"/>
                  </a:lnTo>
                  <a:lnTo>
                    <a:pt x="159" y="716"/>
                  </a:lnTo>
                  <a:lnTo>
                    <a:pt x="156" y="716"/>
                  </a:lnTo>
                  <a:lnTo>
                    <a:pt x="156" y="716"/>
                  </a:lnTo>
                  <a:lnTo>
                    <a:pt x="150" y="716"/>
                  </a:lnTo>
                  <a:lnTo>
                    <a:pt x="147" y="716"/>
                  </a:lnTo>
                  <a:lnTo>
                    <a:pt x="144" y="713"/>
                  </a:lnTo>
                  <a:lnTo>
                    <a:pt x="144" y="716"/>
                  </a:lnTo>
                  <a:lnTo>
                    <a:pt x="141" y="719"/>
                  </a:lnTo>
                  <a:lnTo>
                    <a:pt x="138" y="719"/>
                  </a:lnTo>
                  <a:lnTo>
                    <a:pt x="135" y="719"/>
                  </a:lnTo>
                  <a:lnTo>
                    <a:pt x="135" y="719"/>
                  </a:lnTo>
                  <a:lnTo>
                    <a:pt x="132" y="716"/>
                  </a:lnTo>
                  <a:lnTo>
                    <a:pt x="129" y="716"/>
                  </a:lnTo>
                  <a:lnTo>
                    <a:pt x="129" y="716"/>
                  </a:lnTo>
                  <a:lnTo>
                    <a:pt x="120" y="719"/>
                  </a:lnTo>
                  <a:lnTo>
                    <a:pt x="114" y="716"/>
                  </a:lnTo>
                  <a:lnTo>
                    <a:pt x="111" y="716"/>
                  </a:lnTo>
                  <a:lnTo>
                    <a:pt x="111" y="713"/>
                  </a:lnTo>
                  <a:lnTo>
                    <a:pt x="111" y="710"/>
                  </a:lnTo>
                  <a:lnTo>
                    <a:pt x="111" y="710"/>
                  </a:lnTo>
                  <a:lnTo>
                    <a:pt x="111" y="704"/>
                  </a:lnTo>
                  <a:lnTo>
                    <a:pt x="111" y="701"/>
                  </a:lnTo>
                  <a:lnTo>
                    <a:pt x="108" y="698"/>
                  </a:lnTo>
                  <a:lnTo>
                    <a:pt x="105" y="698"/>
                  </a:lnTo>
                  <a:lnTo>
                    <a:pt x="102" y="701"/>
                  </a:lnTo>
                  <a:lnTo>
                    <a:pt x="99" y="701"/>
                  </a:lnTo>
                  <a:lnTo>
                    <a:pt x="96" y="698"/>
                  </a:lnTo>
                  <a:lnTo>
                    <a:pt x="93" y="698"/>
                  </a:lnTo>
                  <a:lnTo>
                    <a:pt x="93" y="695"/>
                  </a:lnTo>
                  <a:lnTo>
                    <a:pt x="93" y="695"/>
                  </a:lnTo>
                  <a:lnTo>
                    <a:pt x="96" y="695"/>
                  </a:lnTo>
                  <a:lnTo>
                    <a:pt x="99" y="692"/>
                  </a:lnTo>
                  <a:lnTo>
                    <a:pt x="99" y="692"/>
                  </a:lnTo>
                  <a:lnTo>
                    <a:pt x="99" y="689"/>
                  </a:lnTo>
                  <a:lnTo>
                    <a:pt x="99" y="689"/>
                  </a:lnTo>
                  <a:lnTo>
                    <a:pt x="84" y="662"/>
                  </a:lnTo>
                  <a:lnTo>
                    <a:pt x="81" y="656"/>
                  </a:lnTo>
                  <a:lnTo>
                    <a:pt x="78" y="653"/>
                  </a:lnTo>
                  <a:lnTo>
                    <a:pt x="78" y="653"/>
                  </a:lnTo>
                  <a:lnTo>
                    <a:pt x="75" y="650"/>
                  </a:lnTo>
                  <a:lnTo>
                    <a:pt x="75" y="647"/>
                  </a:lnTo>
                  <a:lnTo>
                    <a:pt x="75" y="644"/>
                  </a:lnTo>
                  <a:lnTo>
                    <a:pt x="69" y="644"/>
                  </a:lnTo>
                  <a:lnTo>
                    <a:pt x="69" y="644"/>
                  </a:lnTo>
                  <a:lnTo>
                    <a:pt x="66" y="647"/>
                  </a:lnTo>
                  <a:lnTo>
                    <a:pt x="66" y="647"/>
                  </a:lnTo>
                  <a:lnTo>
                    <a:pt x="66" y="650"/>
                  </a:lnTo>
                  <a:lnTo>
                    <a:pt x="63" y="650"/>
                  </a:lnTo>
                  <a:lnTo>
                    <a:pt x="60" y="650"/>
                  </a:lnTo>
                  <a:lnTo>
                    <a:pt x="57" y="647"/>
                  </a:lnTo>
                  <a:lnTo>
                    <a:pt x="48" y="641"/>
                  </a:lnTo>
                  <a:lnTo>
                    <a:pt x="42" y="638"/>
                  </a:lnTo>
                  <a:lnTo>
                    <a:pt x="42" y="635"/>
                  </a:lnTo>
                  <a:lnTo>
                    <a:pt x="42" y="635"/>
                  </a:lnTo>
                  <a:lnTo>
                    <a:pt x="45" y="629"/>
                  </a:lnTo>
                  <a:lnTo>
                    <a:pt x="48" y="629"/>
                  </a:lnTo>
                  <a:lnTo>
                    <a:pt x="48" y="626"/>
                  </a:lnTo>
                  <a:lnTo>
                    <a:pt x="48" y="623"/>
                  </a:lnTo>
                  <a:lnTo>
                    <a:pt x="48" y="620"/>
                  </a:lnTo>
                  <a:lnTo>
                    <a:pt x="48" y="617"/>
                  </a:lnTo>
                  <a:lnTo>
                    <a:pt x="48" y="617"/>
                  </a:lnTo>
                  <a:lnTo>
                    <a:pt x="48" y="614"/>
                  </a:lnTo>
                  <a:lnTo>
                    <a:pt x="45" y="611"/>
                  </a:lnTo>
                  <a:lnTo>
                    <a:pt x="42" y="605"/>
                  </a:lnTo>
                  <a:lnTo>
                    <a:pt x="30" y="587"/>
                  </a:lnTo>
                  <a:lnTo>
                    <a:pt x="27" y="584"/>
                  </a:lnTo>
                  <a:lnTo>
                    <a:pt x="24" y="581"/>
                  </a:lnTo>
                  <a:lnTo>
                    <a:pt x="15" y="578"/>
                  </a:lnTo>
                  <a:lnTo>
                    <a:pt x="12" y="578"/>
                  </a:lnTo>
                  <a:lnTo>
                    <a:pt x="9" y="578"/>
                  </a:lnTo>
                  <a:lnTo>
                    <a:pt x="6" y="578"/>
                  </a:lnTo>
                  <a:lnTo>
                    <a:pt x="6" y="575"/>
                  </a:lnTo>
                  <a:lnTo>
                    <a:pt x="6" y="572"/>
                  </a:lnTo>
                  <a:lnTo>
                    <a:pt x="6" y="569"/>
                  </a:lnTo>
                  <a:lnTo>
                    <a:pt x="3" y="563"/>
                  </a:lnTo>
                  <a:lnTo>
                    <a:pt x="0" y="560"/>
                  </a:lnTo>
                  <a:lnTo>
                    <a:pt x="3" y="557"/>
                  </a:lnTo>
                  <a:lnTo>
                    <a:pt x="3" y="554"/>
                  </a:lnTo>
                  <a:lnTo>
                    <a:pt x="3" y="551"/>
                  </a:lnTo>
                  <a:lnTo>
                    <a:pt x="3" y="551"/>
                  </a:lnTo>
                  <a:lnTo>
                    <a:pt x="0" y="548"/>
                  </a:lnTo>
                  <a:lnTo>
                    <a:pt x="0" y="545"/>
                  </a:lnTo>
                  <a:lnTo>
                    <a:pt x="3" y="542"/>
                  </a:lnTo>
                  <a:lnTo>
                    <a:pt x="6" y="539"/>
                  </a:lnTo>
                  <a:lnTo>
                    <a:pt x="6" y="536"/>
                  </a:lnTo>
                  <a:lnTo>
                    <a:pt x="6" y="536"/>
                  </a:lnTo>
                  <a:lnTo>
                    <a:pt x="6" y="533"/>
                  </a:lnTo>
                  <a:lnTo>
                    <a:pt x="3" y="530"/>
                  </a:lnTo>
                  <a:lnTo>
                    <a:pt x="3" y="527"/>
                  </a:lnTo>
                  <a:lnTo>
                    <a:pt x="6" y="527"/>
                  </a:lnTo>
                  <a:lnTo>
                    <a:pt x="9" y="527"/>
                  </a:lnTo>
                  <a:lnTo>
                    <a:pt x="12" y="527"/>
                  </a:lnTo>
                  <a:lnTo>
                    <a:pt x="15" y="527"/>
                  </a:lnTo>
                  <a:lnTo>
                    <a:pt x="15" y="524"/>
                  </a:lnTo>
                  <a:lnTo>
                    <a:pt x="18" y="521"/>
                  </a:lnTo>
                  <a:lnTo>
                    <a:pt x="18" y="515"/>
                  </a:lnTo>
                  <a:lnTo>
                    <a:pt x="24" y="509"/>
                  </a:lnTo>
                  <a:lnTo>
                    <a:pt x="33" y="500"/>
                  </a:lnTo>
                  <a:lnTo>
                    <a:pt x="27" y="494"/>
                  </a:lnTo>
                  <a:lnTo>
                    <a:pt x="27" y="491"/>
                  </a:lnTo>
                  <a:lnTo>
                    <a:pt x="24" y="491"/>
                  </a:lnTo>
                  <a:lnTo>
                    <a:pt x="24" y="491"/>
                  </a:lnTo>
                  <a:lnTo>
                    <a:pt x="18" y="491"/>
                  </a:lnTo>
                  <a:lnTo>
                    <a:pt x="18" y="491"/>
                  </a:lnTo>
                  <a:lnTo>
                    <a:pt x="15" y="491"/>
                  </a:lnTo>
                  <a:lnTo>
                    <a:pt x="15" y="488"/>
                  </a:lnTo>
                  <a:lnTo>
                    <a:pt x="15" y="485"/>
                  </a:lnTo>
                  <a:lnTo>
                    <a:pt x="15" y="476"/>
                  </a:lnTo>
                  <a:lnTo>
                    <a:pt x="15" y="473"/>
                  </a:lnTo>
                  <a:lnTo>
                    <a:pt x="15" y="470"/>
                  </a:lnTo>
                  <a:lnTo>
                    <a:pt x="15" y="468"/>
                  </a:lnTo>
                  <a:lnTo>
                    <a:pt x="15" y="465"/>
                  </a:lnTo>
                  <a:lnTo>
                    <a:pt x="12" y="465"/>
                  </a:lnTo>
                  <a:lnTo>
                    <a:pt x="12" y="462"/>
                  </a:lnTo>
                  <a:lnTo>
                    <a:pt x="9" y="462"/>
                  </a:lnTo>
                  <a:lnTo>
                    <a:pt x="9" y="459"/>
                  </a:lnTo>
                  <a:lnTo>
                    <a:pt x="9" y="459"/>
                  </a:lnTo>
                  <a:lnTo>
                    <a:pt x="6" y="456"/>
                  </a:lnTo>
                  <a:lnTo>
                    <a:pt x="6" y="456"/>
                  </a:lnTo>
                  <a:lnTo>
                    <a:pt x="3" y="459"/>
                  </a:lnTo>
                  <a:lnTo>
                    <a:pt x="3" y="456"/>
                  </a:lnTo>
                  <a:lnTo>
                    <a:pt x="3" y="456"/>
                  </a:lnTo>
                  <a:lnTo>
                    <a:pt x="3" y="456"/>
                  </a:lnTo>
                  <a:lnTo>
                    <a:pt x="3" y="453"/>
                  </a:lnTo>
                  <a:lnTo>
                    <a:pt x="3" y="450"/>
                  </a:lnTo>
                  <a:lnTo>
                    <a:pt x="3" y="450"/>
                  </a:lnTo>
                  <a:lnTo>
                    <a:pt x="6" y="447"/>
                  </a:lnTo>
                  <a:lnTo>
                    <a:pt x="9" y="444"/>
                  </a:lnTo>
                  <a:lnTo>
                    <a:pt x="9" y="444"/>
                  </a:lnTo>
                  <a:lnTo>
                    <a:pt x="6" y="441"/>
                  </a:lnTo>
                  <a:lnTo>
                    <a:pt x="3" y="438"/>
                  </a:lnTo>
                  <a:lnTo>
                    <a:pt x="6" y="438"/>
                  </a:lnTo>
                  <a:lnTo>
                    <a:pt x="6" y="435"/>
                  </a:lnTo>
                  <a:lnTo>
                    <a:pt x="15" y="435"/>
                  </a:lnTo>
                  <a:lnTo>
                    <a:pt x="18" y="435"/>
                  </a:lnTo>
                  <a:lnTo>
                    <a:pt x="18" y="435"/>
                  </a:lnTo>
                  <a:lnTo>
                    <a:pt x="18" y="432"/>
                  </a:lnTo>
                  <a:lnTo>
                    <a:pt x="18" y="426"/>
                  </a:lnTo>
                  <a:lnTo>
                    <a:pt x="24" y="420"/>
                  </a:lnTo>
                  <a:lnTo>
                    <a:pt x="24" y="414"/>
                  </a:lnTo>
                  <a:lnTo>
                    <a:pt x="27" y="411"/>
                  </a:lnTo>
                  <a:lnTo>
                    <a:pt x="39" y="399"/>
                  </a:lnTo>
                  <a:lnTo>
                    <a:pt x="42" y="396"/>
                  </a:lnTo>
                  <a:lnTo>
                    <a:pt x="42" y="393"/>
                  </a:lnTo>
                  <a:lnTo>
                    <a:pt x="42" y="390"/>
                  </a:lnTo>
                  <a:lnTo>
                    <a:pt x="45" y="387"/>
                  </a:lnTo>
                  <a:lnTo>
                    <a:pt x="51" y="384"/>
                  </a:lnTo>
                  <a:lnTo>
                    <a:pt x="51" y="381"/>
                  </a:lnTo>
                  <a:lnTo>
                    <a:pt x="57" y="378"/>
                  </a:lnTo>
                  <a:lnTo>
                    <a:pt x="57" y="375"/>
                  </a:lnTo>
                  <a:lnTo>
                    <a:pt x="60" y="375"/>
                  </a:lnTo>
                  <a:lnTo>
                    <a:pt x="60" y="372"/>
                  </a:lnTo>
                  <a:lnTo>
                    <a:pt x="60" y="369"/>
                  </a:lnTo>
                  <a:lnTo>
                    <a:pt x="60" y="369"/>
                  </a:lnTo>
                  <a:lnTo>
                    <a:pt x="57" y="366"/>
                  </a:lnTo>
                  <a:lnTo>
                    <a:pt x="54" y="366"/>
                  </a:lnTo>
                  <a:lnTo>
                    <a:pt x="54" y="366"/>
                  </a:lnTo>
                  <a:lnTo>
                    <a:pt x="45" y="366"/>
                  </a:lnTo>
                  <a:lnTo>
                    <a:pt x="45" y="366"/>
                  </a:lnTo>
                  <a:lnTo>
                    <a:pt x="42" y="366"/>
                  </a:lnTo>
                  <a:lnTo>
                    <a:pt x="42" y="363"/>
                  </a:lnTo>
                  <a:lnTo>
                    <a:pt x="42" y="363"/>
                  </a:lnTo>
                  <a:lnTo>
                    <a:pt x="42" y="360"/>
                  </a:lnTo>
                  <a:lnTo>
                    <a:pt x="42" y="360"/>
                  </a:lnTo>
                  <a:lnTo>
                    <a:pt x="42" y="357"/>
                  </a:lnTo>
                  <a:lnTo>
                    <a:pt x="45" y="357"/>
                  </a:lnTo>
                  <a:lnTo>
                    <a:pt x="48" y="354"/>
                  </a:lnTo>
                  <a:lnTo>
                    <a:pt x="48" y="351"/>
                  </a:lnTo>
                  <a:lnTo>
                    <a:pt x="51" y="348"/>
                  </a:lnTo>
                  <a:lnTo>
                    <a:pt x="51" y="345"/>
                  </a:lnTo>
                  <a:lnTo>
                    <a:pt x="51" y="342"/>
                  </a:lnTo>
                  <a:lnTo>
                    <a:pt x="51" y="339"/>
                  </a:lnTo>
                  <a:lnTo>
                    <a:pt x="51" y="336"/>
                  </a:lnTo>
                  <a:lnTo>
                    <a:pt x="51" y="333"/>
                  </a:lnTo>
                  <a:lnTo>
                    <a:pt x="51" y="333"/>
                  </a:lnTo>
                  <a:lnTo>
                    <a:pt x="51" y="330"/>
                  </a:lnTo>
                  <a:lnTo>
                    <a:pt x="54" y="330"/>
                  </a:lnTo>
                  <a:lnTo>
                    <a:pt x="57" y="330"/>
                  </a:lnTo>
                  <a:lnTo>
                    <a:pt x="57" y="327"/>
                  </a:lnTo>
                  <a:lnTo>
                    <a:pt x="66" y="330"/>
                  </a:lnTo>
                  <a:lnTo>
                    <a:pt x="69" y="330"/>
                  </a:lnTo>
                  <a:lnTo>
                    <a:pt x="72" y="330"/>
                  </a:lnTo>
                  <a:lnTo>
                    <a:pt x="75" y="327"/>
                  </a:lnTo>
                  <a:lnTo>
                    <a:pt x="75" y="324"/>
                  </a:lnTo>
                  <a:lnTo>
                    <a:pt x="75" y="321"/>
                  </a:lnTo>
                  <a:lnTo>
                    <a:pt x="75" y="321"/>
                  </a:lnTo>
                  <a:lnTo>
                    <a:pt x="75" y="318"/>
                  </a:lnTo>
                  <a:lnTo>
                    <a:pt x="72" y="318"/>
                  </a:lnTo>
                  <a:lnTo>
                    <a:pt x="69" y="315"/>
                  </a:lnTo>
                  <a:lnTo>
                    <a:pt x="69" y="315"/>
                  </a:lnTo>
                  <a:lnTo>
                    <a:pt x="69" y="312"/>
                  </a:lnTo>
                  <a:lnTo>
                    <a:pt x="66" y="312"/>
                  </a:lnTo>
                  <a:lnTo>
                    <a:pt x="63" y="312"/>
                  </a:lnTo>
                  <a:lnTo>
                    <a:pt x="63" y="312"/>
                  </a:lnTo>
                  <a:lnTo>
                    <a:pt x="60" y="309"/>
                  </a:lnTo>
                  <a:lnTo>
                    <a:pt x="60" y="306"/>
                  </a:lnTo>
                  <a:lnTo>
                    <a:pt x="60" y="306"/>
                  </a:lnTo>
                  <a:lnTo>
                    <a:pt x="60" y="291"/>
                  </a:lnTo>
                  <a:lnTo>
                    <a:pt x="60" y="288"/>
                  </a:lnTo>
                  <a:lnTo>
                    <a:pt x="60" y="285"/>
                  </a:lnTo>
                  <a:lnTo>
                    <a:pt x="57" y="282"/>
                  </a:lnTo>
                  <a:lnTo>
                    <a:pt x="57" y="279"/>
                  </a:lnTo>
                  <a:lnTo>
                    <a:pt x="60" y="276"/>
                  </a:lnTo>
                  <a:lnTo>
                    <a:pt x="66" y="273"/>
                  </a:lnTo>
                  <a:lnTo>
                    <a:pt x="84" y="267"/>
                  </a:lnTo>
                  <a:lnTo>
                    <a:pt x="99" y="264"/>
                  </a:lnTo>
                  <a:lnTo>
                    <a:pt x="99" y="264"/>
                  </a:lnTo>
                  <a:lnTo>
                    <a:pt x="102" y="264"/>
                  </a:lnTo>
                  <a:lnTo>
                    <a:pt x="102" y="261"/>
                  </a:lnTo>
                  <a:lnTo>
                    <a:pt x="99" y="258"/>
                  </a:lnTo>
                  <a:lnTo>
                    <a:pt x="99" y="258"/>
                  </a:lnTo>
                  <a:lnTo>
                    <a:pt x="102" y="255"/>
                  </a:lnTo>
                  <a:lnTo>
                    <a:pt x="105" y="255"/>
                  </a:lnTo>
                  <a:lnTo>
                    <a:pt x="108" y="255"/>
                  </a:lnTo>
                  <a:lnTo>
                    <a:pt x="111" y="255"/>
                  </a:lnTo>
                  <a:lnTo>
                    <a:pt x="114" y="255"/>
                  </a:lnTo>
                  <a:lnTo>
                    <a:pt x="120" y="261"/>
                  </a:lnTo>
                  <a:lnTo>
                    <a:pt x="123" y="261"/>
                  </a:lnTo>
                  <a:lnTo>
                    <a:pt x="126" y="261"/>
                  </a:lnTo>
                  <a:lnTo>
                    <a:pt x="126" y="258"/>
                  </a:lnTo>
                  <a:lnTo>
                    <a:pt x="129" y="258"/>
                  </a:lnTo>
                  <a:lnTo>
                    <a:pt x="132" y="258"/>
                  </a:lnTo>
                  <a:lnTo>
                    <a:pt x="135" y="261"/>
                  </a:lnTo>
                  <a:lnTo>
                    <a:pt x="138" y="261"/>
                  </a:lnTo>
                  <a:lnTo>
                    <a:pt x="138" y="261"/>
                  </a:lnTo>
                  <a:lnTo>
                    <a:pt x="141" y="258"/>
                  </a:lnTo>
                  <a:lnTo>
                    <a:pt x="141" y="255"/>
                  </a:lnTo>
                  <a:lnTo>
                    <a:pt x="141" y="255"/>
                  </a:lnTo>
                  <a:lnTo>
                    <a:pt x="141" y="246"/>
                  </a:lnTo>
                  <a:lnTo>
                    <a:pt x="141" y="240"/>
                  </a:lnTo>
                  <a:lnTo>
                    <a:pt x="138" y="240"/>
                  </a:lnTo>
                  <a:lnTo>
                    <a:pt x="138" y="237"/>
                  </a:lnTo>
                  <a:lnTo>
                    <a:pt x="138" y="234"/>
                  </a:lnTo>
                  <a:lnTo>
                    <a:pt x="141" y="234"/>
                  </a:lnTo>
                  <a:lnTo>
                    <a:pt x="144" y="231"/>
                  </a:lnTo>
                  <a:lnTo>
                    <a:pt x="144" y="228"/>
                  </a:lnTo>
                  <a:lnTo>
                    <a:pt x="141" y="222"/>
                  </a:lnTo>
                  <a:lnTo>
                    <a:pt x="138" y="219"/>
                  </a:lnTo>
                  <a:lnTo>
                    <a:pt x="138" y="216"/>
                  </a:lnTo>
                  <a:lnTo>
                    <a:pt x="141" y="213"/>
                  </a:lnTo>
                  <a:lnTo>
                    <a:pt x="144" y="210"/>
                  </a:lnTo>
                  <a:lnTo>
                    <a:pt x="144" y="207"/>
                  </a:lnTo>
                  <a:lnTo>
                    <a:pt x="144" y="204"/>
                  </a:lnTo>
                  <a:lnTo>
                    <a:pt x="144" y="201"/>
                  </a:lnTo>
                  <a:lnTo>
                    <a:pt x="144" y="198"/>
                  </a:lnTo>
                  <a:lnTo>
                    <a:pt x="144" y="195"/>
                  </a:lnTo>
                  <a:lnTo>
                    <a:pt x="147" y="192"/>
                  </a:lnTo>
                  <a:lnTo>
                    <a:pt x="144" y="189"/>
                  </a:lnTo>
                  <a:lnTo>
                    <a:pt x="144" y="189"/>
                  </a:lnTo>
                  <a:lnTo>
                    <a:pt x="144" y="186"/>
                  </a:lnTo>
                  <a:lnTo>
                    <a:pt x="141" y="180"/>
                  </a:lnTo>
                  <a:lnTo>
                    <a:pt x="141" y="177"/>
                  </a:lnTo>
                  <a:lnTo>
                    <a:pt x="141" y="174"/>
                  </a:lnTo>
                  <a:lnTo>
                    <a:pt x="141" y="171"/>
                  </a:lnTo>
                  <a:lnTo>
                    <a:pt x="144" y="171"/>
                  </a:lnTo>
                  <a:lnTo>
                    <a:pt x="147" y="171"/>
                  </a:lnTo>
                  <a:lnTo>
                    <a:pt x="150" y="171"/>
                  </a:lnTo>
                  <a:lnTo>
                    <a:pt x="153" y="168"/>
                  </a:lnTo>
                  <a:lnTo>
                    <a:pt x="156" y="168"/>
                  </a:lnTo>
                  <a:lnTo>
                    <a:pt x="159" y="162"/>
                  </a:lnTo>
                  <a:lnTo>
                    <a:pt x="159" y="159"/>
                  </a:lnTo>
                  <a:lnTo>
                    <a:pt x="162" y="156"/>
                  </a:lnTo>
                  <a:lnTo>
                    <a:pt x="165" y="156"/>
                  </a:lnTo>
                  <a:lnTo>
                    <a:pt x="165" y="153"/>
                  </a:lnTo>
                  <a:lnTo>
                    <a:pt x="168" y="150"/>
                  </a:lnTo>
                  <a:lnTo>
                    <a:pt x="177" y="144"/>
                  </a:lnTo>
                  <a:lnTo>
                    <a:pt x="180" y="141"/>
                  </a:lnTo>
                  <a:lnTo>
                    <a:pt x="180" y="138"/>
                  </a:lnTo>
                  <a:lnTo>
                    <a:pt x="180" y="135"/>
                  </a:lnTo>
                  <a:lnTo>
                    <a:pt x="177" y="129"/>
                  </a:lnTo>
                  <a:lnTo>
                    <a:pt x="174" y="126"/>
                  </a:lnTo>
                  <a:lnTo>
                    <a:pt x="174" y="126"/>
                  </a:lnTo>
                  <a:lnTo>
                    <a:pt x="177" y="114"/>
                  </a:lnTo>
                  <a:lnTo>
                    <a:pt x="177" y="108"/>
                  </a:lnTo>
                  <a:lnTo>
                    <a:pt x="180" y="105"/>
                  </a:lnTo>
                  <a:lnTo>
                    <a:pt x="183" y="99"/>
                  </a:lnTo>
                  <a:lnTo>
                    <a:pt x="183" y="96"/>
                  </a:lnTo>
                  <a:lnTo>
                    <a:pt x="183" y="93"/>
                  </a:lnTo>
                  <a:lnTo>
                    <a:pt x="183" y="90"/>
                  </a:lnTo>
                  <a:lnTo>
                    <a:pt x="180" y="84"/>
                  </a:lnTo>
                  <a:lnTo>
                    <a:pt x="177" y="81"/>
                  </a:lnTo>
                  <a:lnTo>
                    <a:pt x="177" y="78"/>
                  </a:lnTo>
                  <a:lnTo>
                    <a:pt x="177" y="72"/>
                  </a:lnTo>
                  <a:lnTo>
                    <a:pt x="177" y="66"/>
                  </a:lnTo>
                  <a:lnTo>
                    <a:pt x="177" y="66"/>
                  </a:lnTo>
                  <a:lnTo>
                    <a:pt x="189" y="66"/>
                  </a:lnTo>
                  <a:lnTo>
                    <a:pt x="222" y="75"/>
                  </a:lnTo>
                  <a:lnTo>
                    <a:pt x="222" y="75"/>
                  </a:lnTo>
                  <a:lnTo>
                    <a:pt x="228" y="72"/>
                  </a:lnTo>
                  <a:lnTo>
                    <a:pt x="258" y="57"/>
                  </a:lnTo>
                  <a:lnTo>
                    <a:pt x="267" y="57"/>
                  </a:lnTo>
                  <a:lnTo>
                    <a:pt x="270" y="54"/>
                  </a:lnTo>
                  <a:lnTo>
                    <a:pt x="270" y="54"/>
                  </a:lnTo>
                  <a:lnTo>
                    <a:pt x="270" y="51"/>
                  </a:lnTo>
                  <a:lnTo>
                    <a:pt x="273" y="45"/>
                  </a:lnTo>
                  <a:lnTo>
                    <a:pt x="273" y="36"/>
                  </a:lnTo>
                  <a:lnTo>
                    <a:pt x="273" y="33"/>
                  </a:lnTo>
                  <a:lnTo>
                    <a:pt x="273" y="33"/>
                  </a:lnTo>
                  <a:lnTo>
                    <a:pt x="273" y="30"/>
                  </a:lnTo>
                  <a:lnTo>
                    <a:pt x="273" y="27"/>
                  </a:lnTo>
                  <a:lnTo>
                    <a:pt x="273" y="24"/>
                  </a:lnTo>
                  <a:lnTo>
                    <a:pt x="297" y="0"/>
                  </a:lnTo>
                  <a:lnTo>
                    <a:pt x="297" y="0"/>
                  </a:lnTo>
                  <a:lnTo>
                    <a:pt x="303" y="0"/>
                  </a:lnTo>
                  <a:lnTo>
                    <a:pt x="303" y="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9" name="Freeform 21"/>
            <p:cNvSpPr/>
            <p:nvPr/>
          </p:nvSpPr>
          <p:spPr bwMode="auto">
            <a:xfrm>
              <a:off x="2404382" y="1958976"/>
              <a:ext cx="1022350" cy="1289050"/>
            </a:xfrm>
            <a:custGeom>
              <a:avLst/>
              <a:gdLst>
                <a:gd name="T0" fmla="*/ 638 w 644"/>
                <a:gd name="T1" fmla="*/ 284 h 812"/>
                <a:gd name="T2" fmla="*/ 623 w 644"/>
                <a:gd name="T3" fmla="*/ 326 h 812"/>
                <a:gd name="T4" fmla="*/ 620 w 644"/>
                <a:gd name="T5" fmla="*/ 356 h 812"/>
                <a:gd name="T6" fmla="*/ 587 w 644"/>
                <a:gd name="T7" fmla="*/ 374 h 812"/>
                <a:gd name="T8" fmla="*/ 599 w 644"/>
                <a:gd name="T9" fmla="*/ 398 h 812"/>
                <a:gd name="T10" fmla="*/ 599 w 644"/>
                <a:gd name="T11" fmla="*/ 437 h 812"/>
                <a:gd name="T12" fmla="*/ 602 w 644"/>
                <a:gd name="T13" fmla="*/ 482 h 812"/>
                <a:gd name="T14" fmla="*/ 596 w 644"/>
                <a:gd name="T15" fmla="*/ 512 h 812"/>
                <a:gd name="T16" fmla="*/ 614 w 644"/>
                <a:gd name="T17" fmla="*/ 530 h 812"/>
                <a:gd name="T18" fmla="*/ 626 w 644"/>
                <a:gd name="T19" fmla="*/ 587 h 812"/>
                <a:gd name="T20" fmla="*/ 635 w 644"/>
                <a:gd name="T21" fmla="*/ 620 h 812"/>
                <a:gd name="T22" fmla="*/ 635 w 644"/>
                <a:gd name="T23" fmla="*/ 653 h 812"/>
                <a:gd name="T24" fmla="*/ 587 w 644"/>
                <a:gd name="T25" fmla="*/ 695 h 812"/>
                <a:gd name="T26" fmla="*/ 560 w 644"/>
                <a:gd name="T27" fmla="*/ 695 h 812"/>
                <a:gd name="T28" fmla="*/ 530 w 644"/>
                <a:gd name="T29" fmla="*/ 719 h 812"/>
                <a:gd name="T30" fmla="*/ 539 w 644"/>
                <a:gd name="T31" fmla="*/ 743 h 812"/>
                <a:gd name="T32" fmla="*/ 491 w 644"/>
                <a:gd name="T33" fmla="*/ 758 h 812"/>
                <a:gd name="T34" fmla="*/ 423 w 644"/>
                <a:gd name="T35" fmla="*/ 788 h 812"/>
                <a:gd name="T36" fmla="*/ 363 w 644"/>
                <a:gd name="T37" fmla="*/ 782 h 812"/>
                <a:gd name="T38" fmla="*/ 351 w 644"/>
                <a:gd name="T39" fmla="*/ 797 h 812"/>
                <a:gd name="T40" fmla="*/ 321 w 644"/>
                <a:gd name="T41" fmla="*/ 794 h 812"/>
                <a:gd name="T42" fmla="*/ 270 w 644"/>
                <a:gd name="T43" fmla="*/ 797 h 812"/>
                <a:gd name="T44" fmla="*/ 234 w 644"/>
                <a:gd name="T45" fmla="*/ 800 h 812"/>
                <a:gd name="T46" fmla="*/ 225 w 644"/>
                <a:gd name="T47" fmla="*/ 758 h 812"/>
                <a:gd name="T48" fmla="*/ 183 w 644"/>
                <a:gd name="T49" fmla="*/ 737 h 812"/>
                <a:gd name="T50" fmla="*/ 177 w 644"/>
                <a:gd name="T51" fmla="*/ 695 h 812"/>
                <a:gd name="T52" fmla="*/ 105 w 644"/>
                <a:gd name="T53" fmla="*/ 611 h 812"/>
                <a:gd name="T54" fmla="*/ 108 w 644"/>
                <a:gd name="T55" fmla="*/ 623 h 812"/>
                <a:gd name="T56" fmla="*/ 54 w 644"/>
                <a:gd name="T57" fmla="*/ 632 h 812"/>
                <a:gd name="T58" fmla="*/ 42 w 644"/>
                <a:gd name="T59" fmla="*/ 599 h 812"/>
                <a:gd name="T60" fmla="*/ 27 w 644"/>
                <a:gd name="T61" fmla="*/ 584 h 812"/>
                <a:gd name="T62" fmla="*/ 9 w 644"/>
                <a:gd name="T63" fmla="*/ 575 h 812"/>
                <a:gd name="T64" fmla="*/ 15 w 644"/>
                <a:gd name="T65" fmla="*/ 503 h 812"/>
                <a:gd name="T66" fmla="*/ 30 w 644"/>
                <a:gd name="T67" fmla="*/ 437 h 812"/>
                <a:gd name="T68" fmla="*/ 69 w 644"/>
                <a:gd name="T69" fmla="*/ 416 h 812"/>
                <a:gd name="T70" fmla="*/ 114 w 644"/>
                <a:gd name="T71" fmla="*/ 404 h 812"/>
                <a:gd name="T72" fmla="*/ 141 w 644"/>
                <a:gd name="T73" fmla="*/ 368 h 812"/>
                <a:gd name="T74" fmla="*/ 156 w 644"/>
                <a:gd name="T75" fmla="*/ 323 h 812"/>
                <a:gd name="T76" fmla="*/ 156 w 644"/>
                <a:gd name="T77" fmla="*/ 287 h 812"/>
                <a:gd name="T78" fmla="*/ 162 w 644"/>
                <a:gd name="T79" fmla="*/ 272 h 812"/>
                <a:gd name="T80" fmla="*/ 165 w 644"/>
                <a:gd name="T81" fmla="*/ 248 h 812"/>
                <a:gd name="T82" fmla="*/ 153 w 644"/>
                <a:gd name="T83" fmla="*/ 218 h 812"/>
                <a:gd name="T84" fmla="*/ 156 w 644"/>
                <a:gd name="T85" fmla="*/ 191 h 812"/>
                <a:gd name="T86" fmla="*/ 189 w 644"/>
                <a:gd name="T87" fmla="*/ 155 h 812"/>
                <a:gd name="T88" fmla="*/ 186 w 644"/>
                <a:gd name="T89" fmla="*/ 134 h 812"/>
                <a:gd name="T90" fmla="*/ 195 w 644"/>
                <a:gd name="T91" fmla="*/ 72 h 812"/>
                <a:gd name="T92" fmla="*/ 216 w 644"/>
                <a:gd name="T93" fmla="*/ 60 h 812"/>
                <a:gd name="T94" fmla="*/ 246 w 644"/>
                <a:gd name="T95" fmla="*/ 60 h 812"/>
                <a:gd name="T96" fmla="*/ 273 w 644"/>
                <a:gd name="T97" fmla="*/ 39 h 812"/>
                <a:gd name="T98" fmla="*/ 300 w 644"/>
                <a:gd name="T99" fmla="*/ 0 h 812"/>
                <a:gd name="T100" fmla="*/ 318 w 644"/>
                <a:gd name="T101" fmla="*/ 57 h 812"/>
                <a:gd name="T102" fmla="*/ 321 w 644"/>
                <a:gd name="T103" fmla="*/ 80 h 812"/>
                <a:gd name="T104" fmla="*/ 354 w 644"/>
                <a:gd name="T105" fmla="*/ 122 h 812"/>
                <a:gd name="T106" fmla="*/ 378 w 644"/>
                <a:gd name="T107" fmla="*/ 155 h 812"/>
                <a:gd name="T108" fmla="*/ 405 w 644"/>
                <a:gd name="T109" fmla="*/ 194 h 812"/>
                <a:gd name="T110" fmla="*/ 446 w 644"/>
                <a:gd name="T111" fmla="*/ 200 h 812"/>
                <a:gd name="T112" fmla="*/ 470 w 644"/>
                <a:gd name="T113" fmla="*/ 200 h 812"/>
                <a:gd name="T114" fmla="*/ 515 w 644"/>
                <a:gd name="T115" fmla="*/ 230 h 812"/>
                <a:gd name="T116" fmla="*/ 506 w 644"/>
                <a:gd name="T117" fmla="*/ 248 h 812"/>
                <a:gd name="T118" fmla="*/ 551 w 644"/>
                <a:gd name="T119" fmla="*/ 260 h 812"/>
                <a:gd name="T120" fmla="*/ 575 w 644"/>
                <a:gd name="T121" fmla="*/ 257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44" h="812">
                  <a:moveTo>
                    <a:pt x="602" y="251"/>
                  </a:moveTo>
                  <a:lnTo>
                    <a:pt x="605" y="251"/>
                  </a:lnTo>
                  <a:lnTo>
                    <a:pt x="611" y="251"/>
                  </a:lnTo>
                  <a:lnTo>
                    <a:pt x="617" y="254"/>
                  </a:lnTo>
                  <a:lnTo>
                    <a:pt x="620" y="254"/>
                  </a:lnTo>
                  <a:lnTo>
                    <a:pt x="623" y="254"/>
                  </a:lnTo>
                  <a:lnTo>
                    <a:pt x="623" y="257"/>
                  </a:lnTo>
                  <a:lnTo>
                    <a:pt x="626" y="260"/>
                  </a:lnTo>
                  <a:lnTo>
                    <a:pt x="629" y="275"/>
                  </a:lnTo>
                  <a:lnTo>
                    <a:pt x="629" y="278"/>
                  </a:lnTo>
                  <a:lnTo>
                    <a:pt x="632" y="281"/>
                  </a:lnTo>
                  <a:lnTo>
                    <a:pt x="638" y="284"/>
                  </a:lnTo>
                  <a:lnTo>
                    <a:pt x="641" y="290"/>
                  </a:lnTo>
                  <a:lnTo>
                    <a:pt x="644" y="290"/>
                  </a:lnTo>
                  <a:lnTo>
                    <a:pt x="644" y="293"/>
                  </a:lnTo>
                  <a:lnTo>
                    <a:pt x="644" y="299"/>
                  </a:lnTo>
                  <a:lnTo>
                    <a:pt x="644" y="302"/>
                  </a:lnTo>
                  <a:lnTo>
                    <a:pt x="638" y="311"/>
                  </a:lnTo>
                  <a:lnTo>
                    <a:pt x="638" y="314"/>
                  </a:lnTo>
                  <a:lnTo>
                    <a:pt x="635" y="317"/>
                  </a:lnTo>
                  <a:lnTo>
                    <a:pt x="632" y="320"/>
                  </a:lnTo>
                  <a:lnTo>
                    <a:pt x="629" y="320"/>
                  </a:lnTo>
                  <a:lnTo>
                    <a:pt x="626" y="326"/>
                  </a:lnTo>
                  <a:lnTo>
                    <a:pt x="623" y="326"/>
                  </a:lnTo>
                  <a:lnTo>
                    <a:pt x="623" y="329"/>
                  </a:lnTo>
                  <a:lnTo>
                    <a:pt x="620" y="326"/>
                  </a:lnTo>
                  <a:lnTo>
                    <a:pt x="617" y="329"/>
                  </a:lnTo>
                  <a:lnTo>
                    <a:pt x="617" y="332"/>
                  </a:lnTo>
                  <a:lnTo>
                    <a:pt x="617" y="338"/>
                  </a:lnTo>
                  <a:lnTo>
                    <a:pt x="620" y="341"/>
                  </a:lnTo>
                  <a:lnTo>
                    <a:pt x="620" y="344"/>
                  </a:lnTo>
                  <a:lnTo>
                    <a:pt x="623" y="347"/>
                  </a:lnTo>
                  <a:lnTo>
                    <a:pt x="620" y="350"/>
                  </a:lnTo>
                  <a:lnTo>
                    <a:pt x="620" y="350"/>
                  </a:lnTo>
                  <a:lnTo>
                    <a:pt x="620" y="353"/>
                  </a:lnTo>
                  <a:lnTo>
                    <a:pt x="620" y="356"/>
                  </a:lnTo>
                  <a:lnTo>
                    <a:pt x="620" y="356"/>
                  </a:lnTo>
                  <a:lnTo>
                    <a:pt x="620" y="359"/>
                  </a:lnTo>
                  <a:lnTo>
                    <a:pt x="620" y="362"/>
                  </a:lnTo>
                  <a:lnTo>
                    <a:pt x="617" y="365"/>
                  </a:lnTo>
                  <a:lnTo>
                    <a:pt x="617" y="365"/>
                  </a:lnTo>
                  <a:lnTo>
                    <a:pt x="608" y="368"/>
                  </a:lnTo>
                  <a:lnTo>
                    <a:pt x="602" y="374"/>
                  </a:lnTo>
                  <a:lnTo>
                    <a:pt x="599" y="374"/>
                  </a:lnTo>
                  <a:lnTo>
                    <a:pt x="599" y="374"/>
                  </a:lnTo>
                  <a:lnTo>
                    <a:pt x="593" y="374"/>
                  </a:lnTo>
                  <a:lnTo>
                    <a:pt x="590" y="374"/>
                  </a:lnTo>
                  <a:lnTo>
                    <a:pt x="587" y="374"/>
                  </a:lnTo>
                  <a:lnTo>
                    <a:pt x="587" y="377"/>
                  </a:lnTo>
                  <a:lnTo>
                    <a:pt x="584" y="377"/>
                  </a:lnTo>
                  <a:lnTo>
                    <a:pt x="584" y="377"/>
                  </a:lnTo>
                  <a:lnTo>
                    <a:pt x="584" y="380"/>
                  </a:lnTo>
                  <a:lnTo>
                    <a:pt x="584" y="383"/>
                  </a:lnTo>
                  <a:lnTo>
                    <a:pt x="584" y="386"/>
                  </a:lnTo>
                  <a:lnTo>
                    <a:pt x="584" y="389"/>
                  </a:lnTo>
                  <a:lnTo>
                    <a:pt x="587" y="389"/>
                  </a:lnTo>
                  <a:lnTo>
                    <a:pt x="590" y="389"/>
                  </a:lnTo>
                  <a:lnTo>
                    <a:pt x="590" y="392"/>
                  </a:lnTo>
                  <a:lnTo>
                    <a:pt x="593" y="392"/>
                  </a:lnTo>
                  <a:lnTo>
                    <a:pt x="599" y="398"/>
                  </a:lnTo>
                  <a:lnTo>
                    <a:pt x="602" y="401"/>
                  </a:lnTo>
                  <a:lnTo>
                    <a:pt x="605" y="407"/>
                  </a:lnTo>
                  <a:lnTo>
                    <a:pt x="605" y="410"/>
                  </a:lnTo>
                  <a:lnTo>
                    <a:pt x="605" y="413"/>
                  </a:lnTo>
                  <a:lnTo>
                    <a:pt x="602" y="416"/>
                  </a:lnTo>
                  <a:lnTo>
                    <a:pt x="602" y="419"/>
                  </a:lnTo>
                  <a:lnTo>
                    <a:pt x="605" y="422"/>
                  </a:lnTo>
                  <a:lnTo>
                    <a:pt x="611" y="431"/>
                  </a:lnTo>
                  <a:lnTo>
                    <a:pt x="614" y="434"/>
                  </a:lnTo>
                  <a:lnTo>
                    <a:pt x="608" y="437"/>
                  </a:lnTo>
                  <a:lnTo>
                    <a:pt x="599" y="437"/>
                  </a:lnTo>
                  <a:lnTo>
                    <a:pt x="599" y="437"/>
                  </a:lnTo>
                  <a:lnTo>
                    <a:pt x="590" y="443"/>
                  </a:lnTo>
                  <a:lnTo>
                    <a:pt x="590" y="443"/>
                  </a:lnTo>
                  <a:lnTo>
                    <a:pt x="590" y="446"/>
                  </a:lnTo>
                  <a:lnTo>
                    <a:pt x="593" y="452"/>
                  </a:lnTo>
                  <a:lnTo>
                    <a:pt x="596" y="455"/>
                  </a:lnTo>
                  <a:lnTo>
                    <a:pt x="599" y="461"/>
                  </a:lnTo>
                  <a:lnTo>
                    <a:pt x="599" y="464"/>
                  </a:lnTo>
                  <a:lnTo>
                    <a:pt x="602" y="470"/>
                  </a:lnTo>
                  <a:lnTo>
                    <a:pt x="605" y="470"/>
                  </a:lnTo>
                  <a:lnTo>
                    <a:pt x="605" y="473"/>
                  </a:lnTo>
                  <a:lnTo>
                    <a:pt x="605" y="476"/>
                  </a:lnTo>
                  <a:lnTo>
                    <a:pt x="602" y="482"/>
                  </a:lnTo>
                  <a:lnTo>
                    <a:pt x="602" y="485"/>
                  </a:lnTo>
                  <a:lnTo>
                    <a:pt x="602" y="488"/>
                  </a:lnTo>
                  <a:lnTo>
                    <a:pt x="602" y="491"/>
                  </a:lnTo>
                  <a:lnTo>
                    <a:pt x="599" y="491"/>
                  </a:lnTo>
                  <a:lnTo>
                    <a:pt x="599" y="491"/>
                  </a:lnTo>
                  <a:lnTo>
                    <a:pt x="596" y="497"/>
                  </a:lnTo>
                  <a:lnTo>
                    <a:pt x="596" y="500"/>
                  </a:lnTo>
                  <a:lnTo>
                    <a:pt x="593" y="503"/>
                  </a:lnTo>
                  <a:lnTo>
                    <a:pt x="593" y="506"/>
                  </a:lnTo>
                  <a:lnTo>
                    <a:pt x="593" y="506"/>
                  </a:lnTo>
                  <a:lnTo>
                    <a:pt x="593" y="509"/>
                  </a:lnTo>
                  <a:lnTo>
                    <a:pt x="596" y="512"/>
                  </a:lnTo>
                  <a:lnTo>
                    <a:pt x="596" y="512"/>
                  </a:lnTo>
                  <a:lnTo>
                    <a:pt x="596" y="515"/>
                  </a:lnTo>
                  <a:lnTo>
                    <a:pt x="596" y="515"/>
                  </a:lnTo>
                  <a:lnTo>
                    <a:pt x="599" y="515"/>
                  </a:lnTo>
                  <a:lnTo>
                    <a:pt x="599" y="515"/>
                  </a:lnTo>
                  <a:lnTo>
                    <a:pt x="602" y="515"/>
                  </a:lnTo>
                  <a:lnTo>
                    <a:pt x="602" y="518"/>
                  </a:lnTo>
                  <a:lnTo>
                    <a:pt x="608" y="524"/>
                  </a:lnTo>
                  <a:lnTo>
                    <a:pt x="608" y="524"/>
                  </a:lnTo>
                  <a:lnTo>
                    <a:pt x="611" y="527"/>
                  </a:lnTo>
                  <a:lnTo>
                    <a:pt x="614" y="530"/>
                  </a:lnTo>
                  <a:lnTo>
                    <a:pt x="614" y="530"/>
                  </a:lnTo>
                  <a:lnTo>
                    <a:pt x="614" y="533"/>
                  </a:lnTo>
                  <a:lnTo>
                    <a:pt x="617" y="545"/>
                  </a:lnTo>
                  <a:lnTo>
                    <a:pt x="617" y="545"/>
                  </a:lnTo>
                  <a:lnTo>
                    <a:pt x="620" y="548"/>
                  </a:lnTo>
                  <a:lnTo>
                    <a:pt x="623" y="557"/>
                  </a:lnTo>
                  <a:lnTo>
                    <a:pt x="623" y="566"/>
                  </a:lnTo>
                  <a:lnTo>
                    <a:pt x="626" y="569"/>
                  </a:lnTo>
                  <a:lnTo>
                    <a:pt x="626" y="575"/>
                  </a:lnTo>
                  <a:lnTo>
                    <a:pt x="626" y="575"/>
                  </a:lnTo>
                  <a:lnTo>
                    <a:pt x="626" y="578"/>
                  </a:lnTo>
                  <a:lnTo>
                    <a:pt x="626" y="584"/>
                  </a:lnTo>
                  <a:lnTo>
                    <a:pt x="626" y="587"/>
                  </a:lnTo>
                  <a:lnTo>
                    <a:pt x="626" y="587"/>
                  </a:lnTo>
                  <a:lnTo>
                    <a:pt x="626" y="590"/>
                  </a:lnTo>
                  <a:lnTo>
                    <a:pt x="629" y="590"/>
                  </a:lnTo>
                  <a:lnTo>
                    <a:pt x="632" y="596"/>
                  </a:lnTo>
                  <a:lnTo>
                    <a:pt x="632" y="596"/>
                  </a:lnTo>
                  <a:lnTo>
                    <a:pt x="632" y="596"/>
                  </a:lnTo>
                  <a:lnTo>
                    <a:pt x="635" y="596"/>
                  </a:lnTo>
                  <a:lnTo>
                    <a:pt x="635" y="602"/>
                  </a:lnTo>
                  <a:lnTo>
                    <a:pt x="635" y="611"/>
                  </a:lnTo>
                  <a:lnTo>
                    <a:pt x="635" y="614"/>
                  </a:lnTo>
                  <a:lnTo>
                    <a:pt x="635" y="617"/>
                  </a:lnTo>
                  <a:lnTo>
                    <a:pt x="635" y="620"/>
                  </a:lnTo>
                  <a:lnTo>
                    <a:pt x="635" y="623"/>
                  </a:lnTo>
                  <a:lnTo>
                    <a:pt x="632" y="629"/>
                  </a:lnTo>
                  <a:lnTo>
                    <a:pt x="632" y="635"/>
                  </a:lnTo>
                  <a:lnTo>
                    <a:pt x="632" y="638"/>
                  </a:lnTo>
                  <a:lnTo>
                    <a:pt x="632" y="638"/>
                  </a:lnTo>
                  <a:lnTo>
                    <a:pt x="632" y="641"/>
                  </a:lnTo>
                  <a:lnTo>
                    <a:pt x="632" y="641"/>
                  </a:lnTo>
                  <a:lnTo>
                    <a:pt x="635" y="647"/>
                  </a:lnTo>
                  <a:lnTo>
                    <a:pt x="635" y="647"/>
                  </a:lnTo>
                  <a:lnTo>
                    <a:pt x="635" y="650"/>
                  </a:lnTo>
                  <a:lnTo>
                    <a:pt x="635" y="653"/>
                  </a:lnTo>
                  <a:lnTo>
                    <a:pt x="635" y="653"/>
                  </a:lnTo>
                  <a:lnTo>
                    <a:pt x="632" y="656"/>
                  </a:lnTo>
                  <a:lnTo>
                    <a:pt x="629" y="665"/>
                  </a:lnTo>
                  <a:lnTo>
                    <a:pt x="626" y="668"/>
                  </a:lnTo>
                  <a:lnTo>
                    <a:pt x="626" y="671"/>
                  </a:lnTo>
                  <a:lnTo>
                    <a:pt x="626" y="677"/>
                  </a:lnTo>
                  <a:lnTo>
                    <a:pt x="620" y="677"/>
                  </a:lnTo>
                  <a:lnTo>
                    <a:pt x="614" y="674"/>
                  </a:lnTo>
                  <a:lnTo>
                    <a:pt x="605" y="680"/>
                  </a:lnTo>
                  <a:lnTo>
                    <a:pt x="590" y="686"/>
                  </a:lnTo>
                  <a:lnTo>
                    <a:pt x="590" y="689"/>
                  </a:lnTo>
                  <a:lnTo>
                    <a:pt x="587" y="692"/>
                  </a:lnTo>
                  <a:lnTo>
                    <a:pt x="587" y="695"/>
                  </a:lnTo>
                  <a:lnTo>
                    <a:pt x="584" y="695"/>
                  </a:lnTo>
                  <a:lnTo>
                    <a:pt x="584" y="695"/>
                  </a:lnTo>
                  <a:lnTo>
                    <a:pt x="581" y="695"/>
                  </a:lnTo>
                  <a:lnTo>
                    <a:pt x="578" y="695"/>
                  </a:lnTo>
                  <a:lnTo>
                    <a:pt x="575" y="695"/>
                  </a:lnTo>
                  <a:lnTo>
                    <a:pt x="572" y="701"/>
                  </a:lnTo>
                  <a:lnTo>
                    <a:pt x="572" y="701"/>
                  </a:lnTo>
                  <a:lnTo>
                    <a:pt x="563" y="698"/>
                  </a:lnTo>
                  <a:lnTo>
                    <a:pt x="563" y="695"/>
                  </a:lnTo>
                  <a:lnTo>
                    <a:pt x="563" y="695"/>
                  </a:lnTo>
                  <a:lnTo>
                    <a:pt x="560" y="695"/>
                  </a:lnTo>
                  <a:lnTo>
                    <a:pt x="560" y="695"/>
                  </a:lnTo>
                  <a:lnTo>
                    <a:pt x="557" y="698"/>
                  </a:lnTo>
                  <a:lnTo>
                    <a:pt x="548" y="704"/>
                  </a:lnTo>
                  <a:lnTo>
                    <a:pt x="545" y="707"/>
                  </a:lnTo>
                  <a:lnTo>
                    <a:pt x="539" y="707"/>
                  </a:lnTo>
                  <a:lnTo>
                    <a:pt x="539" y="707"/>
                  </a:lnTo>
                  <a:lnTo>
                    <a:pt x="539" y="710"/>
                  </a:lnTo>
                  <a:lnTo>
                    <a:pt x="539" y="713"/>
                  </a:lnTo>
                  <a:lnTo>
                    <a:pt x="539" y="716"/>
                  </a:lnTo>
                  <a:lnTo>
                    <a:pt x="536" y="716"/>
                  </a:lnTo>
                  <a:lnTo>
                    <a:pt x="533" y="716"/>
                  </a:lnTo>
                  <a:lnTo>
                    <a:pt x="530" y="716"/>
                  </a:lnTo>
                  <a:lnTo>
                    <a:pt x="530" y="719"/>
                  </a:lnTo>
                  <a:lnTo>
                    <a:pt x="530" y="719"/>
                  </a:lnTo>
                  <a:lnTo>
                    <a:pt x="530" y="722"/>
                  </a:lnTo>
                  <a:lnTo>
                    <a:pt x="533" y="725"/>
                  </a:lnTo>
                  <a:lnTo>
                    <a:pt x="533" y="725"/>
                  </a:lnTo>
                  <a:lnTo>
                    <a:pt x="533" y="728"/>
                  </a:lnTo>
                  <a:lnTo>
                    <a:pt x="530" y="731"/>
                  </a:lnTo>
                  <a:lnTo>
                    <a:pt x="530" y="731"/>
                  </a:lnTo>
                  <a:lnTo>
                    <a:pt x="530" y="734"/>
                  </a:lnTo>
                  <a:lnTo>
                    <a:pt x="533" y="737"/>
                  </a:lnTo>
                  <a:lnTo>
                    <a:pt x="536" y="740"/>
                  </a:lnTo>
                  <a:lnTo>
                    <a:pt x="536" y="743"/>
                  </a:lnTo>
                  <a:lnTo>
                    <a:pt x="539" y="743"/>
                  </a:lnTo>
                  <a:lnTo>
                    <a:pt x="539" y="746"/>
                  </a:lnTo>
                  <a:lnTo>
                    <a:pt x="539" y="746"/>
                  </a:lnTo>
                  <a:lnTo>
                    <a:pt x="539" y="749"/>
                  </a:lnTo>
                  <a:lnTo>
                    <a:pt x="539" y="749"/>
                  </a:lnTo>
                  <a:lnTo>
                    <a:pt x="536" y="752"/>
                  </a:lnTo>
                  <a:lnTo>
                    <a:pt x="521" y="755"/>
                  </a:lnTo>
                  <a:lnTo>
                    <a:pt x="509" y="755"/>
                  </a:lnTo>
                  <a:lnTo>
                    <a:pt x="503" y="758"/>
                  </a:lnTo>
                  <a:lnTo>
                    <a:pt x="503" y="758"/>
                  </a:lnTo>
                  <a:lnTo>
                    <a:pt x="500" y="758"/>
                  </a:lnTo>
                  <a:lnTo>
                    <a:pt x="497" y="758"/>
                  </a:lnTo>
                  <a:lnTo>
                    <a:pt x="491" y="758"/>
                  </a:lnTo>
                  <a:lnTo>
                    <a:pt x="479" y="767"/>
                  </a:lnTo>
                  <a:lnTo>
                    <a:pt x="476" y="770"/>
                  </a:lnTo>
                  <a:lnTo>
                    <a:pt x="473" y="773"/>
                  </a:lnTo>
                  <a:lnTo>
                    <a:pt x="473" y="773"/>
                  </a:lnTo>
                  <a:lnTo>
                    <a:pt x="470" y="773"/>
                  </a:lnTo>
                  <a:lnTo>
                    <a:pt x="470" y="776"/>
                  </a:lnTo>
                  <a:lnTo>
                    <a:pt x="467" y="776"/>
                  </a:lnTo>
                  <a:lnTo>
                    <a:pt x="467" y="782"/>
                  </a:lnTo>
                  <a:lnTo>
                    <a:pt x="461" y="791"/>
                  </a:lnTo>
                  <a:lnTo>
                    <a:pt x="440" y="788"/>
                  </a:lnTo>
                  <a:lnTo>
                    <a:pt x="429" y="791"/>
                  </a:lnTo>
                  <a:lnTo>
                    <a:pt x="423" y="788"/>
                  </a:lnTo>
                  <a:lnTo>
                    <a:pt x="411" y="788"/>
                  </a:lnTo>
                  <a:lnTo>
                    <a:pt x="408" y="788"/>
                  </a:lnTo>
                  <a:lnTo>
                    <a:pt x="405" y="785"/>
                  </a:lnTo>
                  <a:lnTo>
                    <a:pt x="402" y="785"/>
                  </a:lnTo>
                  <a:lnTo>
                    <a:pt x="384" y="785"/>
                  </a:lnTo>
                  <a:lnTo>
                    <a:pt x="381" y="785"/>
                  </a:lnTo>
                  <a:lnTo>
                    <a:pt x="378" y="785"/>
                  </a:lnTo>
                  <a:lnTo>
                    <a:pt x="375" y="788"/>
                  </a:lnTo>
                  <a:lnTo>
                    <a:pt x="372" y="791"/>
                  </a:lnTo>
                  <a:lnTo>
                    <a:pt x="369" y="791"/>
                  </a:lnTo>
                  <a:lnTo>
                    <a:pt x="369" y="788"/>
                  </a:lnTo>
                  <a:lnTo>
                    <a:pt x="363" y="782"/>
                  </a:lnTo>
                  <a:lnTo>
                    <a:pt x="363" y="782"/>
                  </a:lnTo>
                  <a:lnTo>
                    <a:pt x="360" y="779"/>
                  </a:lnTo>
                  <a:lnTo>
                    <a:pt x="357" y="782"/>
                  </a:lnTo>
                  <a:lnTo>
                    <a:pt x="357" y="782"/>
                  </a:lnTo>
                  <a:lnTo>
                    <a:pt x="357" y="785"/>
                  </a:lnTo>
                  <a:lnTo>
                    <a:pt x="357" y="788"/>
                  </a:lnTo>
                  <a:lnTo>
                    <a:pt x="357" y="791"/>
                  </a:lnTo>
                  <a:lnTo>
                    <a:pt x="357" y="791"/>
                  </a:lnTo>
                  <a:lnTo>
                    <a:pt x="354" y="794"/>
                  </a:lnTo>
                  <a:lnTo>
                    <a:pt x="354" y="794"/>
                  </a:lnTo>
                  <a:lnTo>
                    <a:pt x="354" y="797"/>
                  </a:lnTo>
                  <a:lnTo>
                    <a:pt x="351" y="797"/>
                  </a:lnTo>
                  <a:lnTo>
                    <a:pt x="342" y="797"/>
                  </a:lnTo>
                  <a:lnTo>
                    <a:pt x="339" y="797"/>
                  </a:lnTo>
                  <a:lnTo>
                    <a:pt x="336" y="797"/>
                  </a:lnTo>
                  <a:lnTo>
                    <a:pt x="333" y="800"/>
                  </a:lnTo>
                  <a:lnTo>
                    <a:pt x="333" y="800"/>
                  </a:lnTo>
                  <a:lnTo>
                    <a:pt x="330" y="803"/>
                  </a:lnTo>
                  <a:lnTo>
                    <a:pt x="327" y="800"/>
                  </a:lnTo>
                  <a:lnTo>
                    <a:pt x="324" y="800"/>
                  </a:lnTo>
                  <a:lnTo>
                    <a:pt x="324" y="797"/>
                  </a:lnTo>
                  <a:lnTo>
                    <a:pt x="324" y="797"/>
                  </a:lnTo>
                  <a:lnTo>
                    <a:pt x="324" y="794"/>
                  </a:lnTo>
                  <a:lnTo>
                    <a:pt x="321" y="794"/>
                  </a:lnTo>
                  <a:lnTo>
                    <a:pt x="315" y="794"/>
                  </a:lnTo>
                  <a:lnTo>
                    <a:pt x="312" y="794"/>
                  </a:lnTo>
                  <a:lnTo>
                    <a:pt x="309" y="791"/>
                  </a:lnTo>
                  <a:lnTo>
                    <a:pt x="309" y="791"/>
                  </a:lnTo>
                  <a:lnTo>
                    <a:pt x="306" y="794"/>
                  </a:lnTo>
                  <a:lnTo>
                    <a:pt x="291" y="806"/>
                  </a:lnTo>
                  <a:lnTo>
                    <a:pt x="285" y="812"/>
                  </a:lnTo>
                  <a:lnTo>
                    <a:pt x="276" y="806"/>
                  </a:lnTo>
                  <a:lnTo>
                    <a:pt x="273" y="803"/>
                  </a:lnTo>
                  <a:lnTo>
                    <a:pt x="273" y="800"/>
                  </a:lnTo>
                  <a:lnTo>
                    <a:pt x="273" y="800"/>
                  </a:lnTo>
                  <a:lnTo>
                    <a:pt x="270" y="797"/>
                  </a:lnTo>
                  <a:lnTo>
                    <a:pt x="267" y="797"/>
                  </a:lnTo>
                  <a:lnTo>
                    <a:pt x="264" y="800"/>
                  </a:lnTo>
                  <a:lnTo>
                    <a:pt x="264" y="800"/>
                  </a:lnTo>
                  <a:lnTo>
                    <a:pt x="264" y="803"/>
                  </a:lnTo>
                  <a:lnTo>
                    <a:pt x="261" y="803"/>
                  </a:lnTo>
                  <a:lnTo>
                    <a:pt x="258" y="806"/>
                  </a:lnTo>
                  <a:lnTo>
                    <a:pt x="249" y="806"/>
                  </a:lnTo>
                  <a:lnTo>
                    <a:pt x="246" y="806"/>
                  </a:lnTo>
                  <a:lnTo>
                    <a:pt x="243" y="806"/>
                  </a:lnTo>
                  <a:lnTo>
                    <a:pt x="240" y="803"/>
                  </a:lnTo>
                  <a:lnTo>
                    <a:pt x="237" y="803"/>
                  </a:lnTo>
                  <a:lnTo>
                    <a:pt x="234" y="800"/>
                  </a:lnTo>
                  <a:lnTo>
                    <a:pt x="237" y="788"/>
                  </a:lnTo>
                  <a:lnTo>
                    <a:pt x="234" y="785"/>
                  </a:lnTo>
                  <a:lnTo>
                    <a:pt x="231" y="782"/>
                  </a:lnTo>
                  <a:lnTo>
                    <a:pt x="228" y="779"/>
                  </a:lnTo>
                  <a:lnTo>
                    <a:pt x="228" y="776"/>
                  </a:lnTo>
                  <a:lnTo>
                    <a:pt x="225" y="773"/>
                  </a:lnTo>
                  <a:lnTo>
                    <a:pt x="228" y="767"/>
                  </a:lnTo>
                  <a:lnTo>
                    <a:pt x="228" y="767"/>
                  </a:lnTo>
                  <a:lnTo>
                    <a:pt x="228" y="764"/>
                  </a:lnTo>
                  <a:lnTo>
                    <a:pt x="228" y="761"/>
                  </a:lnTo>
                  <a:lnTo>
                    <a:pt x="225" y="761"/>
                  </a:lnTo>
                  <a:lnTo>
                    <a:pt x="225" y="758"/>
                  </a:lnTo>
                  <a:lnTo>
                    <a:pt x="222" y="758"/>
                  </a:lnTo>
                  <a:lnTo>
                    <a:pt x="219" y="755"/>
                  </a:lnTo>
                  <a:lnTo>
                    <a:pt x="219" y="755"/>
                  </a:lnTo>
                  <a:lnTo>
                    <a:pt x="204" y="755"/>
                  </a:lnTo>
                  <a:lnTo>
                    <a:pt x="201" y="755"/>
                  </a:lnTo>
                  <a:lnTo>
                    <a:pt x="201" y="752"/>
                  </a:lnTo>
                  <a:lnTo>
                    <a:pt x="201" y="746"/>
                  </a:lnTo>
                  <a:lnTo>
                    <a:pt x="201" y="746"/>
                  </a:lnTo>
                  <a:lnTo>
                    <a:pt x="198" y="746"/>
                  </a:lnTo>
                  <a:lnTo>
                    <a:pt x="195" y="743"/>
                  </a:lnTo>
                  <a:lnTo>
                    <a:pt x="189" y="740"/>
                  </a:lnTo>
                  <a:lnTo>
                    <a:pt x="183" y="737"/>
                  </a:lnTo>
                  <a:lnTo>
                    <a:pt x="180" y="734"/>
                  </a:lnTo>
                  <a:lnTo>
                    <a:pt x="180" y="731"/>
                  </a:lnTo>
                  <a:lnTo>
                    <a:pt x="177" y="725"/>
                  </a:lnTo>
                  <a:lnTo>
                    <a:pt x="177" y="722"/>
                  </a:lnTo>
                  <a:lnTo>
                    <a:pt x="177" y="716"/>
                  </a:lnTo>
                  <a:lnTo>
                    <a:pt x="177" y="713"/>
                  </a:lnTo>
                  <a:lnTo>
                    <a:pt x="177" y="710"/>
                  </a:lnTo>
                  <a:lnTo>
                    <a:pt x="177" y="710"/>
                  </a:lnTo>
                  <a:lnTo>
                    <a:pt x="180" y="707"/>
                  </a:lnTo>
                  <a:lnTo>
                    <a:pt x="180" y="704"/>
                  </a:lnTo>
                  <a:lnTo>
                    <a:pt x="177" y="701"/>
                  </a:lnTo>
                  <a:lnTo>
                    <a:pt x="177" y="695"/>
                  </a:lnTo>
                  <a:lnTo>
                    <a:pt x="174" y="692"/>
                  </a:lnTo>
                  <a:lnTo>
                    <a:pt x="171" y="686"/>
                  </a:lnTo>
                  <a:lnTo>
                    <a:pt x="162" y="680"/>
                  </a:lnTo>
                  <a:lnTo>
                    <a:pt x="135" y="641"/>
                  </a:lnTo>
                  <a:lnTo>
                    <a:pt x="132" y="629"/>
                  </a:lnTo>
                  <a:lnTo>
                    <a:pt x="129" y="626"/>
                  </a:lnTo>
                  <a:lnTo>
                    <a:pt x="126" y="623"/>
                  </a:lnTo>
                  <a:lnTo>
                    <a:pt x="126" y="620"/>
                  </a:lnTo>
                  <a:lnTo>
                    <a:pt x="120" y="620"/>
                  </a:lnTo>
                  <a:lnTo>
                    <a:pt x="108" y="611"/>
                  </a:lnTo>
                  <a:lnTo>
                    <a:pt x="105" y="611"/>
                  </a:lnTo>
                  <a:lnTo>
                    <a:pt x="105" y="611"/>
                  </a:lnTo>
                  <a:lnTo>
                    <a:pt x="105" y="611"/>
                  </a:lnTo>
                  <a:lnTo>
                    <a:pt x="105" y="611"/>
                  </a:lnTo>
                  <a:lnTo>
                    <a:pt x="105" y="614"/>
                  </a:lnTo>
                  <a:lnTo>
                    <a:pt x="105" y="617"/>
                  </a:lnTo>
                  <a:lnTo>
                    <a:pt x="105" y="617"/>
                  </a:lnTo>
                  <a:lnTo>
                    <a:pt x="105" y="617"/>
                  </a:lnTo>
                  <a:lnTo>
                    <a:pt x="108" y="617"/>
                  </a:lnTo>
                  <a:lnTo>
                    <a:pt x="108" y="620"/>
                  </a:lnTo>
                  <a:lnTo>
                    <a:pt x="108" y="620"/>
                  </a:lnTo>
                  <a:lnTo>
                    <a:pt x="108" y="620"/>
                  </a:lnTo>
                  <a:lnTo>
                    <a:pt x="108" y="623"/>
                  </a:lnTo>
                  <a:lnTo>
                    <a:pt x="108" y="623"/>
                  </a:lnTo>
                  <a:lnTo>
                    <a:pt x="108" y="626"/>
                  </a:lnTo>
                  <a:lnTo>
                    <a:pt x="105" y="626"/>
                  </a:lnTo>
                  <a:lnTo>
                    <a:pt x="105" y="626"/>
                  </a:lnTo>
                  <a:lnTo>
                    <a:pt x="87" y="626"/>
                  </a:lnTo>
                  <a:lnTo>
                    <a:pt x="84" y="629"/>
                  </a:lnTo>
                  <a:lnTo>
                    <a:pt x="81" y="629"/>
                  </a:lnTo>
                  <a:lnTo>
                    <a:pt x="81" y="629"/>
                  </a:lnTo>
                  <a:lnTo>
                    <a:pt x="78" y="632"/>
                  </a:lnTo>
                  <a:lnTo>
                    <a:pt x="78" y="632"/>
                  </a:lnTo>
                  <a:lnTo>
                    <a:pt x="66" y="629"/>
                  </a:lnTo>
                  <a:lnTo>
                    <a:pt x="57" y="632"/>
                  </a:lnTo>
                  <a:lnTo>
                    <a:pt x="54" y="632"/>
                  </a:lnTo>
                  <a:lnTo>
                    <a:pt x="51" y="629"/>
                  </a:lnTo>
                  <a:lnTo>
                    <a:pt x="51" y="626"/>
                  </a:lnTo>
                  <a:lnTo>
                    <a:pt x="48" y="623"/>
                  </a:lnTo>
                  <a:lnTo>
                    <a:pt x="48" y="623"/>
                  </a:lnTo>
                  <a:lnTo>
                    <a:pt x="48" y="617"/>
                  </a:lnTo>
                  <a:lnTo>
                    <a:pt x="48" y="611"/>
                  </a:lnTo>
                  <a:lnTo>
                    <a:pt x="51" y="605"/>
                  </a:lnTo>
                  <a:lnTo>
                    <a:pt x="51" y="602"/>
                  </a:lnTo>
                  <a:lnTo>
                    <a:pt x="51" y="599"/>
                  </a:lnTo>
                  <a:lnTo>
                    <a:pt x="51" y="599"/>
                  </a:lnTo>
                  <a:lnTo>
                    <a:pt x="48" y="599"/>
                  </a:lnTo>
                  <a:lnTo>
                    <a:pt x="42" y="599"/>
                  </a:lnTo>
                  <a:lnTo>
                    <a:pt x="42" y="596"/>
                  </a:lnTo>
                  <a:lnTo>
                    <a:pt x="42" y="593"/>
                  </a:lnTo>
                  <a:lnTo>
                    <a:pt x="39" y="593"/>
                  </a:lnTo>
                  <a:lnTo>
                    <a:pt x="36" y="593"/>
                  </a:lnTo>
                  <a:lnTo>
                    <a:pt x="33" y="593"/>
                  </a:lnTo>
                  <a:lnTo>
                    <a:pt x="30" y="593"/>
                  </a:lnTo>
                  <a:lnTo>
                    <a:pt x="27" y="593"/>
                  </a:lnTo>
                  <a:lnTo>
                    <a:pt x="24" y="593"/>
                  </a:lnTo>
                  <a:lnTo>
                    <a:pt x="24" y="590"/>
                  </a:lnTo>
                  <a:lnTo>
                    <a:pt x="24" y="590"/>
                  </a:lnTo>
                  <a:lnTo>
                    <a:pt x="27" y="587"/>
                  </a:lnTo>
                  <a:lnTo>
                    <a:pt x="27" y="584"/>
                  </a:lnTo>
                  <a:lnTo>
                    <a:pt x="27" y="581"/>
                  </a:lnTo>
                  <a:lnTo>
                    <a:pt x="24" y="581"/>
                  </a:lnTo>
                  <a:lnTo>
                    <a:pt x="24" y="578"/>
                  </a:lnTo>
                  <a:lnTo>
                    <a:pt x="18" y="581"/>
                  </a:lnTo>
                  <a:lnTo>
                    <a:pt x="15" y="581"/>
                  </a:lnTo>
                  <a:lnTo>
                    <a:pt x="15" y="581"/>
                  </a:lnTo>
                  <a:lnTo>
                    <a:pt x="15" y="578"/>
                  </a:lnTo>
                  <a:lnTo>
                    <a:pt x="15" y="575"/>
                  </a:lnTo>
                  <a:lnTo>
                    <a:pt x="15" y="575"/>
                  </a:lnTo>
                  <a:lnTo>
                    <a:pt x="12" y="572"/>
                  </a:lnTo>
                  <a:lnTo>
                    <a:pt x="12" y="572"/>
                  </a:lnTo>
                  <a:lnTo>
                    <a:pt x="9" y="575"/>
                  </a:lnTo>
                  <a:lnTo>
                    <a:pt x="6" y="575"/>
                  </a:lnTo>
                  <a:lnTo>
                    <a:pt x="3" y="575"/>
                  </a:lnTo>
                  <a:lnTo>
                    <a:pt x="3" y="572"/>
                  </a:lnTo>
                  <a:lnTo>
                    <a:pt x="3" y="569"/>
                  </a:lnTo>
                  <a:lnTo>
                    <a:pt x="0" y="569"/>
                  </a:lnTo>
                  <a:lnTo>
                    <a:pt x="0" y="563"/>
                  </a:lnTo>
                  <a:lnTo>
                    <a:pt x="3" y="539"/>
                  </a:lnTo>
                  <a:lnTo>
                    <a:pt x="6" y="524"/>
                  </a:lnTo>
                  <a:lnTo>
                    <a:pt x="6" y="518"/>
                  </a:lnTo>
                  <a:lnTo>
                    <a:pt x="9" y="515"/>
                  </a:lnTo>
                  <a:lnTo>
                    <a:pt x="9" y="512"/>
                  </a:lnTo>
                  <a:lnTo>
                    <a:pt x="15" y="503"/>
                  </a:lnTo>
                  <a:lnTo>
                    <a:pt x="21" y="494"/>
                  </a:lnTo>
                  <a:lnTo>
                    <a:pt x="21" y="491"/>
                  </a:lnTo>
                  <a:lnTo>
                    <a:pt x="21" y="485"/>
                  </a:lnTo>
                  <a:lnTo>
                    <a:pt x="21" y="482"/>
                  </a:lnTo>
                  <a:lnTo>
                    <a:pt x="24" y="476"/>
                  </a:lnTo>
                  <a:lnTo>
                    <a:pt x="24" y="470"/>
                  </a:lnTo>
                  <a:lnTo>
                    <a:pt x="33" y="455"/>
                  </a:lnTo>
                  <a:lnTo>
                    <a:pt x="33" y="452"/>
                  </a:lnTo>
                  <a:lnTo>
                    <a:pt x="33" y="452"/>
                  </a:lnTo>
                  <a:lnTo>
                    <a:pt x="30" y="446"/>
                  </a:lnTo>
                  <a:lnTo>
                    <a:pt x="30" y="440"/>
                  </a:lnTo>
                  <a:lnTo>
                    <a:pt x="30" y="437"/>
                  </a:lnTo>
                  <a:lnTo>
                    <a:pt x="36" y="425"/>
                  </a:lnTo>
                  <a:lnTo>
                    <a:pt x="45" y="425"/>
                  </a:lnTo>
                  <a:lnTo>
                    <a:pt x="51" y="428"/>
                  </a:lnTo>
                  <a:lnTo>
                    <a:pt x="63" y="431"/>
                  </a:lnTo>
                  <a:lnTo>
                    <a:pt x="66" y="431"/>
                  </a:lnTo>
                  <a:lnTo>
                    <a:pt x="66" y="428"/>
                  </a:lnTo>
                  <a:lnTo>
                    <a:pt x="66" y="428"/>
                  </a:lnTo>
                  <a:lnTo>
                    <a:pt x="66" y="422"/>
                  </a:lnTo>
                  <a:lnTo>
                    <a:pt x="66" y="422"/>
                  </a:lnTo>
                  <a:lnTo>
                    <a:pt x="66" y="419"/>
                  </a:lnTo>
                  <a:lnTo>
                    <a:pt x="66" y="416"/>
                  </a:lnTo>
                  <a:lnTo>
                    <a:pt x="69" y="416"/>
                  </a:lnTo>
                  <a:lnTo>
                    <a:pt x="72" y="416"/>
                  </a:lnTo>
                  <a:lnTo>
                    <a:pt x="75" y="419"/>
                  </a:lnTo>
                  <a:lnTo>
                    <a:pt x="78" y="419"/>
                  </a:lnTo>
                  <a:lnTo>
                    <a:pt x="81" y="419"/>
                  </a:lnTo>
                  <a:lnTo>
                    <a:pt x="81" y="416"/>
                  </a:lnTo>
                  <a:lnTo>
                    <a:pt x="84" y="413"/>
                  </a:lnTo>
                  <a:lnTo>
                    <a:pt x="87" y="413"/>
                  </a:lnTo>
                  <a:lnTo>
                    <a:pt x="93" y="410"/>
                  </a:lnTo>
                  <a:lnTo>
                    <a:pt x="105" y="404"/>
                  </a:lnTo>
                  <a:lnTo>
                    <a:pt x="108" y="404"/>
                  </a:lnTo>
                  <a:lnTo>
                    <a:pt x="111" y="404"/>
                  </a:lnTo>
                  <a:lnTo>
                    <a:pt x="114" y="404"/>
                  </a:lnTo>
                  <a:lnTo>
                    <a:pt x="114" y="401"/>
                  </a:lnTo>
                  <a:lnTo>
                    <a:pt x="114" y="398"/>
                  </a:lnTo>
                  <a:lnTo>
                    <a:pt x="114" y="398"/>
                  </a:lnTo>
                  <a:lnTo>
                    <a:pt x="111" y="392"/>
                  </a:lnTo>
                  <a:lnTo>
                    <a:pt x="114" y="386"/>
                  </a:lnTo>
                  <a:lnTo>
                    <a:pt x="120" y="380"/>
                  </a:lnTo>
                  <a:lnTo>
                    <a:pt x="123" y="377"/>
                  </a:lnTo>
                  <a:lnTo>
                    <a:pt x="126" y="377"/>
                  </a:lnTo>
                  <a:lnTo>
                    <a:pt x="126" y="377"/>
                  </a:lnTo>
                  <a:lnTo>
                    <a:pt x="132" y="374"/>
                  </a:lnTo>
                  <a:lnTo>
                    <a:pt x="138" y="371"/>
                  </a:lnTo>
                  <a:lnTo>
                    <a:pt x="141" y="368"/>
                  </a:lnTo>
                  <a:lnTo>
                    <a:pt x="141" y="365"/>
                  </a:lnTo>
                  <a:lnTo>
                    <a:pt x="147" y="350"/>
                  </a:lnTo>
                  <a:lnTo>
                    <a:pt x="147" y="347"/>
                  </a:lnTo>
                  <a:lnTo>
                    <a:pt x="147" y="344"/>
                  </a:lnTo>
                  <a:lnTo>
                    <a:pt x="147" y="341"/>
                  </a:lnTo>
                  <a:lnTo>
                    <a:pt x="147" y="338"/>
                  </a:lnTo>
                  <a:lnTo>
                    <a:pt x="147" y="338"/>
                  </a:lnTo>
                  <a:lnTo>
                    <a:pt x="147" y="335"/>
                  </a:lnTo>
                  <a:lnTo>
                    <a:pt x="150" y="332"/>
                  </a:lnTo>
                  <a:lnTo>
                    <a:pt x="150" y="329"/>
                  </a:lnTo>
                  <a:lnTo>
                    <a:pt x="153" y="326"/>
                  </a:lnTo>
                  <a:lnTo>
                    <a:pt x="156" y="323"/>
                  </a:lnTo>
                  <a:lnTo>
                    <a:pt x="159" y="320"/>
                  </a:lnTo>
                  <a:lnTo>
                    <a:pt x="162" y="317"/>
                  </a:lnTo>
                  <a:lnTo>
                    <a:pt x="162" y="314"/>
                  </a:lnTo>
                  <a:lnTo>
                    <a:pt x="162" y="308"/>
                  </a:lnTo>
                  <a:lnTo>
                    <a:pt x="162" y="305"/>
                  </a:lnTo>
                  <a:lnTo>
                    <a:pt x="162" y="302"/>
                  </a:lnTo>
                  <a:lnTo>
                    <a:pt x="162" y="296"/>
                  </a:lnTo>
                  <a:lnTo>
                    <a:pt x="165" y="293"/>
                  </a:lnTo>
                  <a:lnTo>
                    <a:pt x="162" y="290"/>
                  </a:lnTo>
                  <a:lnTo>
                    <a:pt x="159" y="290"/>
                  </a:lnTo>
                  <a:lnTo>
                    <a:pt x="156" y="290"/>
                  </a:lnTo>
                  <a:lnTo>
                    <a:pt x="156" y="287"/>
                  </a:lnTo>
                  <a:lnTo>
                    <a:pt x="156" y="287"/>
                  </a:lnTo>
                  <a:lnTo>
                    <a:pt x="153" y="284"/>
                  </a:lnTo>
                  <a:lnTo>
                    <a:pt x="153" y="281"/>
                  </a:lnTo>
                  <a:lnTo>
                    <a:pt x="153" y="278"/>
                  </a:lnTo>
                  <a:lnTo>
                    <a:pt x="156" y="278"/>
                  </a:lnTo>
                  <a:lnTo>
                    <a:pt x="156" y="278"/>
                  </a:lnTo>
                  <a:lnTo>
                    <a:pt x="162" y="278"/>
                  </a:lnTo>
                  <a:lnTo>
                    <a:pt x="162" y="275"/>
                  </a:lnTo>
                  <a:lnTo>
                    <a:pt x="165" y="275"/>
                  </a:lnTo>
                  <a:lnTo>
                    <a:pt x="165" y="272"/>
                  </a:lnTo>
                  <a:lnTo>
                    <a:pt x="165" y="272"/>
                  </a:lnTo>
                  <a:lnTo>
                    <a:pt x="162" y="272"/>
                  </a:lnTo>
                  <a:lnTo>
                    <a:pt x="162" y="269"/>
                  </a:lnTo>
                  <a:lnTo>
                    <a:pt x="162" y="266"/>
                  </a:lnTo>
                  <a:lnTo>
                    <a:pt x="162" y="266"/>
                  </a:lnTo>
                  <a:lnTo>
                    <a:pt x="165" y="263"/>
                  </a:lnTo>
                  <a:lnTo>
                    <a:pt x="171" y="257"/>
                  </a:lnTo>
                  <a:lnTo>
                    <a:pt x="177" y="257"/>
                  </a:lnTo>
                  <a:lnTo>
                    <a:pt x="177" y="254"/>
                  </a:lnTo>
                  <a:lnTo>
                    <a:pt x="177" y="251"/>
                  </a:lnTo>
                  <a:lnTo>
                    <a:pt x="177" y="251"/>
                  </a:lnTo>
                  <a:lnTo>
                    <a:pt x="174" y="251"/>
                  </a:lnTo>
                  <a:lnTo>
                    <a:pt x="174" y="248"/>
                  </a:lnTo>
                  <a:lnTo>
                    <a:pt x="165" y="248"/>
                  </a:lnTo>
                  <a:lnTo>
                    <a:pt x="165" y="248"/>
                  </a:lnTo>
                  <a:lnTo>
                    <a:pt x="153" y="239"/>
                  </a:lnTo>
                  <a:lnTo>
                    <a:pt x="156" y="239"/>
                  </a:lnTo>
                  <a:lnTo>
                    <a:pt x="159" y="236"/>
                  </a:lnTo>
                  <a:lnTo>
                    <a:pt x="159" y="236"/>
                  </a:lnTo>
                  <a:lnTo>
                    <a:pt x="159" y="233"/>
                  </a:lnTo>
                  <a:lnTo>
                    <a:pt x="159" y="230"/>
                  </a:lnTo>
                  <a:lnTo>
                    <a:pt x="159" y="227"/>
                  </a:lnTo>
                  <a:lnTo>
                    <a:pt x="153" y="221"/>
                  </a:lnTo>
                  <a:lnTo>
                    <a:pt x="153" y="221"/>
                  </a:lnTo>
                  <a:lnTo>
                    <a:pt x="153" y="218"/>
                  </a:lnTo>
                  <a:lnTo>
                    <a:pt x="153" y="218"/>
                  </a:lnTo>
                  <a:lnTo>
                    <a:pt x="153" y="215"/>
                  </a:lnTo>
                  <a:lnTo>
                    <a:pt x="153" y="209"/>
                  </a:lnTo>
                  <a:lnTo>
                    <a:pt x="153" y="206"/>
                  </a:lnTo>
                  <a:lnTo>
                    <a:pt x="153" y="206"/>
                  </a:lnTo>
                  <a:lnTo>
                    <a:pt x="150" y="203"/>
                  </a:lnTo>
                  <a:lnTo>
                    <a:pt x="150" y="203"/>
                  </a:lnTo>
                  <a:lnTo>
                    <a:pt x="150" y="200"/>
                  </a:lnTo>
                  <a:lnTo>
                    <a:pt x="150" y="197"/>
                  </a:lnTo>
                  <a:lnTo>
                    <a:pt x="150" y="194"/>
                  </a:lnTo>
                  <a:lnTo>
                    <a:pt x="153" y="194"/>
                  </a:lnTo>
                  <a:lnTo>
                    <a:pt x="153" y="191"/>
                  </a:lnTo>
                  <a:lnTo>
                    <a:pt x="156" y="191"/>
                  </a:lnTo>
                  <a:lnTo>
                    <a:pt x="159" y="191"/>
                  </a:lnTo>
                  <a:lnTo>
                    <a:pt x="174" y="185"/>
                  </a:lnTo>
                  <a:lnTo>
                    <a:pt x="180" y="182"/>
                  </a:lnTo>
                  <a:lnTo>
                    <a:pt x="186" y="176"/>
                  </a:lnTo>
                  <a:lnTo>
                    <a:pt x="186" y="173"/>
                  </a:lnTo>
                  <a:lnTo>
                    <a:pt x="186" y="170"/>
                  </a:lnTo>
                  <a:lnTo>
                    <a:pt x="189" y="167"/>
                  </a:lnTo>
                  <a:lnTo>
                    <a:pt x="189" y="167"/>
                  </a:lnTo>
                  <a:lnTo>
                    <a:pt x="192" y="164"/>
                  </a:lnTo>
                  <a:lnTo>
                    <a:pt x="192" y="161"/>
                  </a:lnTo>
                  <a:lnTo>
                    <a:pt x="192" y="158"/>
                  </a:lnTo>
                  <a:lnTo>
                    <a:pt x="189" y="155"/>
                  </a:lnTo>
                  <a:lnTo>
                    <a:pt x="189" y="155"/>
                  </a:lnTo>
                  <a:lnTo>
                    <a:pt x="186" y="152"/>
                  </a:lnTo>
                  <a:lnTo>
                    <a:pt x="186" y="149"/>
                  </a:lnTo>
                  <a:lnTo>
                    <a:pt x="186" y="146"/>
                  </a:lnTo>
                  <a:lnTo>
                    <a:pt x="186" y="146"/>
                  </a:lnTo>
                  <a:lnTo>
                    <a:pt x="186" y="143"/>
                  </a:lnTo>
                  <a:lnTo>
                    <a:pt x="186" y="140"/>
                  </a:lnTo>
                  <a:lnTo>
                    <a:pt x="186" y="140"/>
                  </a:lnTo>
                  <a:lnTo>
                    <a:pt x="186" y="140"/>
                  </a:lnTo>
                  <a:lnTo>
                    <a:pt x="186" y="137"/>
                  </a:lnTo>
                  <a:lnTo>
                    <a:pt x="186" y="134"/>
                  </a:lnTo>
                  <a:lnTo>
                    <a:pt x="186" y="134"/>
                  </a:lnTo>
                  <a:lnTo>
                    <a:pt x="174" y="122"/>
                  </a:lnTo>
                  <a:lnTo>
                    <a:pt x="168" y="116"/>
                  </a:lnTo>
                  <a:lnTo>
                    <a:pt x="165" y="113"/>
                  </a:lnTo>
                  <a:lnTo>
                    <a:pt x="162" y="107"/>
                  </a:lnTo>
                  <a:lnTo>
                    <a:pt x="159" y="101"/>
                  </a:lnTo>
                  <a:lnTo>
                    <a:pt x="159" y="89"/>
                  </a:lnTo>
                  <a:lnTo>
                    <a:pt x="165" y="80"/>
                  </a:lnTo>
                  <a:lnTo>
                    <a:pt x="168" y="77"/>
                  </a:lnTo>
                  <a:lnTo>
                    <a:pt x="171" y="77"/>
                  </a:lnTo>
                  <a:lnTo>
                    <a:pt x="189" y="72"/>
                  </a:lnTo>
                  <a:lnTo>
                    <a:pt x="192" y="72"/>
                  </a:lnTo>
                  <a:lnTo>
                    <a:pt x="195" y="72"/>
                  </a:lnTo>
                  <a:lnTo>
                    <a:pt x="195" y="72"/>
                  </a:lnTo>
                  <a:lnTo>
                    <a:pt x="198" y="72"/>
                  </a:lnTo>
                  <a:lnTo>
                    <a:pt x="201" y="69"/>
                  </a:lnTo>
                  <a:lnTo>
                    <a:pt x="201" y="66"/>
                  </a:lnTo>
                  <a:lnTo>
                    <a:pt x="204" y="63"/>
                  </a:lnTo>
                  <a:lnTo>
                    <a:pt x="204" y="63"/>
                  </a:lnTo>
                  <a:lnTo>
                    <a:pt x="207" y="60"/>
                  </a:lnTo>
                  <a:lnTo>
                    <a:pt x="210" y="60"/>
                  </a:lnTo>
                  <a:lnTo>
                    <a:pt x="216" y="60"/>
                  </a:lnTo>
                  <a:lnTo>
                    <a:pt x="216" y="60"/>
                  </a:lnTo>
                  <a:lnTo>
                    <a:pt x="216" y="60"/>
                  </a:lnTo>
                  <a:lnTo>
                    <a:pt x="216" y="60"/>
                  </a:lnTo>
                  <a:lnTo>
                    <a:pt x="219" y="60"/>
                  </a:lnTo>
                  <a:lnTo>
                    <a:pt x="219" y="57"/>
                  </a:lnTo>
                  <a:lnTo>
                    <a:pt x="219" y="54"/>
                  </a:lnTo>
                  <a:lnTo>
                    <a:pt x="219" y="51"/>
                  </a:lnTo>
                  <a:lnTo>
                    <a:pt x="222" y="51"/>
                  </a:lnTo>
                  <a:lnTo>
                    <a:pt x="222" y="54"/>
                  </a:lnTo>
                  <a:lnTo>
                    <a:pt x="228" y="57"/>
                  </a:lnTo>
                  <a:lnTo>
                    <a:pt x="231" y="60"/>
                  </a:lnTo>
                  <a:lnTo>
                    <a:pt x="234" y="60"/>
                  </a:lnTo>
                  <a:lnTo>
                    <a:pt x="234" y="60"/>
                  </a:lnTo>
                  <a:lnTo>
                    <a:pt x="243" y="60"/>
                  </a:lnTo>
                  <a:lnTo>
                    <a:pt x="246" y="60"/>
                  </a:lnTo>
                  <a:lnTo>
                    <a:pt x="246" y="60"/>
                  </a:lnTo>
                  <a:lnTo>
                    <a:pt x="249" y="60"/>
                  </a:lnTo>
                  <a:lnTo>
                    <a:pt x="249" y="63"/>
                  </a:lnTo>
                  <a:lnTo>
                    <a:pt x="249" y="60"/>
                  </a:lnTo>
                  <a:lnTo>
                    <a:pt x="252" y="60"/>
                  </a:lnTo>
                  <a:lnTo>
                    <a:pt x="261" y="57"/>
                  </a:lnTo>
                  <a:lnTo>
                    <a:pt x="264" y="54"/>
                  </a:lnTo>
                  <a:lnTo>
                    <a:pt x="267" y="51"/>
                  </a:lnTo>
                  <a:lnTo>
                    <a:pt x="270" y="48"/>
                  </a:lnTo>
                  <a:lnTo>
                    <a:pt x="270" y="45"/>
                  </a:lnTo>
                  <a:lnTo>
                    <a:pt x="273" y="42"/>
                  </a:lnTo>
                  <a:lnTo>
                    <a:pt x="273" y="39"/>
                  </a:lnTo>
                  <a:lnTo>
                    <a:pt x="276" y="36"/>
                  </a:lnTo>
                  <a:lnTo>
                    <a:pt x="279" y="30"/>
                  </a:lnTo>
                  <a:lnTo>
                    <a:pt x="285" y="30"/>
                  </a:lnTo>
                  <a:lnTo>
                    <a:pt x="288" y="27"/>
                  </a:lnTo>
                  <a:lnTo>
                    <a:pt x="291" y="24"/>
                  </a:lnTo>
                  <a:lnTo>
                    <a:pt x="291" y="24"/>
                  </a:lnTo>
                  <a:lnTo>
                    <a:pt x="294" y="21"/>
                  </a:lnTo>
                  <a:lnTo>
                    <a:pt x="294" y="18"/>
                  </a:lnTo>
                  <a:lnTo>
                    <a:pt x="291" y="9"/>
                  </a:lnTo>
                  <a:lnTo>
                    <a:pt x="291" y="9"/>
                  </a:lnTo>
                  <a:lnTo>
                    <a:pt x="291" y="6"/>
                  </a:lnTo>
                  <a:lnTo>
                    <a:pt x="300" y="0"/>
                  </a:lnTo>
                  <a:lnTo>
                    <a:pt x="312" y="24"/>
                  </a:lnTo>
                  <a:lnTo>
                    <a:pt x="315" y="27"/>
                  </a:lnTo>
                  <a:lnTo>
                    <a:pt x="318" y="30"/>
                  </a:lnTo>
                  <a:lnTo>
                    <a:pt x="318" y="36"/>
                  </a:lnTo>
                  <a:lnTo>
                    <a:pt x="318" y="39"/>
                  </a:lnTo>
                  <a:lnTo>
                    <a:pt x="318" y="42"/>
                  </a:lnTo>
                  <a:lnTo>
                    <a:pt x="318" y="45"/>
                  </a:lnTo>
                  <a:lnTo>
                    <a:pt x="318" y="48"/>
                  </a:lnTo>
                  <a:lnTo>
                    <a:pt x="315" y="48"/>
                  </a:lnTo>
                  <a:lnTo>
                    <a:pt x="315" y="51"/>
                  </a:lnTo>
                  <a:lnTo>
                    <a:pt x="318" y="54"/>
                  </a:lnTo>
                  <a:lnTo>
                    <a:pt x="318" y="57"/>
                  </a:lnTo>
                  <a:lnTo>
                    <a:pt x="318" y="57"/>
                  </a:lnTo>
                  <a:lnTo>
                    <a:pt x="324" y="60"/>
                  </a:lnTo>
                  <a:lnTo>
                    <a:pt x="324" y="63"/>
                  </a:lnTo>
                  <a:lnTo>
                    <a:pt x="324" y="63"/>
                  </a:lnTo>
                  <a:lnTo>
                    <a:pt x="324" y="66"/>
                  </a:lnTo>
                  <a:lnTo>
                    <a:pt x="324" y="69"/>
                  </a:lnTo>
                  <a:lnTo>
                    <a:pt x="321" y="72"/>
                  </a:lnTo>
                  <a:lnTo>
                    <a:pt x="318" y="74"/>
                  </a:lnTo>
                  <a:lnTo>
                    <a:pt x="318" y="74"/>
                  </a:lnTo>
                  <a:lnTo>
                    <a:pt x="318" y="77"/>
                  </a:lnTo>
                  <a:lnTo>
                    <a:pt x="318" y="80"/>
                  </a:lnTo>
                  <a:lnTo>
                    <a:pt x="321" y="80"/>
                  </a:lnTo>
                  <a:lnTo>
                    <a:pt x="324" y="83"/>
                  </a:lnTo>
                  <a:lnTo>
                    <a:pt x="327" y="89"/>
                  </a:lnTo>
                  <a:lnTo>
                    <a:pt x="327" y="92"/>
                  </a:lnTo>
                  <a:lnTo>
                    <a:pt x="330" y="95"/>
                  </a:lnTo>
                  <a:lnTo>
                    <a:pt x="342" y="101"/>
                  </a:lnTo>
                  <a:lnTo>
                    <a:pt x="345" y="104"/>
                  </a:lnTo>
                  <a:lnTo>
                    <a:pt x="345" y="107"/>
                  </a:lnTo>
                  <a:lnTo>
                    <a:pt x="345" y="113"/>
                  </a:lnTo>
                  <a:lnTo>
                    <a:pt x="348" y="113"/>
                  </a:lnTo>
                  <a:lnTo>
                    <a:pt x="348" y="116"/>
                  </a:lnTo>
                  <a:lnTo>
                    <a:pt x="351" y="119"/>
                  </a:lnTo>
                  <a:lnTo>
                    <a:pt x="354" y="122"/>
                  </a:lnTo>
                  <a:lnTo>
                    <a:pt x="357" y="125"/>
                  </a:lnTo>
                  <a:lnTo>
                    <a:pt x="357" y="125"/>
                  </a:lnTo>
                  <a:lnTo>
                    <a:pt x="357" y="128"/>
                  </a:lnTo>
                  <a:lnTo>
                    <a:pt x="360" y="131"/>
                  </a:lnTo>
                  <a:lnTo>
                    <a:pt x="360" y="134"/>
                  </a:lnTo>
                  <a:lnTo>
                    <a:pt x="357" y="137"/>
                  </a:lnTo>
                  <a:lnTo>
                    <a:pt x="357" y="140"/>
                  </a:lnTo>
                  <a:lnTo>
                    <a:pt x="357" y="140"/>
                  </a:lnTo>
                  <a:lnTo>
                    <a:pt x="360" y="146"/>
                  </a:lnTo>
                  <a:lnTo>
                    <a:pt x="363" y="149"/>
                  </a:lnTo>
                  <a:lnTo>
                    <a:pt x="366" y="152"/>
                  </a:lnTo>
                  <a:lnTo>
                    <a:pt x="378" y="155"/>
                  </a:lnTo>
                  <a:lnTo>
                    <a:pt x="381" y="158"/>
                  </a:lnTo>
                  <a:lnTo>
                    <a:pt x="390" y="158"/>
                  </a:lnTo>
                  <a:lnTo>
                    <a:pt x="390" y="158"/>
                  </a:lnTo>
                  <a:lnTo>
                    <a:pt x="390" y="164"/>
                  </a:lnTo>
                  <a:lnTo>
                    <a:pt x="393" y="167"/>
                  </a:lnTo>
                  <a:lnTo>
                    <a:pt x="393" y="170"/>
                  </a:lnTo>
                  <a:lnTo>
                    <a:pt x="396" y="173"/>
                  </a:lnTo>
                  <a:lnTo>
                    <a:pt x="399" y="173"/>
                  </a:lnTo>
                  <a:lnTo>
                    <a:pt x="399" y="179"/>
                  </a:lnTo>
                  <a:lnTo>
                    <a:pt x="402" y="185"/>
                  </a:lnTo>
                  <a:lnTo>
                    <a:pt x="402" y="188"/>
                  </a:lnTo>
                  <a:lnTo>
                    <a:pt x="405" y="194"/>
                  </a:lnTo>
                  <a:lnTo>
                    <a:pt x="408" y="194"/>
                  </a:lnTo>
                  <a:lnTo>
                    <a:pt x="408" y="197"/>
                  </a:lnTo>
                  <a:lnTo>
                    <a:pt x="408" y="197"/>
                  </a:lnTo>
                  <a:lnTo>
                    <a:pt x="405" y="203"/>
                  </a:lnTo>
                  <a:lnTo>
                    <a:pt x="402" y="203"/>
                  </a:lnTo>
                  <a:lnTo>
                    <a:pt x="402" y="206"/>
                  </a:lnTo>
                  <a:lnTo>
                    <a:pt x="402" y="206"/>
                  </a:lnTo>
                  <a:lnTo>
                    <a:pt x="402" y="209"/>
                  </a:lnTo>
                  <a:lnTo>
                    <a:pt x="405" y="212"/>
                  </a:lnTo>
                  <a:lnTo>
                    <a:pt x="437" y="203"/>
                  </a:lnTo>
                  <a:lnTo>
                    <a:pt x="443" y="200"/>
                  </a:lnTo>
                  <a:lnTo>
                    <a:pt x="446" y="200"/>
                  </a:lnTo>
                  <a:lnTo>
                    <a:pt x="446" y="197"/>
                  </a:lnTo>
                  <a:lnTo>
                    <a:pt x="449" y="194"/>
                  </a:lnTo>
                  <a:lnTo>
                    <a:pt x="449" y="191"/>
                  </a:lnTo>
                  <a:lnTo>
                    <a:pt x="452" y="191"/>
                  </a:lnTo>
                  <a:lnTo>
                    <a:pt x="455" y="194"/>
                  </a:lnTo>
                  <a:lnTo>
                    <a:pt x="455" y="197"/>
                  </a:lnTo>
                  <a:lnTo>
                    <a:pt x="458" y="197"/>
                  </a:lnTo>
                  <a:lnTo>
                    <a:pt x="458" y="200"/>
                  </a:lnTo>
                  <a:lnTo>
                    <a:pt x="458" y="200"/>
                  </a:lnTo>
                  <a:lnTo>
                    <a:pt x="461" y="203"/>
                  </a:lnTo>
                  <a:lnTo>
                    <a:pt x="467" y="200"/>
                  </a:lnTo>
                  <a:lnTo>
                    <a:pt x="470" y="200"/>
                  </a:lnTo>
                  <a:lnTo>
                    <a:pt x="470" y="197"/>
                  </a:lnTo>
                  <a:lnTo>
                    <a:pt x="473" y="194"/>
                  </a:lnTo>
                  <a:lnTo>
                    <a:pt x="473" y="194"/>
                  </a:lnTo>
                  <a:lnTo>
                    <a:pt x="485" y="200"/>
                  </a:lnTo>
                  <a:lnTo>
                    <a:pt x="491" y="200"/>
                  </a:lnTo>
                  <a:lnTo>
                    <a:pt x="494" y="203"/>
                  </a:lnTo>
                  <a:lnTo>
                    <a:pt x="497" y="206"/>
                  </a:lnTo>
                  <a:lnTo>
                    <a:pt x="500" y="218"/>
                  </a:lnTo>
                  <a:lnTo>
                    <a:pt x="500" y="218"/>
                  </a:lnTo>
                  <a:lnTo>
                    <a:pt x="500" y="221"/>
                  </a:lnTo>
                  <a:lnTo>
                    <a:pt x="512" y="227"/>
                  </a:lnTo>
                  <a:lnTo>
                    <a:pt x="515" y="230"/>
                  </a:lnTo>
                  <a:lnTo>
                    <a:pt x="515" y="233"/>
                  </a:lnTo>
                  <a:lnTo>
                    <a:pt x="515" y="236"/>
                  </a:lnTo>
                  <a:lnTo>
                    <a:pt x="515" y="239"/>
                  </a:lnTo>
                  <a:lnTo>
                    <a:pt x="512" y="242"/>
                  </a:lnTo>
                  <a:lnTo>
                    <a:pt x="512" y="242"/>
                  </a:lnTo>
                  <a:lnTo>
                    <a:pt x="512" y="242"/>
                  </a:lnTo>
                  <a:lnTo>
                    <a:pt x="515" y="245"/>
                  </a:lnTo>
                  <a:lnTo>
                    <a:pt x="515" y="248"/>
                  </a:lnTo>
                  <a:lnTo>
                    <a:pt x="515" y="248"/>
                  </a:lnTo>
                  <a:lnTo>
                    <a:pt x="515" y="251"/>
                  </a:lnTo>
                  <a:lnTo>
                    <a:pt x="512" y="251"/>
                  </a:lnTo>
                  <a:lnTo>
                    <a:pt x="506" y="248"/>
                  </a:lnTo>
                  <a:lnTo>
                    <a:pt x="506" y="251"/>
                  </a:lnTo>
                  <a:lnTo>
                    <a:pt x="503" y="251"/>
                  </a:lnTo>
                  <a:lnTo>
                    <a:pt x="503" y="254"/>
                  </a:lnTo>
                  <a:lnTo>
                    <a:pt x="503" y="254"/>
                  </a:lnTo>
                  <a:lnTo>
                    <a:pt x="503" y="257"/>
                  </a:lnTo>
                  <a:lnTo>
                    <a:pt x="503" y="257"/>
                  </a:lnTo>
                  <a:lnTo>
                    <a:pt x="506" y="260"/>
                  </a:lnTo>
                  <a:lnTo>
                    <a:pt x="509" y="260"/>
                  </a:lnTo>
                  <a:lnTo>
                    <a:pt x="512" y="260"/>
                  </a:lnTo>
                  <a:lnTo>
                    <a:pt x="521" y="257"/>
                  </a:lnTo>
                  <a:lnTo>
                    <a:pt x="524" y="257"/>
                  </a:lnTo>
                  <a:lnTo>
                    <a:pt x="551" y="260"/>
                  </a:lnTo>
                  <a:lnTo>
                    <a:pt x="554" y="260"/>
                  </a:lnTo>
                  <a:lnTo>
                    <a:pt x="560" y="257"/>
                  </a:lnTo>
                  <a:lnTo>
                    <a:pt x="563" y="254"/>
                  </a:lnTo>
                  <a:lnTo>
                    <a:pt x="563" y="251"/>
                  </a:lnTo>
                  <a:lnTo>
                    <a:pt x="566" y="251"/>
                  </a:lnTo>
                  <a:lnTo>
                    <a:pt x="569" y="248"/>
                  </a:lnTo>
                  <a:lnTo>
                    <a:pt x="575" y="248"/>
                  </a:lnTo>
                  <a:lnTo>
                    <a:pt x="578" y="248"/>
                  </a:lnTo>
                  <a:lnTo>
                    <a:pt x="578" y="251"/>
                  </a:lnTo>
                  <a:lnTo>
                    <a:pt x="578" y="254"/>
                  </a:lnTo>
                  <a:lnTo>
                    <a:pt x="575" y="254"/>
                  </a:lnTo>
                  <a:lnTo>
                    <a:pt x="575" y="257"/>
                  </a:lnTo>
                  <a:lnTo>
                    <a:pt x="578" y="257"/>
                  </a:lnTo>
                  <a:lnTo>
                    <a:pt x="581" y="257"/>
                  </a:lnTo>
                  <a:lnTo>
                    <a:pt x="602" y="25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20" name="Freeform 22"/>
            <p:cNvSpPr/>
            <p:nvPr/>
          </p:nvSpPr>
          <p:spPr bwMode="auto">
            <a:xfrm>
              <a:off x="3331482" y="2224088"/>
              <a:ext cx="904875" cy="1109663"/>
            </a:xfrm>
            <a:custGeom>
              <a:avLst/>
              <a:gdLst>
                <a:gd name="T0" fmla="*/ 561 w 570"/>
                <a:gd name="T1" fmla="*/ 264 h 699"/>
                <a:gd name="T2" fmla="*/ 552 w 570"/>
                <a:gd name="T3" fmla="*/ 291 h 699"/>
                <a:gd name="T4" fmla="*/ 555 w 570"/>
                <a:gd name="T5" fmla="*/ 312 h 699"/>
                <a:gd name="T6" fmla="*/ 567 w 570"/>
                <a:gd name="T7" fmla="*/ 351 h 699"/>
                <a:gd name="T8" fmla="*/ 522 w 570"/>
                <a:gd name="T9" fmla="*/ 429 h 699"/>
                <a:gd name="T10" fmla="*/ 537 w 570"/>
                <a:gd name="T11" fmla="*/ 480 h 699"/>
                <a:gd name="T12" fmla="*/ 540 w 570"/>
                <a:gd name="T13" fmla="*/ 501 h 699"/>
                <a:gd name="T14" fmla="*/ 540 w 570"/>
                <a:gd name="T15" fmla="*/ 525 h 699"/>
                <a:gd name="T16" fmla="*/ 540 w 570"/>
                <a:gd name="T17" fmla="*/ 573 h 699"/>
                <a:gd name="T18" fmla="*/ 549 w 570"/>
                <a:gd name="T19" fmla="*/ 603 h 699"/>
                <a:gd name="T20" fmla="*/ 468 w 570"/>
                <a:gd name="T21" fmla="*/ 600 h 699"/>
                <a:gd name="T22" fmla="*/ 441 w 570"/>
                <a:gd name="T23" fmla="*/ 612 h 699"/>
                <a:gd name="T24" fmla="*/ 432 w 570"/>
                <a:gd name="T25" fmla="*/ 648 h 699"/>
                <a:gd name="T26" fmla="*/ 396 w 570"/>
                <a:gd name="T27" fmla="*/ 684 h 699"/>
                <a:gd name="T28" fmla="*/ 378 w 570"/>
                <a:gd name="T29" fmla="*/ 663 h 699"/>
                <a:gd name="T30" fmla="*/ 360 w 570"/>
                <a:gd name="T31" fmla="*/ 666 h 699"/>
                <a:gd name="T32" fmla="*/ 318 w 570"/>
                <a:gd name="T33" fmla="*/ 696 h 699"/>
                <a:gd name="T34" fmla="*/ 264 w 570"/>
                <a:gd name="T35" fmla="*/ 693 h 699"/>
                <a:gd name="T36" fmla="*/ 225 w 570"/>
                <a:gd name="T37" fmla="*/ 675 h 699"/>
                <a:gd name="T38" fmla="*/ 246 w 570"/>
                <a:gd name="T39" fmla="*/ 648 h 699"/>
                <a:gd name="T40" fmla="*/ 243 w 570"/>
                <a:gd name="T41" fmla="*/ 630 h 699"/>
                <a:gd name="T42" fmla="*/ 237 w 570"/>
                <a:gd name="T43" fmla="*/ 606 h 699"/>
                <a:gd name="T44" fmla="*/ 210 w 570"/>
                <a:gd name="T45" fmla="*/ 591 h 699"/>
                <a:gd name="T46" fmla="*/ 192 w 570"/>
                <a:gd name="T47" fmla="*/ 582 h 699"/>
                <a:gd name="T48" fmla="*/ 180 w 570"/>
                <a:gd name="T49" fmla="*/ 549 h 699"/>
                <a:gd name="T50" fmla="*/ 159 w 570"/>
                <a:gd name="T51" fmla="*/ 531 h 699"/>
                <a:gd name="T52" fmla="*/ 132 w 570"/>
                <a:gd name="T53" fmla="*/ 549 h 699"/>
                <a:gd name="T54" fmla="*/ 108 w 570"/>
                <a:gd name="T55" fmla="*/ 543 h 699"/>
                <a:gd name="T56" fmla="*/ 60 w 570"/>
                <a:gd name="T57" fmla="*/ 528 h 699"/>
                <a:gd name="T58" fmla="*/ 42 w 570"/>
                <a:gd name="T59" fmla="*/ 504 h 699"/>
                <a:gd name="T60" fmla="*/ 48 w 570"/>
                <a:gd name="T61" fmla="*/ 468 h 699"/>
                <a:gd name="T62" fmla="*/ 42 w 570"/>
                <a:gd name="T63" fmla="*/ 423 h 699"/>
                <a:gd name="T64" fmla="*/ 30 w 570"/>
                <a:gd name="T65" fmla="*/ 366 h 699"/>
                <a:gd name="T66" fmla="*/ 12 w 570"/>
                <a:gd name="T67" fmla="*/ 345 h 699"/>
                <a:gd name="T68" fmla="*/ 21 w 570"/>
                <a:gd name="T69" fmla="*/ 309 h 699"/>
                <a:gd name="T70" fmla="*/ 24 w 570"/>
                <a:gd name="T71" fmla="*/ 270 h 699"/>
                <a:gd name="T72" fmla="*/ 6 w 570"/>
                <a:gd name="T73" fmla="*/ 222 h 699"/>
                <a:gd name="T74" fmla="*/ 15 w 570"/>
                <a:gd name="T75" fmla="*/ 207 h 699"/>
                <a:gd name="T76" fmla="*/ 36 w 570"/>
                <a:gd name="T77" fmla="*/ 177 h 699"/>
                <a:gd name="T78" fmla="*/ 54 w 570"/>
                <a:gd name="T79" fmla="*/ 144 h 699"/>
                <a:gd name="T80" fmla="*/ 36 w 570"/>
                <a:gd name="T81" fmla="*/ 87 h 699"/>
                <a:gd name="T82" fmla="*/ 36 w 570"/>
                <a:gd name="T83" fmla="*/ 57 h 699"/>
                <a:gd name="T84" fmla="*/ 39 w 570"/>
                <a:gd name="T85" fmla="*/ 30 h 699"/>
                <a:gd name="T86" fmla="*/ 63 w 570"/>
                <a:gd name="T87" fmla="*/ 15 h 699"/>
                <a:gd name="T88" fmla="*/ 123 w 570"/>
                <a:gd name="T89" fmla="*/ 12 h 699"/>
                <a:gd name="T90" fmla="*/ 165 w 570"/>
                <a:gd name="T91" fmla="*/ 57 h 699"/>
                <a:gd name="T92" fmla="*/ 183 w 570"/>
                <a:gd name="T93" fmla="*/ 84 h 699"/>
                <a:gd name="T94" fmla="*/ 216 w 570"/>
                <a:gd name="T95" fmla="*/ 129 h 699"/>
                <a:gd name="T96" fmla="*/ 228 w 570"/>
                <a:gd name="T97" fmla="*/ 147 h 699"/>
                <a:gd name="T98" fmla="*/ 261 w 570"/>
                <a:gd name="T99" fmla="*/ 153 h 699"/>
                <a:gd name="T100" fmla="*/ 288 w 570"/>
                <a:gd name="T101" fmla="*/ 150 h 699"/>
                <a:gd name="T102" fmla="*/ 306 w 570"/>
                <a:gd name="T103" fmla="*/ 156 h 699"/>
                <a:gd name="T104" fmla="*/ 387 w 570"/>
                <a:gd name="T105" fmla="*/ 129 h 699"/>
                <a:gd name="T106" fmla="*/ 429 w 570"/>
                <a:gd name="T107" fmla="*/ 150 h 699"/>
                <a:gd name="T108" fmla="*/ 453 w 570"/>
                <a:gd name="T109" fmla="*/ 183 h 699"/>
                <a:gd name="T110" fmla="*/ 450 w 570"/>
                <a:gd name="T111" fmla="*/ 210 h 699"/>
                <a:gd name="T112" fmla="*/ 468 w 570"/>
                <a:gd name="T113" fmla="*/ 228 h 699"/>
                <a:gd name="T114" fmla="*/ 495 w 570"/>
                <a:gd name="T115" fmla="*/ 234 h 699"/>
                <a:gd name="T116" fmla="*/ 516 w 570"/>
                <a:gd name="T117" fmla="*/ 261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70" h="699">
                  <a:moveTo>
                    <a:pt x="537" y="255"/>
                  </a:moveTo>
                  <a:lnTo>
                    <a:pt x="546" y="258"/>
                  </a:lnTo>
                  <a:lnTo>
                    <a:pt x="549" y="255"/>
                  </a:lnTo>
                  <a:lnTo>
                    <a:pt x="549" y="255"/>
                  </a:lnTo>
                  <a:lnTo>
                    <a:pt x="552" y="252"/>
                  </a:lnTo>
                  <a:lnTo>
                    <a:pt x="555" y="252"/>
                  </a:lnTo>
                  <a:lnTo>
                    <a:pt x="558" y="252"/>
                  </a:lnTo>
                  <a:lnTo>
                    <a:pt x="558" y="255"/>
                  </a:lnTo>
                  <a:lnTo>
                    <a:pt x="561" y="255"/>
                  </a:lnTo>
                  <a:lnTo>
                    <a:pt x="561" y="258"/>
                  </a:lnTo>
                  <a:lnTo>
                    <a:pt x="561" y="261"/>
                  </a:lnTo>
                  <a:lnTo>
                    <a:pt x="561" y="261"/>
                  </a:lnTo>
                  <a:lnTo>
                    <a:pt x="561" y="264"/>
                  </a:lnTo>
                  <a:lnTo>
                    <a:pt x="561" y="267"/>
                  </a:lnTo>
                  <a:lnTo>
                    <a:pt x="561" y="267"/>
                  </a:lnTo>
                  <a:lnTo>
                    <a:pt x="564" y="270"/>
                  </a:lnTo>
                  <a:lnTo>
                    <a:pt x="564" y="273"/>
                  </a:lnTo>
                  <a:lnTo>
                    <a:pt x="564" y="276"/>
                  </a:lnTo>
                  <a:lnTo>
                    <a:pt x="564" y="276"/>
                  </a:lnTo>
                  <a:lnTo>
                    <a:pt x="564" y="279"/>
                  </a:lnTo>
                  <a:lnTo>
                    <a:pt x="561" y="282"/>
                  </a:lnTo>
                  <a:lnTo>
                    <a:pt x="558" y="285"/>
                  </a:lnTo>
                  <a:lnTo>
                    <a:pt x="558" y="288"/>
                  </a:lnTo>
                  <a:lnTo>
                    <a:pt x="555" y="288"/>
                  </a:lnTo>
                  <a:lnTo>
                    <a:pt x="555" y="288"/>
                  </a:lnTo>
                  <a:lnTo>
                    <a:pt x="552" y="291"/>
                  </a:lnTo>
                  <a:lnTo>
                    <a:pt x="549" y="291"/>
                  </a:lnTo>
                  <a:lnTo>
                    <a:pt x="549" y="291"/>
                  </a:lnTo>
                  <a:lnTo>
                    <a:pt x="546" y="294"/>
                  </a:lnTo>
                  <a:lnTo>
                    <a:pt x="546" y="297"/>
                  </a:lnTo>
                  <a:lnTo>
                    <a:pt x="546" y="300"/>
                  </a:lnTo>
                  <a:lnTo>
                    <a:pt x="546" y="303"/>
                  </a:lnTo>
                  <a:lnTo>
                    <a:pt x="546" y="303"/>
                  </a:lnTo>
                  <a:lnTo>
                    <a:pt x="549" y="306"/>
                  </a:lnTo>
                  <a:lnTo>
                    <a:pt x="549" y="306"/>
                  </a:lnTo>
                  <a:lnTo>
                    <a:pt x="552" y="306"/>
                  </a:lnTo>
                  <a:lnTo>
                    <a:pt x="555" y="309"/>
                  </a:lnTo>
                  <a:lnTo>
                    <a:pt x="555" y="309"/>
                  </a:lnTo>
                  <a:lnTo>
                    <a:pt x="555" y="312"/>
                  </a:lnTo>
                  <a:lnTo>
                    <a:pt x="555" y="315"/>
                  </a:lnTo>
                  <a:lnTo>
                    <a:pt x="555" y="318"/>
                  </a:lnTo>
                  <a:lnTo>
                    <a:pt x="555" y="321"/>
                  </a:lnTo>
                  <a:lnTo>
                    <a:pt x="558" y="324"/>
                  </a:lnTo>
                  <a:lnTo>
                    <a:pt x="561" y="327"/>
                  </a:lnTo>
                  <a:lnTo>
                    <a:pt x="561" y="327"/>
                  </a:lnTo>
                  <a:lnTo>
                    <a:pt x="564" y="330"/>
                  </a:lnTo>
                  <a:lnTo>
                    <a:pt x="564" y="330"/>
                  </a:lnTo>
                  <a:lnTo>
                    <a:pt x="564" y="333"/>
                  </a:lnTo>
                  <a:lnTo>
                    <a:pt x="564" y="342"/>
                  </a:lnTo>
                  <a:lnTo>
                    <a:pt x="564" y="345"/>
                  </a:lnTo>
                  <a:lnTo>
                    <a:pt x="567" y="348"/>
                  </a:lnTo>
                  <a:lnTo>
                    <a:pt x="567" y="351"/>
                  </a:lnTo>
                  <a:lnTo>
                    <a:pt x="570" y="354"/>
                  </a:lnTo>
                  <a:lnTo>
                    <a:pt x="564" y="372"/>
                  </a:lnTo>
                  <a:lnTo>
                    <a:pt x="564" y="381"/>
                  </a:lnTo>
                  <a:lnTo>
                    <a:pt x="561" y="384"/>
                  </a:lnTo>
                  <a:lnTo>
                    <a:pt x="546" y="414"/>
                  </a:lnTo>
                  <a:lnTo>
                    <a:pt x="543" y="417"/>
                  </a:lnTo>
                  <a:lnTo>
                    <a:pt x="540" y="420"/>
                  </a:lnTo>
                  <a:lnTo>
                    <a:pt x="537" y="420"/>
                  </a:lnTo>
                  <a:lnTo>
                    <a:pt x="534" y="423"/>
                  </a:lnTo>
                  <a:lnTo>
                    <a:pt x="531" y="423"/>
                  </a:lnTo>
                  <a:lnTo>
                    <a:pt x="525" y="426"/>
                  </a:lnTo>
                  <a:lnTo>
                    <a:pt x="525" y="426"/>
                  </a:lnTo>
                  <a:lnTo>
                    <a:pt x="522" y="429"/>
                  </a:lnTo>
                  <a:lnTo>
                    <a:pt x="522" y="432"/>
                  </a:lnTo>
                  <a:lnTo>
                    <a:pt x="522" y="435"/>
                  </a:lnTo>
                  <a:lnTo>
                    <a:pt x="522" y="435"/>
                  </a:lnTo>
                  <a:lnTo>
                    <a:pt x="525" y="438"/>
                  </a:lnTo>
                  <a:lnTo>
                    <a:pt x="525" y="441"/>
                  </a:lnTo>
                  <a:lnTo>
                    <a:pt x="525" y="441"/>
                  </a:lnTo>
                  <a:lnTo>
                    <a:pt x="522" y="444"/>
                  </a:lnTo>
                  <a:lnTo>
                    <a:pt x="516" y="447"/>
                  </a:lnTo>
                  <a:lnTo>
                    <a:pt x="513" y="450"/>
                  </a:lnTo>
                  <a:lnTo>
                    <a:pt x="516" y="462"/>
                  </a:lnTo>
                  <a:lnTo>
                    <a:pt x="528" y="474"/>
                  </a:lnTo>
                  <a:lnTo>
                    <a:pt x="534" y="477"/>
                  </a:lnTo>
                  <a:lnTo>
                    <a:pt x="537" y="480"/>
                  </a:lnTo>
                  <a:lnTo>
                    <a:pt x="540" y="480"/>
                  </a:lnTo>
                  <a:lnTo>
                    <a:pt x="543" y="480"/>
                  </a:lnTo>
                  <a:lnTo>
                    <a:pt x="546" y="483"/>
                  </a:lnTo>
                  <a:lnTo>
                    <a:pt x="546" y="486"/>
                  </a:lnTo>
                  <a:lnTo>
                    <a:pt x="549" y="486"/>
                  </a:lnTo>
                  <a:lnTo>
                    <a:pt x="552" y="489"/>
                  </a:lnTo>
                  <a:lnTo>
                    <a:pt x="555" y="489"/>
                  </a:lnTo>
                  <a:lnTo>
                    <a:pt x="555" y="492"/>
                  </a:lnTo>
                  <a:lnTo>
                    <a:pt x="555" y="492"/>
                  </a:lnTo>
                  <a:lnTo>
                    <a:pt x="555" y="495"/>
                  </a:lnTo>
                  <a:lnTo>
                    <a:pt x="552" y="495"/>
                  </a:lnTo>
                  <a:lnTo>
                    <a:pt x="552" y="498"/>
                  </a:lnTo>
                  <a:lnTo>
                    <a:pt x="540" y="501"/>
                  </a:lnTo>
                  <a:lnTo>
                    <a:pt x="537" y="501"/>
                  </a:lnTo>
                  <a:lnTo>
                    <a:pt x="534" y="501"/>
                  </a:lnTo>
                  <a:lnTo>
                    <a:pt x="534" y="504"/>
                  </a:lnTo>
                  <a:lnTo>
                    <a:pt x="534" y="507"/>
                  </a:lnTo>
                  <a:lnTo>
                    <a:pt x="534" y="507"/>
                  </a:lnTo>
                  <a:lnTo>
                    <a:pt x="537" y="510"/>
                  </a:lnTo>
                  <a:lnTo>
                    <a:pt x="537" y="510"/>
                  </a:lnTo>
                  <a:lnTo>
                    <a:pt x="540" y="513"/>
                  </a:lnTo>
                  <a:lnTo>
                    <a:pt x="540" y="516"/>
                  </a:lnTo>
                  <a:lnTo>
                    <a:pt x="540" y="516"/>
                  </a:lnTo>
                  <a:lnTo>
                    <a:pt x="537" y="522"/>
                  </a:lnTo>
                  <a:lnTo>
                    <a:pt x="537" y="522"/>
                  </a:lnTo>
                  <a:lnTo>
                    <a:pt x="540" y="525"/>
                  </a:lnTo>
                  <a:lnTo>
                    <a:pt x="543" y="528"/>
                  </a:lnTo>
                  <a:lnTo>
                    <a:pt x="543" y="531"/>
                  </a:lnTo>
                  <a:lnTo>
                    <a:pt x="549" y="549"/>
                  </a:lnTo>
                  <a:lnTo>
                    <a:pt x="549" y="555"/>
                  </a:lnTo>
                  <a:lnTo>
                    <a:pt x="549" y="558"/>
                  </a:lnTo>
                  <a:lnTo>
                    <a:pt x="546" y="561"/>
                  </a:lnTo>
                  <a:lnTo>
                    <a:pt x="546" y="561"/>
                  </a:lnTo>
                  <a:lnTo>
                    <a:pt x="546" y="564"/>
                  </a:lnTo>
                  <a:lnTo>
                    <a:pt x="546" y="567"/>
                  </a:lnTo>
                  <a:lnTo>
                    <a:pt x="546" y="570"/>
                  </a:lnTo>
                  <a:lnTo>
                    <a:pt x="543" y="570"/>
                  </a:lnTo>
                  <a:lnTo>
                    <a:pt x="543" y="573"/>
                  </a:lnTo>
                  <a:lnTo>
                    <a:pt x="540" y="573"/>
                  </a:lnTo>
                  <a:lnTo>
                    <a:pt x="537" y="576"/>
                  </a:lnTo>
                  <a:lnTo>
                    <a:pt x="537" y="579"/>
                  </a:lnTo>
                  <a:lnTo>
                    <a:pt x="534" y="579"/>
                  </a:lnTo>
                  <a:lnTo>
                    <a:pt x="534" y="585"/>
                  </a:lnTo>
                  <a:lnTo>
                    <a:pt x="537" y="588"/>
                  </a:lnTo>
                  <a:lnTo>
                    <a:pt x="537" y="591"/>
                  </a:lnTo>
                  <a:lnTo>
                    <a:pt x="537" y="591"/>
                  </a:lnTo>
                  <a:lnTo>
                    <a:pt x="540" y="591"/>
                  </a:lnTo>
                  <a:lnTo>
                    <a:pt x="546" y="594"/>
                  </a:lnTo>
                  <a:lnTo>
                    <a:pt x="546" y="597"/>
                  </a:lnTo>
                  <a:lnTo>
                    <a:pt x="549" y="600"/>
                  </a:lnTo>
                  <a:lnTo>
                    <a:pt x="549" y="600"/>
                  </a:lnTo>
                  <a:lnTo>
                    <a:pt x="549" y="603"/>
                  </a:lnTo>
                  <a:lnTo>
                    <a:pt x="546" y="606"/>
                  </a:lnTo>
                  <a:lnTo>
                    <a:pt x="543" y="606"/>
                  </a:lnTo>
                  <a:lnTo>
                    <a:pt x="528" y="609"/>
                  </a:lnTo>
                  <a:lnTo>
                    <a:pt x="525" y="612"/>
                  </a:lnTo>
                  <a:lnTo>
                    <a:pt x="510" y="609"/>
                  </a:lnTo>
                  <a:lnTo>
                    <a:pt x="504" y="606"/>
                  </a:lnTo>
                  <a:lnTo>
                    <a:pt x="501" y="600"/>
                  </a:lnTo>
                  <a:lnTo>
                    <a:pt x="498" y="597"/>
                  </a:lnTo>
                  <a:lnTo>
                    <a:pt x="495" y="597"/>
                  </a:lnTo>
                  <a:lnTo>
                    <a:pt x="492" y="594"/>
                  </a:lnTo>
                  <a:lnTo>
                    <a:pt x="486" y="597"/>
                  </a:lnTo>
                  <a:lnTo>
                    <a:pt x="474" y="600"/>
                  </a:lnTo>
                  <a:lnTo>
                    <a:pt x="468" y="600"/>
                  </a:lnTo>
                  <a:lnTo>
                    <a:pt x="465" y="600"/>
                  </a:lnTo>
                  <a:lnTo>
                    <a:pt x="456" y="597"/>
                  </a:lnTo>
                  <a:lnTo>
                    <a:pt x="453" y="597"/>
                  </a:lnTo>
                  <a:lnTo>
                    <a:pt x="450" y="597"/>
                  </a:lnTo>
                  <a:lnTo>
                    <a:pt x="447" y="597"/>
                  </a:lnTo>
                  <a:lnTo>
                    <a:pt x="447" y="597"/>
                  </a:lnTo>
                  <a:lnTo>
                    <a:pt x="447" y="597"/>
                  </a:lnTo>
                  <a:lnTo>
                    <a:pt x="447" y="600"/>
                  </a:lnTo>
                  <a:lnTo>
                    <a:pt x="444" y="600"/>
                  </a:lnTo>
                  <a:lnTo>
                    <a:pt x="444" y="603"/>
                  </a:lnTo>
                  <a:lnTo>
                    <a:pt x="444" y="606"/>
                  </a:lnTo>
                  <a:lnTo>
                    <a:pt x="444" y="606"/>
                  </a:lnTo>
                  <a:lnTo>
                    <a:pt x="441" y="612"/>
                  </a:lnTo>
                  <a:lnTo>
                    <a:pt x="441" y="615"/>
                  </a:lnTo>
                  <a:lnTo>
                    <a:pt x="441" y="615"/>
                  </a:lnTo>
                  <a:lnTo>
                    <a:pt x="438" y="624"/>
                  </a:lnTo>
                  <a:lnTo>
                    <a:pt x="438" y="627"/>
                  </a:lnTo>
                  <a:lnTo>
                    <a:pt x="438" y="630"/>
                  </a:lnTo>
                  <a:lnTo>
                    <a:pt x="435" y="636"/>
                  </a:lnTo>
                  <a:lnTo>
                    <a:pt x="432" y="639"/>
                  </a:lnTo>
                  <a:lnTo>
                    <a:pt x="432" y="642"/>
                  </a:lnTo>
                  <a:lnTo>
                    <a:pt x="432" y="642"/>
                  </a:lnTo>
                  <a:lnTo>
                    <a:pt x="432" y="642"/>
                  </a:lnTo>
                  <a:lnTo>
                    <a:pt x="432" y="645"/>
                  </a:lnTo>
                  <a:lnTo>
                    <a:pt x="432" y="645"/>
                  </a:lnTo>
                  <a:lnTo>
                    <a:pt x="432" y="648"/>
                  </a:lnTo>
                  <a:lnTo>
                    <a:pt x="432" y="648"/>
                  </a:lnTo>
                  <a:lnTo>
                    <a:pt x="420" y="672"/>
                  </a:lnTo>
                  <a:lnTo>
                    <a:pt x="420" y="675"/>
                  </a:lnTo>
                  <a:lnTo>
                    <a:pt x="417" y="690"/>
                  </a:lnTo>
                  <a:lnTo>
                    <a:pt x="417" y="693"/>
                  </a:lnTo>
                  <a:lnTo>
                    <a:pt x="414" y="693"/>
                  </a:lnTo>
                  <a:lnTo>
                    <a:pt x="414" y="696"/>
                  </a:lnTo>
                  <a:lnTo>
                    <a:pt x="417" y="696"/>
                  </a:lnTo>
                  <a:lnTo>
                    <a:pt x="417" y="699"/>
                  </a:lnTo>
                  <a:lnTo>
                    <a:pt x="405" y="696"/>
                  </a:lnTo>
                  <a:lnTo>
                    <a:pt x="399" y="693"/>
                  </a:lnTo>
                  <a:lnTo>
                    <a:pt x="399" y="690"/>
                  </a:lnTo>
                  <a:lnTo>
                    <a:pt x="396" y="684"/>
                  </a:lnTo>
                  <a:lnTo>
                    <a:pt x="396" y="684"/>
                  </a:lnTo>
                  <a:lnTo>
                    <a:pt x="396" y="678"/>
                  </a:lnTo>
                  <a:lnTo>
                    <a:pt x="396" y="675"/>
                  </a:lnTo>
                  <a:lnTo>
                    <a:pt x="396" y="675"/>
                  </a:lnTo>
                  <a:lnTo>
                    <a:pt x="390" y="672"/>
                  </a:lnTo>
                  <a:lnTo>
                    <a:pt x="390" y="669"/>
                  </a:lnTo>
                  <a:lnTo>
                    <a:pt x="390" y="669"/>
                  </a:lnTo>
                  <a:lnTo>
                    <a:pt x="390" y="666"/>
                  </a:lnTo>
                  <a:lnTo>
                    <a:pt x="390" y="663"/>
                  </a:lnTo>
                  <a:lnTo>
                    <a:pt x="387" y="663"/>
                  </a:lnTo>
                  <a:lnTo>
                    <a:pt x="381" y="660"/>
                  </a:lnTo>
                  <a:lnTo>
                    <a:pt x="381" y="660"/>
                  </a:lnTo>
                  <a:lnTo>
                    <a:pt x="378" y="663"/>
                  </a:lnTo>
                  <a:lnTo>
                    <a:pt x="378" y="663"/>
                  </a:lnTo>
                  <a:lnTo>
                    <a:pt x="378" y="666"/>
                  </a:lnTo>
                  <a:lnTo>
                    <a:pt x="378" y="669"/>
                  </a:lnTo>
                  <a:lnTo>
                    <a:pt x="378" y="669"/>
                  </a:lnTo>
                  <a:lnTo>
                    <a:pt x="375" y="672"/>
                  </a:lnTo>
                  <a:lnTo>
                    <a:pt x="372" y="672"/>
                  </a:lnTo>
                  <a:lnTo>
                    <a:pt x="369" y="669"/>
                  </a:lnTo>
                  <a:lnTo>
                    <a:pt x="369" y="669"/>
                  </a:lnTo>
                  <a:lnTo>
                    <a:pt x="366" y="666"/>
                  </a:lnTo>
                  <a:lnTo>
                    <a:pt x="366" y="663"/>
                  </a:lnTo>
                  <a:lnTo>
                    <a:pt x="363" y="663"/>
                  </a:lnTo>
                  <a:lnTo>
                    <a:pt x="360" y="663"/>
                  </a:lnTo>
                  <a:lnTo>
                    <a:pt x="360" y="666"/>
                  </a:lnTo>
                  <a:lnTo>
                    <a:pt x="357" y="666"/>
                  </a:lnTo>
                  <a:lnTo>
                    <a:pt x="354" y="669"/>
                  </a:lnTo>
                  <a:lnTo>
                    <a:pt x="345" y="666"/>
                  </a:lnTo>
                  <a:lnTo>
                    <a:pt x="336" y="663"/>
                  </a:lnTo>
                  <a:lnTo>
                    <a:pt x="336" y="663"/>
                  </a:lnTo>
                  <a:lnTo>
                    <a:pt x="333" y="663"/>
                  </a:lnTo>
                  <a:lnTo>
                    <a:pt x="333" y="666"/>
                  </a:lnTo>
                  <a:lnTo>
                    <a:pt x="333" y="666"/>
                  </a:lnTo>
                  <a:lnTo>
                    <a:pt x="330" y="675"/>
                  </a:lnTo>
                  <a:lnTo>
                    <a:pt x="330" y="681"/>
                  </a:lnTo>
                  <a:lnTo>
                    <a:pt x="327" y="684"/>
                  </a:lnTo>
                  <a:lnTo>
                    <a:pt x="321" y="690"/>
                  </a:lnTo>
                  <a:lnTo>
                    <a:pt x="318" y="696"/>
                  </a:lnTo>
                  <a:lnTo>
                    <a:pt x="312" y="699"/>
                  </a:lnTo>
                  <a:lnTo>
                    <a:pt x="312" y="699"/>
                  </a:lnTo>
                  <a:lnTo>
                    <a:pt x="309" y="699"/>
                  </a:lnTo>
                  <a:lnTo>
                    <a:pt x="306" y="699"/>
                  </a:lnTo>
                  <a:lnTo>
                    <a:pt x="303" y="699"/>
                  </a:lnTo>
                  <a:lnTo>
                    <a:pt x="297" y="696"/>
                  </a:lnTo>
                  <a:lnTo>
                    <a:pt x="288" y="693"/>
                  </a:lnTo>
                  <a:lnTo>
                    <a:pt x="285" y="693"/>
                  </a:lnTo>
                  <a:lnTo>
                    <a:pt x="279" y="696"/>
                  </a:lnTo>
                  <a:lnTo>
                    <a:pt x="276" y="696"/>
                  </a:lnTo>
                  <a:lnTo>
                    <a:pt x="276" y="696"/>
                  </a:lnTo>
                  <a:lnTo>
                    <a:pt x="267" y="693"/>
                  </a:lnTo>
                  <a:lnTo>
                    <a:pt x="264" y="693"/>
                  </a:lnTo>
                  <a:lnTo>
                    <a:pt x="261" y="693"/>
                  </a:lnTo>
                  <a:lnTo>
                    <a:pt x="249" y="699"/>
                  </a:lnTo>
                  <a:lnTo>
                    <a:pt x="246" y="699"/>
                  </a:lnTo>
                  <a:lnTo>
                    <a:pt x="243" y="696"/>
                  </a:lnTo>
                  <a:lnTo>
                    <a:pt x="240" y="696"/>
                  </a:lnTo>
                  <a:lnTo>
                    <a:pt x="237" y="690"/>
                  </a:lnTo>
                  <a:lnTo>
                    <a:pt x="234" y="690"/>
                  </a:lnTo>
                  <a:lnTo>
                    <a:pt x="228" y="690"/>
                  </a:lnTo>
                  <a:lnTo>
                    <a:pt x="228" y="687"/>
                  </a:lnTo>
                  <a:lnTo>
                    <a:pt x="225" y="687"/>
                  </a:lnTo>
                  <a:lnTo>
                    <a:pt x="225" y="684"/>
                  </a:lnTo>
                  <a:lnTo>
                    <a:pt x="225" y="684"/>
                  </a:lnTo>
                  <a:lnTo>
                    <a:pt x="225" y="675"/>
                  </a:lnTo>
                  <a:lnTo>
                    <a:pt x="225" y="675"/>
                  </a:lnTo>
                  <a:lnTo>
                    <a:pt x="225" y="675"/>
                  </a:lnTo>
                  <a:lnTo>
                    <a:pt x="225" y="672"/>
                  </a:lnTo>
                  <a:lnTo>
                    <a:pt x="222" y="666"/>
                  </a:lnTo>
                  <a:lnTo>
                    <a:pt x="243" y="657"/>
                  </a:lnTo>
                  <a:lnTo>
                    <a:pt x="246" y="654"/>
                  </a:lnTo>
                  <a:lnTo>
                    <a:pt x="246" y="651"/>
                  </a:lnTo>
                  <a:lnTo>
                    <a:pt x="246" y="651"/>
                  </a:lnTo>
                  <a:lnTo>
                    <a:pt x="246" y="651"/>
                  </a:lnTo>
                  <a:lnTo>
                    <a:pt x="246" y="648"/>
                  </a:lnTo>
                  <a:lnTo>
                    <a:pt x="246" y="648"/>
                  </a:lnTo>
                  <a:lnTo>
                    <a:pt x="246" y="648"/>
                  </a:lnTo>
                  <a:lnTo>
                    <a:pt x="246" y="648"/>
                  </a:lnTo>
                  <a:lnTo>
                    <a:pt x="246" y="645"/>
                  </a:lnTo>
                  <a:lnTo>
                    <a:pt x="246" y="645"/>
                  </a:lnTo>
                  <a:lnTo>
                    <a:pt x="243" y="645"/>
                  </a:lnTo>
                  <a:lnTo>
                    <a:pt x="243" y="642"/>
                  </a:lnTo>
                  <a:lnTo>
                    <a:pt x="243" y="642"/>
                  </a:lnTo>
                  <a:lnTo>
                    <a:pt x="243" y="639"/>
                  </a:lnTo>
                  <a:lnTo>
                    <a:pt x="243" y="639"/>
                  </a:lnTo>
                  <a:lnTo>
                    <a:pt x="243" y="636"/>
                  </a:lnTo>
                  <a:lnTo>
                    <a:pt x="243" y="636"/>
                  </a:lnTo>
                  <a:lnTo>
                    <a:pt x="243" y="636"/>
                  </a:lnTo>
                  <a:lnTo>
                    <a:pt x="243" y="633"/>
                  </a:lnTo>
                  <a:lnTo>
                    <a:pt x="243" y="633"/>
                  </a:lnTo>
                  <a:lnTo>
                    <a:pt x="243" y="630"/>
                  </a:lnTo>
                  <a:lnTo>
                    <a:pt x="246" y="621"/>
                  </a:lnTo>
                  <a:lnTo>
                    <a:pt x="246" y="621"/>
                  </a:lnTo>
                  <a:lnTo>
                    <a:pt x="246" y="621"/>
                  </a:lnTo>
                  <a:lnTo>
                    <a:pt x="243" y="618"/>
                  </a:lnTo>
                  <a:lnTo>
                    <a:pt x="243" y="618"/>
                  </a:lnTo>
                  <a:lnTo>
                    <a:pt x="243" y="615"/>
                  </a:lnTo>
                  <a:lnTo>
                    <a:pt x="243" y="615"/>
                  </a:lnTo>
                  <a:lnTo>
                    <a:pt x="243" y="612"/>
                  </a:lnTo>
                  <a:lnTo>
                    <a:pt x="243" y="609"/>
                  </a:lnTo>
                  <a:lnTo>
                    <a:pt x="243" y="609"/>
                  </a:lnTo>
                  <a:lnTo>
                    <a:pt x="243" y="609"/>
                  </a:lnTo>
                  <a:lnTo>
                    <a:pt x="240" y="609"/>
                  </a:lnTo>
                  <a:lnTo>
                    <a:pt x="237" y="606"/>
                  </a:lnTo>
                  <a:lnTo>
                    <a:pt x="237" y="603"/>
                  </a:lnTo>
                  <a:lnTo>
                    <a:pt x="234" y="603"/>
                  </a:lnTo>
                  <a:lnTo>
                    <a:pt x="228" y="603"/>
                  </a:lnTo>
                  <a:lnTo>
                    <a:pt x="222" y="600"/>
                  </a:lnTo>
                  <a:lnTo>
                    <a:pt x="219" y="600"/>
                  </a:lnTo>
                  <a:lnTo>
                    <a:pt x="219" y="600"/>
                  </a:lnTo>
                  <a:lnTo>
                    <a:pt x="219" y="597"/>
                  </a:lnTo>
                  <a:lnTo>
                    <a:pt x="219" y="597"/>
                  </a:lnTo>
                  <a:lnTo>
                    <a:pt x="216" y="597"/>
                  </a:lnTo>
                  <a:lnTo>
                    <a:pt x="213" y="594"/>
                  </a:lnTo>
                  <a:lnTo>
                    <a:pt x="213" y="591"/>
                  </a:lnTo>
                  <a:lnTo>
                    <a:pt x="210" y="591"/>
                  </a:lnTo>
                  <a:lnTo>
                    <a:pt x="210" y="591"/>
                  </a:lnTo>
                  <a:lnTo>
                    <a:pt x="207" y="591"/>
                  </a:lnTo>
                  <a:lnTo>
                    <a:pt x="207" y="591"/>
                  </a:lnTo>
                  <a:lnTo>
                    <a:pt x="204" y="591"/>
                  </a:lnTo>
                  <a:lnTo>
                    <a:pt x="204" y="591"/>
                  </a:lnTo>
                  <a:lnTo>
                    <a:pt x="204" y="591"/>
                  </a:lnTo>
                  <a:lnTo>
                    <a:pt x="204" y="588"/>
                  </a:lnTo>
                  <a:lnTo>
                    <a:pt x="201" y="588"/>
                  </a:lnTo>
                  <a:lnTo>
                    <a:pt x="201" y="588"/>
                  </a:lnTo>
                  <a:lnTo>
                    <a:pt x="198" y="585"/>
                  </a:lnTo>
                  <a:lnTo>
                    <a:pt x="198" y="585"/>
                  </a:lnTo>
                  <a:lnTo>
                    <a:pt x="195" y="585"/>
                  </a:lnTo>
                  <a:lnTo>
                    <a:pt x="192" y="585"/>
                  </a:lnTo>
                  <a:lnTo>
                    <a:pt x="192" y="582"/>
                  </a:lnTo>
                  <a:lnTo>
                    <a:pt x="192" y="582"/>
                  </a:lnTo>
                  <a:lnTo>
                    <a:pt x="192" y="579"/>
                  </a:lnTo>
                  <a:lnTo>
                    <a:pt x="192" y="579"/>
                  </a:lnTo>
                  <a:lnTo>
                    <a:pt x="192" y="570"/>
                  </a:lnTo>
                  <a:lnTo>
                    <a:pt x="192" y="564"/>
                  </a:lnTo>
                  <a:lnTo>
                    <a:pt x="192" y="564"/>
                  </a:lnTo>
                  <a:lnTo>
                    <a:pt x="192" y="561"/>
                  </a:lnTo>
                  <a:lnTo>
                    <a:pt x="189" y="561"/>
                  </a:lnTo>
                  <a:lnTo>
                    <a:pt x="186" y="555"/>
                  </a:lnTo>
                  <a:lnTo>
                    <a:pt x="183" y="552"/>
                  </a:lnTo>
                  <a:lnTo>
                    <a:pt x="183" y="549"/>
                  </a:lnTo>
                  <a:lnTo>
                    <a:pt x="183" y="549"/>
                  </a:lnTo>
                  <a:lnTo>
                    <a:pt x="180" y="549"/>
                  </a:lnTo>
                  <a:lnTo>
                    <a:pt x="180" y="549"/>
                  </a:lnTo>
                  <a:lnTo>
                    <a:pt x="177" y="546"/>
                  </a:lnTo>
                  <a:lnTo>
                    <a:pt x="177" y="543"/>
                  </a:lnTo>
                  <a:lnTo>
                    <a:pt x="174" y="543"/>
                  </a:lnTo>
                  <a:lnTo>
                    <a:pt x="174" y="540"/>
                  </a:lnTo>
                  <a:lnTo>
                    <a:pt x="174" y="537"/>
                  </a:lnTo>
                  <a:lnTo>
                    <a:pt x="174" y="534"/>
                  </a:lnTo>
                  <a:lnTo>
                    <a:pt x="168" y="525"/>
                  </a:lnTo>
                  <a:lnTo>
                    <a:pt x="162" y="525"/>
                  </a:lnTo>
                  <a:lnTo>
                    <a:pt x="162" y="525"/>
                  </a:lnTo>
                  <a:lnTo>
                    <a:pt x="162" y="528"/>
                  </a:lnTo>
                  <a:lnTo>
                    <a:pt x="162" y="531"/>
                  </a:lnTo>
                  <a:lnTo>
                    <a:pt x="159" y="531"/>
                  </a:lnTo>
                  <a:lnTo>
                    <a:pt x="159" y="534"/>
                  </a:lnTo>
                  <a:lnTo>
                    <a:pt x="156" y="534"/>
                  </a:lnTo>
                  <a:lnTo>
                    <a:pt x="156" y="537"/>
                  </a:lnTo>
                  <a:lnTo>
                    <a:pt x="156" y="540"/>
                  </a:lnTo>
                  <a:lnTo>
                    <a:pt x="153" y="543"/>
                  </a:lnTo>
                  <a:lnTo>
                    <a:pt x="153" y="543"/>
                  </a:lnTo>
                  <a:lnTo>
                    <a:pt x="150" y="546"/>
                  </a:lnTo>
                  <a:lnTo>
                    <a:pt x="141" y="552"/>
                  </a:lnTo>
                  <a:lnTo>
                    <a:pt x="138" y="552"/>
                  </a:lnTo>
                  <a:lnTo>
                    <a:pt x="135" y="552"/>
                  </a:lnTo>
                  <a:lnTo>
                    <a:pt x="132" y="552"/>
                  </a:lnTo>
                  <a:lnTo>
                    <a:pt x="132" y="552"/>
                  </a:lnTo>
                  <a:lnTo>
                    <a:pt x="132" y="549"/>
                  </a:lnTo>
                  <a:lnTo>
                    <a:pt x="132" y="546"/>
                  </a:lnTo>
                  <a:lnTo>
                    <a:pt x="132" y="546"/>
                  </a:lnTo>
                  <a:lnTo>
                    <a:pt x="132" y="543"/>
                  </a:lnTo>
                  <a:lnTo>
                    <a:pt x="129" y="540"/>
                  </a:lnTo>
                  <a:lnTo>
                    <a:pt x="129" y="537"/>
                  </a:lnTo>
                  <a:lnTo>
                    <a:pt x="126" y="534"/>
                  </a:lnTo>
                  <a:lnTo>
                    <a:pt x="123" y="534"/>
                  </a:lnTo>
                  <a:lnTo>
                    <a:pt x="120" y="534"/>
                  </a:lnTo>
                  <a:lnTo>
                    <a:pt x="117" y="537"/>
                  </a:lnTo>
                  <a:lnTo>
                    <a:pt x="117" y="540"/>
                  </a:lnTo>
                  <a:lnTo>
                    <a:pt x="114" y="540"/>
                  </a:lnTo>
                  <a:lnTo>
                    <a:pt x="111" y="543"/>
                  </a:lnTo>
                  <a:lnTo>
                    <a:pt x="108" y="543"/>
                  </a:lnTo>
                  <a:lnTo>
                    <a:pt x="105" y="540"/>
                  </a:lnTo>
                  <a:lnTo>
                    <a:pt x="102" y="537"/>
                  </a:lnTo>
                  <a:lnTo>
                    <a:pt x="96" y="537"/>
                  </a:lnTo>
                  <a:lnTo>
                    <a:pt x="93" y="537"/>
                  </a:lnTo>
                  <a:lnTo>
                    <a:pt x="90" y="537"/>
                  </a:lnTo>
                  <a:lnTo>
                    <a:pt x="81" y="540"/>
                  </a:lnTo>
                  <a:lnTo>
                    <a:pt x="78" y="540"/>
                  </a:lnTo>
                  <a:lnTo>
                    <a:pt x="75" y="540"/>
                  </a:lnTo>
                  <a:lnTo>
                    <a:pt x="75" y="537"/>
                  </a:lnTo>
                  <a:lnTo>
                    <a:pt x="69" y="531"/>
                  </a:lnTo>
                  <a:lnTo>
                    <a:pt x="66" y="531"/>
                  </a:lnTo>
                  <a:lnTo>
                    <a:pt x="63" y="528"/>
                  </a:lnTo>
                  <a:lnTo>
                    <a:pt x="60" y="528"/>
                  </a:lnTo>
                  <a:lnTo>
                    <a:pt x="57" y="528"/>
                  </a:lnTo>
                  <a:lnTo>
                    <a:pt x="57" y="528"/>
                  </a:lnTo>
                  <a:lnTo>
                    <a:pt x="57" y="528"/>
                  </a:lnTo>
                  <a:lnTo>
                    <a:pt x="54" y="528"/>
                  </a:lnTo>
                  <a:lnTo>
                    <a:pt x="51" y="525"/>
                  </a:lnTo>
                  <a:lnTo>
                    <a:pt x="45" y="522"/>
                  </a:lnTo>
                  <a:lnTo>
                    <a:pt x="42" y="519"/>
                  </a:lnTo>
                  <a:lnTo>
                    <a:pt x="42" y="516"/>
                  </a:lnTo>
                  <a:lnTo>
                    <a:pt x="42" y="516"/>
                  </a:lnTo>
                  <a:lnTo>
                    <a:pt x="42" y="513"/>
                  </a:lnTo>
                  <a:lnTo>
                    <a:pt x="42" y="513"/>
                  </a:lnTo>
                  <a:lnTo>
                    <a:pt x="42" y="510"/>
                  </a:lnTo>
                  <a:lnTo>
                    <a:pt x="42" y="504"/>
                  </a:lnTo>
                  <a:lnTo>
                    <a:pt x="42" y="501"/>
                  </a:lnTo>
                  <a:lnTo>
                    <a:pt x="45" y="498"/>
                  </a:lnTo>
                  <a:lnTo>
                    <a:pt x="48" y="489"/>
                  </a:lnTo>
                  <a:lnTo>
                    <a:pt x="51" y="486"/>
                  </a:lnTo>
                  <a:lnTo>
                    <a:pt x="51" y="486"/>
                  </a:lnTo>
                  <a:lnTo>
                    <a:pt x="51" y="483"/>
                  </a:lnTo>
                  <a:lnTo>
                    <a:pt x="51" y="480"/>
                  </a:lnTo>
                  <a:lnTo>
                    <a:pt x="51" y="480"/>
                  </a:lnTo>
                  <a:lnTo>
                    <a:pt x="48" y="474"/>
                  </a:lnTo>
                  <a:lnTo>
                    <a:pt x="48" y="474"/>
                  </a:lnTo>
                  <a:lnTo>
                    <a:pt x="48" y="471"/>
                  </a:lnTo>
                  <a:lnTo>
                    <a:pt x="48" y="471"/>
                  </a:lnTo>
                  <a:lnTo>
                    <a:pt x="48" y="468"/>
                  </a:lnTo>
                  <a:lnTo>
                    <a:pt x="48" y="462"/>
                  </a:lnTo>
                  <a:lnTo>
                    <a:pt x="51" y="456"/>
                  </a:lnTo>
                  <a:lnTo>
                    <a:pt x="51" y="453"/>
                  </a:lnTo>
                  <a:lnTo>
                    <a:pt x="51" y="450"/>
                  </a:lnTo>
                  <a:lnTo>
                    <a:pt x="51" y="447"/>
                  </a:lnTo>
                  <a:lnTo>
                    <a:pt x="51" y="444"/>
                  </a:lnTo>
                  <a:lnTo>
                    <a:pt x="51" y="435"/>
                  </a:lnTo>
                  <a:lnTo>
                    <a:pt x="51" y="429"/>
                  </a:lnTo>
                  <a:lnTo>
                    <a:pt x="48" y="429"/>
                  </a:lnTo>
                  <a:lnTo>
                    <a:pt x="48" y="429"/>
                  </a:lnTo>
                  <a:lnTo>
                    <a:pt x="48" y="429"/>
                  </a:lnTo>
                  <a:lnTo>
                    <a:pt x="45" y="423"/>
                  </a:lnTo>
                  <a:lnTo>
                    <a:pt x="42" y="423"/>
                  </a:lnTo>
                  <a:lnTo>
                    <a:pt x="42" y="420"/>
                  </a:lnTo>
                  <a:lnTo>
                    <a:pt x="42" y="420"/>
                  </a:lnTo>
                  <a:lnTo>
                    <a:pt x="42" y="417"/>
                  </a:lnTo>
                  <a:lnTo>
                    <a:pt x="42" y="411"/>
                  </a:lnTo>
                  <a:lnTo>
                    <a:pt x="42" y="408"/>
                  </a:lnTo>
                  <a:lnTo>
                    <a:pt x="42" y="408"/>
                  </a:lnTo>
                  <a:lnTo>
                    <a:pt x="42" y="402"/>
                  </a:lnTo>
                  <a:lnTo>
                    <a:pt x="39" y="399"/>
                  </a:lnTo>
                  <a:lnTo>
                    <a:pt x="39" y="390"/>
                  </a:lnTo>
                  <a:lnTo>
                    <a:pt x="36" y="381"/>
                  </a:lnTo>
                  <a:lnTo>
                    <a:pt x="33" y="378"/>
                  </a:lnTo>
                  <a:lnTo>
                    <a:pt x="33" y="378"/>
                  </a:lnTo>
                  <a:lnTo>
                    <a:pt x="30" y="366"/>
                  </a:lnTo>
                  <a:lnTo>
                    <a:pt x="30" y="363"/>
                  </a:lnTo>
                  <a:lnTo>
                    <a:pt x="30" y="363"/>
                  </a:lnTo>
                  <a:lnTo>
                    <a:pt x="27" y="360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18" y="351"/>
                  </a:lnTo>
                  <a:lnTo>
                    <a:pt x="18" y="348"/>
                  </a:lnTo>
                  <a:lnTo>
                    <a:pt x="15" y="348"/>
                  </a:lnTo>
                  <a:lnTo>
                    <a:pt x="15" y="348"/>
                  </a:lnTo>
                  <a:lnTo>
                    <a:pt x="12" y="348"/>
                  </a:lnTo>
                  <a:lnTo>
                    <a:pt x="12" y="348"/>
                  </a:lnTo>
                  <a:lnTo>
                    <a:pt x="12" y="345"/>
                  </a:lnTo>
                  <a:lnTo>
                    <a:pt x="12" y="345"/>
                  </a:lnTo>
                  <a:lnTo>
                    <a:pt x="9" y="342"/>
                  </a:lnTo>
                  <a:lnTo>
                    <a:pt x="9" y="339"/>
                  </a:lnTo>
                  <a:lnTo>
                    <a:pt x="9" y="339"/>
                  </a:lnTo>
                  <a:lnTo>
                    <a:pt x="9" y="336"/>
                  </a:lnTo>
                  <a:lnTo>
                    <a:pt x="12" y="333"/>
                  </a:lnTo>
                  <a:lnTo>
                    <a:pt x="12" y="330"/>
                  </a:lnTo>
                  <a:lnTo>
                    <a:pt x="15" y="324"/>
                  </a:lnTo>
                  <a:lnTo>
                    <a:pt x="15" y="324"/>
                  </a:lnTo>
                  <a:lnTo>
                    <a:pt x="18" y="324"/>
                  </a:lnTo>
                  <a:lnTo>
                    <a:pt x="18" y="321"/>
                  </a:lnTo>
                  <a:lnTo>
                    <a:pt x="18" y="318"/>
                  </a:lnTo>
                  <a:lnTo>
                    <a:pt x="18" y="315"/>
                  </a:lnTo>
                  <a:lnTo>
                    <a:pt x="21" y="309"/>
                  </a:lnTo>
                  <a:lnTo>
                    <a:pt x="21" y="306"/>
                  </a:lnTo>
                  <a:lnTo>
                    <a:pt x="21" y="303"/>
                  </a:lnTo>
                  <a:lnTo>
                    <a:pt x="18" y="303"/>
                  </a:lnTo>
                  <a:lnTo>
                    <a:pt x="15" y="297"/>
                  </a:lnTo>
                  <a:lnTo>
                    <a:pt x="15" y="294"/>
                  </a:lnTo>
                  <a:lnTo>
                    <a:pt x="12" y="288"/>
                  </a:lnTo>
                  <a:lnTo>
                    <a:pt x="9" y="285"/>
                  </a:lnTo>
                  <a:lnTo>
                    <a:pt x="6" y="279"/>
                  </a:lnTo>
                  <a:lnTo>
                    <a:pt x="6" y="276"/>
                  </a:lnTo>
                  <a:lnTo>
                    <a:pt x="6" y="276"/>
                  </a:lnTo>
                  <a:lnTo>
                    <a:pt x="15" y="270"/>
                  </a:lnTo>
                  <a:lnTo>
                    <a:pt x="15" y="270"/>
                  </a:lnTo>
                  <a:lnTo>
                    <a:pt x="24" y="270"/>
                  </a:lnTo>
                  <a:lnTo>
                    <a:pt x="30" y="267"/>
                  </a:lnTo>
                  <a:lnTo>
                    <a:pt x="27" y="264"/>
                  </a:lnTo>
                  <a:lnTo>
                    <a:pt x="21" y="255"/>
                  </a:lnTo>
                  <a:lnTo>
                    <a:pt x="18" y="252"/>
                  </a:lnTo>
                  <a:lnTo>
                    <a:pt x="18" y="249"/>
                  </a:lnTo>
                  <a:lnTo>
                    <a:pt x="21" y="246"/>
                  </a:lnTo>
                  <a:lnTo>
                    <a:pt x="21" y="243"/>
                  </a:lnTo>
                  <a:lnTo>
                    <a:pt x="21" y="240"/>
                  </a:lnTo>
                  <a:lnTo>
                    <a:pt x="18" y="234"/>
                  </a:lnTo>
                  <a:lnTo>
                    <a:pt x="15" y="231"/>
                  </a:lnTo>
                  <a:lnTo>
                    <a:pt x="9" y="225"/>
                  </a:lnTo>
                  <a:lnTo>
                    <a:pt x="6" y="225"/>
                  </a:lnTo>
                  <a:lnTo>
                    <a:pt x="6" y="222"/>
                  </a:lnTo>
                  <a:lnTo>
                    <a:pt x="3" y="222"/>
                  </a:lnTo>
                  <a:lnTo>
                    <a:pt x="0" y="222"/>
                  </a:lnTo>
                  <a:lnTo>
                    <a:pt x="0" y="219"/>
                  </a:lnTo>
                  <a:lnTo>
                    <a:pt x="0" y="216"/>
                  </a:lnTo>
                  <a:lnTo>
                    <a:pt x="0" y="213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3" y="210"/>
                  </a:lnTo>
                  <a:lnTo>
                    <a:pt x="3" y="207"/>
                  </a:lnTo>
                  <a:lnTo>
                    <a:pt x="6" y="207"/>
                  </a:lnTo>
                  <a:lnTo>
                    <a:pt x="9" y="207"/>
                  </a:lnTo>
                  <a:lnTo>
                    <a:pt x="15" y="207"/>
                  </a:lnTo>
                  <a:lnTo>
                    <a:pt x="15" y="207"/>
                  </a:lnTo>
                  <a:lnTo>
                    <a:pt x="18" y="207"/>
                  </a:lnTo>
                  <a:lnTo>
                    <a:pt x="24" y="201"/>
                  </a:lnTo>
                  <a:lnTo>
                    <a:pt x="33" y="198"/>
                  </a:lnTo>
                  <a:lnTo>
                    <a:pt x="33" y="198"/>
                  </a:lnTo>
                  <a:lnTo>
                    <a:pt x="36" y="195"/>
                  </a:lnTo>
                  <a:lnTo>
                    <a:pt x="36" y="192"/>
                  </a:lnTo>
                  <a:lnTo>
                    <a:pt x="36" y="189"/>
                  </a:lnTo>
                  <a:lnTo>
                    <a:pt x="36" y="189"/>
                  </a:lnTo>
                  <a:lnTo>
                    <a:pt x="36" y="186"/>
                  </a:lnTo>
                  <a:lnTo>
                    <a:pt x="36" y="183"/>
                  </a:lnTo>
                  <a:lnTo>
                    <a:pt x="36" y="183"/>
                  </a:lnTo>
                  <a:lnTo>
                    <a:pt x="39" y="180"/>
                  </a:lnTo>
                  <a:lnTo>
                    <a:pt x="36" y="177"/>
                  </a:lnTo>
                  <a:lnTo>
                    <a:pt x="36" y="174"/>
                  </a:lnTo>
                  <a:lnTo>
                    <a:pt x="33" y="171"/>
                  </a:lnTo>
                  <a:lnTo>
                    <a:pt x="33" y="165"/>
                  </a:lnTo>
                  <a:lnTo>
                    <a:pt x="33" y="162"/>
                  </a:lnTo>
                  <a:lnTo>
                    <a:pt x="36" y="159"/>
                  </a:lnTo>
                  <a:lnTo>
                    <a:pt x="39" y="162"/>
                  </a:lnTo>
                  <a:lnTo>
                    <a:pt x="39" y="159"/>
                  </a:lnTo>
                  <a:lnTo>
                    <a:pt x="42" y="159"/>
                  </a:lnTo>
                  <a:lnTo>
                    <a:pt x="45" y="153"/>
                  </a:lnTo>
                  <a:lnTo>
                    <a:pt x="48" y="153"/>
                  </a:lnTo>
                  <a:lnTo>
                    <a:pt x="51" y="150"/>
                  </a:lnTo>
                  <a:lnTo>
                    <a:pt x="54" y="147"/>
                  </a:lnTo>
                  <a:lnTo>
                    <a:pt x="54" y="144"/>
                  </a:lnTo>
                  <a:lnTo>
                    <a:pt x="60" y="135"/>
                  </a:lnTo>
                  <a:lnTo>
                    <a:pt x="60" y="132"/>
                  </a:lnTo>
                  <a:lnTo>
                    <a:pt x="60" y="126"/>
                  </a:lnTo>
                  <a:lnTo>
                    <a:pt x="60" y="123"/>
                  </a:lnTo>
                  <a:lnTo>
                    <a:pt x="57" y="123"/>
                  </a:lnTo>
                  <a:lnTo>
                    <a:pt x="54" y="117"/>
                  </a:lnTo>
                  <a:lnTo>
                    <a:pt x="48" y="114"/>
                  </a:lnTo>
                  <a:lnTo>
                    <a:pt x="45" y="111"/>
                  </a:lnTo>
                  <a:lnTo>
                    <a:pt x="45" y="108"/>
                  </a:lnTo>
                  <a:lnTo>
                    <a:pt x="42" y="93"/>
                  </a:lnTo>
                  <a:lnTo>
                    <a:pt x="39" y="90"/>
                  </a:lnTo>
                  <a:lnTo>
                    <a:pt x="39" y="87"/>
                  </a:lnTo>
                  <a:lnTo>
                    <a:pt x="36" y="87"/>
                  </a:lnTo>
                  <a:lnTo>
                    <a:pt x="33" y="87"/>
                  </a:lnTo>
                  <a:lnTo>
                    <a:pt x="27" y="84"/>
                  </a:lnTo>
                  <a:lnTo>
                    <a:pt x="21" y="84"/>
                  </a:lnTo>
                  <a:lnTo>
                    <a:pt x="18" y="84"/>
                  </a:lnTo>
                  <a:lnTo>
                    <a:pt x="21" y="78"/>
                  </a:lnTo>
                  <a:lnTo>
                    <a:pt x="21" y="75"/>
                  </a:lnTo>
                  <a:lnTo>
                    <a:pt x="21" y="72"/>
                  </a:lnTo>
                  <a:lnTo>
                    <a:pt x="24" y="69"/>
                  </a:lnTo>
                  <a:lnTo>
                    <a:pt x="24" y="66"/>
                  </a:lnTo>
                  <a:lnTo>
                    <a:pt x="27" y="66"/>
                  </a:lnTo>
                  <a:lnTo>
                    <a:pt x="33" y="63"/>
                  </a:lnTo>
                  <a:lnTo>
                    <a:pt x="36" y="60"/>
                  </a:lnTo>
                  <a:lnTo>
                    <a:pt x="36" y="57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39" y="51"/>
                  </a:lnTo>
                  <a:lnTo>
                    <a:pt x="42" y="48"/>
                  </a:lnTo>
                  <a:lnTo>
                    <a:pt x="42" y="48"/>
                  </a:lnTo>
                  <a:lnTo>
                    <a:pt x="42" y="45"/>
                  </a:lnTo>
                  <a:lnTo>
                    <a:pt x="39" y="42"/>
                  </a:lnTo>
                  <a:lnTo>
                    <a:pt x="39" y="42"/>
                  </a:lnTo>
                  <a:lnTo>
                    <a:pt x="39" y="39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3"/>
                  </a:lnTo>
                  <a:lnTo>
                    <a:pt x="39" y="30"/>
                  </a:lnTo>
                  <a:lnTo>
                    <a:pt x="39" y="30"/>
                  </a:lnTo>
                  <a:lnTo>
                    <a:pt x="39" y="27"/>
                  </a:lnTo>
                  <a:lnTo>
                    <a:pt x="42" y="24"/>
                  </a:lnTo>
                  <a:lnTo>
                    <a:pt x="42" y="21"/>
                  </a:lnTo>
                  <a:lnTo>
                    <a:pt x="42" y="21"/>
                  </a:lnTo>
                  <a:lnTo>
                    <a:pt x="42" y="18"/>
                  </a:lnTo>
                  <a:lnTo>
                    <a:pt x="45" y="18"/>
                  </a:lnTo>
                  <a:lnTo>
                    <a:pt x="54" y="18"/>
                  </a:lnTo>
                  <a:lnTo>
                    <a:pt x="57" y="18"/>
                  </a:lnTo>
                  <a:lnTo>
                    <a:pt x="57" y="15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63" y="15"/>
                  </a:lnTo>
                  <a:lnTo>
                    <a:pt x="72" y="15"/>
                  </a:lnTo>
                  <a:lnTo>
                    <a:pt x="75" y="15"/>
                  </a:lnTo>
                  <a:lnTo>
                    <a:pt x="78" y="15"/>
                  </a:lnTo>
                  <a:lnTo>
                    <a:pt x="99" y="12"/>
                  </a:lnTo>
                  <a:lnTo>
                    <a:pt x="102" y="12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11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3" y="6"/>
                  </a:lnTo>
                  <a:lnTo>
                    <a:pt x="123" y="9"/>
                  </a:lnTo>
                  <a:lnTo>
                    <a:pt x="123" y="12"/>
                  </a:lnTo>
                  <a:lnTo>
                    <a:pt x="123" y="15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32" y="15"/>
                  </a:lnTo>
                  <a:lnTo>
                    <a:pt x="141" y="18"/>
                  </a:lnTo>
                  <a:lnTo>
                    <a:pt x="144" y="21"/>
                  </a:lnTo>
                  <a:lnTo>
                    <a:pt x="147" y="24"/>
                  </a:lnTo>
                  <a:lnTo>
                    <a:pt x="159" y="42"/>
                  </a:lnTo>
                  <a:lnTo>
                    <a:pt x="162" y="48"/>
                  </a:lnTo>
                  <a:lnTo>
                    <a:pt x="165" y="51"/>
                  </a:lnTo>
                  <a:lnTo>
                    <a:pt x="165" y="54"/>
                  </a:lnTo>
                  <a:lnTo>
                    <a:pt x="165" y="54"/>
                  </a:lnTo>
                  <a:lnTo>
                    <a:pt x="165" y="57"/>
                  </a:lnTo>
                  <a:lnTo>
                    <a:pt x="165" y="60"/>
                  </a:lnTo>
                  <a:lnTo>
                    <a:pt x="165" y="63"/>
                  </a:lnTo>
                  <a:lnTo>
                    <a:pt x="165" y="66"/>
                  </a:lnTo>
                  <a:lnTo>
                    <a:pt x="162" y="66"/>
                  </a:lnTo>
                  <a:lnTo>
                    <a:pt x="159" y="72"/>
                  </a:lnTo>
                  <a:lnTo>
                    <a:pt x="159" y="72"/>
                  </a:lnTo>
                  <a:lnTo>
                    <a:pt x="159" y="75"/>
                  </a:lnTo>
                  <a:lnTo>
                    <a:pt x="165" y="78"/>
                  </a:lnTo>
                  <a:lnTo>
                    <a:pt x="174" y="84"/>
                  </a:lnTo>
                  <a:lnTo>
                    <a:pt x="177" y="87"/>
                  </a:lnTo>
                  <a:lnTo>
                    <a:pt x="180" y="87"/>
                  </a:lnTo>
                  <a:lnTo>
                    <a:pt x="183" y="87"/>
                  </a:lnTo>
                  <a:lnTo>
                    <a:pt x="183" y="84"/>
                  </a:lnTo>
                  <a:lnTo>
                    <a:pt x="183" y="84"/>
                  </a:lnTo>
                  <a:lnTo>
                    <a:pt x="186" y="81"/>
                  </a:lnTo>
                  <a:lnTo>
                    <a:pt x="186" y="81"/>
                  </a:lnTo>
                  <a:lnTo>
                    <a:pt x="192" y="81"/>
                  </a:lnTo>
                  <a:lnTo>
                    <a:pt x="192" y="84"/>
                  </a:lnTo>
                  <a:lnTo>
                    <a:pt x="192" y="87"/>
                  </a:lnTo>
                  <a:lnTo>
                    <a:pt x="195" y="90"/>
                  </a:lnTo>
                  <a:lnTo>
                    <a:pt x="195" y="90"/>
                  </a:lnTo>
                  <a:lnTo>
                    <a:pt x="198" y="93"/>
                  </a:lnTo>
                  <a:lnTo>
                    <a:pt x="201" y="99"/>
                  </a:lnTo>
                  <a:lnTo>
                    <a:pt x="216" y="126"/>
                  </a:lnTo>
                  <a:lnTo>
                    <a:pt x="216" y="126"/>
                  </a:lnTo>
                  <a:lnTo>
                    <a:pt x="216" y="129"/>
                  </a:lnTo>
                  <a:lnTo>
                    <a:pt x="216" y="129"/>
                  </a:lnTo>
                  <a:lnTo>
                    <a:pt x="213" y="132"/>
                  </a:lnTo>
                  <a:lnTo>
                    <a:pt x="210" y="132"/>
                  </a:lnTo>
                  <a:lnTo>
                    <a:pt x="210" y="132"/>
                  </a:lnTo>
                  <a:lnTo>
                    <a:pt x="210" y="135"/>
                  </a:lnTo>
                  <a:lnTo>
                    <a:pt x="213" y="135"/>
                  </a:lnTo>
                  <a:lnTo>
                    <a:pt x="216" y="138"/>
                  </a:lnTo>
                  <a:lnTo>
                    <a:pt x="219" y="138"/>
                  </a:lnTo>
                  <a:lnTo>
                    <a:pt x="222" y="135"/>
                  </a:lnTo>
                  <a:lnTo>
                    <a:pt x="225" y="135"/>
                  </a:lnTo>
                  <a:lnTo>
                    <a:pt x="228" y="138"/>
                  </a:lnTo>
                  <a:lnTo>
                    <a:pt x="228" y="141"/>
                  </a:lnTo>
                  <a:lnTo>
                    <a:pt x="228" y="147"/>
                  </a:lnTo>
                  <a:lnTo>
                    <a:pt x="228" y="147"/>
                  </a:lnTo>
                  <a:lnTo>
                    <a:pt x="228" y="150"/>
                  </a:lnTo>
                  <a:lnTo>
                    <a:pt x="228" y="153"/>
                  </a:lnTo>
                  <a:lnTo>
                    <a:pt x="231" y="153"/>
                  </a:lnTo>
                  <a:lnTo>
                    <a:pt x="237" y="156"/>
                  </a:lnTo>
                  <a:lnTo>
                    <a:pt x="246" y="153"/>
                  </a:lnTo>
                  <a:lnTo>
                    <a:pt x="246" y="153"/>
                  </a:lnTo>
                  <a:lnTo>
                    <a:pt x="249" y="153"/>
                  </a:lnTo>
                  <a:lnTo>
                    <a:pt x="252" y="156"/>
                  </a:lnTo>
                  <a:lnTo>
                    <a:pt x="252" y="156"/>
                  </a:lnTo>
                  <a:lnTo>
                    <a:pt x="255" y="156"/>
                  </a:lnTo>
                  <a:lnTo>
                    <a:pt x="258" y="156"/>
                  </a:lnTo>
                  <a:lnTo>
                    <a:pt x="261" y="153"/>
                  </a:lnTo>
                  <a:lnTo>
                    <a:pt x="261" y="150"/>
                  </a:lnTo>
                  <a:lnTo>
                    <a:pt x="264" y="153"/>
                  </a:lnTo>
                  <a:lnTo>
                    <a:pt x="267" y="153"/>
                  </a:lnTo>
                  <a:lnTo>
                    <a:pt x="273" y="153"/>
                  </a:lnTo>
                  <a:lnTo>
                    <a:pt x="273" y="153"/>
                  </a:lnTo>
                  <a:lnTo>
                    <a:pt x="276" y="153"/>
                  </a:lnTo>
                  <a:lnTo>
                    <a:pt x="276" y="150"/>
                  </a:lnTo>
                  <a:lnTo>
                    <a:pt x="279" y="150"/>
                  </a:lnTo>
                  <a:lnTo>
                    <a:pt x="279" y="147"/>
                  </a:lnTo>
                  <a:lnTo>
                    <a:pt x="282" y="147"/>
                  </a:lnTo>
                  <a:lnTo>
                    <a:pt x="285" y="147"/>
                  </a:lnTo>
                  <a:lnTo>
                    <a:pt x="285" y="147"/>
                  </a:lnTo>
                  <a:lnTo>
                    <a:pt x="288" y="150"/>
                  </a:lnTo>
                  <a:lnTo>
                    <a:pt x="291" y="150"/>
                  </a:lnTo>
                  <a:lnTo>
                    <a:pt x="291" y="150"/>
                  </a:lnTo>
                  <a:lnTo>
                    <a:pt x="291" y="150"/>
                  </a:lnTo>
                  <a:lnTo>
                    <a:pt x="291" y="147"/>
                  </a:lnTo>
                  <a:lnTo>
                    <a:pt x="291" y="144"/>
                  </a:lnTo>
                  <a:lnTo>
                    <a:pt x="291" y="144"/>
                  </a:lnTo>
                  <a:lnTo>
                    <a:pt x="291" y="141"/>
                  </a:lnTo>
                  <a:lnTo>
                    <a:pt x="294" y="141"/>
                  </a:lnTo>
                  <a:lnTo>
                    <a:pt x="294" y="141"/>
                  </a:lnTo>
                  <a:lnTo>
                    <a:pt x="297" y="147"/>
                  </a:lnTo>
                  <a:lnTo>
                    <a:pt x="300" y="153"/>
                  </a:lnTo>
                  <a:lnTo>
                    <a:pt x="303" y="156"/>
                  </a:lnTo>
                  <a:lnTo>
                    <a:pt x="306" y="156"/>
                  </a:lnTo>
                  <a:lnTo>
                    <a:pt x="309" y="156"/>
                  </a:lnTo>
                  <a:lnTo>
                    <a:pt x="315" y="150"/>
                  </a:lnTo>
                  <a:lnTo>
                    <a:pt x="363" y="144"/>
                  </a:lnTo>
                  <a:lnTo>
                    <a:pt x="366" y="141"/>
                  </a:lnTo>
                  <a:lnTo>
                    <a:pt x="366" y="141"/>
                  </a:lnTo>
                  <a:lnTo>
                    <a:pt x="366" y="138"/>
                  </a:lnTo>
                  <a:lnTo>
                    <a:pt x="366" y="135"/>
                  </a:lnTo>
                  <a:lnTo>
                    <a:pt x="366" y="132"/>
                  </a:lnTo>
                  <a:lnTo>
                    <a:pt x="372" y="129"/>
                  </a:lnTo>
                  <a:lnTo>
                    <a:pt x="375" y="126"/>
                  </a:lnTo>
                  <a:lnTo>
                    <a:pt x="375" y="126"/>
                  </a:lnTo>
                  <a:lnTo>
                    <a:pt x="384" y="129"/>
                  </a:lnTo>
                  <a:lnTo>
                    <a:pt x="387" y="129"/>
                  </a:lnTo>
                  <a:lnTo>
                    <a:pt x="390" y="129"/>
                  </a:lnTo>
                  <a:lnTo>
                    <a:pt x="396" y="126"/>
                  </a:lnTo>
                  <a:lnTo>
                    <a:pt x="402" y="129"/>
                  </a:lnTo>
                  <a:lnTo>
                    <a:pt x="414" y="132"/>
                  </a:lnTo>
                  <a:lnTo>
                    <a:pt x="417" y="135"/>
                  </a:lnTo>
                  <a:lnTo>
                    <a:pt x="417" y="138"/>
                  </a:lnTo>
                  <a:lnTo>
                    <a:pt x="417" y="141"/>
                  </a:lnTo>
                  <a:lnTo>
                    <a:pt x="417" y="144"/>
                  </a:lnTo>
                  <a:lnTo>
                    <a:pt x="420" y="144"/>
                  </a:lnTo>
                  <a:lnTo>
                    <a:pt x="426" y="147"/>
                  </a:lnTo>
                  <a:lnTo>
                    <a:pt x="429" y="147"/>
                  </a:lnTo>
                  <a:lnTo>
                    <a:pt x="429" y="150"/>
                  </a:lnTo>
                  <a:lnTo>
                    <a:pt x="429" y="150"/>
                  </a:lnTo>
                  <a:lnTo>
                    <a:pt x="429" y="153"/>
                  </a:lnTo>
                  <a:lnTo>
                    <a:pt x="426" y="156"/>
                  </a:lnTo>
                  <a:lnTo>
                    <a:pt x="426" y="159"/>
                  </a:lnTo>
                  <a:lnTo>
                    <a:pt x="426" y="159"/>
                  </a:lnTo>
                  <a:lnTo>
                    <a:pt x="426" y="162"/>
                  </a:lnTo>
                  <a:lnTo>
                    <a:pt x="429" y="165"/>
                  </a:lnTo>
                  <a:lnTo>
                    <a:pt x="429" y="165"/>
                  </a:lnTo>
                  <a:lnTo>
                    <a:pt x="432" y="165"/>
                  </a:lnTo>
                  <a:lnTo>
                    <a:pt x="432" y="159"/>
                  </a:lnTo>
                  <a:lnTo>
                    <a:pt x="435" y="159"/>
                  </a:lnTo>
                  <a:lnTo>
                    <a:pt x="438" y="159"/>
                  </a:lnTo>
                  <a:lnTo>
                    <a:pt x="447" y="174"/>
                  </a:lnTo>
                  <a:lnTo>
                    <a:pt x="453" y="183"/>
                  </a:lnTo>
                  <a:lnTo>
                    <a:pt x="456" y="192"/>
                  </a:lnTo>
                  <a:lnTo>
                    <a:pt x="456" y="192"/>
                  </a:lnTo>
                  <a:lnTo>
                    <a:pt x="456" y="195"/>
                  </a:lnTo>
                  <a:lnTo>
                    <a:pt x="456" y="195"/>
                  </a:lnTo>
                  <a:lnTo>
                    <a:pt x="453" y="198"/>
                  </a:lnTo>
                  <a:lnTo>
                    <a:pt x="453" y="198"/>
                  </a:lnTo>
                  <a:lnTo>
                    <a:pt x="447" y="198"/>
                  </a:lnTo>
                  <a:lnTo>
                    <a:pt x="447" y="198"/>
                  </a:lnTo>
                  <a:lnTo>
                    <a:pt x="444" y="201"/>
                  </a:lnTo>
                  <a:lnTo>
                    <a:pt x="444" y="204"/>
                  </a:lnTo>
                  <a:lnTo>
                    <a:pt x="447" y="207"/>
                  </a:lnTo>
                  <a:lnTo>
                    <a:pt x="447" y="207"/>
                  </a:lnTo>
                  <a:lnTo>
                    <a:pt x="450" y="210"/>
                  </a:lnTo>
                  <a:lnTo>
                    <a:pt x="450" y="210"/>
                  </a:lnTo>
                  <a:lnTo>
                    <a:pt x="450" y="213"/>
                  </a:lnTo>
                  <a:lnTo>
                    <a:pt x="450" y="222"/>
                  </a:lnTo>
                  <a:lnTo>
                    <a:pt x="450" y="225"/>
                  </a:lnTo>
                  <a:lnTo>
                    <a:pt x="453" y="228"/>
                  </a:lnTo>
                  <a:lnTo>
                    <a:pt x="456" y="231"/>
                  </a:lnTo>
                  <a:lnTo>
                    <a:pt x="456" y="231"/>
                  </a:lnTo>
                  <a:lnTo>
                    <a:pt x="459" y="231"/>
                  </a:lnTo>
                  <a:lnTo>
                    <a:pt x="459" y="228"/>
                  </a:lnTo>
                  <a:lnTo>
                    <a:pt x="462" y="225"/>
                  </a:lnTo>
                  <a:lnTo>
                    <a:pt x="465" y="225"/>
                  </a:lnTo>
                  <a:lnTo>
                    <a:pt x="465" y="225"/>
                  </a:lnTo>
                  <a:lnTo>
                    <a:pt x="468" y="228"/>
                  </a:lnTo>
                  <a:lnTo>
                    <a:pt x="471" y="234"/>
                  </a:lnTo>
                  <a:lnTo>
                    <a:pt x="474" y="237"/>
                  </a:lnTo>
                  <a:lnTo>
                    <a:pt x="477" y="240"/>
                  </a:lnTo>
                  <a:lnTo>
                    <a:pt x="480" y="243"/>
                  </a:lnTo>
                  <a:lnTo>
                    <a:pt x="483" y="243"/>
                  </a:lnTo>
                  <a:lnTo>
                    <a:pt x="483" y="243"/>
                  </a:lnTo>
                  <a:lnTo>
                    <a:pt x="486" y="243"/>
                  </a:lnTo>
                  <a:lnTo>
                    <a:pt x="489" y="243"/>
                  </a:lnTo>
                  <a:lnTo>
                    <a:pt x="489" y="240"/>
                  </a:lnTo>
                  <a:lnTo>
                    <a:pt x="492" y="240"/>
                  </a:lnTo>
                  <a:lnTo>
                    <a:pt x="492" y="237"/>
                  </a:lnTo>
                  <a:lnTo>
                    <a:pt x="492" y="234"/>
                  </a:lnTo>
                  <a:lnTo>
                    <a:pt x="495" y="234"/>
                  </a:lnTo>
                  <a:lnTo>
                    <a:pt x="498" y="234"/>
                  </a:lnTo>
                  <a:lnTo>
                    <a:pt x="498" y="234"/>
                  </a:lnTo>
                  <a:lnTo>
                    <a:pt x="498" y="237"/>
                  </a:lnTo>
                  <a:lnTo>
                    <a:pt x="498" y="240"/>
                  </a:lnTo>
                  <a:lnTo>
                    <a:pt x="501" y="240"/>
                  </a:lnTo>
                  <a:lnTo>
                    <a:pt x="501" y="243"/>
                  </a:lnTo>
                  <a:lnTo>
                    <a:pt x="507" y="246"/>
                  </a:lnTo>
                  <a:lnTo>
                    <a:pt x="510" y="249"/>
                  </a:lnTo>
                  <a:lnTo>
                    <a:pt x="513" y="252"/>
                  </a:lnTo>
                  <a:lnTo>
                    <a:pt x="516" y="252"/>
                  </a:lnTo>
                  <a:lnTo>
                    <a:pt x="516" y="252"/>
                  </a:lnTo>
                  <a:lnTo>
                    <a:pt x="516" y="258"/>
                  </a:lnTo>
                  <a:lnTo>
                    <a:pt x="516" y="261"/>
                  </a:lnTo>
                  <a:lnTo>
                    <a:pt x="519" y="261"/>
                  </a:lnTo>
                  <a:lnTo>
                    <a:pt x="522" y="261"/>
                  </a:lnTo>
                  <a:lnTo>
                    <a:pt x="528" y="255"/>
                  </a:lnTo>
                  <a:lnTo>
                    <a:pt x="528" y="255"/>
                  </a:lnTo>
                  <a:lnTo>
                    <a:pt x="531" y="255"/>
                  </a:lnTo>
                  <a:lnTo>
                    <a:pt x="531" y="258"/>
                  </a:lnTo>
                  <a:lnTo>
                    <a:pt x="534" y="258"/>
                  </a:lnTo>
                  <a:lnTo>
                    <a:pt x="534" y="261"/>
                  </a:lnTo>
                  <a:lnTo>
                    <a:pt x="537" y="258"/>
                  </a:lnTo>
                  <a:lnTo>
                    <a:pt x="537" y="258"/>
                  </a:lnTo>
                  <a:lnTo>
                    <a:pt x="537" y="2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21" name="Freeform 23"/>
            <p:cNvSpPr>
              <a:spLocks noEditPoints="1"/>
            </p:cNvSpPr>
            <p:nvPr/>
          </p:nvSpPr>
          <p:spPr bwMode="auto">
            <a:xfrm>
              <a:off x="653369" y="1992313"/>
              <a:ext cx="1374775" cy="788988"/>
            </a:xfrm>
            <a:custGeom>
              <a:avLst/>
              <a:gdLst>
                <a:gd name="T0" fmla="*/ 417 w 866"/>
                <a:gd name="T1" fmla="*/ 497 h 497"/>
                <a:gd name="T2" fmla="*/ 9 w 866"/>
                <a:gd name="T3" fmla="*/ 134 h 497"/>
                <a:gd name="T4" fmla="*/ 857 w 866"/>
                <a:gd name="T5" fmla="*/ 230 h 497"/>
                <a:gd name="T6" fmla="*/ 854 w 866"/>
                <a:gd name="T7" fmla="*/ 191 h 497"/>
                <a:gd name="T8" fmla="*/ 812 w 866"/>
                <a:gd name="T9" fmla="*/ 116 h 497"/>
                <a:gd name="T10" fmla="*/ 761 w 866"/>
                <a:gd name="T11" fmla="*/ 98 h 497"/>
                <a:gd name="T12" fmla="*/ 698 w 866"/>
                <a:gd name="T13" fmla="*/ 59 h 497"/>
                <a:gd name="T14" fmla="*/ 665 w 866"/>
                <a:gd name="T15" fmla="*/ 86 h 497"/>
                <a:gd name="T16" fmla="*/ 668 w 866"/>
                <a:gd name="T17" fmla="*/ 104 h 497"/>
                <a:gd name="T18" fmla="*/ 629 w 866"/>
                <a:gd name="T19" fmla="*/ 83 h 497"/>
                <a:gd name="T20" fmla="*/ 614 w 866"/>
                <a:gd name="T21" fmla="*/ 80 h 497"/>
                <a:gd name="T22" fmla="*/ 593 w 866"/>
                <a:gd name="T23" fmla="*/ 62 h 497"/>
                <a:gd name="T24" fmla="*/ 530 w 866"/>
                <a:gd name="T25" fmla="*/ 107 h 497"/>
                <a:gd name="T26" fmla="*/ 491 w 866"/>
                <a:gd name="T27" fmla="*/ 89 h 497"/>
                <a:gd name="T28" fmla="*/ 467 w 866"/>
                <a:gd name="T29" fmla="*/ 36 h 497"/>
                <a:gd name="T30" fmla="*/ 444 w 866"/>
                <a:gd name="T31" fmla="*/ 15 h 497"/>
                <a:gd name="T32" fmla="*/ 429 w 866"/>
                <a:gd name="T33" fmla="*/ 0 h 497"/>
                <a:gd name="T34" fmla="*/ 396 w 866"/>
                <a:gd name="T35" fmla="*/ 9 h 497"/>
                <a:gd name="T36" fmla="*/ 345 w 866"/>
                <a:gd name="T37" fmla="*/ 12 h 497"/>
                <a:gd name="T38" fmla="*/ 309 w 866"/>
                <a:gd name="T39" fmla="*/ 56 h 497"/>
                <a:gd name="T40" fmla="*/ 273 w 866"/>
                <a:gd name="T41" fmla="*/ 59 h 497"/>
                <a:gd name="T42" fmla="*/ 252 w 866"/>
                <a:gd name="T43" fmla="*/ 65 h 497"/>
                <a:gd name="T44" fmla="*/ 231 w 866"/>
                <a:gd name="T45" fmla="*/ 56 h 497"/>
                <a:gd name="T46" fmla="*/ 198 w 866"/>
                <a:gd name="T47" fmla="*/ 71 h 497"/>
                <a:gd name="T48" fmla="*/ 138 w 866"/>
                <a:gd name="T49" fmla="*/ 77 h 497"/>
                <a:gd name="T50" fmla="*/ 96 w 866"/>
                <a:gd name="T51" fmla="*/ 95 h 497"/>
                <a:gd name="T52" fmla="*/ 78 w 866"/>
                <a:gd name="T53" fmla="*/ 164 h 497"/>
                <a:gd name="T54" fmla="*/ 168 w 866"/>
                <a:gd name="T55" fmla="*/ 146 h 497"/>
                <a:gd name="T56" fmla="*/ 171 w 866"/>
                <a:gd name="T57" fmla="*/ 167 h 497"/>
                <a:gd name="T58" fmla="*/ 174 w 866"/>
                <a:gd name="T59" fmla="*/ 176 h 497"/>
                <a:gd name="T60" fmla="*/ 162 w 866"/>
                <a:gd name="T61" fmla="*/ 188 h 497"/>
                <a:gd name="T62" fmla="*/ 114 w 866"/>
                <a:gd name="T63" fmla="*/ 185 h 497"/>
                <a:gd name="T64" fmla="*/ 132 w 866"/>
                <a:gd name="T65" fmla="*/ 215 h 497"/>
                <a:gd name="T66" fmla="*/ 180 w 866"/>
                <a:gd name="T67" fmla="*/ 245 h 497"/>
                <a:gd name="T68" fmla="*/ 120 w 866"/>
                <a:gd name="T69" fmla="*/ 275 h 497"/>
                <a:gd name="T70" fmla="*/ 162 w 866"/>
                <a:gd name="T71" fmla="*/ 338 h 497"/>
                <a:gd name="T72" fmla="*/ 219 w 866"/>
                <a:gd name="T73" fmla="*/ 320 h 497"/>
                <a:gd name="T74" fmla="*/ 240 w 866"/>
                <a:gd name="T75" fmla="*/ 323 h 497"/>
                <a:gd name="T76" fmla="*/ 267 w 866"/>
                <a:gd name="T77" fmla="*/ 329 h 497"/>
                <a:gd name="T78" fmla="*/ 327 w 866"/>
                <a:gd name="T79" fmla="*/ 347 h 497"/>
                <a:gd name="T80" fmla="*/ 384 w 866"/>
                <a:gd name="T81" fmla="*/ 356 h 497"/>
                <a:gd name="T82" fmla="*/ 393 w 866"/>
                <a:gd name="T83" fmla="*/ 374 h 497"/>
                <a:gd name="T84" fmla="*/ 414 w 866"/>
                <a:gd name="T85" fmla="*/ 371 h 497"/>
                <a:gd name="T86" fmla="*/ 423 w 866"/>
                <a:gd name="T87" fmla="*/ 365 h 497"/>
                <a:gd name="T88" fmla="*/ 426 w 866"/>
                <a:gd name="T89" fmla="*/ 410 h 497"/>
                <a:gd name="T90" fmla="*/ 426 w 866"/>
                <a:gd name="T91" fmla="*/ 407 h 497"/>
                <a:gd name="T92" fmla="*/ 452 w 866"/>
                <a:gd name="T93" fmla="*/ 410 h 497"/>
                <a:gd name="T94" fmla="*/ 458 w 866"/>
                <a:gd name="T95" fmla="*/ 392 h 497"/>
                <a:gd name="T96" fmla="*/ 470 w 866"/>
                <a:gd name="T97" fmla="*/ 404 h 497"/>
                <a:gd name="T98" fmla="*/ 515 w 866"/>
                <a:gd name="T99" fmla="*/ 404 h 497"/>
                <a:gd name="T100" fmla="*/ 491 w 866"/>
                <a:gd name="T101" fmla="*/ 419 h 497"/>
                <a:gd name="T102" fmla="*/ 482 w 866"/>
                <a:gd name="T103" fmla="*/ 425 h 497"/>
                <a:gd name="T104" fmla="*/ 530 w 866"/>
                <a:gd name="T105" fmla="*/ 422 h 497"/>
                <a:gd name="T106" fmla="*/ 557 w 866"/>
                <a:gd name="T107" fmla="*/ 428 h 497"/>
                <a:gd name="T108" fmla="*/ 575 w 866"/>
                <a:gd name="T109" fmla="*/ 446 h 497"/>
                <a:gd name="T110" fmla="*/ 605 w 866"/>
                <a:gd name="T111" fmla="*/ 434 h 497"/>
                <a:gd name="T112" fmla="*/ 626 w 866"/>
                <a:gd name="T113" fmla="*/ 440 h 497"/>
                <a:gd name="T114" fmla="*/ 647 w 866"/>
                <a:gd name="T115" fmla="*/ 395 h 497"/>
                <a:gd name="T116" fmla="*/ 740 w 866"/>
                <a:gd name="T117" fmla="*/ 359 h 497"/>
                <a:gd name="T118" fmla="*/ 824 w 866"/>
                <a:gd name="T119" fmla="*/ 338 h 497"/>
                <a:gd name="T120" fmla="*/ 860 w 866"/>
                <a:gd name="T121" fmla="*/ 281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66" h="497">
                  <a:moveTo>
                    <a:pt x="432" y="488"/>
                  </a:moveTo>
                  <a:lnTo>
                    <a:pt x="429" y="488"/>
                  </a:lnTo>
                  <a:lnTo>
                    <a:pt x="423" y="479"/>
                  </a:lnTo>
                  <a:lnTo>
                    <a:pt x="420" y="479"/>
                  </a:lnTo>
                  <a:lnTo>
                    <a:pt x="417" y="476"/>
                  </a:lnTo>
                  <a:lnTo>
                    <a:pt x="405" y="470"/>
                  </a:lnTo>
                  <a:lnTo>
                    <a:pt x="405" y="470"/>
                  </a:lnTo>
                  <a:lnTo>
                    <a:pt x="402" y="467"/>
                  </a:lnTo>
                  <a:lnTo>
                    <a:pt x="399" y="467"/>
                  </a:lnTo>
                  <a:lnTo>
                    <a:pt x="399" y="470"/>
                  </a:lnTo>
                  <a:lnTo>
                    <a:pt x="399" y="470"/>
                  </a:lnTo>
                  <a:lnTo>
                    <a:pt x="399" y="476"/>
                  </a:lnTo>
                  <a:lnTo>
                    <a:pt x="402" y="482"/>
                  </a:lnTo>
                  <a:lnTo>
                    <a:pt x="402" y="485"/>
                  </a:lnTo>
                  <a:lnTo>
                    <a:pt x="402" y="491"/>
                  </a:lnTo>
                  <a:lnTo>
                    <a:pt x="405" y="494"/>
                  </a:lnTo>
                  <a:lnTo>
                    <a:pt x="417" y="497"/>
                  </a:lnTo>
                  <a:lnTo>
                    <a:pt x="432" y="497"/>
                  </a:lnTo>
                  <a:lnTo>
                    <a:pt x="438" y="497"/>
                  </a:lnTo>
                  <a:lnTo>
                    <a:pt x="441" y="491"/>
                  </a:lnTo>
                  <a:lnTo>
                    <a:pt x="438" y="488"/>
                  </a:lnTo>
                  <a:lnTo>
                    <a:pt x="432" y="488"/>
                  </a:lnTo>
                  <a:close/>
                  <a:moveTo>
                    <a:pt x="21" y="128"/>
                  </a:moveTo>
                  <a:lnTo>
                    <a:pt x="18" y="128"/>
                  </a:lnTo>
                  <a:lnTo>
                    <a:pt x="18" y="125"/>
                  </a:lnTo>
                  <a:lnTo>
                    <a:pt x="15" y="125"/>
                  </a:lnTo>
                  <a:lnTo>
                    <a:pt x="9" y="125"/>
                  </a:lnTo>
                  <a:lnTo>
                    <a:pt x="0" y="131"/>
                  </a:lnTo>
                  <a:lnTo>
                    <a:pt x="0" y="134"/>
                  </a:lnTo>
                  <a:lnTo>
                    <a:pt x="6" y="131"/>
                  </a:lnTo>
                  <a:lnTo>
                    <a:pt x="9" y="131"/>
                  </a:lnTo>
                  <a:lnTo>
                    <a:pt x="9" y="134"/>
                  </a:lnTo>
                  <a:lnTo>
                    <a:pt x="9" y="134"/>
                  </a:lnTo>
                  <a:lnTo>
                    <a:pt x="9" y="134"/>
                  </a:lnTo>
                  <a:lnTo>
                    <a:pt x="6" y="134"/>
                  </a:lnTo>
                  <a:lnTo>
                    <a:pt x="6" y="137"/>
                  </a:lnTo>
                  <a:lnTo>
                    <a:pt x="12" y="137"/>
                  </a:lnTo>
                  <a:lnTo>
                    <a:pt x="21" y="131"/>
                  </a:lnTo>
                  <a:lnTo>
                    <a:pt x="21" y="128"/>
                  </a:lnTo>
                  <a:lnTo>
                    <a:pt x="21" y="128"/>
                  </a:lnTo>
                  <a:lnTo>
                    <a:pt x="21" y="128"/>
                  </a:lnTo>
                  <a:close/>
                  <a:moveTo>
                    <a:pt x="866" y="269"/>
                  </a:moveTo>
                  <a:lnTo>
                    <a:pt x="866" y="263"/>
                  </a:lnTo>
                  <a:lnTo>
                    <a:pt x="866" y="260"/>
                  </a:lnTo>
                  <a:lnTo>
                    <a:pt x="866" y="257"/>
                  </a:lnTo>
                  <a:lnTo>
                    <a:pt x="866" y="257"/>
                  </a:lnTo>
                  <a:lnTo>
                    <a:pt x="863" y="254"/>
                  </a:lnTo>
                  <a:lnTo>
                    <a:pt x="863" y="251"/>
                  </a:lnTo>
                  <a:lnTo>
                    <a:pt x="860" y="251"/>
                  </a:lnTo>
                  <a:lnTo>
                    <a:pt x="860" y="248"/>
                  </a:lnTo>
                  <a:lnTo>
                    <a:pt x="857" y="230"/>
                  </a:lnTo>
                  <a:lnTo>
                    <a:pt x="860" y="227"/>
                  </a:lnTo>
                  <a:lnTo>
                    <a:pt x="860" y="227"/>
                  </a:lnTo>
                  <a:lnTo>
                    <a:pt x="860" y="227"/>
                  </a:lnTo>
                  <a:lnTo>
                    <a:pt x="860" y="227"/>
                  </a:lnTo>
                  <a:lnTo>
                    <a:pt x="860" y="224"/>
                  </a:lnTo>
                  <a:lnTo>
                    <a:pt x="860" y="224"/>
                  </a:lnTo>
                  <a:lnTo>
                    <a:pt x="860" y="215"/>
                  </a:lnTo>
                  <a:lnTo>
                    <a:pt x="860" y="212"/>
                  </a:lnTo>
                  <a:lnTo>
                    <a:pt x="857" y="206"/>
                  </a:lnTo>
                  <a:lnTo>
                    <a:pt x="857" y="203"/>
                  </a:lnTo>
                  <a:lnTo>
                    <a:pt x="857" y="203"/>
                  </a:lnTo>
                  <a:lnTo>
                    <a:pt x="857" y="200"/>
                  </a:lnTo>
                  <a:lnTo>
                    <a:pt x="857" y="197"/>
                  </a:lnTo>
                  <a:lnTo>
                    <a:pt x="854" y="197"/>
                  </a:lnTo>
                  <a:lnTo>
                    <a:pt x="854" y="197"/>
                  </a:lnTo>
                  <a:lnTo>
                    <a:pt x="854" y="194"/>
                  </a:lnTo>
                  <a:lnTo>
                    <a:pt x="854" y="191"/>
                  </a:lnTo>
                  <a:lnTo>
                    <a:pt x="857" y="188"/>
                  </a:lnTo>
                  <a:lnTo>
                    <a:pt x="860" y="179"/>
                  </a:lnTo>
                  <a:lnTo>
                    <a:pt x="860" y="176"/>
                  </a:lnTo>
                  <a:lnTo>
                    <a:pt x="860" y="173"/>
                  </a:lnTo>
                  <a:lnTo>
                    <a:pt x="860" y="167"/>
                  </a:lnTo>
                  <a:lnTo>
                    <a:pt x="857" y="143"/>
                  </a:lnTo>
                  <a:lnTo>
                    <a:pt x="857" y="137"/>
                  </a:lnTo>
                  <a:lnTo>
                    <a:pt x="860" y="134"/>
                  </a:lnTo>
                  <a:lnTo>
                    <a:pt x="860" y="119"/>
                  </a:lnTo>
                  <a:lnTo>
                    <a:pt x="854" y="116"/>
                  </a:lnTo>
                  <a:lnTo>
                    <a:pt x="851" y="113"/>
                  </a:lnTo>
                  <a:lnTo>
                    <a:pt x="830" y="107"/>
                  </a:lnTo>
                  <a:lnTo>
                    <a:pt x="824" y="107"/>
                  </a:lnTo>
                  <a:lnTo>
                    <a:pt x="821" y="107"/>
                  </a:lnTo>
                  <a:lnTo>
                    <a:pt x="818" y="110"/>
                  </a:lnTo>
                  <a:lnTo>
                    <a:pt x="815" y="116"/>
                  </a:lnTo>
                  <a:lnTo>
                    <a:pt x="812" y="116"/>
                  </a:lnTo>
                  <a:lnTo>
                    <a:pt x="812" y="119"/>
                  </a:lnTo>
                  <a:lnTo>
                    <a:pt x="809" y="119"/>
                  </a:lnTo>
                  <a:lnTo>
                    <a:pt x="806" y="122"/>
                  </a:lnTo>
                  <a:lnTo>
                    <a:pt x="803" y="122"/>
                  </a:lnTo>
                  <a:lnTo>
                    <a:pt x="797" y="128"/>
                  </a:lnTo>
                  <a:lnTo>
                    <a:pt x="794" y="128"/>
                  </a:lnTo>
                  <a:lnTo>
                    <a:pt x="788" y="131"/>
                  </a:lnTo>
                  <a:lnTo>
                    <a:pt x="785" y="131"/>
                  </a:lnTo>
                  <a:lnTo>
                    <a:pt x="782" y="131"/>
                  </a:lnTo>
                  <a:lnTo>
                    <a:pt x="779" y="128"/>
                  </a:lnTo>
                  <a:lnTo>
                    <a:pt x="776" y="125"/>
                  </a:lnTo>
                  <a:lnTo>
                    <a:pt x="773" y="122"/>
                  </a:lnTo>
                  <a:lnTo>
                    <a:pt x="770" y="122"/>
                  </a:lnTo>
                  <a:lnTo>
                    <a:pt x="764" y="110"/>
                  </a:lnTo>
                  <a:lnTo>
                    <a:pt x="761" y="104"/>
                  </a:lnTo>
                  <a:lnTo>
                    <a:pt x="761" y="104"/>
                  </a:lnTo>
                  <a:lnTo>
                    <a:pt x="761" y="98"/>
                  </a:lnTo>
                  <a:lnTo>
                    <a:pt x="761" y="98"/>
                  </a:lnTo>
                  <a:lnTo>
                    <a:pt x="758" y="95"/>
                  </a:lnTo>
                  <a:lnTo>
                    <a:pt x="758" y="92"/>
                  </a:lnTo>
                  <a:lnTo>
                    <a:pt x="755" y="86"/>
                  </a:lnTo>
                  <a:lnTo>
                    <a:pt x="752" y="80"/>
                  </a:lnTo>
                  <a:lnTo>
                    <a:pt x="752" y="80"/>
                  </a:lnTo>
                  <a:lnTo>
                    <a:pt x="752" y="77"/>
                  </a:lnTo>
                  <a:lnTo>
                    <a:pt x="752" y="74"/>
                  </a:lnTo>
                  <a:lnTo>
                    <a:pt x="752" y="74"/>
                  </a:lnTo>
                  <a:lnTo>
                    <a:pt x="749" y="74"/>
                  </a:lnTo>
                  <a:lnTo>
                    <a:pt x="740" y="80"/>
                  </a:lnTo>
                  <a:lnTo>
                    <a:pt x="722" y="83"/>
                  </a:lnTo>
                  <a:lnTo>
                    <a:pt x="707" y="83"/>
                  </a:lnTo>
                  <a:lnTo>
                    <a:pt x="698" y="80"/>
                  </a:lnTo>
                  <a:lnTo>
                    <a:pt x="692" y="74"/>
                  </a:lnTo>
                  <a:lnTo>
                    <a:pt x="692" y="68"/>
                  </a:lnTo>
                  <a:lnTo>
                    <a:pt x="698" y="59"/>
                  </a:lnTo>
                  <a:lnTo>
                    <a:pt x="698" y="56"/>
                  </a:lnTo>
                  <a:lnTo>
                    <a:pt x="695" y="53"/>
                  </a:lnTo>
                  <a:lnTo>
                    <a:pt x="695" y="53"/>
                  </a:lnTo>
                  <a:lnTo>
                    <a:pt x="698" y="53"/>
                  </a:lnTo>
                  <a:lnTo>
                    <a:pt x="677" y="56"/>
                  </a:lnTo>
                  <a:lnTo>
                    <a:pt x="677" y="59"/>
                  </a:lnTo>
                  <a:lnTo>
                    <a:pt x="668" y="59"/>
                  </a:lnTo>
                  <a:lnTo>
                    <a:pt x="668" y="59"/>
                  </a:lnTo>
                  <a:lnTo>
                    <a:pt x="668" y="62"/>
                  </a:lnTo>
                  <a:lnTo>
                    <a:pt x="668" y="65"/>
                  </a:lnTo>
                  <a:lnTo>
                    <a:pt x="665" y="65"/>
                  </a:lnTo>
                  <a:lnTo>
                    <a:pt x="662" y="65"/>
                  </a:lnTo>
                  <a:lnTo>
                    <a:pt x="659" y="68"/>
                  </a:lnTo>
                  <a:lnTo>
                    <a:pt x="659" y="71"/>
                  </a:lnTo>
                  <a:lnTo>
                    <a:pt x="659" y="74"/>
                  </a:lnTo>
                  <a:lnTo>
                    <a:pt x="659" y="77"/>
                  </a:lnTo>
                  <a:lnTo>
                    <a:pt x="665" y="86"/>
                  </a:lnTo>
                  <a:lnTo>
                    <a:pt x="665" y="89"/>
                  </a:lnTo>
                  <a:lnTo>
                    <a:pt x="668" y="89"/>
                  </a:lnTo>
                  <a:lnTo>
                    <a:pt x="671" y="89"/>
                  </a:lnTo>
                  <a:lnTo>
                    <a:pt x="671" y="92"/>
                  </a:lnTo>
                  <a:lnTo>
                    <a:pt x="674" y="95"/>
                  </a:lnTo>
                  <a:lnTo>
                    <a:pt x="671" y="92"/>
                  </a:lnTo>
                  <a:lnTo>
                    <a:pt x="671" y="92"/>
                  </a:lnTo>
                  <a:lnTo>
                    <a:pt x="671" y="92"/>
                  </a:lnTo>
                  <a:lnTo>
                    <a:pt x="668" y="92"/>
                  </a:lnTo>
                  <a:lnTo>
                    <a:pt x="668" y="95"/>
                  </a:lnTo>
                  <a:lnTo>
                    <a:pt x="671" y="101"/>
                  </a:lnTo>
                  <a:lnTo>
                    <a:pt x="671" y="104"/>
                  </a:lnTo>
                  <a:lnTo>
                    <a:pt x="677" y="107"/>
                  </a:lnTo>
                  <a:lnTo>
                    <a:pt x="671" y="113"/>
                  </a:lnTo>
                  <a:lnTo>
                    <a:pt x="668" y="116"/>
                  </a:lnTo>
                  <a:lnTo>
                    <a:pt x="668" y="107"/>
                  </a:lnTo>
                  <a:lnTo>
                    <a:pt x="668" y="104"/>
                  </a:lnTo>
                  <a:lnTo>
                    <a:pt x="662" y="95"/>
                  </a:lnTo>
                  <a:lnTo>
                    <a:pt x="662" y="95"/>
                  </a:lnTo>
                  <a:lnTo>
                    <a:pt x="665" y="92"/>
                  </a:lnTo>
                  <a:lnTo>
                    <a:pt x="662" y="89"/>
                  </a:lnTo>
                  <a:lnTo>
                    <a:pt x="659" y="89"/>
                  </a:lnTo>
                  <a:lnTo>
                    <a:pt x="659" y="86"/>
                  </a:lnTo>
                  <a:lnTo>
                    <a:pt x="659" y="80"/>
                  </a:lnTo>
                  <a:lnTo>
                    <a:pt x="653" y="74"/>
                  </a:lnTo>
                  <a:lnTo>
                    <a:pt x="653" y="71"/>
                  </a:lnTo>
                  <a:lnTo>
                    <a:pt x="644" y="71"/>
                  </a:lnTo>
                  <a:lnTo>
                    <a:pt x="632" y="77"/>
                  </a:lnTo>
                  <a:lnTo>
                    <a:pt x="635" y="80"/>
                  </a:lnTo>
                  <a:lnTo>
                    <a:pt x="635" y="83"/>
                  </a:lnTo>
                  <a:lnTo>
                    <a:pt x="638" y="83"/>
                  </a:lnTo>
                  <a:lnTo>
                    <a:pt x="635" y="83"/>
                  </a:lnTo>
                  <a:lnTo>
                    <a:pt x="632" y="80"/>
                  </a:lnTo>
                  <a:lnTo>
                    <a:pt x="629" y="83"/>
                  </a:lnTo>
                  <a:lnTo>
                    <a:pt x="629" y="86"/>
                  </a:lnTo>
                  <a:lnTo>
                    <a:pt x="629" y="89"/>
                  </a:lnTo>
                  <a:lnTo>
                    <a:pt x="629" y="89"/>
                  </a:lnTo>
                  <a:lnTo>
                    <a:pt x="629" y="92"/>
                  </a:lnTo>
                  <a:lnTo>
                    <a:pt x="626" y="92"/>
                  </a:lnTo>
                  <a:lnTo>
                    <a:pt x="626" y="92"/>
                  </a:lnTo>
                  <a:lnTo>
                    <a:pt x="623" y="86"/>
                  </a:lnTo>
                  <a:lnTo>
                    <a:pt x="623" y="83"/>
                  </a:lnTo>
                  <a:lnTo>
                    <a:pt x="623" y="86"/>
                  </a:lnTo>
                  <a:lnTo>
                    <a:pt x="623" y="89"/>
                  </a:lnTo>
                  <a:lnTo>
                    <a:pt x="620" y="92"/>
                  </a:lnTo>
                  <a:lnTo>
                    <a:pt x="620" y="92"/>
                  </a:lnTo>
                  <a:lnTo>
                    <a:pt x="617" y="89"/>
                  </a:lnTo>
                  <a:lnTo>
                    <a:pt x="617" y="86"/>
                  </a:lnTo>
                  <a:lnTo>
                    <a:pt x="617" y="83"/>
                  </a:lnTo>
                  <a:lnTo>
                    <a:pt x="614" y="83"/>
                  </a:lnTo>
                  <a:lnTo>
                    <a:pt x="614" y="80"/>
                  </a:lnTo>
                  <a:lnTo>
                    <a:pt x="611" y="74"/>
                  </a:lnTo>
                  <a:lnTo>
                    <a:pt x="611" y="71"/>
                  </a:lnTo>
                  <a:lnTo>
                    <a:pt x="605" y="74"/>
                  </a:lnTo>
                  <a:lnTo>
                    <a:pt x="602" y="77"/>
                  </a:lnTo>
                  <a:lnTo>
                    <a:pt x="599" y="80"/>
                  </a:lnTo>
                  <a:lnTo>
                    <a:pt x="593" y="77"/>
                  </a:lnTo>
                  <a:lnTo>
                    <a:pt x="599" y="71"/>
                  </a:lnTo>
                  <a:lnTo>
                    <a:pt x="602" y="71"/>
                  </a:lnTo>
                  <a:lnTo>
                    <a:pt x="602" y="68"/>
                  </a:lnTo>
                  <a:lnTo>
                    <a:pt x="602" y="65"/>
                  </a:lnTo>
                  <a:lnTo>
                    <a:pt x="605" y="65"/>
                  </a:lnTo>
                  <a:lnTo>
                    <a:pt x="605" y="62"/>
                  </a:lnTo>
                  <a:lnTo>
                    <a:pt x="602" y="62"/>
                  </a:lnTo>
                  <a:lnTo>
                    <a:pt x="599" y="62"/>
                  </a:lnTo>
                  <a:lnTo>
                    <a:pt x="599" y="59"/>
                  </a:lnTo>
                  <a:lnTo>
                    <a:pt x="596" y="56"/>
                  </a:lnTo>
                  <a:lnTo>
                    <a:pt x="593" y="62"/>
                  </a:lnTo>
                  <a:lnTo>
                    <a:pt x="590" y="68"/>
                  </a:lnTo>
                  <a:lnTo>
                    <a:pt x="581" y="71"/>
                  </a:lnTo>
                  <a:lnTo>
                    <a:pt x="578" y="74"/>
                  </a:lnTo>
                  <a:lnTo>
                    <a:pt x="575" y="68"/>
                  </a:lnTo>
                  <a:lnTo>
                    <a:pt x="569" y="68"/>
                  </a:lnTo>
                  <a:lnTo>
                    <a:pt x="560" y="71"/>
                  </a:lnTo>
                  <a:lnTo>
                    <a:pt x="566" y="74"/>
                  </a:lnTo>
                  <a:lnTo>
                    <a:pt x="566" y="74"/>
                  </a:lnTo>
                  <a:lnTo>
                    <a:pt x="566" y="77"/>
                  </a:lnTo>
                  <a:lnTo>
                    <a:pt x="563" y="80"/>
                  </a:lnTo>
                  <a:lnTo>
                    <a:pt x="548" y="89"/>
                  </a:lnTo>
                  <a:lnTo>
                    <a:pt x="545" y="89"/>
                  </a:lnTo>
                  <a:lnTo>
                    <a:pt x="542" y="92"/>
                  </a:lnTo>
                  <a:lnTo>
                    <a:pt x="542" y="92"/>
                  </a:lnTo>
                  <a:lnTo>
                    <a:pt x="536" y="101"/>
                  </a:lnTo>
                  <a:lnTo>
                    <a:pt x="533" y="104"/>
                  </a:lnTo>
                  <a:lnTo>
                    <a:pt x="530" y="107"/>
                  </a:lnTo>
                  <a:lnTo>
                    <a:pt x="521" y="107"/>
                  </a:lnTo>
                  <a:lnTo>
                    <a:pt x="521" y="110"/>
                  </a:lnTo>
                  <a:lnTo>
                    <a:pt x="521" y="113"/>
                  </a:lnTo>
                  <a:lnTo>
                    <a:pt x="518" y="116"/>
                  </a:lnTo>
                  <a:lnTo>
                    <a:pt x="515" y="113"/>
                  </a:lnTo>
                  <a:lnTo>
                    <a:pt x="515" y="113"/>
                  </a:lnTo>
                  <a:lnTo>
                    <a:pt x="512" y="110"/>
                  </a:lnTo>
                  <a:lnTo>
                    <a:pt x="512" y="110"/>
                  </a:lnTo>
                  <a:lnTo>
                    <a:pt x="509" y="107"/>
                  </a:lnTo>
                  <a:lnTo>
                    <a:pt x="509" y="107"/>
                  </a:lnTo>
                  <a:lnTo>
                    <a:pt x="512" y="104"/>
                  </a:lnTo>
                  <a:lnTo>
                    <a:pt x="512" y="104"/>
                  </a:lnTo>
                  <a:lnTo>
                    <a:pt x="512" y="101"/>
                  </a:lnTo>
                  <a:lnTo>
                    <a:pt x="500" y="95"/>
                  </a:lnTo>
                  <a:lnTo>
                    <a:pt x="497" y="89"/>
                  </a:lnTo>
                  <a:lnTo>
                    <a:pt x="494" y="89"/>
                  </a:lnTo>
                  <a:lnTo>
                    <a:pt x="491" y="89"/>
                  </a:lnTo>
                  <a:lnTo>
                    <a:pt x="491" y="86"/>
                  </a:lnTo>
                  <a:lnTo>
                    <a:pt x="491" y="83"/>
                  </a:lnTo>
                  <a:lnTo>
                    <a:pt x="491" y="83"/>
                  </a:lnTo>
                  <a:lnTo>
                    <a:pt x="491" y="80"/>
                  </a:lnTo>
                  <a:lnTo>
                    <a:pt x="491" y="80"/>
                  </a:lnTo>
                  <a:lnTo>
                    <a:pt x="488" y="68"/>
                  </a:lnTo>
                  <a:lnTo>
                    <a:pt x="476" y="56"/>
                  </a:lnTo>
                  <a:lnTo>
                    <a:pt x="473" y="53"/>
                  </a:lnTo>
                  <a:lnTo>
                    <a:pt x="470" y="51"/>
                  </a:lnTo>
                  <a:lnTo>
                    <a:pt x="467" y="48"/>
                  </a:lnTo>
                  <a:lnTo>
                    <a:pt x="464" y="45"/>
                  </a:lnTo>
                  <a:lnTo>
                    <a:pt x="464" y="45"/>
                  </a:lnTo>
                  <a:lnTo>
                    <a:pt x="464" y="42"/>
                  </a:lnTo>
                  <a:lnTo>
                    <a:pt x="467" y="42"/>
                  </a:lnTo>
                  <a:lnTo>
                    <a:pt x="467" y="39"/>
                  </a:lnTo>
                  <a:lnTo>
                    <a:pt x="467" y="39"/>
                  </a:lnTo>
                  <a:lnTo>
                    <a:pt x="467" y="36"/>
                  </a:lnTo>
                  <a:lnTo>
                    <a:pt x="461" y="33"/>
                  </a:lnTo>
                  <a:lnTo>
                    <a:pt x="452" y="33"/>
                  </a:lnTo>
                  <a:lnTo>
                    <a:pt x="447" y="30"/>
                  </a:lnTo>
                  <a:lnTo>
                    <a:pt x="447" y="27"/>
                  </a:lnTo>
                  <a:lnTo>
                    <a:pt x="444" y="27"/>
                  </a:lnTo>
                  <a:lnTo>
                    <a:pt x="444" y="27"/>
                  </a:lnTo>
                  <a:lnTo>
                    <a:pt x="447" y="24"/>
                  </a:lnTo>
                  <a:lnTo>
                    <a:pt x="449" y="24"/>
                  </a:lnTo>
                  <a:lnTo>
                    <a:pt x="449" y="21"/>
                  </a:lnTo>
                  <a:lnTo>
                    <a:pt x="449" y="21"/>
                  </a:lnTo>
                  <a:lnTo>
                    <a:pt x="449" y="21"/>
                  </a:lnTo>
                  <a:lnTo>
                    <a:pt x="449" y="21"/>
                  </a:lnTo>
                  <a:lnTo>
                    <a:pt x="449" y="21"/>
                  </a:lnTo>
                  <a:lnTo>
                    <a:pt x="449" y="18"/>
                  </a:lnTo>
                  <a:lnTo>
                    <a:pt x="449" y="15"/>
                  </a:lnTo>
                  <a:lnTo>
                    <a:pt x="447" y="15"/>
                  </a:lnTo>
                  <a:lnTo>
                    <a:pt x="444" y="15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5" y="24"/>
                  </a:lnTo>
                  <a:lnTo>
                    <a:pt x="429" y="36"/>
                  </a:lnTo>
                  <a:lnTo>
                    <a:pt x="426" y="36"/>
                  </a:lnTo>
                  <a:lnTo>
                    <a:pt x="426" y="36"/>
                  </a:lnTo>
                  <a:lnTo>
                    <a:pt x="432" y="30"/>
                  </a:lnTo>
                  <a:lnTo>
                    <a:pt x="432" y="27"/>
                  </a:lnTo>
                  <a:lnTo>
                    <a:pt x="435" y="18"/>
                  </a:lnTo>
                  <a:lnTo>
                    <a:pt x="438" y="15"/>
                  </a:lnTo>
                  <a:lnTo>
                    <a:pt x="435" y="12"/>
                  </a:lnTo>
                  <a:lnTo>
                    <a:pt x="435" y="12"/>
                  </a:lnTo>
                  <a:lnTo>
                    <a:pt x="435" y="9"/>
                  </a:lnTo>
                  <a:lnTo>
                    <a:pt x="435" y="3"/>
                  </a:lnTo>
                  <a:lnTo>
                    <a:pt x="435" y="3"/>
                  </a:lnTo>
                  <a:lnTo>
                    <a:pt x="432" y="0"/>
                  </a:lnTo>
                  <a:lnTo>
                    <a:pt x="429" y="0"/>
                  </a:lnTo>
                  <a:lnTo>
                    <a:pt x="426" y="6"/>
                  </a:lnTo>
                  <a:lnTo>
                    <a:pt x="423" y="3"/>
                  </a:lnTo>
                  <a:lnTo>
                    <a:pt x="420" y="6"/>
                  </a:lnTo>
                  <a:lnTo>
                    <a:pt x="414" y="12"/>
                  </a:lnTo>
                  <a:lnTo>
                    <a:pt x="408" y="18"/>
                  </a:lnTo>
                  <a:lnTo>
                    <a:pt x="408" y="21"/>
                  </a:lnTo>
                  <a:lnTo>
                    <a:pt x="405" y="27"/>
                  </a:lnTo>
                  <a:lnTo>
                    <a:pt x="405" y="24"/>
                  </a:lnTo>
                  <a:lnTo>
                    <a:pt x="405" y="24"/>
                  </a:lnTo>
                  <a:lnTo>
                    <a:pt x="405" y="21"/>
                  </a:lnTo>
                  <a:lnTo>
                    <a:pt x="408" y="18"/>
                  </a:lnTo>
                  <a:lnTo>
                    <a:pt x="408" y="12"/>
                  </a:lnTo>
                  <a:lnTo>
                    <a:pt x="408" y="6"/>
                  </a:lnTo>
                  <a:lnTo>
                    <a:pt x="408" y="3"/>
                  </a:lnTo>
                  <a:lnTo>
                    <a:pt x="405" y="0"/>
                  </a:lnTo>
                  <a:lnTo>
                    <a:pt x="399" y="9"/>
                  </a:lnTo>
                  <a:lnTo>
                    <a:pt x="396" y="9"/>
                  </a:lnTo>
                  <a:lnTo>
                    <a:pt x="396" y="9"/>
                  </a:lnTo>
                  <a:lnTo>
                    <a:pt x="393" y="9"/>
                  </a:lnTo>
                  <a:lnTo>
                    <a:pt x="375" y="18"/>
                  </a:lnTo>
                  <a:lnTo>
                    <a:pt x="372" y="18"/>
                  </a:lnTo>
                  <a:lnTo>
                    <a:pt x="372" y="21"/>
                  </a:lnTo>
                  <a:lnTo>
                    <a:pt x="369" y="21"/>
                  </a:lnTo>
                  <a:lnTo>
                    <a:pt x="366" y="21"/>
                  </a:lnTo>
                  <a:lnTo>
                    <a:pt x="360" y="21"/>
                  </a:lnTo>
                  <a:lnTo>
                    <a:pt x="363" y="21"/>
                  </a:lnTo>
                  <a:lnTo>
                    <a:pt x="363" y="18"/>
                  </a:lnTo>
                  <a:lnTo>
                    <a:pt x="363" y="18"/>
                  </a:lnTo>
                  <a:lnTo>
                    <a:pt x="363" y="18"/>
                  </a:lnTo>
                  <a:lnTo>
                    <a:pt x="360" y="18"/>
                  </a:lnTo>
                  <a:lnTo>
                    <a:pt x="354" y="12"/>
                  </a:lnTo>
                  <a:lnTo>
                    <a:pt x="348" y="12"/>
                  </a:lnTo>
                  <a:lnTo>
                    <a:pt x="345" y="12"/>
                  </a:lnTo>
                  <a:lnTo>
                    <a:pt x="345" y="12"/>
                  </a:lnTo>
                  <a:lnTo>
                    <a:pt x="342" y="15"/>
                  </a:lnTo>
                  <a:lnTo>
                    <a:pt x="339" y="21"/>
                  </a:lnTo>
                  <a:lnTo>
                    <a:pt x="333" y="24"/>
                  </a:lnTo>
                  <a:lnTo>
                    <a:pt x="330" y="27"/>
                  </a:lnTo>
                  <a:lnTo>
                    <a:pt x="330" y="33"/>
                  </a:lnTo>
                  <a:lnTo>
                    <a:pt x="339" y="42"/>
                  </a:lnTo>
                  <a:lnTo>
                    <a:pt x="342" y="45"/>
                  </a:lnTo>
                  <a:lnTo>
                    <a:pt x="330" y="45"/>
                  </a:lnTo>
                  <a:lnTo>
                    <a:pt x="330" y="48"/>
                  </a:lnTo>
                  <a:lnTo>
                    <a:pt x="330" y="53"/>
                  </a:lnTo>
                  <a:lnTo>
                    <a:pt x="333" y="59"/>
                  </a:lnTo>
                  <a:lnTo>
                    <a:pt x="330" y="62"/>
                  </a:lnTo>
                  <a:lnTo>
                    <a:pt x="324" y="62"/>
                  </a:lnTo>
                  <a:lnTo>
                    <a:pt x="318" y="59"/>
                  </a:lnTo>
                  <a:lnTo>
                    <a:pt x="318" y="53"/>
                  </a:lnTo>
                  <a:lnTo>
                    <a:pt x="309" y="56"/>
                  </a:lnTo>
                  <a:lnTo>
                    <a:pt x="309" y="56"/>
                  </a:lnTo>
                  <a:lnTo>
                    <a:pt x="306" y="56"/>
                  </a:lnTo>
                  <a:lnTo>
                    <a:pt x="300" y="51"/>
                  </a:lnTo>
                  <a:lnTo>
                    <a:pt x="297" y="51"/>
                  </a:lnTo>
                  <a:lnTo>
                    <a:pt x="288" y="51"/>
                  </a:lnTo>
                  <a:lnTo>
                    <a:pt x="285" y="51"/>
                  </a:lnTo>
                  <a:lnTo>
                    <a:pt x="282" y="45"/>
                  </a:lnTo>
                  <a:lnTo>
                    <a:pt x="282" y="48"/>
                  </a:lnTo>
                  <a:lnTo>
                    <a:pt x="282" y="51"/>
                  </a:lnTo>
                  <a:lnTo>
                    <a:pt x="282" y="51"/>
                  </a:lnTo>
                  <a:lnTo>
                    <a:pt x="279" y="53"/>
                  </a:lnTo>
                  <a:lnTo>
                    <a:pt x="276" y="51"/>
                  </a:lnTo>
                  <a:lnTo>
                    <a:pt x="276" y="53"/>
                  </a:lnTo>
                  <a:lnTo>
                    <a:pt x="276" y="59"/>
                  </a:lnTo>
                  <a:lnTo>
                    <a:pt x="276" y="65"/>
                  </a:lnTo>
                  <a:lnTo>
                    <a:pt x="273" y="62"/>
                  </a:lnTo>
                  <a:lnTo>
                    <a:pt x="273" y="62"/>
                  </a:lnTo>
                  <a:lnTo>
                    <a:pt x="273" y="59"/>
                  </a:lnTo>
                  <a:lnTo>
                    <a:pt x="270" y="59"/>
                  </a:lnTo>
                  <a:lnTo>
                    <a:pt x="273" y="68"/>
                  </a:lnTo>
                  <a:lnTo>
                    <a:pt x="273" y="68"/>
                  </a:lnTo>
                  <a:lnTo>
                    <a:pt x="273" y="71"/>
                  </a:lnTo>
                  <a:lnTo>
                    <a:pt x="273" y="74"/>
                  </a:lnTo>
                  <a:lnTo>
                    <a:pt x="273" y="77"/>
                  </a:lnTo>
                  <a:lnTo>
                    <a:pt x="273" y="77"/>
                  </a:lnTo>
                  <a:lnTo>
                    <a:pt x="270" y="74"/>
                  </a:lnTo>
                  <a:lnTo>
                    <a:pt x="264" y="71"/>
                  </a:lnTo>
                  <a:lnTo>
                    <a:pt x="261" y="68"/>
                  </a:lnTo>
                  <a:lnTo>
                    <a:pt x="261" y="65"/>
                  </a:lnTo>
                  <a:lnTo>
                    <a:pt x="261" y="65"/>
                  </a:lnTo>
                  <a:lnTo>
                    <a:pt x="264" y="62"/>
                  </a:lnTo>
                  <a:lnTo>
                    <a:pt x="261" y="62"/>
                  </a:lnTo>
                  <a:lnTo>
                    <a:pt x="258" y="62"/>
                  </a:lnTo>
                  <a:lnTo>
                    <a:pt x="252" y="68"/>
                  </a:lnTo>
                  <a:lnTo>
                    <a:pt x="252" y="65"/>
                  </a:lnTo>
                  <a:lnTo>
                    <a:pt x="252" y="62"/>
                  </a:lnTo>
                  <a:lnTo>
                    <a:pt x="249" y="59"/>
                  </a:lnTo>
                  <a:lnTo>
                    <a:pt x="249" y="59"/>
                  </a:lnTo>
                  <a:lnTo>
                    <a:pt x="249" y="56"/>
                  </a:lnTo>
                  <a:lnTo>
                    <a:pt x="249" y="56"/>
                  </a:lnTo>
                  <a:lnTo>
                    <a:pt x="249" y="53"/>
                  </a:lnTo>
                  <a:lnTo>
                    <a:pt x="246" y="53"/>
                  </a:lnTo>
                  <a:lnTo>
                    <a:pt x="246" y="51"/>
                  </a:lnTo>
                  <a:lnTo>
                    <a:pt x="249" y="51"/>
                  </a:lnTo>
                  <a:lnTo>
                    <a:pt x="249" y="48"/>
                  </a:lnTo>
                  <a:lnTo>
                    <a:pt x="246" y="45"/>
                  </a:lnTo>
                  <a:lnTo>
                    <a:pt x="240" y="48"/>
                  </a:lnTo>
                  <a:lnTo>
                    <a:pt x="234" y="51"/>
                  </a:lnTo>
                  <a:lnTo>
                    <a:pt x="231" y="51"/>
                  </a:lnTo>
                  <a:lnTo>
                    <a:pt x="228" y="53"/>
                  </a:lnTo>
                  <a:lnTo>
                    <a:pt x="231" y="53"/>
                  </a:lnTo>
                  <a:lnTo>
                    <a:pt x="231" y="56"/>
                  </a:lnTo>
                  <a:lnTo>
                    <a:pt x="228" y="59"/>
                  </a:lnTo>
                  <a:lnTo>
                    <a:pt x="228" y="59"/>
                  </a:lnTo>
                  <a:lnTo>
                    <a:pt x="225" y="59"/>
                  </a:lnTo>
                  <a:lnTo>
                    <a:pt x="225" y="59"/>
                  </a:lnTo>
                  <a:lnTo>
                    <a:pt x="225" y="56"/>
                  </a:lnTo>
                  <a:lnTo>
                    <a:pt x="222" y="56"/>
                  </a:lnTo>
                  <a:lnTo>
                    <a:pt x="222" y="59"/>
                  </a:lnTo>
                  <a:lnTo>
                    <a:pt x="219" y="56"/>
                  </a:lnTo>
                  <a:lnTo>
                    <a:pt x="213" y="56"/>
                  </a:lnTo>
                  <a:lnTo>
                    <a:pt x="210" y="56"/>
                  </a:lnTo>
                  <a:lnTo>
                    <a:pt x="204" y="59"/>
                  </a:lnTo>
                  <a:lnTo>
                    <a:pt x="201" y="62"/>
                  </a:lnTo>
                  <a:lnTo>
                    <a:pt x="198" y="65"/>
                  </a:lnTo>
                  <a:lnTo>
                    <a:pt x="195" y="68"/>
                  </a:lnTo>
                  <a:lnTo>
                    <a:pt x="201" y="68"/>
                  </a:lnTo>
                  <a:lnTo>
                    <a:pt x="201" y="71"/>
                  </a:lnTo>
                  <a:lnTo>
                    <a:pt x="198" y="71"/>
                  </a:lnTo>
                  <a:lnTo>
                    <a:pt x="192" y="71"/>
                  </a:lnTo>
                  <a:lnTo>
                    <a:pt x="189" y="68"/>
                  </a:lnTo>
                  <a:lnTo>
                    <a:pt x="189" y="71"/>
                  </a:lnTo>
                  <a:lnTo>
                    <a:pt x="180" y="74"/>
                  </a:lnTo>
                  <a:lnTo>
                    <a:pt x="177" y="74"/>
                  </a:lnTo>
                  <a:lnTo>
                    <a:pt x="177" y="68"/>
                  </a:lnTo>
                  <a:lnTo>
                    <a:pt x="174" y="62"/>
                  </a:lnTo>
                  <a:lnTo>
                    <a:pt x="168" y="62"/>
                  </a:lnTo>
                  <a:lnTo>
                    <a:pt x="162" y="65"/>
                  </a:lnTo>
                  <a:lnTo>
                    <a:pt x="156" y="68"/>
                  </a:lnTo>
                  <a:lnTo>
                    <a:pt x="150" y="68"/>
                  </a:lnTo>
                  <a:lnTo>
                    <a:pt x="150" y="71"/>
                  </a:lnTo>
                  <a:lnTo>
                    <a:pt x="153" y="71"/>
                  </a:lnTo>
                  <a:lnTo>
                    <a:pt x="156" y="74"/>
                  </a:lnTo>
                  <a:lnTo>
                    <a:pt x="150" y="74"/>
                  </a:lnTo>
                  <a:lnTo>
                    <a:pt x="144" y="77"/>
                  </a:lnTo>
                  <a:lnTo>
                    <a:pt x="138" y="77"/>
                  </a:lnTo>
                  <a:lnTo>
                    <a:pt x="123" y="77"/>
                  </a:lnTo>
                  <a:lnTo>
                    <a:pt x="123" y="80"/>
                  </a:lnTo>
                  <a:lnTo>
                    <a:pt x="123" y="80"/>
                  </a:lnTo>
                  <a:lnTo>
                    <a:pt x="123" y="83"/>
                  </a:lnTo>
                  <a:lnTo>
                    <a:pt x="123" y="83"/>
                  </a:lnTo>
                  <a:lnTo>
                    <a:pt x="123" y="83"/>
                  </a:lnTo>
                  <a:lnTo>
                    <a:pt x="129" y="86"/>
                  </a:lnTo>
                  <a:lnTo>
                    <a:pt x="126" y="86"/>
                  </a:lnTo>
                  <a:lnTo>
                    <a:pt x="114" y="83"/>
                  </a:lnTo>
                  <a:lnTo>
                    <a:pt x="114" y="86"/>
                  </a:lnTo>
                  <a:lnTo>
                    <a:pt x="114" y="92"/>
                  </a:lnTo>
                  <a:lnTo>
                    <a:pt x="120" y="98"/>
                  </a:lnTo>
                  <a:lnTo>
                    <a:pt x="117" y="98"/>
                  </a:lnTo>
                  <a:lnTo>
                    <a:pt x="108" y="95"/>
                  </a:lnTo>
                  <a:lnTo>
                    <a:pt x="105" y="92"/>
                  </a:lnTo>
                  <a:lnTo>
                    <a:pt x="99" y="95"/>
                  </a:lnTo>
                  <a:lnTo>
                    <a:pt x="96" y="95"/>
                  </a:lnTo>
                  <a:lnTo>
                    <a:pt x="90" y="98"/>
                  </a:lnTo>
                  <a:lnTo>
                    <a:pt x="93" y="101"/>
                  </a:lnTo>
                  <a:lnTo>
                    <a:pt x="90" y="98"/>
                  </a:lnTo>
                  <a:lnTo>
                    <a:pt x="87" y="98"/>
                  </a:lnTo>
                  <a:lnTo>
                    <a:pt x="84" y="104"/>
                  </a:lnTo>
                  <a:lnTo>
                    <a:pt x="78" y="113"/>
                  </a:lnTo>
                  <a:lnTo>
                    <a:pt x="78" y="122"/>
                  </a:lnTo>
                  <a:lnTo>
                    <a:pt x="84" y="125"/>
                  </a:lnTo>
                  <a:lnTo>
                    <a:pt x="84" y="128"/>
                  </a:lnTo>
                  <a:lnTo>
                    <a:pt x="78" y="128"/>
                  </a:lnTo>
                  <a:lnTo>
                    <a:pt x="75" y="134"/>
                  </a:lnTo>
                  <a:lnTo>
                    <a:pt x="75" y="140"/>
                  </a:lnTo>
                  <a:lnTo>
                    <a:pt x="75" y="146"/>
                  </a:lnTo>
                  <a:lnTo>
                    <a:pt x="78" y="155"/>
                  </a:lnTo>
                  <a:lnTo>
                    <a:pt x="78" y="158"/>
                  </a:lnTo>
                  <a:lnTo>
                    <a:pt x="75" y="158"/>
                  </a:lnTo>
                  <a:lnTo>
                    <a:pt x="78" y="164"/>
                  </a:lnTo>
                  <a:lnTo>
                    <a:pt x="78" y="170"/>
                  </a:lnTo>
                  <a:lnTo>
                    <a:pt x="81" y="170"/>
                  </a:lnTo>
                  <a:lnTo>
                    <a:pt x="93" y="170"/>
                  </a:lnTo>
                  <a:lnTo>
                    <a:pt x="93" y="170"/>
                  </a:lnTo>
                  <a:lnTo>
                    <a:pt x="93" y="167"/>
                  </a:lnTo>
                  <a:lnTo>
                    <a:pt x="93" y="164"/>
                  </a:lnTo>
                  <a:lnTo>
                    <a:pt x="96" y="164"/>
                  </a:lnTo>
                  <a:lnTo>
                    <a:pt x="99" y="164"/>
                  </a:lnTo>
                  <a:lnTo>
                    <a:pt x="105" y="167"/>
                  </a:lnTo>
                  <a:lnTo>
                    <a:pt x="111" y="167"/>
                  </a:lnTo>
                  <a:lnTo>
                    <a:pt x="114" y="167"/>
                  </a:lnTo>
                  <a:lnTo>
                    <a:pt x="120" y="164"/>
                  </a:lnTo>
                  <a:lnTo>
                    <a:pt x="132" y="161"/>
                  </a:lnTo>
                  <a:lnTo>
                    <a:pt x="144" y="152"/>
                  </a:lnTo>
                  <a:lnTo>
                    <a:pt x="150" y="149"/>
                  </a:lnTo>
                  <a:lnTo>
                    <a:pt x="165" y="149"/>
                  </a:lnTo>
                  <a:lnTo>
                    <a:pt x="168" y="146"/>
                  </a:lnTo>
                  <a:lnTo>
                    <a:pt x="177" y="143"/>
                  </a:lnTo>
                  <a:lnTo>
                    <a:pt x="180" y="140"/>
                  </a:lnTo>
                  <a:lnTo>
                    <a:pt x="159" y="152"/>
                  </a:lnTo>
                  <a:lnTo>
                    <a:pt x="156" y="155"/>
                  </a:lnTo>
                  <a:lnTo>
                    <a:pt x="144" y="170"/>
                  </a:lnTo>
                  <a:lnTo>
                    <a:pt x="144" y="173"/>
                  </a:lnTo>
                  <a:lnTo>
                    <a:pt x="147" y="170"/>
                  </a:lnTo>
                  <a:lnTo>
                    <a:pt x="150" y="170"/>
                  </a:lnTo>
                  <a:lnTo>
                    <a:pt x="153" y="170"/>
                  </a:lnTo>
                  <a:lnTo>
                    <a:pt x="156" y="167"/>
                  </a:lnTo>
                  <a:lnTo>
                    <a:pt x="156" y="170"/>
                  </a:lnTo>
                  <a:lnTo>
                    <a:pt x="156" y="170"/>
                  </a:lnTo>
                  <a:lnTo>
                    <a:pt x="156" y="170"/>
                  </a:lnTo>
                  <a:lnTo>
                    <a:pt x="156" y="173"/>
                  </a:lnTo>
                  <a:lnTo>
                    <a:pt x="159" y="170"/>
                  </a:lnTo>
                  <a:lnTo>
                    <a:pt x="168" y="167"/>
                  </a:lnTo>
                  <a:lnTo>
                    <a:pt x="171" y="167"/>
                  </a:lnTo>
                  <a:lnTo>
                    <a:pt x="171" y="167"/>
                  </a:lnTo>
                  <a:lnTo>
                    <a:pt x="171" y="164"/>
                  </a:lnTo>
                  <a:lnTo>
                    <a:pt x="174" y="164"/>
                  </a:lnTo>
                  <a:lnTo>
                    <a:pt x="174" y="164"/>
                  </a:lnTo>
                  <a:lnTo>
                    <a:pt x="174" y="164"/>
                  </a:lnTo>
                  <a:lnTo>
                    <a:pt x="174" y="164"/>
                  </a:lnTo>
                  <a:lnTo>
                    <a:pt x="174" y="167"/>
                  </a:lnTo>
                  <a:lnTo>
                    <a:pt x="177" y="167"/>
                  </a:lnTo>
                  <a:lnTo>
                    <a:pt x="180" y="164"/>
                  </a:lnTo>
                  <a:lnTo>
                    <a:pt x="183" y="164"/>
                  </a:lnTo>
                  <a:lnTo>
                    <a:pt x="180" y="167"/>
                  </a:lnTo>
                  <a:lnTo>
                    <a:pt x="177" y="170"/>
                  </a:lnTo>
                  <a:lnTo>
                    <a:pt x="177" y="170"/>
                  </a:lnTo>
                  <a:lnTo>
                    <a:pt x="177" y="173"/>
                  </a:lnTo>
                  <a:lnTo>
                    <a:pt x="174" y="173"/>
                  </a:lnTo>
                  <a:lnTo>
                    <a:pt x="174" y="173"/>
                  </a:lnTo>
                  <a:lnTo>
                    <a:pt x="174" y="176"/>
                  </a:lnTo>
                  <a:lnTo>
                    <a:pt x="183" y="176"/>
                  </a:lnTo>
                  <a:lnTo>
                    <a:pt x="183" y="176"/>
                  </a:lnTo>
                  <a:lnTo>
                    <a:pt x="183" y="179"/>
                  </a:lnTo>
                  <a:lnTo>
                    <a:pt x="186" y="179"/>
                  </a:lnTo>
                  <a:lnTo>
                    <a:pt x="189" y="179"/>
                  </a:lnTo>
                  <a:lnTo>
                    <a:pt x="192" y="176"/>
                  </a:lnTo>
                  <a:lnTo>
                    <a:pt x="192" y="179"/>
                  </a:lnTo>
                  <a:lnTo>
                    <a:pt x="195" y="182"/>
                  </a:lnTo>
                  <a:lnTo>
                    <a:pt x="201" y="182"/>
                  </a:lnTo>
                  <a:lnTo>
                    <a:pt x="201" y="182"/>
                  </a:lnTo>
                  <a:lnTo>
                    <a:pt x="183" y="188"/>
                  </a:lnTo>
                  <a:lnTo>
                    <a:pt x="180" y="185"/>
                  </a:lnTo>
                  <a:lnTo>
                    <a:pt x="183" y="185"/>
                  </a:lnTo>
                  <a:lnTo>
                    <a:pt x="183" y="185"/>
                  </a:lnTo>
                  <a:lnTo>
                    <a:pt x="186" y="182"/>
                  </a:lnTo>
                  <a:lnTo>
                    <a:pt x="171" y="185"/>
                  </a:lnTo>
                  <a:lnTo>
                    <a:pt x="162" y="188"/>
                  </a:lnTo>
                  <a:lnTo>
                    <a:pt x="159" y="188"/>
                  </a:lnTo>
                  <a:lnTo>
                    <a:pt x="156" y="188"/>
                  </a:lnTo>
                  <a:lnTo>
                    <a:pt x="156" y="185"/>
                  </a:lnTo>
                  <a:lnTo>
                    <a:pt x="153" y="185"/>
                  </a:lnTo>
                  <a:lnTo>
                    <a:pt x="150" y="182"/>
                  </a:lnTo>
                  <a:lnTo>
                    <a:pt x="132" y="185"/>
                  </a:lnTo>
                  <a:lnTo>
                    <a:pt x="126" y="182"/>
                  </a:lnTo>
                  <a:lnTo>
                    <a:pt x="129" y="170"/>
                  </a:lnTo>
                  <a:lnTo>
                    <a:pt x="126" y="167"/>
                  </a:lnTo>
                  <a:lnTo>
                    <a:pt x="123" y="170"/>
                  </a:lnTo>
                  <a:lnTo>
                    <a:pt x="120" y="182"/>
                  </a:lnTo>
                  <a:lnTo>
                    <a:pt x="120" y="182"/>
                  </a:lnTo>
                  <a:lnTo>
                    <a:pt x="120" y="185"/>
                  </a:lnTo>
                  <a:lnTo>
                    <a:pt x="120" y="185"/>
                  </a:lnTo>
                  <a:lnTo>
                    <a:pt x="117" y="188"/>
                  </a:lnTo>
                  <a:lnTo>
                    <a:pt x="114" y="188"/>
                  </a:lnTo>
                  <a:lnTo>
                    <a:pt x="114" y="185"/>
                  </a:lnTo>
                  <a:lnTo>
                    <a:pt x="111" y="185"/>
                  </a:lnTo>
                  <a:lnTo>
                    <a:pt x="108" y="188"/>
                  </a:lnTo>
                  <a:lnTo>
                    <a:pt x="108" y="191"/>
                  </a:lnTo>
                  <a:lnTo>
                    <a:pt x="108" y="194"/>
                  </a:lnTo>
                  <a:lnTo>
                    <a:pt x="120" y="194"/>
                  </a:lnTo>
                  <a:lnTo>
                    <a:pt x="123" y="194"/>
                  </a:lnTo>
                  <a:lnTo>
                    <a:pt x="126" y="197"/>
                  </a:lnTo>
                  <a:lnTo>
                    <a:pt x="126" y="200"/>
                  </a:lnTo>
                  <a:lnTo>
                    <a:pt x="123" y="200"/>
                  </a:lnTo>
                  <a:lnTo>
                    <a:pt x="123" y="203"/>
                  </a:lnTo>
                  <a:lnTo>
                    <a:pt x="123" y="206"/>
                  </a:lnTo>
                  <a:lnTo>
                    <a:pt x="123" y="209"/>
                  </a:lnTo>
                  <a:lnTo>
                    <a:pt x="126" y="212"/>
                  </a:lnTo>
                  <a:lnTo>
                    <a:pt x="126" y="215"/>
                  </a:lnTo>
                  <a:lnTo>
                    <a:pt x="123" y="221"/>
                  </a:lnTo>
                  <a:lnTo>
                    <a:pt x="129" y="221"/>
                  </a:lnTo>
                  <a:lnTo>
                    <a:pt x="132" y="215"/>
                  </a:lnTo>
                  <a:lnTo>
                    <a:pt x="135" y="206"/>
                  </a:lnTo>
                  <a:lnTo>
                    <a:pt x="138" y="200"/>
                  </a:lnTo>
                  <a:lnTo>
                    <a:pt x="144" y="200"/>
                  </a:lnTo>
                  <a:lnTo>
                    <a:pt x="156" y="206"/>
                  </a:lnTo>
                  <a:lnTo>
                    <a:pt x="162" y="203"/>
                  </a:lnTo>
                  <a:lnTo>
                    <a:pt x="162" y="206"/>
                  </a:lnTo>
                  <a:lnTo>
                    <a:pt x="162" y="209"/>
                  </a:lnTo>
                  <a:lnTo>
                    <a:pt x="165" y="209"/>
                  </a:lnTo>
                  <a:lnTo>
                    <a:pt x="165" y="212"/>
                  </a:lnTo>
                  <a:lnTo>
                    <a:pt x="174" y="212"/>
                  </a:lnTo>
                  <a:lnTo>
                    <a:pt x="177" y="215"/>
                  </a:lnTo>
                  <a:lnTo>
                    <a:pt x="177" y="224"/>
                  </a:lnTo>
                  <a:lnTo>
                    <a:pt x="180" y="224"/>
                  </a:lnTo>
                  <a:lnTo>
                    <a:pt x="183" y="230"/>
                  </a:lnTo>
                  <a:lnTo>
                    <a:pt x="183" y="233"/>
                  </a:lnTo>
                  <a:lnTo>
                    <a:pt x="180" y="242"/>
                  </a:lnTo>
                  <a:lnTo>
                    <a:pt x="180" y="245"/>
                  </a:lnTo>
                  <a:lnTo>
                    <a:pt x="177" y="245"/>
                  </a:lnTo>
                  <a:lnTo>
                    <a:pt x="165" y="242"/>
                  </a:lnTo>
                  <a:lnTo>
                    <a:pt x="96" y="257"/>
                  </a:lnTo>
                  <a:lnTo>
                    <a:pt x="96" y="257"/>
                  </a:lnTo>
                  <a:lnTo>
                    <a:pt x="93" y="254"/>
                  </a:lnTo>
                  <a:lnTo>
                    <a:pt x="93" y="254"/>
                  </a:lnTo>
                  <a:lnTo>
                    <a:pt x="93" y="254"/>
                  </a:lnTo>
                  <a:lnTo>
                    <a:pt x="93" y="257"/>
                  </a:lnTo>
                  <a:lnTo>
                    <a:pt x="93" y="257"/>
                  </a:lnTo>
                  <a:lnTo>
                    <a:pt x="90" y="260"/>
                  </a:lnTo>
                  <a:lnTo>
                    <a:pt x="90" y="263"/>
                  </a:lnTo>
                  <a:lnTo>
                    <a:pt x="87" y="263"/>
                  </a:lnTo>
                  <a:lnTo>
                    <a:pt x="87" y="266"/>
                  </a:lnTo>
                  <a:lnTo>
                    <a:pt x="102" y="269"/>
                  </a:lnTo>
                  <a:lnTo>
                    <a:pt x="111" y="269"/>
                  </a:lnTo>
                  <a:lnTo>
                    <a:pt x="114" y="269"/>
                  </a:lnTo>
                  <a:lnTo>
                    <a:pt x="120" y="275"/>
                  </a:lnTo>
                  <a:lnTo>
                    <a:pt x="123" y="275"/>
                  </a:lnTo>
                  <a:lnTo>
                    <a:pt x="126" y="272"/>
                  </a:lnTo>
                  <a:lnTo>
                    <a:pt x="129" y="269"/>
                  </a:lnTo>
                  <a:lnTo>
                    <a:pt x="129" y="272"/>
                  </a:lnTo>
                  <a:lnTo>
                    <a:pt x="150" y="287"/>
                  </a:lnTo>
                  <a:lnTo>
                    <a:pt x="159" y="299"/>
                  </a:lnTo>
                  <a:lnTo>
                    <a:pt x="162" y="305"/>
                  </a:lnTo>
                  <a:lnTo>
                    <a:pt x="165" y="314"/>
                  </a:lnTo>
                  <a:lnTo>
                    <a:pt x="168" y="320"/>
                  </a:lnTo>
                  <a:lnTo>
                    <a:pt x="168" y="326"/>
                  </a:lnTo>
                  <a:lnTo>
                    <a:pt x="168" y="329"/>
                  </a:lnTo>
                  <a:lnTo>
                    <a:pt x="165" y="329"/>
                  </a:lnTo>
                  <a:lnTo>
                    <a:pt x="165" y="329"/>
                  </a:lnTo>
                  <a:lnTo>
                    <a:pt x="162" y="329"/>
                  </a:lnTo>
                  <a:lnTo>
                    <a:pt x="162" y="332"/>
                  </a:lnTo>
                  <a:lnTo>
                    <a:pt x="162" y="335"/>
                  </a:lnTo>
                  <a:lnTo>
                    <a:pt x="162" y="338"/>
                  </a:lnTo>
                  <a:lnTo>
                    <a:pt x="195" y="341"/>
                  </a:lnTo>
                  <a:lnTo>
                    <a:pt x="198" y="338"/>
                  </a:lnTo>
                  <a:lnTo>
                    <a:pt x="201" y="338"/>
                  </a:lnTo>
                  <a:lnTo>
                    <a:pt x="210" y="329"/>
                  </a:lnTo>
                  <a:lnTo>
                    <a:pt x="210" y="329"/>
                  </a:lnTo>
                  <a:lnTo>
                    <a:pt x="204" y="329"/>
                  </a:lnTo>
                  <a:lnTo>
                    <a:pt x="204" y="326"/>
                  </a:lnTo>
                  <a:lnTo>
                    <a:pt x="204" y="326"/>
                  </a:lnTo>
                  <a:lnTo>
                    <a:pt x="204" y="323"/>
                  </a:lnTo>
                  <a:lnTo>
                    <a:pt x="201" y="320"/>
                  </a:lnTo>
                  <a:lnTo>
                    <a:pt x="201" y="317"/>
                  </a:lnTo>
                  <a:lnTo>
                    <a:pt x="204" y="317"/>
                  </a:lnTo>
                  <a:lnTo>
                    <a:pt x="210" y="323"/>
                  </a:lnTo>
                  <a:lnTo>
                    <a:pt x="210" y="320"/>
                  </a:lnTo>
                  <a:lnTo>
                    <a:pt x="213" y="320"/>
                  </a:lnTo>
                  <a:lnTo>
                    <a:pt x="216" y="320"/>
                  </a:lnTo>
                  <a:lnTo>
                    <a:pt x="219" y="320"/>
                  </a:lnTo>
                  <a:lnTo>
                    <a:pt x="219" y="317"/>
                  </a:lnTo>
                  <a:lnTo>
                    <a:pt x="216" y="314"/>
                  </a:lnTo>
                  <a:lnTo>
                    <a:pt x="213" y="311"/>
                  </a:lnTo>
                  <a:lnTo>
                    <a:pt x="210" y="305"/>
                  </a:lnTo>
                  <a:lnTo>
                    <a:pt x="213" y="302"/>
                  </a:lnTo>
                  <a:lnTo>
                    <a:pt x="213" y="308"/>
                  </a:lnTo>
                  <a:lnTo>
                    <a:pt x="216" y="311"/>
                  </a:lnTo>
                  <a:lnTo>
                    <a:pt x="219" y="317"/>
                  </a:lnTo>
                  <a:lnTo>
                    <a:pt x="222" y="317"/>
                  </a:lnTo>
                  <a:lnTo>
                    <a:pt x="225" y="317"/>
                  </a:lnTo>
                  <a:lnTo>
                    <a:pt x="228" y="320"/>
                  </a:lnTo>
                  <a:lnTo>
                    <a:pt x="234" y="323"/>
                  </a:lnTo>
                  <a:lnTo>
                    <a:pt x="234" y="320"/>
                  </a:lnTo>
                  <a:lnTo>
                    <a:pt x="237" y="320"/>
                  </a:lnTo>
                  <a:lnTo>
                    <a:pt x="237" y="320"/>
                  </a:lnTo>
                  <a:lnTo>
                    <a:pt x="240" y="320"/>
                  </a:lnTo>
                  <a:lnTo>
                    <a:pt x="240" y="323"/>
                  </a:lnTo>
                  <a:lnTo>
                    <a:pt x="240" y="323"/>
                  </a:lnTo>
                  <a:lnTo>
                    <a:pt x="237" y="323"/>
                  </a:lnTo>
                  <a:lnTo>
                    <a:pt x="234" y="323"/>
                  </a:lnTo>
                  <a:lnTo>
                    <a:pt x="240" y="326"/>
                  </a:lnTo>
                  <a:lnTo>
                    <a:pt x="243" y="320"/>
                  </a:lnTo>
                  <a:lnTo>
                    <a:pt x="246" y="314"/>
                  </a:lnTo>
                  <a:lnTo>
                    <a:pt x="243" y="308"/>
                  </a:lnTo>
                  <a:lnTo>
                    <a:pt x="249" y="308"/>
                  </a:lnTo>
                  <a:lnTo>
                    <a:pt x="255" y="314"/>
                  </a:lnTo>
                  <a:lnTo>
                    <a:pt x="258" y="317"/>
                  </a:lnTo>
                  <a:lnTo>
                    <a:pt x="261" y="320"/>
                  </a:lnTo>
                  <a:lnTo>
                    <a:pt x="261" y="323"/>
                  </a:lnTo>
                  <a:lnTo>
                    <a:pt x="264" y="323"/>
                  </a:lnTo>
                  <a:lnTo>
                    <a:pt x="264" y="323"/>
                  </a:lnTo>
                  <a:lnTo>
                    <a:pt x="264" y="326"/>
                  </a:lnTo>
                  <a:lnTo>
                    <a:pt x="264" y="329"/>
                  </a:lnTo>
                  <a:lnTo>
                    <a:pt x="267" y="329"/>
                  </a:lnTo>
                  <a:lnTo>
                    <a:pt x="267" y="332"/>
                  </a:lnTo>
                  <a:lnTo>
                    <a:pt x="273" y="341"/>
                  </a:lnTo>
                  <a:lnTo>
                    <a:pt x="273" y="341"/>
                  </a:lnTo>
                  <a:lnTo>
                    <a:pt x="276" y="341"/>
                  </a:lnTo>
                  <a:lnTo>
                    <a:pt x="282" y="341"/>
                  </a:lnTo>
                  <a:lnTo>
                    <a:pt x="285" y="341"/>
                  </a:lnTo>
                  <a:lnTo>
                    <a:pt x="288" y="344"/>
                  </a:lnTo>
                  <a:lnTo>
                    <a:pt x="300" y="338"/>
                  </a:lnTo>
                  <a:lnTo>
                    <a:pt x="303" y="338"/>
                  </a:lnTo>
                  <a:lnTo>
                    <a:pt x="303" y="341"/>
                  </a:lnTo>
                  <a:lnTo>
                    <a:pt x="309" y="344"/>
                  </a:lnTo>
                  <a:lnTo>
                    <a:pt x="315" y="344"/>
                  </a:lnTo>
                  <a:lnTo>
                    <a:pt x="318" y="344"/>
                  </a:lnTo>
                  <a:lnTo>
                    <a:pt x="318" y="347"/>
                  </a:lnTo>
                  <a:lnTo>
                    <a:pt x="321" y="347"/>
                  </a:lnTo>
                  <a:lnTo>
                    <a:pt x="321" y="347"/>
                  </a:lnTo>
                  <a:lnTo>
                    <a:pt x="327" y="347"/>
                  </a:lnTo>
                  <a:lnTo>
                    <a:pt x="336" y="350"/>
                  </a:lnTo>
                  <a:lnTo>
                    <a:pt x="339" y="350"/>
                  </a:lnTo>
                  <a:lnTo>
                    <a:pt x="342" y="347"/>
                  </a:lnTo>
                  <a:lnTo>
                    <a:pt x="342" y="350"/>
                  </a:lnTo>
                  <a:lnTo>
                    <a:pt x="342" y="350"/>
                  </a:lnTo>
                  <a:lnTo>
                    <a:pt x="345" y="353"/>
                  </a:lnTo>
                  <a:lnTo>
                    <a:pt x="348" y="359"/>
                  </a:lnTo>
                  <a:lnTo>
                    <a:pt x="354" y="368"/>
                  </a:lnTo>
                  <a:lnTo>
                    <a:pt x="357" y="371"/>
                  </a:lnTo>
                  <a:lnTo>
                    <a:pt x="360" y="371"/>
                  </a:lnTo>
                  <a:lnTo>
                    <a:pt x="375" y="368"/>
                  </a:lnTo>
                  <a:lnTo>
                    <a:pt x="375" y="365"/>
                  </a:lnTo>
                  <a:lnTo>
                    <a:pt x="375" y="362"/>
                  </a:lnTo>
                  <a:lnTo>
                    <a:pt x="375" y="362"/>
                  </a:lnTo>
                  <a:lnTo>
                    <a:pt x="372" y="362"/>
                  </a:lnTo>
                  <a:lnTo>
                    <a:pt x="375" y="359"/>
                  </a:lnTo>
                  <a:lnTo>
                    <a:pt x="384" y="356"/>
                  </a:lnTo>
                  <a:lnTo>
                    <a:pt x="390" y="350"/>
                  </a:lnTo>
                  <a:lnTo>
                    <a:pt x="393" y="344"/>
                  </a:lnTo>
                  <a:lnTo>
                    <a:pt x="393" y="347"/>
                  </a:lnTo>
                  <a:lnTo>
                    <a:pt x="390" y="350"/>
                  </a:lnTo>
                  <a:lnTo>
                    <a:pt x="390" y="353"/>
                  </a:lnTo>
                  <a:lnTo>
                    <a:pt x="387" y="359"/>
                  </a:lnTo>
                  <a:lnTo>
                    <a:pt x="384" y="362"/>
                  </a:lnTo>
                  <a:lnTo>
                    <a:pt x="381" y="359"/>
                  </a:lnTo>
                  <a:lnTo>
                    <a:pt x="381" y="362"/>
                  </a:lnTo>
                  <a:lnTo>
                    <a:pt x="381" y="365"/>
                  </a:lnTo>
                  <a:lnTo>
                    <a:pt x="381" y="365"/>
                  </a:lnTo>
                  <a:lnTo>
                    <a:pt x="378" y="365"/>
                  </a:lnTo>
                  <a:lnTo>
                    <a:pt x="378" y="368"/>
                  </a:lnTo>
                  <a:lnTo>
                    <a:pt x="378" y="368"/>
                  </a:lnTo>
                  <a:lnTo>
                    <a:pt x="387" y="371"/>
                  </a:lnTo>
                  <a:lnTo>
                    <a:pt x="390" y="371"/>
                  </a:lnTo>
                  <a:lnTo>
                    <a:pt x="393" y="374"/>
                  </a:lnTo>
                  <a:lnTo>
                    <a:pt x="393" y="374"/>
                  </a:lnTo>
                  <a:lnTo>
                    <a:pt x="384" y="371"/>
                  </a:lnTo>
                  <a:lnTo>
                    <a:pt x="381" y="371"/>
                  </a:lnTo>
                  <a:lnTo>
                    <a:pt x="378" y="374"/>
                  </a:lnTo>
                  <a:lnTo>
                    <a:pt x="384" y="374"/>
                  </a:lnTo>
                  <a:lnTo>
                    <a:pt x="393" y="377"/>
                  </a:lnTo>
                  <a:lnTo>
                    <a:pt x="399" y="377"/>
                  </a:lnTo>
                  <a:lnTo>
                    <a:pt x="405" y="386"/>
                  </a:lnTo>
                  <a:lnTo>
                    <a:pt x="405" y="386"/>
                  </a:lnTo>
                  <a:lnTo>
                    <a:pt x="408" y="386"/>
                  </a:lnTo>
                  <a:lnTo>
                    <a:pt x="408" y="383"/>
                  </a:lnTo>
                  <a:lnTo>
                    <a:pt x="408" y="380"/>
                  </a:lnTo>
                  <a:lnTo>
                    <a:pt x="411" y="377"/>
                  </a:lnTo>
                  <a:lnTo>
                    <a:pt x="411" y="374"/>
                  </a:lnTo>
                  <a:lnTo>
                    <a:pt x="408" y="374"/>
                  </a:lnTo>
                  <a:lnTo>
                    <a:pt x="411" y="371"/>
                  </a:lnTo>
                  <a:lnTo>
                    <a:pt x="414" y="371"/>
                  </a:lnTo>
                  <a:lnTo>
                    <a:pt x="414" y="368"/>
                  </a:lnTo>
                  <a:lnTo>
                    <a:pt x="417" y="371"/>
                  </a:lnTo>
                  <a:lnTo>
                    <a:pt x="417" y="371"/>
                  </a:lnTo>
                  <a:lnTo>
                    <a:pt x="417" y="368"/>
                  </a:lnTo>
                  <a:lnTo>
                    <a:pt x="417" y="368"/>
                  </a:lnTo>
                  <a:lnTo>
                    <a:pt x="420" y="368"/>
                  </a:lnTo>
                  <a:lnTo>
                    <a:pt x="420" y="365"/>
                  </a:lnTo>
                  <a:lnTo>
                    <a:pt x="417" y="362"/>
                  </a:lnTo>
                  <a:lnTo>
                    <a:pt x="414" y="359"/>
                  </a:lnTo>
                  <a:lnTo>
                    <a:pt x="411" y="359"/>
                  </a:lnTo>
                  <a:lnTo>
                    <a:pt x="417" y="356"/>
                  </a:lnTo>
                  <a:lnTo>
                    <a:pt x="417" y="359"/>
                  </a:lnTo>
                  <a:lnTo>
                    <a:pt x="420" y="359"/>
                  </a:lnTo>
                  <a:lnTo>
                    <a:pt x="423" y="356"/>
                  </a:lnTo>
                  <a:lnTo>
                    <a:pt x="423" y="356"/>
                  </a:lnTo>
                  <a:lnTo>
                    <a:pt x="423" y="359"/>
                  </a:lnTo>
                  <a:lnTo>
                    <a:pt x="423" y="365"/>
                  </a:lnTo>
                  <a:lnTo>
                    <a:pt x="426" y="365"/>
                  </a:lnTo>
                  <a:lnTo>
                    <a:pt x="426" y="362"/>
                  </a:lnTo>
                  <a:lnTo>
                    <a:pt x="429" y="362"/>
                  </a:lnTo>
                  <a:lnTo>
                    <a:pt x="429" y="365"/>
                  </a:lnTo>
                  <a:lnTo>
                    <a:pt x="429" y="368"/>
                  </a:lnTo>
                  <a:lnTo>
                    <a:pt x="429" y="368"/>
                  </a:lnTo>
                  <a:lnTo>
                    <a:pt x="429" y="371"/>
                  </a:lnTo>
                  <a:lnTo>
                    <a:pt x="414" y="377"/>
                  </a:lnTo>
                  <a:lnTo>
                    <a:pt x="411" y="386"/>
                  </a:lnTo>
                  <a:lnTo>
                    <a:pt x="411" y="392"/>
                  </a:lnTo>
                  <a:lnTo>
                    <a:pt x="411" y="392"/>
                  </a:lnTo>
                  <a:lnTo>
                    <a:pt x="414" y="395"/>
                  </a:lnTo>
                  <a:lnTo>
                    <a:pt x="417" y="395"/>
                  </a:lnTo>
                  <a:lnTo>
                    <a:pt x="417" y="398"/>
                  </a:lnTo>
                  <a:lnTo>
                    <a:pt x="420" y="401"/>
                  </a:lnTo>
                  <a:lnTo>
                    <a:pt x="423" y="404"/>
                  </a:lnTo>
                  <a:lnTo>
                    <a:pt x="426" y="410"/>
                  </a:lnTo>
                  <a:lnTo>
                    <a:pt x="426" y="416"/>
                  </a:lnTo>
                  <a:lnTo>
                    <a:pt x="426" y="422"/>
                  </a:lnTo>
                  <a:lnTo>
                    <a:pt x="423" y="428"/>
                  </a:lnTo>
                  <a:lnTo>
                    <a:pt x="423" y="431"/>
                  </a:lnTo>
                  <a:lnTo>
                    <a:pt x="423" y="434"/>
                  </a:lnTo>
                  <a:lnTo>
                    <a:pt x="426" y="443"/>
                  </a:lnTo>
                  <a:lnTo>
                    <a:pt x="426" y="443"/>
                  </a:lnTo>
                  <a:lnTo>
                    <a:pt x="429" y="440"/>
                  </a:lnTo>
                  <a:lnTo>
                    <a:pt x="432" y="443"/>
                  </a:lnTo>
                  <a:lnTo>
                    <a:pt x="435" y="443"/>
                  </a:lnTo>
                  <a:lnTo>
                    <a:pt x="432" y="437"/>
                  </a:lnTo>
                  <a:lnTo>
                    <a:pt x="426" y="428"/>
                  </a:lnTo>
                  <a:lnTo>
                    <a:pt x="426" y="419"/>
                  </a:lnTo>
                  <a:lnTo>
                    <a:pt x="429" y="410"/>
                  </a:lnTo>
                  <a:lnTo>
                    <a:pt x="426" y="410"/>
                  </a:lnTo>
                  <a:lnTo>
                    <a:pt x="426" y="407"/>
                  </a:lnTo>
                  <a:lnTo>
                    <a:pt x="426" y="407"/>
                  </a:lnTo>
                  <a:lnTo>
                    <a:pt x="426" y="404"/>
                  </a:lnTo>
                  <a:lnTo>
                    <a:pt x="429" y="404"/>
                  </a:lnTo>
                  <a:lnTo>
                    <a:pt x="432" y="407"/>
                  </a:lnTo>
                  <a:lnTo>
                    <a:pt x="435" y="407"/>
                  </a:lnTo>
                  <a:lnTo>
                    <a:pt x="432" y="410"/>
                  </a:lnTo>
                  <a:lnTo>
                    <a:pt x="432" y="410"/>
                  </a:lnTo>
                  <a:lnTo>
                    <a:pt x="435" y="410"/>
                  </a:lnTo>
                  <a:lnTo>
                    <a:pt x="438" y="410"/>
                  </a:lnTo>
                  <a:lnTo>
                    <a:pt x="444" y="407"/>
                  </a:lnTo>
                  <a:lnTo>
                    <a:pt x="447" y="410"/>
                  </a:lnTo>
                  <a:lnTo>
                    <a:pt x="447" y="410"/>
                  </a:lnTo>
                  <a:lnTo>
                    <a:pt x="449" y="410"/>
                  </a:lnTo>
                  <a:lnTo>
                    <a:pt x="449" y="404"/>
                  </a:lnTo>
                  <a:lnTo>
                    <a:pt x="449" y="401"/>
                  </a:lnTo>
                  <a:lnTo>
                    <a:pt x="449" y="401"/>
                  </a:lnTo>
                  <a:lnTo>
                    <a:pt x="449" y="407"/>
                  </a:lnTo>
                  <a:lnTo>
                    <a:pt x="452" y="410"/>
                  </a:lnTo>
                  <a:lnTo>
                    <a:pt x="452" y="410"/>
                  </a:lnTo>
                  <a:lnTo>
                    <a:pt x="455" y="410"/>
                  </a:lnTo>
                  <a:lnTo>
                    <a:pt x="452" y="404"/>
                  </a:lnTo>
                  <a:lnTo>
                    <a:pt x="455" y="407"/>
                  </a:lnTo>
                  <a:lnTo>
                    <a:pt x="458" y="410"/>
                  </a:lnTo>
                  <a:lnTo>
                    <a:pt x="461" y="413"/>
                  </a:lnTo>
                  <a:lnTo>
                    <a:pt x="461" y="413"/>
                  </a:lnTo>
                  <a:lnTo>
                    <a:pt x="464" y="416"/>
                  </a:lnTo>
                  <a:lnTo>
                    <a:pt x="464" y="416"/>
                  </a:lnTo>
                  <a:lnTo>
                    <a:pt x="464" y="416"/>
                  </a:lnTo>
                  <a:lnTo>
                    <a:pt x="467" y="413"/>
                  </a:lnTo>
                  <a:lnTo>
                    <a:pt x="467" y="413"/>
                  </a:lnTo>
                  <a:lnTo>
                    <a:pt x="464" y="410"/>
                  </a:lnTo>
                  <a:lnTo>
                    <a:pt x="461" y="407"/>
                  </a:lnTo>
                  <a:lnTo>
                    <a:pt x="461" y="404"/>
                  </a:lnTo>
                  <a:lnTo>
                    <a:pt x="458" y="401"/>
                  </a:lnTo>
                  <a:lnTo>
                    <a:pt x="458" y="392"/>
                  </a:lnTo>
                  <a:lnTo>
                    <a:pt x="458" y="389"/>
                  </a:lnTo>
                  <a:lnTo>
                    <a:pt x="458" y="386"/>
                  </a:lnTo>
                  <a:lnTo>
                    <a:pt x="458" y="383"/>
                  </a:lnTo>
                  <a:lnTo>
                    <a:pt x="458" y="383"/>
                  </a:lnTo>
                  <a:lnTo>
                    <a:pt x="461" y="389"/>
                  </a:lnTo>
                  <a:lnTo>
                    <a:pt x="461" y="389"/>
                  </a:lnTo>
                  <a:lnTo>
                    <a:pt x="464" y="392"/>
                  </a:lnTo>
                  <a:lnTo>
                    <a:pt x="467" y="392"/>
                  </a:lnTo>
                  <a:lnTo>
                    <a:pt x="464" y="395"/>
                  </a:lnTo>
                  <a:lnTo>
                    <a:pt x="464" y="395"/>
                  </a:lnTo>
                  <a:lnTo>
                    <a:pt x="464" y="398"/>
                  </a:lnTo>
                  <a:lnTo>
                    <a:pt x="464" y="404"/>
                  </a:lnTo>
                  <a:lnTo>
                    <a:pt x="467" y="404"/>
                  </a:lnTo>
                  <a:lnTo>
                    <a:pt x="467" y="401"/>
                  </a:lnTo>
                  <a:lnTo>
                    <a:pt x="467" y="401"/>
                  </a:lnTo>
                  <a:lnTo>
                    <a:pt x="470" y="401"/>
                  </a:lnTo>
                  <a:lnTo>
                    <a:pt x="470" y="404"/>
                  </a:lnTo>
                  <a:lnTo>
                    <a:pt x="470" y="404"/>
                  </a:lnTo>
                  <a:lnTo>
                    <a:pt x="470" y="404"/>
                  </a:lnTo>
                  <a:lnTo>
                    <a:pt x="476" y="404"/>
                  </a:lnTo>
                  <a:lnTo>
                    <a:pt x="479" y="401"/>
                  </a:lnTo>
                  <a:lnTo>
                    <a:pt x="482" y="398"/>
                  </a:lnTo>
                  <a:lnTo>
                    <a:pt x="485" y="395"/>
                  </a:lnTo>
                  <a:lnTo>
                    <a:pt x="494" y="395"/>
                  </a:lnTo>
                  <a:lnTo>
                    <a:pt x="500" y="392"/>
                  </a:lnTo>
                  <a:lnTo>
                    <a:pt x="497" y="389"/>
                  </a:lnTo>
                  <a:lnTo>
                    <a:pt x="503" y="392"/>
                  </a:lnTo>
                  <a:lnTo>
                    <a:pt x="506" y="392"/>
                  </a:lnTo>
                  <a:lnTo>
                    <a:pt x="509" y="398"/>
                  </a:lnTo>
                  <a:lnTo>
                    <a:pt x="503" y="395"/>
                  </a:lnTo>
                  <a:lnTo>
                    <a:pt x="500" y="395"/>
                  </a:lnTo>
                  <a:lnTo>
                    <a:pt x="509" y="401"/>
                  </a:lnTo>
                  <a:lnTo>
                    <a:pt x="512" y="404"/>
                  </a:lnTo>
                  <a:lnTo>
                    <a:pt x="515" y="404"/>
                  </a:lnTo>
                  <a:lnTo>
                    <a:pt x="515" y="401"/>
                  </a:lnTo>
                  <a:lnTo>
                    <a:pt x="515" y="401"/>
                  </a:lnTo>
                  <a:lnTo>
                    <a:pt x="512" y="398"/>
                  </a:lnTo>
                  <a:lnTo>
                    <a:pt x="515" y="398"/>
                  </a:lnTo>
                  <a:lnTo>
                    <a:pt x="518" y="395"/>
                  </a:lnTo>
                  <a:lnTo>
                    <a:pt x="515" y="395"/>
                  </a:lnTo>
                  <a:lnTo>
                    <a:pt x="515" y="392"/>
                  </a:lnTo>
                  <a:lnTo>
                    <a:pt x="515" y="389"/>
                  </a:lnTo>
                  <a:lnTo>
                    <a:pt x="518" y="395"/>
                  </a:lnTo>
                  <a:lnTo>
                    <a:pt x="518" y="401"/>
                  </a:lnTo>
                  <a:lnTo>
                    <a:pt x="509" y="413"/>
                  </a:lnTo>
                  <a:lnTo>
                    <a:pt x="512" y="416"/>
                  </a:lnTo>
                  <a:lnTo>
                    <a:pt x="506" y="419"/>
                  </a:lnTo>
                  <a:lnTo>
                    <a:pt x="500" y="419"/>
                  </a:lnTo>
                  <a:lnTo>
                    <a:pt x="497" y="419"/>
                  </a:lnTo>
                  <a:lnTo>
                    <a:pt x="491" y="413"/>
                  </a:lnTo>
                  <a:lnTo>
                    <a:pt x="491" y="419"/>
                  </a:lnTo>
                  <a:lnTo>
                    <a:pt x="491" y="419"/>
                  </a:lnTo>
                  <a:lnTo>
                    <a:pt x="488" y="419"/>
                  </a:lnTo>
                  <a:lnTo>
                    <a:pt x="488" y="419"/>
                  </a:lnTo>
                  <a:lnTo>
                    <a:pt x="485" y="419"/>
                  </a:lnTo>
                  <a:lnTo>
                    <a:pt x="485" y="419"/>
                  </a:lnTo>
                  <a:lnTo>
                    <a:pt x="485" y="419"/>
                  </a:lnTo>
                  <a:lnTo>
                    <a:pt x="482" y="413"/>
                  </a:lnTo>
                  <a:lnTo>
                    <a:pt x="476" y="413"/>
                  </a:lnTo>
                  <a:lnTo>
                    <a:pt x="470" y="416"/>
                  </a:lnTo>
                  <a:lnTo>
                    <a:pt x="476" y="419"/>
                  </a:lnTo>
                  <a:lnTo>
                    <a:pt x="476" y="419"/>
                  </a:lnTo>
                  <a:lnTo>
                    <a:pt x="476" y="419"/>
                  </a:lnTo>
                  <a:lnTo>
                    <a:pt x="476" y="419"/>
                  </a:lnTo>
                  <a:lnTo>
                    <a:pt x="479" y="422"/>
                  </a:lnTo>
                  <a:lnTo>
                    <a:pt x="479" y="422"/>
                  </a:lnTo>
                  <a:lnTo>
                    <a:pt x="482" y="422"/>
                  </a:lnTo>
                  <a:lnTo>
                    <a:pt x="482" y="425"/>
                  </a:lnTo>
                  <a:lnTo>
                    <a:pt x="485" y="431"/>
                  </a:lnTo>
                  <a:lnTo>
                    <a:pt x="485" y="431"/>
                  </a:lnTo>
                  <a:lnTo>
                    <a:pt x="488" y="434"/>
                  </a:lnTo>
                  <a:lnTo>
                    <a:pt x="491" y="434"/>
                  </a:lnTo>
                  <a:lnTo>
                    <a:pt x="494" y="437"/>
                  </a:lnTo>
                  <a:lnTo>
                    <a:pt x="497" y="434"/>
                  </a:lnTo>
                  <a:lnTo>
                    <a:pt x="509" y="431"/>
                  </a:lnTo>
                  <a:lnTo>
                    <a:pt x="512" y="431"/>
                  </a:lnTo>
                  <a:lnTo>
                    <a:pt x="521" y="434"/>
                  </a:lnTo>
                  <a:lnTo>
                    <a:pt x="524" y="431"/>
                  </a:lnTo>
                  <a:lnTo>
                    <a:pt x="524" y="425"/>
                  </a:lnTo>
                  <a:lnTo>
                    <a:pt x="524" y="425"/>
                  </a:lnTo>
                  <a:lnTo>
                    <a:pt x="527" y="428"/>
                  </a:lnTo>
                  <a:lnTo>
                    <a:pt x="533" y="428"/>
                  </a:lnTo>
                  <a:lnTo>
                    <a:pt x="533" y="425"/>
                  </a:lnTo>
                  <a:lnTo>
                    <a:pt x="533" y="422"/>
                  </a:lnTo>
                  <a:lnTo>
                    <a:pt x="530" y="422"/>
                  </a:lnTo>
                  <a:lnTo>
                    <a:pt x="530" y="422"/>
                  </a:lnTo>
                  <a:lnTo>
                    <a:pt x="533" y="422"/>
                  </a:lnTo>
                  <a:lnTo>
                    <a:pt x="536" y="422"/>
                  </a:lnTo>
                  <a:lnTo>
                    <a:pt x="539" y="422"/>
                  </a:lnTo>
                  <a:lnTo>
                    <a:pt x="542" y="419"/>
                  </a:lnTo>
                  <a:lnTo>
                    <a:pt x="539" y="422"/>
                  </a:lnTo>
                  <a:lnTo>
                    <a:pt x="536" y="425"/>
                  </a:lnTo>
                  <a:lnTo>
                    <a:pt x="533" y="428"/>
                  </a:lnTo>
                  <a:lnTo>
                    <a:pt x="530" y="428"/>
                  </a:lnTo>
                  <a:lnTo>
                    <a:pt x="533" y="431"/>
                  </a:lnTo>
                  <a:lnTo>
                    <a:pt x="533" y="431"/>
                  </a:lnTo>
                  <a:lnTo>
                    <a:pt x="536" y="428"/>
                  </a:lnTo>
                  <a:lnTo>
                    <a:pt x="536" y="428"/>
                  </a:lnTo>
                  <a:lnTo>
                    <a:pt x="545" y="428"/>
                  </a:lnTo>
                  <a:lnTo>
                    <a:pt x="551" y="425"/>
                  </a:lnTo>
                  <a:lnTo>
                    <a:pt x="554" y="425"/>
                  </a:lnTo>
                  <a:lnTo>
                    <a:pt x="557" y="428"/>
                  </a:lnTo>
                  <a:lnTo>
                    <a:pt x="575" y="434"/>
                  </a:lnTo>
                  <a:lnTo>
                    <a:pt x="578" y="434"/>
                  </a:lnTo>
                  <a:lnTo>
                    <a:pt x="584" y="431"/>
                  </a:lnTo>
                  <a:lnTo>
                    <a:pt x="587" y="434"/>
                  </a:lnTo>
                  <a:lnTo>
                    <a:pt x="581" y="434"/>
                  </a:lnTo>
                  <a:lnTo>
                    <a:pt x="575" y="434"/>
                  </a:lnTo>
                  <a:lnTo>
                    <a:pt x="563" y="437"/>
                  </a:lnTo>
                  <a:lnTo>
                    <a:pt x="560" y="437"/>
                  </a:lnTo>
                  <a:lnTo>
                    <a:pt x="563" y="443"/>
                  </a:lnTo>
                  <a:lnTo>
                    <a:pt x="560" y="449"/>
                  </a:lnTo>
                  <a:lnTo>
                    <a:pt x="563" y="449"/>
                  </a:lnTo>
                  <a:lnTo>
                    <a:pt x="566" y="449"/>
                  </a:lnTo>
                  <a:lnTo>
                    <a:pt x="566" y="449"/>
                  </a:lnTo>
                  <a:lnTo>
                    <a:pt x="569" y="446"/>
                  </a:lnTo>
                  <a:lnTo>
                    <a:pt x="569" y="446"/>
                  </a:lnTo>
                  <a:lnTo>
                    <a:pt x="572" y="446"/>
                  </a:lnTo>
                  <a:lnTo>
                    <a:pt x="575" y="446"/>
                  </a:lnTo>
                  <a:lnTo>
                    <a:pt x="575" y="449"/>
                  </a:lnTo>
                  <a:lnTo>
                    <a:pt x="578" y="449"/>
                  </a:lnTo>
                  <a:lnTo>
                    <a:pt x="581" y="449"/>
                  </a:lnTo>
                  <a:lnTo>
                    <a:pt x="584" y="449"/>
                  </a:lnTo>
                  <a:lnTo>
                    <a:pt x="587" y="449"/>
                  </a:lnTo>
                  <a:lnTo>
                    <a:pt x="590" y="449"/>
                  </a:lnTo>
                  <a:lnTo>
                    <a:pt x="590" y="449"/>
                  </a:lnTo>
                  <a:lnTo>
                    <a:pt x="593" y="446"/>
                  </a:lnTo>
                  <a:lnTo>
                    <a:pt x="596" y="443"/>
                  </a:lnTo>
                  <a:lnTo>
                    <a:pt x="599" y="440"/>
                  </a:lnTo>
                  <a:lnTo>
                    <a:pt x="599" y="437"/>
                  </a:lnTo>
                  <a:lnTo>
                    <a:pt x="599" y="434"/>
                  </a:lnTo>
                  <a:lnTo>
                    <a:pt x="599" y="434"/>
                  </a:lnTo>
                  <a:lnTo>
                    <a:pt x="602" y="434"/>
                  </a:lnTo>
                  <a:lnTo>
                    <a:pt x="602" y="434"/>
                  </a:lnTo>
                  <a:lnTo>
                    <a:pt x="605" y="434"/>
                  </a:lnTo>
                  <a:lnTo>
                    <a:pt x="605" y="434"/>
                  </a:lnTo>
                  <a:lnTo>
                    <a:pt x="608" y="434"/>
                  </a:lnTo>
                  <a:lnTo>
                    <a:pt x="608" y="434"/>
                  </a:lnTo>
                  <a:lnTo>
                    <a:pt x="608" y="434"/>
                  </a:lnTo>
                  <a:lnTo>
                    <a:pt x="608" y="437"/>
                  </a:lnTo>
                  <a:lnTo>
                    <a:pt x="611" y="437"/>
                  </a:lnTo>
                  <a:lnTo>
                    <a:pt x="614" y="437"/>
                  </a:lnTo>
                  <a:lnTo>
                    <a:pt x="617" y="434"/>
                  </a:lnTo>
                  <a:lnTo>
                    <a:pt x="620" y="434"/>
                  </a:lnTo>
                  <a:lnTo>
                    <a:pt x="620" y="434"/>
                  </a:lnTo>
                  <a:lnTo>
                    <a:pt x="623" y="434"/>
                  </a:lnTo>
                  <a:lnTo>
                    <a:pt x="623" y="434"/>
                  </a:lnTo>
                  <a:lnTo>
                    <a:pt x="623" y="437"/>
                  </a:lnTo>
                  <a:lnTo>
                    <a:pt x="623" y="437"/>
                  </a:lnTo>
                  <a:lnTo>
                    <a:pt x="623" y="440"/>
                  </a:lnTo>
                  <a:lnTo>
                    <a:pt x="623" y="440"/>
                  </a:lnTo>
                  <a:lnTo>
                    <a:pt x="623" y="440"/>
                  </a:lnTo>
                  <a:lnTo>
                    <a:pt x="626" y="440"/>
                  </a:lnTo>
                  <a:lnTo>
                    <a:pt x="626" y="440"/>
                  </a:lnTo>
                  <a:lnTo>
                    <a:pt x="629" y="437"/>
                  </a:lnTo>
                  <a:lnTo>
                    <a:pt x="629" y="434"/>
                  </a:lnTo>
                  <a:lnTo>
                    <a:pt x="632" y="431"/>
                  </a:lnTo>
                  <a:lnTo>
                    <a:pt x="635" y="428"/>
                  </a:lnTo>
                  <a:lnTo>
                    <a:pt x="635" y="428"/>
                  </a:lnTo>
                  <a:lnTo>
                    <a:pt x="638" y="425"/>
                  </a:lnTo>
                  <a:lnTo>
                    <a:pt x="641" y="422"/>
                  </a:lnTo>
                  <a:lnTo>
                    <a:pt x="644" y="407"/>
                  </a:lnTo>
                  <a:lnTo>
                    <a:pt x="644" y="404"/>
                  </a:lnTo>
                  <a:lnTo>
                    <a:pt x="644" y="404"/>
                  </a:lnTo>
                  <a:lnTo>
                    <a:pt x="647" y="401"/>
                  </a:lnTo>
                  <a:lnTo>
                    <a:pt x="644" y="401"/>
                  </a:lnTo>
                  <a:lnTo>
                    <a:pt x="647" y="398"/>
                  </a:lnTo>
                  <a:lnTo>
                    <a:pt x="647" y="398"/>
                  </a:lnTo>
                  <a:lnTo>
                    <a:pt x="647" y="395"/>
                  </a:lnTo>
                  <a:lnTo>
                    <a:pt x="647" y="395"/>
                  </a:lnTo>
                  <a:lnTo>
                    <a:pt x="644" y="392"/>
                  </a:lnTo>
                  <a:lnTo>
                    <a:pt x="647" y="389"/>
                  </a:lnTo>
                  <a:lnTo>
                    <a:pt x="653" y="386"/>
                  </a:lnTo>
                  <a:lnTo>
                    <a:pt x="656" y="383"/>
                  </a:lnTo>
                  <a:lnTo>
                    <a:pt x="656" y="380"/>
                  </a:lnTo>
                  <a:lnTo>
                    <a:pt x="659" y="380"/>
                  </a:lnTo>
                  <a:lnTo>
                    <a:pt x="665" y="380"/>
                  </a:lnTo>
                  <a:lnTo>
                    <a:pt x="674" y="380"/>
                  </a:lnTo>
                  <a:lnTo>
                    <a:pt x="677" y="377"/>
                  </a:lnTo>
                  <a:lnTo>
                    <a:pt x="692" y="371"/>
                  </a:lnTo>
                  <a:lnTo>
                    <a:pt x="698" y="374"/>
                  </a:lnTo>
                  <a:lnTo>
                    <a:pt x="704" y="374"/>
                  </a:lnTo>
                  <a:lnTo>
                    <a:pt x="704" y="374"/>
                  </a:lnTo>
                  <a:lnTo>
                    <a:pt x="731" y="368"/>
                  </a:lnTo>
                  <a:lnTo>
                    <a:pt x="737" y="362"/>
                  </a:lnTo>
                  <a:lnTo>
                    <a:pt x="740" y="359"/>
                  </a:lnTo>
                  <a:lnTo>
                    <a:pt x="740" y="359"/>
                  </a:lnTo>
                  <a:lnTo>
                    <a:pt x="743" y="356"/>
                  </a:lnTo>
                  <a:lnTo>
                    <a:pt x="743" y="353"/>
                  </a:lnTo>
                  <a:lnTo>
                    <a:pt x="746" y="353"/>
                  </a:lnTo>
                  <a:lnTo>
                    <a:pt x="749" y="350"/>
                  </a:lnTo>
                  <a:lnTo>
                    <a:pt x="773" y="338"/>
                  </a:lnTo>
                  <a:lnTo>
                    <a:pt x="776" y="335"/>
                  </a:lnTo>
                  <a:lnTo>
                    <a:pt x="779" y="335"/>
                  </a:lnTo>
                  <a:lnTo>
                    <a:pt x="785" y="332"/>
                  </a:lnTo>
                  <a:lnTo>
                    <a:pt x="788" y="335"/>
                  </a:lnTo>
                  <a:lnTo>
                    <a:pt x="791" y="335"/>
                  </a:lnTo>
                  <a:lnTo>
                    <a:pt x="794" y="335"/>
                  </a:lnTo>
                  <a:lnTo>
                    <a:pt x="794" y="338"/>
                  </a:lnTo>
                  <a:lnTo>
                    <a:pt x="797" y="341"/>
                  </a:lnTo>
                  <a:lnTo>
                    <a:pt x="800" y="341"/>
                  </a:lnTo>
                  <a:lnTo>
                    <a:pt x="800" y="344"/>
                  </a:lnTo>
                  <a:lnTo>
                    <a:pt x="824" y="347"/>
                  </a:lnTo>
                  <a:lnTo>
                    <a:pt x="824" y="338"/>
                  </a:lnTo>
                  <a:lnTo>
                    <a:pt x="827" y="335"/>
                  </a:lnTo>
                  <a:lnTo>
                    <a:pt x="827" y="335"/>
                  </a:lnTo>
                  <a:lnTo>
                    <a:pt x="827" y="332"/>
                  </a:lnTo>
                  <a:lnTo>
                    <a:pt x="830" y="323"/>
                  </a:lnTo>
                  <a:lnTo>
                    <a:pt x="830" y="320"/>
                  </a:lnTo>
                  <a:lnTo>
                    <a:pt x="833" y="314"/>
                  </a:lnTo>
                  <a:lnTo>
                    <a:pt x="836" y="311"/>
                  </a:lnTo>
                  <a:lnTo>
                    <a:pt x="836" y="299"/>
                  </a:lnTo>
                  <a:lnTo>
                    <a:pt x="839" y="293"/>
                  </a:lnTo>
                  <a:lnTo>
                    <a:pt x="839" y="293"/>
                  </a:lnTo>
                  <a:lnTo>
                    <a:pt x="839" y="290"/>
                  </a:lnTo>
                  <a:lnTo>
                    <a:pt x="842" y="287"/>
                  </a:lnTo>
                  <a:lnTo>
                    <a:pt x="845" y="284"/>
                  </a:lnTo>
                  <a:lnTo>
                    <a:pt x="848" y="284"/>
                  </a:lnTo>
                  <a:lnTo>
                    <a:pt x="848" y="281"/>
                  </a:lnTo>
                  <a:lnTo>
                    <a:pt x="851" y="281"/>
                  </a:lnTo>
                  <a:lnTo>
                    <a:pt x="860" y="281"/>
                  </a:lnTo>
                  <a:lnTo>
                    <a:pt x="863" y="281"/>
                  </a:lnTo>
                  <a:lnTo>
                    <a:pt x="863" y="281"/>
                  </a:lnTo>
                  <a:lnTo>
                    <a:pt x="866" y="278"/>
                  </a:lnTo>
                  <a:lnTo>
                    <a:pt x="866" y="278"/>
                  </a:lnTo>
                  <a:lnTo>
                    <a:pt x="866" y="278"/>
                  </a:lnTo>
                  <a:lnTo>
                    <a:pt x="866" y="275"/>
                  </a:lnTo>
                  <a:lnTo>
                    <a:pt x="866" y="272"/>
                  </a:lnTo>
                  <a:lnTo>
                    <a:pt x="866" y="26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22" name="Freeform 24"/>
            <p:cNvSpPr/>
            <p:nvPr/>
          </p:nvSpPr>
          <p:spPr bwMode="auto">
            <a:xfrm>
              <a:off x="3071132" y="3028951"/>
              <a:ext cx="812800" cy="1042988"/>
            </a:xfrm>
            <a:custGeom>
              <a:avLst/>
              <a:gdLst>
                <a:gd name="T0" fmla="*/ 221 w 512"/>
                <a:gd name="T1" fmla="*/ 21 h 657"/>
                <a:gd name="T2" fmla="*/ 266 w 512"/>
                <a:gd name="T3" fmla="*/ 30 h 657"/>
                <a:gd name="T4" fmla="*/ 296 w 512"/>
                <a:gd name="T5" fmla="*/ 36 h 657"/>
                <a:gd name="T6" fmla="*/ 320 w 512"/>
                <a:gd name="T7" fmla="*/ 33 h 657"/>
                <a:gd name="T8" fmla="*/ 338 w 512"/>
                <a:gd name="T9" fmla="*/ 33 h 657"/>
                <a:gd name="T10" fmla="*/ 356 w 512"/>
                <a:gd name="T11" fmla="*/ 57 h 657"/>
                <a:gd name="T12" fmla="*/ 365 w 512"/>
                <a:gd name="T13" fmla="*/ 81 h 657"/>
                <a:gd name="T14" fmla="*/ 383 w 512"/>
                <a:gd name="T15" fmla="*/ 90 h 657"/>
                <a:gd name="T16" fmla="*/ 407 w 512"/>
                <a:gd name="T17" fmla="*/ 102 h 657"/>
                <a:gd name="T18" fmla="*/ 407 w 512"/>
                <a:gd name="T19" fmla="*/ 129 h 657"/>
                <a:gd name="T20" fmla="*/ 410 w 512"/>
                <a:gd name="T21" fmla="*/ 141 h 657"/>
                <a:gd name="T22" fmla="*/ 368 w 512"/>
                <a:gd name="T23" fmla="*/ 168 h 657"/>
                <a:gd name="T24" fmla="*/ 365 w 512"/>
                <a:gd name="T25" fmla="*/ 189 h 657"/>
                <a:gd name="T26" fmla="*/ 371 w 512"/>
                <a:gd name="T27" fmla="*/ 240 h 657"/>
                <a:gd name="T28" fmla="*/ 350 w 512"/>
                <a:gd name="T29" fmla="*/ 270 h 657"/>
                <a:gd name="T30" fmla="*/ 350 w 512"/>
                <a:gd name="T31" fmla="*/ 297 h 657"/>
                <a:gd name="T32" fmla="*/ 368 w 512"/>
                <a:gd name="T33" fmla="*/ 348 h 657"/>
                <a:gd name="T34" fmla="*/ 395 w 512"/>
                <a:gd name="T35" fmla="*/ 417 h 657"/>
                <a:gd name="T36" fmla="*/ 404 w 512"/>
                <a:gd name="T37" fmla="*/ 435 h 657"/>
                <a:gd name="T38" fmla="*/ 443 w 512"/>
                <a:gd name="T39" fmla="*/ 432 h 657"/>
                <a:gd name="T40" fmla="*/ 476 w 512"/>
                <a:gd name="T41" fmla="*/ 429 h 657"/>
                <a:gd name="T42" fmla="*/ 488 w 512"/>
                <a:gd name="T43" fmla="*/ 465 h 657"/>
                <a:gd name="T44" fmla="*/ 506 w 512"/>
                <a:gd name="T45" fmla="*/ 501 h 657"/>
                <a:gd name="T46" fmla="*/ 488 w 512"/>
                <a:gd name="T47" fmla="*/ 507 h 657"/>
                <a:gd name="T48" fmla="*/ 488 w 512"/>
                <a:gd name="T49" fmla="*/ 534 h 657"/>
                <a:gd name="T50" fmla="*/ 476 w 512"/>
                <a:gd name="T51" fmla="*/ 552 h 657"/>
                <a:gd name="T52" fmla="*/ 446 w 512"/>
                <a:gd name="T53" fmla="*/ 582 h 657"/>
                <a:gd name="T54" fmla="*/ 410 w 512"/>
                <a:gd name="T55" fmla="*/ 597 h 657"/>
                <a:gd name="T56" fmla="*/ 377 w 512"/>
                <a:gd name="T57" fmla="*/ 618 h 657"/>
                <a:gd name="T58" fmla="*/ 338 w 512"/>
                <a:gd name="T59" fmla="*/ 591 h 657"/>
                <a:gd name="T60" fmla="*/ 323 w 512"/>
                <a:gd name="T61" fmla="*/ 591 h 657"/>
                <a:gd name="T62" fmla="*/ 284 w 512"/>
                <a:gd name="T63" fmla="*/ 564 h 657"/>
                <a:gd name="T64" fmla="*/ 254 w 512"/>
                <a:gd name="T65" fmla="*/ 567 h 657"/>
                <a:gd name="T66" fmla="*/ 218 w 512"/>
                <a:gd name="T67" fmla="*/ 594 h 657"/>
                <a:gd name="T68" fmla="*/ 185 w 512"/>
                <a:gd name="T69" fmla="*/ 645 h 657"/>
                <a:gd name="T70" fmla="*/ 185 w 512"/>
                <a:gd name="T71" fmla="*/ 615 h 657"/>
                <a:gd name="T72" fmla="*/ 164 w 512"/>
                <a:gd name="T73" fmla="*/ 585 h 657"/>
                <a:gd name="T74" fmla="*/ 146 w 512"/>
                <a:gd name="T75" fmla="*/ 570 h 657"/>
                <a:gd name="T76" fmla="*/ 104 w 512"/>
                <a:gd name="T77" fmla="*/ 618 h 657"/>
                <a:gd name="T78" fmla="*/ 68 w 512"/>
                <a:gd name="T79" fmla="*/ 648 h 657"/>
                <a:gd name="T80" fmla="*/ 35 w 512"/>
                <a:gd name="T81" fmla="*/ 648 h 657"/>
                <a:gd name="T82" fmla="*/ 17 w 512"/>
                <a:gd name="T83" fmla="*/ 633 h 657"/>
                <a:gd name="T84" fmla="*/ 12 w 512"/>
                <a:gd name="T85" fmla="*/ 549 h 657"/>
                <a:gd name="T86" fmla="*/ 20 w 512"/>
                <a:gd name="T87" fmla="*/ 522 h 657"/>
                <a:gd name="T88" fmla="*/ 29 w 512"/>
                <a:gd name="T89" fmla="*/ 483 h 657"/>
                <a:gd name="T90" fmla="*/ 59 w 512"/>
                <a:gd name="T91" fmla="*/ 447 h 657"/>
                <a:gd name="T92" fmla="*/ 65 w 512"/>
                <a:gd name="T93" fmla="*/ 426 h 657"/>
                <a:gd name="T94" fmla="*/ 80 w 512"/>
                <a:gd name="T95" fmla="*/ 429 h 657"/>
                <a:gd name="T96" fmla="*/ 92 w 512"/>
                <a:gd name="T97" fmla="*/ 381 h 657"/>
                <a:gd name="T98" fmla="*/ 98 w 512"/>
                <a:gd name="T99" fmla="*/ 351 h 657"/>
                <a:gd name="T100" fmla="*/ 80 w 512"/>
                <a:gd name="T101" fmla="*/ 318 h 657"/>
                <a:gd name="T102" fmla="*/ 83 w 512"/>
                <a:gd name="T103" fmla="*/ 285 h 657"/>
                <a:gd name="T104" fmla="*/ 104 w 512"/>
                <a:gd name="T105" fmla="*/ 267 h 657"/>
                <a:gd name="T106" fmla="*/ 110 w 512"/>
                <a:gd name="T107" fmla="*/ 231 h 657"/>
                <a:gd name="T108" fmla="*/ 89 w 512"/>
                <a:gd name="T109" fmla="*/ 162 h 657"/>
                <a:gd name="T110" fmla="*/ 62 w 512"/>
                <a:gd name="T111" fmla="*/ 147 h 657"/>
                <a:gd name="T112" fmla="*/ 53 w 512"/>
                <a:gd name="T113" fmla="*/ 99 h 657"/>
                <a:gd name="T114" fmla="*/ 119 w 512"/>
                <a:gd name="T115" fmla="*/ 75 h 657"/>
                <a:gd name="T116" fmla="*/ 113 w 512"/>
                <a:gd name="T117" fmla="*/ 51 h 657"/>
                <a:gd name="T118" fmla="*/ 119 w 512"/>
                <a:gd name="T119" fmla="*/ 33 h 657"/>
                <a:gd name="T120" fmla="*/ 158 w 512"/>
                <a:gd name="T121" fmla="*/ 21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2" h="657">
                  <a:moveTo>
                    <a:pt x="206" y="3"/>
                  </a:moveTo>
                  <a:lnTo>
                    <a:pt x="206" y="6"/>
                  </a:lnTo>
                  <a:lnTo>
                    <a:pt x="206" y="6"/>
                  </a:lnTo>
                  <a:lnTo>
                    <a:pt x="206" y="9"/>
                  </a:lnTo>
                  <a:lnTo>
                    <a:pt x="206" y="9"/>
                  </a:lnTo>
                  <a:lnTo>
                    <a:pt x="206" y="12"/>
                  </a:lnTo>
                  <a:lnTo>
                    <a:pt x="209" y="15"/>
                  </a:lnTo>
                  <a:lnTo>
                    <a:pt x="215" y="18"/>
                  </a:lnTo>
                  <a:lnTo>
                    <a:pt x="218" y="21"/>
                  </a:lnTo>
                  <a:lnTo>
                    <a:pt x="221" y="21"/>
                  </a:lnTo>
                  <a:lnTo>
                    <a:pt x="221" y="21"/>
                  </a:lnTo>
                  <a:lnTo>
                    <a:pt x="221" y="21"/>
                  </a:lnTo>
                  <a:lnTo>
                    <a:pt x="224" y="21"/>
                  </a:lnTo>
                  <a:lnTo>
                    <a:pt x="227" y="21"/>
                  </a:lnTo>
                  <a:lnTo>
                    <a:pt x="230" y="24"/>
                  </a:lnTo>
                  <a:lnTo>
                    <a:pt x="233" y="24"/>
                  </a:lnTo>
                  <a:lnTo>
                    <a:pt x="239" y="30"/>
                  </a:lnTo>
                  <a:lnTo>
                    <a:pt x="239" y="33"/>
                  </a:lnTo>
                  <a:lnTo>
                    <a:pt x="242" y="33"/>
                  </a:lnTo>
                  <a:lnTo>
                    <a:pt x="245" y="33"/>
                  </a:lnTo>
                  <a:lnTo>
                    <a:pt x="254" y="30"/>
                  </a:lnTo>
                  <a:lnTo>
                    <a:pt x="257" y="30"/>
                  </a:lnTo>
                  <a:lnTo>
                    <a:pt x="260" y="30"/>
                  </a:lnTo>
                  <a:lnTo>
                    <a:pt x="266" y="30"/>
                  </a:lnTo>
                  <a:lnTo>
                    <a:pt x="269" y="33"/>
                  </a:lnTo>
                  <a:lnTo>
                    <a:pt x="272" y="36"/>
                  </a:lnTo>
                  <a:lnTo>
                    <a:pt x="275" y="36"/>
                  </a:lnTo>
                  <a:lnTo>
                    <a:pt x="278" y="33"/>
                  </a:lnTo>
                  <a:lnTo>
                    <a:pt x="281" y="33"/>
                  </a:lnTo>
                  <a:lnTo>
                    <a:pt x="281" y="30"/>
                  </a:lnTo>
                  <a:lnTo>
                    <a:pt x="284" y="27"/>
                  </a:lnTo>
                  <a:lnTo>
                    <a:pt x="287" y="27"/>
                  </a:lnTo>
                  <a:lnTo>
                    <a:pt x="290" y="27"/>
                  </a:lnTo>
                  <a:lnTo>
                    <a:pt x="293" y="30"/>
                  </a:lnTo>
                  <a:lnTo>
                    <a:pt x="293" y="33"/>
                  </a:lnTo>
                  <a:lnTo>
                    <a:pt x="296" y="36"/>
                  </a:lnTo>
                  <a:lnTo>
                    <a:pt x="296" y="39"/>
                  </a:lnTo>
                  <a:lnTo>
                    <a:pt x="296" y="39"/>
                  </a:lnTo>
                  <a:lnTo>
                    <a:pt x="296" y="42"/>
                  </a:lnTo>
                  <a:lnTo>
                    <a:pt x="296" y="45"/>
                  </a:lnTo>
                  <a:lnTo>
                    <a:pt x="296" y="45"/>
                  </a:lnTo>
                  <a:lnTo>
                    <a:pt x="299" y="45"/>
                  </a:lnTo>
                  <a:lnTo>
                    <a:pt x="302" y="45"/>
                  </a:lnTo>
                  <a:lnTo>
                    <a:pt x="305" y="45"/>
                  </a:lnTo>
                  <a:lnTo>
                    <a:pt x="314" y="39"/>
                  </a:lnTo>
                  <a:lnTo>
                    <a:pt x="317" y="36"/>
                  </a:lnTo>
                  <a:lnTo>
                    <a:pt x="317" y="36"/>
                  </a:lnTo>
                  <a:lnTo>
                    <a:pt x="320" y="33"/>
                  </a:lnTo>
                  <a:lnTo>
                    <a:pt x="320" y="30"/>
                  </a:lnTo>
                  <a:lnTo>
                    <a:pt x="320" y="27"/>
                  </a:lnTo>
                  <a:lnTo>
                    <a:pt x="323" y="27"/>
                  </a:lnTo>
                  <a:lnTo>
                    <a:pt x="323" y="24"/>
                  </a:lnTo>
                  <a:lnTo>
                    <a:pt x="326" y="24"/>
                  </a:lnTo>
                  <a:lnTo>
                    <a:pt x="326" y="21"/>
                  </a:lnTo>
                  <a:lnTo>
                    <a:pt x="326" y="18"/>
                  </a:lnTo>
                  <a:lnTo>
                    <a:pt x="326" y="18"/>
                  </a:lnTo>
                  <a:lnTo>
                    <a:pt x="332" y="18"/>
                  </a:lnTo>
                  <a:lnTo>
                    <a:pt x="338" y="27"/>
                  </a:lnTo>
                  <a:lnTo>
                    <a:pt x="338" y="30"/>
                  </a:lnTo>
                  <a:lnTo>
                    <a:pt x="338" y="33"/>
                  </a:lnTo>
                  <a:lnTo>
                    <a:pt x="338" y="36"/>
                  </a:lnTo>
                  <a:lnTo>
                    <a:pt x="341" y="36"/>
                  </a:lnTo>
                  <a:lnTo>
                    <a:pt x="341" y="39"/>
                  </a:lnTo>
                  <a:lnTo>
                    <a:pt x="344" y="42"/>
                  </a:lnTo>
                  <a:lnTo>
                    <a:pt x="344" y="42"/>
                  </a:lnTo>
                  <a:lnTo>
                    <a:pt x="347" y="42"/>
                  </a:lnTo>
                  <a:lnTo>
                    <a:pt x="347" y="42"/>
                  </a:lnTo>
                  <a:lnTo>
                    <a:pt x="347" y="45"/>
                  </a:lnTo>
                  <a:lnTo>
                    <a:pt x="350" y="48"/>
                  </a:lnTo>
                  <a:lnTo>
                    <a:pt x="353" y="54"/>
                  </a:lnTo>
                  <a:lnTo>
                    <a:pt x="356" y="54"/>
                  </a:lnTo>
                  <a:lnTo>
                    <a:pt x="356" y="57"/>
                  </a:lnTo>
                  <a:lnTo>
                    <a:pt x="356" y="57"/>
                  </a:lnTo>
                  <a:lnTo>
                    <a:pt x="356" y="63"/>
                  </a:lnTo>
                  <a:lnTo>
                    <a:pt x="356" y="72"/>
                  </a:lnTo>
                  <a:lnTo>
                    <a:pt x="356" y="72"/>
                  </a:lnTo>
                  <a:lnTo>
                    <a:pt x="356" y="75"/>
                  </a:lnTo>
                  <a:lnTo>
                    <a:pt x="356" y="75"/>
                  </a:lnTo>
                  <a:lnTo>
                    <a:pt x="356" y="78"/>
                  </a:lnTo>
                  <a:lnTo>
                    <a:pt x="359" y="78"/>
                  </a:lnTo>
                  <a:lnTo>
                    <a:pt x="362" y="78"/>
                  </a:lnTo>
                  <a:lnTo>
                    <a:pt x="362" y="78"/>
                  </a:lnTo>
                  <a:lnTo>
                    <a:pt x="365" y="81"/>
                  </a:lnTo>
                  <a:lnTo>
                    <a:pt x="365" y="81"/>
                  </a:lnTo>
                  <a:lnTo>
                    <a:pt x="368" y="81"/>
                  </a:lnTo>
                  <a:lnTo>
                    <a:pt x="368" y="84"/>
                  </a:lnTo>
                  <a:lnTo>
                    <a:pt x="368" y="84"/>
                  </a:lnTo>
                  <a:lnTo>
                    <a:pt x="368" y="84"/>
                  </a:lnTo>
                  <a:lnTo>
                    <a:pt x="371" y="84"/>
                  </a:lnTo>
                  <a:lnTo>
                    <a:pt x="371" y="84"/>
                  </a:lnTo>
                  <a:lnTo>
                    <a:pt x="374" y="84"/>
                  </a:lnTo>
                  <a:lnTo>
                    <a:pt x="374" y="84"/>
                  </a:lnTo>
                  <a:lnTo>
                    <a:pt x="377" y="84"/>
                  </a:lnTo>
                  <a:lnTo>
                    <a:pt x="377" y="87"/>
                  </a:lnTo>
                  <a:lnTo>
                    <a:pt x="380" y="90"/>
                  </a:lnTo>
                  <a:lnTo>
                    <a:pt x="383" y="90"/>
                  </a:lnTo>
                  <a:lnTo>
                    <a:pt x="383" y="90"/>
                  </a:lnTo>
                  <a:lnTo>
                    <a:pt x="383" y="93"/>
                  </a:lnTo>
                  <a:lnTo>
                    <a:pt x="383" y="93"/>
                  </a:lnTo>
                  <a:lnTo>
                    <a:pt x="386" y="93"/>
                  </a:lnTo>
                  <a:lnTo>
                    <a:pt x="392" y="96"/>
                  </a:lnTo>
                  <a:lnTo>
                    <a:pt x="398" y="96"/>
                  </a:lnTo>
                  <a:lnTo>
                    <a:pt x="401" y="96"/>
                  </a:lnTo>
                  <a:lnTo>
                    <a:pt x="401" y="99"/>
                  </a:lnTo>
                  <a:lnTo>
                    <a:pt x="404" y="102"/>
                  </a:lnTo>
                  <a:lnTo>
                    <a:pt x="407" y="102"/>
                  </a:lnTo>
                  <a:lnTo>
                    <a:pt x="407" y="102"/>
                  </a:lnTo>
                  <a:lnTo>
                    <a:pt x="407" y="102"/>
                  </a:lnTo>
                  <a:lnTo>
                    <a:pt x="407" y="105"/>
                  </a:lnTo>
                  <a:lnTo>
                    <a:pt x="407" y="108"/>
                  </a:lnTo>
                  <a:lnTo>
                    <a:pt x="407" y="108"/>
                  </a:lnTo>
                  <a:lnTo>
                    <a:pt x="407" y="111"/>
                  </a:lnTo>
                  <a:lnTo>
                    <a:pt x="407" y="111"/>
                  </a:lnTo>
                  <a:lnTo>
                    <a:pt x="410" y="114"/>
                  </a:lnTo>
                  <a:lnTo>
                    <a:pt x="410" y="114"/>
                  </a:lnTo>
                  <a:lnTo>
                    <a:pt x="410" y="114"/>
                  </a:lnTo>
                  <a:lnTo>
                    <a:pt x="407" y="123"/>
                  </a:lnTo>
                  <a:lnTo>
                    <a:pt x="407" y="126"/>
                  </a:lnTo>
                  <a:lnTo>
                    <a:pt x="407" y="126"/>
                  </a:lnTo>
                  <a:lnTo>
                    <a:pt x="407" y="129"/>
                  </a:lnTo>
                  <a:lnTo>
                    <a:pt x="407" y="129"/>
                  </a:lnTo>
                  <a:lnTo>
                    <a:pt x="407" y="129"/>
                  </a:lnTo>
                  <a:lnTo>
                    <a:pt x="407" y="132"/>
                  </a:lnTo>
                  <a:lnTo>
                    <a:pt x="407" y="132"/>
                  </a:lnTo>
                  <a:lnTo>
                    <a:pt x="407" y="135"/>
                  </a:lnTo>
                  <a:lnTo>
                    <a:pt x="407" y="135"/>
                  </a:lnTo>
                  <a:lnTo>
                    <a:pt x="407" y="138"/>
                  </a:lnTo>
                  <a:lnTo>
                    <a:pt x="410" y="138"/>
                  </a:lnTo>
                  <a:lnTo>
                    <a:pt x="410" y="138"/>
                  </a:lnTo>
                  <a:lnTo>
                    <a:pt x="410" y="141"/>
                  </a:lnTo>
                  <a:lnTo>
                    <a:pt x="410" y="141"/>
                  </a:lnTo>
                  <a:lnTo>
                    <a:pt x="410" y="141"/>
                  </a:lnTo>
                  <a:lnTo>
                    <a:pt x="410" y="141"/>
                  </a:lnTo>
                  <a:lnTo>
                    <a:pt x="410" y="144"/>
                  </a:lnTo>
                  <a:lnTo>
                    <a:pt x="410" y="144"/>
                  </a:lnTo>
                  <a:lnTo>
                    <a:pt x="410" y="144"/>
                  </a:lnTo>
                  <a:lnTo>
                    <a:pt x="410" y="147"/>
                  </a:lnTo>
                  <a:lnTo>
                    <a:pt x="407" y="150"/>
                  </a:lnTo>
                  <a:lnTo>
                    <a:pt x="386" y="159"/>
                  </a:lnTo>
                  <a:lnTo>
                    <a:pt x="374" y="165"/>
                  </a:lnTo>
                  <a:lnTo>
                    <a:pt x="371" y="165"/>
                  </a:lnTo>
                  <a:lnTo>
                    <a:pt x="371" y="168"/>
                  </a:lnTo>
                  <a:lnTo>
                    <a:pt x="368" y="168"/>
                  </a:lnTo>
                  <a:lnTo>
                    <a:pt x="368" y="168"/>
                  </a:lnTo>
                  <a:lnTo>
                    <a:pt x="368" y="171"/>
                  </a:lnTo>
                  <a:lnTo>
                    <a:pt x="365" y="171"/>
                  </a:lnTo>
                  <a:lnTo>
                    <a:pt x="362" y="174"/>
                  </a:lnTo>
                  <a:lnTo>
                    <a:pt x="362" y="174"/>
                  </a:lnTo>
                  <a:lnTo>
                    <a:pt x="362" y="177"/>
                  </a:lnTo>
                  <a:lnTo>
                    <a:pt x="362" y="177"/>
                  </a:lnTo>
                  <a:lnTo>
                    <a:pt x="362" y="180"/>
                  </a:lnTo>
                  <a:lnTo>
                    <a:pt x="365" y="180"/>
                  </a:lnTo>
                  <a:lnTo>
                    <a:pt x="365" y="180"/>
                  </a:lnTo>
                  <a:lnTo>
                    <a:pt x="365" y="183"/>
                  </a:lnTo>
                  <a:lnTo>
                    <a:pt x="365" y="186"/>
                  </a:lnTo>
                  <a:lnTo>
                    <a:pt x="365" y="189"/>
                  </a:lnTo>
                  <a:lnTo>
                    <a:pt x="368" y="192"/>
                  </a:lnTo>
                  <a:lnTo>
                    <a:pt x="368" y="195"/>
                  </a:lnTo>
                  <a:lnTo>
                    <a:pt x="368" y="198"/>
                  </a:lnTo>
                  <a:lnTo>
                    <a:pt x="365" y="204"/>
                  </a:lnTo>
                  <a:lnTo>
                    <a:pt x="365" y="207"/>
                  </a:lnTo>
                  <a:lnTo>
                    <a:pt x="368" y="210"/>
                  </a:lnTo>
                  <a:lnTo>
                    <a:pt x="368" y="219"/>
                  </a:lnTo>
                  <a:lnTo>
                    <a:pt x="371" y="225"/>
                  </a:lnTo>
                  <a:lnTo>
                    <a:pt x="371" y="234"/>
                  </a:lnTo>
                  <a:lnTo>
                    <a:pt x="371" y="234"/>
                  </a:lnTo>
                  <a:lnTo>
                    <a:pt x="371" y="237"/>
                  </a:lnTo>
                  <a:lnTo>
                    <a:pt x="371" y="240"/>
                  </a:lnTo>
                  <a:lnTo>
                    <a:pt x="371" y="243"/>
                  </a:lnTo>
                  <a:lnTo>
                    <a:pt x="371" y="243"/>
                  </a:lnTo>
                  <a:lnTo>
                    <a:pt x="371" y="246"/>
                  </a:lnTo>
                  <a:lnTo>
                    <a:pt x="368" y="249"/>
                  </a:lnTo>
                  <a:lnTo>
                    <a:pt x="365" y="249"/>
                  </a:lnTo>
                  <a:lnTo>
                    <a:pt x="350" y="252"/>
                  </a:lnTo>
                  <a:lnTo>
                    <a:pt x="344" y="258"/>
                  </a:lnTo>
                  <a:lnTo>
                    <a:pt x="341" y="261"/>
                  </a:lnTo>
                  <a:lnTo>
                    <a:pt x="341" y="261"/>
                  </a:lnTo>
                  <a:lnTo>
                    <a:pt x="344" y="264"/>
                  </a:lnTo>
                  <a:lnTo>
                    <a:pt x="344" y="267"/>
                  </a:lnTo>
                  <a:lnTo>
                    <a:pt x="350" y="270"/>
                  </a:lnTo>
                  <a:lnTo>
                    <a:pt x="353" y="273"/>
                  </a:lnTo>
                  <a:lnTo>
                    <a:pt x="353" y="276"/>
                  </a:lnTo>
                  <a:lnTo>
                    <a:pt x="353" y="276"/>
                  </a:lnTo>
                  <a:lnTo>
                    <a:pt x="353" y="279"/>
                  </a:lnTo>
                  <a:lnTo>
                    <a:pt x="353" y="282"/>
                  </a:lnTo>
                  <a:lnTo>
                    <a:pt x="350" y="288"/>
                  </a:lnTo>
                  <a:lnTo>
                    <a:pt x="350" y="288"/>
                  </a:lnTo>
                  <a:lnTo>
                    <a:pt x="350" y="291"/>
                  </a:lnTo>
                  <a:lnTo>
                    <a:pt x="350" y="291"/>
                  </a:lnTo>
                  <a:lnTo>
                    <a:pt x="350" y="294"/>
                  </a:lnTo>
                  <a:lnTo>
                    <a:pt x="350" y="294"/>
                  </a:lnTo>
                  <a:lnTo>
                    <a:pt x="350" y="297"/>
                  </a:lnTo>
                  <a:lnTo>
                    <a:pt x="350" y="300"/>
                  </a:lnTo>
                  <a:lnTo>
                    <a:pt x="347" y="306"/>
                  </a:lnTo>
                  <a:lnTo>
                    <a:pt x="347" y="306"/>
                  </a:lnTo>
                  <a:lnTo>
                    <a:pt x="347" y="309"/>
                  </a:lnTo>
                  <a:lnTo>
                    <a:pt x="350" y="312"/>
                  </a:lnTo>
                  <a:lnTo>
                    <a:pt x="353" y="318"/>
                  </a:lnTo>
                  <a:lnTo>
                    <a:pt x="353" y="321"/>
                  </a:lnTo>
                  <a:lnTo>
                    <a:pt x="356" y="321"/>
                  </a:lnTo>
                  <a:lnTo>
                    <a:pt x="356" y="321"/>
                  </a:lnTo>
                  <a:lnTo>
                    <a:pt x="359" y="324"/>
                  </a:lnTo>
                  <a:lnTo>
                    <a:pt x="365" y="342"/>
                  </a:lnTo>
                  <a:lnTo>
                    <a:pt x="368" y="348"/>
                  </a:lnTo>
                  <a:lnTo>
                    <a:pt x="371" y="351"/>
                  </a:lnTo>
                  <a:lnTo>
                    <a:pt x="395" y="372"/>
                  </a:lnTo>
                  <a:lnTo>
                    <a:pt x="395" y="375"/>
                  </a:lnTo>
                  <a:lnTo>
                    <a:pt x="398" y="378"/>
                  </a:lnTo>
                  <a:lnTo>
                    <a:pt x="401" y="393"/>
                  </a:lnTo>
                  <a:lnTo>
                    <a:pt x="404" y="396"/>
                  </a:lnTo>
                  <a:lnTo>
                    <a:pt x="404" y="399"/>
                  </a:lnTo>
                  <a:lnTo>
                    <a:pt x="404" y="402"/>
                  </a:lnTo>
                  <a:lnTo>
                    <a:pt x="404" y="405"/>
                  </a:lnTo>
                  <a:lnTo>
                    <a:pt x="401" y="411"/>
                  </a:lnTo>
                  <a:lnTo>
                    <a:pt x="398" y="414"/>
                  </a:lnTo>
                  <a:lnTo>
                    <a:pt x="395" y="417"/>
                  </a:lnTo>
                  <a:lnTo>
                    <a:pt x="392" y="423"/>
                  </a:lnTo>
                  <a:lnTo>
                    <a:pt x="389" y="426"/>
                  </a:lnTo>
                  <a:lnTo>
                    <a:pt x="386" y="438"/>
                  </a:lnTo>
                  <a:lnTo>
                    <a:pt x="389" y="441"/>
                  </a:lnTo>
                  <a:lnTo>
                    <a:pt x="389" y="441"/>
                  </a:lnTo>
                  <a:lnTo>
                    <a:pt x="389" y="441"/>
                  </a:lnTo>
                  <a:lnTo>
                    <a:pt x="392" y="441"/>
                  </a:lnTo>
                  <a:lnTo>
                    <a:pt x="395" y="438"/>
                  </a:lnTo>
                  <a:lnTo>
                    <a:pt x="395" y="438"/>
                  </a:lnTo>
                  <a:lnTo>
                    <a:pt x="401" y="435"/>
                  </a:lnTo>
                  <a:lnTo>
                    <a:pt x="404" y="435"/>
                  </a:lnTo>
                  <a:lnTo>
                    <a:pt x="404" y="435"/>
                  </a:lnTo>
                  <a:lnTo>
                    <a:pt x="407" y="438"/>
                  </a:lnTo>
                  <a:lnTo>
                    <a:pt x="407" y="438"/>
                  </a:lnTo>
                  <a:lnTo>
                    <a:pt x="410" y="441"/>
                  </a:lnTo>
                  <a:lnTo>
                    <a:pt x="410" y="441"/>
                  </a:lnTo>
                  <a:lnTo>
                    <a:pt x="413" y="441"/>
                  </a:lnTo>
                  <a:lnTo>
                    <a:pt x="413" y="441"/>
                  </a:lnTo>
                  <a:lnTo>
                    <a:pt x="419" y="441"/>
                  </a:lnTo>
                  <a:lnTo>
                    <a:pt x="437" y="438"/>
                  </a:lnTo>
                  <a:lnTo>
                    <a:pt x="440" y="438"/>
                  </a:lnTo>
                  <a:lnTo>
                    <a:pt x="443" y="435"/>
                  </a:lnTo>
                  <a:lnTo>
                    <a:pt x="443" y="435"/>
                  </a:lnTo>
                  <a:lnTo>
                    <a:pt x="443" y="432"/>
                  </a:lnTo>
                  <a:lnTo>
                    <a:pt x="443" y="432"/>
                  </a:lnTo>
                  <a:lnTo>
                    <a:pt x="446" y="429"/>
                  </a:lnTo>
                  <a:lnTo>
                    <a:pt x="446" y="429"/>
                  </a:lnTo>
                  <a:lnTo>
                    <a:pt x="452" y="429"/>
                  </a:lnTo>
                  <a:lnTo>
                    <a:pt x="458" y="432"/>
                  </a:lnTo>
                  <a:lnTo>
                    <a:pt x="464" y="435"/>
                  </a:lnTo>
                  <a:lnTo>
                    <a:pt x="467" y="435"/>
                  </a:lnTo>
                  <a:lnTo>
                    <a:pt x="470" y="435"/>
                  </a:lnTo>
                  <a:lnTo>
                    <a:pt x="470" y="432"/>
                  </a:lnTo>
                  <a:lnTo>
                    <a:pt x="473" y="429"/>
                  </a:lnTo>
                  <a:lnTo>
                    <a:pt x="476" y="429"/>
                  </a:lnTo>
                  <a:lnTo>
                    <a:pt x="476" y="429"/>
                  </a:lnTo>
                  <a:lnTo>
                    <a:pt x="479" y="432"/>
                  </a:lnTo>
                  <a:lnTo>
                    <a:pt x="485" y="438"/>
                  </a:lnTo>
                  <a:lnTo>
                    <a:pt x="485" y="444"/>
                  </a:lnTo>
                  <a:lnTo>
                    <a:pt x="485" y="447"/>
                  </a:lnTo>
                  <a:lnTo>
                    <a:pt x="485" y="447"/>
                  </a:lnTo>
                  <a:lnTo>
                    <a:pt x="482" y="450"/>
                  </a:lnTo>
                  <a:lnTo>
                    <a:pt x="482" y="450"/>
                  </a:lnTo>
                  <a:lnTo>
                    <a:pt x="482" y="453"/>
                  </a:lnTo>
                  <a:lnTo>
                    <a:pt x="485" y="456"/>
                  </a:lnTo>
                  <a:lnTo>
                    <a:pt x="485" y="459"/>
                  </a:lnTo>
                  <a:lnTo>
                    <a:pt x="485" y="462"/>
                  </a:lnTo>
                  <a:lnTo>
                    <a:pt x="488" y="465"/>
                  </a:lnTo>
                  <a:lnTo>
                    <a:pt x="491" y="465"/>
                  </a:lnTo>
                  <a:lnTo>
                    <a:pt x="497" y="465"/>
                  </a:lnTo>
                  <a:lnTo>
                    <a:pt x="503" y="468"/>
                  </a:lnTo>
                  <a:lnTo>
                    <a:pt x="512" y="477"/>
                  </a:lnTo>
                  <a:lnTo>
                    <a:pt x="512" y="480"/>
                  </a:lnTo>
                  <a:lnTo>
                    <a:pt x="512" y="483"/>
                  </a:lnTo>
                  <a:lnTo>
                    <a:pt x="512" y="486"/>
                  </a:lnTo>
                  <a:lnTo>
                    <a:pt x="509" y="489"/>
                  </a:lnTo>
                  <a:lnTo>
                    <a:pt x="506" y="498"/>
                  </a:lnTo>
                  <a:lnTo>
                    <a:pt x="506" y="498"/>
                  </a:lnTo>
                  <a:lnTo>
                    <a:pt x="506" y="501"/>
                  </a:lnTo>
                  <a:lnTo>
                    <a:pt x="506" y="501"/>
                  </a:lnTo>
                  <a:lnTo>
                    <a:pt x="503" y="507"/>
                  </a:lnTo>
                  <a:lnTo>
                    <a:pt x="503" y="507"/>
                  </a:lnTo>
                  <a:lnTo>
                    <a:pt x="503" y="510"/>
                  </a:lnTo>
                  <a:lnTo>
                    <a:pt x="503" y="510"/>
                  </a:lnTo>
                  <a:lnTo>
                    <a:pt x="500" y="510"/>
                  </a:lnTo>
                  <a:lnTo>
                    <a:pt x="500" y="510"/>
                  </a:lnTo>
                  <a:lnTo>
                    <a:pt x="497" y="507"/>
                  </a:lnTo>
                  <a:lnTo>
                    <a:pt x="497" y="507"/>
                  </a:lnTo>
                  <a:lnTo>
                    <a:pt x="494" y="507"/>
                  </a:lnTo>
                  <a:lnTo>
                    <a:pt x="491" y="504"/>
                  </a:lnTo>
                  <a:lnTo>
                    <a:pt x="491" y="504"/>
                  </a:lnTo>
                  <a:lnTo>
                    <a:pt x="488" y="507"/>
                  </a:lnTo>
                  <a:lnTo>
                    <a:pt x="488" y="507"/>
                  </a:lnTo>
                  <a:lnTo>
                    <a:pt x="491" y="510"/>
                  </a:lnTo>
                  <a:lnTo>
                    <a:pt x="491" y="513"/>
                  </a:lnTo>
                  <a:lnTo>
                    <a:pt x="491" y="516"/>
                  </a:lnTo>
                  <a:lnTo>
                    <a:pt x="491" y="516"/>
                  </a:lnTo>
                  <a:lnTo>
                    <a:pt x="488" y="519"/>
                  </a:lnTo>
                  <a:lnTo>
                    <a:pt x="485" y="522"/>
                  </a:lnTo>
                  <a:lnTo>
                    <a:pt x="485" y="525"/>
                  </a:lnTo>
                  <a:lnTo>
                    <a:pt x="485" y="528"/>
                  </a:lnTo>
                  <a:lnTo>
                    <a:pt x="488" y="531"/>
                  </a:lnTo>
                  <a:lnTo>
                    <a:pt x="488" y="531"/>
                  </a:lnTo>
                  <a:lnTo>
                    <a:pt x="488" y="534"/>
                  </a:lnTo>
                  <a:lnTo>
                    <a:pt x="488" y="537"/>
                  </a:lnTo>
                  <a:lnTo>
                    <a:pt x="485" y="537"/>
                  </a:lnTo>
                  <a:lnTo>
                    <a:pt x="479" y="537"/>
                  </a:lnTo>
                  <a:lnTo>
                    <a:pt x="476" y="537"/>
                  </a:lnTo>
                  <a:lnTo>
                    <a:pt x="476" y="540"/>
                  </a:lnTo>
                  <a:lnTo>
                    <a:pt x="473" y="543"/>
                  </a:lnTo>
                  <a:lnTo>
                    <a:pt x="473" y="543"/>
                  </a:lnTo>
                  <a:lnTo>
                    <a:pt x="473" y="546"/>
                  </a:lnTo>
                  <a:lnTo>
                    <a:pt x="473" y="546"/>
                  </a:lnTo>
                  <a:lnTo>
                    <a:pt x="473" y="546"/>
                  </a:lnTo>
                  <a:lnTo>
                    <a:pt x="473" y="549"/>
                  </a:lnTo>
                  <a:lnTo>
                    <a:pt x="476" y="552"/>
                  </a:lnTo>
                  <a:lnTo>
                    <a:pt x="473" y="552"/>
                  </a:lnTo>
                  <a:lnTo>
                    <a:pt x="470" y="555"/>
                  </a:lnTo>
                  <a:lnTo>
                    <a:pt x="464" y="558"/>
                  </a:lnTo>
                  <a:lnTo>
                    <a:pt x="461" y="555"/>
                  </a:lnTo>
                  <a:lnTo>
                    <a:pt x="458" y="558"/>
                  </a:lnTo>
                  <a:lnTo>
                    <a:pt x="458" y="558"/>
                  </a:lnTo>
                  <a:lnTo>
                    <a:pt x="455" y="561"/>
                  </a:lnTo>
                  <a:lnTo>
                    <a:pt x="455" y="564"/>
                  </a:lnTo>
                  <a:lnTo>
                    <a:pt x="455" y="567"/>
                  </a:lnTo>
                  <a:lnTo>
                    <a:pt x="452" y="570"/>
                  </a:lnTo>
                  <a:lnTo>
                    <a:pt x="446" y="579"/>
                  </a:lnTo>
                  <a:lnTo>
                    <a:pt x="446" y="582"/>
                  </a:lnTo>
                  <a:lnTo>
                    <a:pt x="443" y="582"/>
                  </a:lnTo>
                  <a:lnTo>
                    <a:pt x="440" y="585"/>
                  </a:lnTo>
                  <a:lnTo>
                    <a:pt x="434" y="585"/>
                  </a:lnTo>
                  <a:lnTo>
                    <a:pt x="425" y="585"/>
                  </a:lnTo>
                  <a:lnTo>
                    <a:pt x="419" y="585"/>
                  </a:lnTo>
                  <a:lnTo>
                    <a:pt x="419" y="585"/>
                  </a:lnTo>
                  <a:lnTo>
                    <a:pt x="416" y="588"/>
                  </a:lnTo>
                  <a:lnTo>
                    <a:pt x="416" y="591"/>
                  </a:lnTo>
                  <a:lnTo>
                    <a:pt x="413" y="594"/>
                  </a:lnTo>
                  <a:lnTo>
                    <a:pt x="413" y="594"/>
                  </a:lnTo>
                  <a:lnTo>
                    <a:pt x="413" y="594"/>
                  </a:lnTo>
                  <a:lnTo>
                    <a:pt x="410" y="597"/>
                  </a:lnTo>
                  <a:lnTo>
                    <a:pt x="410" y="597"/>
                  </a:lnTo>
                  <a:lnTo>
                    <a:pt x="407" y="597"/>
                  </a:lnTo>
                  <a:lnTo>
                    <a:pt x="404" y="597"/>
                  </a:lnTo>
                  <a:lnTo>
                    <a:pt x="401" y="597"/>
                  </a:lnTo>
                  <a:lnTo>
                    <a:pt x="401" y="600"/>
                  </a:lnTo>
                  <a:lnTo>
                    <a:pt x="392" y="615"/>
                  </a:lnTo>
                  <a:lnTo>
                    <a:pt x="389" y="615"/>
                  </a:lnTo>
                  <a:lnTo>
                    <a:pt x="389" y="618"/>
                  </a:lnTo>
                  <a:lnTo>
                    <a:pt x="383" y="621"/>
                  </a:lnTo>
                  <a:lnTo>
                    <a:pt x="380" y="618"/>
                  </a:lnTo>
                  <a:lnTo>
                    <a:pt x="377" y="618"/>
                  </a:lnTo>
                  <a:lnTo>
                    <a:pt x="377" y="618"/>
                  </a:lnTo>
                  <a:lnTo>
                    <a:pt x="374" y="615"/>
                  </a:lnTo>
                  <a:lnTo>
                    <a:pt x="374" y="615"/>
                  </a:lnTo>
                  <a:lnTo>
                    <a:pt x="371" y="615"/>
                  </a:lnTo>
                  <a:lnTo>
                    <a:pt x="368" y="612"/>
                  </a:lnTo>
                  <a:lnTo>
                    <a:pt x="362" y="606"/>
                  </a:lnTo>
                  <a:lnTo>
                    <a:pt x="356" y="600"/>
                  </a:lnTo>
                  <a:lnTo>
                    <a:pt x="353" y="600"/>
                  </a:lnTo>
                  <a:lnTo>
                    <a:pt x="350" y="597"/>
                  </a:lnTo>
                  <a:lnTo>
                    <a:pt x="338" y="597"/>
                  </a:lnTo>
                  <a:lnTo>
                    <a:pt x="338" y="594"/>
                  </a:lnTo>
                  <a:lnTo>
                    <a:pt x="338" y="594"/>
                  </a:lnTo>
                  <a:lnTo>
                    <a:pt x="338" y="591"/>
                  </a:lnTo>
                  <a:lnTo>
                    <a:pt x="338" y="591"/>
                  </a:lnTo>
                  <a:lnTo>
                    <a:pt x="341" y="588"/>
                  </a:lnTo>
                  <a:lnTo>
                    <a:pt x="338" y="588"/>
                  </a:lnTo>
                  <a:lnTo>
                    <a:pt x="338" y="585"/>
                  </a:lnTo>
                  <a:lnTo>
                    <a:pt x="335" y="582"/>
                  </a:lnTo>
                  <a:lnTo>
                    <a:pt x="332" y="582"/>
                  </a:lnTo>
                  <a:lnTo>
                    <a:pt x="329" y="582"/>
                  </a:lnTo>
                  <a:lnTo>
                    <a:pt x="326" y="582"/>
                  </a:lnTo>
                  <a:lnTo>
                    <a:pt x="326" y="585"/>
                  </a:lnTo>
                  <a:lnTo>
                    <a:pt x="323" y="585"/>
                  </a:lnTo>
                  <a:lnTo>
                    <a:pt x="323" y="588"/>
                  </a:lnTo>
                  <a:lnTo>
                    <a:pt x="323" y="591"/>
                  </a:lnTo>
                  <a:lnTo>
                    <a:pt x="323" y="594"/>
                  </a:lnTo>
                  <a:lnTo>
                    <a:pt x="323" y="594"/>
                  </a:lnTo>
                  <a:lnTo>
                    <a:pt x="320" y="597"/>
                  </a:lnTo>
                  <a:lnTo>
                    <a:pt x="317" y="597"/>
                  </a:lnTo>
                  <a:lnTo>
                    <a:pt x="311" y="597"/>
                  </a:lnTo>
                  <a:lnTo>
                    <a:pt x="308" y="597"/>
                  </a:lnTo>
                  <a:lnTo>
                    <a:pt x="308" y="600"/>
                  </a:lnTo>
                  <a:lnTo>
                    <a:pt x="305" y="600"/>
                  </a:lnTo>
                  <a:lnTo>
                    <a:pt x="302" y="600"/>
                  </a:lnTo>
                  <a:lnTo>
                    <a:pt x="296" y="594"/>
                  </a:lnTo>
                  <a:lnTo>
                    <a:pt x="284" y="570"/>
                  </a:lnTo>
                  <a:lnTo>
                    <a:pt x="284" y="564"/>
                  </a:lnTo>
                  <a:lnTo>
                    <a:pt x="281" y="561"/>
                  </a:lnTo>
                  <a:lnTo>
                    <a:pt x="281" y="561"/>
                  </a:lnTo>
                  <a:lnTo>
                    <a:pt x="281" y="558"/>
                  </a:lnTo>
                  <a:lnTo>
                    <a:pt x="278" y="558"/>
                  </a:lnTo>
                  <a:lnTo>
                    <a:pt x="275" y="558"/>
                  </a:lnTo>
                  <a:lnTo>
                    <a:pt x="272" y="561"/>
                  </a:lnTo>
                  <a:lnTo>
                    <a:pt x="272" y="561"/>
                  </a:lnTo>
                  <a:lnTo>
                    <a:pt x="263" y="567"/>
                  </a:lnTo>
                  <a:lnTo>
                    <a:pt x="260" y="567"/>
                  </a:lnTo>
                  <a:lnTo>
                    <a:pt x="257" y="567"/>
                  </a:lnTo>
                  <a:lnTo>
                    <a:pt x="257" y="567"/>
                  </a:lnTo>
                  <a:lnTo>
                    <a:pt x="254" y="567"/>
                  </a:lnTo>
                  <a:lnTo>
                    <a:pt x="251" y="570"/>
                  </a:lnTo>
                  <a:lnTo>
                    <a:pt x="239" y="582"/>
                  </a:lnTo>
                  <a:lnTo>
                    <a:pt x="236" y="585"/>
                  </a:lnTo>
                  <a:lnTo>
                    <a:pt x="233" y="585"/>
                  </a:lnTo>
                  <a:lnTo>
                    <a:pt x="230" y="582"/>
                  </a:lnTo>
                  <a:lnTo>
                    <a:pt x="227" y="579"/>
                  </a:lnTo>
                  <a:lnTo>
                    <a:pt x="227" y="576"/>
                  </a:lnTo>
                  <a:lnTo>
                    <a:pt x="224" y="576"/>
                  </a:lnTo>
                  <a:lnTo>
                    <a:pt x="221" y="579"/>
                  </a:lnTo>
                  <a:lnTo>
                    <a:pt x="221" y="582"/>
                  </a:lnTo>
                  <a:lnTo>
                    <a:pt x="221" y="588"/>
                  </a:lnTo>
                  <a:lnTo>
                    <a:pt x="218" y="594"/>
                  </a:lnTo>
                  <a:lnTo>
                    <a:pt x="215" y="597"/>
                  </a:lnTo>
                  <a:lnTo>
                    <a:pt x="212" y="597"/>
                  </a:lnTo>
                  <a:lnTo>
                    <a:pt x="212" y="603"/>
                  </a:lnTo>
                  <a:lnTo>
                    <a:pt x="209" y="609"/>
                  </a:lnTo>
                  <a:lnTo>
                    <a:pt x="206" y="621"/>
                  </a:lnTo>
                  <a:lnTo>
                    <a:pt x="206" y="630"/>
                  </a:lnTo>
                  <a:lnTo>
                    <a:pt x="203" y="633"/>
                  </a:lnTo>
                  <a:lnTo>
                    <a:pt x="200" y="639"/>
                  </a:lnTo>
                  <a:lnTo>
                    <a:pt x="197" y="642"/>
                  </a:lnTo>
                  <a:lnTo>
                    <a:pt x="194" y="651"/>
                  </a:lnTo>
                  <a:lnTo>
                    <a:pt x="188" y="645"/>
                  </a:lnTo>
                  <a:lnTo>
                    <a:pt x="185" y="645"/>
                  </a:lnTo>
                  <a:lnTo>
                    <a:pt x="185" y="642"/>
                  </a:lnTo>
                  <a:lnTo>
                    <a:pt x="185" y="639"/>
                  </a:lnTo>
                  <a:lnTo>
                    <a:pt x="182" y="633"/>
                  </a:lnTo>
                  <a:lnTo>
                    <a:pt x="182" y="633"/>
                  </a:lnTo>
                  <a:lnTo>
                    <a:pt x="182" y="627"/>
                  </a:lnTo>
                  <a:lnTo>
                    <a:pt x="182" y="624"/>
                  </a:lnTo>
                  <a:lnTo>
                    <a:pt x="182" y="621"/>
                  </a:lnTo>
                  <a:lnTo>
                    <a:pt x="179" y="621"/>
                  </a:lnTo>
                  <a:lnTo>
                    <a:pt x="179" y="618"/>
                  </a:lnTo>
                  <a:lnTo>
                    <a:pt x="179" y="618"/>
                  </a:lnTo>
                  <a:lnTo>
                    <a:pt x="182" y="615"/>
                  </a:lnTo>
                  <a:lnTo>
                    <a:pt x="185" y="615"/>
                  </a:lnTo>
                  <a:lnTo>
                    <a:pt x="185" y="612"/>
                  </a:lnTo>
                  <a:lnTo>
                    <a:pt x="185" y="612"/>
                  </a:lnTo>
                  <a:lnTo>
                    <a:pt x="182" y="612"/>
                  </a:lnTo>
                  <a:lnTo>
                    <a:pt x="182" y="609"/>
                  </a:lnTo>
                  <a:lnTo>
                    <a:pt x="176" y="609"/>
                  </a:lnTo>
                  <a:lnTo>
                    <a:pt x="176" y="609"/>
                  </a:lnTo>
                  <a:lnTo>
                    <a:pt x="173" y="606"/>
                  </a:lnTo>
                  <a:lnTo>
                    <a:pt x="173" y="603"/>
                  </a:lnTo>
                  <a:lnTo>
                    <a:pt x="170" y="597"/>
                  </a:lnTo>
                  <a:lnTo>
                    <a:pt x="170" y="597"/>
                  </a:lnTo>
                  <a:lnTo>
                    <a:pt x="167" y="591"/>
                  </a:lnTo>
                  <a:lnTo>
                    <a:pt x="164" y="585"/>
                  </a:lnTo>
                  <a:lnTo>
                    <a:pt x="161" y="585"/>
                  </a:lnTo>
                  <a:lnTo>
                    <a:pt x="161" y="585"/>
                  </a:lnTo>
                  <a:lnTo>
                    <a:pt x="158" y="585"/>
                  </a:lnTo>
                  <a:lnTo>
                    <a:pt x="152" y="588"/>
                  </a:lnTo>
                  <a:lnTo>
                    <a:pt x="152" y="585"/>
                  </a:lnTo>
                  <a:lnTo>
                    <a:pt x="152" y="585"/>
                  </a:lnTo>
                  <a:lnTo>
                    <a:pt x="152" y="582"/>
                  </a:lnTo>
                  <a:lnTo>
                    <a:pt x="152" y="579"/>
                  </a:lnTo>
                  <a:lnTo>
                    <a:pt x="152" y="579"/>
                  </a:lnTo>
                  <a:lnTo>
                    <a:pt x="152" y="576"/>
                  </a:lnTo>
                  <a:lnTo>
                    <a:pt x="149" y="573"/>
                  </a:lnTo>
                  <a:lnTo>
                    <a:pt x="146" y="570"/>
                  </a:lnTo>
                  <a:lnTo>
                    <a:pt x="146" y="567"/>
                  </a:lnTo>
                  <a:lnTo>
                    <a:pt x="143" y="567"/>
                  </a:lnTo>
                  <a:lnTo>
                    <a:pt x="143" y="564"/>
                  </a:lnTo>
                  <a:lnTo>
                    <a:pt x="140" y="564"/>
                  </a:lnTo>
                  <a:lnTo>
                    <a:pt x="113" y="594"/>
                  </a:lnTo>
                  <a:lnTo>
                    <a:pt x="113" y="597"/>
                  </a:lnTo>
                  <a:lnTo>
                    <a:pt x="113" y="600"/>
                  </a:lnTo>
                  <a:lnTo>
                    <a:pt x="110" y="603"/>
                  </a:lnTo>
                  <a:lnTo>
                    <a:pt x="110" y="606"/>
                  </a:lnTo>
                  <a:lnTo>
                    <a:pt x="110" y="606"/>
                  </a:lnTo>
                  <a:lnTo>
                    <a:pt x="104" y="615"/>
                  </a:lnTo>
                  <a:lnTo>
                    <a:pt x="104" y="618"/>
                  </a:lnTo>
                  <a:lnTo>
                    <a:pt x="101" y="621"/>
                  </a:lnTo>
                  <a:lnTo>
                    <a:pt x="101" y="627"/>
                  </a:lnTo>
                  <a:lnTo>
                    <a:pt x="101" y="627"/>
                  </a:lnTo>
                  <a:lnTo>
                    <a:pt x="101" y="630"/>
                  </a:lnTo>
                  <a:lnTo>
                    <a:pt x="98" y="633"/>
                  </a:lnTo>
                  <a:lnTo>
                    <a:pt x="92" y="639"/>
                  </a:lnTo>
                  <a:lnTo>
                    <a:pt x="89" y="642"/>
                  </a:lnTo>
                  <a:lnTo>
                    <a:pt x="86" y="645"/>
                  </a:lnTo>
                  <a:lnTo>
                    <a:pt x="83" y="645"/>
                  </a:lnTo>
                  <a:lnTo>
                    <a:pt x="77" y="648"/>
                  </a:lnTo>
                  <a:lnTo>
                    <a:pt x="68" y="648"/>
                  </a:lnTo>
                  <a:lnTo>
                    <a:pt x="68" y="648"/>
                  </a:lnTo>
                  <a:lnTo>
                    <a:pt x="65" y="648"/>
                  </a:lnTo>
                  <a:lnTo>
                    <a:pt x="65" y="648"/>
                  </a:lnTo>
                  <a:lnTo>
                    <a:pt x="62" y="648"/>
                  </a:lnTo>
                  <a:lnTo>
                    <a:pt x="62" y="648"/>
                  </a:lnTo>
                  <a:lnTo>
                    <a:pt x="59" y="648"/>
                  </a:lnTo>
                  <a:lnTo>
                    <a:pt x="59" y="648"/>
                  </a:lnTo>
                  <a:lnTo>
                    <a:pt x="56" y="645"/>
                  </a:lnTo>
                  <a:lnTo>
                    <a:pt x="56" y="645"/>
                  </a:lnTo>
                  <a:lnTo>
                    <a:pt x="53" y="645"/>
                  </a:lnTo>
                  <a:lnTo>
                    <a:pt x="50" y="645"/>
                  </a:lnTo>
                  <a:lnTo>
                    <a:pt x="38" y="648"/>
                  </a:lnTo>
                  <a:lnTo>
                    <a:pt x="35" y="648"/>
                  </a:lnTo>
                  <a:lnTo>
                    <a:pt x="32" y="651"/>
                  </a:lnTo>
                  <a:lnTo>
                    <a:pt x="32" y="657"/>
                  </a:lnTo>
                  <a:lnTo>
                    <a:pt x="29" y="657"/>
                  </a:lnTo>
                  <a:lnTo>
                    <a:pt x="26" y="654"/>
                  </a:lnTo>
                  <a:lnTo>
                    <a:pt x="26" y="654"/>
                  </a:lnTo>
                  <a:lnTo>
                    <a:pt x="23" y="651"/>
                  </a:lnTo>
                  <a:lnTo>
                    <a:pt x="23" y="642"/>
                  </a:lnTo>
                  <a:lnTo>
                    <a:pt x="23" y="639"/>
                  </a:lnTo>
                  <a:lnTo>
                    <a:pt x="20" y="639"/>
                  </a:lnTo>
                  <a:lnTo>
                    <a:pt x="17" y="636"/>
                  </a:lnTo>
                  <a:lnTo>
                    <a:pt x="15" y="636"/>
                  </a:lnTo>
                  <a:lnTo>
                    <a:pt x="17" y="633"/>
                  </a:lnTo>
                  <a:lnTo>
                    <a:pt x="17" y="630"/>
                  </a:lnTo>
                  <a:lnTo>
                    <a:pt x="20" y="612"/>
                  </a:lnTo>
                  <a:lnTo>
                    <a:pt x="20" y="609"/>
                  </a:lnTo>
                  <a:lnTo>
                    <a:pt x="20" y="606"/>
                  </a:lnTo>
                  <a:lnTo>
                    <a:pt x="17" y="600"/>
                  </a:lnTo>
                  <a:lnTo>
                    <a:pt x="9" y="585"/>
                  </a:lnTo>
                  <a:lnTo>
                    <a:pt x="6" y="582"/>
                  </a:lnTo>
                  <a:lnTo>
                    <a:pt x="6" y="576"/>
                  </a:lnTo>
                  <a:lnTo>
                    <a:pt x="3" y="558"/>
                  </a:lnTo>
                  <a:lnTo>
                    <a:pt x="0" y="552"/>
                  </a:lnTo>
                  <a:lnTo>
                    <a:pt x="6" y="552"/>
                  </a:lnTo>
                  <a:lnTo>
                    <a:pt x="12" y="549"/>
                  </a:lnTo>
                  <a:lnTo>
                    <a:pt x="15" y="549"/>
                  </a:lnTo>
                  <a:lnTo>
                    <a:pt x="15" y="549"/>
                  </a:lnTo>
                  <a:lnTo>
                    <a:pt x="17" y="546"/>
                  </a:lnTo>
                  <a:lnTo>
                    <a:pt x="17" y="546"/>
                  </a:lnTo>
                  <a:lnTo>
                    <a:pt x="17" y="546"/>
                  </a:lnTo>
                  <a:lnTo>
                    <a:pt x="15" y="543"/>
                  </a:lnTo>
                  <a:lnTo>
                    <a:pt x="15" y="543"/>
                  </a:lnTo>
                  <a:lnTo>
                    <a:pt x="12" y="534"/>
                  </a:lnTo>
                  <a:lnTo>
                    <a:pt x="12" y="534"/>
                  </a:lnTo>
                  <a:lnTo>
                    <a:pt x="12" y="531"/>
                  </a:lnTo>
                  <a:lnTo>
                    <a:pt x="12" y="528"/>
                  </a:lnTo>
                  <a:lnTo>
                    <a:pt x="20" y="522"/>
                  </a:lnTo>
                  <a:lnTo>
                    <a:pt x="20" y="519"/>
                  </a:lnTo>
                  <a:lnTo>
                    <a:pt x="23" y="516"/>
                  </a:lnTo>
                  <a:lnTo>
                    <a:pt x="26" y="513"/>
                  </a:lnTo>
                  <a:lnTo>
                    <a:pt x="26" y="510"/>
                  </a:lnTo>
                  <a:lnTo>
                    <a:pt x="26" y="507"/>
                  </a:lnTo>
                  <a:lnTo>
                    <a:pt x="32" y="498"/>
                  </a:lnTo>
                  <a:lnTo>
                    <a:pt x="32" y="495"/>
                  </a:lnTo>
                  <a:lnTo>
                    <a:pt x="32" y="492"/>
                  </a:lnTo>
                  <a:lnTo>
                    <a:pt x="29" y="489"/>
                  </a:lnTo>
                  <a:lnTo>
                    <a:pt x="29" y="489"/>
                  </a:lnTo>
                  <a:lnTo>
                    <a:pt x="29" y="486"/>
                  </a:lnTo>
                  <a:lnTo>
                    <a:pt x="29" y="483"/>
                  </a:lnTo>
                  <a:lnTo>
                    <a:pt x="29" y="480"/>
                  </a:lnTo>
                  <a:lnTo>
                    <a:pt x="29" y="480"/>
                  </a:lnTo>
                  <a:lnTo>
                    <a:pt x="38" y="471"/>
                  </a:lnTo>
                  <a:lnTo>
                    <a:pt x="38" y="471"/>
                  </a:lnTo>
                  <a:lnTo>
                    <a:pt x="38" y="465"/>
                  </a:lnTo>
                  <a:lnTo>
                    <a:pt x="38" y="462"/>
                  </a:lnTo>
                  <a:lnTo>
                    <a:pt x="41" y="462"/>
                  </a:lnTo>
                  <a:lnTo>
                    <a:pt x="44" y="462"/>
                  </a:lnTo>
                  <a:lnTo>
                    <a:pt x="50" y="459"/>
                  </a:lnTo>
                  <a:lnTo>
                    <a:pt x="50" y="459"/>
                  </a:lnTo>
                  <a:lnTo>
                    <a:pt x="56" y="447"/>
                  </a:lnTo>
                  <a:lnTo>
                    <a:pt x="59" y="447"/>
                  </a:lnTo>
                  <a:lnTo>
                    <a:pt x="59" y="444"/>
                  </a:lnTo>
                  <a:lnTo>
                    <a:pt x="62" y="444"/>
                  </a:lnTo>
                  <a:lnTo>
                    <a:pt x="62" y="441"/>
                  </a:lnTo>
                  <a:lnTo>
                    <a:pt x="65" y="435"/>
                  </a:lnTo>
                  <a:lnTo>
                    <a:pt x="65" y="435"/>
                  </a:lnTo>
                  <a:lnTo>
                    <a:pt x="65" y="432"/>
                  </a:lnTo>
                  <a:lnTo>
                    <a:pt x="65" y="432"/>
                  </a:lnTo>
                  <a:lnTo>
                    <a:pt x="65" y="429"/>
                  </a:lnTo>
                  <a:lnTo>
                    <a:pt x="65" y="429"/>
                  </a:lnTo>
                  <a:lnTo>
                    <a:pt x="65" y="429"/>
                  </a:lnTo>
                  <a:lnTo>
                    <a:pt x="65" y="429"/>
                  </a:lnTo>
                  <a:lnTo>
                    <a:pt x="65" y="426"/>
                  </a:lnTo>
                  <a:lnTo>
                    <a:pt x="62" y="426"/>
                  </a:lnTo>
                  <a:lnTo>
                    <a:pt x="62" y="426"/>
                  </a:lnTo>
                  <a:lnTo>
                    <a:pt x="62" y="426"/>
                  </a:lnTo>
                  <a:lnTo>
                    <a:pt x="62" y="423"/>
                  </a:lnTo>
                  <a:lnTo>
                    <a:pt x="62" y="423"/>
                  </a:lnTo>
                  <a:lnTo>
                    <a:pt x="68" y="423"/>
                  </a:lnTo>
                  <a:lnTo>
                    <a:pt x="68" y="423"/>
                  </a:lnTo>
                  <a:lnTo>
                    <a:pt x="71" y="423"/>
                  </a:lnTo>
                  <a:lnTo>
                    <a:pt x="71" y="423"/>
                  </a:lnTo>
                  <a:lnTo>
                    <a:pt x="74" y="423"/>
                  </a:lnTo>
                  <a:lnTo>
                    <a:pt x="77" y="426"/>
                  </a:lnTo>
                  <a:lnTo>
                    <a:pt x="80" y="429"/>
                  </a:lnTo>
                  <a:lnTo>
                    <a:pt x="86" y="429"/>
                  </a:lnTo>
                  <a:lnTo>
                    <a:pt x="89" y="429"/>
                  </a:lnTo>
                  <a:lnTo>
                    <a:pt x="89" y="429"/>
                  </a:lnTo>
                  <a:lnTo>
                    <a:pt x="92" y="426"/>
                  </a:lnTo>
                  <a:lnTo>
                    <a:pt x="92" y="420"/>
                  </a:lnTo>
                  <a:lnTo>
                    <a:pt x="98" y="402"/>
                  </a:lnTo>
                  <a:lnTo>
                    <a:pt x="95" y="399"/>
                  </a:lnTo>
                  <a:lnTo>
                    <a:pt x="92" y="399"/>
                  </a:lnTo>
                  <a:lnTo>
                    <a:pt x="92" y="396"/>
                  </a:lnTo>
                  <a:lnTo>
                    <a:pt x="92" y="390"/>
                  </a:lnTo>
                  <a:lnTo>
                    <a:pt x="92" y="387"/>
                  </a:lnTo>
                  <a:lnTo>
                    <a:pt x="92" y="381"/>
                  </a:lnTo>
                  <a:lnTo>
                    <a:pt x="92" y="378"/>
                  </a:lnTo>
                  <a:lnTo>
                    <a:pt x="86" y="375"/>
                  </a:lnTo>
                  <a:lnTo>
                    <a:pt x="86" y="372"/>
                  </a:lnTo>
                  <a:lnTo>
                    <a:pt x="86" y="369"/>
                  </a:lnTo>
                  <a:lnTo>
                    <a:pt x="89" y="360"/>
                  </a:lnTo>
                  <a:lnTo>
                    <a:pt x="89" y="357"/>
                  </a:lnTo>
                  <a:lnTo>
                    <a:pt x="92" y="357"/>
                  </a:lnTo>
                  <a:lnTo>
                    <a:pt x="95" y="357"/>
                  </a:lnTo>
                  <a:lnTo>
                    <a:pt x="95" y="354"/>
                  </a:lnTo>
                  <a:lnTo>
                    <a:pt x="98" y="354"/>
                  </a:lnTo>
                  <a:lnTo>
                    <a:pt x="98" y="351"/>
                  </a:lnTo>
                  <a:lnTo>
                    <a:pt x="98" y="351"/>
                  </a:lnTo>
                  <a:lnTo>
                    <a:pt x="98" y="348"/>
                  </a:lnTo>
                  <a:lnTo>
                    <a:pt x="98" y="342"/>
                  </a:lnTo>
                  <a:lnTo>
                    <a:pt x="98" y="339"/>
                  </a:lnTo>
                  <a:lnTo>
                    <a:pt x="98" y="336"/>
                  </a:lnTo>
                  <a:lnTo>
                    <a:pt x="98" y="330"/>
                  </a:lnTo>
                  <a:lnTo>
                    <a:pt x="89" y="324"/>
                  </a:lnTo>
                  <a:lnTo>
                    <a:pt x="89" y="321"/>
                  </a:lnTo>
                  <a:lnTo>
                    <a:pt x="86" y="321"/>
                  </a:lnTo>
                  <a:lnTo>
                    <a:pt x="86" y="321"/>
                  </a:lnTo>
                  <a:lnTo>
                    <a:pt x="86" y="318"/>
                  </a:lnTo>
                  <a:lnTo>
                    <a:pt x="83" y="318"/>
                  </a:lnTo>
                  <a:lnTo>
                    <a:pt x="80" y="318"/>
                  </a:lnTo>
                  <a:lnTo>
                    <a:pt x="80" y="318"/>
                  </a:lnTo>
                  <a:lnTo>
                    <a:pt x="80" y="315"/>
                  </a:lnTo>
                  <a:lnTo>
                    <a:pt x="80" y="312"/>
                  </a:lnTo>
                  <a:lnTo>
                    <a:pt x="77" y="309"/>
                  </a:lnTo>
                  <a:lnTo>
                    <a:pt x="77" y="306"/>
                  </a:lnTo>
                  <a:lnTo>
                    <a:pt x="71" y="300"/>
                  </a:lnTo>
                  <a:lnTo>
                    <a:pt x="71" y="297"/>
                  </a:lnTo>
                  <a:lnTo>
                    <a:pt x="71" y="297"/>
                  </a:lnTo>
                  <a:lnTo>
                    <a:pt x="74" y="294"/>
                  </a:lnTo>
                  <a:lnTo>
                    <a:pt x="80" y="291"/>
                  </a:lnTo>
                  <a:lnTo>
                    <a:pt x="80" y="288"/>
                  </a:lnTo>
                  <a:lnTo>
                    <a:pt x="83" y="285"/>
                  </a:lnTo>
                  <a:lnTo>
                    <a:pt x="86" y="285"/>
                  </a:lnTo>
                  <a:lnTo>
                    <a:pt x="89" y="285"/>
                  </a:lnTo>
                  <a:lnTo>
                    <a:pt x="92" y="285"/>
                  </a:lnTo>
                  <a:lnTo>
                    <a:pt x="92" y="285"/>
                  </a:lnTo>
                  <a:lnTo>
                    <a:pt x="95" y="285"/>
                  </a:lnTo>
                  <a:lnTo>
                    <a:pt x="95" y="282"/>
                  </a:lnTo>
                  <a:lnTo>
                    <a:pt x="98" y="279"/>
                  </a:lnTo>
                  <a:lnTo>
                    <a:pt x="98" y="276"/>
                  </a:lnTo>
                  <a:lnTo>
                    <a:pt x="101" y="276"/>
                  </a:lnTo>
                  <a:lnTo>
                    <a:pt x="101" y="273"/>
                  </a:lnTo>
                  <a:lnTo>
                    <a:pt x="104" y="270"/>
                  </a:lnTo>
                  <a:lnTo>
                    <a:pt x="104" y="267"/>
                  </a:lnTo>
                  <a:lnTo>
                    <a:pt x="107" y="264"/>
                  </a:lnTo>
                  <a:lnTo>
                    <a:pt x="107" y="261"/>
                  </a:lnTo>
                  <a:lnTo>
                    <a:pt x="110" y="258"/>
                  </a:lnTo>
                  <a:lnTo>
                    <a:pt x="113" y="255"/>
                  </a:lnTo>
                  <a:lnTo>
                    <a:pt x="113" y="252"/>
                  </a:lnTo>
                  <a:lnTo>
                    <a:pt x="113" y="249"/>
                  </a:lnTo>
                  <a:lnTo>
                    <a:pt x="113" y="246"/>
                  </a:lnTo>
                  <a:lnTo>
                    <a:pt x="113" y="246"/>
                  </a:lnTo>
                  <a:lnTo>
                    <a:pt x="113" y="240"/>
                  </a:lnTo>
                  <a:lnTo>
                    <a:pt x="113" y="240"/>
                  </a:lnTo>
                  <a:lnTo>
                    <a:pt x="113" y="237"/>
                  </a:lnTo>
                  <a:lnTo>
                    <a:pt x="110" y="231"/>
                  </a:lnTo>
                  <a:lnTo>
                    <a:pt x="107" y="225"/>
                  </a:lnTo>
                  <a:lnTo>
                    <a:pt x="107" y="222"/>
                  </a:lnTo>
                  <a:lnTo>
                    <a:pt x="107" y="219"/>
                  </a:lnTo>
                  <a:lnTo>
                    <a:pt x="107" y="216"/>
                  </a:lnTo>
                  <a:lnTo>
                    <a:pt x="107" y="204"/>
                  </a:lnTo>
                  <a:lnTo>
                    <a:pt x="107" y="198"/>
                  </a:lnTo>
                  <a:lnTo>
                    <a:pt x="101" y="192"/>
                  </a:lnTo>
                  <a:lnTo>
                    <a:pt x="101" y="189"/>
                  </a:lnTo>
                  <a:lnTo>
                    <a:pt x="98" y="186"/>
                  </a:lnTo>
                  <a:lnTo>
                    <a:pt x="98" y="180"/>
                  </a:lnTo>
                  <a:lnTo>
                    <a:pt x="95" y="177"/>
                  </a:lnTo>
                  <a:lnTo>
                    <a:pt x="89" y="162"/>
                  </a:lnTo>
                  <a:lnTo>
                    <a:pt x="86" y="159"/>
                  </a:lnTo>
                  <a:lnTo>
                    <a:pt x="83" y="159"/>
                  </a:lnTo>
                  <a:lnTo>
                    <a:pt x="80" y="159"/>
                  </a:lnTo>
                  <a:lnTo>
                    <a:pt x="80" y="162"/>
                  </a:lnTo>
                  <a:lnTo>
                    <a:pt x="77" y="162"/>
                  </a:lnTo>
                  <a:lnTo>
                    <a:pt x="77" y="159"/>
                  </a:lnTo>
                  <a:lnTo>
                    <a:pt x="74" y="156"/>
                  </a:lnTo>
                  <a:lnTo>
                    <a:pt x="74" y="153"/>
                  </a:lnTo>
                  <a:lnTo>
                    <a:pt x="74" y="150"/>
                  </a:lnTo>
                  <a:lnTo>
                    <a:pt x="71" y="150"/>
                  </a:lnTo>
                  <a:lnTo>
                    <a:pt x="65" y="150"/>
                  </a:lnTo>
                  <a:lnTo>
                    <a:pt x="62" y="147"/>
                  </a:lnTo>
                  <a:lnTo>
                    <a:pt x="59" y="147"/>
                  </a:lnTo>
                  <a:lnTo>
                    <a:pt x="59" y="144"/>
                  </a:lnTo>
                  <a:lnTo>
                    <a:pt x="56" y="138"/>
                  </a:lnTo>
                  <a:lnTo>
                    <a:pt x="56" y="135"/>
                  </a:lnTo>
                  <a:lnTo>
                    <a:pt x="53" y="132"/>
                  </a:lnTo>
                  <a:lnTo>
                    <a:pt x="50" y="126"/>
                  </a:lnTo>
                  <a:lnTo>
                    <a:pt x="41" y="117"/>
                  </a:lnTo>
                  <a:lnTo>
                    <a:pt x="47" y="108"/>
                  </a:lnTo>
                  <a:lnTo>
                    <a:pt x="47" y="102"/>
                  </a:lnTo>
                  <a:lnTo>
                    <a:pt x="50" y="102"/>
                  </a:lnTo>
                  <a:lnTo>
                    <a:pt x="50" y="99"/>
                  </a:lnTo>
                  <a:lnTo>
                    <a:pt x="53" y="99"/>
                  </a:lnTo>
                  <a:lnTo>
                    <a:pt x="53" y="99"/>
                  </a:lnTo>
                  <a:lnTo>
                    <a:pt x="56" y="96"/>
                  </a:lnTo>
                  <a:lnTo>
                    <a:pt x="59" y="93"/>
                  </a:lnTo>
                  <a:lnTo>
                    <a:pt x="71" y="84"/>
                  </a:lnTo>
                  <a:lnTo>
                    <a:pt x="77" y="84"/>
                  </a:lnTo>
                  <a:lnTo>
                    <a:pt x="80" y="84"/>
                  </a:lnTo>
                  <a:lnTo>
                    <a:pt x="83" y="84"/>
                  </a:lnTo>
                  <a:lnTo>
                    <a:pt x="83" y="84"/>
                  </a:lnTo>
                  <a:lnTo>
                    <a:pt x="89" y="81"/>
                  </a:lnTo>
                  <a:lnTo>
                    <a:pt x="101" y="81"/>
                  </a:lnTo>
                  <a:lnTo>
                    <a:pt x="116" y="78"/>
                  </a:lnTo>
                  <a:lnTo>
                    <a:pt x="119" y="75"/>
                  </a:lnTo>
                  <a:lnTo>
                    <a:pt x="119" y="75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69"/>
                  </a:lnTo>
                  <a:lnTo>
                    <a:pt x="116" y="69"/>
                  </a:lnTo>
                  <a:lnTo>
                    <a:pt x="116" y="66"/>
                  </a:lnTo>
                  <a:lnTo>
                    <a:pt x="113" y="63"/>
                  </a:lnTo>
                  <a:lnTo>
                    <a:pt x="110" y="60"/>
                  </a:lnTo>
                  <a:lnTo>
                    <a:pt x="110" y="57"/>
                  </a:lnTo>
                  <a:lnTo>
                    <a:pt x="110" y="57"/>
                  </a:lnTo>
                  <a:lnTo>
                    <a:pt x="113" y="54"/>
                  </a:lnTo>
                  <a:lnTo>
                    <a:pt x="113" y="51"/>
                  </a:lnTo>
                  <a:lnTo>
                    <a:pt x="113" y="51"/>
                  </a:lnTo>
                  <a:lnTo>
                    <a:pt x="110" y="48"/>
                  </a:lnTo>
                  <a:lnTo>
                    <a:pt x="110" y="45"/>
                  </a:lnTo>
                  <a:lnTo>
                    <a:pt x="110" y="45"/>
                  </a:lnTo>
                  <a:lnTo>
                    <a:pt x="110" y="42"/>
                  </a:lnTo>
                  <a:lnTo>
                    <a:pt x="113" y="42"/>
                  </a:lnTo>
                  <a:lnTo>
                    <a:pt x="116" y="42"/>
                  </a:lnTo>
                  <a:lnTo>
                    <a:pt x="119" y="42"/>
                  </a:lnTo>
                  <a:lnTo>
                    <a:pt x="119" y="39"/>
                  </a:lnTo>
                  <a:lnTo>
                    <a:pt x="119" y="36"/>
                  </a:lnTo>
                  <a:lnTo>
                    <a:pt x="119" y="33"/>
                  </a:lnTo>
                  <a:lnTo>
                    <a:pt x="119" y="33"/>
                  </a:lnTo>
                  <a:lnTo>
                    <a:pt x="125" y="33"/>
                  </a:lnTo>
                  <a:lnTo>
                    <a:pt x="128" y="30"/>
                  </a:lnTo>
                  <a:lnTo>
                    <a:pt x="137" y="24"/>
                  </a:lnTo>
                  <a:lnTo>
                    <a:pt x="140" y="21"/>
                  </a:lnTo>
                  <a:lnTo>
                    <a:pt x="140" y="21"/>
                  </a:lnTo>
                  <a:lnTo>
                    <a:pt x="143" y="21"/>
                  </a:lnTo>
                  <a:lnTo>
                    <a:pt x="143" y="21"/>
                  </a:lnTo>
                  <a:lnTo>
                    <a:pt x="143" y="24"/>
                  </a:lnTo>
                  <a:lnTo>
                    <a:pt x="152" y="27"/>
                  </a:lnTo>
                  <a:lnTo>
                    <a:pt x="152" y="27"/>
                  </a:lnTo>
                  <a:lnTo>
                    <a:pt x="155" y="21"/>
                  </a:lnTo>
                  <a:lnTo>
                    <a:pt x="158" y="21"/>
                  </a:lnTo>
                  <a:lnTo>
                    <a:pt x="161" y="21"/>
                  </a:lnTo>
                  <a:lnTo>
                    <a:pt x="164" y="21"/>
                  </a:lnTo>
                  <a:lnTo>
                    <a:pt x="164" y="21"/>
                  </a:lnTo>
                  <a:lnTo>
                    <a:pt x="167" y="21"/>
                  </a:lnTo>
                  <a:lnTo>
                    <a:pt x="167" y="18"/>
                  </a:lnTo>
                  <a:lnTo>
                    <a:pt x="170" y="15"/>
                  </a:lnTo>
                  <a:lnTo>
                    <a:pt x="170" y="12"/>
                  </a:lnTo>
                  <a:lnTo>
                    <a:pt x="185" y="6"/>
                  </a:lnTo>
                  <a:lnTo>
                    <a:pt x="194" y="0"/>
                  </a:lnTo>
                  <a:lnTo>
                    <a:pt x="200" y="3"/>
                  </a:lnTo>
                  <a:lnTo>
                    <a:pt x="206" y="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23" name="Freeform 25"/>
            <p:cNvSpPr/>
            <p:nvPr/>
          </p:nvSpPr>
          <p:spPr bwMode="auto">
            <a:xfrm>
              <a:off x="1775732" y="3557588"/>
              <a:ext cx="1095375" cy="1370013"/>
            </a:xfrm>
            <a:custGeom>
              <a:avLst/>
              <a:gdLst>
                <a:gd name="T0" fmla="*/ 543 w 690"/>
                <a:gd name="T1" fmla="*/ 30 h 863"/>
                <a:gd name="T2" fmla="*/ 582 w 690"/>
                <a:gd name="T3" fmla="*/ 27 h 863"/>
                <a:gd name="T4" fmla="*/ 624 w 690"/>
                <a:gd name="T5" fmla="*/ 51 h 863"/>
                <a:gd name="T6" fmla="*/ 627 w 690"/>
                <a:gd name="T7" fmla="*/ 72 h 863"/>
                <a:gd name="T8" fmla="*/ 651 w 690"/>
                <a:gd name="T9" fmla="*/ 93 h 863"/>
                <a:gd name="T10" fmla="*/ 654 w 690"/>
                <a:gd name="T11" fmla="*/ 108 h 863"/>
                <a:gd name="T12" fmla="*/ 651 w 690"/>
                <a:gd name="T13" fmla="*/ 135 h 863"/>
                <a:gd name="T14" fmla="*/ 654 w 690"/>
                <a:gd name="T15" fmla="*/ 156 h 863"/>
                <a:gd name="T16" fmla="*/ 678 w 690"/>
                <a:gd name="T17" fmla="*/ 174 h 863"/>
                <a:gd name="T18" fmla="*/ 684 w 690"/>
                <a:gd name="T19" fmla="*/ 213 h 863"/>
                <a:gd name="T20" fmla="*/ 675 w 690"/>
                <a:gd name="T21" fmla="*/ 258 h 863"/>
                <a:gd name="T22" fmla="*/ 660 w 690"/>
                <a:gd name="T23" fmla="*/ 285 h 863"/>
                <a:gd name="T24" fmla="*/ 633 w 690"/>
                <a:gd name="T25" fmla="*/ 306 h 863"/>
                <a:gd name="T26" fmla="*/ 597 w 690"/>
                <a:gd name="T27" fmla="*/ 357 h 863"/>
                <a:gd name="T28" fmla="*/ 606 w 690"/>
                <a:gd name="T29" fmla="*/ 384 h 863"/>
                <a:gd name="T30" fmla="*/ 573 w 690"/>
                <a:gd name="T31" fmla="*/ 402 h 863"/>
                <a:gd name="T32" fmla="*/ 579 w 690"/>
                <a:gd name="T33" fmla="*/ 426 h 863"/>
                <a:gd name="T34" fmla="*/ 570 w 690"/>
                <a:gd name="T35" fmla="*/ 462 h 863"/>
                <a:gd name="T36" fmla="*/ 549 w 690"/>
                <a:gd name="T37" fmla="*/ 468 h 863"/>
                <a:gd name="T38" fmla="*/ 519 w 690"/>
                <a:gd name="T39" fmla="*/ 498 h 863"/>
                <a:gd name="T40" fmla="*/ 459 w 690"/>
                <a:gd name="T41" fmla="*/ 504 h 863"/>
                <a:gd name="T42" fmla="*/ 420 w 690"/>
                <a:gd name="T43" fmla="*/ 513 h 863"/>
                <a:gd name="T44" fmla="*/ 399 w 690"/>
                <a:gd name="T45" fmla="*/ 531 h 863"/>
                <a:gd name="T46" fmla="*/ 381 w 690"/>
                <a:gd name="T47" fmla="*/ 525 h 863"/>
                <a:gd name="T48" fmla="*/ 357 w 690"/>
                <a:gd name="T49" fmla="*/ 531 h 863"/>
                <a:gd name="T50" fmla="*/ 342 w 690"/>
                <a:gd name="T51" fmla="*/ 555 h 863"/>
                <a:gd name="T52" fmla="*/ 339 w 690"/>
                <a:gd name="T53" fmla="*/ 587 h 863"/>
                <a:gd name="T54" fmla="*/ 324 w 690"/>
                <a:gd name="T55" fmla="*/ 617 h 863"/>
                <a:gd name="T56" fmla="*/ 369 w 690"/>
                <a:gd name="T57" fmla="*/ 644 h 863"/>
                <a:gd name="T58" fmla="*/ 369 w 690"/>
                <a:gd name="T59" fmla="*/ 677 h 863"/>
                <a:gd name="T60" fmla="*/ 384 w 690"/>
                <a:gd name="T61" fmla="*/ 698 h 863"/>
                <a:gd name="T62" fmla="*/ 375 w 690"/>
                <a:gd name="T63" fmla="*/ 725 h 863"/>
                <a:gd name="T64" fmla="*/ 357 w 690"/>
                <a:gd name="T65" fmla="*/ 752 h 863"/>
                <a:gd name="T66" fmla="*/ 342 w 690"/>
                <a:gd name="T67" fmla="*/ 785 h 863"/>
                <a:gd name="T68" fmla="*/ 321 w 690"/>
                <a:gd name="T69" fmla="*/ 809 h 863"/>
                <a:gd name="T70" fmla="*/ 315 w 690"/>
                <a:gd name="T71" fmla="*/ 848 h 863"/>
                <a:gd name="T72" fmla="*/ 267 w 690"/>
                <a:gd name="T73" fmla="*/ 860 h 863"/>
                <a:gd name="T74" fmla="*/ 252 w 690"/>
                <a:gd name="T75" fmla="*/ 854 h 863"/>
                <a:gd name="T76" fmla="*/ 225 w 690"/>
                <a:gd name="T77" fmla="*/ 824 h 863"/>
                <a:gd name="T78" fmla="*/ 144 w 690"/>
                <a:gd name="T79" fmla="*/ 797 h 863"/>
                <a:gd name="T80" fmla="*/ 96 w 690"/>
                <a:gd name="T81" fmla="*/ 773 h 863"/>
                <a:gd name="T82" fmla="*/ 78 w 690"/>
                <a:gd name="T83" fmla="*/ 761 h 863"/>
                <a:gd name="T84" fmla="*/ 45 w 690"/>
                <a:gd name="T85" fmla="*/ 722 h 863"/>
                <a:gd name="T86" fmla="*/ 27 w 690"/>
                <a:gd name="T87" fmla="*/ 710 h 863"/>
                <a:gd name="T88" fmla="*/ 0 w 690"/>
                <a:gd name="T89" fmla="*/ 689 h 863"/>
                <a:gd name="T90" fmla="*/ 51 w 690"/>
                <a:gd name="T91" fmla="*/ 653 h 863"/>
                <a:gd name="T92" fmla="*/ 117 w 690"/>
                <a:gd name="T93" fmla="*/ 357 h 863"/>
                <a:gd name="T94" fmla="*/ 159 w 690"/>
                <a:gd name="T95" fmla="*/ 306 h 863"/>
                <a:gd name="T96" fmla="*/ 132 w 690"/>
                <a:gd name="T97" fmla="*/ 282 h 863"/>
                <a:gd name="T98" fmla="*/ 150 w 690"/>
                <a:gd name="T99" fmla="*/ 42 h 863"/>
                <a:gd name="T100" fmla="*/ 174 w 690"/>
                <a:gd name="T101" fmla="*/ 72 h 863"/>
                <a:gd name="T102" fmla="*/ 252 w 690"/>
                <a:gd name="T103" fmla="*/ 207 h 863"/>
                <a:gd name="T104" fmla="*/ 264 w 690"/>
                <a:gd name="T105" fmla="*/ 228 h 863"/>
                <a:gd name="T106" fmla="*/ 246 w 690"/>
                <a:gd name="T107" fmla="*/ 192 h 863"/>
                <a:gd name="T108" fmla="*/ 255 w 690"/>
                <a:gd name="T109" fmla="*/ 111 h 863"/>
                <a:gd name="T110" fmla="*/ 279 w 690"/>
                <a:gd name="T111" fmla="*/ 126 h 863"/>
                <a:gd name="T112" fmla="*/ 297 w 690"/>
                <a:gd name="T113" fmla="*/ 162 h 863"/>
                <a:gd name="T114" fmla="*/ 333 w 690"/>
                <a:gd name="T115" fmla="*/ 180 h 863"/>
                <a:gd name="T116" fmla="*/ 378 w 690"/>
                <a:gd name="T117" fmla="*/ 162 h 863"/>
                <a:gd name="T118" fmla="*/ 411 w 690"/>
                <a:gd name="T119" fmla="*/ 147 h 863"/>
                <a:gd name="T120" fmla="*/ 435 w 690"/>
                <a:gd name="T121" fmla="*/ 120 h 863"/>
                <a:gd name="T122" fmla="*/ 474 w 690"/>
                <a:gd name="T123" fmla="*/ 66 h 863"/>
                <a:gd name="T124" fmla="*/ 495 w 690"/>
                <a:gd name="T125" fmla="*/ 21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90" h="863">
                  <a:moveTo>
                    <a:pt x="519" y="3"/>
                  </a:moveTo>
                  <a:lnTo>
                    <a:pt x="525" y="3"/>
                  </a:lnTo>
                  <a:lnTo>
                    <a:pt x="531" y="3"/>
                  </a:lnTo>
                  <a:lnTo>
                    <a:pt x="534" y="3"/>
                  </a:lnTo>
                  <a:lnTo>
                    <a:pt x="537" y="6"/>
                  </a:lnTo>
                  <a:lnTo>
                    <a:pt x="540" y="9"/>
                  </a:lnTo>
                  <a:lnTo>
                    <a:pt x="543" y="15"/>
                  </a:lnTo>
                  <a:lnTo>
                    <a:pt x="543" y="15"/>
                  </a:lnTo>
                  <a:lnTo>
                    <a:pt x="543" y="18"/>
                  </a:lnTo>
                  <a:lnTo>
                    <a:pt x="543" y="27"/>
                  </a:lnTo>
                  <a:lnTo>
                    <a:pt x="543" y="27"/>
                  </a:lnTo>
                  <a:lnTo>
                    <a:pt x="543" y="30"/>
                  </a:lnTo>
                  <a:lnTo>
                    <a:pt x="546" y="33"/>
                  </a:lnTo>
                  <a:lnTo>
                    <a:pt x="555" y="33"/>
                  </a:lnTo>
                  <a:lnTo>
                    <a:pt x="558" y="33"/>
                  </a:lnTo>
                  <a:lnTo>
                    <a:pt x="561" y="33"/>
                  </a:lnTo>
                  <a:lnTo>
                    <a:pt x="561" y="27"/>
                  </a:lnTo>
                  <a:lnTo>
                    <a:pt x="564" y="27"/>
                  </a:lnTo>
                  <a:lnTo>
                    <a:pt x="564" y="27"/>
                  </a:lnTo>
                  <a:lnTo>
                    <a:pt x="567" y="30"/>
                  </a:lnTo>
                  <a:lnTo>
                    <a:pt x="570" y="30"/>
                  </a:lnTo>
                  <a:lnTo>
                    <a:pt x="573" y="30"/>
                  </a:lnTo>
                  <a:lnTo>
                    <a:pt x="579" y="27"/>
                  </a:lnTo>
                  <a:lnTo>
                    <a:pt x="582" y="27"/>
                  </a:lnTo>
                  <a:lnTo>
                    <a:pt x="585" y="30"/>
                  </a:lnTo>
                  <a:lnTo>
                    <a:pt x="588" y="30"/>
                  </a:lnTo>
                  <a:lnTo>
                    <a:pt x="591" y="27"/>
                  </a:lnTo>
                  <a:lnTo>
                    <a:pt x="594" y="27"/>
                  </a:lnTo>
                  <a:lnTo>
                    <a:pt x="597" y="30"/>
                  </a:lnTo>
                  <a:lnTo>
                    <a:pt x="597" y="30"/>
                  </a:lnTo>
                  <a:lnTo>
                    <a:pt x="600" y="36"/>
                  </a:lnTo>
                  <a:lnTo>
                    <a:pt x="606" y="45"/>
                  </a:lnTo>
                  <a:lnTo>
                    <a:pt x="609" y="45"/>
                  </a:lnTo>
                  <a:lnTo>
                    <a:pt x="609" y="48"/>
                  </a:lnTo>
                  <a:lnTo>
                    <a:pt x="615" y="51"/>
                  </a:lnTo>
                  <a:lnTo>
                    <a:pt x="624" y="51"/>
                  </a:lnTo>
                  <a:lnTo>
                    <a:pt x="624" y="54"/>
                  </a:lnTo>
                  <a:lnTo>
                    <a:pt x="627" y="54"/>
                  </a:lnTo>
                  <a:lnTo>
                    <a:pt x="627" y="57"/>
                  </a:lnTo>
                  <a:lnTo>
                    <a:pt x="624" y="60"/>
                  </a:lnTo>
                  <a:lnTo>
                    <a:pt x="624" y="60"/>
                  </a:lnTo>
                  <a:lnTo>
                    <a:pt x="621" y="63"/>
                  </a:lnTo>
                  <a:lnTo>
                    <a:pt x="621" y="63"/>
                  </a:lnTo>
                  <a:lnTo>
                    <a:pt x="621" y="63"/>
                  </a:lnTo>
                  <a:lnTo>
                    <a:pt x="618" y="66"/>
                  </a:lnTo>
                  <a:lnTo>
                    <a:pt x="621" y="69"/>
                  </a:lnTo>
                  <a:lnTo>
                    <a:pt x="621" y="69"/>
                  </a:lnTo>
                  <a:lnTo>
                    <a:pt x="627" y="72"/>
                  </a:lnTo>
                  <a:lnTo>
                    <a:pt x="630" y="72"/>
                  </a:lnTo>
                  <a:lnTo>
                    <a:pt x="636" y="75"/>
                  </a:lnTo>
                  <a:lnTo>
                    <a:pt x="642" y="75"/>
                  </a:lnTo>
                  <a:lnTo>
                    <a:pt x="648" y="81"/>
                  </a:lnTo>
                  <a:lnTo>
                    <a:pt x="651" y="78"/>
                  </a:lnTo>
                  <a:lnTo>
                    <a:pt x="651" y="81"/>
                  </a:lnTo>
                  <a:lnTo>
                    <a:pt x="654" y="81"/>
                  </a:lnTo>
                  <a:lnTo>
                    <a:pt x="654" y="84"/>
                  </a:lnTo>
                  <a:lnTo>
                    <a:pt x="654" y="84"/>
                  </a:lnTo>
                  <a:lnTo>
                    <a:pt x="651" y="87"/>
                  </a:lnTo>
                  <a:lnTo>
                    <a:pt x="651" y="90"/>
                  </a:lnTo>
                  <a:lnTo>
                    <a:pt x="651" y="93"/>
                  </a:lnTo>
                  <a:lnTo>
                    <a:pt x="651" y="93"/>
                  </a:lnTo>
                  <a:lnTo>
                    <a:pt x="651" y="96"/>
                  </a:lnTo>
                  <a:lnTo>
                    <a:pt x="651" y="99"/>
                  </a:lnTo>
                  <a:lnTo>
                    <a:pt x="654" y="99"/>
                  </a:lnTo>
                  <a:lnTo>
                    <a:pt x="657" y="96"/>
                  </a:lnTo>
                  <a:lnTo>
                    <a:pt x="657" y="96"/>
                  </a:lnTo>
                  <a:lnTo>
                    <a:pt x="660" y="96"/>
                  </a:lnTo>
                  <a:lnTo>
                    <a:pt x="660" y="99"/>
                  </a:lnTo>
                  <a:lnTo>
                    <a:pt x="663" y="99"/>
                  </a:lnTo>
                  <a:lnTo>
                    <a:pt x="660" y="102"/>
                  </a:lnTo>
                  <a:lnTo>
                    <a:pt x="660" y="105"/>
                  </a:lnTo>
                  <a:lnTo>
                    <a:pt x="654" y="108"/>
                  </a:lnTo>
                  <a:lnTo>
                    <a:pt x="651" y="114"/>
                  </a:lnTo>
                  <a:lnTo>
                    <a:pt x="648" y="114"/>
                  </a:lnTo>
                  <a:lnTo>
                    <a:pt x="645" y="117"/>
                  </a:lnTo>
                  <a:lnTo>
                    <a:pt x="645" y="120"/>
                  </a:lnTo>
                  <a:lnTo>
                    <a:pt x="645" y="123"/>
                  </a:lnTo>
                  <a:lnTo>
                    <a:pt x="645" y="123"/>
                  </a:lnTo>
                  <a:lnTo>
                    <a:pt x="645" y="126"/>
                  </a:lnTo>
                  <a:lnTo>
                    <a:pt x="645" y="129"/>
                  </a:lnTo>
                  <a:lnTo>
                    <a:pt x="645" y="129"/>
                  </a:lnTo>
                  <a:lnTo>
                    <a:pt x="648" y="132"/>
                  </a:lnTo>
                  <a:lnTo>
                    <a:pt x="651" y="135"/>
                  </a:lnTo>
                  <a:lnTo>
                    <a:pt x="651" y="135"/>
                  </a:lnTo>
                  <a:lnTo>
                    <a:pt x="651" y="138"/>
                  </a:lnTo>
                  <a:lnTo>
                    <a:pt x="651" y="141"/>
                  </a:lnTo>
                  <a:lnTo>
                    <a:pt x="645" y="144"/>
                  </a:lnTo>
                  <a:lnTo>
                    <a:pt x="645" y="147"/>
                  </a:lnTo>
                  <a:lnTo>
                    <a:pt x="642" y="150"/>
                  </a:lnTo>
                  <a:lnTo>
                    <a:pt x="642" y="150"/>
                  </a:lnTo>
                  <a:lnTo>
                    <a:pt x="645" y="153"/>
                  </a:lnTo>
                  <a:lnTo>
                    <a:pt x="645" y="153"/>
                  </a:lnTo>
                  <a:lnTo>
                    <a:pt x="651" y="153"/>
                  </a:lnTo>
                  <a:lnTo>
                    <a:pt x="651" y="153"/>
                  </a:lnTo>
                  <a:lnTo>
                    <a:pt x="654" y="153"/>
                  </a:lnTo>
                  <a:lnTo>
                    <a:pt x="654" y="156"/>
                  </a:lnTo>
                  <a:lnTo>
                    <a:pt x="654" y="159"/>
                  </a:lnTo>
                  <a:lnTo>
                    <a:pt x="654" y="162"/>
                  </a:lnTo>
                  <a:lnTo>
                    <a:pt x="651" y="162"/>
                  </a:lnTo>
                  <a:lnTo>
                    <a:pt x="651" y="165"/>
                  </a:lnTo>
                  <a:lnTo>
                    <a:pt x="651" y="168"/>
                  </a:lnTo>
                  <a:lnTo>
                    <a:pt x="654" y="168"/>
                  </a:lnTo>
                  <a:lnTo>
                    <a:pt x="657" y="171"/>
                  </a:lnTo>
                  <a:lnTo>
                    <a:pt x="660" y="174"/>
                  </a:lnTo>
                  <a:lnTo>
                    <a:pt x="663" y="174"/>
                  </a:lnTo>
                  <a:lnTo>
                    <a:pt x="675" y="174"/>
                  </a:lnTo>
                  <a:lnTo>
                    <a:pt x="678" y="174"/>
                  </a:lnTo>
                  <a:lnTo>
                    <a:pt x="678" y="174"/>
                  </a:lnTo>
                  <a:lnTo>
                    <a:pt x="678" y="177"/>
                  </a:lnTo>
                  <a:lnTo>
                    <a:pt x="678" y="180"/>
                  </a:lnTo>
                  <a:lnTo>
                    <a:pt x="675" y="183"/>
                  </a:lnTo>
                  <a:lnTo>
                    <a:pt x="675" y="186"/>
                  </a:lnTo>
                  <a:lnTo>
                    <a:pt x="678" y="186"/>
                  </a:lnTo>
                  <a:lnTo>
                    <a:pt x="678" y="192"/>
                  </a:lnTo>
                  <a:lnTo>
                    <a:pt x="681" y="195"/>
                  </a:lnTo>
                  <a:lnTo>
                    <a:pt x="681" y="198"/>
                  </a:lnTo>
                  <a:lnTo>
                    <a:pt x="684" y="201"/>
                  </a:lnTo>
                  <a:lnTo>
                    <a:pt x="687" y="204"/>
                  </a:lnTo>
                  <a:lnTo>
                    <a:pt x="690" y="207"/>
                  </a:lnTo>
                  <a:lnTo>
                    <a:pt x="684" y="213"/>
                  </a:lnTo>
                  <a:lnTo>
                    <a:pt x="684" y="216"/>
                  </a:lnTo>
                  <a:lnTo>
                    <a:pt x="687" y="234"/>
                  </a:lnTo>
                  <a:lnTo>
                    <a:pt x="687" y="237"/>
                  </a:lnTo>
                  <a:lnTo>
                    <a:pt x="687" y="240"/>
                  </a:lnTo>
                  <a:lnTo>
                    <a:pt x="684" y="240"/>
                  </a:lnTo>
                  <a:lnTo>
                    <a:pt x="684" y="243"/>
                  </a:lnTo>
                  <a:lnTo>
                    <a:pt x="684" y="246"/>
                  </a:lnTo>
                  <a:lnTo>
                    <a:pt x="684" y="246"/>
                  </a:lnTo>
                  <a:lnTo>
                    <a:pt x="684" y="249"/>
                  </a:lnTo>
                  <a:lnTo>
                    <a:pt x="684" y="252"/>
                  </a:lnTo>
                  <a:lnTo>
                    <a:pt x="678" y="255"/>
                  </a:lnTo>
                  <a:lnTo>
                    <a:pt x="675" y="258"/>
                  </a:lnTo>
                  <a:lnTo>
                    <a:pt x="675" y="261"/>
                  </a:lnTo>
                  <a:lnTo>
                    <a:pt x="672" y="267"/>
                  </a:lnTo>
                  <a:lnTo>
                    <a:pt x="669" y="270"/>
                  </a:lnTo>
                  <a:lnTo>
                    <a:pt x="669" y="270"/>
                  </a:lnTo>
                  <a:lnTo>
                    <a:pt x="666" y="270"/>
                  </a:lnTo>
                  <a:lnTo>
                    <a:pt x="663" y="270"/>
                  </a:lnTo>
                  <a:lnTo>
                    <a:pt x="663" y="273"/>
                  </a:lnTo>
                  <a:lnTo>
                    <a:pt x="660" y="276"/>
                  </a:lnTo>
                  <a:lnTo>
                    <a:pt x="657" y="279"/>
                  </a:lnTo>
                  <a:lnTo>
                    <a:pt x="660" y="279"/>
                  </a:lnTo>
                  <a:lnTo>
                    <a:pt x="660" y="282"/>
                  </a:lnTo>
                  <a:lnTo>
                    <a:pt x="660" y="285"/>
                  </a:lnTo>
                  <a:lnTo>
                    <a:pt x="660" y="288"/>
                  </a:lnTo>
                  <a:lnTo>
                    <a:pt x="660" y="291"/>
                  </a:lnTo>
                  <a:lnTo>
                    <a:pt x="657" y="294"/>
                  </a:lnTo>
                  <a:lnTo>
                    <a:pt x="654" y="297"/>
                  </a:lnTo>
                  <a:lnTo>
                    <a:pt x="651" y="297"/>
                  </a:lnTo>
                  <a:lnTo>
                    <a:pt x="648" y="300"/>
                  </a:lnTo>
                  <a:lnTo>
                    <a:pt x="645" y="300"/>
                  </a:lnTo>
                  <a:lnTo>
                    <a:pt x="642" y="303"/>
                  </a:lnTo>
                  <a:lnTo>
                    <a:pt x="642" y="306"/>
                  </a:lnTo>
                  <a:lnTo>
                    <a:pt x="639" y="306"/>
                  </a:lnTo>
                  <a:lnTo>
                    <a:pt x="636" y="306"/>
                  </a:lnTo>
                  <a:lnTo>
                    <a:pt x="633" y="306"/>
                  </a:lnTo>
                  <a:lnTo>
                    <a:pt x="630" y="309"/>
                  </a:lnTo>
                  <a:lnTo>
                    <a:pt x="621" y="327"/>
                  </a:lnTo>
                  <a:lnTo>
                    <a:pt x="618" y="330"/>
                  </a:lnTo>
                  <a:lnTo>
                    <a:pt x="612" y="336"/>
                  </a:lnTo>
                  <a:lnTo>
                    <a:pt x="606" y="342"/>
                  </a:lnTo>
                  <a:lnTo>
                    <a:pt x="594" y="348"/>
                  </a:lnTo>
                  <a:lnTo>
                    <a:pt x="594" y="351"/>
                  </a:lnTo>
                  <a:lnTo>
                    <a:pt x="591" y="351"/>
                  </a:lnTo>
                  <a:lnTo>
                    <a:pt x="594" y="354"/>
                  </a:lnTo>
                  <a:lnTo>
                    <a:pt x="594" y="354"/>
                  </a:lnTo>
                  <a:lnTo>
                    <a:pt x="594" y="357"/>
                  </a:lnTo>
                  <a:lnTo>
                    <a:pt x="597" y="357"/>
                  </a:lnTo>
                  <a:lnTo>
                    <a:pt x="597" y="360"/>
                  </a:lnTo>
                  <a:lnTo>
                    <a:pt x="597" y="360"/>
                  </a:lnTo>
                  <a:lnTo>
                    <a:pt x="597" y="366"/>
                  </a:lnTo>
                  <a:lnTo>
                    <a:pt x="597" y="366"/>
                  </a:lnTo>
                  <a:lnTo>
                    <a:pt x="597" y="369"/>
                  </a:lnTo>
                  <a:lnTo>
                    <a:pt x="597" y="369"/>
                  </a:lnTo>
                  <a:lnTo>
                    <a:pt x="600" y="372"/>
                  </a:lnTo>
                  <a:lnTo>
                    <a:pt x="600" y="375"/>
                  </a:lnTo>
                  <a:lnTo>
                    <a:pt x="600" y="378"/>
                  </a:lnTo>
                  <a:lnTo>
                    <a:pt x="603" y="378"/>
                  </a:lnTo>
                  <a:lnTo>
                    <a:pt x="606" y="381"/>
                  </a:lnTo>
                  <a:lnTo>
                    <a:pt x="606" y="384"/>
                  </a:lnTo>
                  <a:lnTo>
                    <a:pt x="606" y="387"/>
                  </a:lnTo>
                  <a:lnTo>
                    <a:pt x="606" y="390"/>
                  </a:lnTo>
                  <a:lnTo>
                    <a:pt x="606" y="396"/>
                  </a:lnTo>
                  <a:lnTo>
                    <a:pt x="603" y="399"/>
                  </a:lnTo>
                  <a:lnTo>
                    <a:pt x="585" y="402"/>
                  </a:lnTo>
                  <a:lnTo>
                    <a:pt x="582" y="402"/>
                  </a:lnTo>
                  <a:lnTo>
                    <a:pt x="579" y="399"/>
                  </a:lnTo>
                  <a:lnTo>
                    <a:pt x="579" y="399"/>
                  </a:lnTo>
                  <a:lnTo>
                    <a:pt x="576" y="396"/>
                  </a:lnTo>
                  <a:lnTo>
                    <a:pt x="573" y="396"/>
                  </a:lnTo>
                  <a:lnTo>
                    <a:pt x="573" y="399"/>
                  </a:lnTo>
                  <a:lnTo>
                    <a:pt x="573" y="402"/>
                  </a:lnTo>
                  <a:lnTo>
                    <a:pt x="570" y="402"/>
                  </a:lnTo>
                  <a:lnTo>
                    <a:pt x="573" y="405"/>
                  </a:lnTo>
                  <a:lnTo>
                    <a:pt x="573" y="405"/>
                  </a:lnTo>
                  <a:lnTo>
                    <a:pt x="570" y="408"/>
                  </a:lnTo>
                  <a:lnTo>
                    <a:pt x="570" y="411"/>
                  </a:lnTo>
                  <a:lnTo>
                    <a:pt x="570" y="414"/>
                  </a:lnTo>
                  <a:lnTo>
                    <a:pt x="567" y="417"/>
                  </a:lnTo>
                  <a:lnTo>
                    <a:pt x="570" y="420"/>
                  </a:lnTo>
                  <a:lnTo>
                    <a:pt x="570" y="420"/>
                  </a:lnTo>
                  <a:lnTo>
                    <a:pt x="573" y="423"/>
                  </a:lnTo>
                  <a:lnTo>
                    <a:pt x="579" y="423"/>
                  </a:lnTo>
                  <a:lnTo>
                    <a:pt x="579" y="426"/>
                  </a:lnTo>
                  <a:lnTo>
                    <a:pt x="582" y="426"/>
                  </a:lnTo>
                  <a:lnTo>
                    <a:pt x="582" y="429"/>
                  </a:lnTo>
                  <a:lnTo>
                    <a:pt x="582" y="429"/>
                  </a:lnTo>
                  <a:lnTo>
                    <a:pt x="582" y="432"/>
                  </a:lnTo>
                  <a:lnTo>
                    <a:pt x="573" y="450"/>
                  </a:lnTo>
                  <a:lnTo>
                    <a:pt x="570" y="453"/>
                  </a:lnTo>
                  <a:lnTo>
                    <a:pt x="564" y="456"/>
                  </a:lnTo>
                  <a:lnTo>
                    <a:pt x="564" y="456"/>
                  </a:lnTo>
                  <a:lnTo>
                    <a:pt x="567" y="459"/>
                  </a:lnTo>
                  <a:lnTo>
                    <a:pt x="567" y="459"/>
                  </a:lnTo>
                  <a:lnTo>
                    <a:pt x="570" y="459"/>
                  </a:lnTo>
                  <a:lnTo>
                    <a:pt x="570" y="462"/>
                  </a:lnTo>
                  <a:lnTo>
                    <a:pt x="570" y="465"/>
                  </a:lnTo>
                  <a:lnTo>
                    <a:pt x="570" y="465"/>
                  </a:lnTo>
                  <a:lnTo>
                    <a:pt x="567" y="468"/>
                  </a:lnTo>
                  <a:lnTo>
                    <a:pt x="567" y="468"/>
                  </a:lnTo>
                  <a:lnTo>
                    <a:pt x="564" y="468"/>
                  </a:lnTo>
                  <a:lnTo>
                    <a:pt x="561" y="468"/>
                  </a:lnTo>
                  <a:lnTo>
                    <a:pt x="558" y="465"/>
                  </a:lnTo>
                  <a:lnTo>
                    <a:pt x="555" y="465"/>
                  </a:lnTo>
                  <a:lnTo>
                    <a:pt x="555" y="465"/>
                  </a:lnTo>
                  <a:lnTo>
                    <a:pt x="552" y="465"/>
                  </a:lnTo>
                  <a:lnTo>
                    <a:pt x="552" y="468"/>
                  </a:lnTo>
                  <a:lnTo>
                    <a:pt x="549" y="468"/>
                  </a:lnTo>
                  <a:lnTo>
                    <a:pt x="549" y="471"/>
                  </a:lnTo>
                  <a:lnTo>
                    <a:pt x="549" y="474"/>
                  </a:lnTo>
                  <a:lnTo>
                    <a:pt x="546" y="474"/>
                  </a:lnTo>
                  <a:lnTo>
                    <a:pt x="543" y="477"/>
                  </a:lnTo>
                  <a:lnTo>
                    <a:pt x="540" y="477"/>
                  </a:lnTo>
                  <a:lnTo>
                    <a:pt x="540" y="480"/>
                  </a:lnTo>
                  <a:lnTo>
                    <a:pt x="540" y="483"/>
                  </a:lnTo>
                  <a:lnTo>
                    <a:pt x="537" y="486"/>
                  </a:lnTo>
                  <a:lnTo>
                    <a:pt x="537" y="489"/>
                  </a:lnTo>
                  <a:lnTo>
                    <a:pt x="525" y="498"/>
                  </a:lnTo>
                  <a:lnTo>
                    <a:pt x="519" y="498"/>
                  </a:lnTo>
                  <a:lnTo>
                    <a:pt x="519" y="498"/>
                  </a:lnTo>
                  <a:lnTo>
                    <a:pt x="513" y="492"/>
                  </a:lnTo>
                  <a:lnTo>
                    <a:pt x="510" y="489"/>
                  </a:lnTo>
                  <a:lnTo>
                    <a:pt x="507" y="486"/>
                  </a:lnTo>
                  <a:lnTo>
                    <a:pt x="504" y="489"/>
                  </a:lnTo>
                  <a:lnTo>
                    <a:pt x="489" y="492"/>
                  </a:lnTo>
                  <a:lnTo>
                    <a:pt x="486" y="492"/>
                  </a:lnTo>
                  <a:lnTo>
                    <a:pt x="486" y="492"/>
                  </a:lnTo>
                  <a:lnTo>
                    <a:pt x="483" y="492"/>
                  </a:lnTo>
                  <a:lnTo>
                    <a:pt x="480" y="492"/>
                  </a:lnTo>
                  <a:lnTo>
                    <a:pt x="477" y="492"/>
                  </a:lnTo>
                  <a:lnTo>
                    <a:pt x="474" y="495"/>
                  </a:lnTo>
                  <a:lnTo>
                    <a:pt x="459" y="504"/>
                  </a:lnTo>
                  <a:lnTo>
                    <a:pt x="456" y="504"/>
                  </a:lnTo>
                  <a:lnTo>
                    <a:pt x="453" y="504"/>
                  </a:lnTo>
                  <a:lnTo>
                    <a:pt x="447" y="510"/>
                  </a:lnTo>
                  <a:lnTo>
                    <a:pt x="444" y="510"/>
                  </a:lnTo>
                  <a:lnTo>
                    <a:pt x="444" y="510"/>
                  </a:lnTo>
                  <a:lnTo>
                    <a:pt x="441" y="510"/>
                  </a:lnTo>
                  <a:lnTo>
                    <a:pt x="438" y="507"/>
                  </a:lnTo>
                  <a:lnTo>
                    <a:pt x="429" y="504"/>
                  </a:lnTo>
                  <a:lnTo>
                    <a:pt x="426" y="504"/>
                  </a:lnTo>
                  <a:lnTo>
                    <a:pt x="423" y="504"/>
                  </a:lnTo>
                  <a:lnTo>
                    <a:pt x="423" y="507"/>
                  </a:lnTo>
                  <a:lnTo>
                    <a:pt x="420" y="513"/>
                  </a:lnTo>
                  <a:lnTo>
                    <a:pt x="417" y="513"/>
                  </a:lnTo>
                  <a:lnTo>
                    <a:pt x="417" y="516"/>
                  </a:lnTo>
                  <a:lnTo>
                    <a:pt x="414" y="519"/>
                  </a:lnTo>
                  <a:lnTo>
                    <a:pt x="411" y="519"/>
                  </a:lnTo>
                  <a:lnTo>
                    <a:pt x="411" y="519"/>
                  </a:lnTo>
                  <a:lnTo>
                    <a:pt x="408" y="516"/>
                  </a:lnTo>
                  <a:lnTo>
                    <a:pt x="408" y="513"/>
                  </a:lnTo>
                  <a:lnTo>
                    <a:pt x="405" y="513"/>
                  </a:lnTo>
                  <a:lnTo>
                    <a:pt x="399" y="516"/>
                  </a:lnTo>
                  <a:lnTo>
                    <a:pt x="396" y="522"/>
                  </a:lnTo>
                  <a:lnTo>
                    <a:pt x="399" y="528"/>
                  </a:lnTo>
                  <a:lnTo>
                    <a:pt x="399" y="531"/>
                  </a:lnTo>
                  <a:lnTo>
                    <a:pt x="396" y="534"/>
                  </a:lnTo>
                  <a:lnTo>
                    <a:pt x="393" y="534"/>
                  </a:lnTo>
                  <a:lnTo>
                    <a:pt x="393" y="537"/>
                  </a:lnTo>
                  <a:lnTo>
                    <a:pt x="384" y="534"/>
                  </a:lnTo>
                  <a:lnTo>
                    <a:pt x="384" y="534"/>
                  </a:lnTo>
                  <a:lnTo>
                    <a:pt x="381" y="534"/>
                  </a:lnTo>
                  <a:lnTo>
                    <a:pt x="381" y="534"/>
                  </a:lnTo>
                  <a:lnTo>
                    <a:pt x="381" y="534"/>
                  </a:lnTo>
                  <a:lnTo>
                    <a:pt x="378" y="531"/>
                  </a:lnTo>
                  <a:lnTo>
                    <a:pt x="378" y="528"/>
                  </a:lnTo>
                  <a:lnTo>
                    <a:pt x="378" y="528"/>
                  </a:lnTo>
                  <a:lnTo>
                    <a:pt x="381" y="525"/>
                  </a:lnTo>
                  <a:lnTo>
                    <a:pt x="381" y="525"/>
                  </a:lnTo>
                  <a:lnTo>
                    <a:pt x="381" y="522"/>
                  </a:lnTo>
                  <a:lnTo>
                    <a:pt x="381" y="522"/>
                  </a:lnTo>
                  <a:lnTo>
                    <a:pt x="381" y="519"/>
                  </a:lnTo>
                  <a:lnTo>
                    <a:pt x="378" y="519"/>
                  </a:lnTo>
                  <a:lnTo>
                    <a:pt x="375" y="516"/>
                  </a:lnTo>
                  <a:lnTo>
                    <a:pt x="372" y="519"/>
                  </a:lnTo>
                  <a:lnTo>
                    <a:pt x="372" y="519"/>
                  </a:lnTo>
                  <a:lnTo>
                    <a:pt x="366" y="522"/>
                  </a:lnTo>
                  <a:lnTo>
                    <a:pt x="363" y="528"/>
                  </a:lnTo>
                  <a:lnTo>
                    <a:pt x="360" y="531"/>
                  </a:lnTo>
                  <a:lnTo>
                    <a:pt x="357" y="531"/>
                  </a:lnTo>
                  <a:lnTo>
                    <a:pt x="354" y="531"/>
                  </a:lnTo>
                  <a:lnTo>
                    <a:pt x="345" y="528"/>
                  </a:lnTo>
                  <a:lnTo>
                    <a:pt x="342" y="531"/>
                  </a:lnTo>
                  <a:lnTo>
                    <a:pt x="336" y="537"/>
                  </a:lnTo>
                  <a:lnTo>
                    <a:pt x="333" y="537"/>
                  </a:lnTo>
                  <a:lnTo>
                    <a:pt x="333" y="540"/>
                  </a:lnTo>
                  <a:lnTo>
                    <a:pt x="336" y="543"/>
                  </a:lnTo>
                  <a:lnTo>
                    <a:pt x="339" y="546"/>
                  </a:lnTo>
                  <a:lnTo>
                    <a:pt x="339" y="549"/>
                  </a:lnTo>
                  <a:lnTo>
                    <a:pt x="339" y="552"/>
                  </a:lnTo>
                  <a:lnTo>
                    <a:pt x="342" y="552"/>
                  </a:lnTo>
                  <a:lnTo>
                    <a:pt x="342" y="555"/>
                  </a:lnTo>
                  <a:lnTo>
                    <a:pt x="342" y="558"/>
                  </a:lnTo>
                  <a:lnTo>
                    <a:pt x="339" y="560"/>
                  </a:lnTo>
                  <a:lnTo>
                    <a:pt x="339" y="566"/>
                  </a:lnTo>
                  <a:lnTo>
                    <a:pt x="336" y="566"/>
                  </a:lnTo>
                  <a:lnTo>
                    <a:pt x="336" y="569"/>
                  </a:lnTo>
                  <a:lnTo>
                    <a:pt x="336" y="575"/>
                  </a:lnTo>
                  <a:lnTo>
                    <a:pt x="336" y="578"/>
                  </a:lnTo>
                  <a:lnTo>
                    <a:pt x="336" y="578"/>
                  </a:lnTo>
                  <a:lnTo>
                    <a:pt x="336" y="581"/>
                  </a:lnTo>
                  <a:lnTo>
                    <a:pt x="339" y="581"/>
                  </a:lnTo>
                  <a:lnTo>
                    <a:pt x="339" y="584"/>
                  </a:lnTo>
                  <a:lnTo>
                    <a:pt x="339" y="587"/>
                  </a:lnTo>
                  <a:lnTo>
                    <a:pt x="336" y="596"/>
                  </a:lnTo>
                  <a:lnTo>
                    <a:pt x="333" y="599"/>
                  </a:lnTo>
                  <a:lnTo>
                    <a:pt x="333" y="599"/>
                  </a:lnTo>
                  <a:lnTo>
                    <a:pt x="330" y="599"/>
                  </a:lnTo>
                  <a:lnTo>
                    <a:pt x="327" y="599"/>
                  </a:lnTo>
                  <a:lnTo>
                    <a:pt x="327" y="602"/>
                  </a:lnTo>
                  <a:lnTo>
                    <a:pt x="327" y="602"/>
                  </a:lnTo>
                  <a:lnTo>
                    <a:pt x="330" y="605"/>
                  </a:lnTo>
                  <a:lnTo>
                    <a:pt x="330" y="608"/>
                  </a:lnTo>
                  <a:lnTo>
                    <a:pt x="327" y="611"/>
                  </a:lnTo>
                  <a:lnTo>
                    <a:pt x="324" y="614"/>
                  </a:lnTo>
                  <a:lnTo>
                    <a:pt x="324" y="617"/>
                  </a:lnTo>
                  <a:lnTo>
                    <a:pt x="324" y="617"/>
                  </a:lnTo>
                  <a:lnTo>
                    <a:pt x="327" y="620"/>
                  </a:lnTo>
                  <a:lnTo>
                    <a:pt x="327" y="620"/>
                  </a:lnTo>
                  <a:lnTo>
                    <a:pt x="327" y="626"/>
                  </a:lnTo>
                  <a:lnTo>
                    <a:pt x="330" y="626"/>
                  </a:lnTo>
                  <a:lnTo>
                    <a:pt x="330" y="629"/>
                  </a:lnTo>
                  <a:lnTo>
                    <a:pt x="339" y="629"/>
                  </a:lnTo>
                  <a:lnTo>
                    <a:pt x="357" y="632"/>
                  </a:lnTo>
                  <a:lnTo>
                    <a:pt x="363" y="635"/>
                  </a:lnTo>
                  <a:lnTo>
                    <a:pt x="363" y="641"/>
                  </a:lnTo>
                  <a:lnTo>
                    <a:pt x="366" y="641"/>
                  </a:lnTo>
                  <a:lnTo>
                    <a:pt x="369" y="644"/>
                  </a:lnTo>
                  <a:lnTo>
                    <a:pt x="369" y="644"/>
                  </a:lnTo>
                  <a:lnTo>
                    <a:pt x="372" y="647"/>
                  </a:lnTo>
                  <a:lnTo>
                    <a:pt x="375" y="659"/>
                  </a:lnTo>
                  <a:lnTo>
                    <a:pt x="378" y="662"/>
                  </a:lnTo>
                  <a:lnTo>
                    <a:pt x="378" y="665"/>
                  </a:lnTo>
                  <a:lnTo>
                    <a:pt x="375" y="668"/>
                  </a:lnTo>
                  <a:lnTo>
                    <a:pt x="375" y="668"/>
                  </a:lnTo>
                  <a:lnTo>
                    <a:pt x="372" y="668"/>
                  </a:lnTo>
                  <a:lnTo>
                    <a:pt x="372" y="668"/>
                  </a:lnTo>
                  <a:lnTo>
                    <a:pt x="369" y="668"/>
                  </a:lnTo>
                  <a:lnTo>
                    <a:pt x="369" y="671"/>
                  </a:lnTo>
                  <a:lnTo>
                    <a:pt x="369" y="677"/>
                  </a:lnTo>
                  <a:lnTo>
                    <a:pt x="372" y="680"/>
                  </a:lnTo>
                  <a:lnTo>
                    <a:pt x="372" y="680"/>
                  </a:lnTo>
                  <a:lnTo>
                    <a:pt x="375" y="677"/>
                  </a:lnTo>
                  <a:lnTo>
                    <a:pt x="375" y="674"/>
                  </a:lnTo>
                  <a:lnTo>
                    <a:pt x="378" y="674"/>
                  </a:lnTo>
                  <a:lnTo>
                    <a:pt x="378" y="674"/>
                  </a:lnTo>
                  <a:lnTo>
                    <a:pt x="381" y="674"/>
                  </a:lnTo>
                  <a:lnTo>
                    <a:pt x="381" y="674"/>
                  </a:lnTo>
                  <a:lnTo>
                    <a:pt x="384" y="677"/>
                  </a:lnTo>
                  <a:lnTo>
                    <a:pt x="381" y="686"/>
                  </a:lnTo>
                  <a:lnTo>
                    <a:pt x="384" y="692"/>
                  </a:lnTo>
                  <a:lnTo>
                    <a:pt x="384" y="698"/>
                  </a:lnTo>
                  <a:lnTo>
                    <a:pt x="387" y="701"/>
                  </a:lnTo>
                  <a:lnTo>
                    <a:pt x="384" y="701"/>
                  </a:lnTo>
                  <a:lnTo>
                    <a:pt x="384" y="704"/>
                  </a:lnTo>
                  <a:lnTo>
                    <a:pt x="378" y="704"/>
                  </a:lnTo>
                  <a:lnTo>
                    <a:pt x="378" y="704"/>
                  </a:lnTo>
                  <a:lnTo>
                    <a:pt x="375" y="707"/>
                  </a:lnTo>
                  <a:lnTo>
                    <a:pt x="375" y="710"/>
                  </a:lnTo>
                  <a:lnTo>
                    <a:pt x="375" y="710"/>
                  </a:lnTo>
                  <a:lnTo>
                    <a:pt x="372" y="713"/>
                  </a:lnTo>
                  <a:lnTo>
                    <a:pt x="372" y="719"/>
                  </a:lnTo>
                  <a:lnTo>
                    <a:pt x="375" y="725"/>
                  </a:lnTo>
                  <a:lnTo>
                    <a:pt x="375" y="725"/>
                  </a:lnTo>
                  <a:lnTo>
                    <a:pt x="375" y="728"/>
                  </a:lnTo>
                  <a:lnTo>
                    <a:pt x="375" y="728"/>
                  </a:lnTo>
                  <a:lnTo>
                    <a:pt x="372" y="731"/>
                  </a:lnTo>
                  <a:lnTo>
                    <a:pt x="372" y="731"/>
                  </a:lnTo>
                  <a:lnTo>
                    <a:pt x="369" y="737"/>
                  </a:lnTo>
                  <a:lnTo>
                    <a:pt x="366" y="737"/>
                  </a:lnTo>
                  <a:lnTo>
                    <a:pt x="366" y="740"/>
                  </a:lnTo>
                  <a:lnTo>
                    <a:pt x="363" y="746"/>
                  </a:lnTo>
                  <a:lnTo>
                    <a:pt x="363" y="749"/>
                  </a:lnTo>
                  <a:lnTo>
                    <a:pt x="363" y="752"/>
                  </a:lnTo>
                  <a:lnTo>
                    <a:pt x="360" y="752"/>
                  </a:lnTo>
                  <a:lnTo>
                    <a:pt x="357" y="752"/>
                  </a:lnTo>
                  <a:lnTo>
                    <a:pt x="357" y="752"/>
                  </a:lnTo>
                  <a:lnTo>
                    <a:pt x="357" y="752"/>
                  </a:lnTo>
                  <a:lnTo>
                    <a:pt x="354" y="761"/>
                  </a:lnTo>
                  <a:lnTo>
                    <a:pt x="351" y="764"/>
                  </a:lnTo>
                  <a:lnTo>
                    <a:pt x="348" y="764"/>
                  </a:lnTo>
                  <a:lnTo>
                    <a:pt x="348" y="767"/>
                  </a:lnTo>
                  <a:lnTo>
                    <a:pt x="342" y="767"/>
                  </a:lnTo>
                  <a:lnTo>
                    <a:pt x="342" y="770"/>
                  </a:lnTo>
                  <a:lnTo>
                    <a:pt x="339" y="773"/>
                  </a:lnTo>
                  <a:lnTo>
                    <a:pt x="339" y="776"/>
                  </a:lnTo>
                  <a:lnTo>
                    <a:pt x="339" y="779"/>
                  </a:lnTo>
                  <a:lnTo>
                    <a:pt x="342" y="785"/>
                  </a:lnTo>
                  <a:lnTo>
                    <a:pt x="342" y="788"/>
                  </a:lnTo>
                  <a:lnTo>
                    <a:pt x="339" y="788"/>
                  </a:lnTo>
                  <a:lnTo>
                    <a:pt x="336" y="788"/>
                  </a:lnTo>
                  <a:lnTo>
                    <a:pt x="330" y="788"/>
                  </a:lnTo>
                  <a:lnTo>
                    <a:pt x="330" y="791"/>
                  </a:lnTo>
                  <a:lnTo>
                    <a:pt x="327" y="791"/>
                  </a:lnTo>
                  <a:lnTo>
                    <a:pt x="324" y="794"/>
                  </a:lnTo>
                  <a:lnTo>
                    <a:pt x="321" y="797"/>
                  </a:lnTo>
                  <a:lnTo>
                    <a:pt x="321" y="800"/>
                  </a:lnTo>
                  <a:lnTo>
                    <a:pt x="318" y="803"/>
                  </a:lnTo>
                  <a:lnTo>
                    <a:pt x="321" y="803"/>
                  </a:lnTo>
                  <a:lnTo>
                    <a:pt x="321" y="809"/>
                  </a:lnTo>
                  <a:lnTo>
                    <a:pt x="321" y="812"/>
                  </a:lnTo>
                  <a:lnTo>
                    <a:pt x="321" y="815"/>
                  </a:lnTo>
                  <a:lnTo>
                    <a:pt x="318" y="818"/>
                  </a:lnTo>
                  <a:lnTo>
                    <a:pt x="318" y="821"/>
                  </a:lnTo>
                  <a:lnTo>
                    <a:pt x="315" y="824"/>
                  </a:lnTo>
                  <a:lnTo>
                    <a:pt x="315" y="824"/>
                  </a:lnTo>
                  <a:lnTo>
                    <a:pt x="315" y="827"/>
                  </a:lnTo>
                  <a:lnTo>
                    <a:pt x="315" y="830"/>
                  </a:lnTo>
                  <a:lnTo>
                    <a:pt x="312" y="830"/>
                  </a:lnTo>
                  <a:lnTo>
                    <a:pt x="315" y="836"/>
                  </a:lnTo>
                  <a:lnTo>
                    <a:pt x="315" y="842"/>
                  </a:lnTo>
                  <a:lnTo>
                    <a:pt x="315" y="848"/>
                  </a:lnTo>
                  <a:lnTo>
                    <a:pt x="315" y="848"/>
                  </a:lnTo>
                  <a:lnTo>
                    <a:pt x="312" y="845"/>
                  </a:lnTo>
                  <a:lnTo>
                    <a:pt x="312" y="848"/>
                  </a:lnTo>
                  <a:lnTo>
                    <a:pt x="309" y="848"/>
                  </a:lnTo>
                  <a:lnTo>
                    <a:pt x="309" y="851"/>
                  </a:lnTo>
                  <a:lnTo>
                    <a:pt x="306" y="848"/>
                  </a:lnTo>
                  <a:lnTo>
                    <a:pt x="297" y="857"/>
                  </a:lnTo>
                  <a:lnTo>
                    <a:pt x="291" y="860"/>
                  </a:lnTo>
                  <a:lnTo>
                    <a:pt x="285" y="860"/>
                  </a:lnTo>
                  <a:lnTo>
                    <a:pt x="273" y="854"/>
                  </a:lnTo>
                  <a:lnTo>
                    <a:pt x="267" y="854"/>
                  </a:lnTo>
                  <a:lnTo>
                    <a:pt x="267" y="860"/>
                  </a:lnTo>
                  <a:lnTo>
                    <a:pt x="264" y="860"/>
                  </a:lnTo>
                  <a:lnTo>
                    <a:pt x="261" y="863"/>
                  </a:lnTo>
                  <a:lnTo>
                    <a:pt x="261" y="863"/>
                  </a:lnTo>
                  <a:lnTo>
                    <a:pt x="258" y="863"/>
                  </a:lnTo>
                  <a:lnTo>
                    <a:pt x="258" y="860"/>
                  </a:lnTo>
                  <a:lnTo>
                    <a:pt x="258" y="860"/>
                  </a:lnTo>
                  <a:lnTo>
                    <a:pt x="258" y="857"/>
                  </a:lnTo>
                  <a:lnTo>
                    <a:pt x="255" y="857"/>
                  </a:lnTo>
                  <a:lnTo>
                    <a:pt x="252" y="857"/>
                  </a:lnTo>
                  <a:lnTo>
                    <a:pt x="252" y="857"/>
                  </a:lnTo>
                  <a:lnTo>
                    <a:pt x="252" y="854"/>
                  </a:lnTo>
                  <a:lnTo>
                    <a:pt x="252" y="854"/>
                  </a:lnTo>
                  <a:lnTo>
                    <a:pt x="252" y="854"/>
                  </a:lnTo>
                  <a:lnTo>
                    <a:pt x="243" y="842"/>
                  </a:lnTo>
                  <a:lnTo>
                    <a:pt x="240" y="839"/>
                  </a:lnTo>
                  <a:lnTo>
                    <a:pt x="231" y="833"/>
                  </a:lnTo>
                  <a:lnTo>
                    <a:pt x="231" y="833"/>
                  </a:lnTo>
                  <a:lnTo>
                    <a:pt x="228" y="833"/>
                  </a:lnTo>
                  <a:lnTo>
                    <a:pt x="225" y="833"/>
                  </a:lnTo>
                  <a:lnTo>
                    <a:pt x="225" y="833"/>
                  </a:lnTo>
                  <a:lnTo>
                    <a:pt x="222" y="830"/>
                  </a:lnTo>
                  <a:lnTo>
                    <a:pt x="222" y="827"/>
                  </a:lnTo>
                  <a:lnTo>
                    <a:pt x="225" y="827"/>
                  </a:lnTo>
                  <a:lnTo>
                    <a:pt x="225" y="824"/>
                  </a:lnTo>
                  <a:lnTo>
                    <a:pt x="219" y="815"/>
                  </a:lnTo>
                  <a:lnTo>
                    <a:pt x="213" y="812"/>
                  </a:lnTo>
                  <a:lnTo>
                    <a:pt x="198" y="815"/>
                  </a:lnTo>
                  <a:lnTo>
                    <a:pt x="180" y="815"/>
                  </a:lnTo>
                  <a:lnTo>
                    <a:pt x="174" y="812"/>
                  </a:lnTo>
                  <a:lnTo>
                    <a:pt x="165" y="806"/>
                  </a:lnTo>
                  <a:lnTo>
                    <a:pt x="162" y="803"/>
                  </a:lnTo>
                  <a:lnTo>
                    <a:pt x="159" y="800"/>
                  </a:lnTo>
                  <a:lnTo>
                    <a:pt x="153" y="800"/>
                  </a:lnTo>
                  <a:lnTo>
                    <a:pt x="150" y="800"/>
                  </a:lnTo>
                  <a:lnTo>
                    <a:pt x="147" y="797"/>
                  </a:lnTo>
                  <a:lnTo>
                    <a:pt x="144" y="797"/>
                  </a:lnTo>
                  <a:lnTo>
                    <a:pt x="138" y="797"/>
                  </a:lnTo>
                  <a:lnTo>
                    <a:pt x="129" y="791"/>
                  </a:lnTo>
                  <a:lnTo>
                    <a:pt x="123" y="788"/>
                  </a:lnTo>
                  <a:lnTo>
                    <a:pt x="111" y="785"/>
                  </a:lnTo>
                  <a:lnTo>
                    <a:pt x="108" y="782"/>
                  </a:lnTo>
                  <a:lnTo>
                    <a:pt x="102" y="779"/>
                  </a:lnTo>
                  <a:lnTo>
                    <a:pt x="102" y="776"/>
                  </a:lnTo>
                  <a:lnTo>
                    <a:pt x="105" y="770"/>
                  </a:lnTo>
                  <a:lnTo>
                    <a:pt x="108" y="767"/>
                  </a:lnTo>
                  <a:lnTo>
                    <a:pt x="102" y="767"/>
                  </a:lnTo>
                  <a:lnTo>
                    <a:pt x="99" y="767"/>
                  </a:lnTo>
                  <a:lnTo>
                    <a:pt x="96" y="773"/>
                  </a:lnTo>
                  <a:lnTo>
                    <a:pt x="93" y="779"/>
                  </a:lnTo>
                  <a:lnTo>
                    <a:pt x="93" y="785"/>
                  </a:lnTo>
                  <a:lnTo>
                    <a:pt x="90" y="788"/>
                  </a:lnTo>
                  <a:lnTo>
                    <a:pt x="87" y="791"/>
                  </a:lnTo>
                  <a:lnTo>
                    <a:pt x="81" y="791"/>
                  </a:lnTo>
                  <a:lnTo>
                    <a:pt x="78" y="788"/>
                  </a:lnTo>
                  <a:lnTo>
                    <a:pt x="72" y="785"/>
                  </a:lnTo>
                  <a:lnTo>
                    <a:pt x="69" y="782"/>
                  </a:lnTo>
                  <a:lnTo>
                    <a:pt x="66" y="776"/>
                  </a:lnTo>
                  <a:lnTo>
                    <a:pt x="66" y="773"/>
                  </a:lnTo>
                  <a:lnTo>
                    <a:pt x="75" y="764"/>
                  </a:lnTo>
                  <a:lnTo>
                    <a:pt x="78" y="761"/>
                  </a:lnTo>
                  <a:lnTo>
                    <a:pt x="81" y="749"/>
                  </a:lnTo>
                  <a:lnTo>
                    <a:pt x="84" y="740"/>
                  </a:lnTo>
                  <a:lnTo>
                    <a:pt x="84" y="728"/>
                  </a:lnTo>
                  <a:lnTo>
                    <a:pt x="78" y="722"/>
                  </a:lnTo>
                  <a:lnTo>
                    <a:pt x="75" y="722"/>
                  </a:lnTo>
                  <a:lnTo>
                    <a:pt x="72" y="722"/>
                  </a:lnTo>
                  <a:lnTo>
                    <a:pt x="69" y="722"/>
                  </a:lnTo>
                  <a:lnTo>
                    <a:pt x="60" y="719"/>
                  </a:lnTo>
                  <a:lnTo>
                    <a:pt x="54" y="716"/>
                  </a:lnTo>
                  <a:lnTo>
                    <a:pt x="51" y="716"/>
                  </a:lnTo>
                  <a:lnTo>
                    <a:pt x="48" y="719"/>
                  </a:lnTo>
                  <a:lnTo>
                    <a:pt x="45" y="722"/>
                  </a:lnTo>
                  <a:lnTo>
                    <a:pt x="45" y="725"/>
                  </a:lnTo>
                  <a:lnTo>
                    <a:pt x="42" y="728"/>
                  </a:lnTo>
                  <a:lnTo>
                    <a:pt x="39" y="728"/>
                  </a:lnTo>
                  <a:lnTo>
                    <a:pt x="36" y="728"/>
                  </a:lnTo>
                  <a:lnTo>
                    <a:pt x="33" y="725"/>
                  </a:lnTo>
                  <a:lnTo>
                    <a:pt x="33" y="725"/>
                  </a:lnTo>
                  <a:lnTo>
                    <a:pt x="33" y="719"/>
                  </a:lnTo>
                  <a:lnTo>
                    <a:pt x="30" y="716"/>
                  </a:lnTo>
                  <a:lnTo>
                    <a:pt x="33" y="716"/>
                  </a:lnTo>
                  <a:lnTo>
                    <a:pt x="33" y="713"/>
                  </a:lnTo>
                  <a:lnTo>
                    <a:pt x="30" y="713"/>
                  </a:lnTo>
                  <a:lnTo>
                    <a:pt x="27" y="710"/>
                  </a:lnTo>
                  <a:lnTo>
                    <a:pt x="24" y="710"/>
                  </a:lnTo>
                  <a:lnTo>
                    <a:pt x="21" y="713"/>
                  </a:lnTo>
                  <a:lnTo>
                    <a:pt x="15" y="713"/>
                  </a:lnTo>
                  <a:lnTo>
                    <a:pt x="12" y="713"/>
                  </a:lnTo>
                  <a:lnTo>
                    <a:pt x="9" y="713"/>
                  </a:lnTo>
                  <a:lnTo>
                    <a:pt x="9" y="713"/>
                  </a:lnTo>
                  <a:lnTo>
                    <a:pt x="9" y="713"/>
                  </a:lnTo>
                  <a:lnTo>
                    <a:pt x="9" y="707"/>
                  </a:lnTo>
                  <a:lnTo>
                    <a:pt x="6" y="704"/>
                  </a:lnTo>
                  <a:lnTo>
                    <a:pt x="0" y="701"/>
                  </a:lnTo>
                  <a:lnTo>
                    <a:pt x="0" y="695"/>
                  </a:lnTo>
                  <a:lnTo>
                    <a:pt x="0" y="689"/>
                  </a:lnTo>
                  <a:lnTo>
                    <a:pt x="0" y="683"/>
                  </a:lnTo>
                  <a:lnTo>
                    <a:pt x="6" y="686"/>
                  </a:lnTo>
                  <a:lnTo>
                    <a:pt x="6" y="683"/>
                  </a:lnTo>
                  <a:lnTo>
                    <a:pt x="9" y="680"/>
                  </a:lnTo>
                  <a:lnTo>
                    <a:pt x="30" y="677"/>
                  </a:lnTo>
                  <a:lnTo>
                    <a:pt x="33" y="677"/>
                  </a:lnTo>
                  <a:lnTo>
                    <a:pt x="39" y="674"/>
                  </a:lnTo>
                  <a:lnTo>
                    <a:pt x="42" y="671"/>
                  </a:lnTo>
                  <a:lnTo>
                    <a:pt x="45" y="668"/>
                  </a:lnTo>
                  <a:lnTo>
                    <a:pt x="48" y="659"/>
                  </a:lnTo>
                  <a:lnTo>
                    <a:pt x="51" y="656"/>
                  </a:lnTo>
                  <a:lnTo>
                    <a:pt x="51" y="653"/>
                  </a:lnTo>
                  <a:lnTo>
                    <a:pt x="63" y="644"/>
                  </a:lnTo>
                  <a:lnTo>
                    <a:pt x="63" y="641"/>
                  </a:lnTo>
                  <a:lnTo>
                    <a:pt x="69" y="629"/>
                  </a:lnTo>
                  <a:lnTo>
                    <a:pt x="69" y="620"/>
                  </a:lnTo>
                  <a:lnTo>
                    <a:pt x="75" y="605"/>
                  </a:lnTo>
                  <a:lnTo>
                    <a:pt x="84" y="558"/>
                  </a:lnTo>
                  <a:lnTo>
                    <a:pt x="87" y="540"/>
                  </a:lnTo>
                  <a:lnTo>
                    <a:pt x="96" y="504"/>
                  </a:lnTo>
                  <a:lnTo>
                    <a:pt x="108" y="420"/>
                  </a:lnTo>
                  <a:lnTo>
                    <a:pt x="114" y="378"/>
                  </a:lnTo>
                  <a:lnTo>
                    <a:pt x="117" y="360"/>
                  </a:lnTo>
                  <a:lnTo>
                    <a:pt x="117" y="357"/>
                  </a:lnTo>
                  <a:lnTo>
                    <a:pt x="114" y="348"/>
                  </a:lnTo>
                  <a:lnTo>
                    <a:pt x="114" y="345"/>
                  </a:lnTo>
                  <a:lnTo>
                    <a:pt x="120" y="336"/>
                  </a:lnTo>
                  <a:lnTo>
                    <a:pt x="120" y="336"/>
                  </a:lnTo>
                  <a:lnTo>
                    <a:pt x="120" y="330"/>
                  </a:lnTo>
                  <a:lnTo>
                    <a:pt x="126" y="318"/>
                  </a:lnTo>
                  <a:lnTo>
                    <a:pt x="129" y="312"/>
                  </a:lnTo>
                  <a:lnTo>
                    <a:pt x="135" y="312"/>
                  </a:lnTo>
                  <a:lnTo>
                    <a:pt x="147" y="315"/>
                  </a:lnTo>
                  <a:lnTo>
                    <a:pt x="156" y="315"/>
                  </a:lnTo>
                  <a:lnTo>
                    <a:pt x="159" y="312"/>
                  </a:lnTo>
                  <a:lnTo>
                    <a:pt x="159" y="306"/>
                  </a:lnTo>
                  <a:lnTo>
                    <a:pt x="153" y="300"/>
                  </a:lnTo>
                  <a:lnTo>
                    <a:pt x="156" y="300"/>
                  </a:lnTo>
                  <a:lnTo>
                    <a:pt x="156" y="297"/>
                  </a:lnTo>
                  <a:lnTo>
                    <a:pt x="138" y="282"/>
                  </a:lnTo>
                  <a:lnTo>
                    <a:pt x="138" y="282"/>
                  </a:lnTo>
                  <a:lnTo>
                    <a:pt x="135" y="279"/>
                  </a:lnTo>
                  <a:lnTo>
                    <a:pt x="135" y="279"/>
                  </a:lnTo>
                  <a:lnTo>
                    <a:pt x="135" y="279"/>
                  </a:lnTo>
                  <a:lnTo>
                    <a:pt x="132" y="279"/>
                  </a:lnTo>
                  <a:lnTo>
                    <a:pt x="132" y="279"/>
                  </a:lnTo>
                  <a:lnTo>
                    <a:pt x="132" y="282"/>
                  </a:lnTo>
                  <a:lnTo>
                    <a:pt x="132" y="282"/>
                  </a:lnTo>
                  <a:lnTo>
                    <a:pt x="129" y="282"/>
                  </a:lnTo>
                  <a:lnTo>
                    <a:pt x="129" y="285"/>
                  </a:lnTo>
                  <a:lnTo>
                    <a:pt x="120" y="300"/>
                  </a:lnTo>
                  <a:lnTo>
                    <a:pt x="117" y="312"/>
                  </a:lnTo>
                  <a:lnTo>
                    <a:pt x="114" y="321"/>
                  </a:lnTo>
                  <a:lnTo>
                    <a:pt x="114" y="324"/>
                  </a:lnTo>
                  <a:lnTo>
                    <a:pt x="126" y="177"/>
                  </a:lnTo>
                  <a:lnTo>
                    <a:pt x="135" y="129"/>
                  </a:lnTo>
                  <a:lnTo>
                    <a:pt x="138" y="66"/>
                  </a:lnTo>
                  <a:lnTo>
                    <a:pt x="141" y="60"/>
                  </a:lnTo>
                  <a:lnTo>
                    <a:pt x="147" y="48"/>
                  </a:lnTo>
                  <a:lnTo>
                    <a:pt x="150" y="42"/>
                  </a:lnTo>
                  <a:lnTo>
                    <a:pt x="153" y="42"/>
                  </a:lnTo>
                  <a:lnTo>
                    <a:pt x="156" y="42"/>
                  </a:lnTo>
                  <a:lnTo>
                    <a:pt x="156" y="42"/>
                  </a:lnTo>
                  <a:lnTo>
                    <a:pt x="156" y="45"/>
                  </a:lnTo>
                  <a:lnTo>
                    <a:pt x="156" y="48"/>
                  </a:lnTo>
                  <a:lnTo>
                    <a:pt x="156" y="51"/>
                  </a:lnTo>
                  <a:lnTo>
                    <a:pt x="156" y="51"/>
                  </a:lnTo>
                  <a:lnTo>
                    <a:pt x="156" y="54"/>
                  </a:lnTo>
                  <a:lnTo>
                    <a:pt x="156" y="54"/>
                  </a:lnTo>
                  <a:lnTo>
                    <a:pt x="159" y="57"/>
                  </a:lnTo>
                  <a:lnTo>
                    <a:pt x="159" y="60"/>
                  </a:lnTo>
                  <a:lnTo>
                    <a:pt x="174" y="72"/>
                  </a:lnTo>
                  <a:lnTo>
                    <a:pt x="183" y="78"/>
                  </a:lnTo>
                  <a:lnTo>
                    <a:pt x="186" y="78"/>
                  </a:lnTo>
                  <a:lnTo>
                    <a:pt x="213" y="105"/>
                  </a:lnTo>
                  <a:lnTo>
                    <a:pt x="219" y="114"/>
                  </a:lnTo>
                  <a:lnTo>
                    <a:pt x="222" y="123"/>
                  </a:lnTo>
                  <a:lnTo>
                    <a:pt x="222" y="129"/>
                  </a:lnTo>
                  <a:lnTo>
                    <a:pt x="225" y="141"/>
                  </a:lnTo>
                  <a:lnTo>
                    <a:pt x="228" y="168"/>
                  </a:lnTo>
                  <a:lnTo>
                    <a:pt x="228" y="171"/>
                  </a:lnTo>
                  <a:lnTo>
                    <a:pt x="237" y="189"/>
                  </a:lnTo>
                  <a:lnTo>
                    <a:pt x="243" y="198"/>
                  </a:lnTo>
                  <a:lnTo>
                    <a:pt x="252" y="207"/>
                  </a:lnTo>
                  <a:lnTo>
                    <a:pt x="258" y="210"/>
                  </a:lnTo>
                  <a:lnTo>
                    <a:pt x="261" y="213"/>
                  </a:lnTo>
                  <a:lnTo>
                    <a:pt x="261" y="216"/>
                  </a:lnTo>
                  <a:lnTo>
                    <a:pt x="261" y="219"/>
                  </a:lnTo>
                  <a:lnTo>
                    <a:pt x="261" y="225"/>
                  </a:lnTo>
                  <a:lnTo>
                    <a:pt x="261" y="231"/>
                  </a:lnTo>
                  <a:lnTo>
                    <a:pt x="264" y="237"/>
                  </a:lnTo>
                  <a:lnTo>
                    <a:pt x="264" y="243"/>
                  </a:lnTo>
                  <a:lnTo>
                    <a:pt x="267" y="243"/>
                  </a:lnTo>
                  <a:lnTo>
                    <a:pt x="267" y="240"/>
                  </a:lnTo>
                  <a:lnTo>
                    <a:pt x="267" y="231"/>
                  </a:lnTo>
                  <a:lnTo>
                    <a:pt x="264" y="228"/>
                  </a:lnTo>
                  <a:lnTo>
                    <a:pt x="267" y="219"/>
                  </a:lnTo>
                  <a:lnTo>
                    <a:pt x="264" y="213"/>
                  </a:lnTo>
                  <a:lnTo>
                    <a:pt x="258" y="207"/>
                  </a:lnTo>
                  <a:lnTo>
                    <a:pt x="255" y="204"/>
                  </a:lnTo>
                  <a:lnTo>
                    <a:pt x="261" y="207"/>
                  </a:lnTo>
                  <a:lnTo>
                    <a:pt x="267" y="207"/>
                  </a:lnTo>
                  <a:lnTo>
                    <a:pt x="270" y="210"/>
                  </a:lnTo>
                  <a:lnTo>
                    <a:pt x="276" y="213"/>
                  </a:lnTo>
                  <a:lnTo>
                    <a:pt x="270" y="204"/>
                  </a:lnTo>
                  <a:lnTo>
                    <a:pt x="261" y="201"/>
                  </a:lnTo>
                  <a:lnTo>
                    <a:pt x="252" y="198"/>
                  </a:lnTo>
                  <a:lnTo>
                    <a:pt x="246" y="192"/>
                  </a:lnTo>
                  <a:lnTo>
                    <a:pt x="243" y="183"/>
                  </a:lnTo>
                  <a:lnTo>
                    <a:pt x="240" y="174"/>
                  </a:lnTo>
                  <a:lnTo>
                    <a:pt x="231" y="117"/>
                  </a:lnTo>
                  <a:lnTo>
                    <a:pt x="231" y="117"/>
                  </a:lnTo>
                  <a:lnTo>
                    <a:pt x="240" y="117"/>
                  </a:lnTo>
                  <a:lnTo>
                    <a:pt x="246" y="117"/>
                  </a:lnTo>
                  <a:lnTo>
                    <a:pt x="249" y="117"/>
                  </a:lnTo>
                  <a:lnTo>
                    <a:pt x="249" y="117"/>
                  </a:lnTo>
                  <a:lnTo>
                    <a:pt x="252" y="114"/>
                  </a:lnTo>
                  <a:lnTo>
                    <a:pt x="252" y="114"/>
                  </a:lnTo>
                  <a:lnTo>
                    <a:pt x="252" y="111"/>
                  </a:lnTo>
                  <a:lnTo>
                    <a:pt x="255" y="111"/>
                  </a:lnTo>
                  <a:lnTo>
                    <a:pt x="255" y="108"/>
                  </a:lnTo>
                  <a:lnTo>
                    <a:pt x="258" y="108"/>
                  </a:lnTo>
                  <a:lnTo>
                    <a:pt x="258" y="111"/>
                  </a:lnTo>
                  <a:lnTo>
                    <a:pt x="261" y="114"/>
                  </a:lnTo>
                  <a:lnTo>
                    <a:pt x="261" y="114"/>
                  </a:lnTo>
                  <a:lnTo>
                    <a:pt x="261" y="120"/>
                  </a:lnTo>
                  <a:lnTo>
                    <a:pt x="264" y="123"/>
                  </a:lnTo>
                  <a:lnTo>
                    <a:pt x="264" y="126"/>
                  </a:lnTo>
                  <a:lnTo>
                    <a:pt x="270" y="126"/>
                  </a:lnTo>
                  <a:lnTo>
                    <a:pt x="273" y="126"/>
                  </a:lnTo>
                  <a:lnTo>
                    <a:pt x="276" y="126"/>
                  </a:lnTo>
                  <a:lnTo>
                    <a:pt x="279" y="126"/>
                  </a:lnTo>
                  <a:lnTo>
                    <a:pt x="282" y="129"/>
                  </a:lnTo>
                  <a:lnTo>
                    <a:pt x="288" y="132"/>
                  </a:lnTo>
                  <a:lnTo>
                    <a:pt x="291" y="135"/>
                  </a:lnTo>
                  <a:lnTo>
                    <a:pt x="291" y="138"/>
                  </a:lnTo>
                  <a:lnTo>
                    <a:pt x="291" y="141"/>
                  </a:lnTo>
                  <a:lnTo>
                    <a:pt x="291" y="147"/>
                  </a:lnTo>
                  <a:lnTo>
                    <a:pt x="291" y="147"/>
                  </a:lnTo>
                  <a:lnTo>
                    <a:pt x="291" y="150"/>
                  </a:lnTo>
                  <a:lnTo>
                    <a:pt x="291" y="153"/>
                  </a:lnTo>
                  <a:lnTo>
                    <a:pt x="291" y="153"/>
                  </a:lnTo>
                  <a:lnTo>
                    <a:pt x="294" y="156"/>
                  </a:lnTo>
                  <a:lnTo>
                    <a:pt x="297" y="162"/>
                  </a:lnTo>
                  <a:lnTo>
                    <a:pt x="297" y="162"/>
                  </a:lnTo>
                  <a:lnTo>
                    <a:pt x="300" y="165"/>
                  </a:lnTo>
                  <a:lnTo>
                    <a:pt x="300" y="165"/>
                  </a:lnTo>
                  <a:lnTo>
                    <a:pt x="306" y="162"/>
                  </a:lnTo>
                  <a:lnTo>
                    <a:pt x="309" y="162"/>
                  </a:lnTo>
                  <a:lnTo>
                    <a:pt x="315" y="168"/>
                  </a:lnTo>
                  <a:lnTo>
                    <a:pt x="318" y="168"/>
                  </a:lnTo>
                  <a:lnTo>
                    <a:pt x="321" y="171"/>
                  </a:lnTo>
                  <a:lnTo>
                    <a:pt x="324" y="171"/>
                  </a:lnTo>
                  <a:lnTo>
                    <a:pt x="327" y="177"/>
                  </a:lnTo>
                  <a:lnTo>
                    <a:pt x="330" y="177"/>
                  </a:lnTo>
                  <a:lnTo>
                    <a:pt x="333" y="180"/>
                  </a:lnTo>
                  <a:lnTo>
                    <a:pt x="345" y="183"/>
                  </a:lnTo>
                  <a:lnTo>
                    <a:pt x="348" y="183"/>
                  </a:lnTo>
                  <a:lnTo>
                    <a:pt x="351" y="180"/>
                  </a:lnTo>
                  <a:lnTo>
                    <a:pt x="360" y="177"/>
                  </a:lnTo>
                  <a:lnTo>
                    <a:pt x="363" y="177"/>
                  </a:lnTo>
                  <a:lnTo>
                    <a:pt x="369" y="180"/>
                  </a:lnTo>
                  <a:lnTo>
                    <a:pt x="375" y="177"/>
                  </a:lnTo>
                  <a:lnTo>
                    <a:pt x="378" y="171"/>
                  </a:lnTo>
                  <a:lnTo>
                    <a:pt x="378" y="168"/>
                  </a:lnTo>
                  <a:lnTo>
                    <a:pt x="381" y="168"/>
                  </a:lnTo>
                  <a:lnTo>
                    <a:pt x="381" y="165"/>
                  </a:lnTo>
                  <a:lnTo>
                    <a:pt x="378" y="162"/>
                  </a:lnTo>
                  <a:lnTo>
                    <a:pt x="378" y="162"/>
                  </a:lnTo>
                  <a:lnTo>
                    <a:pt x="378" y="159"/>
                  </a:lnTo>
                  <a:lnTo>
                    <a:pt x="381" y="156"/>
                  </a:lnTo>
                  <a:lnTo>
                    <a:pt x="381" y="156"/>
                  </a:lnTo>
                  <a:lnTo>
                    <a:pt x="396" y="147"/>
                  </a:lnTo>
                  <a:lnTo>
                    <a:pt x="399" y="147"/>
                  </a:lnTo>
                  <a:lnTo>
                    <a:pt x="399" y="147"/>
                  </a:lnTo>
                  <a:lnTo>
                    <a:pt x="402" y="147"/>
                  </a:lnTo>
                  <a:lnTo>
                    <a:pt x="405" y="147"/>
                  </a:lnTo>
                  <a:lnTo>
                    <a:pt x="408" y="150"/>
                  </a:lnTo>
                  <a:lnTo>
                    <a:pt x="408" y="147"/>
                  </a:lnTo>
                  <a:lnTo>
                    <a:pt x="411" y="147"/>
                  </a:lnTo>
                  <a:lnTo>
                    <a:pt x="414" y="147"/>
                  </a:lnTo>
                  <a:lnTo>
                    <a:pt x="414" y="144"/>
                  </a:lnTo>
                  <a:lnTo>
                    <a:pt x="417" y="138"/>
                  </a:lnTo>
                  <a:lnTo>
                    <a:pt x="417" y="138"/>
                  </a:lnTo>
                  <a:lnTo>
                    <a:pt x="417" y="135"/>
                  </a:lnTo>
                  <a:lnTo>
                    <a:pt x="420" y="135"/>
                  </a:lnTo>
                  <a:lnTo>
                    <a:pt x="423" y="132"/>
                  </a:lnTo>
                  <a:lnTo>
                    <a:pt x="426" y="132"/>
                  </a:lnTo>
                  <a:lnTo>
                    <a:pt x="432" y="129"/>
                  </a:lnTo>
                  <a:lnTo>
                    <a:pt x="435" y="126"/>
                  </a:lnTo>
                  <a:lnTo>
                    <a:pt x="435" y="120"/>
                  </a:lnTo>
                  <a:lnTo>
                    <a:pt x="435" y="120"/>
                  </a:lnTo>
                  <a:lnTo>
                    <a:pt x="435" y="111"/>
                  </a:lnTo>
                  <a:lnTo>
                    <a:pt x="435" y="108"/>
                  </a:lnTo>
                  <a:lnTo>
                    <a:pt x="435" y="102"/>
                  </a:lnTo>
                  <a:lnTo>
                    <a:pt x="438" y="93"/>
                  </a:lnTo>
                  <a:lnTo>
                    <a:pt x="438" y="87"/>
                  </a:lnTo>
                  <a:lnTo>
                    <a:pt x="441" y="87"/>
                  </a:lnTo>
                  <a:lnTo>
                    <a:pt x="441" y="84"/>
                  </a:lnTo>
                  <a:lnTo>
                    <a:pt x="462" y="69"/>
                  </a:lnTo>
                  <a:lnTo>
                    <a:pt x="468" y="66"/>
                  </a:lnTo>
                  <a:lnTo>
                    <a:pt x="468" y="66"/>
                  </a:lnTo>
                  <a:lnTo>
                    <a:pt x="471" y="69"/>
                  </a:lnTo>
                  <a:lnTo>
                    <a:pt x="474" y="66"/>
                  </a:lnTo>
                  <a:lnTo>
                    <a:pt x="474" y="63"/>
                  </a:lnTo>
                  <a:lnTo>
                    <a:pt x="480" y="51"/>
                  </a:lnTo>
                  <a:lnTo>
                    <a:pt x="486" y="45"/>
                  </a:lnTo>
                  <a:lnTo>
                    <a:pt x="489" y="42"/>
                  </a:lnTo>
                  <a:lnTo>
                    <a:pt x="489" y="39"/>
                  </a:lnTo>
                  <a:lnTo>
                    <a:pt x="489" y="36"/>
                  </a:lnTo>
                  <a:lnTo>
                    <a:pt x="489" y="33"/>
                  </a:lnTo>
                  <a:lnTo>
                    <a:pt x="489" y="27"/>
                  </a:lnTo>
                  <a:lnTo>
                    <a:pt x="489" y="24"/>
                  </a:lnTo>
                  <a:lnTo>
                    <a:pt x="489" y="21"/>
                  </a:lnTo>
                  <a:lnTo>
                    <a:pt x="492" y="21"/>
                  </a:lnTo>
                  <a:lnTo>
                    <a:pt x="495" y="21"/>
                  </a:lnTo>
                  <a:lnTo>
                    <a:pt x="495" y="21"/>
                  </a:lnTo>
                  <a:lnTo>
                    <a:pt x="498" y="21"/>
                  </a:lnTo>
                  <a:lnTo>
                    <a:pt x="501" y="18"/>
                  </a:lnTo>
                  <a:lnTo>
                    <a:pt x="504" y="12"/>
                  </a:lnTo>
                  <a:lnTo>
                    <a:pt x="507" y="6"/>
                  </a:lnTo>
                  <a:lnTo>
                    <a:pt x="516" y="0"/>
                  </a:lnTo>
                  <a:lnTo>
                    <a:pt x="519" y="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24" name="Freeform 26"/>
            <p:cNvSpPr/>
            <p:nvPr/>
          </p:nvSpPr>
          <p:spPr bwMode="auto">
            <a:xfrm>
              <a:off x="4688794" y="1897063"/>
              <a:ext cx="446088" cy="827088"/>
            </a:xfrm>
            <a:custGeom>
              <a:avLst/>
              <a:gdLst>
                <a:gd name="T0" fmla="*/ 134 w 281"/>
                <a:gd name="T1" fmla="*/ 36 h 521"/>
                <a:gd name="T2" fmla="*/ 152 w 281"/>
                <a:gd name="T3" fmla="*/ 33 h 521"/>
                <a:gd name="T4" fmla="*/ 173 w 281"/>
                <a:gd name="T5" fmla="*/ 6 h 521"/>
                <a:gd name="T6" fmla="*/ 221 w 281"/>
                <a:gd name="T7" fmla="*/ 9 h 521"/>
                <a:gd name="T8" fmla="*/ 275 w 281"/>
                <a:gd name="T9" fmla="*/ 39 h 521"/>
                <a:gd name="T10" fmla="*/ 245 w 281"/>
                <a:gd name="T11" fmla="*/ 87 h 521"/>
                <a:gd name="T12" fmla="*/ 236 w 281"/>
                <a:gd name="T13" fmla="*/ 96 h 521"/>
                <a:gd name="T14" fmla="*/ 221 w 281"/>
                <a:gd name="T15" fmla="*/ 116 h 521"/>
                <a:gd name="T16" fmla="*/ 197 w 281"/>
                <a:gd name="T17" fmla="*/ 164 h 521"/>
                <a:gd name="T18" fmla="*/ 191 w 281"/>
                <a:gd name="T19" fmla="*/ 182 h 521"/>
                <a:gd name="T20" fmla="*/ 182 w 281"/>
                <a:gd name="T21" fmla="*/ 212 h 521"/>
                <a:gd name="T22" fmla="*/ 182 w 281"/>
                <a:gd name="T23" fmla="*/ 233 h 521"/>
                <a:gd name="T24" fmla="*/ 158 w 281"/>
                <a:gd name="T25" fmla="*/ 281 h 521"/>
                <a:gd name="T26" fmla="*/ 149 w 281"/>
                <a:gd name="T27" fmla="*/ 308 h 521"/>
                <a:gd name="T28" fmla="*/ 149 w 281"/>
                <a:gd name="T29" fmla="*/ 356 h 521"/>
                <a:gd name="T30" fmla="*/ 146 w 281"/>
                <a:gd name="T31" fmla="*/ 371 h 521"/>
                <a:gd name="T32" fmla="*/ 146 w 281"/>
                <a:gd name="T33" fmla="*/ 377 h 521"/>
                <a:gd name="T34" fmla="*/ 143 w 281"/>
                <a:gd name="T35" fmla="*/ 392 h 521"/>
                <a:gd name="T36" fmla="*/ 140 w 281"/>
                <a:gd name="T37" fmla="*/ 425 h 521"/>
                <a:gd name="T38" fmla="*/ 140 w 281"/>
                <a:gd name="T39" fmla="*/ 443 h 521"/>
                <a:gd name="T40" fmla="*/ 152 w 281"/>
                <a:gd name="T41" fmla="*/ 464 h 521"/>
                <a:gd name="T42" fmla="*/ 137 w 281"/>
                <a:gd name="T43" fmla="*/ 473 h 521"/>
                <a:gd name="T44" fmla="*/ 131 w 281"/>
                <a:gd name="T45" fmla="*/ 491 h 521"/>
                <a:gd name="T46" fmla="*/ 128 w 281"/>
                <a:gd name="T47" fmla="*/ 497 h 521"/>
                <a:gd name="T48" fmla="*/ 116 w 281"/>
                <a:gd name="T49" fmla="*/ 497 h 521"/>
                <a:gd name="T50" fmla="*/ 116 w 281"/>
                <a:gd name="T51" fmla="*/ 509 h 521"/>
                <a:gd name="T52" fmla="*/ 78 w 281"/>
                <a:gd name="T53" fmla="*/ 521 h 521"/>
                <a:gd name="T54" fmla="*/ 63 w 281"/>
                <a:gd name="T55" fmla="*/ 512 h 521"/>
                <a:gd name="T56" fmla="*/ 60 w 281"/>
                <a:gd name="T57" fmla="*/ 494 h 521"/>
                <a:gd name="T58" fmla="*/ 45 w 281"/>
                <a:gd name="T59" fmla="*/ 467 h 521"/>
                <a:gd name="T60" fmla="*/ 33 w 281"/>
                <a:gd name="T61" fmla="*/ 458 h 521"/>
                <a:gd name="T62" fmla="*/ 39 w 281"/>
                <a:gd name="T63" fmla="*/ 443 h 521"/>
                <a:gd name="T64" fmla="*/ 3 w 281"/>
                <a:gd name="T65" fmla="*/ 404 h 521"/>
                <a:gd name="T66" fmla="*/ 12 w 281"/>
                <a:gd name="T67" fmla="*/ 386 h 521"/>
                <a:gd name="T68" fmla="*/ 15 w 281"/>
                <a:gd name="T69" fmla="*/ 365 h 521"/>
                <a:gd name="T70" fmla="*/ 30 w 281"/>
                <a:gd name="T71" fmla="*/ 335 h 521"/>
                <a:gd name="T72" fmla="*/ 45 w 281"/>
                <a:gd name="T73" fmla="*/ 293 h 521"/>
                <a:gd name="T74" fmla="*/ 69 w 281"/>
                <a:gd name="T75" fmla="*/ 233 h 521"/>
                <a:gd name="T76" fmla="*/ 51 w 281"/>
                <a:gd name="T77" fmla="*/ 227 h 521"/>
                <a:gd name="T78" fmla="*/ 54 w 281"/>
                <a:gd name="T79" fmla="*/ 185 h 521"/>
                <a:gd name="T80" fmla="*/ 69 w 281"/>
                <a:gd name="T81" fmla="*/ 170 h 521"/>
                <a:gd name="T82" fmla="*/ 86 w 281"/>
                <a:gd name="T83" fmla="*/ 149 h 521"/>
                <a:gd name="T84" fmla="*/ 84 w 281"/>
                <a:gd name="T85" fmla="*/ 125 h 521"/>
                <a:gd name="T86" fmla="*/ 95 w 281"/>
                <a:gd name="T87" fmla="*/ 99 h 521"/>
                <a:gd name="T88" fmla="*/ 78 w 281"/>
                <a:gd name="T89" fmla="*/ 78 h 521"/>
                <a:gd name="T90" fmla="*/ 72 w 281"/>
                <a:gd name="T91" fmla="*/ 66 h 521"/>
                <a:gd name="T92" fmla="*/ 63 w 281"/>
                <a:gd name="T93" fmla="*/ 78 h 521"/>
                <a:gd name="T94" fmla="*/ 51 w 281"/>
                <a:gd name="T95" fmla="*/ 87 h 521"/>
                <a:gd name="T96" fmla="*/ 45 w 281"/>
                <a:gd name="T97" fmla="*/ 72 h 521"/>
                <a:gd name="T98" fmla="*/ 27 w 281"/>
                <a:gd name="T99" fmla="*/ 54 h 521"/>
                <a:gd name="T100" fmla="*/ 24 w 281"/>
                <a:gd name="T101" fmla="*/ 39 h 521"/>
                <a:gd name="T102" fmla="*/ 36 w 281"/>
                <a:gd name="T103" fmla="*/ 24 h 521"/>
                <a:gd name="T104" fmla="*/ 45 w 281"/>
                <a:gd name="T105" fmla="*/ 9 h 521"/>
                <a:gd name="T106" fmla="*/ 54 w 281"/>
                <a:gd name="T107" fmla="*/ 3 h 521"/>
                <a:gd name="T108" fmla="*/ 78 w 281"/>
                <a:gd name="T109" fmla="*/ 24 h 521"/>
                <a:gd name="T110" fmla="*/ 92 w 281"/>
                <a:gd name="T111" fmla="*/ 36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1" h="521">
                  <a:moveTo>
                    <a:pt x="95" y="36"/>
                  </a:moveTo>
                  <a:lnTo>
                    <a:pt x="98" y="39"/>
                  </a:lnTo>
                  <a:lnTo>
                    <a:pt x="107" y="39"/>
                  </a:lnTo>
                  <a:lnTo>
                    <a:pt x="128" y="33"/>
                  </a:lnTo>
                  <a:lnTo>
                    <a:pt x="131" y="33"/>
                  </a:lnTo>
                  <a:lnTo>
                    <a:pt x="134" y="33"/>
                  </a:lnTo>
                  <a:lnTo>
                    <a:pt x="134" y="36"/>
                  </a:lnTo>
                  <a:lnTo>
                    <a:pt x="140" y="39"/>
                  </a:lnTo>
                  <a:lnTo>
                    <a:pt x="143" y="39"/>
                  </a:lnTo>
                  <a:lnTo>
                    <a:pt x="143" y="39"/>
                  </a:lnTo>
                  <a:lnTo>
                    <a:pt x="146" y="39"/>
                  </a:lnTo>
                  <a:lnTo>
                    <a:pt x="149" y="39"/>
                  </a:lnTo>
                  <a:lnTo>
                    <a:pt x="149" y="36"/>
                  </a:lnTo>
                  <a:lnTo>
                    <a:pt x="152" y="33"/>
                  </a:lnTo>
                  <a:lnTo>
                    <a:pt x="155" y="21"/>
                  </a:lnTo>
                  <a:lnTo>
                    <a:pt x="164" y="9"/>
                  </a:lnTo>
                  <a:lnTo>
                    <a:pt x="164" y="9"/>
                  </a:lnTo>
                  <a:lnTo>
                    <a:pt x="167" y="9"/>
                  </a:lnTo>
                  <a:lnTo>
                    <a:pt x="170" y="6"/>
                  </a:lnTo>
                  <a:lnTo>
                    <a:pt x="173" y="6"/>
                  </a:lnTo>
                  <a:lnTo>
                    <a:pt x="173" y="6"/>
                  </a:lnTo>
                  <a:lnTo>
                    <a:pt x="179" y="9"/>
                  </a:lnTo>
                  <a:lnTo>
                    <a:pt x="182" y="9"/>
                  </a:lnTo>
                  <a:lnTo>
                    <a:pt x="182" y="9"/>
                  </a:lnTo>
                  <a:lnTo>
                    <a:pt x="188" y="6"/>
                  </a:lnTo>
                  <a:lnTo>
                    <a:pt x="191" y="6"/>
                  </a:lnTo>
                  <a:lnTo>
                    <a:pt x="209" y="9"/>
                  </a:lnTo>
                  <a:lnTo>
                    <a:pt x="221" y="9"/>
                  </a:lnTo>
                  <a:lnTo>
                    <a:pt x="224" y="9"/>
                  </a:lnTo>
                  <a:lnTo>
                    <a:pt x="257" y="27"/>
                  </a:lnTo>
                  <a:lnTo>
                    <a:pt x="278" y="30"/>
                  </a:lnTo>
                  <a:lnTo>
                    <a:pt x="281" y="33"/>
                  </a:lnTo>
                  <a:lnTo>
                    <a:pt x="281" y="33"/>
                  </a:lnTo>
                  <a:lnTo>
                    <a:pt x="281" y="33"/>
                  </a:lnTo>
                  <a:lnTo>
                    <a:pt x="275" y="39"/>
                  </a:lnTo>
                  <a:lnTo>
                    <a:pt x="269" y="51"/>
                  </a:lnTo>
                  <a:lnTo>
                    <a:pt x="260" y="78"/>
                  </a:lnTo>
                  <a:lnTo>
                    <a:pt x="257" y="81"/>
                  </a:lnTo>
                  <a:lnTo>
                    <a:pt x="257" y="84"/>
                  </a:lnTo>
                  <a:lnTo>
                    <a:pt x="248" y="87"/>
                  </a:lnTo>
                  <a:lnTo>
                    <a:pt x="248" y="87"/>
                  </a:lnTo>
                  <a:lnTo>
                    <a:pt x="245" y="87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245" y="93"/>
                  </a:lnTo>
                  <a:lnTo>
                    <a:pt x="242" y="96"/>
                  </a:lnTo>
                  <a:lnTo>
                    <a:pt x="242" y="96"/>
                  </a:lnTo>
                  <a:lnTo>
                    <a:pt x="239" y="96"/>
                  </a:lnTo>
                  <a:lnTo>
                    <a:pt x="236" y="96"/>
                  </a:lnTo>
                  <a:lnTo>
                    <a:pt x="233" y="99"/>
                  </a:lnTo>
                  <a:lnTo>
                    <a:pt x="230" y="102"/>
                  </a:lnTo>
                  <a:lnTo>
                    <a:pt x="230" y="108"/>
                  </a:lnTo>
                  <a:lnTo>
                    <a:pt x="230" y="111"/>
                  </a:lnTo>
                  <a:lnTo>
                    <a:pt x="227" y="113"/>
                  </a:lnTo>
                  <a:lnTo>
                    <a:pt x="224" y="113"/>
                  </a:lnTo>
                  <a:lnTo>
                    <a:pt x="221" y="116"/>
                  </a:lnTo>
                  <a:lnTo>
                    <a:pt x="215" y="122"/>
                  </a:lnTo>
                  <a:lnTo>
                    <a:pt x="212" y="125"/>
                  </a:lnTo>
                  <a:lnTo>
                    <a:pt x="209" y="128"/>
                  </a:lnTo>
                  <a:lnTo>
                    <a:pt x="206" y="128"/>
                  </a:lnTo>
                  <a:lnTo>
                    <a:pt x="197" y="143"/>
                  </a:lnTo>
                  <a:lnTo>
                    <a:pt x="197" y="152"/>
                  </a:lnTo>
                  <a:lnTo>
                    <a:pt x="197" y="164"/>
                  </a:lnTo>
                  <a:lnTo>
                    <a:pt x="197" y="164"/>
                  </a:lnTo>
                  <a:lnTo>
                    <a:pt x="200" y="170"/>
                  </a:lnTo>
                  <a:lnTo>
                    <a:pt x="200" y="173"/>
                  </a:lnTo>
                  <a:lnTo>
                    <a:pt x="200" y="173"/>
                  </a:lnTo>
                  <a:lnTo>
                    <a:pt x="194" y="176"/>
                  </a:lnTo>
                  <a:lnTo>
                    <a:pt x="191" y="179"/>
                  </a:lnTo>
                  <a:lnTo>
                    <a:pt x="191" y="182"/>
                  </a:lnTo>
                  <a:lnTo>
                    <a:pt x="191" y="188"/>
                  </a:lnTo>
                  <a:lnTo>
                    <a:pt x="188" y="191"/>
                  </a:lnTo>
                  <a:lnTo>
                    <a:pt x="188" y="194"/>
                  </a:lnTo>
                  <a:lnTo>
                    <a:pt x="185" y="197"/>
                  </a:lnTo>
                  <a:lnTo>
                    <a:pt x="185" y="200"/>
                  </a:lnTo>
                  <a:lnTo>
                    <a:pt x="182" y="209"/>
                  </a:lnTo>
                  <a:lnTo>
                    <a:pt x="182" y="212"/>
                  </a:lnTo>
                  <a:lnTo>
                    <a:pt x="182" y="212"/>
                  </a:lnTo>
                  <a:lnTo>
                    <a:pt x="182" y="218"/>
                  </a:lnTo>
                  <a:lnTo>
                    <a:pt x="185" y="221"/>
                  </a:lnTo>
                  <a:lnTo>
                    <a:pt x="185" y="224"/>
                  </a:lnTo>
                  <a:lnTo>
                    <a:pt x="185" y="224"/>
                  </a:lnTo>
                  <a:lnTo>
                    <a:pt x="185" y="230"/>
                  </a:lnTo>
                  <a:lnTo>
                    <a:pt x="182" y="233"/>
                  </a:lnTo>
                  <a:lnTo>
                    <a:pt x="179" y="236"/>
                  </a:lnTo>
                  <a:lnTo>
                    <a:pt x="176" y="239"/>
                  </a:lnTo>
                  <a:lnTo>
                    <a:pt x="173" y="245"/>
                  </a:lnTo>
                  <a:lnTo>
                    <a:pt x="173" y="251"/>
                  </a:lnTo>
                  <a:lnTo>
                    <a:pt x="173" y="257"/>
                  </a:lnTo>
                  <a:lnTo>
                    <a:pt x="170" y="263"/>
                  </a:lnTo>
                  <a:lnTo>
                    <a:pt x="158" y="281"/>
                  </a:lnTo>
                  <a:lnTo>
                    <a:pt x="155" y="284"/>
                  </a:lnTo>
                  <a:lnTo>
                    <a:pt x="155" y="290"/>
                  </a:lnTo>
                  <a:lnTo>
                    <a:pt x="155" y="293"/>
                  </a:lnTo>
                  <a:lnTo>
                    <a:pt x="152" y="293"/>
                  </a:lnTo>
                  <a:lnTo>
                    <a:pt x="152" y="296"/>
                  </a:lnTo>
                  <a:lnTo>
                    <a:pt x="149" y="302"/>
                  </a:lnTo>
                  <a:lnTo>
                    <a:pt x="149" y="308"/>
                  </a:lnTo>
                  <a:lnTo>
                    <a:pt x="149" y="308"/>
                  </a:lnTo>
                  <a:lnTo>
                    <a:pt x="149" y="320"/>
                  </a:lnTo>
                  <a:lnTo>
                    <a:pt x="158" y="338"/>
                  </a:lnTo>
                  <a:lnTo>
                    <a:pt x="158" y="347"/>
                  </a:lnTo>
                  <a:lnTo>
                    <a:pt x="158" y="347"/>
                  </a:lnTo>
                  <a:lnTo>
                    <a:pt x="155" y="350"/>
                  </a:lnTo>
                  <a:lnTo>
                    <a:pt x="149" y="356"/>
                  </a:lnTo>
                  <a:lnTo>
                    <a:pt x="149" y="362"/>
                  </a:lnTo>
                  <a:lnTo>
                    <a:pt x="149" y="362"/>
                  </a:lnTo>
                  <a:lnTo>
                    <a:pt x="149" y="365"/>
                  </a:lnTo>
                  <a:lnTo>
                    <a:pt x="149" y="365"/>
                  </a:lnTo>
                  <a:lnTo>
                    <a:pt x="149" y="368"/>
                  </a:lnTo>
                  <a:lnTo>
                    <a:pt x="149" y="371"/>
                  </a:lnTo>
                  <a:lnTo>
                    <a:pt x="146" y="371"/>
                  </a:lnTo>
                  <a:lnTo>
                    <a:pt x="146" y="374"/>
                  </a:lnTo>
                  <a:lnTo>
                    <a:pt x="146" y="374"/>
                  </a:lnTo>
                  <a:lnTo>
                    <a:pt x="146" y="377"/>
                  </a:lnTo>
                  <a:lnTo>
                    <a:pt x="146" y="377"/>
                  </a:lnTo>
                  <a:lnTo>
                    <a:pt x="146" y="377"/>
                  </a:lnTo>
                  <a:lnTo>
                    <a:pt x="146" y="377"/>
                  </a:lnTo>
                  <a:lnTo>
                    <a:pt x="146" y="377"/>
                  </a:lnTo>
                  <a:lnTo>
                    <a:pt x="146" y="380"/>
                  </a:lnTo>
                  <a:lnTo>
                    <a:pt x="146" y="380"/>
                  </a:lnTo>
                  <a:lnTo>
                    <a:pt x="146" y="386"/>
                  </a:lnTo>
                  <a:lnTo>
                    <a:pt x="146" y="386"/>
                  </a:lnTo>
                  <a:lnTo>
                    <a:pt x="146" y="389"/>
                  </a:lnTo>
                  <a:lnTo>
                    <a:pt x="143" y="389"/>
                  </a:lnTo>
                  <a:lnTo>
                    <a:pt x="143" y="392"/>
                  </a:lnTo>
                  <a:lnTo>
                    <a:pt x="140" y="401"/>
                  </a:lnTo>
                  <a:lnTo>
                    <a:pt x="137" y="407"/>
                  </a:lnTo>
                  <a:lnTo>
                    <a:pt x="137" y="407"/>
                  </a:lnTo>
                  <a:lnTo>
                    <a:pt x="140" y="416"/>
                  </a:lnTo>
                  <a:lnTo>
                    <a:pt x="140" y="416"/>
                  </a:lnTo>
                  <a:lnTo>
                    <a:pt x="140" y="422"/>
                  </a:lnTo>
                  <a:lnTo>
                    <a:pt x="140" y="425"/>
                  </a:lnTo>
                  <a:lnTo>
                    <a:pt x="137" y="428"/>
                  </a:lnTo>
                  <a:lnTo>
                    <a:pt x="134" y="431"/>
                  </a:lnTo>
                  <a:lnTo>
                    <a:pt x="134" y="431"/>
                  </a:lnTo>
                  <a:lnTo>
                    <a:pt x="137" y="437"/>
                  </a:lnTo>
                  <a:lnTo>
                    <a:pt x="137" y="440"/>
                  </a:lnTo>
                  <a:lnTo>
                    <a:pt x="137" y="443"/>
                  </a:lnTo>
                  <a:lnTo>
                    <a:pt x="140" y="443"/>
                  </a:lnTo>
                  <a:lnTo>
                    <a:pt x="143" y="446"/>
                  </a:lnTo>
                  <a:lnTo>
                    <a:pt x="149" y="458"/>
                  </a:lnTo>
                  <a:lnTo>
                    <a:pt x="149" y="458"/>
                  </a:lnTo>
                  <a:lnTo>
                    <a:pt x="152" y="458"/>
                  </a:lnTo>
                  <a:lnTo>
                    <a:pt x="152" y="461"/>
                  </a:lnTo>
                  <a:lnTo>
                    <a:pt x="152" y="464"/>
                  </a:lnTo>
                  <a:lnTo>
                    <a:pt x="152" y="464"/>
                  </a:lnTo>
                  <a:lnTo>
                    <a:pt x="152" y="464"/>
                  </a:lnTo>
                  <a:lnTo>
                    <a:pt x="152" y="467"/>
                  </a:lnTo>
                  <a:lnTo>
                    <a:pt x="152" y="467"/>
                  </a:lnTo>
                  <a:lnTo>
                    <a:pt x="149" y="470"/>
                  </a:lnTo>
                  <a:lnTo>
                    <a:pt x="152" y="470"/>
                  </a:lnTo>
                  <a:lnTo>
                    <a:pt x="143" y="470"/>
                  </a:lnTo>
                  <a:lnTo>
                    <a:pt x="137" y="473"/>
                  </a:lnTo>
                  <a:lnTo>
                    <a:pt x="128" y="482"/>
                  </a:lnTo>
                  <a:lnTo>
                    <a:pt x="128" y="482"/>
                  </a:lnTo>
                  <a:lnTo>
                    <a:pt x="134" y="485"/>
                  </a:lnTo>
                  <a:lnTo>
                    <a:pt x="134" y="485"/>
                  </a:lnTo>
                  <a:lnTo>
                    <a:pt x="134" y="488"/>
                  </a:lnTo>
                  <a:lnTo>
                    <a:pt x="134" y="488"/>
                  </a:lnTo>
                  <a:lnTo>
                    <a:pt x="131" y="491"/>
                  </a:lnTo>
                  <a:lnTo>
                    <a:pt x="128" y="491"/>
                  </a:lnTo>
                  <a:lnTo>
                    <a:pt x="128" y="491"/>
                  </a:lnTo>
                  <a:lnTo>
                    <a:pt x="128" y="491"/>
                  </a:lnTo>
                  <a:lnTo>
                    <a:pt x="128" y="491"/>
                  </a:lnTo>
                  <a:lnTo>
                    <a:pt x="128" y="494"/>
                  </a:lnTo>
                  <a:lnTo>
                    <a:pt x="131" y="494"/>
                  </a:lnTo>
                  <a:lnTo>
                    <a:pt x="128" y="497"/>
                  </a:lnTo>
                  <a:lnTo>
                    <a:pt x="128" y="497"/>
                  </a:lnTo>
                  <a:lnTo>
                    <a:pt x="128" y="497"/>
                  </a:lnTo>
                  <a:lnTo>
                    <a:pt x="125" y="500"/>
                  </a:lnTo>
                  <a:lnTo>
                    <a:pt x="122" y="500"/>
                  </a:lnTo>
                  <a:lnTo>
                    <a:pt x="122" y="500"/>
                  </a:lnTo>
                  <a:lnTo>
                    <a:pt x="119" y="497"/>
                  </a:lnTo>
                  <a:lnTo>
                    <a:pt x="116" y="497"/>
                  </a:lnTo>
                  <a:lnTo>
                    <a:pt x="113" y="497"/>
                  </a:lnTo>
                  <a:lnTo>
                    <a:pt x="113" y="500"/>
                  </a:lnTo>
                  <a:lnTo>
                    <a:pt x="116" y="503"/>
                  </a:lnTo>
                  <a:lnTo>
                    <a:pt x="116" y="503"/>
                  </a:lnTo>
                  <a:lnTo>
                    <a:pt x="116" y="503"/>
                  </a:lnTo>
                  <a:lnTo>
                    <a:pt x="119" y="506"/>
                  </a:lnTo>
                  <a:lnTo>
                    <a:pt x="116" y="509"/>
                  </a:lnTo>
                  <a:lnTo>
                    <a:pt x="116" y="509"/>
                  </a:lnTo>
                  <a:lnTo>
                    <a:pt x="113" y="515"/>
                  </a:lnTo>
                  <a:lnTo>
                    <a:pt x="110" y="515"/>
                  </a:lnTo>
                  <a:lnTo>
                    <a:pt x="107" y="518"/>
                  </a:lnTo>
                  <a:lnTo>
                    <a:pt x="92" y="515"/>
                  </a:lnTo>
                  <a:lnTo>
                    <a:pt x="86" y="518"/>
                  </a:lnTo>
                  <a:lnTo>
                    <a:pt x="78" y="521"/>
                  </a:lnTo>
                  <a:lnTo>
                    <a:pt x="78" y="521"/>
                  </a:lnTo>
                  <a:lnTo>
                    <a:pt x="75" y="521"/>
                  </a:lnTo>
                  <a:lnTo>
                    <a:pt x="75" y="518"/>
                  </a:lnTo>
                  <a:lnTo>
                    <a:pt x="75" y="518"/>
                  </a:lnTo>
                  <a:lnTo>
                    <a:pt x="75" y="518"/>
                  </a:lnTo>
                  <a:lnTo>
                    <a:pt x="69" y="515"/>
                  </a:lnTo>
                  <a:lnTo>
                    <a:pt x="63" y="512"/>
                  </a:lnTo>
                  <a:lnTo>
                    <a:pt x="63" y="506"/>
                  </a:lnTo>
                  <a:lnTo>
                    <a:pt x="66" y="500"/>
                  </a:lnTo>
                  <a:lnTo>
                    <a:pt x="60" y="500"/>
                  </a:lnTo>
                  <a:lnTo>
                    <a:pt x="57" y="500"/>
                  </a:lnTo>
                  <a:lnTo>
                    <a:pt x="57" y="500"/>
                  </a:lnTo>
                  <a:lnTo>
                    <a:pt x="60" y="494"/>
                  </a:lnTo>
                  <a:lnTo>
                    <a:pt x="60" y="494"/>
                  </a:lnTo>
                  <a:lnTo>
                    <a:pt x="60" y="491"/>
                  </a:lnTo>
                  <a:lnTo>
                    <a:pt x="60" y="488"/>
                  </a:lnTo>
                  <a:lnTo>
                    <a:pt x="60" y="488"/>
                  </a:lnTo>
                  <a:lnTo>
                    <a:pt x="60" y="485"/>
                  </a:lnTo>
                  <a:lnTo>
                    <a:pt x="57" y="482"/>
                  </a:lnTo>
                  <a:lnTo>
                    <a:pt x="57" y="479"/>
                  </a:lnTo>
                  <a:lnTo>
                    <a:pt x="45" y="467"/>
                  </a:lnTo>
                  <a:lnTo>
                    <a:pt x="42" y="464"/>
                  </a:lnTo>
                  <a:lnTo>
                    <a:pt x="39" y="464"/>
                  </a:lnTo>
                  <a:lnTo>
                    <a:pt x="36" y="464"/>
                  </a:lnTo>
                  <a:lnTo>
                    <a:pt x="36" y="464"/>
                  </a:lnTo>
                  <a:lnTo>
                    <a:pt x="33" y="464"/>
                  </a:lnTo>
                  <a:lnTo>
                    <a:pt x="33" y="461"/>
                  </a:lnTo>
                  <a:lnTo>
                    <a:pt x="33" y="458"/>
                  </a:lnTo>
                  <a:lnTo>
                    <a:pt x="33" y="458"/>
                  </a:lnTo>
                  <a:lnTo>
                    <a:pt x="33" y="455"/>
                  </a:lnTo>
                  <a:lnTo>
                    <a:pt x="36" y="452"/>
                  </a:lnTo>
                  <a:lnTo>
                    <a:pt x="39" y="449"/>
                  </a:lnTo>
                  <a:lnTo>
                    <a:pt x="39" y="446"/>
                  </a:lnTo>
                  <a:lnTo>
                    <a:pt x="39" y="446"/>
                  </a:lnTo>
                  <a:lnTo>
                    <a:pt x="39" y="443"/>
                  </a:lnTo>
                  <a:lnTo>
                    <a:pt x="39" y="440"/>
                  </a:lnTo>
                  <a:lnTo>
                    <a:pt x="39" y="440"/>
                  </a:lnTo>
                  <a:lnTo>
                    <a:pt x="39" y="431"/>
                  </a:lnTo>
                  <a:lnTo>
                    <a:pt x="39" y="428"/>
                  </a:lnTo>
                  <a:lnTo>
                    <a:pt x="36" y="425"/>
                  </a:lnTo>
                  <a:lnTo>
                    <a:pt x="33" y="422"/>
                  </a:lnTo>
                  <a:lnTo>
                    <a:pt x="3" y="404"/>
                  </a:lnTo>
                  <a:lnTo>
                    <a:pt x="0" y="401"/>
                  </a:lnTo>
                  <a:lnTo>
                    <a:pt x="0" y="401"/>
                  </a:lnTo>
                  <a:lnTo>
                    <a:pt x="0" y="395"/>
                  </a:lnTo>
                  <a:lnTo>
                    <a:pt x="3" y="395"/>
                  </a:lnTo>
                  <a:lnTo>
                    <a:pt x="9" y="392"/>
                  </a:lnTo>
                  <a:lnTo>
                    <a:pt x="9" y="389"/>
                  </a:lnTo>
                  <a:lnTo>
                    <a:pt x="12" y="386"/>
                  </a:lnTo>
                  <a:lnTo>
                    <a:pt x="12" y="383"/>
                  </a:lnTo>
                  <a:lnTo>
                    <a:pt x="12" y="383"/>
                  </a:lnTo>
                  <a:lnTo>
                    <a:pt x="9" y="380"/>
                  </a:lnTo>
                  <a:lnTo>
                    <a:pt x="9" y="377"/>
                  </a:lnTo>
                  <a:lnTo>
                    <a:pt x="9" y="374"/>
                  </a:lnTo>
                  <a:lnTo>
                    <a:pt x="15" y="368"/>
                  </a:lnTo>
                  <a:lnTo>
                    <a:pt x="15" y="365"/>
                  </a:lnTo>
                  <a:lnTo>
                    <a:pt x="15" y="362"/>
                  </a:lnTo>
                  <a:lnTo>
                    <a:pt x="15" y="359"/>
                  </a:lnTo>
                  <a:lnTo>
                    <a:pt x="18" y="353"/>
                  </a:lnTo>
                  <a:lnTo>
                    <a:pt x="18" y="353"/>
                  </a:lnTo>
                  <a:lnTo>
                    <a:pt x="18" y="347"/>
                  </a:lnTo>
                  <a:lnTo>
                    <a:pt x="27" y="338"/>
                  </a:lnTo>
                  <a:lnTo>
                    <a:pt x="30" y="335"/>
                  </a:lnTo>
                  <a:lnTo>
                    <a:pt x="33" y="326"/>
                  </a:lnTo>
                  <a:lnTo>
                    <a:pt x="39" y="311"/>
                  </a:lnTo>
                  <a:lnTo>
                    <a:pt x="45" y="305"/>
                  </a:lnTo>
                  <a:lnTo>
                    <a:pt x="45" y="302"/>
                  </a:lnTo>
                  <a:lnTo>
                    <a:pt x="45" y="299"/>
                  </a:lnTo>
                  <a:lnTo>
                    <a:pt x="45" y="296"/>
                  </a:lnTo>
                  <a:lnTo>
                    <a:pt x="45" y="293"/>
                  </a:lnTo>
                  <a:lnTo>
                    <a:pt x="42" y="293"/>
                  </a:lnTo>
                  <a:lnTo>
                    <a:pt x="45" y="290"/>
                  </a:lnTo>
                  <a:lnTo>
                    <a:pt x="45" y="287"/>
                  </a:lnTo>
                  <a:lnTo>
                    <a:pt x="72" y="242"/>
                  </a:lnTo>
                  <a:lnTo>
                    <a:pt x="72" y="239"/>
                  </a:lnTo>
                  <a:lnTo>
                    <a:pt x="72" y="236"/>
                  </a:lnTo>
                  <a:lnTo>
                    <a:pt x="69" y="233"/>
                  </a:lnTo>
                  <a:lnTo>
                    <a:pt x="66" y="233"/>
                  </a:lnTo>
                  <a:lnTo>
                    <a:pt x="57" y="233"/>
                  </a:lnTo>
                  <a:lnTo>
                    <a:pt x="57" y="233"/>
                  </a:lnTo>
                  <a:lnTo>
                    <a:pt x="54" y="233"/>
                  </a:lnTo>
                  <a:lnTo>
                    <a:pt x="51" y="230"/>
                  </a:lnTo>
                  <a:lnTo>
                    <a:pt x="51" y="230"/>
                  </a:lnTo>
                  <a:lnTo>
                    <a:pt x="51" y="227"/>
                  </a:lnTo>
                  <a:lnTo>
                    <a:pt x="51" y="227"/>
                  </a:lnTo>
                  <a:lnTo>
                    <a:pt x="51" y="224"/>
                  </a:lnTo>
                  <a:lnTo>
                    <a:pt x="51" y="218"/>
                  </a:lnTo>
                  <a:lnTo>
                    <a:pt x="54" y="215"/>
                  </a:lnTo>
                  <a:lnTo>
                    <a:pt x="54" y="212"/>
                  </a:lnTo>
                  <a:lnTo>
                    <a:pt x="54" y="197"/>
                  </a:lnTo>
                  <a:lnTo>
                    <a:pt x="54" y="185"/>
                  </a:lnTo>
                  <a:lnTo>
                    <a:pt x="57" y="182"/>
                  </a:lnTo>
                  <a:lnTo>
                    <a:pt x="57" y="179"/>
                  </a:lnTo>
                  <a:lnTo>
                    <a:pt x="60" y="179"/>
                  </a:lnTo>
                  <a:lnTo>
                    <a:pt x="57" y="179"/>
                  </a:lnTo>
                  <a:lnTo>
                    <a:pt x="45" y="173"/>
                  </a:lnTo>
                  <a:lnTo>
                    <a:pt x="48" y="170"/>
                  </a:lnTo>
                  <a:lnTo>
                    <a:pt x="69" y="170"/>
                  </a:lnTo>
                  <a:lnTo>
                    <a:pt x="69" y="167"/>
                  </a:lnTo>
                  <a:lnTo>
                    <a:pt x="72" y="164"/>
                  </a:lnTo>
                  <a:lnTo>
                    <a:pt x="72" y="161"/>
                  </a:lnTo>
                  <a:lnTo>
                    <a:pt x="81" y="158"/>
                  </a:lnTo>
                  <a:lnTo>
                    <a:pt x="84" y="155"/>
                  </a:lnTo>
                  <a:lnTo>
                    <a:pt x="84" y="152"/>
                  </a:lnTo>
                  <a:lnTo>
                    <a:pt x="86" y="149"/>
                  </a:lnTo>
                  <a:lnTo>
                    <a:pt x="86" y="140"/>
                  </a:lnTo>
                  <a:lnTo>
                    <a:pt x="89" y="134"/>
                  </a:lnTo>
                  <a:lnTo>
                    <a:pt x="89" y="131"/>
                  </a:lnTo>
                  <a:lnTo>
                    <a:pt x="89" y="128"/>
                  </a:lnTo>
                  <a:lnTo>
                    <a:pt x="86" y="128"/>
                  </a:lnTo>
                  <a:lnTo>
                    <a:pt x="86" y="125"/>
                  </a:lnTo>
                  <a:lnTo>
                    <a:pt x="84" y="125"/>
                  </a:lnTo>
                  <a:lnTo>
                    <a:pt x="84" y="122"/>
                  </a:lnTo>
                  <a:lnTo>
                    <a:pt x="84" y="119"/>
                  </a:lnTo>
                  <a:lnTo>
                    <a:pt x="84" y="116"/>
                  </a:lnTo>
                  <a:lnTo>
                    <a:pt x="89" y="113"/>
                  </a:lnTo>
                  <a:lnTo>
                    <a:pt x="92" y="102"/>
                  </a:lnTo>
                  <a:lnTo>
                    <a:pt x="95" y="102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6"/>
                  </a:lnTo>
                  <a:lnTo>
                    <a:pt x="92" y="96"/>
                  </a:lnTo>
                  <a:lnTo>
                    <a:pt x="92" y="93"/>
                  </a:lnTo>
                  <a:lnTo>
                    <a:pt x="92" y="93"/>
                  </a:lnTo>
                  <a:lnTo>
                    <a:pt x="81" y="78"/>
                  </a:lnTo>
                  <a:lnTo>
                    <a:pt x="78" y="78"/>
                  </a:lnTo>
                  <a:lnTo>
                    <a:pt x="75" y="75"/>
                  </a:lnTo>
                  <a:lnTo>
                    <a:pt x="72" y="75"/>
                  </a:lnTo>
                  <a:lnTo>
                    <a:pt x="72" y="72"/>
                  </a:lnTo>
                  <a:lnTo>
                    <a:pt x="72" y="72"/>
                  </a:lnTo>
                  <a:lnTo>
                    <a:pt x="72" y="69"/>
                  </a:lnTo>
                  <a:lnTo>
                    <a:pt x="72" y="69"/>
                  </a:lnTo>
                  <a:lnTo>
                    <a:pt x="72" y="66"/>
                  </a:lnTo>
                  <a:lnTo>
                    <a:pt x="69" y="69"/>
                  </a:lnTo>
                  <a:lnTo>
                    <a:pt x="69" y="69"/>
                  </a:lnTo>
                  <a:lnTo>
                    <a:pt x="69" y="72"/>
                  </a:lnTo>
                  <a:lnTo>
                    <a:pt x="69" y="75"/>
                  </a:lnTo>
                  <a:lnTo>
                    <a:pt x="66" y="78"/>
                  </a:lnTo>
                  <a:lnTo>
                    <a:pt x="66" y="78"/>
                  </a:lnTo>
                  <a:lnTo>
                    <a:pt x="63" y="78"/>
                  </a:lnTo>
                  <a:lnTo>
                    <a:pt x="60" y="78"/>
                  </a:lnTo>
                  <a:lnTo>
                    <a:pt x="60" y="81"/>
                  </a:lnTo>
                  <a:lnTo>
                    <a:pt x="57" y="84"/>
                  </a:lnTo>
                  <a:lnTo>
                    <a:pt x="54" y="87"/>
                  </a:lnTo>
                  <a:lnTo>
                    <a:pt x="54" y="87"/>
                  </a:lnTo>
                  <a:lnTo>
                    <a:pt x="51" y="87"/>
                  </a:lnTo>
                  <a:lnTo>
                    <a:pt x="51" y="87"/>
                  </a:lnTo>
                  <a:lnTo>
                    <a:pt x="48" y="84"/>
                  </a:lnTo>
                  <a:lnTo>
                    <a:pt x="48" y="81"/>
                  </a:lnTo>
                  <a:lnTo>
                    <a:pt x="45" y="78"/>
                  </a:lnTo>
                  <a:lnTo>
                    <a:pt x="45" y="78"/>
                  </a:lnTo>
                  <a:lnTo>
                    <a:pt x="45" y="78"/>
                  </a:lnTo>
                  <a:lnTo>
                    <a:pt x="45" y="75"/>
                  </a:lnTo>
                  <a:lnTo>
                    <a:pt x="45" y="72"/>
                  </a:lnTo>
                  <a:lnTo>
                    <a:pt x="48" y="69"/>
                  </a:lnTo>
                  <a:lnTo>
                    <a:pt x="48" y="66"/>
                  </a:lnTo>
                  <a:lnTo>
                    <a:pt x="48" y="66"/>
                  </a:lnTo>
                  <a:lnTo>
                    <a:pt x="42" y="63"/>
                  </a:lnTo>
                  <a:lnTo>
                    <a:pt x="30" y="57"/>
                  </a:lnTo>
                  <a:lnTo>
                    <a:pt x="27" y="57"/>
                  </a:lnTo>
                  <a:lnTo>
                    <a:pt x="27" y="54"/>
                  </a:lnTo>
                  <a:lnTo>
                    <a:pt x="24" y="54"/>
                  </a:lnTo>
                  <a:lnTo>
                    <a:pt x="24" y="51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5"/>
                  </a:lnTo>
                  <a:lnTo>
                    <a:pt x="24" y="42"/>
                  </a:lnTo>
                  <a:lnTo>
                    <a:pt x="24" y="39"/>
                  </a:lnTo>
                  <a:lnTo>
                    <a:pt x="27" y="39"/>
                  </a:lnTo>
                  <a:lnTo>
                    <a:pt x="27" y="36"/>
                  </a:lnTo>
                  <a:lnTo>
                    <a:pt x="36" y="30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39" y="21"/>
                  </a:lnTo>
                  <a:lnTo>
                    <a:pt x="39" y="15"/>
                  </a:lnTo>
                  <a:lnTo>
                    <a:pt x="42" y="15"/>
                  </a:lnTo>
                  <a:lnTo>
                    <a:pt x="45" y="12"/>
                  </a:lnTo>
                  <a:lnTo>
                    <a:pt x="45" y="9"/>
                  </a:lnTo>
                  <a:lnTo>
                    <a:pt x="45" y="6"/>
                  </a:lnTo>
                  <a:lnTo>
                    <a:pt x="45" y="3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51" y="0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7" y="12"/>
                  </a:lnTo>
                  <a:lnTo>
                    <a:pt x="57" y="15"/>
                  </a:lnTo>
                  <a:lnTo>
                    <a:pt x="57" y="18"/>
                  </a:lnTo>
                  <a:lnTo>
                    <a:pt x="60" y="18"/>
                  </a:lnTo>
                  <a:lnTo>
                    <a:pt x="69" y="21"/>
                  </a:lnTo>
                  <a:lnTo>
                    <a:pt x="78" y="24"/>
                  </a:lnTo>
                  <a:lnTo>
                    <a:pt x="86" y="27"/>
                  </a:lnTo>
                  <a:lnTo>
                    <a:pt x="86" y="27"/>
                  </a:lnTo>
                  <a:lnTo>
                    <a:pt x="89" y="30"/>
                  </a:lnTo>
                  <a:lnTo>
                    <a:pt x="89" y="30"/>
                  </a:lnTo>
                  <a:lnTo>
                    <a:pt x="89" y="33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5" y="3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grpSp>
        <p:nvGrpSpPr>
          <p:cNvPr id="2" name="Group 1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6782219" y="1067698"/>
            <a:ext cx="4004187" cy="1578689"/>
            <a:chOff x="6782219" y="1067698"/>
            <a:chExt cx="4004187" cy="1578689"/>
          </a:xfrm>
        </p:grpSpPr>
        <p:sp>
          <p:nvSpPr>
            <p:cNvPr id="26" name="TextBox 25"/>
            <p:cNvSpPr txBox="1"/>
            <p:nvPr/>
          </p:nvSpPr>
          <p:spPr>
            <a:xfrm>
              <a:off x="6782219" y="1067698"/>
              <a:ext cx="400418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dirty="0">
                  <a:solidFill>
                    <a:schemeClr val="bg1"/>
                  </a:solidFill>
                  <a:latin typeface="+mj-lt"/>
                </a:rPr>
                <a:t>法国区域</a:t>
              </a:r>
              <a:endParaRPr lang="en-US" altLang="zh-CN" sz="4400" b="1" dirty="0">
                <a:solidFill>
                  <a:schemeClr val="bg1"/>
                </a:solidFill>
                <a:latin typeface="+mj-lt"/>
              </a:endParaRPr>
            </a:p>
            <a:p>
              <a:r>
                <a:rPr lang="zh-CN" altLang="en-US" sz="4400" b="1" dirty="0">
                  <a:solidFill>
                    <a:schemeClr val="bg1"/>
                  </a:solidFill>
                  <a:latin typeface="+mj-lt"/>
                </a:rPr>
                <a:t>分店分布图</a:t>
              </a:r>
              <a:endParaRPr lang="en-US" sz="4400" b="1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6917415" y="2646387"/>
              <a:ext cx="603250" cy="0"/>
              <a:chOff x="7150100" y="3662052"/>
              <a:chExt cx="603250" cy="0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7150100" y="3662052"/>
                <a:ext cx="336550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762000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775335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extBox 3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 txBox="1"/>
          <p:nvPr/>
        </p:nvSpPr>
        <p:spPr>
          <a:xfrm>
            <a:off x="6782218" y="2965477"/>
            <a:ext cx="4109366" cy="73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A wonderful serenity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has taken possession of my entire soul, like these sweet mornings of spring which I enjoy with my whole heart. 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52" name="Group 51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6782218" y="3992432"/>
            <a:ext cx="1288958" cy="1870338"/>
            <a:chOff x="6782218" y="3992432"/>
            <a:chExt cx="1288958" cy="1870338"/>
          </a:xfrm>
        </p:grpSpPr>
        <p:sp>
          <p:nvSpPr>
            <p:cNvPr id="41" name="Rounded Rectangle 50"/>
            <p:cNvSpPr/>
            <p:nvPr/>
          </p:nvSpPr>
          <p:spPr>
            <a:xfrm>
              <a:off x="6782218" y="3992432"/>
              <a:ext cx="1288958" cy="1870338"/>
            </a:xfrm>
            <a:prstGeom prst="roundRect">
              <a:avLst>
                <a:gd name="adj" fmla="val 5573"/>
              </a:avLst>
            </a:prstGeom>
            <a:solidFill>
              <a:srgbClr val="D6B78F"/>
            </a:solidFill>
            <a:ln>
              <a:noFill/>
            </a:ln>
            <a:effectLst>
              <a:outerShdw blurRad="1905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Montserrat"/>
                <a:cs typeface="Montserra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907197" y="4139580"/>
              <a:ext cx="10486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+mj-lt"/>
                  <a:cs typeface="Montserrat Bold"/>
                </a:rPr>
                <a:t>Region 01</a:t>
              </a:r>
              <a:endParaRPr lang="en-US" sz="1400" dirty="0">
                <a:solidFill>
                  <a:schemeClr val="bg1"/>
                </a:solidFill>
                <a:latin typeface="+mj-lt"/>
                <a:cs typeface="Montserrat Bold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979331" y="5454012"/>
              <a:ext cx="904415" cy="261610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cs typeface="Montserrat Bold"/>
                </a:rPr>
                <a:t>Food Order</a:t>
              </a:r>
              <a:endParaRPr lang="en-US" sz="1100" dirty="0">
                <a:solidFill>
                  <a:schemeClr val="bg1"/>
                </a:solidFill>
                <a:cs typeface="Montserrat Bold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026267" y="4695296"/>
              <a:ext cx="800861" cy="510778"/>
            </a:xfrm>
            <a:prstGeom prst="roundRect">
              <a:avLst/>
            </a:prstGeom>
            <a:solidFill>
              <a:srgbClr val="D6B78F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+mj-lt"/>
                  <a:cs typeface="Montserrat Bold"/>
                </a:rPr>
                <a:t>672</a:t>
              </a:r>
              <a:endParaRPr lang="en-US" sz="2400" b="1" dirty="0">
                <a:solidFill>
                  <a:schemeClr val="bg1"/>
                </a:solidFill>
                <a:latin typeface="+mj-lt"/>
                <a:cs typeface="Montserrat Bold"/>
              </a:endParaRPr>
            </a:p>
          </p:txBody>
        </p:sp>
      </p:grpSp>
      <p:grpSp>
        <p:nvGrpSpPr>
          <p:cNvPr id="53" name="Group 5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8192422" y="3992432"/>
            <a:ext cx="1288958" cy="1870338"/>
            <a:chOff x="8192422" y="3992432"/>
            <a:chExt cx="1288958" cy="1870338"/>
          </a:xfrm>
        </p:grpSpPr>
        <p:sp>
          <p:nvSpPr>
            <p:cNvPr id="40" name="Rounded Rectangle 49"/>
            <p:cNvSpPr/>
            <p:nvPr/>
          </p:nvSpPr>
          <p:spPr>
            <a:xfrm>
              <a:off x="8192422" y="3992432"/>
              <a:ext cx="1288958" cy="1870338"/>
            </a:xfrm>
            <a:prstGeom prst="roundRect">
              <a:avLst>
                <a:gd name="adj" fmla="val 5573"/>
              </a:avLst>
            </a:prstGeom>
            <a:solidFill>
              <a:schemeClr val="accent2"/>
            </a:solidFill>
            <a:ln>
              <a:noFill/>
            </a:ln>
            <a:effectLst>
              <a:outerShdw blurRad="1905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Montserrat"/>
                <a:cs typeface="Montserrat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311756" y="4139580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+mj-lt"/>
                  <a:cs typeface="Montserrat Bold"/>
                </a:rPr>
                <a:t>Region 02</a:t>
              </a:r>
              <a:endParaRPr lang="en-US" sz="1400" dirty="0">
                <a:solidFill>
                  <a:schemeClr val="bg1"/>
                </a:solidFill>
                <a:latin typeface="+mj-lt"/>
                <a:cs typeface="Montserrat Bold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384693" y="5454012"/>
              <a:ext cx="904415" cy="261610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cs typeface="Montserrat Bold"/>
                </a:rPr>
                <a:t>Food Order</a:t>
              </a:r>
              <a:endParaRPr lang="en-US" sz="1100" dirty="0">
                <a:solidFill>
                  <a:schemeClr val="bg1"/>
                </a:solidFill>
                <a:cs typeface="Montserrat Bold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436472" y="4695296"/>
              <a:ext cx="800861" cy="51077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+mj-lt"/>
                  <a:cs typeface="Montserrat Bold"/>
                </a:rPr>
                <a:t>250</a:t>
              </a:r>
              <a:endParaRPr lang="en-US" sz="2400" b="1" dirty="0">
                <a:solidFill>
                  <a:schemeClr val="bg1"/>
                </a:solidFill>
                <a:latin typeface="+mj-lt"/>
                <a:cs typeface="Montserrat Bold"/>
              </a:endParaRPr>
            </a:p>
          </p:txBody>
        </p:sp>
      </p:grpSp>
      <p:grpSp>
        <p:nvGrpSpPr>
          <p:cNvPr id="54" name="Group 53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9602626" y="3992432"/>
            <a:ext cx="1288958" cy="1870338"/>
            <a:chOff x="9602626" y="3992432"/>
            <a:chExt cx="1288958" cy="1870338"/>
          </a:xfrm>
        </p:grpSpPr>
        <p:sp>
          <p:nvSpPr>
            <p:cNvPr id="39" name="Rounded Rectangle 48"/>
            <p:cNvSpPr/>
            <p:nvPr/>
          </p:nvSpPr>
          <p:spPr>
            <a:xfrm>
              <a:off x="9602626" y="3992432"/>
              <a:ext cx="1288958" cy="1870338"/>
            </a:xfrm>
            <a:prstGeom prst="roundRect">
              <a:avLst>
                <a:gd name="adj" fmla="val 5573"/>
              </a:avLst>
            </a:prstGeom>
            <a:solidFill>
              <a:schemeClr val="accent3"/>
            </a:solidFill>
            <a:ln>
              <a:noFill/>
            </a:ln>
            <a:effectLst>
              <a:outerShdw blurRad="1905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Montserrat"/>
                <a:cs typeface="Montserrat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22763" y="4139580"/>
              <a:ext cx="10486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+mj-lt"/>
                  <a:cs typeface="Montserrat Bold"/>
                </a:rPr>
                <a:t>Region 03</a:t>
              </a:r>
              <a:endParaRPr lang="en-US" sz="1400" dirty="0">
                <a:solidFill>
                  <a:schemeClr val="bg1"/>
                </a:solidFill>
                <a:latin typeface="+mj-lt"/>
                <a:cs typeface="Montserrat Bold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794897" y="5454012"/>
              <a:ext cx="904415" cy="261610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cs typeface="Montserrat Bold"/>
                </a:rPr>
                <a:t>Food Order</a:t>
              </a:r>
              <a:endParaRPr lang="en-US" sz="1100" dirty="0">
                <a:solidFill>
                  <a:schemeClr val="bg1"/>
                </a:solidFill>
                <a:cs typeface="Montserrat Bold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846676" y="4695296"/>
              <a:ext cx="800861" cy="51077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+mj-lt"/>
                  <a:cs typeface="Montserrat Bold"/>
                </a:rPr>
                <a:t>540</a:t>
              </a:r>
              <a:endParaRPr lang="en-US" sz="2400" b="1" dirty="0">
                <a:solidFill>
                  <a:schemeClr val="bg1"/>
                </a:solidFill>
                <a:latin typeface="+mj-lt"/>
                <a:cs typeface="Montserrat Bold"/>
              </a:endParaRPr>
            </a:p>
          </p:txBody>
        </p:sp>
      </p:grpSp>
      <p:grpSp>
        <p:nvGrpSpPr>
          <p:cNvPr id="72" name="Group 71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3834022" y="2219768"/>
            <a:ext cx="746875" cy="859188"/>
            <a:chOff x="3834022" y="2219768"/>
            <a:chExt cx="746875" cy="859188"/>
          </a:xfrm>
        </p:grpSpPr>
        <p:grpSp>
          <p:nvGrpSpPr>
            <p:cNvPr id="61" name="Group 60"/>
            <p:cNvGrpSpPr/>
            <p:nvPr/>
          </p:nvGrpSpPr>
          <p:grpSpPr>
            <a:xfrm>
              <a:off x="3834022" y="2219768"/>
              <a:ext cx="746875" cy="859188"/>
              <a:chOff x="3718344" y="3315352"/>
              <a:chExt cx="1292180" cy="1486495"/>
            </a:xfr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effectLst>
              <a:outerShdw blurRad="1270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62" name="Oval 61"/>
              <p:cNvSpPr/>
              <p:nvPr/>
            </p:nvSpPr>
            <p:spPr>
              <a:xfrm flipH="1">
                <a:off x="3718344" y="3315352"/>
                <a:ext cx="1292180" cy="1292180"/>
              </a:xfrm>
              <a:prstGeom prst="ellipse">
                <a:avLst/>
              </a:prstGeom>
              <a:grpFill/>
              <a:ln w="381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Isosceles Triangle 62"/>
              <p:cNvSpPr/>
              <p:nvPr/>
            </p:nvSpPr>
            <p:spPr>
              <a:xfrm flipH="1" flipV="1">
                <a:off x="4100272" y="4385961"/>
                <a:ext cx="528324" cy="415886"/>
              </a:xfrm>
              <a:prstGeom prst="triangle">
                <a:avLst/>
              </a:prstGeom>
              <a:grpFill/>
              <a:ln w="381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Freeform 36"/>
            <p:cNvSpPr>
              <a:spLocks noEditPoints="1"/>
            </p:cNvSpPr>
            <p:nvPr/>
          </p:nvSpPr>
          <p:spPr bwMode="auto">
            <a:xfrm>
              <a:off x="4043113" y="2432843"/>
              <a:ext cx="328692" cy="335505"/>
            </a:xfrm>
            <a:custGeom>
              <a:avLst/>
              <a:gdLst>
                <a:gd name="T0" fmla="*/ 98 w 196"/>
                <a:gd name="T1" fmla="*/ 64 h 200"/>
                <a:gd name="T2" fmla="*/ 60 w 196"/>
                <a:gd name="T3" fmla="*/ 100 h 200"/>
                <a:gd name="T4" fmla="*/ 98 w 196"/>
                <a:gd name="T5" fmla="*/ 136 h 200"/>
                <a:gd name="T6" fmla="*/ 136 w 196"/>
                <a:gd name="T7" fmla="*/ 100 h 200"/>
                <a:gd name="T8" fmla="*/ 98 w 196"/>
                <a:gd name="T9" fmla="*/ 64 h 200"/>
                <a:gd name="T10" fmla="*/ 98 w 196"/>
                <a:gd name="T11" fmla="*/ 129 h 200"/>
                <a:gd name="T12" fmla="*/ 68 w 196"/>
                <a:gd name="T13" fmla="*/ 100 h 200"/>
                <a:gd name="T14" fmla="*/ 98 w 196"/>
                <a:gd name="T15" fmla="*/ 71 h 200"/>
                <a:gd name="T16" fmla="*/ 128 w 196"/>
                <a:gd name="T17" fmla="*/ 100 h 200"/>
                <a:gd name="T18" fmla="*/ 98 w 196"/>
                <a:gd name="T19" fmla="*/ 129 h 200"/>
                <a:gd name="T20" fmla="*/ 98 w 196"/>
                <a:gd name="T21" fmla="*/ 0 h 200"/>
                <a:gd name="T22" fmla="*/ 0 w 196"/>
                <a:gd name="T23" fmla="*/ 100 h 200"/>
                <a:gd name="T24" fmla="*/ 98 w 196"/>
                <a:gd name="T25" fmla="*/ 200 h 200"/>
                <a:gd name="T26" fmla="*/ 196 w 196"/>
                <a:gd name="T27" fmla="*/ 100 h 200"/>
                <a:gd name="T28" fmla="*/ 98 w 196"/>
                <a:gd name="T29" fmla="*/ 0 h 200"/>
                <a:gd name="T30" fmla="*/ 98 w 196"/>
                <a:gd name="T31" fmla="*/ 192 h 200"/>
                <a:gd name="T32" fmla="*/ 8 w 196"/>
                <a:gd name="T33" fmla="*/ 100 h 200"/>
                <a:gd name="T34" fmla="*/ 98 w 196"/>
                <a:gd name="T35" fmla="*/ 8 h 200"/>
                <a:gd name="T36" fmla="*/ 188 w 196"/>
                <a:gd name="T37" fmla="*/ 100 h 200"/>
                <a:gd name="T38" fmla="*/ 98 w 196"/>
                <a:gd name="T39" fmla="*/ 192 h 200"/>
                <a:gd name="T40" fmla="*/ 80 w 196"/>
                <a:gd name="T41" fmla="*/ 42 h 200"/>
                <a:gd name="T42" fmla="*/ 72 w 196"/>
                <a:gd name="T43" fmla="*/ 39 h 200"/>
                <a:gd name="T44" fmla="*/ 67 w 196"/>
                <a:gd name="T45" fmla="*/ 53 h 200"/>
                <a:gd name="T46" fmla="*/ 75 w 196"/>
                <a:gd name="T47" fmla="*/ 56 h 200"/>
                <a:gd name="T48" fmla="*/ 80 w 196"/>
                <a:gd name="T49" fmla="*/ 42 h 200"/>
                <a:gd name="T50" fmla="*/ 143 w 196"/>
                <a:gd name="T51" fmla="*/ 38 h 200"/>
                <a:gd name="T52" fmla="*/ 136 w 196"/>
                <a:gd name="T53" fmla="*/ 26 h 200"/>
                <a:gd name="T54" fmla="*/ 129 w 196"/>
                <a:gd name="T55" fmla="*/ 30 h 200"/>
                <a:gd name="T56" fmla="*/ 136 w 196"/>
                <a:gd name="T57" fmla="*/ 42 h 200"/>
                <a:gd name="T58" fmla="*/ 143 w 196"/>
                <a:gd name="T59" fmla="*/ 38 h 200"/>
                <a:gd name="T60" fmla="*/ 36 w 196"/>
                <a:gd name="T61" fmla="*/ 75 h 200"/>
                <a:gd name="T62" fmla="*/ 24 w 196"/>
                <a:gd name="T63" fmla="*/ 75 h 200"/>
                <a:gd name="T64" fmla="*/ 24 w 196"/>
                <a:gd name="T65" fmla="*/ 83 h 200"/>
                <a:gd name="T66" fmla="*/ 36 w 196"/>
                <a:gd name="T67" fmla="*/ 83 h 200"/>
                <a:gd name="T68" fmla="*/ 36 w 196"/>
                <a:gd name="T69" fmla="*/ 75 h 200"/>
                <a:gd name="T70" fmla="*/ 36 w 196"/>
                <a:gd name="T71" fmla="*/ 131 h 200"/>
                <a:gd name="T72" fmla="*/ 46 w 196"/>
                <a:gd name="T73" fmla="*/ 135 h 200"/>
                <a:gd name="T74" fmla="*/ 49 w 196"/>
                <a:gd name="T75" fmla="*/ 127 h 200"/>
                <a:gd name="T76" fmla="*/ 39 w 196"/>
                <a:gd name="T77" fmla="*/ 124 h 200"/>
                <a:gd name="T78" fmla="*/ 36 w 196"/>
                <a:gd name="T79" fmla="*/ 131 h 200"/>
                <a:gd name="T80" fmla="*/ 89 w 196"/>
                <a:gd name="T81" fmla="*/ 174 h 200"/>
                <a:gd name="T82" fmla="*/ 97 w 196"/>
                <a:gd name="T83" fmla="*/ 174 h 200"/>
                <a:gd name="T84" fmla="*/ 97 w 196"/>
                <a:gd name="T85" fmla="*/ 163 h 200"/>
                <a:gd name="T86" fmla="*/ 89 w 196"/>
                <a:gd name="T87" fmla="*/ 163 h 200"/>
                <a:gd name="T88" fmla="*/ 89 w 196"/>
                <a:gd name="T89" fmla="*/ 174 h 200"/>
                <a:gd name="T90" fmla="*/ 137 w 196"/>
                <a:gd name="T91" fmla="*/ 133 h 200"/>
                <a:gd name="T92" fmla="*/ 142 w 196"/>
                <a:gd name="T93" fmla="*/ 140 h 200"/>
                <a:gd name="T94" fmla="*/ 149 w 196"/>
                <a:gd name="T95" fmla="*/ 135 h 200"/>
                <a:gd name="T96" fmla="*/ 145 w 196"/>
                <a:gd name="T97" fmla="*/ 128 h 200"/>
                <a:gd name="T98" fmla="*/ 137 w 196"/>
                <a:gd name="T99" fmla="*/ 133 h 200"/>
                <a:gd name="T100" fmla="*/ 161 w 196"/>
                <a:gd name="T101" fmla="*/ 79 h 200"/>
                <a:gd name="T102" fmla="*/ 158 w 196"/>
                <a:gd name="T103" fmla="*/ 92 h 200"/>
                <a:gd name="T104" fmla="*/ 166 w 196"/>
                <a:gd name="T105" fmla="*/ 94 h 200"/>
                <a:gd name="T106" fmla="*/ 169 w 196"/>
                <a:gd name="T107" fmla="*/ 80 h 200"/>
                <a:gd name="T108" fmla="*/ 161 w 196"/>
                <a:gd name="T109" fmla="*/ 79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96" h="200">
                  <a:moveTo>
                    <a:pt x="98" y="64"/>
                  </a:moveTo>
                  <a:cubicBezTo>
                    <a:pt x="77" y="64"/>
                    <a:pt x="60" y="80"/>
                    <a:pt x="60" y="100"/>
                  </a:cubicBezTo>
                  <a:cubicBezTo>
                    <a:pt x="60" y="120"/>
                    <a:pt x="77" y="136"/>
                    <a:pt x="98" y="136"/>
                  </a:cubicBezTo>
                  <a:cubicBezTo>
                    <a:pt x="119" y="136"/>
                    <a:pt x="136" y="120"/>
                    <a:pt x="136" y="100"/>
                  </a:cubicBezTo>
                  <a:cubicBezTo>
                    <a:pt x="136" y="80"/>
                    <a:pt x="119" y="64"/>
                    <a:pt x="98" y="64"/>
                  </a:cubicBezTo>
                  <a:close/>
                  <a:moveTo>
                    <a:pt x="98" y="129"/>
                  </a:moveTo>
                  <a:cubicBezTo>
                    <a:pt x="81" y="129"/>
                    <a:pt x="68" y="116"/>
                    <a:pt x="68" y="100"/>
                  </a:cubicBezTo>
                  <a:cubicBezTo>
                    <a:pt x="68" y="84"/>
                    <a:pt x="81" y="71"/>
                    <a:pt x="98" y="71"/>
                  </a:cubicBezTo>
                  <a:cubicBezTo>
                    <a:pt x="115" y="71"/>
                    <a:pt x="128" y="84"/>
                    <a:pt x="128" y="100"/>
                  </a:cubicBezTo>
                  <a:cubicBezTo>
                    <a:pt x="128" y="116"/>
                    <a:pt x="115" y="129"/>
                    <a:pt x="98" y="129"/>
                  </a:cubicBezTo>
                  <a:close/>
                  <a:moveTo>
                    <a:pt x="98" y="0"/>
                  </a:moveTo>
                  <a:cubicBezTo>
                    <a:pt x="44" y="0"/>
                    <a:pt x="0" y="45"/>
                    <a:pt x="0" y="100"/>
                  </a:cubicBezTo>
                  <a:cubicBezTo>
                    <a:pt x="0" y="155"/>
                    <a:pt x="44" y="200"/>
                    <a:pt x="98" y="200"/>
                  </a:cubicBezTo>
                  <a:cubicBezTo>
                    <a:pt x="152" y="200"/>
                    <a:pt x="196" y="155"/>
                    <a:pt x="196" y="100"/>
                  </a:cubicBezTo>
                  <a:cubicBezTo>
                    <a:pt x="196" y="45"/>
                    <a:pt x="152" y="0"/>
                    <a:pt x="98" y="0"/>
                  </a:cubicBezTo>
                  <a:close/>
                  <a:moveTo>
                    <a:pt x="98" y="192"/>
                  </a:moveTo>
                  <a:cubicBezTo>
                    <a:pt x="48" y="192"/>
                    <a:pt x="8" y="151"/>
                    <a:pt x="8" y="100"/>
                  </a:cubicBezTo>
                  <a:cubicBezTo>
                    <a:pt x="8" y="49"/>
                    <a:pt x="48" y="8"/>
                    <a:pt x="98" y="8"/>
                  </a:cubicBezTo>
                  <a:cubicBezTo>
                    <a:pt x="148" y="8"/>
                    <a:pt x="188" y="49"/>
                    <a:pt x="188" y="100"/>
                  </a:cubicBezTo>
                  <a:cubicBezTo>
                    <a:pt x="188" y="151"/>
                    <a:pt x="148" y="192"/>
                    <a:pt x="98" y="192"/>
                  </a:cubicBezTo>
                  <a:close/>
                  <a:moveTo>
                    <a:pt x="80" y="42"/>
                  </a:moveTo>
                  <a:cubicBezTo>
                    <a:pt x="72" y="39"/>
                    <a:pt x="72" y="39"/>
                    <a:pt x="72" y="39"/>
                  </a:cubicBezTo>
                  <a:cubicBezTo>
                    <a:pt x="67" y="53"/>
                    <a:pt x="67" y="53"/>
                    <a:pt x="67" y="53"/>
                  </a:cubicBezTo>
                  <a:cubicBezTo>
                    <a:pt x="75" y="56"/>
                    <a:pt x="75" y="56"/>
                    <a:pt x="75" y="56"/>
                  </a:cubicBezTo>
                  <a:lnTo>
                    <a:pt x="80" y="42"/>
                  </a:lnTo>
                  <a:close/>
                  <a:moveTo>
                    <a:pt x="143" y="38"/>
                  </a:moveTo>
                  <a:cubicBezTo>
                    <a:pt x="136" y="26"/>
                    <a:pt x="136" y="26"/>
                    <a:pt x="136" y="26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6" y="42"/>
                    <a:pt x="136" y="42"/>
                    <a:pt x="136" y="42"/>
                  </a:cubicBezTo>
                  <a:lnTo>
                    <a:pt x="143" y="38"/>
                  </a:lnTo>
                  <a:close/>
                  <a:moveTo>
                    <a:pt x="36" y="75"/>
                  </a:moveTo>
                  <a:cubicBezTo>
                    <a:pt x="24" y="75"/>
                    <a:pt x="24" y="75"/>
                    <a:pt x="24" y="75"/>
                  </a:cubicBezTo>
                  <a:cubicBezTo>
                    <a:pt x="24" y="83"/>
                    <a:pt x="24" y="83"/>
                    <a:pt x="24" y="83"/>
                  </a:cubicBezTo>
                  <a:cubicBezTo>
                    <a:pt x="36" y="83"/>
                    <a:pt x="36" y="83"/>
                    <a:pt x="36" y="83"/>
                  </a:cubicBezTo>
                  <a:lnTo>
                    <a:pt x="36" y="75"/>
                  </a:lnTo>
                  <a:close/>
                  <a:moveTo>
                    <a:pt x="36" y="131"/>
                  </a:moveTo>
                  <a:cubicBezTo>
                    <a:pt x="46" y="135"/>
                    <a:pt x="46" y="135"/>
                    <a:pt x="46" y="135"/>
                  </a:cubicBezTo>
                  <a:cubicBezTo>
                    <a:pt x="49" y="127"/>
                    <a:pt x="49" y="127"/>
                    <a:pt x="49" y="127"/>
                  </a:cubicBezTo>
                  <a:cubicBezTo>
                    <a:pt x="39" y="124"/>
                    <a:pt x="39" y="124"/>
                    <a:pt x="39" y="124"/>
                  </a:cubicBezTo>
                  <a:lnTo>
                    <a:pt x="36" y="131"/>
                  </a:lnTo>
                  <a:close/>
                  <a:moveTo>
                    <a:pt x="89" y="174"/>
                  </a:moveTo>
                  <a:cubicBezTo>
                    <a:pt x="97" y="174"/>
                    <a:pt x="97" y="174"/>
                    <a:pt x="97" y="174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89" y="163"/>
                    <a:pt x="89" y="163"/>
                    <a:pt x="89" y="163"/>
                  </a:cubicBezTo>
                  <a:lnTo>
                    <a:pt x="89" y="174"/>
                  </a:lnTo>
                  <a:close/>
                  <a:moveTo>
                    <a:pt x="137" y="133"/>
                  </a:moveTo>
                  <a:cubicBezTo>
                    <a:pt x="142" y="140"/>
                    <a:pt x="142" y="140"/>
                    <a:pt x="142" y="140"/>
                  </a:cubicBezTo>
                  <a:cubicBezTo>
                    <a:pt x="149" y="135"/>
                    <a:pt x="149" y="135"/>
                    <a:pt x="149" y="135"/>
                  </a:cubicBezTo>
                  <a:cubicBezTo>
                    <a:pt x="145" y="128"/>
                    <a:pt x="145" y="128"/>
                    <a:pt x="145" y="128"/>
                  </a:cubicBezTo>
                  <a:lnTo>
                    <a:pt x="137" y="133"/>
                  </a:lnTo>
                  <a:close/>
                  <a:moveTo>
                    <a:pt x="161" y="79"/>
                  </a:moveTo>
                  <a:cubicBezTo>
                    <a:pt x="158" y="92"/>
                    <a:pt x="158" y="92"/>
                    <a:pt x="158" y="92"/>
                  </a:cubicBezTo>
                  <a:cubicBezTo>
                    <a:pt x="166" y="94"/>
                    <a:pt x="166" y="94"/>
                    <a:pt x="166" y="94"/>
                  </a:cubicBezTo>
                  <a:cubicBezTo>
                    <a:pt x="169" y="80"/>
                    <a:pt x="169" y="80"/>
                    <a:pt x="169" y="80"/>
                  </a:cubicBezTo>
                  <a:lnTo>
                    <a:pt x="161" y="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71" name="Group 7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2577912" y="3661518"/>
            <a:ext cx="929908" cy="1069745"/>
            <a:chOff x="2577912" y="3661518"/>
            <a:chExt cx="929908" cy="1069745"/>
          </a:xfrm>
        </p:grpSpPr>
        <p:grpSp>
          <p:nvGrpSpPr>
            <p:cNvPr id="64" name="Group 63"/>
            <p:cNvGrpSpPr/>
            <p:nvPr/>
          </p:nvGrpSpPr>
          <p:grpSpPr>
            <a:xfrm>
              <a:off x="2577912" y="3661518"/>
              <a:ext cx="929908" cy="1069745"/>
              <a:chOff x="3718344" y="3315352"/>
              <a:chExt cx="1292180" cy="1486495"/>
            </a:xfrm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effectLst>
              <a:outerShdw blurRad="1270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65" name="Oval 64"/>
              <p:cNvSpPr/>
              <p:nvPr/>
            </p:nvSpPr>
            <p:spPr>
              <a:xfrm flipH="1">
                <a:off x="3718344" y="3315352"/>
                <a:ext cx="1292180" cy="1292180"/>
              </a:xfrm>
              <a:prstGeom prst="ellipse">
                <a:avLst/>
              </a:prstGeom>
              <a:grpFill/>
              <a:ln w="381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Isosceles Triangle 65"/>
              <p:cNvSpPr/>
              <p:nvPr/>
            </p:nvSpPr>
            <p:spPr>
              <a:xfrm flipH="1" flipV="1">
                <a:off x="4100272" y="4385961"/>
                <a:ext cx="528324" cy="415886"/>
              </a:xfrm>
              <a:prstGeom prst="triangle">
                <a:avLst/>
              </a:prstGeom>
              <a:grpFill/>
              <a:ln w="381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Freeform 53"/>
            <p:cNvSpPr>
              <a:spLocks noEditPoints="1"/>
            </p:cNvSpPr>
            <p:nvPr/>
          </p:nvSpPr>
          <p:spPr bwMode="auto">
            <a:xfrm>
              <a:off x="2895284" y="3942472"/>
              <a:ext cx="295164" cy="407503"/>
            </a:xfrm>
            <a:custGeom>
              <a:avLst/>
              <a:gdLst>
                <a:gd name="T0" fmla="*/ 120 w 136"/>
                <a:gd name="T1" fmla="*/ 60 h 188"/>
                <a:gd name="T2" fmla="*/ 68 w 136"/>
                <a:gd name="T3" fmla="*/ 40 h 188"/>
                <a:gd name="T4" fmla="*/ 96 w 136"/>
                <a:gd name="T5" fmla="*/ 0 h 188"/>
                <a:gd name="T6" fmla="*/ 36 w 136"/>
                <a:gd name="T7" fmla="*/ 32 h 188"/>
                <a:gd name="T8" fmla="*/ 0 w 136"/>
                <a:gd name="T9" fmla="*/ 80 h 188"/>
                <a:gd name="T10" fmla="*/ 25 w 136"/>
                <a:gd name="T11" fmla="*/ 127 h 188"/>
                <a:gd name="T12" fmla="*/ 36 w 136"/>
                <a:gd name="T13" fmla="*/ 168 h 188"/>
                <a:gd name="T14" fmla="*/ 76 w 136"/>
                <a:gd name="T15" fmla="*/ 164 h 188"/>
                <a:gd name="T16" fmla="*/ 94 w 136"/>
                <a:gd name="T17" fmla="*/ 136 h 188"/>
                <a:gd name="T18" fmla="*/ 116 w 136"/>
                <a:gd name="T19" fmla="*/ 112 h 188"/>
                <a:gd name="T20" fmla="*/ 116 w 136"/>
                <a:gd name="T21" fmla="*/ 72 h 188"/>
                <a:gd name="T22" fmla="*/ 72 w 136"/>
                <a:gd name="T23" fmla="*/ 88 h 188"/>
                <a:gd name="T24" fmla="*/ 93 w 136"/>
                <a:gd name="T25" fmla="*/ 96 h 188"/>
                <a:gd name="T26" fmla="*/ 64 w 136"/>
                <a:gd name="T27" fmla="*/ 128 h 188"/>
                <a:gd name="T28" fmla="*/ 55 w 136"/>
                <a:gd name="T29" fmla="*/ 108 h 188"/>
                <a:gd name="T30" fmla="*/ 76 w 136"/>
                <a:gd name="T31" fmla="*/ 116 h 188"/>
                <a:gd name="T32" fmla="*/ 50 w 136"/>
                <a:gd name="T33" fmla="*/ 68 h 188"/>
                <a:gd name="T34" fmla="*/ 39 w 136"/>
                <a:gd name="T35" fmla="*/ 73 h 188"/>
                <a:gd name="T36" fmla="*/ 39 w 136"/>
                <a:gd name="T37" fmla="*/ 73 h 188"/>
                <a:gd name="T38" fmla="*/ 52 w 136"/>
                <a:gd name="T39" fmla="*/ 76 h 188"/>
                <a:gd name="T40" fmla="*/ 52 w 136"/>
                <a:gd name="T41" fmla="*/ 100 h 188"/>
                <a:gd name="T42" fmla="*/ 40 w 136"/>
                <a:gd name="T43" fmla="*/ 90 h 188"/>
                <a:gd name="T44" fmla="*/ 100 w 136"/>
                <a:gd name="T45" fmla="*/ 72 h 188"/>
                <a:gd name="T46" fmla="*/ 68 w 136"/>
                <a:gd name="T47" fmla="*/ 48 h 188"/>
                <a:gd name="T48" fmla="*/ 56 w 136"/>
                <a:gd name="T49" fmla="*/ 60 h 188"/>
                <a:gd name="T50" fmla="*/ 48 w 136"/>
                <a:gd name="T51" fmla="*/ 52 h 188"/>
                <a:gd name="T52" fmla="*/ 36 w 136"/>
                <a:gd name="T53" fmla="*/ 40 h 188"/>
                <a:gd name="T54" fmla="*/ 32 w 136"/>
                <a:gd name="T55" fmla="*/ 80 h 188"/>
                <a:gd name="T56" fmla="*/ 20 w 136"/>
                <a:gd name="T57" fmla="*/ 92 h 188"/>
                <a:gd name="T58" fmla="*/ 23 w 136"/>
                <a:gd name="T59" fmla="*/ 100 h 188"/>
                <a:gd name="T60" fmla="*/ 34 w 136"/>
                <a:gd name="T61" fmla="*/ 96 h 188"/>
                <a:gd name="T62" fmla="*/ 32 w 136"/>
                <a:gd name="T63" fmla="*/ 120 h 188"/>
                <a:gd name="T64" fmla="*/ 40 w 136"/>
                <a:gd name="T65" fmla="*/ 128 h 188"/>
                <a:gd name="T66" fmla="*/ 28 w 136"/>
                <a:gd name="T67" fmla="*/ 140 h 188"/>
                <a:gd name="T68" fmla="*/ 44 w 136"/>
                <a:gd name="T69" fmla="*/ 168 h 188"/>
                <a:gd name="T70" fmla="*/ 66 w 136"/>
                <a:gd name="T71" fmla="*/ 161 h 188"/>
                <a:gd name="T72" fmla="*/ 71 w 136"/>
                <a:gd name="T73" fmla="*/ 155 h 188"/>
                <a:gd name="T74" fmla="*/ 67 w 136"/>
                <a:gd name="T75" fmla="*/ 136 h 188"/>
                <a:gd name="T76" fmla="*/ 88 w 136"/>
                <a:gd name="T77" fmla="*/ 144 h 188"/>
                <a:gd name="T78" fmla="*/ 96 w 136"/>
                <a:gd name="T79" fmla="*/ 128 h 188"/>
                <a:gd name="T80" fmla="*/ 96 w 136"/>
                <a:gd name="T81" fmla="*/ 104 h 188"/>
                <a:gd name="T82" fmla="*/ 106 w 136"/>
                <a:gd name="T83" fmla="*/ 109 h 188"/>
                <a:gd name="T84" fmla="*/ 111 w 136"/>
                <a:gd name="T85" fmla="*/ 103 h 188"/>
                <a:gd name="T86" fmla="*/ 116 w 136"/>
                <a:gd name="T87" fmla="*/ 8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88">
                  <a:moveTo>
                    <a:pt x="116" y="72"/>
                  </a:moveTo>
                  <a:cubicBezTo>
                    <a:pt x="116" y="72"/>
                    <a:pt x="116" y="72"/>
                    <a:pt x="116" y="72"/>
                  </a:cubicBezTo>
                  <a:cubicBezTo>
                    <a:pt x="118" y="69"/>
                    <a:pt x="120" y="64"/>
                    <a:pt x="120" y="60"/>
                  </a:cubicBezTo>
                  <a:cubicBezTo>
                    <a:pt x="120" y="49"/>
                    <a:pt x="111" y="40"/>
                    <a:pt x="100" y="40"/>
                  </a:cubicBezTo>
                  <a:cubicBezTo>
                    <a:pt x="93" y="40"/>
                    <a:pt x="88" y="43"/>
                    <a:pt x="84" y="48"/>
                  </a:cubicBezTo>
                  <a:cubicBezTo>
                    <a:pt x="80" y="43"/>
                    <a:pt x="75" y="40"/>
                    <a:pt x="68" y="4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72" y="38"/>
                    <a:pt x="69" y="11"/>
                    <a:pt x="97" y="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67" y="4"/>
                    <a:pt x="63" y="28"/>
                    <a:pt x="64" y="40"/>
                  </a:cubicBezTo>
                  <a:cubicBezTo>
                    <a:pt x="60" y="41"/>
                    <a:pt x="57" y="43"/>
                    <a:pt x="55" y="45"/>
                  </a:cubicBezTo>
                  <a:cubicBezTo>
                    <a:pt x="52" y="37"/>
                    <a:pt x="45" y="32"/>
                    <a:pt x="36" y="32"/>
                  </a:cubicBezTo>
                  <a:cubicBezTo>
                    <a:pt x="25" y="32"/>
                    <a:pt x="16" y="41"/>
                    <a:pt x="16" y="52"/>
                  </a:cubicBezTo>
                  <a:cubicBezTo>
                    <a:pt x="16" y="55"/>
                    <a:pt x="17" y="58"/>
                    <a:pt x="18" y="60"/>
                  </a:cubicBezTo>
                  <a:cubicBezTo>
                    <a:pt x="8" y="61"/>
                    <a:pt x="0" y="70"/>
                    <a:pt x="0" y="80"/>
                  </a:cubicBezTo>
                  <a:cubicBezTo>
                    <a:pt x="0" y="89"/>
                    <a:pt x="6" y="96"/>
                    <a:pt x="14" y="99"/>
                  </a:cubicBezTo>
                  <a:cubicBezTo>
                    <a:pt x="13" y="102"/>
                    <a:pt x="12" y="105"/>
                    <a:pt x="12" y="108"/>
                  </a:cubicBezTo>
                  <a:cubicBezTo>
                    <a:pt x="12" y="117"/>
                    <a:pt x="18" y="124"/>
                    <a:pt x="25" y="127"/>
                  </a:cubicBezTo>
                  <a:cubicBezTo>
                    <a:pt x="22" y="130"/>
                    <a:pt x="20" y="135"/>
                    <a:pt x="20" y="140"/>
                  </a:cubicBezTo>
                  <a:cubicBezTo>
                    <a:pt x="20" y="150"/>
                    <a:pt x="28" y="159"/>
                    <a:pt x="38" y="160"/>
                  </a:cubicBezTo>
                  <a:cubicBezTo>
                    <a:pt x="37" y="162"/>
                    <a:pt x="36" y="165"/>
                    <a:pt x="36" y="168"/>
                  </a:cubicBezTo>
                  <a:cubicBezTo>
                    <a:pt x="36" y="179"/>
                    <a:pt x="45" y="188"/>
                    <a:pt x="56" y="188"/>
                  </a:cubicBezTo>
                  <a:cubicBezTo>
                    <a:pt x="67" y="188"/>
                    <a:pt x="76" y="179"/>
                    <a:pt x="76" y="168"/>
                  </a:cubicBezTo>
                  <a:cubicBezTo>
                    <a:pt x="76" y="167"/>
                    <a:pt x="76" y="165"/>
                    <a:pt x="76" y="164"/>
                  </a:cubicBezTo>
                  <a:cubicBezTo>
                    <a:pt x="76" y="164"/>
                    <a:pt x="76" y="164"/>
                    <a:pt x="76" y="164"/>
                  </a:cubicBezTo>
                  <a:cubicBezTo>
                    <a:pt x="87" y="164"/>
                    <a:pt x="96" y="155"/>
                    <a:pt x="96" y="144"/>
                  </a:cubicBezTo>
                  <a:cubicBezTo>
                    <a:pt x="96" y="141"/>
                    <a:pt x="95" y="138"/>
                    <a:pt x="94" y="136"/>
                  </a:cubicBezTo>
                  <a:cubicBezTo>
                    <a:pt x="95" y="136"/>
                    <a:pt x="95" y="136"/>
                    <a:pt x="96" y="136"/>
                  </a:cubicBezTo>
                  <a:cubicBezTo>
                    <a:pt x="107" y="136"/>
                    <a:pt x="116" y="127"/>
                    <a:pt x="116" y="116"/>
                  </a:cubicBezTo>
                  <a:cubicBezTo>
                    <a:pt x="116" y="115"/>
                    <a:pt x="116" y="113"/>
                    <a:pt x="116" y="112"/>
                  </a:cubicBezTo>
                  <a:cubicBezTo>
                    <a:pt x="116" y="112"/>
                    <a:pt x="116" y="112"/>
                    <a:pt x="116" y="112"/>
                  </a:cubicBezTo>
                  <a:cubicBezTo>
                    <a:pt x="127" y="112"/>
                    <a:pt x="136" y="103"/>
                    <a:pt x="136" y="92"/>
                  </a:cubicBezTo>
                  <a:cubicBezTo>
                    <a:pt x="136" y="81"/>
                    <a:pt x="127" y="72"/>
                    <a:pt x="116" y="72"/>
                  </a:cubicBezTo>
                  <a:close/>
                  <a:moveTo>
                    <a:pt x="84" y="100"/>
                  </a:moveTo>
                  <a:cubicBezTo>
                    <a:pt x="84" y="100"/>
                    <a:pt x="84" y="100"/>
                    <a:pt x="84" y="100"/>
                  </a:cubicBezTo>
                  <a:cubicBezTo>
                    <a:pt x="77" y="100"/>
                    <a:pt x="72" y="95"/>
                    <a:pt x="72" y="88"/>
                  </a:cubicBezTo>
                  <a:cubicBezTo>
                    <a:pt x="72" y="81"/>
                    <a:pt x="77" y="76"/>
                    <a:pt x="84" y="76"/>
                  </a:cubicBezTo>
                  <a:cubicBezTo>
                    <a:pt x="91" y="76"/>
                    <a:pt x="96" y="81"/>
                    <a:pt x="96" y="88"/>
                  </a:cubicBezTo>
                  <a:cubicBezTo>
                    <a:pt x="96" y="91"/>
                    <a:pt x="95" y="94"/>
                    <a:pt x="93" y="96"/>
                  </a:cubicBezTo>
                  <a:cubicBezTo>
                    <a:pt x="89" y="97"/>
                    <a:pt x="87" y="98"/>
                    <a:pt x="84" y="100"/>
                  </a:cubicBezTo>
                  <a:close/>
                  <a:moveTo>
                    <a:pt x="73" y="124"/>
                  </a:moveTo>
                  <a:cubicBezTo>
                    <a:pt x="69" y="125"/>
                    <a:pt x="67" y="126"/>
                    <a:pt x="64" y="128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57" y="128"/>
                    <a:pt x="52" y="123"/>
                    <a:pt x="52" y="116"/>
                  </a:cubicBezTo>
                  <a:cubicBezTo>
                    <a:pt x="52" y="113"/>
                    <a:pt x="53" y="110"/>
                    <a:pt x="55" y="108"/>
                  </a:cubicBezTo>
                  <a:cubicBezTo>
                    <a:pt x="59" y="107"/>
                    <a:pt x="61" y="106"/>
                    <a:pt x="64" y="104"/>
                  </a:cubicBezTo>
                  <a:cubicBezTo>
                    <a:pt x="64" y="104"/>
                    <a:pt x="64" y="104"/>
                    <a:pt x="64" y="104"/>
                  </a:cubicBezTo>
                  <a:cubicBezTo>
                    <a:pt x="71" y="104"/>
                    <a:pt x="76" y="109"/>
                    <a:pt x="76" y="116"/>
                  </a:cubicBezTo>
                  <a:cubicBezTo>
                    <a:pt x="76" y="119"/>
                    <a:pt x="75" y="122"/>
                    <a:pt x="73" y="124"/>
                  </a:cubicBezTo>
                  <a:close/>
                  <a:moveTo>
                    <a:pt x="49" y="67"/>
                  </a:moveTo>
                  <a:cubicBezTo>
                    <a:pt x="49" y="67"/>
                    <a:pt x="50" y="68"/>
                    <a:pt x="50" y="68"/>
                  </a:cubicBezTo>
                  <a:cubicBezTo>
                    <a:pt x="49" y="68"/>
                    <a:pt x="48" y="68"/>
                    <a:pt x="47" y="69"/>
                  </a:cubicBezTo>
                  <a:cubicBezTo>
                    <a:pt x="48" y="68"/>
                    <a:pt x="49" y="67"/>
                    <a:pt x="49" y="67"/>
                  </a:cubicBezTo>
                  <a:close/>
                  <a:moveTo>
                    <a:pt x="39" y="73"/>
                  </a:moveTo>
                  <a:cubicBezTo>
                    <a:pt x="39" y="73"/>
                    <a:pt x="38" y="72"/>
                    <a:pt x="38" y="72"/>
                  </a:cubicBezTo>
                  <a:cubicBezTo>
                    <a:pt x="39" y="72"/>
                    <a:pt x="40" y="71"/>
                    <a:pt x="41" y="71"/>
                  </a:cubicBezTo>
                  <a:cubicBezTo>
                    <a:pt x="40" y="72"/>
                    <a:pt x="40" y="72"/>
                    <a:pt x="39" y="73"/>
                  </a:cubicBezTo>
                  <a:close/>
                  <a:moveTo>
                    <a:pt x="40" y="90"/>
                  </a:moveTo>
                  <a:cubicBezTo>
                    <a:pt x="40" y="89"/>
                    <a:pt x="40" y="89"/>
                    <a:pt x="40" y="88"/>
                  </a:cubicBezTo>
                  <a:cubicBezTo>
                    <a:pt x="40" y="81"/>
                    <a:pt x="45" y="76"/>
                    <a:pt x="52" y="76"/>
                  </a:cubicBezTo>
                  <a:cubicBezTo>
                    <a:pt x="59" y="76"/>
                    <a:pt x="64" y="81"/>
                    <a:pt x="64" y="88"/>
                  </a:cubicBezTo>
                  <a:cubicBezTo>
                    <a:pt x="64" y="91"/>
                    <a:pt x="63" y="94"/>
                    <a:pt x="61" y="96"/>
                  </a:cubicBezTo>
                  <a:cubicBezTo>
                    <a:pt x="57" y="97"/>
                    <a:pt x="55" y="98"/>
                    <a:pt x="52" y="100"/>
                  </a:cubicBezTo>
                  <a:cubicBezTo>
                    <a:pt x="52" y="100"/>
                    <a:pt x="52" y="100"/>
                    <a:pt x="52" y="100"/>
                  </a:cubicBezTo>
                  <a:cubicBezTo>
                    <a:pt x="51" y="100"/>
                    <a:pt x="51" y="100"/>
                    <a:pt x="50" y="100"/>
                  </a:cubicBezTo>
                  <a:cubicBezTo>
                    <a:pt x="48" y="95"/>
                    <a:pt x="45" y="92"/>
                    <a:pt x="40" y="90"/>
                  </a:cubicBezTo>
                  <a:close/>
                  <a:moveTo>
                    <a:pt x="100" y="48"/>
                  </a:moveTo>
                  <a:cubicBezTo>
                    <a:pt x="107" y="48"/>
                    <a:pt x="112" y="53"/>
                    <a:pt x="112" y="60"/>
                  </a:cubicBezTo>
                  <a:cubicBezTo>
                    <a:pt x="112" y="67"/>
                    <a:pt x="107" y="72"/>
                    <a:pt x="100" y="72"/>
                  </a:cubicBezTo>
                  <a:cubicBezTo>
                    <a:pt x="93" y="72"/>
                    <a:pt x="88" y="67"/>
                    <a:pt x="88" y="60"/>
                  </a:cubicBezTo>
                  <a:cubicBezTo>
                    <a:pt x="88" y="53"/>
                    <a:pt x="93" y="48"/>
                    <a:pt x="100" y="48"/>
                  </a:cubicBezTo>
                  <a:close/>
                  <a:moveTo>
                    <a:pt x="68" y="48"/>
                  </a:moveTo>
                  <a:cubicBezTo>
                    <a:pt x="75" y="48"/>
                    <a:pt x="80" y="53"/>
                    <a:pt x="80" y="60"/>
                  </a:cubicBezTo>
                  <a:cubicBezTo>
                    <a:pt x="80" y="67"/>
                    <a:pt x="75" y="72"/>
                    <a:pt x="68" y="72"/>
                  </a:cubicBezTo>
                  <a:cubicBezTo>
                    <a:pt x="61" y="72"/>
                    <a:pt x="56" y="67"/>
                    <a:pt x="56" y="60"/>
                  </a:cubicBezTo>
                  <a:cubicBezTo>
                    <a:pt x="56" y="53"/>
                    <a:pt x="61" y="48"/>
                    <a:pt x="68" y="48"/>
                  </a:cubicBezTo>
                  <a:close/>
                  <a:moveTo>
                    <a:pt x="36" y="40"/>
                  </a:moveTo>
                  <a:cubicBezTo>
                    <a:pt x="43" y="40"/>
                    <a:pt x="48" y="45"/>
                    <a:pt x="48" y="52"/>
                  </a:cubicBezTo>
                  <a:cubicBezTo>
                    <a:pt x="48" y="59"/>
                    <a:pt x="43" y="64"/>
                    <a:pt x="36" y="64"/>
                  </a:cubicBezTo>
                  <a:cubicBezTo>
                    <a:pt x="29" y="64"/>
                    <a:pt x="24" y="59"/>
                    <a:pt x="24" y="52"/>
                  </a:cubicBezTo>
                  <a:cubicBezTo>
                    <a:pt x="24" y="45"/>
                    <a:pt x="29" y="40"/>
                    <a:pt x="36" y="40"/>
                  </a:cubicBezTo>
                  <a:close/>
                  <a:moveTo>
                    <a:pt x="8" y="80"/>
                  </a:moveTo>
                  <a:cubicBezTo>
                    <a:pt x="8" y="73"/>
                    <a:pt x="13" y="68"/>
                    <a:pt x="20" y="68"/>
                  </a:cubicBezTo>
                  <a:cubicBezTo>
                    <a:pt x="27" y="68"/>
                    <a:pt x="32" y="73"/>
                    <a:pt x="32" y="80"/>
                  </a:cubicBezTo>
                  <a:cubicBezTo>
                    <a:pt x="32" y="83"/>
                    <a:pt x="31" y="86"/>
                    <a:pt x="29" y="88"/>
                  </a:cubicBezTo>
                  <a:cubicBezTo>
                    <a:pt x="25" y="89"/>
                    <a:pt x="23" y="90"/>
                    <a:pt x="20" y="92"/>
                  </a:cubicBezTo>
                  <a:cubicBezTo>
                    <a:pt x="20" y="92"/>
                    <a:pt x="20" y="92"/>
                    <a:pt x="20" y="92"/>
                  </a:cubicBezTo>
                  <a:cubicBezTo>
                    <a:pt x="13" y="92"/>
                    <a:pt x="8" y="87"/>
                    <a:pt x="8" y="80"/>
                  </a:cubicBezTo>
                  <a:close/>
                  <a:moveTo>
                    <a:pt x="20" y="108"/>
                  </a:moveTo>
                  <a:cubicBezTo>
                    <a:pt x="20" y="105"/>
                    <a:pt x="21" y="102"/>
                    <a:pt x="23" y="100"/>
                  </a:cubicBezTo>
                  <a:cubicBezTo>
                    <a:pt x="27" y="99"/>
                    <a:pt x="29" y="98"/>
                    <a:pt x="32" y="9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33" y="96"/>
                    <a:pt x="33" y="96"/>
                    <a:pt x="34" y="96"/>
                  </a:cubicBezTo>
                  <a:cubicBezTo>
                    <a:pt x="36" y="101"/>
                    <a:pt x="39" y="104"/>
                    <a:pt x="44" y="106"/>
                  </a:cubicBezTo>
                  <a:cubicBezTo>
                    <a:pt x="44" y="107"/>
                    <a:pt x="44" y="107"/>
                    <a:pt x="44" y="108"/>
                  </a:cubicBezTo>
                  <a:cubicBezTo>
                    <a:pt x="44" y="115"/>
                    <a:pt x="39" y="120"/>
                    <a:pt x="32" y="120"/>
                  </a:cubicBezTo>
                  <a:cubicBezTo>
                    <a:pt x="25" y="120"/>
                    <a:pt x="20" y="115"/>
                    <a:pt x="20" y="108"/>
                  </a:cubicBezTo>
                  <a:close/>
                  <a:moveTo>
                    <a:pt x="28" y="140"/>
                  </a:moveTo>
                  <a:cubicBezTo>
                    <a:pt x="28" y="133"/>
                    <a:pt x="33" y="128"/>
                    <a:pt x="40" y="128"/>
                  </a:cubicBezTo>
                  <a:cubicBezTo>
                    <a:pt x="47" y="128"/>
                    <a:pt x="52" y="133"/>
                    <a:pt x="52" y="140"/>
                  </a:cubicBezTo>
                  <a:cubicBezTo>
                    <a:pt x="52" y="147"/>
                    <a:pt x="47" y="152"/>
                    <a:pt x="40" y="152"/>
                  </a:cubicBezTo>
                  <a:cubicBezTo>
                    <a:pt x="33" y="152"/>
                    <a:pt x="28" y="147"/>
                    <a:pt x="28" y="140"/>
                  </a:cubicBezTo>
                  <a:close/>
                  <a:moveTo>
                    <a:pt x="68" y="168"/>
                  </a:moveTo>
                  <a:cubicBezTo>
                    <a:pt x="68" y="175"/>
                    <a:pt x="63" y="180"/>
                    <a:pt x="56" y="180"/>
                  </a:cubicBezTo>
                  <a:cubicBezTo>
                    <a:pt x="49" y="180"/>
                    <a:pt x="44" y="175"/>
                    <a:pt x="44" y="168"/>
                  </a:cubicBezTo>
                  <a:cubicBezTo>
                    <a:pt x="44" y="161"/>
                    <a:pt x="49" y="156"/>
                    <a:pt x="56" y="156"/>
                  </a:cubicBezTo>
                  <a:cubicBezTo>
                    <a:pt x="58" y="156"/>
                    <a:pt x="60" y="156"/>
                    <a:pt x="61" y="157"/>
                  </a:cubicBezTo>
                  <a:cubicBezTo>
                    <a:pt x="62" y="159"/>
                    <a:pt x="64" y="160"/>
                    <a:pt x="66" y="161"/>
                  </a:cubicBezTo>
                  <a:cubicBezTo>
                    <a:pt x="67" y="163"/>
                    <a:pt x="68" y="165"/>
                    <a:pt x="68" y="168"/>
                  </a:cubicBezTo>
                  <a:close/>
                  <a:moveTo>
                    <a:pt x="76" y="156"/>
                  </a:moveTo>
                  <a:cubicBezTo>
                    <a:pt x="74" y="156"/>
                    <a:pt x="73" y="156"/>
                    <a:pt x="71" y="155"/>
                  </a:cubicBezTo>
                  <a:cubicBezTo>
                    <a:pt x="70" y="153"/>
                    <a:pt x="68" y="152"/>
                    <a:pt x="66" y="151"/>
                  </a:cubicBezTo>
                  <a:cubicBezTo>
                    <a:pt x="65" y="149"/>
                    <a:pt x="64" y="147"/>
                    <a:pt x="64" y="144"/>
                  </a:cubicBezTo>
                  <a:cubicBezTo>
                    <a:pt x="64" y="141"/>
                    <a:pt x="65" y="138"/>
                    <a:pt x="67" y="136"/>
                  </a:cubicBezTo>
                  <a:cubicBezTo>
                    <a:pt x="71" y="135"/>
                    <a:pt x="73" y="134"/>
                    <a:pt x="76" y="132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3" y="132"/>
                    <a:pt x="88" y="137"/>
                    <a:pt x="88" y="144"/>
                  </a:cubicBezTo>
                  <a:cubicBezTo>
                    <a:pt x="88" y="151"/>
                    <a:pt x="83" y="156"/>
                    <a:pt x="76" y="156"/>
                  </a:cubicBezTo>
                  <a:close/>
                  <a:moveTo>
                    <a:pt x="108" y="116"/>
                  </a:moveTo>
                  <a:cubicBezTo>
                    <a:pt x="108" y="123"/>
                    <a:pt x="103" y="128"/>
                    <a:pt x="96" y="128"/>
                  </a:cubicBezTo>
                  <a:cubicBezTo>
                    <a:pt x="89" y="128"/>
                    <a:pt x="84" y="123"/>
                    <a:pt x="84" y="116"/>
                  </a:cubicBezTo>
                  <a:cubicBezTo>
                    <a:pt x="84" y="113"/>
                    <a:pt x="85" y="110"/>
                    <a:pt x="87" y="108"/>
                  </a:cubicBezTo>
                  <a:cubicBezTo>
                    <a:pt x="91" y="107"/>
                    <a:pt x="93" y="106"/>
                    <a:pt x="96" y="104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98" y="104"/>
                    <a:pt x="100" y="104"/>
                    <a:pt x="101" y="105"/>
                  </a:cubicBezTo>
                  <a:cubicBezTo>
                    <a:pt x="102" y="107"/>
                    <a:pt x="104" y="108"/>
                    <a:pt x="106" y="109"/>
                  </a:cubicBezTo>
                  <a:cubicBezTo>
                    <a:pt x="107" y="111"/>
                    <a:pt x="108" y="113"/>
                    <a:pt x="108" y="116"/>
                  </a:cubicBezTo>
                  <a:close/>
                  <a:moveTo>
                    <a:pt x="116" y="104"/>
                  </a:moveTo>
                  <a:cubicBezTo>
                    <a:pt x="114" y="104"/>
                    <a:pt x="113" y="104"/>
                    <a:pt x="111" y="103"/>
                  </a:cubicBezTo>
                  <a:cubicBezTo>
                    <a:pt x="110" y="101"/>
                    <a:pt x="108" y="100"/>
                    <a:pt x="106" y="99"/>
                  </a:cubicBezTo>
                  <a:cubicBezTo>
                    <a:pt x="105" y="97"/>
                    <a:pt x="104" y="95"/>
                    <a:pt x="104" y="92"/>
                  </a:cubicBezTo>
                  <a:cubicBezTo>
                    <a:pt x="104" y="85"/>
                    <a:pt x="109" y="80"/>
                    <a:pt x="116" y="80"/>
                  </a:cubicBezTo>
                  <a:cubicBezTo>
                    <a:pt x="123" y="80"/>
                    <a:pt x="128" y="85"/>
                    <a:pt x="128" y="92"/>
                  </a:cubicBezTo>
                  <a:cubicBezTo>
                    <a:pt x="128" y="99"/>
                    <a:pt x="123" y="104"/>
                    <a:pt x="116" y="10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70" name="Group 69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2100251" y="1451745"/>
            <a:ext cx="640969" cy="737356"/>
            <a:chOff x="2100251" y="1451745"/>
            <a:chExt cx="640969" cy="737356"/>
          </a:xfrm>
        </p:grpSpPr>
        <p:grpSp>
          <p:nvGrpSpPr>
            <p:cNvPr id="60" name="Group 59"/>
            <p:cNvGrpSpPr/>
            <p:nvPr/>
          </p:nvGrpSpPr>
          <p:grpSpPr>
            <a:xfrm>
              <a:off x="2100251" y="1451745"/>
              <a:ext cx="640969" cy="737356"/>
              <a:chOff x="3718344" y="3315352"/>
              <a:chExt cx="1292180" cy="1486495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effectLst>
              <a:outerShdw blurRad="1270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58" name="Oval 57"/>
              <p:cNvSpPr/>
              <p:nvPr/>
            </p:nvSpPr>
            <p:spPr>
              <a:xfrm flipH="1">
                <a:off x="3718344" y="3315352"/>
                <a:ext cx="1292180" cy="1292180"/>
              </a:xfrm>
              <a:prstGeom prst="ellipse">
                <a:avLst/>
              </a:prstGeom>
              <a:solidFill>
                <a:srgbClr val="D6B78F"/>
              </a:solidFill>
              <a:ln w="381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Isosceles Triangle 56"/>
              <p:cNvSpPr/>
              <p:nvPr/>
            </p:nvSpPr>
            <p:spPr>
              <a:xfrm flipH="1" flipV="1">
                <a:off x="4100272" y="4385961"/>
                <a:ext cx="528324" cy="415886"/>
              </a:xfrm>
              <a:prstGeom prst="triangle">
                <a:avLst/>
              </a:prstGeom>
              <a:grpFill/>
              <a:ln w="381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Freeform 89"/>
            <p:cNvSpPr>
              <a:spLocks noEditPoints="1"/>
            </p:cNvSpPr>
            <p:nvPr/>
          </p:nvSpPr>
          <p:spPr bwMode="auto">
            <a:xfrm>
              <a:off x="2290783" y="1613754"/>
              <a:ext cx="259904" cy="259904"/>
            </a:xfrm>
            <a:custGeom>
              <a:avLst/>
              <a:gdLst>
                <a:gd name="T0" fmla="*/ 205 w 216"/>
                <a:gd name="T1" fmla="*/ 179 h 216"/>
                <a:gd name="T2" fmla="*/ 12 w 216"/>
                <a:gd name="T3" fmla="*/ 179 h 216"/>
                <a:gd name="T4" fmla="*/ 0 w 216"/>
                <a:gd name="T5" fmla="*/ 199 h 216"/>
                <a:gd name="T6" fmla="*/ 15 w 216"/>
                <a:gd name="T7" fmla="*/ 216 h 216"/>
                <a:gd name="T8" fmla="*/ 216 w 216"/>
                <a:gd name="T9" fmla="*/ 201 h 216"/>
                <a:gd name="T10" fmla="*/ 204 w 216"/>
                <a:gd name="T11" fmla="*/ 184 h 216"/>
                <a:gd name="T12" fmla="*/ 197 w 216"/>
                <a:gd name="T13" fmla="*/ 179 h 216"/>
                <a:gd name="T14" fmla="*/ 20 w 216"/>
                <a:gd name="T15" fmla="*/ 184 h 216"/>
                <a:gd name="T16" fmla="*/ 108 w 216"/>
                <a:gd name="T17" fmla="*/ 92 h 216"/>
                <a:gd name="T18" fmla="*/ 200 w 216"/>
                <a:gd name="T19" fmla="*/ 208 h 216"/>
                <a:gd name="T20" fmla="*/ 8 w 216"/>
                <a:gd name="T21" fmla="*/ 201 h 216"/>
                <a:gd name="T22" fmla="*/ 15 w 216"/>
                <a:gd name="T23" fmla="*/ 192 h 216"/>
                <a:gd name="T24" fmla="*/ 208 w 216"/>
                <a:gd name="T25" fmla="*/ 199 h 216"/>
                <a:gd name="T26" fmla="*/ 44 w 216"/>
                <a:gd name="T27" fmla="*/ 175 h 216"/>
                <a:gd name="T28" fmla="*/ 106 w 216"/>
                <a:gd name="T29" fmla="*/ 113 h 216"/>
                <a:gd name="T30" fmla="*/ 106 w 216"/>
                <a:gd name="T31" fmla="*/ 105 h 216"/>
                <a:gd name="T32" fmla="*/ 44 w 216"/>
                <a:gd name="T33" fmla="*/ 175 h 216"/>
                <a:gd name="T34" fmla="*/ 97 w 216"/>
                <a:gd name="T35" fmla="*/ 80 h 216"/>
                <a:gd name="T36" fmla="*/ 109 w 216"/>
                <a:gd name="T37" fmla="*/ 71 h 216"/>
                <a:gd name="T38" fmla="*/ 124 w 216"/>
                <a:gd name="T39" fmla="*/ 83 h 216"/>
                <a:gd name="T40" fmla="*/ 109 w 216"/>
                <a:gd name="T41" fmla="*/ 64 h 216"/>
                <a:gd name="T42" fmla="*/ 88 w 216"/>
                <a:gd name="T43" fmla="*/ 80 h 216"/>
                <a:gd name="T44" fmla="*/ 48 w 216"/>
                <a:gd name="T45" fmla="*/ 48 h 216"/>
                <a:gd name="T46" fmla="*/ 51 w 216"/>
                <a:gd name="T47" fmla="*/ 73 h 216"/>
                <a:gd name="T48" fmla="*/ 54 w 216"/>
                <a:gd name="T49" fmla="*/ 66 h 216"/>
                <a:gd name="T50" fmla="*/ 55 w 216"/>
                <a:gd name="T51" fmla="*/ 53 h 216"/>
                <a:gd name="T52" fmla="*/ 55 w 216"/>
                <a:gd name="T53" fmla="*/ 29 h 216"/>
                <a:gd name="T54" fmla="*/ 49 w 216"/>
                <a:gd name="T55" fmla="*/ 35 h 216"/>
                <a:gd name="T56" fmla="*/ 49 w 216"/>
                <a:gd name="T57" fmla="*/ 47 h 216"/>
                <a:gd name="T58" fmla="*/ 100 w 216"/>
                <a:gd name="T59" fmla="*/ 20 h 216"/>
                <a:gd name="T60" fmla="*/ 103 w 216"/>
                <a:gd name="T61" fmla="*/ 45 h 216"/>
                <a:gd name="T62" fmla="*/ 106 w 216"/>
                <a:gd name="T63" fmla="*/ 38 h 216"/>
                <a:gd name="T64" fmla="*/ 107 w 216"/>
                <a:gd name="T65" fmla="*/ 25 h 216"/>
                <a:gd name="T66" fmla="*/ 107 w 216"/>
                <a:gd name="T67" fmla="*/ 1 h 216"/>
                <a:gd name="T68" fmla="*/ 101 w 216"/>
                <a:gd name="T69" fmla="*/ 7 h 216"/>
                <a:gd name="T70" fmla="*/ 101 w 216"/>
                <a:gd name="T71" fmla="*/ 19 h 216"/>
                <a:gd name="T72" fmla="*/ 160 w 216"/>
                <a:gd name="T73" fmla="*/ 56 h 216"/>
                <a:gd name="T74" fmla="*/ 163 w 216"/>
                <a:gd name="T75" fmla="*/ 81 h 216"/>
                <a:gd name="T76" fmla="*/ 166 w 216"/>
                <a:gd name="T77" fmla="*/ 74 h 216"/>
                <a:gd name="T78" fmla="*/ 167 w 216"/>
                <a:gd name="T79" fmla="*/ 61 h 216"/>
                <a:gd name="T80" fmla="*/ 167 w 216"/>
                <a:gd name="T81" fmla="*/ 37 h 216"/>
                <a:gd name="T82" fmla="*/ 161 w 216"/>
                <a:gd name="T83" fmla="*/ 43 h 216"/>
                <a:gd name="T84" fmla="*/ 161 w 216"/>
                <a:gd name="T85" fmla="*/ 5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6" h="216">
                  <a:moveTo>
                    <a:pt x="204" y="184"/>
                  </a:moveTo>
                  <a:cubicBezTo>
                    <a:pt x="204" y="183"/>
                    <a:pt x="205" y="181"/>
                    <a:pt x="205" y="179"/>
                  </a:cubicBezTo>
                  <a:cubicBezTo>
                    <a:pt x="205" y="126"/>
                    <a:pt x="161" y="84"/>
                    <a:pt x="108" y="84"/>
                  </a:cubicBezTo>
                  <a:cubicBezTo>
                    <a:pt x="55" y="84"/>
                    <a:pt x="12" y="126"/>
                    <a:pt x="12" y="179"/>
                  </a:cubicBezTo>
                  <a:cubicBezTo>
                    <a:pt x="12" y="181"/>
                    <a:pt x="12" y="183"/>
                    <a:pt x="12" y="184"/>
                  </a:cubicBezTo>
                  <a:cubicBezTo>
                    <a:pt x="5" y="186"/>
                    <a:pt x="0" y="192"/>
                    <a:pt x="0" y="199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0" y="209"/>
                    <a:pt x="7" y="216"/>
                    <a:pt x="15" y="216"/>
                  </a:cubicBezTo>
                  <a:cubicBezTo>
                    <a:pt x="201" y="216"/>
                    <a:pt x="201" y="216"/>
                    <a:pt x="201" y="216"/>
                  </a:cubicBezTo>
                  <a:cubicBezTo>
                    <a:pt x="209" y="216"/>
                    <a:pt x="216" y="209"/>
                    <a:pt x="216" y="201"/>
                  </a:cubicBezTo>
                  <a:cubicBezTo>
                    <a:pt x="216" y="199"/>
                    <a:pt x="216" y="199"/>
                    <a:pt x="216" y="199"/>
                  </a:cubicBezTo>
                  <a:cubicBezTo>
                    <a:pt x="216" y="192"/>
                    <a:pt x="211" y="186"/>
                    <a:pt x="204" y="184"/>
                  </a:cubicBezTo>
                  <a:close/>
                  <a:moveTo>
                    <a:pt x="108" y="92"/>
                  </a:moveTo>
                  <a:cubicBezTo>
                    <a:pt x="157" y="92"/>
                    <a:pt x="197" y="130"/>
                    <a:pt x="197" y="179"/>
                  </a:cubicBezTo>
                  <a:cubicBezTo>
                    <a:pt x="197" y="180"/>
                    <a:pt x="196" y="182"/>
                    <a:pt x="196" y="184"/>
                  </a:cubicBezTo>
                  <a:cubicBezTo>
                    <a:pt x="20" y="184"/>
                    <a:pt x="20" y="184"/>
                    <a:pt x="20" y="184"/>
                  </a:cubicBezTo>
                  <a:cubicBezTo>
                    <a:pt x="20" y="182"/>
                    <a:pt x="20" y="180"/>
                    <a:pt x="20" y="179"/>
                  </a:cubicBezTo>
                  <a:cubicBezTo>
                    <a:pt x="20" y="130"/>
                    <a:pt x="59" y="92"/>
                    <a:pt x="108" y="92"/>
                  </a:cubicBezTo>
                  <a:close/>
                  <a:moveTo>
                    <a:pt x="208" y="201"/>
                  </a:moveTo>
                  <a:cubicBezTo>
                    <a:pt x="208" y="204"/>
                    <a:pt x="204" y="208"/>
                    <a:pt x="200" y="208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2" y="208"/>
                    <a:pt x="8" y="204"/>
                    <a:pt x="8" y="201"/>
                  </a:cubicBezTo>
                  <a:cubicBezTo>
                    <a:pt x="8" y="199"/>
                    <a:pt x="8" y="199"/>
                    <a:pt x="8" y="199"/>
                  </a:cubicBezTo>
                  <a:cubicBezTo>
                    <a:pt x="8" y="195"/>
                    <a:pt x="11" y="192"/>
                    <a:pt x="15" y="192"/>
                  </a:cubicBezTo>
                  <a:cubicBezTo>
                    <a:pt x="201" y="192"/>
                    <a:pt x="201" y="192"/>
                    <a:pt x="201" y="192"/>
                  </a:cubicBezTo>
                  <a:cubicBezTo>
                    <a:pt x="205" y="192"/>
                    <a:pt x="208" y="195"/>
                    <a:pt x="208" y="199"/>
                  </a:cubicBezTo>
                  <a:lnTo>
                    <a:pt x="208" y="201"/>
                  </a:lnTo>
                  <a:close/>
                  <a:moveTo>
                    <a:pt x="44" y="175"/>
                  </a:moveTo>
                  <a:cubicBezTo>
                    <a:pt x="46" y="175"/>
                    <a:pt x="48" y="173"/>
                    <a:pt x="48" y="171"/>
                  </a:cubicBezTo>
                  <a:cubicBezTo>
                    <a:pt x="48" y="139"/>
                    <a:pt x="74" y="113"/>
                    <a:pt x="106" y="113"/>
                  </a:cubicBezTo>
                  <a:cubicBezTo>
                    <a:pt x="108" y="113"/>
                    <a:pt x="110" y="111"/>
                    <a:pt x="110" y="109"/>
                  </a:cubicBezTo>
                  <a:cubicBezTo>
                    <a:pt x="110" y="107"/>
                    <a:pt x="108" y="105"/>
                    <a:pt x="106" y="105"/>
                  </a:cubicBezTo>
                  <a:cubicBezTo>
                    <a:pt x="69" y="105"/>
                    <a:pt x="40" y="135"/>
                    <a:pt x="40" y="171"/>
                  </a:cubicBezTo>
                  <a:cubicBezTo>
                    <a:pt x="40" y="173"/>
                    <a:pt x="41" y="175"/>
                    <a:pt x="44" y="175"/>
                  </a:cubicBezTo>
                  <a:close/>
                  <a:moveTo>
                    <a:pt x="93" y="84"/>
                  </a:moveTo>
                  <a:cubicBezTo>
                    <a:pt x="95" y="84"/>
                    <a:pt x="97" y="82"/>
                    <a:pt x="97" y="80"/>
                  </a:cubicBezTo>
                  <a:cubicBezTo>
                    <a:pt x="97" y="75"/>
                    <a:pt x="102" y="71"/>
                    <a:pt x="107" y="71"/>
                  </a:cubicBezTo>
                  <a:cubicBezTo>
                    <a:pt x="109" y="71"/>
                    <a:pt x="109" y="71"/>
                    <a:pt x="109" y="71"/>
                  </a:cubicBezTo>
                  <a:cubicBezTo>
                    <a:pt x="115" y="71"/>
                    <a:pt x="119" y="75"/>
                    <a:pt x="119" y="80"/>
                  </a:cubicBezTo>
                  <a:cubicBezTo>
                    <a:pt x="119" y="82"/>
                    <a:pt x="121" y="83"/>
                    <a:pt x="124" y="83"/>
                  </a:cubicBezTo>
                  <a:cubicBezTo>
                    <a:pt x="126" y="83"/>
                    <a:pt x="128" y="82"/>
                    <a:pt x="128" y="80"/>
                  </a:cubicBezTo>
                  <a:cubicBezTo>
                    <a:pt x="128" y="71"/>
                    <a:pt x="119" y="64"/>
                    <a:pt x="109" y="64"/>
                  </a:cubicBezTo>
                  <a:cubicBezTo>
                    <a:pt x="107" y="64"/>
                    <a:pt x="107" y="64"/>
                    <a:pt x="107" y="64"/>
                  </a:cubicBezTo>
                  <a:cubicBezTo>
                    <a:pt x="97" y="64"/>
                    <a:pt x="88" y="71"/>
                    <a:pt x="88" y="80"/>
                  </a:cubicBezTo>
                  <a:cubicBezTo>
                    <a:pt x="88" y="82"/>
                    <a:pt x="90" y="84"/>
                    <a:pt x="93" y="84"/>
                  </a:cubicBezTo>
                  <a:close/>
                  <a:moveTo>
                    <a:pt x="48" y="48"/>
                  </a:moveTo>
                  <a:cubicBezTo>
                    <a:pt x="41" y="55"/>
                    <a:pt x="41" y="65"/>
                    <a:pt x="48" y="72"/>
                  </a:cubicBezTo>
                  <a:cubicBezTo>
                    <a:pt x="49" y="73"/>
                    <a:pt x="50" y="73"/>
                    <a:pt x="51" y="73"/>
                  </a:cubicBezTo>
                  <a:cubicBezTo>
                    <a:pt x="52" y="73"/>
                    <a:pt x="53" y="73"/>
                    <a:pt x="54" y="72"/>
                  </a:cubicBezTo>
                  <a:cubicBezTo>
                    <a:pt x="55" y="70"/>
                    <a:pt x="55" y="68"/>
                    <a:pt x="54" y="66"/>
                  </a:cubicBezTo>
                  <a:cubicBezTo>
                    <a:pt x="50" y="63"/>
                    <a:pt x="50" y="58"/>
                    <a:pt x="53" y="54"/>
                  </a:cubicBezTo>
                  <a:cubicBezTo>
                    <a:pt x="54" y="54"/>
                    <a:pt x="54" y="54"/>
                    <a:pt x="55" y="53"/>
                  </a:cubicBezTo>
                  <a:cubicBezTo>
                    <a:pt x="58" y="50"/>
                    <a:pt x="60" y="46"/>
                    <a:pt x="60" y="41"/>
                  </a:cubicBezTo>
                  <a:cubicBezTo>
                    <a:pt x="60" y="37"/>
                    <a:pt x="58" y="32"/>
                    <a:pt x="55" y="29"/>
                  </a:cubicBezTo>
                  <a:cubicBezTo>
                    <a:pt x="53" y="28"/>
                    <a:pt x="51" y="28"/>
                    <a:pt x="49" y="29"/>
                  </a:cubicBezTo>
                  <a:cubicBezTo>
                    <a:pt x="47" y="31"/>
                    <a:pt x="47" y="33"/>
                    <a:pt x="49" y="35"/>
                  </a:cubicBezTo>
                  <a:cubicBezTo>
                    <a:pt x="51" y="37"/>
                    <a:pt x="52" y="39"/>
                    <a:pt x="52" y="41"/>
                  </a:cubicBezTo>
                  <a:cubicBezTo>
                    <a:pt x="52" y="43"/>
                    <a:pt x="51" y="46"/>
                    <a:pt x="49" y="47"/>
                  </a:cubicBezTo>
                  <a:cubicBezTo>
                    <a:pt x="49" y="47"/>
                    <a:pt x="48" y="48"/>
                    <a:pt x="48" y="48"/>
                  </a:cubicBezTo>
                  <a:close/>
                  <a:moveTo>
                    <a:pt x="100" y="20"/>
                  </a:moveTo>
                  <a:cubicBezTo>
                    <a:pt x="93" y="27"/>
                    <a:pt x="93" y="37"/>
                    <a:pt x="100" y="44"/>
                  </a:cubicBezTo>
                  <a:cubicBezTo>
                    <a:pt x="101" y="45"/>
                    <a:pt x="102" y="45"/>
                    <a:pt x="103" y="45"/>
                  </a:cubicBezTo>
                  <a:cubicBezTo>
                    <a:pt x="104" y="45"/>
                    <a:pt x="105" y="45"/>
                    <a:pt x="106" y="44"/>
                  </a:cubicBezTo>
                  <a:cubicBezTo>
                    <a:pt x="107" y="42"/>
                    <a:pt x="107" y="40"/>
                    <a:pt x="106" y="38"/>
                  </a:cubicBezTo>
                  <a:cubicBezTo>
                    <a:pt x="102" y="35"/>
                    <a:pt x="102" y="29"/>
                    <a:pt x="105" y="26"/>
                  </a:cubicBezTo>
                  <a:cubicBezTo>
                    <a:pt x="106" y="26"/>
                    <a:pt x="106" y="26"/>
                    <a:pt x="107" y="25"/>
                  </a:cubicBezTo>
                  <a:cubicBezTo>
                    <a:pt x="110" y="22"/>
                    <a:pt x="112" y="18"/>
                    <a:pt x="112" y="13"/>
                  </a:cubicBezTo>
                  <a:cubicBezTo>
                    <a:pt x="112" y="9"/>
                    <a:pt x="110" y="4"/>
                    <a:pt x="107" y="1"/>
                  </a:cubicBezTo>
                  <a:cubicBezTo>
                    <a:pt x="105" y="0"/>
                    <a:pt x="103" y="0"/>
                    <a:pt x="101" y="1"/>
                  </a:cubicBezTo>
                  <a:cubicBezTo>
                    <a:pt x="99" y="3"/>
                    <a:pt x="99" y="5"/>
                    <a:pt x="101" y="7"/>
                  </a:cubicBezTo>
                  <a:cubicBezTo>
                    <a:pt x="103" y="9"/>
                    <a:pt x="104" y="11"/>
                    <a:pt x="104" y="13"/>
                  </a:cubicBezTo>
                  <a:cubicBezTo>
                    <a:pt x="104" y="15"/>
                    <a:pt x="103" y="17"/>
                    <a:pt x="101" y="19"/>
                  </a:cubicBezTo>
                  <a:cubicBezTo>
                    <a:pt x="101" y="19"/>
                    <a:pt x="100" y="20"/>
                    <a:pt x="100" y="20"/>
                  </a:cubicBezTo>
                  <a:close/>
                  <a:moveTo>
                    <a:pt x="160" y="56"/>
                  </a:moveTo>
                  <a:cubicBezTo>
                    <a:pt x="153" y="63"/>
                    <a:pt x="153" y="73"/>
                    <a:pt x="160" y="80"/>
                  </a:cubicBezTo>
                  <a:cubicBezTo>
                    <a:pt x="161" y="81"/>
                    <a:pt x="162" y="81"/>
                    <a:pt x="163" y="81"/>
                  </a:cubicBezTo>
                  <a:cubicBezTo>
                    <a:pt x="164" y="81"/>
                    <a:pt x="165" y="81"/>
                    <a:pt x="166" y="80"/>
                  </a:cubicBezTo>
                  <a:cubicBezTo>
                    <a:pt x="167" y="78"/>
                    <a:pt x="167" y="76"/>
                    <a:pt x="166" y="74"/>
                  </a:cubicBezTo>
                  <a:cubicBezTo>
                    <a:pt x="162" y="71"/>
                    <a:pt x="162" y="66"/>
                    <a:pt x="165" y="62"/>
                  </a:cubicBezTo>
                  <a:cubicBezTo>
                    <a:pt x="166" y="62"/>
                    <a:pt x="166" y="62"/>
                    <a:pt x="167" y="61"/>
                  </a:cubicBezTo>
                  <a:cubicBezTo>
                    <a:pt x="170" y="58"/>
                    <a:pt x="172" y="54"/>
                    <a:pt x="172" y="49"/>
                  </a:cubicBezTo>
                  <a:cubicBezTo>
                    <a:pt x="172" y="45"/>
                    <a:pt x="170" y="40"/>
                    <a:pt x="167" y="37"/>
                  </a:cubicBezTo>
                  <a:cubicBezTo>
                    <a:pt x="165" y="36"/>
                    <a:pt x="163" y="36"/>
                    <a:pt x="161" y="37"/>
                  </a:cubicBezTo>
                  <a:cubicBezTo>
                    <a:pt x="159" y="39"/>
                    <a:pt x="159" y="41"/>
                    <a:pt x="161" y="43"/>
                  </a:cubicBezTo>
                  <a:cubicBezTo>
                    <a:pt x="163" y="45"/>
                    <a:pt x="164" y="47"/>
                    <a:pt x="164" y="49"/>
                  </a:cubicBezTo>
                  <a:cubicBezTo>
                    <a:pt x="164" y="51"/>
                    <a:pt x="163" y="54"/>
                    <a:pt x="161" y="55"/>
                  </a:cubicBezTo>
                  <a:cubicBezTo>
                    <a:pt x="161" y="55"/>
                    <a:pt x="160" y="56"/>
                    <a:pt x="160" y="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5" name="e7d195523061f1c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 hidden="1"/>
          <p:cNvSpPr txBox="1"/>
          <p:nvPr/>
        </p:nvSpPr>
        <p:spPr>
          <a:xfrm>
            <a:off x="-355600" y="1803400"/>
            <a:ext cx="32380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</a:t>
            </a:r>
            <a:endParaRPr lang="zh-CN" altLang="en-US" sz="1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图片 107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1" name="图片 1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5996380"/>
          </a:xfrm>
          <a:prstGeom prst="rect">
            <a:avLst/>
          </a:prstGeom>
        </p:spPr>
      </p:pic>
      <p:sp>
        <p:nvSpPr>
          <p:cNvPr id="113" name="矩形 112"/>
          <p:cNvSpPr/>
          <p:nvPr/>
        </p:nvSpPr>
        <p:spPr>
          <a:xfrm>
            <a:off x="673768" y="719568"/>
            <a:ext cx="10844463" cy="5418864"/>
          </a:xfrm>
          <a:prstGeom prst="rect">
            <a:avLst/>
          </a:prstGeom>
          <a:solidFill>
            <a:srgbClr val="354964">
              <a:alpha val="79000"/>
            </a:srgbClr>
          </a:solidFill>
          <a:ln>
            <a:solidFill>
              <a:srgbClr val="D6B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4" name="组合 113"/>
          <p:cNvGrpSpPr/>
          <p:nvPr/>
        </p:nvGrpSpPr>
        <p:grpSpPr>
          <a:xfrm>
            <a:off x="4644188" y="477737"/>
            <a:ext cx="2903622" cy="582015"/>
            <a:chOff x="1459832" y="2326104"/>
            <a:chExt cx="4283242" cy="513348"/>
          </a:xfrm>
        </p:grpSpPr>
        <p:pic>
          <p:nvPicPr>
            <p:cNvPr id="115" name="图片 11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459832" y="2326104"/>
              <a:ext cx="4283242" cy="5133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6" name="文本框 115"/>
            <p:cNvSpPr txBox="1"/>
            <p:nvPr/>
          </p:nvSpPr>
          <p:spPr>
            <a:xfrm>
              <a:off x="1722129" y="2379179"/>
              <a:ext cx="3758651" cy="407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2.</a:t>
              </a:r>
              <a:r>
                <a:rPr lang="zh-CN" altLang="en-US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金箔水墨色块</a:t>
              </a:r>
              <a:endParaRPr lang="zh-CN" altLang="en-US" sz="2400" dirty="0">
                <a:solidFill>
                  <a:srgbClr val="354964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</p:txBody>
        </p:sp>
      </p:grpSp>
      <p:grpSp>
        <p:nvGrpSpPr>
          <p:cNvPr id="85" name="Group 84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5552416" y="959643"/>
            <a:ext cx="6010934" cy="4938713"/>
            <a:chOff x="5552416" y="959643"/>
            <a:chExt cx="6010934" cy="4938713"/>
          </a:xfrm>
          <a:solidFill>
            <a:schemeClr val="bg1">
              <a:lumMod val="85000"/>
            </a:schemeClr>
          </a:solidFill>
        </p:grpSpPr>
        <p:sp>
          <p:nvSpPr>
            <p:cNvPr id="3" name="Freeform 5"/>
            <p:cNvSpPr/>
            <p:nvPr/>
          </p:nvSpPr>
          <p:spPr bwMode="auto">
            <a:xfrm>
              <a:off x="5552416" y="2174014"/>
              <a:ext cx="909763" cy="1425566"/>
            </a:xfrm>
            <a:custGeom>
              <a:avLst/>
              <a:gdLst>
                <a:gd name="T0" fmla="*/ 668 w 672"/>
                <a:gd name="T1" fmla="*/ 1023 h 1053"/>
                <a:gd name="T2" fmla="*/ 663 w 672"/>
                <a:gd name="T3" fmla="*/ 992 h 1053"/>
                <a:gd name="T4" fmla="*/ 663 w 672"/>
                <a:gd name="T5" fmla="*/ 956 h 1053"/>
                <a:gd name="T6" fmla="*/ 637 w 672"/>
                <a:gd name="T7" fmla="*/ 964 h 1053"/>
                <a:gd name="T8" fmla="*/ 604 w 672"/>
                <a:gd name="T9" fmla="*/ 949 h 1053"/>
                <a:gd name="T10" fmla="*/ 590 w 672"/>
                <a:gd name="T11" fmla="*/ 945 h 1053"/>
                <a:gd name="T12" fmla="*/ 573 w 672"/>
                <a:gd name="T13" fmla="*/ 945 h 1053"/>
                <a:gd name="T14" fmla="*/ 578 w 672"/>
                <a:gd name="T15" fmla="*/ 923 h 1053"/>
                <a:gd name="T16" fmla="*/ 578 w 672"/>
                <a:gd name="T17" fmla="*/ 909 h 1053"/>
                <a:gd name="T18" fmla="*/ 585 w 672"/>
                <a:gd name="T19" fmla="*/ 888 h 1053"/>
                <a:gd name="T20" fmla="*/ 571 w 672"/>
                <a:gd name="T21" fmla="*/ 866 h 1053"/>
                <a:gd name="T22" fmla="*/ 561 w 672"/>
                <a:gd name="T23" fmla="*/ 845 h 1053"/>
                <a:gd name="T24" fmla="*/ 556 w 672"/>
                <a:gd name="T25" fmla="*/ 822 h 1053"/>
                <a:gd name="T26" fmla="*/ 549 w 672"/>
                <a:gd name="T27" fmla="*/ 800 h 1053"/>
                <a:gd name="T28" fmla="*/ 535 w 672"/>
                <a:gd name="T29" fmla="*/ 793 h 1053"/>
                <a:gd name="T30" fmla="*/ 530 w 672"/>
                <a:gd name="T31" fmla="*/ 781 h 1053"/>
                <a:gd name="T32" fmla="*/ 540 w 672"/>
                <a:gd name="T33" fmla="*/ 762 h 1053"/>
                <a:gd name="T34" fmla="*/ 538 w 672"/>
                <a:gd name="T35" fmla="*/ 746 h 1053"/>
                <a:gd name="T36" fmla="*/ 535 w 672"/>
                <a:gd name="T37" fmla="*/ 736 h 1053"/>
                <a:gd name="T38" fmla="*/ 535 w 672"/>
                <a:gd name="T39" fmla="*/ 724 h 1053"/>
                <a:gd name="T40" fmla="*/ 547 w 672"/>
                <a:gd name="T41" fmla="*/ 710 h 1053"/>
                <a:gd name="T42" fmla="*/ 542 w 672"/>
                <a:gd name="T43" fmla="*/ 691 h 1053"/>
                <a:gd name="T44" fmla="*/ 547 w 672"/>
                <a:gd name="T45" fmla="*/ 679 h 1053"/>
                <a:gd name="T46" fmla="*/ 559 w 672"/>
                <a:gd name="T47" fmla="*/ 658 h 1053"/>
                <a:gd name="T48" fmla="*/ 552 w 672"/>
                <a:gd name="T49" fmla="*/ 649 h 1053"/>
                <a:gd name="T50" fmla="*/ 561 w 672"/>
                <a:gd name="T51" fmla="*/ 642 h 1053"/>
                <a:gd name="T52" fmla="*/ 552 w 672"/>
                <a:gd name="T53" fmla="*/ 623 h 1053"/>
                <a:gd name="T54" fmla="*/ 545 w 672"/>
                <a:gd name="T55" fmla="*/ 608 h 1053"/>
                <a:gd name="T56" fmla="*/ 549 w 672"/>
                <a:gd name="T57" fmla="*/ 582 h 1053"/>
                <a:gd name="T58" fmla="*/ 542 w 672"/>
                <a:gd name="T59" fmla="*/ 563 h 1053"/>
                <a:gd name="T60" fmla="*/ 530 w 672"/>
                <a:gd name="T61" fmla="*/ 566 h 1053"/>
                <a:gd name="T62" fmla="*/ 530 w 672"/>
                <a:gd name="T63" fmla="*/ 549 h 1053"/>
                <a:gd name="T64" fmla="*/ 523 w 672"/>
                <a:gd name="T65" fmla="*/ 523 h 1053"/>
                <a:gd name="T66" fmla="*/ 526 w 672"/>
                <a:gd name="T67" fmla="*/ 507 h 1053"/>
                <a:gd name="T68" fmla="*/ 530 w 672"/>
                <a:gd name="T69" fmla="*/ 497 h 1053"/>
                <a:gd name="T70" fmla="*/ 528 w 672"/>
                <a:gd name="T71" fmla="*/ 485 h 1053"/>
                <a:gd name="T72" fmla="*/ 545 w 672"/>
                <a:gd name="T73" fmla="*/ 474 h 1053"/>
                <a:gd name="T74" fmla="*/ 556 w 672"/>
                <a:gd name="T75" fmla="*/ 466 h 1053"/>
                <a:gd name="T76" fmla="*/ 566 w 672"/>
                <a:gd name="T77" fmla="*/ 452 h 1053"/>
                <a:gd name="T78" fmla="*/ 571 w 672"/>
                <a:gd name="T79" fmla="*/ 431 h 1053"/>
                <a:gd name="T80" fmla="*/ 566 w 672"/>
                <a:gd name="T81" fmla="*/ 419 h 1053"/>
                <a:gd name="T82" fmla="*/ 556 w 672"/>
                <a:gd name="T83" fmla="*/ 414 h 1053"/>
                <a:gd name="T84" fmla="*/ 533 w 672"/>
                <a:gd name="T85" fmla="*/ 407 h 1053"/>
                <a:gd name="T86" fmla="*/ 549 w 672"/>
                <a:gd name="T87" fmla="*/ 386 h 1053"/>
                <a:gd name="T88" fmla="*/ 556 w 672"/>
                <a:gd name="T89" fmla="*/ 365 h 1053"/>
                <a:gd name="T90" fmla="*/ 561 w 672"/>
                <a:gd name="T91" fmla="*/ 343 h 1053"/>
                <a:gd name="T92" fmla="*/ 566 w 672"/>
                <a:gd name="T93" fmla="*/ 324 h 1053"/>
                <a:gd name="T94" fmla="*/ 538 w 672"/>
                <a:gd name="T95" fmla="*/ 303 h 1053"/>
                <a:gd name="T96" fmla="*/ 504 w 672"/>
                <a:gd name="T97" fmla="*/ 277 h 1053"/>
                <a:gd name="T98" fmla="*/ 516 w 672"/>
                <a:gd name="T99" fmla="*/ 268 h 1053"/>
                <a:gd name="T100" fmla="*/ 523 w 672"/>
                <a:gd name="T101" fmla="*/ 249 h 1053"/>
                <a:gd name="T102" fmla="*/ 528 w 672"/>
                <a:gd name="T103" fmla="*/ 230 h 1053"/>
                <a:gd name="T104" fmla="*/ 561 w 672"/>
                <a:gd name="T105" fmla="*/ 178 h 1053"/>
                <a:gd name="T106" fmla="*/ 580 w 672"/>
                <a:gd name="T107" fmla="*/ 130 h 1053"/>
                <a:gd name="T108" fmla="*/ 556 w 672"/>
                <a:gd name="T109" fmla="*/ 71 h 1053"/>
                <a:gd name="T110" fmla="*/ 549 w 672"/>
                <a:gd name="T111" fmla="*/ 73 h 1053"/>
                <a:gd name="T112" fmla="*/ 523 w 672"/>
                <a:gd name="T113" fmla="*/ 19 h 1053"/>
                <a:gd name="T114" fmla="*/ 433 w 672"/>
                <a:gd name="T115" fmla="*/ 97 h 1053"/>
                <a:gd name="T116" fmla="*/ 242 w 672"/>
                <a:gd name="T117" fmla="*/ 358 h 1053"/>
                <a:gd name="T118" fmla="*/ 45 w 672"/>
                <a:gd name="T119" fmla="*/ 635 h 1053"/>
                <a:gd name="T120" fmla="*/ 242 w 672"/>
                <a:gd name="T121" fmla="*/ 874 h 1053"/>
                <a:gd name="T122" fmla="*/ 672 w 672"/>
                <a:gd name="T123" fmla="*/ 1049 h 1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72" h="1053">
                  <a:moveTo>
                    <a:pt x="672" y="1049"/>
                  </a:moveTo>
                  <a:lnTo>
                    <a:pt x="672" y="1049"/>
                  </a:lnTo>
                  <a:lnTo>
                    <a:pt x="670" y="1049"/>
                  </a:lnTo>
                  <a:lnTo>
                    <a:pt x="668" y="1049"/>
                  </a:lnTo>
                  <a:lnTo>
                    <a:pt x="665" y="1049"/>
                  </a:lnTo>
                  <a:lnTo>
                    <a:pt x="665" y="1049"/>
                  </a:lnTo>
                  <a:lnTo>
                    <a:pt x="665" y="1046"/>
                  </a:lnTo>
                  <a:lnTo>
                    <a:pt x="668" y="1044"/>
                  </a:lnTo>
                  <a:lnTo>
                    <a:pt x="670" y="1044"/>
                  </a:lnTo>
                  <a:lnTo>
                    <a:pt x="670" y="1042"/>
                  </a:lnTo>
                  <a:lnTo>
                    <a:pt x="670" y="1039"/>
                  </a:lnTo>
                  <a:lnTo>
                    <a:pt x="670" y="1039"/>
                  </a:lnTo>
                  <a:lnTo>
                    <a:pt x="670" y="1037"/>
                  </a:lnTo>
                  <a:lnTo>
                    <a:pt x="670" y="1037"/>
                  </a:lnTo>
                  <a:lnTo>
                    <a:pt x="670" y="1037"/>
                  </a:lnTo>
                  <a:lnTo>
                    <a:pt x="670" y="1035"/>
                  </a:lnTo>
                  <a:lnTo>
                    <a:pt x="670" y="1035"/>
                  </a:lnTo>
                  <a:lnTo>
                    <a:pt x="668" y="1032"/>
                  </a:lnTo>
                  <a:lnTo>
                    <a:pt x="668" y="1032"/>
                  </a:lnTo>
                  <a:lnTo>
                    <a:pt x="668" y="1030"/>
                  </a:lnTo>
                  <a:lnTo>
                    <a:pt x="668" y="1027"/>
                  </a:lnTo>
                  <a:lnTo>
                    <a:pt x="668" y="1025"/>
                  </a:lnTo>
                  <a:lnTo>
                    <a:pt x="668" y="1025"/>
                  </a:lnTo>
                  <a:lnTo>
                    <a:pt x="668" y="1023"/>
                  </a:lnTo>
                  <a:lnTo>
                    <a:pt x="668" y="1020"/>
                  </a:lnTo>
                  <a:lnTo>
                    <a:pt x="668" y="1018"/>
                  </a:lnTo>
                  <a:lnTo>
                    <a:pt x="668" y="1018"/>
                  </a:lnTo>
                  <a:lnTo>
                    <a:pt x="668" y="1016"/>
                  </a:lnTo>
                  <a:lnTo>
                    <a:pt x="670" y="1013"/>
                  </a:lnTo>
                  <a:lnTo>
                    <a:pt x="670" y="1011"/>
                  </a:lnTo>
                  <a:lnTo>
                    <a:pt x="670" y="1011"/>
                  </a:lnTo>
                  <a:lnTo>
                    <a:pt x="670" y="1009"/>
                  </a:lnTo>
                  <a:lnTo>
                    <a:pt x="670" y="1006"/>
                  </a:lnTo>
                  <a:lnTo>
                    <a:pt x="670" y="1004"/>
                  </a:lnTo>
                  <a:lnTo>
                    <a:pt x="668" y="1004"/>
                  </a:lnTo>
                  <a:lnTo>
                    <a:pt x="665" y="1004"/>
                  </a:lnTo>
                  <a:lnTo>
                    <a:pt x="665" y="1004"/>
                  </a:lnTo>
                  <a:lnTo>
                    <a:pt x="665" y="1004"/>
                  </a:lnTo>
                  <a:lnTo>
                    <a:pt x="663" y="1004"/>
                  </a:lnTo>
                  <a:lnTo>
                    <a:pt x="663" y="1004"/>
                  </a:lnTo>
                  <a:lnTo>
                    <a:pt x="663" y="1001"/>
                  </a:lnTo>
                  <a:lnTo>
                    <a:pt x="663" y="1001"/>
                  </a:lnTo>
                  <a:lnTo>
                    <a:pt x="663" y="999"/>
                  </a:lnTo>
                  <a:lnTo>
                    <a:pt x="665" y="999"/>
                  </a:lnTo>
                  <a:lnTo>
                    <a:pt x="665" y="997"/>
                  </a:lnTo>
                  <a:lnTo>
                    <a:pt x="665" y="994"/>
                  </a:lnTo>
                  <a:lnTo>
                    <a:pt x="663" y="994"/>
                  </a:lnTo>
                  <a:lnTo>
                    <a:pt x="663" y="992"/>
                  </a:lnTo>
                  <a:lnTo>
                    <a:pt x="661" y="987"/>
                  </a:lnTo>
                  <a:lnTo>
                    <a:pt x="661" y="982"/>
                  </a:lnTo>
                  <a:lnTo>
                    <a:pt x="663" y="980"/>
                  </a:lnTo>
                  <a:lnTo>
                    <a:pt x="665" y="980"/>
                  </a:lnTo>
                  <a:lnTo>
                    <a:pt x="668" y="978"/>
                  </a:lnTo>
                  <a:lnTo>
                    <a:pt x="668" y="978"/>
                  </a:lnTo>
                  <a:lnTo>
                    <a:pt x="670" y="975"/>
                  </a:lnTo>
                  <a:lnTo>
                    <a:pt x="670" y="975"/>
                  </a:lnTo>
                  <a:lnTo>
                    <a:pt x="670" y="973"/>
                  </a:lnTo>
                  <a:lnTo>
                    <a:pt x="670" y="971"/>
                  </a:lnTo>
                  <a:lnTo>
                    <a:pt x="670" y="971"/>
                  </a:lnTo>
                  <a:lnTo>
                    <a:pt x="672" y="966"/>
                  </a:lnTo>
                  <a:lnTo>
                    <a:pt x="672" y="961"/>
                  </a:lnTo>
                  <a:lnTo>
                    <a:pt x="672" y="959"/>
                  </a:lnTo>
                  <a:lnTo>
                    <a:pt x="670" y="959"/>
                  </a:lnTo>
                  <a:lnTo>
                    <a:pt x="668" y="959"/>
                  </a:lnTo>
                  <a:lnTo>
                    <a:pt x="668" y="959"/>
                  </a:lnTo>
                  <a:lnTo>
                    <a:pt x="668" y="959"/>
                  </a:lnTo>
                  <a:lnTo>
                    <a:pt x="665" y="959"/>
                  </a:lnTo>
                  <a:lnTo>
                    <a:pt x="665" y="959"/>
                  </a:lnTo>
                  <a:lnTo>
                    <a:pt x="665" y="959"/>
                  </a:lnTo>
                  <a:lnTo>
                    <a:pt x="665" y="959"/>
                  </a:lnTo>
                  <a:lnTo>
                    <a:pt x="663" y="956"/>
                  </a:lnTo>
                  <a:lnTo>
                    <a:pt x="663" y="956"/>
                  </a:lnTo>
                  <a:lnTo>
                    <a:pt x="661" y="956"/>
                  </a:lnTo>
                  <a:lnTo>
                    <a:pt x="661" y="956"/>
                  </a:lnTo>
                  <a:lnTo>
                    <a:pt x="658" y="959"/>
                  </a:lnTo>
                  <a:lnTo>
                    <a:pt x="658" y="961"/>
                  </a:lnTo>
                  <a:lnTo>
                    <a:pt x="658" y="964"/>
                  </a:lnTo>
                  <a:lnTo>
                    <a:pt x="656" y="964"/>
                  </a:lnTo>
                  <a:lnTo>
                    <a:pt x="656" y="964"/>
                  </a:lnTo>
                  <a:lnTo>
                    <a:pt x="653" y="964"/>
                  </a:lnTo>
                  <a:lnTo>
                    <a:pt x="653" y="964"/>
                  </a:lnTo>
                  <a:lnTo>
                    <a:pt x="653" y="964"/>
                  </a:lnTo>
                  <a:lnTo>
                    <a:pt x="651" y="964"/>
                  </a:lnTo>
                  <a:lnTo>
                    <a:pt x="651" y="961"/>
                  </a:lnTo>
                  <a:lnTo>
                    <a:pt x="649" y="961"/>
                  </a:lnTo>
                  <a:lnTo>
                    <a:pt x="649" y="961"/>
                  </a:lnTo>
                  <a:lnTo>
                    <a:pt x="646" y="961"/>
                  </a:lnTo>
                  <a:lnTo>
                    <a:pt x="646" y="961"/>
                  </a:lnTo>
                  <a:lnTo>
                    <a:pt x="646" y="961"/>
                  </a:lnTo>
                  <a:lnTo>
                    <a:pt x="644" y="961"/>
                  </a:lnTo>
                  <a:lnTo>
                    <a:pt x="644" y="961"/>
                  </a:lnTo>
                  <a:lnTo>
                    <a:pt x="642" y="961"/>
                  </a:lnTo>
                  <a:lnTo>
                    <a:pt x="642" y="961"/>
                  </a:lnTo>
                  <a:lnTo>
                    <a:pt x="642" y="961"/>
                  </a:lnTo>
                  <a:lnTo>
                    <a:pt x="639" y="964"/>
                  </a:lnTo>
                  <a:lnTo>
                    <a:pt x="637" y="964"/>
                  </a:lnTo>
                  <a:lnTo>
                    <a:pt x="635" y="964"/>
                  </a:lnTo>
                  <a:lnTo>
                    <a:pt x="635" y="964"/>
                  </a:lnTo>
                  <a:lnTo>
                    <a:pt x="632" y="964"/>
                  </a:lnTo>
                  <a:lnTo>
                    <a:pt x="630" y="961"/>
                  </a:lnTo>
                  <a:lnTo>
                    <a:pt x="630" y="959"/>
                  </a:lnTo>
                  <a:lnTo>
                    <a:pt x="627" y="959"/>
                  </a:lnTo>
                  <a:lnTo>
                    <a:pt x="625" y="956"/>
                  </a:lnTo>
                  <a:lnTo>
                    <a:pt x="625" y="956"/>
                  </a:lnTo>
                  <a:lnTo>
                    <a:pt x="623" y="956"/>
                  </a:lnTo>
                  <a:lnTo>
                    <a:pt x="620" y="954"/>
                  </a:lnTo>
                  <a:lnTo>
                    <a:pt x="620" y="952"/>
                  </a:lnTo>
                  <a:lnTo>
                    <a:pt x="618" y="949"/>
                  </a:lnTo>
                  <a:lnTo>
                    <a:pt x="618" y="949"/>
                  </a:lnTo>
                  <a:lnTo>
                    <a:pt x="618" y="947"/>
                  </a:lnTo>
                  <a:lnTo>
                    <a:pt x="616" y="947"/>
                  </a:lnTo>
                  <a:lnTo>
                    <a:pt x="613" y="947"/>
                  </a:lnTo>
                  <a:lnTo>
                    <a:pt x="611" y="947"/>
                  </a:lnTo>
                  <a:lnTo>
                    <a:pt x="611" y="949"/>
                  </a:lnTo>
                  <a:lnTo>
                    <a:pt x="609" y="952"/>
                  </a:lnTo>
                  <a:lnTo>
                    <a:pt x="609" y="952"/>
                  </a:lnTo>
                  <a:lnTo>
                    <a:pt x="606" y="952"/>
                  </a:lnTo>
                  <a:lnTo>
                    <a:pt x="604" y="949"/>
                  </a:lnTo>
                  <a:lnTo>
                    <a:pt x="604" y="949"/>
                  </a:lnTo>
                  <a:lnTo>
                    <a:pt x="604" y="949"/>
                  </a:lnTo>
                  <a:lnTo>
                    <a:pt x="606" y="947"/>
                  </a:lnTo>
                  <a:lnTo>
                    <a:pt x="606" y="947"/>
                  </a:lnTo>
                  <a:lnTo>
                    <a:pt x="606" y="947"/>
                  </a:lnTo>
                  <a:lnTo>
                    <a:pt x="606" y="945"/>
                  </a:lnTo>
                  <a:lnTo>
                    <a:pt x="604" y="945"/>
                  </a:lnTo>
                  <a:lnTo>
                    <a:pt x="604" y="945"/>
                  </a:lnTo>
                  <a:lnTo>
                    <a:pt x="601" y="945"/>
                  </a:lnTo>
                  <a:lnTo>
                    <a:pt x="601" y="945"/>
                  </a:lnTo>
                  <a:lnTo>
                    <a:pt x="601" y="945"/>
                  </a:lnTo>
                  <a:lnTo>
                    <a:pt x="601" y="945"/>
                  </a:lnTo>
                  <a:lnTo>
                    <a:pt x="599" y="945"/>
                  </a:lnTo>
                  <a:lnTo>
                    <a:pt x="599" y="947"/>
                  </a:lnTo>
                  <a:lnTo>
                    <a:pt x="599" y="947"/>
                  </a:lnTo>
                  <a:lnTo>
                    <a:pt x="599" y="947"/>
                  </a:lnTo>
                  <a:lnTo>
                    <a:pt x="599" y="949"/>
                  </a:lnTo>
                  <a:lnTo>
                    <a:pt x="597" y="949"/>
                  </a:lnTo>
                  <a:lnTo>
                    <a:pt x="594" y="949"/>
                  </a:lnTo>
                  <a:lnTo>
                    <a:pt x="594" y="949"/>
                  </a:lnTo>
                  <a:lnTo>
                    <a:pt x="592" y="949"/>
                  </a:lnTo>
                  <a:lnTo>
                    <a:pt x="592" y="949"/>
                  </a:lnTo>
                  <a:lnTo>
                    <a:pt x="590" y="949"/>
                  </a:lnTo>
                  <a:lnTo>
                    <a:pt x="590" y="947"/>
                  </a:lnTo>
                  <a:lnTo>
                    <a:pt x="590" y="947"/>
                  </a:lnTo>
                  <a:lnTo>
                    <a:pt x="590" y="945"/>
                  </a:lnTo>
                  <a:lnTo>
                    <a:pt x="590" y="945"/>
                  </a:lnTo>
                  <a:lnTo>
                    <a:pt x="587" y="945"/>
                  </a:lnTo>
                  <a:lnTo>
                    <a:pt x="587" y="945"/>
                  </a:lnTo>
                  <a:lnTo>
                    <a:pt x="587" y="945"/>
                  </a:lnTo>
                  <a:lnTo>
                    <a:pt x="585" y="945"/>
                  </a:lnTo>
                  <a:lnTo>
                    <a:pt x="582" y="945"/>
                  </a:lnTo>
                  <a:lnTo>
                    <a:pt x="580" y="947"/>
                  </a:lnTo>
                  <a:lnTo>
                    <a:pt x="580" y="947"/>
                  </a:lnTo>
                  <a:lnTo>
                    <a:pt x="580" y="947"/>
                  </a:lnTo>
                  <a:lnTo>
                    <a:pt x="578" y="947"/>
                  </a:lnTo>
                  <a:lnTo>
                    <a:pt x="578" y="947"/>
                  </a:lnTo>
                  <a:lnTo>
                    <a:pt x="578" y="945"/>
                  </a:lnTo>
                  <a:lnTo>
                    <a:pt x="578" y="945"/>
                  </a:lnTo>
                  <a:lnTo>
                    <a:pt x="578" y="945"/>
                  </a:lnTo>
                  <a:lnTo>
                    <a:pt x="575" y="942"/>
                  </a:lnTo>
                  <a:lnTo>
                    <a:pt x="575" y="942"/>
                  </a:lnTo>
                  <a:lnTo>
                    <a:pt x="575" y="942"/>
                  </a:lnTo>
                  <a:lnTo>
                    <a:pt x="575" y="942"/>
                  </a:lnTo>
                  <a:lnTo>
                    <a:pt x="573" y="942"/>
                  </a:lnTo>
                  <a:lnTo>
                    <a:pt x="573" y="942"/>
                  </a:lnTo>
                  <a:lnTo>
                    <a:pt x="573" y="945"/>
                  </a:lnTo>
                  <a:lnTo>
                    <a:pt x="573" y="945"/>
                  </a:lnTo>
                  <a:lnTo>
                    <a:pt x="573" y="945"/>
                  </a:lnTo>
                  <a:lnTo>
                    <a:pt x="573" y="945"/>
                  </a:lnTo>
                  <a:lnTo>
                    <a:pt x="573" y="945"/>
                  </a:lnTo>
                  <a:lnTo>
                    <a:pt x="571" y="942"/>
                  </a:lnTo>
                  <a:lnTo>
                    <a:pt x="571" y="942"/>
                  </a:lnTo>
                  <a:lnTo>
                    <a:pt x="571" y="942"/>
                  </a:lnTo>
                  <a:lnTo>
                    <a:pt x="571" y="940"/>
                  </a:lnTo>
                  <a:lnTo>
                    <a:pt x="571" y="940"/>
                  </a:lnTo>
                  <a:lnTo>
                    <a:pt x="571" y="937"/>
                  </a:lnTo>
                  <a:lnTo>
                    <a:pt x="573" y="937"/>
                  </a:lnTo>
                  <a:lnTo>
                    <a:pt x="573" y="937"/>
                  </a:lnTo>
                  <a:lnTo>
                    <a:pt x="573" y="937"/>
                  </a:lnTo>
                  <a:lnTo>
                    <a:pt x="573" y="935"/>
                  </a:lnTo>
                  <a:lnTo>
                    <a:pt x="573" y="935"/>
                  </a:lnTo>
                  <a:lnTo>
                    <a:pt x="573" y="933"/>
                  </a:lnTo>
                  <a:lnTo>
                    <a:pt x="573" y="933"/>
                  </a:lnTo>
                  <a:lnTo>
                    <a:pt x="573" y="930"/>
                  </a:lnTo>
                  <a:lnTo>
                    <a:pt x="575" y="928"/>
                  </a:lnTo>
                  <a:lnTo>
                    <a:pt x="575" y="928"/>
                  </a:lnTo>
                  <a:lnTo>
                    <a:pt x="575" y="928"/>
                  </a:lnTo>
                  <a:lnTo>
                    <a:pt x="575" y="928"/>
                  </a:lnTo>
                  <a:lnTo>
                    <a:pt x="575" y="926"/>
                  </a:lnTo>
                  <a:lnTo>
                    <a:pt x="575" y="926"/>
                  </a:lnTo>
                  <a:lnTo>
                    <a:pt x="575" y="926"/>
                  </a:lnTo>
                  <a:lnTo>
                    <a:pt x="575" y="926"/>
                  </a:lnTo>
                  <a:lnTo>
                    <a:pt x="578" y="923"/>
                  </a:lnTo>
                  <a:lnTo>
                    <a:pt x="578" y="921"/>
                  </a:lnTo>
                  <a:lnTo>
                    <a:pt x="578" y="921"/>
                  </a:lnTo>
                  <a:lnTo>
                    <a:pt x="578" y="919"/>
                  </a:lnTo>
                  <a:lnTo>
                    <a:pt x="578" y="919"/>
                  </a:lnTo>
                  <a:lnTo>
                    <a:pt x="578" y="916"/>
                  </a:lnTo>
                  <a:lnTo>
                    <a:pt x="578" y="916"/>
                  </a:lnTo>
                  <a:lnTo>
                    <a:pt x="578" y="916"/>
                  </a:lnTo>
                  <a:lnTo>
                    <a:pt x="578" y="916"/>
                  </a:lnTo>
                  <a:lnTo>
                    <a:pt x="578" y="916"/>
                  </a:lnTo>
                  <a:lnTo>
                    <a:pt x="575" y="916"/>
                  </a:lnTo>
                  <a:lnTo>
                    <a:pt x="575" y="916"/>
                  </a:lnTo>
                  <a:lnTo>
                    <a:pt x="573" y="916"/>
                  </a:lnTo>
                  <a:lnTo>
                    <a:pt x="573" y="916"/>
                  </a:lnTo>
                  <a:lnTo>
                    <a:pt x="573" y="916"/>
                  </a:lnTo>
                  <a:lnTo>
                    <a:pt x="573" y="914"/>
                  </a:lnTo>
                  <a:lnTo>
                    <a:pt x="573" y="914"/>
                  </a:lnTo>
                  <a:lnTo>
                    <a:pt x="573" y="914"/>
                  </a:lnTo>
                  <a:lnTo>
                    <a:pt x="573" y="911"/>
                  </a:lnTo>
                  <a:lnTo>
                    <a:pt x="573" y="911"/>
                  </a:lnTo>
                  <a:lnTo>
                    <a:pt x="575" y="911"/>
                  </a:lnTo>
                  <a:lnTo>
                    <a:pt x="575" y="911"/>
                  </a:lnTo>
                  <a:lnTo>
                    <a:pt x="575" y="911"/>
                  </a:lnTo>
                  <a:lnTo>
                    <a:pt x="578" y="911"/>
                  </a:lnTo>
                  <a:lnTo>
                    <a:pt x="578" y="909"/>
                  </a:lnTo>
                  <a:lnTo>
                    <a:pt x="578" y="909"/>
                  </a:lnTo>
                  <a:lnTo>
                    <a:pt x="578" y="909"/>
                  </a:lnTo>
                  <a:lnTo>
                    <a:pt x="578" y="907"/>
                  </a:lnTo>
                  <a:lnTo>
                    <a:pt x="578" y="907"/>
                  </a:lnTo>
                  <a:lnTo>
                    <a:pt x="580" y="907"/>
                  </a:lnTo>
                  <a:lnTo>
                    <a:pt x="580" y="907"/>
                  </a:lnTo>
                  <a:lnTo>
                    <a:pt x="580" y="904"/>
                  </a:lnTo>
                  <a:lnTo>
                    <a:pt x="580" y="904"/>
                  </a:lnTo>
                  <a:lnTo>
                    <a:pt x="580" y="902"/>
                  </a:lnTo>
                  <a:lnTo>
                    <a:pt x="580" y="902"/>
                  </a:lnTo>
                  <a:lnTo>
                    <a:pt x="582" y="902"/>
                  </a:lnTo>
                  <a:lnTo>
                    <a:pt x="582" y="900"/>
                  </a:lnTo>
                  <a:lnTo>
                    <a:pt x="582" y="897"/>
                  </a:lnTo>
                  <a:lnTo>
                    <a:pt x="582" y="897"/>
                  </a:lnTo>
                  <a:lnTo>
                    <a:pt x="582" y="895"/>
                  </a:lnTo>
                  <a:lnTo>
                    <a:pt x="582" y="895"/>
                  </a:lnTo>
                  <a:lnTo>
                    <a:pt x="582" y="893"/>
                  </a:lnTo>
                  <a:lnTo>
                    <a:pt x="582" y="893"/>
                  </a:lnTo>
                  <a:lnTo>
                    <a:pt x="582" y="893"/>
                  </a:lnTo>
                  <a:lnTo>
                    <a:pt x="582" y="890"/>
                  </a:lnTo>
                  <a:lnTo>
                    <a:pt x="585" y="890"/>
                  </a:lnTo>
                  <a:lnTo>
                    <a:pt x="585" y="890"/>
                  </a:lnTo>
                  <a:lnTo>
                    <a:pt x="585" y="888"/>
                  </a:lnTo>
                  <a:lnTo>
                    <a:pt x="585" y="888"/>
                  </a:lnTo>
                  <a:lnTo>
                    <a:pt x="585" y="888"/>
                  </a:lnTo>
                  <a:lnTo>
                    <a:pt x="582" y="885"/>
                  </a:lnTo>
                  <a:lnTo>
                    <a:pt x="582" y="885"/>
                  </a:lnTo>
                  <a:lnTo>
                    <a:pt x="582" y="885"/>
                  </a:lnTo>
                  <a:lnTo>
                    <a:pt x="585" y="883"/>
                  </a:lnTo>
                  <a:lnTo>
                    <a:pt x="585" y="883"/>
                  </a:lnTo>
                  <a:lnTo>
                    <a:pt x="585" y="881"/>
                  </a:lnTo>
                  <a:lnTo>
                    <a:pt x="585" y="878"/>
                  </a:lnTo>
                  <a:lnTo>
                    <a:pt x="585" y="878"/>
                  </a:lnTo>
                  <a:lnTo>
                    <a:pt x="582" y="878"/>
                  </a:lnTo>
                  <a:lnTo>
                    <a:pt x="582" y="876"/>
                  </a:lnTo>
                  <a:lnTo>
                    <a:pt x="582" y="874"/>
                  </a:lnTo>
                  <a:lnTo>
                    <a:pt x="580" y="874"/>
                  </a:lnTo>
                  <a:lnTo>
                    <a:pt x="580" y="871"/>
                  </a:lnTo>
                  <a:lnTo>
                    <a:pt x="578" y="871"/>
                  </a:lnTo>
                  <a:lnTo>
                    <a:pt x="578" y="871"/>
                  </a:lnTo>
                  <a:lnTo>
                    <a:pt x="575" y="871"/>
                  </a:lnTo>
                  <a:lnTo>
                    <a:pt x="573" y="871"/>
                  </a:lnTo>
                  <a:lnTo>
                    <a:pt x="571" y="869"/>
                  </a:lnTo>
                  <a:lnTo>
                    <a:pt x="571" y="869"/>
                  </a:lnTo>
                  <a:lnTo>
                    <a:pt x="571" y="869"/>
                  </a:lnTo>
                  <a:lnTo>
                    <a:pt x="571" y="869"/>
                  </a:lnTo>
                  <a:lnTo>
                    <a:pt x="571" y="869"/>
                  </a:lnTo>
                  <a:lnTo>
                    <a:pt x="571" y="866"/>
                  </a:lnTo>
                  <a:lnTo>
                    <a:pt x="568" y="866"/>
                  </a:lnTo>
                  <a:lnTo>
                    <a:pt x="568" y="866"/>
                  </a:lnTo>
                  <a:lnTo>
                    <a:pt x="568" y="864"/>
                  </a:lnTo>
                  <a:lnTo>
                    <a:pt x="566" y="864"/>
                  </a:lnTo>
                  <a:lnTo>
                    <a:pt x="566" y="864"/>
                  </a:lnTo>
                  <a:lnTo>
                    <a:pt x="568" y="862"/>
                  </a:lnTo>
                  <a:lnTo>
                    <a:pt x="568" y="862"/>
                  </a:lnTo>
                  <a:lnTo>
                    <a:pt x="568" y="859"/>
                  </a:lnTo>
                  <a:lnTo>
                    <a:pt x="566" y="859"/>
                  </a:lnTo>
                  <a:lnTo>
                    <a:pt x="566" y="859"/>
                  </a:lnTo>
                  <a:lnTo>
                    <a:pt x="566" y="859"/>
                  </a:lnTo>
                  <a:lnTo>
                    <a:pt x="564" y="857"/>
                  </a:lnTo>
                  <a:lnTo>
                    <a:pt x="564" y="855"/>
                  </a:lnTo>
                  <a:lnTo>
                    <a:pt x="564" y="852"/>
                  </a:lnTo>
                  <a:lnTo>
                    <a:pt x="564" y="850"/>
                  </a:lnTo>
                  <a:lnTo>
                    <a:pt x="561" y="850"/>
                  </a:lnTo>
                  <a:lnTo>
                    <a:pt x="561" y="850"/>
                  </a:lnTo>
                  <a:lnTo>
                    <a:pt x="561" y="848"/>
                  </a:lnTo>
                  <a:lnTo>
                    <a:pt x="561" y="848"/>
                  </a:lnTo>
                  <a:lnTo>
                    <a:pt x="559" y="848"/>
                  </a:lnTo>
                  <a:lnTo>
                    <a:pt x="559" y="848"/>
                  </a:lnTo>
                  <a:lnTo>
                    <a:pt x="559" y="845"/>
                  </a:lnTo>
                  <a:lnTo>
                    <a:pt x="559" y="845"/>
                  </a:lnTo>
                  <a:lnTo>
                    <a:pt x="561" y="845"/>
                  </a:lnTo>
                  <a:lnTo>
                    <a:pt x="561" y="843"/>
                  </a:lnTo>
                  <a:lnTo>
                    <a:pt x="561" y="843"/>
                  </a:lnTo>
                  <a:lnTo>
                    <a:pt x="561" y="840"/>
                  </a:lnTo>
                  <a:lnTo>
                    <a:pt x="561" y="840"/>
                  </a:lnTo>
                  <a:lnTo>
                    <a:pt x="561" y="838"/>
                  </a:lnTo>
                  <a:lnTo>
                    <a:pt x="561" y="838"/>
                  </a:lnTo>
                  <a:lnTo>
                    <a:pt x="561" y="838"/>
                  </a:lnTo>
                  <a:lnTo>
                    <a:pt x="561" y="836"/>
                  </a:lnTo>
                  <a:lnTo>
                    <a:pt x="561" y="833"/>
                  </a:lnTo>
                  <a:lnTo>
                    <a:pt x="561" y="833"/>
                  </a:lnTo>
                  <a:lnTo>
                    <a:pt x="561" y="831"/>
                  </a:lnTo>
                  <a:lnTo>
                    <a:pt x="559" y="831"/>
                  </a:lnTo>
                  <a:lnTo>
                    <a:pt x="559" y="831"/>
                  </a:lnTo>
                  <a:lnTo>
                    <a:pt x="556" y="831"/>
                  </a:lnTo>
                  <a:lnTo>
                    <a:pt x="556" y="829"/>
                  </a:lnTo>
                  <a:lnTo>
                    <a:pt x="556" y="829"/>
                  </a:lnTo>
                  <a:lnTo>
                    <a:pt x="556" y="829"/>
                  </a:lnTo>
                  <a:lnTo>
                    <a:pt x="556" y="826"/>
                  </a:lnTo>
                  <a:lnTo>
                    <a:pt x="559" y="826"/>
                  </a:lnTo>
                  <a:lnTo>
                    <a:pt x="559" y="824"/>
                  </a:lnTo>
                  <a:lnTo>
                    <a:pt x="559" y="824"/>
                  </a:lnTo>
                  <a:lnTo>
                    <a:pt x="559" y="822"/>
                  </a:lnTo>
                  <a:lnTo>
                    <a:pt x="559" y="822"/>
                  </a:lnTo>
                  <a:lnTo>
                    <a:pt x="556" y="822"/>
                  </a:lnTo>
                  <a:lnTo>
                    <a:pt x="556" y="819"/>
                  </a:lnTo>
                  <a:lnTo>
                    <a:pt x="556" y="819"/>
                  </a:lnTo>
                  <a:lnTo>
                    <a:pt x="556" y="817"/>
                  </a:lnTo>
                  <a:lnTo>
                    <a:pt x="556" y="817"/>
                  </a:lnTo>
                  <a:lnTo>
                    <a:pt x="556" y="817"/>
                  </a:lnTo>
                  <a:lnTo>
                    <a:pt x="554" y="814"/>
                  </a:lnTo>
                  <a:lnTo>
                    <a:pt x="556" y="814"/>
                  </a:lnTo>
                  <a:lnTo>
                    <a:pt x="556" y="814"/>
                  </a:lnTo>
                  <a:lnTo>
                    <a:pt x="556" y="814"/>
                  </a:lnTo>
                  <a:lnTo>
                    <a:pt x="556" y="812"/>
                  </a:lnTo>
                  <a:lnTo>
                    <a:pt x="556" y="812"/>
                  </a:lnTo>
                  <a:lnTo>
                    <a:pt x="556" y="810"/>
                  </a:lnTo>
                  <a:lnTo>
                    <a:pt x="554" y="810"/>
                  </a:lnTo>
                  <a:lnTo>
                    <a:pt x="554" y="810"/>
                  </a:lnTo>
                  <a:lnTo>
                    <a:pt x="554" y="807"/>
                  </a:lnTo>
                  <a:lnTo>
                    <a:pt x="554" y="807"/>
                  </a:lnTo>
                  <a:lnTo>
                    <a:pt x="554" y="807"/>
                  </a:lnTo>
                  <a:lnTo>
                    <a:pt x="554" y="805"/>
                  </a:lnTo>
                  <a:lnTo>
                    <a:pt x="554" y="805"/>
                  </a:lnTo>
                  <a:lnTo>
                    <a:pt x="554" y="803"/>
                  </a:lnTo>
                  <a:lnTo>
                    <a:pt x="554" y="803"/>
                  </a:lnTo>
                  <a:lnTo>
                    <a:pt x="554" y="803"/>
                  </a:lnTo>
                  <a:lnTo>
                    <a:pt x="552" y="803"/>
                  </a:lnTo>
                  <a:lnTo>
                    <a:pt x="549" y="800"/>
                  </a:lnTo>
                  <a:lnTo>
                    <a:pt x="549" y="800"/>
                  </a:lnTo>
                  <a:lnTo>
                    <a:pt x="547" y="800"/>
                  </a:lnTo>
                  <a:lnTo>
                    <a:pt x="545" y="803"/>
                  </a:lnTo>
                  <a:lnTo>
                    <a:pt x="545" y="803"/>
                  </a:lnTo>
                  <a:lnTo>
                    <a:pt x="545" y="803"/>
                  </a:lnTo>
                  <a:lnTo>
                    <a:pt x="542" y="805"/>
                  </a:lnTo>
                  <a:lnTo>
                    <a:pt x="542" y="805"/>
                  </a:lnTo>
                  <a:lnTo>
                    <a:pt x="542" y="805"/>
                  </a:lnTo>
                  <a:lnTo>
                    <a:pt x="540" y="803"/>
                  </a:lnTo>
                  <a:lnTo>
                    <a:pt x="540" y="803"/>
                  </a:lnTo>
                  <a:lnTo>
                    <a:pt x="540" y="803"/>
                  </a:lnTo>
                  <a:lnTo>
                    <a:pt x="540" y="800"/>
                  </a:lnTo>
                  <a:lnTo>
                    <a:pt x="540" y="800"/>
                  </a:lnTo>
                  <a:lnTo>
                    <a:pt x="540" y="800"/>
                  </a:lnTo>
                  <a:lnTo>
                    <a:pt x="540" y="798"/>
                  </a:lnTo>
                  <a:lnTo>
                    <a:pt x="540" y="798"/>
                  </a:lnTo>
                  <a:lnTo>
                    <a:pt x="540" y="798"/>
                  </a:lnTo>
                  <a:lnTo>
                    <a:pt x="540" y="798"/>
                  </a:lnTo>
                  <a:lnTo>
                    <a:pt x="538" y="795"/>
                  </a:lnTo>
                  <a:lnTo>
                    <a:pt x="538" y="795"/>
                  </a:lnTo>
                  <a:lnTo>
                    <a:pt x="538" y="795"/>
                  </a:lnTo>
                  <a:lnTo>
                    <a:pt x="538" y="795"/>
                  </a:lnTo>
                  <a:lnTo>
                    <a:pt x="535" y="793"/>
                  </a:lnTo>
                  <a:lnTo>
                    <a:pt x="535" y="793"/>
                  </a:lnTo>
                  <a:lnTo>
                    <a:pt x="535" y="793"/>
                  </a:lnTo>
                  <a:lnTo>
                    <a:pt x="533" y="793"/>
                  </a:lnTo>
                  <a:lnTo>
                    <a:pt x="533" y="793"/>
                  </a:lnTo>
                  <a:lnTo>
                    <a:pt x="533" y="793"/>
                  </a:lnTo>
                  <a:lnTo>
                    <a:pt x="530" y="793"/>
                  </a:lnTo>
                  <a:lnTo>
                    <a:pt x="530" y="793"/>
                  </a:lnTo>
                  <a:lnTo>
                    <a:pt x="530" y="793"/>
                  </a:lnTo>
                  <a:lnTo>
                    <a:pt x="530" y="791"/>
                  </a:lnTo>
                  <a:lnTo>
                    <a:pt x="528" y="791"/>
                  </a:lnTo>
                  <a:lnTo>
                    <a:pt x="528" y="788"/>
                  </a:lnTo>
                  <a:lnTo>
                    <a:pt x="528" y="788"/>
                  </a:lnTo>
                  <a:lnTo>
                    <a:pt x="528" y="788"/>
                  </a:lnTo>
                  <a:lnTo>
                    <a:pt x="526" y="788"/>
                  </a:lnTo>
                  <a:lnTo>
                    <a:pt x="526" y="788"/>
                  </a:lnTo>
                  <a:lnTo>
                    <a:pt x="528" y="786"/>
                  </a:lnTo>
                  <a:lnTo>
                    <a:pt x="528" y="786"/>
                  </a:lnTo>
                  <a:lnTo>
                    <a:pt x="530" y="786"/>
                  </a:lnTo>
                  <a:lnTo>
                    <a:pt x="530" y="786"/>
                  </a:lnTo>
                  <a:lnTo>
                    <a:pt x="533" y="786"/>
                  </a:lnTo>
                  <a:lnTo>
                    <a:pt x="533" y="784"/>
                  </a:lnTo>
                  <a:lnTo>
                    <a:pt x="533" y="784"/>
                  </a:lnTo>
                  <a:lnTo>
                    <a:pt x="530" y="784"/>
                  </a:lnTo>
                  <a:lnTo>
                    <a:pt x="530" y="781"/>
                  </a:lnTo>
                  <a:lnTo>
                    <a:pt x="530" y="781"/>
                  </a:lnTo>
                  <a:lnTo>
                    <a:pt x="530" y="781"/>
                  </a:lnTo>
                  <a:lnTo>
                    <a:pt x="530" y="779"/>
                  </a:lnTo>
                  <a:lnTo>
                    <a:pt x="530" y="779"/>
                  </a:lnTo>
                  <a:lnTo>
                    <a:pt x="530" y="779"/>
                  </a:lnTo>
                  <a:lnTo>
                    <a:pt x="530" y="777"/>
                  </a:lnTo>
                  <a:lnTo>
                    <a:pt x="533" y="777"/>
                  </a:lnTo>
                  <a:lnTo>
                    <a:pt x="533" y="777"/>
                  </a:lnTo>
                  <a:lnTo>
                    <a:pt x="533" y="774"/>
                  </a:lnTo>
                  <a:lnTo>
                    <a:pt x="533" y="774"/>
                  </a:lnTo>
                  <a:lnTo>
                    <a:pt x="533" y="774"/>
                  </a:lnTo>
                  <a:lnTo>
                    <a:pt x="533" y="772"/>
                  </a:lnTo>
                  <a:lnTo>
                    <a:pt x="535" y="772"/>
                  </a:lnTo>
                  <a:lnTo>
                    <a:pt x="538" y="772"/>
                  </a:lnTo>
                  <a:lnTo>
                    <a:pt x="538" y="772"/>
                  </a:lnTo>
                  <a:lnTo>
                    <a:pt x="538" y="769"/>
                  </a:lnTo>
                  <a:lnTo>
                    <a:pt x="538" y="769"/>
                  </a:lnTo>
                  <a:lnTo>
                    <a:pt x="535" y="767"/>
                  </a:lnTo>
                  <a:lnTo>
                    <a:pt x="535" y="767"/>
                  </a:lnTo>
                  <a:lnTo>
                    <a:pt x="535" y="765"/>
                  </a:lnTo>
                  <a:lnTo>
                    <a:pt x="538" y="765"/>
                  </a:lnTo>
                  <a:lnTo>
                    <a:pt x="538" y="765"/>
                  </a:lnTo>
                  <a:lnTo>
                    <a:pt x="538" y="765"/>
                  </a:lnTo>
                  <a:lnTo>
                    <a:pt x="538" y="765"/>
                  </a:lnTo>
                  <a:lnTo>
                    <a:pt x="540" y="762"/>
                  </a:lnTo>
                  <a:lnTo>
                    <a:pt x="540" y="765"/>
                  </a:lnTo>
                  <a:lnTo>
                    <a:pt x="540" y="765"/>
                  </a:lnTo>
                  <a:lnTo>
                    <a:pt x="540" y="765"/>
                  </a:lnTo>
                  <a:lnTo>
                    <a:pt x="542" y="765"/>
                  </a:lnTo>
                  <a:lnTo>
                    <a:pt x="542" y="765"/>
                  </a:lnTo>
                  <a:lnTo>
                    <a:pt x="545" y="762"/>
                  </a:lnTo>
                  <a:lnTo>
                    <a:pt x="545" y="760"/>
                  </a:lnTo>
                  <a:lnTo>
                    <a:pt x="542" y="758"/>
                  </a:lnTo>
                  <a:lnTo>
                    <a:pt x="540" y="758"/>
                  </a:lnTo>
                  <a:lnTo>
                    <a:pt x="540" y="755"/>
                  </a:lnTo>
                  <a:lnTo>
                    <a:pt x="540" y="755"/>
                  </a:lnTo>
                  <a:lnTo>
                    <a:pt x="538" y="753"/>
                  </a:lnTo>
                  <a:lnTo>
                    <a:pt x="538" y="750"/>
                  </a:lnTo>
                  <a:lnTo>
                    <a:pt x="538" y="750"/>
                  </a:lnTo>
                  <a:lnTo>
                    <a:pt x="535" y="750"/>
                  </a:lnTo>
                  <a:lnTo>
                    <a:pt x="535" y="750"/>
                  </a:lnTo>
                  <a:lnTo>
                    <a:pt x="533" y="750"/>
                  </a:lnTo>
                  <a:lnTo>
                    <a:pt x="533" y="748"/>
                  </a:lnTo>
                  <a:lnTo>
                    <a:pt x="533" y="748"/>
                  </a:lnTo>
                  <a:lnTo>
                    <a:pt x="535" y="748"/>
                  </a:lnTo>
                  <a:lnTo>
                    <a:pt x="535" y="748"/>
                  </a:lnTo>
                  <a:lnTo>
                    <a:pt x="538" y="746"/>
                  </a:lnTo>
                  <a:lnTo>
                    <a:pt x="538" y="746"/>
                  </a:lnTo>
                  <a:lnTo>
                    <a:pt x="538" y="746"/>
                  </a:lnTo>
                  <a:lnTo>
                    <a:pt x="538" y="746"/>
                  </a:lnTo>
                  <a:lnTo>
                    <a:pt x="538" y="743"/>
                  </a:lnTo>
                  <a:lnTo>
                    <a:pt x="538" y="743"/>
                  </a:lnTo>
                  <a:lnTo>
                    <a:pt x="538" y="743"/>
                  </a:lnTo>
                  <a:lnTo>
                    <a:pt x="538" y="743"/>
                  </a:lnTo>
                  <a:lnTo>
                    <a:pt x="538" y="743"/>
                  </a:lnTo>
                  <a:lnTo>
                    <a:pt x="538" y="743"/>
                  </a:lnTo>
                  <a:lnTo>
                    <a:pt x="538" y="743"/>
                  </a:lnTo>
                  <a:lnTo>
                    <a:pt x="538" y="741"/>
                  </a:lnTo>
                  <a:lnTo>
                    <a:pt x="538" y="741"/>
                  </a:lnTo>
                  <a:lnTo>
                    <a:pt x="538" y="741"/>
                  </a:lnTo>
                  <a:lnTo>
                    <a:pt x="538" y="741"/>
                  </a:lnTo>
                  <a:lnTo>
                    <a:pt x="538" y="741"/>
                  </a:lnTo>
                  <a:lnTo>
                    <a:pt x="538" y="741"/>
                  </a:lnTo>
                  <a:lnTo>
                    <a:pt x="538" y="739"/>
                  </a:lnTo>
                  <a:lnTo>
                    <a:pt x="538" y="739"/>
                  </a:lnTo>
                  <a:lnTo>
                    <a:pt x="538" y="739"/>
                  </a:lnTo>
                  <a:lnTo>
                    <a:pt x="538" y="739"/>
                  </a:lnTo>
                  <a:lnTo>
                    <a:pt x="538" y="739"/>
                  </a:lnTo>
                  <a:lnTo>
                    <a:pt x="535" y="739"/>
                  </a:lnTo>
                  <a:lnTo>
                    <a:pt x="535" y="739"/>
                  </a:lnTo>
                  <a:lnTo>
                    <a:pt x="535" y="739"/>
                  </a:lnTo>
                  <a:lnTo>
                    <a:pt x="535" y="739"/>
                  </a:lnTo>
                  <a:lnTo>
                    <a:pt x="535" y="736"/>
                  </a:lnTo>
                  <a:lnTo>
                    <a:pt x="535" y="736"/>
                  </a:lnTo>
                  <a:lnTo>
                    <a:pt x="535" y="736"/>
                  </a:lnTo>
                  <a:lnTo>
                    <a:pt x="535" y="736"/>
                  </a:lnTo>
                  <a:lnTo>
                    <a:pt x="535" y="734"/>
                  </a:lnTo>
                  <a:lnTo>
                    <a:pt x="535" y="734"/>
                  </a:lnTo>
                  <a:lnTo>
                    <a:pt x="535" y="734"/>
                  </a:lnTo>
                  <a:lnTo>
                    <a:pt x="535" y="734"/>
                  </a:lnTo>
                  <a:lnTo>
                    <a:pt x="535" y="734"/>
                  </a:lnTo>
                  <a:lnTo>
                    <a:pt x="535" y="734"/>
                  </a:lnTo>
                  <a:lnTo>
                    <a:pt x="535" y="734"/>
                  </a:lnTo>
                  <a:lnTo>
                    <a:pt x="535" y="734"/>
                  </a:lnTo>
                  <a:lnTo>
                    <a:pt x="538" y="734"/>
                  </a:lnTo>
                  <a:lnTo>
                    <a:pt x="538" y="734"/>
                  </a:lnTo>
                  <a:lnTo>
                    <a:pt x="538" y="734"/>
                  </a:lnTo>
                  <a:lnTo>
                    <a:pt x="538" y="732"/>
                  </a:lnTo>
                  <a:lnTo>
                    <a:pt x="538" y="732"/>
                  </a:lnTo>
                  <a:lnTo>
                    <a:pt x="538" y="732"/>
                  </a:lnTo>
                  <a:lnTo>
                    <a:pt x="538" y="732"/>
                  </a:lnTo>
                  <a:lnTo>
                    <a:pt x="538" y="729"/>
                  </a:lnTo>
                  <a:lnTo>
                    <a:pt x="538" y="729"/>
                  </a:lnTo>
                  <a:lnTo>
                    <a:pt x="538" y="727"/>
                  </a:lnTo>
                  <a:lnTo>
                    <a:pt x="538" y="727"/>
                  </a:lnTo>
                  <a:lnTo>
                    <a:pt x="538" y="724"/>
                  </a:lnTo>
                  <a:lnTo>
                    <a:pt x="535" y="724"/>
                  </a:lnTo>
                  <a:lnTo>
                    <a:pt x="535" y="722"/>
                  </a:lnTo>
                  <a:lnTo>
                    <a:pt x="535" y="722"/>
                  </a:lnTo>
                  <a:lnTo>
                    <a:pt x="538" y="720"/>
                  </a:lnTo>
                  <a:lnTo>
                    <a:pt x="538" y="720"/>
                  </a:lnTo>
                  <a:lnTo>
                    <a:pt x="540" y="720"/>
                  </a:lnTo>
                  <a:lnTo>
                    <a:pt x="540" y="720"/>
                  </a:lnTo>
                  <a:lnTo>
                    <a:pt x="540" y="720"/>
                  </a:lnTo>
                  <a:lnTo>
                    <a:pt x="540" y="720"/>
                  </a:lnTo>
                  <a:lnTo>
                    <a:pt x="540" y="717"/>
                  </a:lnTo>
                  <a:lnTo>
                    <a:pt x="540" y="717"/>
                  </a:lnTo>
                  <a:lnTo>
                    <a:pt x="540" y="717"/>
                  </a:lnTo>
                  <a:lnTo>
                    <a:pt x="542" y="717"/>
                  </a:lnTo>
                  <a:lnTo>
                    <a:pt x="542" y="715"/>
                  </a:lnTo>
                  <a:lnTo>
                    <a:pt x="542" y="715"/>
                  </a:lnTo>
                  <a:lnTo>
                    <a:pt x="542" y="715"/>
                  </a:lnTo>
                  <a:lnTo>
                    <a:pt x="542" y="715"/>
                  </a:lnTo>
                  <a:lnTo>
                    <a:pt x="545" y="715"/>
                  </a:lnTo>
                  <a:lnTo>
                    <a:pt x="545" y="715"/>
                  </a:lnTo>
                  <a:lnTo>
                    <a:pt x="545" y="713"/>
                  </a:lnTo>
                  <a:lnTo>
                    <a:pt x="545" y="713"/>
                  </a:lnTo>
                  <a:lnTo>
                    <a:pt x="545" y="713"/>
                  </a:lnTo>
                  <a:lnTo>
                    <a:pt x="547" y="710"/>
                  </a:lnTo>
                  <a:lnTo>
                    <a:pt x="547" y="710"/>
                  </a:lnTo>
                  <a:lnTo>
                    <a:pt x="547" y="710"/>
                  </a:lnTo>
                  <a:lnTo>
                    <a:pt x="549" y="710"/>
                  </a:lnTo>
                  <a:lnTo>
                    <a:pt x="549" y="710"/>
                  </a:lnTo>
                  <a:lnTo>
                    <a:pt x="549" y="708"/>
                  </a:lnTo>
                  <a:lnTo>
                    <a:pt x="549" y="706"/>
                  </a:lnTo>
                  <a:lnTo>
                    <a:pt x="547" y="706"/>
                  </a:lnTo>
                  <a:lnTo>
                    <a:pt x="545" y="706"/>
                  </a:lnTo>
                  <a:lnTo>
                    <a:pt x="545" y="706"/>
                  </a:lnTo>
                  <a:lnTo>
                    <a:pt x="545" y="706"/>
                  </a:lnTo>
                  <a:lnTo>
                    <a:pt x="545" y="703"/>
                  </a:lnTo>
                  <a:lnTo>
                    <a:pt x="542" y="703"/>
                  </a:lnTo>
                  <a:lnTo>
                    <a:pt x="542" y="703"/>
                  </a:lnTo>
                  <a:lnTo>
                    <a:pt x="542" y="701"/>
                  </a:lnTo>
                  <a:lnTo>
                    <a:pt x="542" y="701"/>
                  </a:lnTo>
                  <a:lnTo>
                    <a:pt x="545" y="701"/>
                  </a:lnTo>
                  <a:lnTo>
                    <a:pt x="542" y="698"/>
                  </a:lnTo>
                  <a:lnTo>
                    <a:pt x="542" y="696"/>
                  </a:lnTo>
                  <a:lnTo>
                    <a:pt x="545" y="696"/>
                  </a:lnTo>
                  <a:lnTo>
                    <a:pt x="545" y="694"/>
                  </a:lnTo>
                  <a:lnTo>
                    <a:pt x="545" y="691"/>
                  </a:lnTo>
                  <a:lnTo>
                    <a:pt x="545" y="691"/>
                  </a:lnTo>
                  <a:lnTo>
                    <a:pt x="545" y="691"/>
                  </a:lnTo>
                  <a:lnTo>
                    <a:pt x="542" y="691"/>
                  </a:lnTo>
                  <a:lnTo>
                    <a:pt x="542" y="691"/>
                  </a:lnTo>
                  <a:lnTo>
                    <a:pt x="542" y="691"/>
                  </a:lnTo>
                  <a:lnTo>
                    <a:pt x="542" y="689"/>
                  </a:lnTo>
                  <a:lnTo>
                    <a:pt x="542" y="689"/>
                  </a:lnTo>
                  <a:lnTo>
                    <a:pt x="542" y="687"/>
                  </a:lnTo>
                  <a:lnTo>
                    <a:pt x="542" y="684"/>
                  </a:lnTo>
                  <a:lnTo>
                    <a:pt x="542" y="684"/>
                  </a:lnTo>
                  <a:lnTo>
                    <a:pt x="540" y="684"/>
                  </a:lnTo>
                  <a:lnTo>
                    <a:pt x="540" y="684"/>
                  </a:lnTo>
                  <a:lnTo>
                    <a:pt x="538" y="684"/>
                  </a:lnTo>
                  <a:lnTo>
                    <a:pt x="538" y="682"/>
                  </a:lnTo>
                  <a:lnTo>
                    <a:pt x="538" y="682"/>
                  </a:lnTo>
                  <a:lnTo>
                    <a:pt x="538" y="682"/>
                  </a:lnTo>
                  <a:lnTo>
                    <a:pt x="538" y="682"/>
                  </a:lnTo>
                  <a:lnTo>
                    <a:pt x="538" y="682"/>
                  </a:lnTo>
                  <a:lnTo>
                    <a:pt x="540" y="682"/>
                  </a:lnTo>
                  <a:lnTo>
                    <a:pt x="540" y="679"/>
                  </a:lnTo>
                  <a:lnTo>
                    <a:pt x="540" y="679"/>
                  </a:lnTo>
                  <a:lnTo>
                    <a:pt x="540" y="679"/>
                  </a:lnTo>
                  <a:lnTo>
                    <a:pt x="542" y="679"/>
                  </a:lnTo>
                  <a:lnTo>
                    <a:pt x="542" y="677"/>
                  </a:lnTo>
                  <a:lnTo>
                    <a:pt x="545" y="677"/>
                  </a:lnTo>
                  <a:lnTo>
                    <a:pt x="545" y="677"/>
                  </a:lnTo>
                  <a:lnTo>
                    <a:pt x="547" y="677"/>
                  </a:lnTo>
                  <a:lnTo>
                    <a:pt x="547" y="677"/>
                  </a:lnTo>
                  <a:lnTo>
                    <a:pt x="547" y="679"/>
                  </a:lnTo>
                  <a:lnTo>
                    <a:pt x="549" y="677"/>
                  </a:lnTo>
                  <a:lnTo>
                    <a:pt x="549" y="677"/>
                  </a:lnTo>
                  <a:lnTo>
                    <a:pt x="552" y="677"/>
                  </a:lnTo>
                  <a:lnTo>
                    <a:pt x="552" y="677"/>
                  </a:lnTo>
                  <a:lnTo>
                    <a:pt x="552" y="675"/>
                  </a:lnTo>
                  <a:lnTo>
                    <a:pt x="552" y="675"/>
                  </a:lnTo>
                  <a:lnTo>
                    <a:pt x="554" y="672"/>
                  </a:lnTo>
                  <a:lnTo>
                    <a:pt x="554" y="672"/>
                  </a:lnTo>
                  <a:lnTo>
                    <a:pt x="554" y="672"/>
                  </a:lnTo>
                  <a:lnTo>
                    <a:pt x="556" y="670"/>
                  </a:lnTo>
                  <a:lnTo>
                    <a:pt x="556" y="670"/>
                  </a:lnTo>
                  <a:lnTo>
                    <a:pt x="559" y="670"/>
                  </a:lnTo>
                  <a:lnTo>
                    <a:pt x="559" y="668"/>
                  </a:lnTo>
                  <a:lnTo>
                    <a:pt x="559" y="668"/>
                  </a:lnTo>
                  <a:lnTo>
                    <a:pt x="559" y="665"/>
                  </a:lnTo>
                  <a:lnTo>
                    <a:pt x="559" y="663"/>
                  </a:lnTo>
                  <a:lnTo>
                    <a:pt x="559" y="663"/>
                  </a:lnTo>
                  <a:lnTo>
                    <a:pt x="559" y="661"/>
                  </a:lnTo>
                  <a:lnTo>
                    <a:pt x="559" y="661"/>
                  </a:lnTo>
                  <a:lnTo>
                    <a:pt x="559" y="661"/>
                  </a:lnTo>
                  <a:lnTo>
                    <a:pt x="559" y="661"/>
                  </a:lnTo>
                  <a:lnTo>
                    <a:pt x="559" y="658"/>
                  </a:lnTo>
                  <a:lnTo>
                    <a:pt x="559" y="658"/>
                  </a:lnTo>
                  <a:lnTo>
                    <a:pt x="559" y="658"/>
                  </a:lnTo>
                  <a:lnTo>
                    <a:pt x="559" y="656"/>
                  </a:lnTo>
                  <a:lnTo>
                    <a:pt x="559" y="656"/>
                  </a:lnTo>
                  <a:lnTo>
                    <a:pt x="559" y="656"/>
                  </a:lnTo>
                  <a:lnTo>
                    <a:pt x="556" y="656"/>
                  </a:lnTo>
                  <a:lnTo>
                    <a:pt x="556" y="656"/>
                  </a:lnTo>
                  <a:lnTo>
                    <a:pt x="556" y="653"/>
                  </a:lnTo>
                  <a:lnTo>
                    <a:pt x="554" y="653"/>
                  </a:lnTo>
                  <a:lnTo>
                    <a:pt x="554" y="653"/>
                  </a:lnTo>
                  <a:lnTo>
                    <a:pt x="554" y="653"/>
                  </a:lnTo>
                  <a:lnTo>
                    <a:pt x="554" y="653"/>
                  </a:lnTo>
                  <a:lnTo>
                    <a:pt x="554" y="653"/>
                  </a:lnTo>
                  <a:lnTo>
                    <a:pt x="556" y="653"/>
                  </a:lnTo>
                  <a:lnTo>
                    <a:pt x="556" y="653"/>
                  </a:lnTo>
                  <a:lnTo>
                    <a:pt x="556" y="651"/>
                  </a:lnTo>
                  <a:lnTo>
                    <a:pt x="556" y="651"/>
                  </a:lnTo>
                  <a:lnTo>
                    <a:pt x="556" y="651"/>
                  </a:lnTo>
                  <a:lnTo>
                    <a:pt x="556" y="651"/>
                  </a:lnTo>
                  <a:lnTo>
                    <a:pt x="556" y="649"/>
                  </a:lnTo>
                  <a:lnTo>
                    <a:pt x="556" y="649"/>
                  </a:lnTo>
                  <a:lnTo>
                    <a:pt x="556" y="646"/>
                  </a:lnTo>
                  <a:lnTo>
                    <a:pt x="556" y="646"/>
                  </a:lnTo>
                  <a:lnTo>
                    <a:pt x="554" y="646"/>
                  </a:lnTo>
                  <a:lnTo>
                    <a:pt x="554" y="649"/>
                  </a:lnTo>
                  <a:lnTo>
                    <a:pt x="552" y="649"/>
                  </a:lnTo>
                  <a:lnTo>
                    <a:pt x="549" y="649"/>
                  </a:lnTo>
                  <a:lnTo>
                    <a:pt x="549" y="649"/>
                  </a:lnTo>
                  <a:lnTo>
                    <a:pt x="549" y="646"/>
                  </a:lnTo>
                  <a:lnTo>
                    <a:pt x="549" y="646"/>
                  </a:lnTo>
                  <a:lnTo>
                    <a:pt x="549" y="646"/>
                  </a:lnTo>
                  <a:lnTo>
                    <a:pt x="549" y="644"/>
                  </a:lnTo>
                  <a:lnTo>
                    <a:pt x="549" y="644"/>
                  </a:lnTo>
                  <a:lnTo>
                    <a:pt x="549" y="644"/>
                  </a:lnTo>
                  <a:lnTo>
                    <a:pt x="552" y="642"/>
                  </a:lnTo>
                  <a:lnTo>
                    <a:pt x="552" y="642"/>
                  </a:lnTo>
                  <a:lnTo>
                    <a:pt x="554" y="642"/>
                  </a:lnTo>
                  <a:lnTo>
                    <a:pt x="554" y="642"/>
                  </a:lnTo>
                  <a:lnTo>
                    <a:pt x="554" y="642"/>
                  </a:lnTo>
                  <a:lnTo>
                    <a:pt x="554" y="642"/>
                  </a:lnTo>
                  <a:lnTo>
                    <a:pt x="554" y="642"/>
                  </a:lnTo>
                  <a:lnTo>
                    <a:pt x="554" y="642"/>
                  </a:lnTo>
                  <a:lnTo>
                    <a:pt x="556" y="642"/>
                  </a:lnTo>
                  <a:lnTo>
                    <a:pt x="556" y="642"/>
                  </a:lnTo>
                  <a:lnTo>
                    <a:pt x="556" y="642"/>
                  </a:lnTo>
                  <a:lnTo>
                    <a:pt x="556" y="642"/>
                  </a:lnTo>
                  <a:lnTo>
                    <a:pt x="556" y="642"/>
                  </a:lnTo>
                  <a:lnTo>
                    <a:pt x="559" y="642"/>
                  </a:lnTo>
                  <a:lnTo>
                    <a:pt x="559" y="642"/>
                  </a:lnTo>
                  <a:lnTo>
                    <a:pt x="561" y="642"/>
                  </a:lnTo>
                  <a:lnTo>
                    <a:pt x="561" y="639"/>
                  </a:lnTo>
                  <a:lnTo>
                    <a:pt x="561" y="639"/>
                  </a:lnTo>
                  <a:lnTo>
                    <a:pt x="561" y="639"/>
                  </a:lnTo>
                  <a:lnTo>
                    <a:pt x="559" y="639"/>
                  </a:lnTo>
                  <a:lnTo>
                    <a:pt x="559" y="639"/>
                  </a:lnTo>
                  <a:lnTo>
                    <a:pt x="559" y="639"/>
                  </a:lnTo>
                  <a:lnTo>
                    <a:pt x="556" y="637"/>
                  </a:lnTo>
                  <a:lnTo>
                    <a:pt x="556" y="637"/>
                  </a:lnTo>
                  <a:lnTo>
                    <a:pt x="556" y="637"/>
                  </a:lnTo>
                  <a:lnTo>
                    <a:pt x="556" y="635"/>
                  </a:lnTo>
                  <a:lnTo>
                    <a:pt x="554" y="635"/>
                  </a:lnTo>
                  <a:lnTo>
                    <a:pt x="554" y="632"/>
                  </a:lnTo>
                  <a:lnTo>
                    <a:pt x="552" y="630"/>
                  </a:lnTo>
                  <a:lnTo>
                    <a:pt x="552" y="630"/>
                  </a:lnTo>
                  <a:lnTo>
                    <a:pt x="552" y="627"/>
                  </a:lnTo>
                  <a:lnTo>
                    <a:pt x="552" y="627"/>
                  </a:lnTo>
                  <a:lnTo>
                    <a:pt x="552" y="627"/>
                  </a:lnTo>
                  <a:lnTo>
                    <a:pt x="552" y="625"/>
                  </a:lnTo>
                  <a:lnTo>
                    <a:pt x="552" y="625"/>
                  </a:lnTo>
                  <a:lnTo>
                    <a:pt x="552" y="625"/>
                  </a:lnTo>
                  <a:lnTo>
                    <a:pt x="552" y="623"/>
                  </a:lnTo>
                  <a:lnTo>
                    <a:pt x="552" y="623"/>
                  </a:lnTo>
                  <a:lnTo>
                    <a:pt x="552" y="623"/>
                  </a:lnTo>
                  <a:lnTo>
                    <a:pt x="552" y="623"/>
                  </a:lnTo>
                  <a:lnTo>
                    <a:pt x="552" y="623"/>
                  </a:lnTo>
                  <a:lnTo>
                    <a:pt x="549" y="623"/>
                  </a:lnTo>
                  <a:lnTo>
                    <a:pt x="549" y="623"/>
                  </a:lnTo>
                  <a:lnTo>
                    <a:pt x="549" y="623"/>
                  </a:lnTo>
                  <a:lnTo>
                    <a:pt x="549" y="623"/>
                  </a:lnTo>
                  <a:lnTo>
                    <a:pt x="549" y="623"/>
                  </a:lnTo>
                  <a:lnTo>
                    <a:pt x="549" y="620"/>
                  </a:lnTo>
                  <a:lnTo>
                    <a:pt x="549" y="620"/>
                  </a:lnTo>
                  <a:lnTo>
                    <a:pt x="549" y="620"/>
                  </a:lnTo>
                  <a:lnTo>
                    <a:pt x="547" y="618"/>
                  </a:lnTo>
                  <a:lnTo>
                    <a:pt x="547" y="618"/>
                  </a:lnTo>
                  <a:lnTo>
                    <a:pt x="545" y="616"/>
                  </a:lnTo>
                  <a:lnTo>
                    <a:pt x="545" y="613"/>
                  </a:lnTo>
                  <a:lnTo>
                    <a:pt x="545" y="611"/>
                  </a:lnTo>
                  <a:lnTo>
                    <a:pt x="547" y="611"/>
                  </a:lnTo>
                  <a:lnTo>
                    <a:pt x="547" y="611"/>
                  </a:lnTo>
                  <a:lnTo>
                    <a:pt x="547" y="611"/>
                  </a:lnTo>
                  <a:lnTo>
                    <a:pt x="547" y="608"/>
                  </a:lnTo>
                  <a:lnTo>
                    <a:pt x="547" y="608"/>
                  </a:lnTo>
                  <a:lnTo>
                    <a:pt x="547" y="608"/>
                  </a:lnTo>
                  <a:lnTo>
                    <a:pt x="547" y="608"/>
                  </a:lnTo>
                  <a:lnTo>
                    <a:pt x="545" y="608"/>
                  </a:lnTo>
                  <a:lnTo>
                    <a:pt x="545" y="608"/>
                  </a:lnTo>
                  <a:lnTo>
                    <a:pt x="545" y="608"/>
                  </a:lnTo>
                  <a:lnTo>
                    <a:pt x="545" y="606"/>
                  </a:lnTo>
                  <a:lnTo>
                    <a:pt x="545" y="606"/>
                  </a:lnTo>
                  <a:lnTo>
                    <a:pt x="545" y="604"/>
                  </a:lnTo>
                  <a:lnTo>
                    <a:pt x="545" y="604"/>
                  </a:lnTo>
                  <a:lnTo>
                    <a:pt x="545" y="604"/>
                  </a:lnTo>
                  <a:lnTo>
                    <a:pt x="545" y="601"/>
                  </a:lnTo>
                  <a:lnTo>
                    <a:pt x="545" y="601"/>
                  </a:lnTo>
                  <a:lnTo>
                    <a:pt x="545" y="599"/>
                  </a:lnTo>
                  <a:lnTo>
                    <a:pt x="545" y="597"/>
                  </a:lnTo>
                  <a:lnTo>
                    <a:pt x="547" y="597"/>
                  </a:lnTo>
                  <a:lnTo>
                    <a:pt x="549" y="597"/>
                  </a:lnTo>
                  <a:lnTo>
                    <a:pt x="549" y="594"/>
                  </a:lnTo>
                  <a:lnTo>
                    <a:pt x="549" y="594"/>
                  </a:lnTo>
                  <a:lnTo>
                    <a:pt x="547" y="592"/>
                  </a:lnTo>
                  <a:lnTo>
                    <a:pt x="547" y="592"/>
                  </a:lnTo>
                  <a:lnTo>
                    <a:pt x="549" y="592"/>
                  </a:lnTo>
                  <a:lnTo>
                    <a:pt x="549" y="590"/>
                  </a:lnTo>
                  <a:lnTo>
                    <a:pt x="549" y="587"/>
                  </a:lnTo>
                  <a:lnTo>
                    <a:pt x="549" y="587"/>
                  </a:lnTo>
                  <a:lnTo>
                    <a:pt x="547" y="585"/>
                  </a:lnTo>
                  <a:lnTo>
                    <a:pt x="547" y="585"/>
                  </a:lnTo>
                  <a:lnTo>
                    <a:pt x="547" y="585"/>
                  </a:lnTo>
                  <a:lnTo>
                    <a:pt x="549" y="582"/>
                  </a:lnTo>
                  <a:lnTo>
                    <a:pt x="549" y="582"/>
                  </a:lnTo>
                  <a:lnTo>
                    <a:pt x="549" y="580"/>
                  </a:lnTo>
                  <a:lnTo>
                    <a:pt x="549" y="580"/>
                  </a:lnTo>
                  <a:lnTo>
                    <a:pt x="549" y="580"/>
                  </a:lnTo>
                  <a:lnTo>
                    <a:pt x="549" y="580"/>
                  </a:lnTo>
                  <a:lnTo>
                    <a:pt x="549" y="578"/>
                  </a:lnTo>
                  <a:lnTo>
                    <a:pt x="549" y="578"/>
                  </a:lnTo>
                  <a:lnTo>
                    <a:pt x="549" y="578"/>
                  </a:lnTo>
                  <a:lnTo>
                    <a:pt x="549" y="578"/>
                  </a:lnTo>
                  <a:lnTo>
                    <a:pt x="549" y="578"/>
                  </a:lnTo>
                  <a:lnTo>
                    <a:pt x="549" y="575"/>
                  </a:lnTo>
                  <a:lnTo>
                    <a:pt x="549" y="575"/>
                  </a:lnTo>
                  <a:lnTo>
                    <a:pt x="549" y="575"/>
                  </a:lnTo>
                  <a:lnTo>
                    <a:pt x="549" y="575"/>
                  </a:lnTo>
                  <a:lnTo>
                    <a:pt x="549" y="573"/>
                  </a:lnTo>
                  <a:lnTo>
                    <a:pt x="549" y="571"/>
                  </a:lnTo>
                  <a:lnTo>
                    <a:pt x="547" y="571"/>
                  </a:lnTo>
                  <a:lnTo>
                    <a:pt x="547" y="571"/>
                  </a:lnTo>
                  <a:lnTo>
                    <a:pt x="545" y="568"/>
                  </a:lnTo>
                  <a:lnTo>
                    <a:pt x="545" y="568"/>
                  </a:lnTo>
                  <a:lnTo>
                    <a:pt x="545" y="568"/>
                  </a:lnTo>
                  <a:lnTo>
                    <a:pt x="545" y="566"/>
                  </a:lnTo>
                  <a:lnTo>
                    <a:pt x="545" y="566"/>
                  </a:lnTo>
                  <a:lnTo>
                    <a:pt x="545" y="566"/>
                  </a:lnTo>
                  <a:lnTo>
                    <a:pt x="542" y="563"/>
                  </a:lnTo>
                  <a:lnTo>
                    <a:pt x="542" y="566"/>
                  </a:lnTo>
                  <a:lnTo>
                    <a:pt x="542" y="566"/>
                  </a:lnTo>
                  <a:lnTo>
                    <a:pt x="542" y="566"/>
                  </a:lnTo>
                  <a:lnTo>
                    <a:pt x="540" y="566"/>
                  </a:lnTo>
                  <a:lnTo>
                    <a:pt x="540" y="568"/>
                  </a:lnTo>
                  <a:lnTo>
                    <a:pt x="540" y="568"/>
                  </a:lnTo>
                  <a:lnTo>
                    <a:pt x="538" y="568"/>
                  </a:lnTo>
                  <a:lnTo>
                    <a:pt x="538" y="568"/>
                  </a:lnTo>
                  <a:lnTo>
                    <a:pt x="538" y="568"/>
                  </a:lnTo>
                  <a:lnTo>
                    <a:pt x="538" y="568"/>
                  </a:lnTo>
                  <a:lnTo>
                    <a:pt x="535" y="568"/>
                  </a:lnTo>
                  <a:lnTo>
                    <a:pt x="535" y="568"/>
                  </a:lnTo>
                  <a:lnTo>
                    <a:pt x="535" y="568"/>
                  </a:lnTo>
                  <a:lnTo>
                    <a:pt x="535" y="568"/>
                  </a:lnTo>
                  <a:lnTo>
                    <a:pt x="535" y="568"/>
                  </a:lnTo>
                  <a:lnTo>
                    <a:pt x="535" y="568"/>
                  </a:lnTo>
                  <a:lnTo>
                    <a:pt x="535" y="568"/>
                  </a:lnTo>
                  <a:lnTo>
                    <a:pt x="533" y="568"/>
                  </a:lnTo>
                  <a:lnTo>
                    <a:pt x="533" y="568"/>
                  </a:lnTo>
                  <a:lnTo>
                    <a:pt x="530" y="568"/>
                  </a:lnTo>
                  <a:lnTo>
                    <a:pt x="530" y="568"/>
                  </a:lnTo>
                  <a:lnTo>
                    <a:pt x="530" y="568"/>
                  </a:lnTo>
                  <a:lnTo>
                    <a:pt x="530" y="568"/>
                  </a:lnTo>
                  <a:lnTo>
                    <a:pt x="530" y="566"/>
                  </a:lnTo>
                  <a:lnTo>
                    <a:pt x="530" y="566"/>
                  </a:lnTo>
                  <a:lnTo>
                    <a:pt x="528" y="566"/>
                  </a:lnTo>
                  <a:lnTo>
                    <a:pt x="528" y="566"/>
                  </a:lnTo>
                  <a:lnTo>
                    <a:pt x="526" y="566"/>
                  </a:lnTo>
                  <a:lnTo>
                    <a:pt x="526" y="566"/>
                  </a:lnTo>
                  <a:lnTo>
                    <a:pt x="526" y="566"/>
                  </a:lnTo>
                  <a:lnTo>
                    <a:pt x="526" y="566"/>
                  </a:lnTo>
                  <a:lnTo>
                    <a:pt x="523" y="566"/>
                  </a:lnTo>
                  <a:lnTo>
                    <a:pt x="523" y="563"/>
                  </a:lnTo>
                  <a:lnTo>
                    <a:pt x="526" y="563"/>
                  </a:lnTo>
                  <a:lnTo>
                    <a:pt x="526" y="563"/>
                  </a:lnTo>
                  <a:lnTo>
                    <a:pt x="526" y="561"/>
                  </a:lnTo>
                  <a:lnTo>
                    <a:pt x="526" y="561"/>
                  </a:lnTo>
                  <a:lnTo>
                    <a:pt x="528" y="559"/>
                  </a:lnTo>
                  <a:lnTo>
                    <a:pt x="533" y="556"/>
                  </a:lnTo>
                  <a:lnTo>
                    <a:pt x="535" y="556"/>
                  </a:lnTo>
                  <a:lnTo>
                    <a:pt x="535" y="552"/>
                  </a:lnTo>
                  <a:lnTo>
                    <a:pt x="533" y="552"/>
                  </a:lnTo>
                  <a:lnTo>
                    <a:pt x="533" y="552"/>
                  </a:lnTo>
                  <a:lnTo>
                    <a:pt x="533" y="552"/>
                  </a:lnTo>
                  <a:lnTo>
                    <a:pt x="533" y="552"/>
                  </a:lnTo>
                  <a:lnTo>
                    <a:pt x="530" y="552"/>
                  </a:lnTo>
                  <a:lnTo>
                    <a:pt x="530" y="549"/>
                  </a:lnTo>
                  <a:lnTo>
                    <a:pt x="530" y="549"/>
                  </a:lnTo>
                  <a:lnTo>
                    <a:pt x="530" y="547"/>
                  </a:lnTo>
                  <a:lnTo>
                    <a:pt x="530" y="547"/>
                  </a:lnTo>
                  <a:lnTo>
                    <a:pt x="530" y="547"/>
                  </a:lnTo>
                  <a:lnTo>
                    <a:pt x="530" y="547"/>
                  </a:lnTo>
                  <a:lnTo>
                    <a:pt x="530" y="545"/>
                  </a:lnTo>
                  <a:lnTo>
                    <a:pt x="528" y="545"/>
                  </a:lnTo>
                  <a:lnTo>
                    <a:pt x="530" y="545"/>
                  </a:lnTo>
                  <a:lnTo>
                    <a:pt x="530" y="542"/>
                  </a:lnTo>
                  <a:lnTo>
                    <a:pt x="530" y="542"/>
                  </a:lnTo>
                  <a:lnTo>
                    <a:pt x="530" y="540"/>
                  </a:lnTo>
                  <a:lnTo>
                    <a:pt x="530" y="540"/>
                  </a:lnTo>
                  <a:lnTo>
                    <a:pt x="530" y="540"/>
                  </a:lnTo>
                  <a:lnTo>
                    <a:pt x="530" y="537"/>
                  </a:lnTo>
                  <a:lnTo>
                    <a:pt x="530" y="537"/>
                  </a:lnTo>
                  <a:lnTo>
                    <a:pt x="530" y="535"/>
                  </a:lnTo>
                  <a:lnTo>
                    <a:pt x="530" y="535"/>
                  </a:lnTo>
                  <a:lnTo>
                    <a:pt x="528" y="535"/>
                  </a:lnTo>
                  <a:lnTo>
                    <a:pt x="528" y="535"/>
                  </a:lnTo>
                  <a:lnTo>
                    <a:pt x="526" y="533"/>
                  </a:lnTo>
                  <a:lnTo>
                    <a:pt x="526" y="530"/>
                  </a:lnTo>
                  <a:lnTo>
                    <a:pt x="526" y="528"/>
                  </a:lnTo>
                  <a:lnTo>
                    <a:pt x="523" y="526"/>
                  </a:lnTo>
                  <a:lnTo>
                    <a:pt x="523" y="526"/>
                  </a:lnTo>
                  <a:lnTo>
                    <a:pt x="523" y="523"/>
                  </a:lnTo>
                  <a:lnTo>
                    <a:pt x="521" y="523"/>
                  </a:lnTo>
                  <a:lnTo>
                    <a:pt x="521" y="523"/>
                  </a:lnTo>
                  <a:lnTo>
                    <a:pt x="521" y="523"/>
                  </a:lnTo>
                  <a:lnTo>
                    <a:pt x="519" y="521"/>
                  </a:lnTo>
                  <a:lnTo>
                    <a:pt x="519" y="521"/>
                  </a:lnTo>
                  <a:lnTo>
                    <a:pt x="519" y="521"/>
                  </a:lnTo>
                  <a:lnTo>
                    <a:pt x="516" y="521"/>
                  </a:lnTo>
                  <a:lnTo>
                    <a:pt x="516" y="521"/>
                  </a:lnTo>
                  <a:lnTo>
                    <a:pt x="516" y="521"/>
                  </a:lnTo>
                  <a:lnTo>
                    <a:pt x="516" y="521"/>
                  </a:lnTo>
                  <a:lnTo>
                    <a:pt x="516" y="519"/>
                  </a:lnTo>
                  <a:lnTo>
                    <a:pt x="516" y="519"/>
                  </a:lnTo>
                  <a:lnTo>
                    <a:pt x="516" y="519"/>
                  </a:lnTo>
                  <a:lnTo>
                    <a:pt x="516" y="516"/>
                  </a:lnTo>
                  <a:lnTo>
                    <a:pt x="516" y="516"/>
                  </a:lnTo>
                  <a:lnTo>
                    <a:pt x="516" y="516"/>
                  </a:lnTo>
                  <a:lnTo>
                    <a:pt x="516" y="514"/>
                  </a:lnTo>
                  <a:lnTo>
                    <a:pt x="519" y="514"/>
                  </a:lnTo>
                  <a:lnTo>
                    <a:pt x="521" y="514"/>
                  </a:lnTo>
                  <a:lnTo>
                    <a:pt x="521" y="514"/>
                  </a:lnTo>
                  <a:lnTo>
                    <a:pt x="523" y="514"/>
                  </a:lnTo>
                  <a:lnTo>
                    <a:pt x="523" y="511"/>
                  </a:lnTo>
                  <a:lnTo>
                    <a:pt x="523" y="509"/>
                  </a:lnTo>
                  <a:lnTo>
                    <a:pt x="526" y="507"/>
                  </a:lnTo>
                  <a:lnTo>
                    <a:pt x="526" y="507"/>
                  </a:lnTo>
                  <a:lnTo>
                    <a:pt x="526" y="507"/>
                  </a:lnTo>
                  <a:lnTo>
                    <a:pt x="528" y="507"/>
                  </a:lnTo>
                  <a:lnTo>
                    <a:pt x="528" y="507"/>
                  </a:lnTo>
                  <a:lnTo>
                    <a:pt x="528" y="507"/>
                  </a:lnTo>
                  <a:lnTo>
                    <a:pt x="530" y="507"/>
                  </a:lnTo>
                  <a:lnTo>
                    <a:pt x="530" y="504"/>
                  </a:lnTo>
                  <a:lnTo>
                    <a:pt x="530" y="504"/>
                  </a:lnTo>
                  <a:lnTo>
                    <a:pt x="530" y="504"/>
                  </a:lnTo>
                  <a:lnTo>
                    <a:pt x="533" y="504"/>
                  </a:lnTo>
                  <a:lnTo>
                    <a:pt x="533" y="504"/>
                  </a:lnTo>
                  <a:lnTo>
                    <a:pt x="533" y="504"/>
                  </a:lnTo>
                  <a:lnTo>
                    <a:pt x="535" y="504"/>
                  </a:lnTo>
                  <a:lnTo>
                    <a:pt x="535" y="504"/>
                  </a:lnTo>
                  <a:lnTo>
                    <a:pt x="535" y="502"/>
                  </a:lnTo>
                  <a:lnTo>
                    <a:pt x="535" y="502"/>
                  </a:lnTo>
                  <a:lnTo>
                    <a:pt x="535" y="500"/>
                  </a:lnTo>
                  <a:lnTo>
                    <a:pt x="535" y="500"/>
                  </a:lnTo>
                  <a:lnTo>
                    <a:pt x="535" y="500"/>
                  </a:lnTo>
                  <a:lnTo>
                    <a:pt x="535" y="497"/>
                  </a:lnTo>
                  <a:lnTo>
                    <a:pt x="533" y="497"/>
                  </a:lnTo>
                  <a:lnTo>
                    <a:pt x="533" y="497"/>
                  </a:lnTo>
                  <a:lnTo>
                    <a:pt x="533" y="497"/>
                  </a:lnTo>
                  <a:lnTo>
                    <a:pt x="530" y="497"/>
                  </a:lnTo>
                  <a:lnTo>
                    <a:pt x="530" y="495"/>
                  </a:lnTo>
                  <a:lnTo>
                    <a:pt x="530" y="495"/>
                  </a:lnTo>
                  <a:lnTo>
                    <a:pt x="530" y="492"/>
                  </a:lnTo>
                  <a:lnTo>
                    <a:pt x="533" y="492"/>
                  </a:lnTo>
                  <a:lnTo>
                    <a:pt x="533" y="490"/>
                  </a:lnTo>
                  <a:lnTo>
                    <a:pt x="533" y="490"/>
                  </a:lnTo>
                  <a:lnTo>
                    <a:pt x="533" y="488"/>
                  </a:lnTo>
                  <a:lnTo>
                    <a:pt x="533" y="488"/>
                  </a:lnTo>
                  <a:lnTo>
                    <a:pt x="533" y="488"/>
                  </a:lnTo>
                  <a:lnTo>
                    <a:pt x="533" y="488"/>
                  </a:lnTo>
                  <a:lnTo>
                    <a:pt x="530" y="488"/>
                  </a:lnTo>
                  <a:lnTo>
                    <a:pt x="530" y="488"/>
                  </a:lnTo>
                  <a:lnTo>
                    <a:pt x="530" y="488"/>
                  </a:lnTo>
                  <a:lnTo>
                    <a:pt x="530" y="488"/>
                  </a:lnTo>
                  <a:lnTo>
                    <a:pt x="528" y="488"/>
                  </a:lnTo>
                  <a:lnTo>
                    <a:pt x="528" y="488"/>
                  </a:lnTo>
                  <a:lnTo>
                    <a:pt x="528" y="488"/>
                  </a:lnTo>
                  <a:lnTo>
                    <a:pt x="528" y="488"/>
                  </a:lnTo>
                  <a:lnTo>
                    <a:pt x="526" y="485"/>
                  </a:lnTo>
                  <a:lnTo>
                    <a:pt x="526" y="485"/>
                  </a:lnTo>
                  <a:lnTo>
                    <a:pt x="526" y="483"/>
                  </a:lnTo>
                  <a:lnTo>
                    <a:pt x="526" y="483"/>
                  </a:lnTo>
                  <a:lnTo>
                    <a:pt x="528" y="483"/>
                  </a:lnTo>
                  <a:lnTo>
                    <a:pt x="528" y="485"/>
                  </a:lnTo>
                  <a:lnTo>
                    <a:pt x="528" y="483"/>
                  </a:lnTo>
                  <a:lnTo>
                    <a:pt x="530" y="483"/>
                  </a:lnTo>
                  <a:lnTo>
                    <a:pt x="528" y="483"/>
                  </a:lnTo>
                  <a:lnTo>
                    <a:pt x="528" y="483"/>
                  </a:lnTo>
                  <a:lnTo>
                    <a:pt x="528" y="481"/>
                  </a:lnTo>
                  <a:lnTo>
                    <a:pt x="528" y="481"/>
                  </a:lnTo>
                  <a:lnTo>
                    <a:pt x="528" y="481"/>
                  </a:lnTo>
                  <a:lnTo>
                    <a:pt x="528" y="481"/>
                  </a:lnTo>
                  <a:lnTo>
                    <a:pt x="530" y="481"/>
                  </a:lnTo>
                  <a:lnTo>
                    <a:pt x="530" y="481"/>
                  </a:lnTo>
                  <a:lnTo>
                    <a:pt x="530" y="481"/>
                  </a:lnTo>
                  <a:lnTo>
                    <a:pt x="533" y="481"/>
                  </a:lnTo>
                  <a:lnTo>
                    <a:pt x="533" y="481"/>
                  </a:lnTo>
                  <a:lnTo>
                    <a:pt x="533" y="478"/>
                  </a:lnTo>
                  <a:lnTo>
                    <a:pt x="535" y="478"/>
                  </a:lnTo>
                  <a:lnTo>
                    <a:pt x="535" y="478"/>
                  </a:lnTo>
                  <a:lnTo>
                    <a:pt x="535" y="478"/>
                  </a:lnTo>
                  <a:lnTo>
                    <a:pt x="538" y="481"/>
                  </a:lnTo>
                  <a:lnTo>
                    <a:pt x="538" y="481"/>
                  </a:lnTo>
                  <a:lnTo>
                    <a:pt x="538" y="481"/>
                  </a:lnTo>
                  <a:lnTo>
                    <a:pt x="540" y="478"/>
                  </a:lnTo>
                  <a:lnTo>
                    <a:pt x="540" y="476"/>
                  </a:lnTo>
                  <a:lnTo>
                    <a:pt x="542" y="474"/>
                  </a:lnTo>
                  <a:lnTo>
                    <a:pt x="545" y="474"/>
                  </a:lnTo>
                  <a:lnTo>
                    <a:pt x="545" y="474"/>
                  </a:lnTo>
                  <a:lnTo>
                    <a:pt x="547" y="474"/>
                  </a:lnTo>
                  <a:lnTo>
                    <a:pt x="547" y="474"/>
                  </a:lnTo>
                  <a:lnTo>
                    <a:pt x="547" y="474"/>
                  </a:lnTo>
                  <a:lnTo>
                    <a:pt x="547" y="471"/>
                  </a:lnTo>
                  <a:lnTo>
                    <a:pt x="549" y="471"/>
                  </a:lnTo>
                  <a:lnTo>
                    <a:pt x="549" y="471"/>
                  </a:lnTo>
                  <a:lnTo>
                    <a:pt x="549" y="471"/>
                  </a:lnTo>
                  <a:lnTo>
                    <a:pt x="549" y="471"/>
                  </a:lnTo>
                  <a:lnTo>
                    <a:pt x="549" y="471"/>
                  </a:lnTo>
                  <a:lnTo>
                    <a:pt x="552" y="471"/>
                  </a:lnTo>
                  <a:lnTo>
                    <a:pt x="552" y="471"/>
                  </a:lnTo>
                  <a:lnTo>
                    <a:pt x="552" y="471"/>
                  </a:lnTo>
                  <a:lnTo>
                    <a:pt x="552" y="471"/>
                  </a:lnTo>
                  <a:lnTo>
                    <a:pt x="552" y="471"/>
                  </a:lnTo>
                  <a:lnTo>
                    <a:pt x="552" y="471"/>
                  </a:lnTo>
                  <a:lnTo>
                    <a:pt x="552" y="471"/>
                  </a:lnTo>
                  <a:lnTo>
                    <a:pt x="554" y="471"/>
                  </a:lnTo>
                  <a:lnTo>
                    <a:pt x="554" y="471"/>
                  </a:lnTo>
                  <a:lnTo>
                    <a:pt x="554" y="469"/>
                  </a:lnTo>
                  <a:lnTo>
                    <a:pt x="554" y="469"/>
                  </a:lnTo>
                  <a:lnTo>
                    <a:pt x="554" y="469"/>
                  </a:lnTo>
                  <a:lnTo>
                    <a:pt x="554" y="469"/>
                  </a:lnTo>
                  <a:lnTo>
                    <a:pt x="556" y="466"/>
                  </a:lnTo>
                  <a:lnTo>
                    <a:pt x="556" y="466"/>
                  </a:lnTo>
                  <a:lnTo>
                    <a:pt x="556" y="466"/>
                  </a:lnTo>
                  <a:lnTo>
                    <a:pt x="556" y="466"/>
                  </a:lnTo>
                  <a:lnTo>
                    <a:pt x="559" y="464"/>
                  </a:lnTo>
                  <a:lnTo>
                    <a:pt x="559" y="464"/>
                  </a:lnTo>
                  <a:lnTo>
                    <a:pt x="559" y="464"/>
                  </a:lnTo>
                  <a:lnTo>
                    <a:pt x="559" y="464"/>
                  </a:lnTo>
                  <a:lnTo>
                    <a:pt x="561" y="464"/>
                  </a:lnTo>
                  <a:lnTo>
                    <a:pt x="561" y="464"/>
                  </a:lnTo>
                  <a:lnTo>
                    <a:pt x="561" y="462"/>
                  </a:lnTo>
                  <a:lnTo>
                    <a:pt x="564" y="462"/>
                  </a:lnTo>
                  <a:lnTo>
                    <a:pt x="564" y="462"/>
                  </a:lnTo>
                  <a:lnTo>
                    <a:pt x="564" y="462"/>
                  </a:lnTo>
                  <a:lnTo>
                    <a:pt x="564" y="462"/>
                  </a:lnTo>
                  <a:lnTo>
                    <a:pt x="566" y="459"/>
                  </a:lnTo>
                  <a:lnTo>
                    <a:pt x="566" y="459"/>
                  </a:lnTo>
                  <a:lnTo>
                    <a:pt x="566" y="459"/>
                  </a:lnTo>
                  <a:lnTo>
                    <a:pt x="566" y="457"/>
                  </a:lnTo>
                  <a:lnTo>
                    <a:pt x="566" y="457"/>
                  </a:lnTo>
                  <a:lnTo>
                    <a:pt x="566" y="457"/>
                  </a:lnTo>
                  <a:lnTo>
                    <a:pt x="566" y="455"/>
                  </a:lnTo>
                  <a:lnTo>
                    <a:pt x="566" y="455"/>
                  </a:lnTo>
                  <a:lnTo>
                    <a:pt x="566" y="452"/>
                  </a:lnTo>
                  <a:lnTo>
                    <a:pt x="566" y="452"/>
                  </a:lnTo>
                  <a:lnTo>
                    <a:pt x="566" y="452"/>
                  </a:lnTo>
                  <a:lnTo>
                    <a:pt x="566" y="450"/>
                  </a:lnTo>
                  <a:lnTo>
                    <a:pt x="566" y="450"/>
                  </a:lnTo>
                  <a:lnTo>
                    <a:pt x="566" y="450"/>
                  </a:lnTo>
                  <a:lnTo>
                    <a:pt x="566" y="450"/>
                  </a:lnTo>
                  <a:lnTo>
                    <a:pt x="566" y="448"/>
                  </a:lnTo>
                  <a:lnTo>
                    <a:pt x="566" y="448"/>
                  </a:lnTo>
                  <a:lnTo>
                    <a:pt x="566" y="448"/>
                  </a:lnTo>
                  <a:lnTo>
                    <a:pt x="566" y="445"/>
                  </a:lnTo>
                  <a:lnTo>
                    <a:pt x="566" y="443"/>
                  </a:lnTo>
                  <a:lnTo>
                    <a:pt x="566" y="440"/>
                  </a:lnTo>
                  <a:lnTo>
                    <a:pt x="564" y="440"/>
                  </a:lnTo>
                  <a:lnTo>
                    <a:pt x="564" y="438"/>
                  </a:lnTo>
                  <a:lnTo>
                    <a:pt x="564" y="438"/>
                  </a:lnTo>
                  <a:lnTo>
                    <a:pt x="564" y="436"/>
                  </a:lnTo>
                  <a:lnTo>
                    <a:pt x="564" y="436"/>
                  </a:lnTo>
                  <a:lnTo>
                    <a:pt x="564" y="436"/>
                  </a:lnTo>
                  <a:lnTo>
                    <a:pt x="564" y="433"/>
                  </a:lnTo>
                  <a:lnTo>
                    <a:pt x="564" y="433"/>
                  </a:lnTo>
                  <a:lnTo>
                    <a:pt x="564" y="433"/>
                  </a:lnTo>
                  <a:lnTo>
                    <a:pt x="566" y="431"/>
                  </a:lnTo>
                  <a:lnTo>
                    <a:pt x="566" y="431"/>
                  </a:lnTo>
                  <a:lnTo>
                    <a:pt x="568" y="431"/>
                  </a:lnTo>
                  <a:lnTo>
                    <a:pt x="571" y="431"/>
                  </a:lnTo>
                  <a:lnTo>
                    <a:pt x="571" y="431"/>
                  </a:lnTo>
                  <a:lnTo>
                    <a:pt x="573" y="431"/>
                  </a:lnTo>
                  <a:lnTo>
                    <a:pt x="573" y="431"/>
                  </a:lnTo>
                  <a:lnTo>
                    <a:pt x="573" y="431"/>
                  </a:lnTo>
                  <a:lnTo>
                    <a:pt x="575" y="431"/>
                  </a:lnTo>
                  <a:lnTo>
                    <a:pt x="575" y="429"/>
                  </a:lnTo>
                  <a:lnTo>
                    <a:pt x="575" y="429"/>
                  </a:lnTo>
                  <a:lnTo>
                    <a:pt x="575" y="429"/>
                  </a:lnTo>
                  <a:lnTo>
                    <a:pt x="575" y="426"/>
                  </a:lnTo>
                  <a:lnTo>
                    <a:pt x="575" y="426"/>
                  </a:lnTo>
                  <a:lnTo>
                    <a:pt x="573" y="426"/>
                  </a:lnTo>
                  <a:lnTo>
                    <a:pt x="571" y="426"/>
                  </a:lnTo>
                  <a:lnTo>
                    <a:pt x="571" y="424"/>
                  </a:lnTo>
                  <a:lnTo>
                    <a:pt x="571" y="424"/>
                  </a:lnTo>
                  <a:lnTo>
                    <a:pt x="571" y="421"/>
                  </a:lnTo>
                  <a:lnTo>
                    <a:pt x="571" y="421"/>
                  </a:lnTo>
                  <a:lnTo>
                    <a:pt x="571" y="421"/>
                  </a:lnTo>
                  <a:lnTo>
                    <a:pt x="571" y="419"/>
                  </a:lnTo>
                  <a:lnTo>
                    <a:pt x="571" y="419"/>
                  </a:lnTo>
                  <a:lnTo>
                    <a:pt x="571" y="419"/>
                  </a:lnTo>
                  <a:lnTo>
                    <a:pt x="568" y="419"/>
                  </a:lnTo>
                  <a:lnTo>
                    <a:pt x="568" y="419"/>
                  </a:lnTo>
                  <a:lnTo>
                    <a:pt x="566" y="419"/>
                  </a:lnTo>
                  <a:lnTo>
                    <a:pt x="566" y="419"/>
                  </a:lnTo>
                  <a:lnTo>
                    <a:pt x="564" y="421"/>
                  </a:lnTo>
                  <a:lnTo>
                    <a:pt x="564" y="421"/>
                  </a:lnTo>
                  <a:lnTo>
                    <a:pt x="561" y="421"/>
                  </a:lnTo>
                  <a:lnTo>
                    <a:pt x="561" y="421"/>
                  </a:lnTo>
                  <a:lnTo>
                    <a:pt x="559" y="421"/>
                  </a:lnTo>
                  <a:lnTo>
                    <a:pt x="559" y="424"/>
                  </a:lnTo>
                  <a:lnTo>
                    <a:pt x="559" y="424"/>
                  </a:lnTo>
                  <a:lnTo>
                    <a:pt x="559" y="424"/>
                  </a:lnTo>
                  <a:lnTo>
                    <a:pt x="559" y="424"/>
                  </a:lnTo>
                  <a:lnTo>
                    <a:pt x="556" y="424"/>
                  </a:lnTo>
                  <a:lnTo>
                    <a:pt x="556" y="424"/>
                  </a:lnTo>
                  <a:lnTo>
                    <a:pt x="556" y="424"/>
                  </a:lnTo>
                  <a:lnTo>
                    <a:pt x="556" y="424"/>
                  </a:lnTo>
                  <a:lnTo>
                    <a:pt x="554" y="424"/>
                  </a:lnTo>
                  <a:lnTo>
                    <a:pt x="554" y="424"/>
                  </a:lnTo>
                  <a:lnTo>
                    <a:pt x="552" y="424"/>
                  </a:lnTo>
                  <a:lnTo>
                    <a:pt x="552" y="421"/>
                  </a:lnTo>
                  <a:lnTo>
                    <a:pt x="554" y="421"/>
                  </a:lnTo>
                  <a:lnTo>
                    <a:pt x="554" y="419"/>
                  </a:lnTo>
                  <a:lnTo>
                    <a:pt x="556" y="419"/>
                  </a:lnTo>
                  <a:lnTo>
                    <a:pt x="559" y="417"/>
                  </a:lnTo>
                  <a:lnTo>
                    <a:pt x="559" y="414"/>
                  </a:lnTo>
                  <a:lnTo>
                    <a:pt x="559" y="414"/>
                  </a:lnTo>
                  <a:lnTo>
                    <a:pt x="556" y="414"/>
                  </a:lnTo>
                  <a:lnTo>
                    <a:pt x="556" y="412"/>
                  </a:lnTo>
                  <a:lnTo>
                    <a:pt x="554" y="412"/>
                  </a:lnTo>
                  <a:lnTo>
                    <a:pt x="552" y="412"/>
                  </a:lnTo>
                  <a:lnTo>
                    <a:pt x="549" y="412"/>
                  </a:lnTo>
                  <a:lnTo>
                    <a:pt x="549" y="412"/>
                  </a:lnTo>
                  <a:lnTo>
                    <a:pt x="547" y="412"/>
                  </a:lnTo>
                  <a:lnTo>
                    <a:pt x="547" y="412"/>
                  </a:lnTo>
                  <a:lnTo>
                    <a:pt x="545" y="412"/>
                  </a:lnTo>
                  <a:lnTo>
                    <a:pt x="545" y="412"/>
                  </a:lnTo>
                  <a:lnTo>
                    <a:pt x="545" y="412"/>
                  </a:lnTo>
                  <a:lnTo>
                    <a:pt x="545" y="412"/>
                  </a:lnTo>
                  <a:lnTo>
                    <a:pt x="545" y="412"/>
                  </a:lnTo>
                  <a:lnTo>
                    <a:pt x="545" y="412"/>
                  </a:lnTo>
                  <a:lnTo>
                    <a:pt x="542" y="412"/>
                  </a:lnTo>
                  <a:lnTo>
                    <a:pt x="542" y="412"/>
                  </a:lnTo>
                  <a:lnTo>
                    <a:pt x="542" y="412"/>
                  </a:lnTo>
                  <a:lnTo>
                    <a:pt x="542" y="412"/>
                  </a:lnTo>
                  <a:lnTo>
                    <a:pt x="540" y="414"/>
                  </a:lnTo>
                  <a:lnTo>
                    <a:pt x="540" y="412"/>
                  </a:lnTo>
                  <a:lnTo>
                    <a:pt x="538" y="412"/>
                  </a:lnTo>
                  <a:lnTo>
                    <a:pt x="538" y="410"/>
                  </a:lnTo>
                  <a:lnTo>
                    <a:pt x="535" y="410"/>
                  </a:lnTo>
                  <a:lnTo>
                    <a:pt x="535" y="410"/>
                  </a:lnTo>
                  <a:lnTo>
                    <a:pt x="533" y="407"/>
                  </a:lnTo>
                  <a:lnTo>
                    <a:pt x="535" y="407"/>
                  </a:lnTo>
                  <a:lnTo>
                    <a:pt x="535" y="405"/>
                  </a:lnTo>
                  <a:lnTo>
                    <a:pt x="538" y="403"/>
                  </a:lnTo>
                  <a:lnTo>
                    <a:pt x="538" y="403"/>
                  </a:lnTo>
                  <a:lnTo>
                    <a:pt x="538" y="400"/>
                  </a:lnTo>
                  <a:lnTo>
                    <a:pt x="538" y="400"/>
                  </a:lnTo>
                  <a:lnTo>
                    <a:pt x="535" y="400"/>
                  </a:lnTo>
                  <a:lnTo>
                    <a:pt x="535" y="400"/>
                  </a:lnTo>
                  <a:lnTo>
                    <a:pt x="535" y="398"/>
                  </a:lnTo>
                  <a:lnTo>
                    <a:pt x="538" y="398"/>
                  </a:lnTo>
                  <a:lnTo>
                    <a:pt x="538" y="395"/>
                  </a:lnTo>
                  <a:lnTo>
                    <a:pt x="538" y="395"/>
                  </a:lnTo>
                  <a:lnTo>
                    <a:pt x="540" y="395"/>
                  </a:lnTo>
                  <a:lnTo>
                    <a:pt x="540" y="395"/>
                  </a:lnTo>
                  <a:lnTo>
                    <a:pt x="542" y="395"/>
                  </a:lnTo>
                  <a:lnTo>
                    <a:pt x="545" y="393"/>
                  </a:lnTo>
                  <a:lnTo>
                    <a:pt x="545" y="393"/>
                  </a:lnTo>
                  <a:lnTo>
                    <a:pt x="545" y="391"/>
                  </a:lnTo>
                  <a:lnTo>
                    <a:pt x="545" y="391"/>
                  </a:lnTo>
                  <a:lnTo>
                    <a:pt x="547" y="388"/>
                  </a:lnTo>
                  <a:lnTo>
                    <a:pt x="547" y="388"/>
                  </a:lnTo>
                  <a:lnTo>
                    <a:pt x="547" y="388"/>
                  </a:lnTo>
                  <a:lnTo>
                    <a:pt x="547" y="386"/>
                  </a:lnTo>
                  <a:lnTo>
                    <a:pt x="549" y="386"/>
                  </a:lnTo>
                  <a:lnTo>
                    <a:pt x="549" y="386"/>
                  </a:lnTo>
                  <a:lnTo>
                    <a:pt x="549" y="384"/>
                  </a:lnTo>
                  <a:lnTo>
                    <a:pt x="549" y="381"/>
                  </a:lnTo>
                  <a:lnTo>
                    <a:pt x="547" y="381"/>
                  </a:lnTo>
                  <a:lnTo>
                    <a:pt x="545" y="379"/>
                  </a:lnTo>
                  <a:lnTo>
                    <a:pt x="545" y="379"/>
                  </a:lnTo>
                  <a:lnTo>
                    <a:pt x="542" y="379"/>
                  </a:lnTo>
                  <a:lnTo>
                    <a:pt x="542" y="376"/>
                  </a:lnTo>
                  <a:lnTo>
                    <a:pt x="545" y="376"/>
                  </a:lnTo>
                  <a:lnTo>
                    <a:pt x="545" y="374"/>
                  </a:lnTo>
                  <a:lnTo>
                    <a:pt x="547" y="374"/>
                  </a:lnTo>
                  <a:lnTo>
                    <a:pt x="547" y="374"/>
                  </a:lnTo>
                  <a:lnTo>
                    <a:pt x="547" y="372"/>
                  </a:lnTo>
                  <a:lnTo>
                    <a:pt x="549" y="372"/>
                  </a:lnTo>
                  <a:lnTo>
                    <a:pt x="549" y="369"/>
                  </a:lnTo>
                  <a:lnTo>
                    <a:pt x="549" y="369"/>
                  </a:lnTo>
                  <a:lnTo>
                    <a:pt x="552" y="369"/>
                  </a:lnTo>
                  <a:lnTo>
                    <a:pt x="552" y="367"/>
                  </a:lnTo>
                  <a:lnTo>
                    <a:pt x="554" y="369"/>
                  </a:lnTo>
                  <a:lnTo>
                    <a:pt x="554" y="369"/>
                  </a:lnTo>
                  <a:lnTo>
                    <a:pt x="554" y="369"/>
                  </a:lnTo>
                  <a:lnTo>
                    <a:pt x="556" y="369"/>
                  </a:lnTo>
                  <a:lnTo>
                    <a:pt x="556" y="367"/>
                  </a:lnTo>
                  <a:lnTo>
                    <a:pt x="556" y="365"/>
                  </a:lnTo>
                  <a:lnTo>
                    <a:pt x="556" y="362"/>
                  </a:lnTo>
                  <a:lnTo>
                    <a:pt x="559" y="362"/>
                  </a:lnTo>
                  <a:lnTo>
                    <a:pt x="559" y="362"/>
                  </a:lnTo>
                  <a:lnTo>
                    <a:pt x="561" y="362"/>
                  </a:lnTo>
                  <a:lnTo>
                    <a:pt x="561" y="360"/>
                  </a:lnTo>
                  <a:lnTo>
                    <a:pt x="561" y="360"/>
                  </a:lnTo>
                  <a:lnTo>
                    <a:pt x="561" y="358"/>
                  </a:lnTo>
                  <a:lnTo>
                    <a:pt x="561" y="358"/>
                  </a:lnTo>
                  <a:lnTo>
                    <a:pt x="561" y="358"/>
                  </a:lnTo>
                  <a:lnTo>
                    <a:pt x="561" y="358"/>
                  </a:lnTo>
                  <a:lnTo>
                    <a:pt x="561" y="355"/>
                  </a:lnTo>
                  <a:lnTo>
                    <a:pt x="561" y="355"/>
                  </a:lnTo>
                  <a:lnTo>
                    <a:pt x="561" y="355"/>
                  </a:lnTo>
                  <a:lnTo>
                    <a:pt x="561" y="353"/>
                  </a:lnTo>
                  <a:lnTo>
                    <a:pt x="561" y="353"/>
                  </a:lnTo>
                  <a:lnTo>
                    <a:pt x="561" y="353"/>
                  </a:lnTo>
                  <a:lnTo>
                    <a:pt x="559" y="350"/>
                  </a:lnTo>
                  <a:lnTo>
                    <a:pt x="561" y="350"/>
                  </a:lnTo>
                  <a:lnTo>
                    <a:pt x="561" y="350"/>
                  </a:lnTo>
                  <a:lnTo>
                    <a:pt x="561" y="350"/>
                  </a:lnTo>
                  <a:lnTo>
                    <a:pt x="561" y="348"/>
                  </a:lnTo>
                  <a:lnTo>
                    <a:pt x="561" y="348"/>
                  </a:lnTo>
                  <a:lnTo>
                    <a:pt x="561" y="346"/>
                  </a:lnTo>
                  <a:lnTo>
                    <a:pt x="561" y="343"/>
                  </a:lnTo>
                  <a:lnTo>
                    <a:pt x="564" y="343"/>
                  </a:lnTo>
                  <a:lnTo>
                    <a:pt x="564" y="343"/>
                  </a:lnTo>
                  <a:lnTo>
                    <a:pt x="564" y="343"/>
                  </a:lnTo>
                  <a:lnTo>
                    <a:pt x="566" y="341"/>
                  </a:lnTo>
                  <a:lnTo>
                    <a:pt x="566" y="341"/>
                  </a:lnTo>
                  <a:lnTo>
                    <a:pt x="568" y="339"/>
                  </a:lnTo>
                  <a:lnTo>
                    <a:pt x="568" y="339"/>
                  </a:lnTo>
                  <a:lnTo>
                    <a:pt x="568" y="339"/>
                  </a:lnTo>
                  <a:lnTo>
                    <a:pt x="568" y="336"/>
                  </a:lnTo>
                  <a:lnTo>
                    <a:pt x="566" y="336"/>
                  </a:lnTo>
                  <a:lnTo>
                    <a:pt x="568" y="336"/>
                  </a:lnTo>
                  <a:lnTo>
                    <a:pt x="568" y="334"/>
                  </a:lnTo>
                  <a:lnTo>
                    <a:pt x="568" y="334"/>
                  </a:lnTo>
                  <a:lnTo>
                    <a:pt x="568" y="334"/>
                  </a:lnTo>
                  <a:lnTo>
                    <a:pt x="568" y="332"/>
                  </a:lnTo>
                  <a:lnTo>
                    <a:pt x="568" y="332"/>
                  </a:lnTo>
                  <a:lnTo>
                    <a:pt x="568" y="332"/>
                  </a:lnTo>
                  <a:lnTo>
                    <a:pt x="568" y="332"/>
                  </a:lnTo>
                  <a:lnTo>
                    <a:pt x="568" y="332"/>
                  </a:lnTo>
                  <a:lnTo>
                    <a:pt x="568" y="329"/>
                  </a:lnTo>
                  <a:lnTo>
                    <a:pt x="568" y="329"/>
                  </a:lnTo>
                  <a:lnTo>
                    <a:pt x="568" y="329"/>
                  </a:lnTo>
                  <a:lnTo>
                    <a:pt x="566" y="327"/>
                  </a:lnTo>
                  <a:lnTo>
                    <a:pt x="566" y="324"/>
                  </a:lnTo>
                  <a:lnTo>
                    <a:pt x="566" y="324"/>
                  </a:lnTo>
                  <a:lnTo>
                    <a:pt x="564" y="324"/>
                  </a:lnTo>
                  <a:lnTo>
                    <a:pt x="564" y="322"/>
                  </a:lnTo>
                  <a:lnTo>
                    <a:pt x="564" y="322"/>
                  </a:lnTo>
                  <a:lnTo>
                    <a:pt x="564" y="322"/>
                  </a:lnTo>
                  <a:lnTo>
                    <a:pt x="566" y="320"/>
                  </a:lnTo>
                  <a:lnTo>
                    <a:pt x="566" y="320"/>
                  </a:lnTo>
                  <a:lnTo>
                    <a:pt x="568" y="320"/>
                  </a:lnTo>
                  <a:lnTo>
                    <a:pt x="568" y="320"/>
                  </a:lnTo>
                  <a:lnTo>
                    <a:pt x="568" y="322"/>
                  </a:lnTo>
                  <a:lnTo>
                    <a:pt x="571" y="322"/>
                  </a:lnTo>
                  <a:lnTo>
                    <a:pt x="573" y="322"/>
                  </a:lnTo>
                  <a:lnTo>
                    <a:pt x="575" y="322"/>
                  </a:lnTo>
                  <a:lnTo>
                    <a:pt x="571" y="320"/>
                  </a:lnTo>
                  <a:lnTo>
                    <a:pt x="568" y="320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61" y="315"/>
                  </a:lnTo>
                  <a:lnTo>
                    <a:pt x="556" y="313"/>
                  </a:lnTo>
                  <a:lnTo>
                    <a:pt x="552" y="310"/>
                  </a:lnTo>
                  <a:lnTo>
                    <a:pt x="549" y="310"/>
                  </a:lnTo>
                  <a:lnTo>
                    <a:pt x="545" y="308"/>
                  </a:lnTo>
                  <a:lnTo>
                    <a:pt x="542" y="305"/>
                  </a:lnTo>
                  <a:lnTo>
                    <a:pt x="538" y="303"/>
                  </a:lnTo>
                  <a:lnTo>
                    <a:pt x="535" y="301"/>
                  </a:lnTo>
                  <a:lnTo>
                    <a:pt x="530" y="298"/>
                  </a:lnTo>
                  <a:lnTo>
                    <a:pt x="530" y="298"/>
                  </a:lnTo>
                  <a:lnTo>
                    <a:pt x="526" y="296"/>
                  </a:lnTo>
                  <a:lnTo>
                    <a:pt x="521" y="294"/>
                  </a:lnTo>
                  <a:lnTo>
                    <a:pt x="519" y="294"/>
                  </a:lnTo>
                  <a:lnTo>
                    <a:pt x="516" y="291"/>
                  </a:lnTo>
                  <a:lnTo>
                    <a:pt x="514" y="289"/>
                  </a:lnTo>
                  <a:lnTo>
                    <a:pt x="511" y="289"/>
                  </a:lnTo>
                  <a:lnTo>
                    <a:pt x="509" y="287"/>
                  </a:lnTo>
                  <a:lnTo>
                    <a:pt x="504" y="284"/>
                  </a:lnTo>
                  <a:lnTo>
                    <a:pt x="504" y="284"/>
                  </a:lnTo>
                  <a:lnTo>
                    <a:pt x="504" y="284"/>
                  </a:lnTo>
                  <a:lnTo>
                    <a:pt x="504" y="284"/>
                  </a:lnTo>
                  <a:lnTo>
                    <a:pt x="502" y="284"/>
                  </a:lnTo>
                  <a:lnTo>
                    <a:pt x="502" y="284"/>
                  </a:lnTo>
                  <a:lnTo>
                    <a:pt x="502" y="284"/>
                  </a:lnTo>
                  <a:lnTo>
                    <a:pt x="502" y="282"/>
                  </a:lnTo>
                  <a:lnTo>
                    <a:pt x="504" y="282"/>
                  </a:lnTo>
                  <a:lnTo>
                    <a:pt x="504" y="282"/>
                  </a:lnTo>
                  <a:lnTo>
                    <a:pt x="504" y="279"/>
                  </a:lnTo>
                  <a:lnTo>
                    <a:pt x="504" y="279"/>
                  </a:lnTo>
                  <a:lnTo>
                    <a:pt x="504" y="279"/>
                  </a:lnTo>
                  <a:lnTo>
                    <a:pt x="504" y="277"/>
                  </a:lnTo>
                  <a:lnTo>
                    <a:pt x="504" y="277"/>
                  </a:lnTo>
                  <a:lnTo>
                    <a:pt x="504" y="277"/>
                  </a:lnTo>
                  <a:lnTo>
                    <a:pt x="507" y="277"/>
                  </a:lnTo>
                  <a:lnTo>
                    <a:pt x="507" y="275"/>
                  </a:lnTo>
                  <a:lnTo>
                    <a:pt x="507" y="275"/>
                  </a:lnTo>
                  <a:lnTo>
                    <a:pt x="507" y="275"/>
                  </a:lnTo>
                  <a:lnTo>
                    <a:pt x="507" y="275"/>
                  </a:lnTo>
                  <a:lnTo>
                    <a:pt x="507" y="275"/>
                  </a:lnTo>
                  <a:lnTo>
                    <a:pt x="507" y="275"/>
                  </a:lnTo>
                  <a:lnTo>
                    <a:pt x="507" y="275"/>
                  </a:lnTo>
                  <a:lnTo>
                    <a:pt x="507" y="272"/>
                  </a:lnTo>
                  <a:lnTo>
                    <a:pt x="509" y="272"/>
                  </a:lnTo>
                  <a:lnTo>
                    <a:pt x="509" y="272"/>
                  </a:lnTo>
                  <a:lnTo>
                    <a:pt x="509" y="272"/>
                  </a:lnTo>
                  <a:lnTo>
                    <a:pt x="509" y="270"/>
                  </a:lnTo>
                  <a:lnTo>
                    <a:pt x="509" y="270"/>
                  </a:lnTo>
                  <a:lnTo>
                    <a:pt x="509" y="268"/>
                  </a:lnTo>
                  <a:lnTo>
                    <a:pt x="511" y="268"/>
                  </a:lnTo>
                  <a:lnTo>
                    <a:pt x="511" y="268"/>
                  </a:lnTo>
                  <a:lnTo>
                    <a:pt x="511" y="268"/>
                  </a:lnTo>
                  <a:lnTo>
                    <a:pt x="514" y="268"/>
                  </a:lnTo>
                  <a:lnTo>
                    <a:pt x="514" y="268"/>
                  </a:lnTo>
                  <a:lnTo>
                    <a:pt x="514" y="268"/>
                  </a:lnTo>
                  <a:lnTo>
                    <a:pt x="516" y="268"/>
                  </a:lnTo>
                  <a:lnTo>
                    <a:pt x="516" y="265"/>
                  </a:lnTo>
                  <a:lnTo>
                    <a:pt x="516" y="265"/>
                  </a:lnTo>
                  <a:lnTo>
                    <a:pt x="519" y="263"/>
                  </a:lnTo>
                  <a:lnTo>
                    <a:pt x="519" y="263"/>
                  </a:lnTo>
                  <a:lnTo>
                    <a:pt x="519" y="263"/>
                  </a:lnTo>
                  <a:lnTo>
                    <a:pt x="519" y="263"/>
                  </a:lnTo>
                  <a:lnTo>
                    <a:pt x="521" y="261"/>
                  </a:lnTo>
                  <a:lnTo>
                    <a:pt x="521" y="261"/>
                  </a:lnTo>
                  <a:lnTo>
                    <a:pt x="521" y="261"/>
                  </a:lnTo>
                  <a:lnTo>
                    <a:pt x="521" y="258"/>
                  </a:lnTo>
                  <a:lnTo>
                    <a:pt x="521" y="258"/>
                  </a:lnTo>
                  <a:lnTo>
                    <a:pt x="521" y="256"/>
                  </a:lnTo>
                  <a:lnTo>
                    <a:pt x="521" y="256"/>
                  </a:lnTo>
                  <a:lnTo>
                    <a:pt x="521" y="256"/>
                  </a:lnTo>
                  <a:lnTo>
                    <a:pt x="523" y="256"/>
                  </a:lnTo>
                  <a:lnTo>
                    <a:pt x="523" y="256"/>
                  </a:lnTo>
                  <a:lnTo>
                    <a:pt x="523" y="253"/>
                  </a:lnTo>
                  <a:lnTo>
                    <a:pt x="523" y="253"/>
                  </a:lnTo>
                  <a:lnTo>
                    <a:pt x="521" y="253"/>
                  </a:lnTo>
                  <a:lnTo>
                    <a:pt x="521" y="253"/>
                  </a:lnTo>
                  <a:lnTo>
                    <a:pt x="521" y="251"/>
                  </a:lnTo>
                  <a:lnTo>
                    <a:pt x="521" y="251"/>
                  </a:lnTo>
                  <a:lnTo>
                    <a:pt x="523" y="251"/>
                  </a:lnTo>
                  <a:lnTo>
                    <a:pt x="523" y="249"/>
                  </a:lnTo>
                  <a:lnTo>
                    <a:pt x="526" y="249"/>
                  </a:lnTo>
                  <a:lnTo>
                    <a:pt x="526" y="246"/>
                  </a:lnTo>
                  <a:lnTo>
                    <a:pt x="526" y="246"/>
                  </a:lnTo>
                  <a:lnTo>
                    <a:pt x="528" y="246"/>
                  </a:lnTo>
                  <a:lnTo>
                    <a:pt x="528" y="246"/>
                  </a:lnTo>
                  <a:lnTo>
                    <a:pt x="528" y="246"/>
                  </a:lnTo>
                  <a:lnTo>
                    <a:pt x="528" y="244"/>
                  </a:lnTo>
                  <a:lnTo>
                    <a:pt x="528" y="244"/>
                  </a:lnTo>
                  <a:lnTo>
                    <a:pt x="528" y="244"/>
                  </a:lnTo>
                  <a:lnTo>
                    <a:pt x="528" y="244"/>
                  </a:lnTo>
                  <a:lnTo>
                    <a:pt x="528" y="244"/>
                  </a:lnTo>
                  <a:lnTo>
                    <a:pt x="528" y="242"/>
                  </a:lnTo>
                  <a:lnTo>
                    <a:pt x="528" y="242"/>
                  </a:lnTo>
                  <a:lnTo>
                    <a:pt x="530" y="239"/>
                  </a:lnTo>
                  <a:lnTo>
                    <a:pt x="530" y="239"/>
                  </a:lnTo>
                  <a:lnTo>
                    <a:pt x="530" y="237"/>
                  </a:lnTo>
                  <a:lnTo>
                    <a:pt x="530" y="234"/>
                  </a:lnTo>
                  <a:lnTo>
                    <a:pt x="530" y="234"/>
                  </a:lnTo>
                  <a:lnTo>
                    <a:pt x="530" y="232"/>
                  </a:lnTo>
                  <a:lnTo>
                    <a:pt x="530" y="232"/>
                  </a:lnTo>
                  <a:lnTo>
                    <a:pt x="528" y="232"/>
                  </a:lnTo>
                  <a:lnTo>
                    <a:pt x="528" y="232"/>
                  </a:lnTo>
                  <a:lnTo>
                    <a:pt x="528" y="230"/>
                  </a:lnTo>
                  <a:lnTo>
                    <a:pt x="528" y="230"/>
                  </a:lnTo>
                  <a:lnTo>
                    <a:pt x="528" y="230"/>
                  </a:lnTo>
                  <a:lnTo>
                    <a:pt x="528" y="230"/>
                  </a:lnTo>
                  <a:lnTo>
                    <a:pt x="528" y="230"/>
                  </a:lnTo>
                  <a:lnTo>
                    <a:pt x="528" y="227"/>
                  </a:lnTo>
                  <a:lnTo>
                    <a:pt x="528" y="227"/>
                  </a:lnTo>
                  <a:lnTo>
                    <a:pt x="528" y="227"/>
                  </a:lnTo>
                  <a:lnTo>
                    <a:pt x="528" y="227"/>
                  </a:lnTo>
                  <a:lnTo>
                    <a:pt x="528" y="227"/>
                  </a:lnTo>
                  <a:lnTo>
                    <a:pt x="528" y="227"/>
                  </a:lnTo>
                  <a:lnTo>
                    <a:pt x="528" y="227"/>
                  </a:lnTo>
                  <a:lnTo>
                    <a:pt x="530" y="225"/>
                  </a:lnTo>
                  <a:lnTo>
                    <a:pt x="530" y="225"/>
                  </a:lnTo>
                  <a:lnTo>
                    <a:pt x="530" y="225"/>
                  </a:lnTo>
                  <a:lnTo>
                    <a:pt x="530" y="225"/>
                  </a:lnTo>
                  <a:lnTo>
                    <a:pt x="530" y="225"/>
                  </a:lnTo>
                  <a:lnTo>
                    <a:pt x="530" y="223"/>
                  </a:lnTo>
                  <a:lnTo>
                    <a:pt x="530" y="223"/>
                  </a:lnTo>
                  <a:lnTo>
                    <a:pt x="533" y="220"/>
                  </a:lnTo>
                  <a:lnTo>
                    <a:pt x="533" y="218"/>
                  </a:lnTo>
                  <a:lnTo>
                    <a:pt x="538" y="211"/>
                  </a:lnTo>
                  <a:lnTo>
                    <a:pt x="542" y="206"/>
                  </a:lnTo>
                  <a:lnTo>
                    <a:pt x="547" y="199"/>
                  </a:lnTo>
                  <a:lnTo>
                    <a:pt x="552" y="192"/>
                  </a:lnTo>
                  <a:lnTo>
                    <a:pt x="561" y="178"/>
                  </a:lnTo>
                  <a:lnTo>
                    <a:pt x="566" y="168"/>
                  </a:lnTo>
                  <a:lnTo>
                    <a:pt x="571" y="161"/>
                  </a:lnTo>
                  <a:lnTo>
                    <a:pt x="573" y="159"/>
                  </a:lnTo>
                  <a:lnTo>
                    <a:pt x="575" y="154"/>
                  </a:lnTo>
                  <a:lnTo>
                    <a:pt x="578" y="149"/>
                  </a:lnTo>
                  <a:lnTo>
                    <a:pt x="580" y="147"/>
                  </a:lnTo>
                  <a:lnTo>
                    <a:pt x="582" y="145"/>
                  </a:lnTo>
                  <a:lnTo>
                    <a:pt x="582" y="142"/>
                  </a:lnTo>
                  <a:lnTo>
                    <a:pt x="585" y="140"/>
                  </a:lnTo>
                  <a:lnTo>
                    <a:pt x="587" y="135"/>
                  </a:lnTo>
                  <a:lnTo>
                    <a:pt x="590" y="133"/>
                  </a:lnTo>
                  <a:lnTo>
                    <a:pt x="590" y="133"/>
                  </a:lnTo>
                  <a:lnTo>
                    <a:pt x="590" y="130"/>
                  </a:lnTo>
                  <a:lnTo>
                    <a:pt x="587" y="130"/>
                  </a:lnTo>
                  <a:lnTo>
                    <a:pt x="587" y="133"/>
                  </a:lnTo>
                  <a:lnTo>
                    <a:pt x="587" y="133"/>
                  </a:lnTo>
                  <a:lnTo>
                    <a:pt x="587" y="133"/>
                  </a:lnTo>
                  <a:lnTo>
                    <a:pt x="585" y="130"/>
                  </a:lnTo>
                  <a:lnTo>
                    <a:pt x="585" y="130"/>
                  </a:lnTo>
                  <a:lnTo>
                    <a:pt x="585" y="130"/>
                  </a:lnTo>
                  <a:lnTo>
                    <a:pt x="582" y="130"/>
                  </a:lnTo>
                  <a:lnTo>
                    <a:pt x="582" y="133"/>
                  </a:lnTo>
                  <a:lnTo>
                    <a:pt x="582" y="130"/>
                  </a:lnTo>
                  <a:lnTo>
                    <a:pt x="580" y="130"/>
                  </a:lnTo>
                  <a:lnTo>
                    <a:pt x="578" y="128"/>
                  </a:lnTo>
                  <a:lnTo>
                    <a:pt x="578" y="123"/>
                  </a:lnTo>
                  <a:lnTo>
                    <a:pt x="575" y="123"/>
                  </a:lnTo>
                  <a:lnTo>
                    <a:pt x="575" y="123"/>
                  </a:lnTo>
                  <a:lnTo>
                    <a:pt x="575" y="121"/>
                  </a:lnTo>
                  <a:lnTo>
                    <a:pt x="575" y="121"/>
                  </a:lnTo>
                  <a:lnTo>
                    <a:pt x="575" y="118"/>
                  </a:lnTo>
                  <a:lnTo>
                    <a:pt x="571" y="118"/>
                  </a:lnTo>
                  <a:lnTo>
                    <a:pt x="571" y="116"/>
                  </a:lnTo>
                  <a:lnTo>
                    <a:pt x="568" y="114"/>
                  </a:lnTo>
                  <a:lnTo>
                    <a:pt x="566" y="109"/>
                  </a:lnTo>
                  <a:lnTo>
                    <a:pt x="568" y="109"/>
                  </a:lnTo>
                  <a:lnTo>
                    <a:pt x="568" y="109"/>
                  </a:lnTo>
                  <a:lnTo>
                    <a:pt x="568" y="109"/>
                  </a:lnTo>
                  <a:lnTo>
                    <a:pt x="566" y="107"/>
                  </a:lnTo>
                  <a:lnTo>
                    <a:pt x="559" y="95"/>
                  </a:lnTo>
                  <a:lnTo>
                    <a:pt x="556" y="88"/>
                  </a:lnTo>
                  <a:lnTo>
                    <a:pt x="554" y="83"/>
                  </a:lnTo>
                  <a:lnTo>
                    <a:pt x="554" y="78"/>
                  </a:lnTo>
                  <a:lnTo>
                    <a:pt x="554" y="76"/>
                  </a:lnTo>
                  <a:lnTo>
                    <a:pt x="556" y="76"/>
                  </a:lnTo>
                  <a:lnTo>
                    <a:pt x="556" y="73"/>
                  </a:lnTo>
                  <a:lnTo>
                    <a:pt x="559" y="71"/>
                  </a:lnTo>
                  <a:lnTo>
                    <a:pt x="556" y="71"/>
                  </a:lnTo>
                  <a:lnTo>
                    <a:pt x="556" y="71"/>
                  </a:lnTo>
                  <a:lnTo>
                    <a:pt x="554" y="71"/>
                  </a:lnTo>
                  <a:lnTo>
                    <a:pt x="556" y="71"/>
                  </a:lnTo>
                  <a:lnTo>
                    <a:pt x="556" y="71"/>
                  </a:lnTo>
                  <a:lnTo>
                    <a:pt x="556" y="71"/>
                  </a:lnTo>
                  <a:lnTo>
                    <a:pt x="556" y="71"/>
                  </a:lnTo>
                  <a:lnTo>
                    <a:pt x="554" y="73"/>
                  </a:lnTo>
                  <a:lnTo>
                    <a:pt x="554" y="73"/>
                  </a:lnTo>
                  <a:lnTo>
                    <a:pt x="552" y="73"/>
                  </a:lnTo>
                  <a:lnTo>
                    <a:pt x="552" y="73"/>
                  </a:lnTo>
                  <a:lnTo>
                    <a:pt x="552" y="73"/>
                  </a:lnTo>
                  <a:lnTo>
                    <a:pt x="552" y="76"/>
                  </a:lnTo>
                  <a:lnTo>
                    <a:pt x="552" y="76"/>
                  </a:lnTo>
                  <a:lnTo>
                    <a:pt x="552" y="76"/>
                  </a:lnTo>
                  <a:lnTo>
                    <a:pt x="552" y="73"/>
                  </a:lnTo>
                  <a:lnTo>
                    <a:pt x="549" y="73"/>
                  </a:lnTo>
                  <a:lnTo>
                    <a:pt x="549" y="73"/>
                  </a:lnTo>
                  <a:lnTo>
                    <a:pt x="552" y="73"/>
                  </a:lnTo>
                  <a:lnTo>
                    <a:pt x="552" y="73"/>
                  </a:lnTo>
                  <a:lnTo>
                    <a:pt x="549" y="71"/>
                  </a:lnTo>
                  <a:lnTo>
                    <a:pt x="549" y="71"/>
                  </a:lnTo>
                  <a:lnTo>
                    <a:pt x="549" y="71"/>
                  </a:lnTo>
                  <a:lnTo>
                    <a:pt x="549" y="71"/>
                  </a:lnTo>
                  <a:lnTo>
                    <a:pt x="549" y="73"/>
                  </a:lnTo>
                  <a:lnTo>
                    <a:pt x="547" y="71"/>
                  </a:lnTo>
                  <a:lnTo>
                    <a:pt x="547" y="71"/>
                  </a:lnTo>
                  <a:lnTo>
                    <a:pt x="549" y="69"/>
                  </a:lnTo>
                  <a:lnTo>
                    <a:pt x="549" y="66"/>
                  </a:lnTo>
                  <a:lnTo>
                    <a:pt x="549" y="64"/>
                  </a:lnTo>
                  <a:lnTo>
                    <a:pt x="549" y="62"/>
                  </a:lnTo>
                  <a:lnTo>
                    <a:pt x="547" y="55"/>
                  </a:lnTo>
                  <a:lnTo>
                    <a:pt x="547" y="52"/>
                  </a:lnTo>
                  <a:lnTo>
                    <a:pt x="547" y="50"/>
                  </a:lnTo>
                  <a:lnTo>
                    <a:pt x="547" y="50"/>
                  </a:lnTo>
                  <a:lnTo>
                    <a:pt x="547" y="45"/>
                  </a:lnTo>
                  <a:lnTo>
                    <a:pt x="547" y="43"/>
                  </a:lnTo>
                  <a:lnTo>
                    <a:pt x="545" y="40"/>
                  </a:lnTo>
                  <a:lnTo>
                    <a:pt x="545" y="40"/>
                  </a:lnTo>
                  <a:lnTo>
                    <a:pt x="545" y="38"/>
                  </a:lnTo>
                  <a:lnTo>
                    <a:pt x="538" y="29"/>
                  </a:lnTo>
                  <a:lnTo>
                    <a:pt x="535" y="29"/>
                  </a:lnTo>
                  <a:lnTo>
                    <a:pt x="535" y="26"/>
                  </a:lnTo>
                  <a:lnTo>
                    <a:pt x="538" y="29"/>
                  </a:lnTo>
                  <a:lnTo>
                    <a:pt x="540" y="31"/>
                  </a:lnTo>
                  <a:lnTo>
                    <a:pt x="540" y="31"/>
                  </a:lnTo>
                  <a:lnTo>
                    <a:pt x="533" y="21"/>
                  </a:lnTo>
                  <a:lnTo>
                    <a:pt x="528" y="19"/>
                  </a:lnTo>
                  <a:lnTo>
                    <a:pt x="523" y="19"/>
                  </a:lnTo>
                  <a:lnTo>
                    <a:pt x="521" y="14"/>
                  </a:lnTo>
                  <a:lnTo>
                    <a:pt x="514" y="10"/>
                  </a:lnTo>
                  <a:lnTo>
                    <a:pt x="511" y="5"/>
                  </a:lnTo>
                  <a:lnTo>
                    <a:pt x="511" y="5"/>
                  </a:lnTo>
                  <a:lnTo>
                    <a:pt x="511" y="5"/>
                  </a:lnTo>
                  <a:lnTo>
                    <a:pt x="509" y="5"/>
                  </a:lnTo>
                  <a:lnTo>
                    <a:pt x="509" y="5"/>
                  </a:lnTo>
                  <a:lnTo>
                    <a:pt x="509" y="5"/>
                  </a:lnTo>
                  <a:lnTo>
                    <a:pt x="509" y="5"/>
                  </a:lnTo>
                  <a:lnTo>
                    <a:pt x="509" y="5"/>
                  </a:lnTo>
                  <a:lnTo>
                    <a:pt x="509" y="5"/>
                  </a:lnTo>
                  <a:lnTo>
                    <a:pt x="509" y="5"/>
                  </a:lnTo>
                  <a:lnTo>
                    <a:pt x="509" y="5"/>
                  </a:lnTo>
                  <a:lnTo>
                    <a:pt x="507" y="2"/>
                  </a:lnTo>
                  <a:lnTo>
                    <a:pt x="507" y="0"/>
                  </a:lnTo>
                  <a:lnTo>
                    <a:pt x="500" y="12"/>
                  </a:lnTo>
                  <a:lnTo>
                    <a:pt x="490" y="24"/>
                  </a:lnTo>
                  <a:lnTo>
                    <a:pt x="483" y="33"/>
                  </a:lnTo>
                  <a:lnTo>
                    <a:pt x="474" y="45"/>
                  </a:lnTo>
                  <a:lnTo>
                    <a:pt x="467" y="55"/>
                  </a:lnTo>
                  <a:lnTo>
                    <a:pt x="457" y="66"/>
                  </a:lnTo>
                  <a:lnTo>
                    <a:pt x="450" y="76"/>
                  </a:lnTo>
                  <a:lnTo>
                    <a:pt x="443" y="88"/>
                  </a:lnTo>
                  <a:lnTo>
                    <a:pt x="433" y="97"/>
                  </a:lnTo>
                  <a:lnTo>
                    <a:pt x="426" y="109"/>
                  </a:lnTo>
                  <a:lnTo>
                    <a:pt x="417" y="118"/>
                  </a:lnTo>
                  <a:lnTo>
                    <a:pt x="410" y="130"/>
                  </a:lnTo>
                  <a:lnTo>
                    <a:pt x="400" y="140"/>
                  </a:lnTo>
                  <a:lnTo>
                    <a:pt x="393" y="152"/>
                  </a:lnTo>
                  <a:lnTo>
                    <a:pt x="386" y="163"/>
                  </a:lnTo>
                  <a:lnTo>
                    <a:pt x="377" y="173"/>
                  </a:lnTo>
                  <a:lnTo>
                    <a:pt x="370" y="185"/>
                  </a:lnTo>
                  <a:lnTo>
                    <a:pt x="360" y="194"/>
                  </a:lnTo>
                  <a:lnTo>
                    <a:pt x="353" y="206"/>
                  </a:lnTo>
                  <a:lnTo>
                    <a:pt x="346" y="218"/>
                  </a:lnTo>
                  <a:lnTo>
                    <a:pt x="336" y="227"/>
                  </a:lnTo>
                  <a:lnTo>
                    <a:pt x="329" y="239"/>
                  </a:lnTo>
                  <a:lnTo>
                    <a:pt x="320" y="249"/>
                  </a:lnTo>
                  <a:lnTo>
                    <a:pt x="313" y="261"/>
                  </a:lnTo>
                  <a:lnTo>
                    <a:pt x="306" y="270"/>
                  </a:lnTo>
                  <a:lnTo>
                    <a:pt x="296" y="282"/>
                  </a:lnTo>
                  <a:lnTo>
                    <a:pt x="289" y="294"/>
                  </a:lnTo>
                  <a:lnTo>
                    <a:pt x="282" y="303"/>
                  </a:lnTo>
                  <a:lnTo>
                    <a:pt x="272" y="315"/>
                  </a:lnTo>
                  <a:lnTo>
                    <a:pt x="265" y="327"/>
                  </a:lnTo>
                  <a:lnTo>
                    <a:pt x="256" y="336"/>
                  </a:lnTo>
                  <a:lnTo>
                    <a:pt x="249" y="348"/>
                  </a:lnTo>
                  <a:lnTo>
                    <a:pt x="242" y="358"/>
                  </a:lnTo>
                  <a:lnTo>
                    <a:pt x="232" y="369"/>
                  </a:lnTo>
                  <a:lnTo>
                    <a:pt x="225" y="381"/>
                  </a:lnTo>
                  <a:lnTo>
                    <a:pt x="218" y="391"/>
                  </a:lnTo>
                  <a:lnTo>
                    <a:pt x="209" y="403"/>
                  </a:lnTo>
                  <a:lnTo>
                    <a:pt x="201" y="414"/>
                  </a:lnTo>
                  <a:lnTo>
                    <a:pt x="194" y="424"/>
                  </a:lnTo>
                  <a:lnTo>
                    <a:pt x="185" y="436"/>
                  </a:lnTo>
                  <a:lnTo>
                    <a:pt x="178" y="448"/>
                  </a:lnTo>
                  <a:lnTo>
                    <a:pt x="171" y="457"/>
                  </a:lnTo>
                  <a:lnTo>
                    <a:pt x="161" y="469"/>
                  </a:lnTo>
                  <a:lnTo>
                    <a:pt x="154" y="481"/>
                  </a:lnTo>
                  <a:lnTo>
                    <a:pt x="147" y="490"/>
                  </a:lnTo>
                  <a:lnTo>
                    <a:pt x="140" y="502"/>
                  </a:lnTo>
                  <a:lnTo>
                    <a:pt x="130" y="514"/>
                  </a:lnTo>
                  <a:lnTo>
                    <a:pt x="123" y="523"/>
                  </a:lnTo>
                  <a:lnTo>
                    <a:pt x="116" y="535"/>
                  </a:lnTo>
                  <a:lnTo>
                    <a:pt x="107" y="547"/>
                  </a:lnTo>
                  <a:lnTo>
                    <a:pt x="93" y="568"/>
                  </a:lnTo>
                  <a:lnTo>
                    <a:pt x="86" y="580"/>
                  </a:lnTo>
                  <a:lnTo>
                    <a:pt x="76" y="590"/>
                  </a:lnTo>
                  <a:lnTo>
                    <a:pt x="69" y="601"/>
                  </a:lnTo>
                  <a:lnTo>
                    <a:pt x="62" y="613"/>
                  </a:lnTo>
                  <a:lnTo>
                    <a:pt x="55" y="625"/>
                  </a:lnTo>
                  <a:lnTo>
                    <a:pt x="45" y="635"/>
                  </a:lnTo>
                  <a:lnTo>
                    <a:pt x="38" y="646"/>
                  </a:lnTo>
                  <a:lnTo>
                    <a:pt x="31" y="658"/>
                  </a:lnTo>
                  <a:lnTo>
                    <a:pt x="24" y="670"/>
                  </a:lnTo>
                  <a:lnTo>
                    <a:pt x="15" y="679"/>
                  </a:lnTo>
                  <a:lnTo>
                    <a:pt x="7" y="691"/>
                  </a:lnTo>
                  <a:lnTo>
                    <a:pt x="0" y="701"/>
                  </a:lnTo>
                  <a:lnTo>
                    <a:pt x="15" y="720"/>
                  </a:lnTo>
                  <a:lnTo>
                    <a:pt x="22" y="715"/>
                  </a:lnTo>
                  <a:lnTo>
                    <a:pt x="31" y="736"/>
                  </a:lnTo>
                  <a:lnTo>
                    <a:pt x="50" y="732"/>
                  </a:lnTo>
                  <a:lnTo>
                    <a:pt x="74" y="743"/>
                  </a:lnTo>
                  <a:lnTo>
                    <a:pt x="74" y="746"/>
                  </a:lnTo>
                  <a:lnTo>
                    <a:pt x="57" y="762"/>
                  </a:lnTo>
                  <a:lnTo>
                    <a:pt x="57" y="772"/>
                  </a:lnTo>
                  <a:lnTo>
                    <a:pt x="74" y="784"/>
                  </a:lnTo>
                  <a:lnTo>
                    <a:pt x="93" y="793"/>
                  </a:lnTo>
                  <a:lnTo>
                    <a:pt x="112" y="805"/>
                  </a:lnTo>
                  <a:lnTo>
                    <a:pt x="130" y="814"/>
                  </a:lnTo>
                  <a:lnTo>
                    <a:pt x="147" y="824"/>
                  </a:lnTo>
                  <a:lnTo>
                    <a:pt x="166" y="836"/>
                  </a:lnTo>
                  <a:lnTo>
                    <a:pt x="185" y="845"/>
                  </a:lnTo>
                  <a:lnTo>
                    <a:pt x="204" y="855"/>
                  </a:lnTo>
                  <a:lnTo>
                    <a:pt x="223" y="864"/>
                  </a:lnTo>
                  <a:lnTo>
                    <a:pt x="242" y="874"/>
                  </a:lnTo>
                  <a:lnTo>
                    <a:pt x="261" y="883"/>
                  </a:lnTo>
                  <a:lnTo>
                    <a:pt x="280" y="893"/>
                  </a:lnTo>
                  <a:lnTo>
                    <a:pt x="299" y="902"/>
                  </a:lnTo>
                  <a:lnTo>
                    <a:pt x="317" y="911"/>
                  </a:lnTo>
                  <a:lnTo>
                    <a:pt x="336" y="919"/>
                  </a:lnTo>
                  <a:lnTo>
                    <a:pt x="355" y="928"/>
                  </a:lnTo>
                  <a:lnTo>
                    <a:pt x="374" y="937"/>
                  </a:lnTo>
                  <a:lnTo>
                    <a:pt x="396" y="947"/>
                  </a:lnTo>
                  <a:lnTo>
                    <a:pt x="414" y="954"/>
                  </a:lnTo>
                  <a:lnTo>
                    <a:pt x="433" y="964"/>
                  </a:lnTo>
                  <a:lnTo>
                    <a:pt x="452" y="971"/>
                  </a:lnTo>
                  <a:lnTo>
                    <a:pt x="474" y="978"/>
                  </a:lnTo>
                  <a:lnTo>
                    <a:pt x="493" y="987"/>
                  </a:lnTo>
                  <a:lnTo>
                    <a:pt x="511" y="994"/>
                  </a:lnTo>
                  <a:lnTo>
                    <a:pt x="533" y="1001"/>
                  </a:lnTo>
                  <a:lnTo>
                    <a:pt x="552" y="1011"/>
                  </a:lnTo>
                  <a:lnTo>
                    <a:pt x="573" y="1018"/>
                  </a:lnTo>
                  <a:lnTo>
                    <a:pt x="592" y="1025"/>
                  </a:lnTo>
                  <a:lnTo>
                    <a:pt x="613" y="1032"/>
                  </a:lnTo>
                  <a:lnTo>
                    <a:pt x="632" y="1039"/>
                  </a:lnTo>
                  <a:lnTo>
                    <a:pt x="653" y="1046"/>
                  </a:lnTo>
                  <a:lnTo>
                    <a:pt x="672" y="1053"/>
                  </a:lnTo>
                  <a:lnTo>
                    <a:pt x="672" y="1051"/>
                  </a:lnTo>
                  <a:lnTo>
                    <a:pt x="672" y="1049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6292953" y="2218690"/>
              <a:ext cx="16246" cy="13538"/>
            </a:xfrm>
            <a:custGeom>
              <a:avLst/>
              <a:gdLst>
                <a:gd name="T0" fmla="*/ 0 w 12"/>
                <a:gd name="T1" fmla="*/ 3 h 10"/>
                <a:gd name="T2" fmla="*/ 0 w 12"/>
                <a:gd name="T3" fmla="*/ 3 h 10"/>
                <a:gd name="T4" fmla="*/ 2 w 12"/>
                <a:gd name="T5" fmla="*/ 3 h 10"/>
                <a:gd name="T6" fmla="*/ 2 w 12"/>
                <a:gd name="T7" fmla="*/ 3 h 10"/>
                <a:gd name="T8" fmla="*/ 2 w 12"/>
                <a:gd name="T9" fmla="*/ 3 h 10"/>
                <a:gd name="T10" fmla="*/ 2 w 12"/>
                <a:gd name="T11" fmla="*/ 5 h 10"/>
                <a:gd name="T12" fmla="*/ 2 w 12"/>
                <a:gd name="T13" fmla="*/ 5 h 10"/>
                <a:gd name="T14" fmla="*/ 2 w 12"/>
                <a:gd name="T15" fmla="*/ 5 h 10"/>
                <a:gd name="T16" fmla="*/ 2 w 12"/>
                <a:gd name="T17" fmla="*/ 7 h 10"/>
                <a:gd name="T18" fmla="*/ 2 w 12"/>
                <a:gd name="T19" fmla="*/ 7 h 10"/>
                <a:gd name="T20" fmla="*/ 2 w 12"/>
                <a:gd name="T21" fmla="*/ 10 h 10"/>
                <a:gd name="T22" fmla="*/ 5 w 12"/>
                <a:gd name="T23" fmla="*/ 7 h 10"/>
                <a:gd name="T24" fmla="*/ 7 w 12"/>
                <a:gd name="T25" fmla="*/ 7 h 10"/>
                <a:gd name="T26" fmla="*/ 7 w 12"/>
                <a:gd name="T27" fmla="*/ 7 h 10"/>
                <a:gd name="T28" fmla="*/ 9 w 12"/>
                <a:gd name="T29" fmla="*/ 7 h 10"/>
                <a:gd name="T30" fmla="*/ 12 w 12"/>
                <a:gd name="T31" fmla="*/ 10 h 10"/>
                <a:gd name="T32" fmla="*/ 12 w 12"/>
                <a:gd name="T33" fmla="*/ 7 h 10"/>
                <a:gd name="T34" fmla="*/ 12 w 12"/>
                <a:gd name="T35" fmla="*/ 7 h 10"/>
                <a:gd name="T36" fmla="*/ 12 w 12"/>
                <a:gd name="T37" fmla="*/ 5 h 10"/>
                <a:gd name="T38" fmla="*/ 12 w 12"/>
                <a:gd name="T39" fmla="*/ 5 h 10"/>
                <a:gd name="T40" fmla="*/ 12 w 12"/>
                <a:gd name="T41" fmla="*/ 3 h 10"/>
                <a:gd name="T42" fmla="*/ 9 w 12"/>
                <a:gd name="T43" fmla="*/ 0 h 10"/>
                <a:gd name="T44" fmla="*/ 9 w 12"/>
                <a:gd name="T45" fmla="*/ 0 h 10"/>
                <a:gd name="T46" fmla="*/ 7 w 12"/>
                <a:gd name="T47" fmla="*/ 0 h 10"/>
                <a:gd name="T48" fmla="*/ 5 w 12"/>
                <a:gd name="T49" fmla="*/ 0 h 10"/>
                <a:gd name="T50" fmla="*/ 0 w 12"/>
                <a:gd name="T51" fmla="*/ 3 h 10"/>
                <a:gd name="T52" fmla="*/ 0 w 12"/>
                <a:gd name="T53" fmla="*/ 3 h 10"/>
                <a:gd name="T54" fmla="*/ 0 w 12"/>
                <a:gd name="T55" fmla="*/ 3 h 10"/>
                <a:gd name="T56" fmla="*/ 0 w 12"/>
                <a:gd name="T5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" h="10">
                  <a:moveTo>
                    <a:pt x="0" y="3"/>
                  </a:moveTo>
                  <a:lnTo>
                    <a:pt x="0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10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9" y="7"/>
                  </a:lnTo>
                  <a:lnTo>
                    <a:pt x="12" y="10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9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7103887" y="3786406"/>
              <a:ext cx="687737" cy="1383598"/>
            </a:xfrm>
            <a:custGeom>
              <a:avLst/>
              <a:gdLst>
                <a:gd name="T0" fmla="*/ 485 w 508"/>
                <a:gd name="T1" fmla="*/ 1020 h 1022"/>
                <a:gd name="T2" fmla="*/ 447 w 508"/>
                <a:gd name="T3" fmla="*/ 1020 h 1022"/>
                <a:gd name="T4" fmla="*/ 407 w 508"/>
                <a:gd name="T5" fmla="*/ 1018 h 1022"/>
                <a:gd name="T6" fmla="*/ 369 w 508"/>
                <a:gd name="T7" fmla="*/ 1018 h 1022"/>
                <a:gd name="T8" fmla="*/ 343 w 508"/>
                <a:gd name="T9" fmla="*/ 1015 h 1022"/>
                <a:gd name="T10" fmla="*/ 303 w 508"/>
                <a:gd name="T11" fmla="*/ 1013 h 1022"/>
                <a:gd name="T12" fmla="*/ 265 w 508"/>
                <a:gd name="T13" fmla="*/ 1011 h 1022"/>
                <a:gd name="T14" fmla="*/ 224 w 508"/>
                <a:gd name="T15" fmla="*/ 1008 h 1022"/>
                <a:gd name="T16" fmla="*/ 187 w 508"/>
                <a:gd name="T17" fmla="*/ 1006 h 1022"/>
                <a:gd name="T18" fmla="*/ 146 w 508"/>
                <a:gd name="T19" fmla="*/ 1001 h 1022"/>
                <a:gd name="T20" fmla="*/ 109 w 508"/>
                <a:gd name="T21" fmla="*/ 996 h 1022"/>
                <a:gd name="T22" fmla="*/ 68 w 508"/>
                <a:gd name="T23" fmla="*/ 994 h 1022"/>
                <a:gd name="T24" fmla="*/ 30 w 508"/>
                <a:gd name="T25" fmla="*/ 989 h 1022"/>
                <a:gd name="T26" fmla="*/ 0 w 508"/>
                <a:gd name="T27" fmla="*/ 985 h 1022"/>
                <a:gd name="T28" fmla="*/ 7 w 508"/>
                <a:gd name="T29" fmla="*/ 923 h 1022"/>
                <a:gd name="T30" fmla="*/ 19 w 508"/>
                <a:gd name="T31" fmla="*/ 831 h 1022"/>
                <a:gd name="T32" fmla="*/ 33 w 508"/>
                <a:gd name="T33" fmla="*/ 738 h 1022"/>
                <a:gd name="T34" fmla="*/ 45 w 508"/>
                <a:gd name="T35" fmla="*/ 646 h 1022"/>
                <a:gd name="T36" fmla="*/ 56 w 508"/>
                <a:gd name="T37" fmla="*/ 554 h 1022"/>
                <a:gd name="T38" fmla="*/ 71 w 508"/>
                <a:gd name="T39" fmla="*/ 461 h 1022"/>
                <a:gd name="T40" fmla="*/ 83 w 508"/>
                <a:gd name="T41" fmla="*/ 369 h 1022"/>
                <a:gd name="T42" fmla="*/ 97 w 508"/>
                <a:gd name="T43" fmla="*/ 277 h 1022"/>
                <a:gd name="T44" fmla="*/ 109 w 508"/>
                <a:gd name="T45" fmla="*/ 184 h 1022"/>
                <a:gd name="T46" fmla="*/ 123 w 508"/>
                <a:gd name="T47" fmla="*/ 92 h 1022"/>
                <a:gd name="T48" fmla="*/ 137 w 508"/>
                <a:gd name="T49" fmla="*/ 0 h 1022"/>
                <a:gd name="T50" fmla="*/ 203 w 508"/>
                <a:gd name="T51" fmla="*/ 9 h 1022"/>
                <a:gd name="T52" fmla="*/ 272 w 508"/>
                <a:gd name="T53" fmla="*/ 16 h 1022"/>
                <a:gd name="T54" fmla="*/ 340 w 508"/>
                <a:gd name="T55" fmla="*/ 21 h 1022"/>
                <a:gd name="T56" fmla="*/ 409 w 508"/>
                <a:gd name="T57" fmla="*/ 26 h 1022"/>
                <a:gd name="T58" fmla="*/ 475 w 508"/>
                <a:gd name="T59" fmla="*/ 28 h 1022"/>
                <a:gd name="T60" fmla="*/ 499 w 508"/>
                <a:gd name="T61" fmla="*/ 49 h 1022"/>
                <a:gd name="T62" fmla="*/ 497 w 508"/>
                <a:gd name="T63" fmla="*/ 121 h 1022"/>
                <a:gd name="T64" fmla="*/ 492 w 508"/>
                <a:gd name="T65" fmla="*/ 274 h 1022"/>
                <a:gd name="T66" fmla="*/ 490 w 508"/>
                <a:gd name="T67" fmla="*/ 371 h 1022"/>
                <a:gd name="T68" fmla="*/ 490 w 508"/>
                <a:gd name="T69" fmla="*/ 445 h 1022"/>
                <a:gd name="T70" fmla="*/ 492 w 508"/>
                <a:gd name="T71" fmla="*/ 502 h 1022"/>
                <a:gd name="T72" fmla="*/ 492 w 508"/>
                <a:gd name="T73" fmla="*/ 561 h 1022"/>
                <a:gd name="T74" fmla="*/ 494 w 508"/>
                <a:gd name="T75" fmla="*/ 618 h 1022"/>
                <a:gd name="T76" fmla="*/ 497 w 508"/>
                <a:gd name="T77" fmla="*/ 677 h 1022"/>
                <a:gd name="T78" fmla="*/ 499 w 508"/>
                <a:gd name="T79" fmla="*/ 734 h 1022"/>
                <a:gd name="T80" fmla="*/ 499 w 508"/>
                <a:gd name="T81" fmla="*/ 793 h 1022"/>
                <a:gd name="T82" fmla="*/ 501 w 508"/>
                <a:gd name="T83" fmla="*/ 850 h 1022"/>
                <a:gd name="T84" fmla="*/ 504 w 508"/>
                <a:gd name="T85" fmla="*/ 909 h 1022"/>
                <a:gd name="T86" fmla="*/ 506 w 508"/>
                <a:gd name="T87" fmla="*/ 966 h 1022"/>
                <a:gd name="T88" fmla="*/ 508 w 508"/>
                <a:gd name="T89" fmla="*/ 1022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08" h="1022">
                  <a:moveTo>
                    <a:pt x="508" y="1022"/>
                  </a:moveTo>
                  <a:lnTo>
                    <a:pt x="499" y="1020"/>
                  </a:lnTo>
                  <a:lnTo>
                    <a:pt x="485" y="1020"/>
                  </a:lnTo>
                  <a:lnTo>
                    <a:pt x="473" y="1020"/>
                  </a:lnTo>
                  <a:lnTo>
                    <a:pt x="459" y="1020"/>
                  </a:lnTo>
                  <a:lnTo>
                    <a:pt x="447" y="1020"/>
                  </a:lnTo>
                  <a:lnTo>
                    <a:pt x="433" y="1020"/>
                  </a:lnTo>
                  <a:lnTo>
                    <a:pt x="421" y="1020"/>
                  </a:lnTo>
                  <a:lnTo>
                    <a:pt x="407" y="1018"/>
                  </a:lnTo>
                  <a:lnTo>
                    <a:pt x="395" y="1018"/>
                  </a:lnTo>
                  <a:lnTo>
                    <a:pt x="381" y="1018"/>
                  </a:lnTo>
                  <a:lnTo>
                    <a:pt x="369" y="1018"/>
                  </a:lnTo>
                  <a:lnTo>
                    <a:pt x="355" y="1015"/>
                  </a:lnTo>
                  <a:lnTo>
                    <a:pt x="352" y="1015"/>
                  </a:lnTo>
                  <a:lnTo>
                    <a:pt x="343" y="1015"/>
                  </a:lnTo>
                  <a:lnTo>
                    <a:pt x="329" y="1015"/>
                  </a:lnTo>
                  <a:lnTo>
                    <a:pt x="317" y="1013"/>
                  </a:lnTo>
                  <a:lnTo>
                    <a:pt x="303" y="1013"/>
                  </a:lnTo>
                  <a:lnTo>
                    <a:pt x="291" y="1013"/>
                  </a:lnTo>
                  <a:lnTo>
                    <a:pt x="277" y="1011"/>
                  </a:lnTo>
                  <a:lnTo>
                    <a:pt x="265" y="1011"/>
                  </a:lnTo>
                  <a:lnTo>
                    <a:pt x="251" y="1011"/>
                  </a:lnTo>
                  <a:lnTo>
                    <a:pt x="239" y="1008"/>
                  </a:lnTo>
                  <a:lnTo>
                    <a:pt x="224" y="1008"/>
                  </a:lnTo>
                  <a:lnTo>
                    <a:pt x="213" y="1006"/>
                  </a:lnTo>
                  <a:lnTo>
                    <a:pt x="198" y="1006"/>
                  </a:lnTo>
                  <a:lnTo>
                    <a:pt x="187" y="1006"/>
                  </a:lnTo>
                  <a:lnTo>
                    <a:pt x="172" y="1003"/>
                  </a:lnTo>
                  <a:lnTo>
                    <a:pt x="161" y="1003"/>
                  </a:lnTo>
                  <a:lnTo>
                    <a:pt x="146" y="1001"/>
                  </a:lnTo>
                  <a:lnTo>
                    <a:pt x="135" y="999"/>
                  </a:lnTo>
                  <a:lnTo>
                    <a:pt x="120" y="999"/>
                  </a:lnTo>
                  <a:lnTo>
                    <a:pt x="109" y="996"/>
                  </a:lnTo>
                  <a:lnTo>
                    <a:pt x="94" y="996"/>
                  </a:lnTo>
                  <a:lnTo>
                    <a:pt x="83" y="994"/>
                  </a:lnTo>
                  <a:lnTo>
                    <a:pt x="68" y="994"/>
                  </a:lnTo>
                  <a:lnTo>
                    <a:pt x="56" y="992"/>
                  </a:lnTo>
                  <a:lnTo>
                    <a:pt x="42" y="989"/>
                  </a:lnTo>
                  <a:lnTo>
                    <a:pt x="30" y="989"/>
                  </a:lnTo>
                  <a:lnTo>
                    <a:pt x="16" y="987"/>
                  </a:lnTo>
                  <a:lnTo>
                    <a:pt x="4" y="985"/>
                  </a:lnTo>
                  <a:lnTo>
                    <a:pt x="0" y="985"/>
                  </a:lnTo>
                  <a:lnTo>
                    <a:pt x="0" y="985"/>
                  </a:lnTo>
                  <a:lnTo>
                    <a:pt x="2" y="954"/>
                  </a:lnTo>
                  <a:lnTo>
                    <a:pt x="7" y="923"/>
                  </a:lnTo>
                  <a:lnTo>
                    <a:pt x="12" y="892"/>
                  </a:lnTo>
                  <a:lnTo>
                    <a:pt x="16" y="861"/>
                  </a:lnTo>
                  <a:lnTo>
                    <a:pt x="19" y="831"/>
                  </a:lnTo>
                  <a:lnTo>
                    <a:pt x="23" y="800"/>
                  </a:lnTo>
                  <a:lnTo>
                    <a:pt x="28" y="769"/>
                  </a:lnTo>
                  <a:lnTo>
                    <a:pt x="33" y="738"/>
                  </a:lnTo>
                  <a:lnTo>
                    <a:pt x="35" y="708"/>
                  </a:lnTo>
                  <a:lnTo>
                    <a:pt x="40" y="677"/>
                  </a:lnTo>
                  <a:lnTo>
                    <a:pt x="45" y="646"/>
                  </a:lnTo>
                  <a:lnTo>
                    <a:pt x="49" y="615"/>
                  </a:lnTo>
                  <a:lnTo>
                    <a:pt x="52" y="584"/>
                  </a:lnTo>
                  <a:lnTo>
                    <a:pt x="56" y="554"/>
                  </a:lnTo>
                  <a:lnTo>
                    <a:pt x="61" y="523"/>
                  </a:lnTo>
                  <a:lnTo>
                    <a:pt x="66" y="492"/>
                  </a:lnTo>
                  <a:lnTo>
                    <a:pt x="71" y="461"/>
                  </a:lnTo>
                  <a:lnTo>
                    <a:pt x="73" y="431"/>
                  </a:lnTo>
                  <a:lnTo>
                    <a:pt x="78" y="400"/>
                  </a:lnTo>
                  <a:lnTo>
                    <a:pt x="83" y="369"/>
                  </a:lnTo>
                  <a:lnTo>
                    <a:pt x="87" y="338"/>
                  </a:lnTo>
                  <a:lnTo>
                    <a:pt x="92" y="308"/>
                  </a:lnTo>
                  <a:lnTo>
                    <a:pt x="97" y="277"/>
                  </a:lnTo>
                  <a:lnTo>
                    <a:pt x="101" y="246"/>
                  </a:lnTo>
                  <a:lnTo>
                    <a:pt x="104" y="215"/>
                  </a:lnTo>
                  <a:lnTo>
                    <a:pt x="109" y="184"/>
                  </a:lnTo>
                  <a:lnTo>
                    <a:pt x="113" y="154"/>
                  </a:lnTo>
                  <a:lnTo>
                    <a:pt x="118" y="123"/>
                  </a:lnTo>
                  <a:lnTo>
                    <a:pt x="123" y="92"/>
                  </a:lnTo>
                  <a:lnTo>
                    <a:pt x="127" y="61"/>
                  </a:lnTo>
                  <a:lnTo>
                    <a:pt x="132" y="31"/>
                  </a:lnTo>
                  <a:lnTo>
                    <a:pt x="137" y="0"/>
                  </a:lnTo>
                  <a:lnTo>
                    <a:pt x="158" y="5"/>
                  </a:lnTo>
                  <a:lnTo>
                    <a:pt x="182" y="7"/>
                  </a:lnTo>
                  <a:lnTo>
                    <a:pt x="203" y="9"/>
                  </a:lnTo>
                  <a:lnTo>
                    <a:pt x="227" y="12"/>
                  </a:lnTo>
                  <a:lnTo>
                    <a:pt x="248" y="14"/>
                  </a:lnTo>
                  <a:lnTo>
                    <a:pt x="272" y="16"/>
                  </a:lnTo>
                  <a:lnTo>
                    <a:pt x="295" y="19"/>
                  </a:lnTo>
                  <a:lnTo>
                    <a:pt x="317" y="19"/>
                  </a:lnTo>
                  <a:lnTo>
                    <a:pt x="340" y="21"/>
                  </a:lnTo>
                  <a:lnTo>
                    <a:pt x="362" y="23"/>
                  </a:lnTo>
                  <a:lnTo>
                    <a:pt x="385" y="23"/>
                  </a:lnTo>
                  <a:lnTo>
                    <a:pt x="409" y="26"/>
                  </a:lnTo>
                  <a:lnTo>
                    <a:pt x="430" y="26"/>
                  </a:lnTo>
                  <a:lnTo>
                    <a:pt x="454" y="28"/>
                  </a:lnTo>
                  <a:lnTo>
                    <a:pt x="475" y="28"/>
                  </a:lnTo>
                  <a:lnTo>
                    <a:pt x="499" y="28"/>
                  </a:lnTo>
                  <a:lnTo>
                    <a:pt x="499" y="40"/>
                  </a:lnTo>
                  <a:lnTo>
                    <a:pt x="499" y="49"/>
                  </a:lnTo>
                  <a:lnTo>
                    <a:pt x="499" y="59"/>
                  </a:lnTo>
                  <a:lnTo>
                    <a:pt x="499" y="71"/>
                  </a:lnTo>
                  <a:lnTo>
                    <a:pt x="497" y="121"/>
                  </a:lnTo>
                  <a:lnTo>
                    <a:pt x="494" y="173"/>
                  </a:lnTo>
                  <a:lnTo>
                    <a:pt x="494" y="222"/>
                  </a:lnTo>
                  <a:lnTo>
                    <a:pt x="492" y="274"/>
                  </a:lnTo>
                  <a:lnTo>
                    <a:pt x="492" y="308"/>
                  </a:lnTo>
                  <a:lnTo>
                    <a:pt x="490" y="341"/>
                  </a:lnTo>
                  <a:lnTo>
                    <a:pt x="490" y="371"/>
                  </a:lnTo>
                  <a:lnTo>
                    <a:pt x="487" y="405"/>
                  </a:lnTo>
                  <a:lnTo>
                    <a:pt x="490" y="423"/>
                  </a:lnTo>
                  <a:lnTo>
                    <a:pt x="490" y="445"/>
                  </a:lnTo>
                  <a:lnTo>
                    <a:pt x="490" y="464"/>
                  </a:lnTo>
                  <a:lnTo>
                    <a:pt x="490" y="483"/>
                  </a:lnTo>
                  <a:lnTo>
                    <a:pt x="492" y="502"/>
                  </a:lnTo>
                  <a:lnTo>
                    <a:pt x="492" y="521"/>
                  </a:lnTo>
                  <a:lnTo>
                    <a:pt x="492" y="539"/>
                  </a:lnTo>
                  <a:lnTo>
                    <a:pt x="492" y="561"/>
                  </a:lnTo>
                  <a:lnTo>
                    <a:pt x="492" y="580"/>
                  </a:lnTo>
                  <a:lnTo>
                    <a:pt x="494" y="599"/>
                  </a:lnTo>
                  <a:lnTo>
                    <a:pt x="494" y="618"/>
                  </a:lnTo>
                  <a:lnTo>
                    <a:pt x="494" y="637"/>
                  </a:lnTo>
                  <a:lnTo>
                    <a:pt x="497" y="655"/>
                  </a:lnTo>
                  <a:lnTo>
                    <a:pt x="497" y="677"/>
                  </a:lnTo>
                  <a:lnTo>
                    <a:pt x="497" y="696"/>
                  </a:lnTo>
                  <a:lnTo>
                    <a:pt x="497" y="715"/>
                  </a:lnTo>
                  <a:lnTo>
                    <a:pt x="499" y="734"/>
                  </a:lnTo>
                  <a:lnTo>
                    <a:pt x="499" y="753"/>
                  </a:lnTo>
                  <a:lnTo>
                    <a:pt x="499" y="771"/>
                  </a:lnTo>
                  <a:lnTo>
                    <a:pt x="499" y="793"/>
                  </a:lnTo>
                  <a:lnTo>
                    <a:pt x="501" y="812"/>
                  </a:lnTo>
                  <a:lnTo>
                    <a:pt x="501" y="831"/>
                  </a:lnTo>
                  <a:lnTo>
                    <a:pt x="501" y="850"/>
                  </a:lnTo>
                  <a:lnTo>
                    <a:pt x="504" y="869"/>
                  </a:lnTo>
                  <a:lnTo>
                    <a:pt x="504" y="890"/>
                  </a:lnTo>
                  <a:lnTo>
                    <a:pt x="504" y="909"/>
                  </a:lnTo>
                  <a:lnTo>
                    <a:pt x="506" y="928"/>
                  </a:lnTo>
                  <a:lnTo>
                    <a:pt x="506" y="947"/>
                  </a:lnTo>
                  <a:lnTo>
                    <a:pt x="506" y="966"/>
                  </a:lnTo>
                  <a:lnTo>
                    <a:pt x="508" y="985"/>
                  </a:lnTo>
                  <a:lnTo>
                    <a:pt x="508" y="1006"/>
                  </a:lnTo>
                  <a:lnTo>
                    <a:pt x="508" y="1022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9137315" y="3266542"/>
              <a:ext cx="1839834" cy="2051028"/>
            </a:xfrm>
            <a:custGeom>
              <a:avLst/>
              <a:gdLst>
                <a:gd name="T0" fmla="*/ 1143 w 1359"/>
                <a:gd name="T1" fmla="*/ 841 h 1515"/>
                <a:gd name="T2" fmla="*/ 838 w 1359"/>
                <a:gd name="T3" fmla="*/ 1262 h 1515"/>
                <a:gd name="T4" fmla="*/ 483 w 1359"/>
                <a:gd name="T5" fmla="*/ 211 h 1515"/>
                <a:gd name="T6" fmla="*/ 1131 w 1359"/>
                <a:gd name="T7" fmla="*/ 950 h 1515"/>
                <a:gd name="T8" fmla="*/ 852 w 1359"/>
                <a:gd name="T9" fmla="*/ 1255 h 1515"/>
                <a:gd name="T10" fmla="*/ 717 w 1359"/>
                <a:gd name="T11" fmla="*/ 1463 h 1515"/>
                <a:gd name="T12" fmla="*/ 897 w 1359"/>
                <a:gd name="T13" fmla="*/ 1392 h 1515"/>
                <a:gd name="T14" fmla="*/ 952 w 1359"/>
                <a:gd name="T15" fmla="*/ 1122 h 1515"/>
                <a:gd name="T16" fmla="*/ 1049 w 1359"/>
                <a:gd name="T17" fmla="*/ 1063 h 1515"/>
                <a:gd name="T18" fmla="*/ 1323 w 1359"/>
                <a:gd name="T19" fmla="*/ 973 h 1515"/>
                <a:gd name="T20" fmla="*/ 999 w 1359"/>
                <a:gd name="T21" fmla="*/ 618 h 1515"/>
                <a:gd name="T22" fmla="*/ 992 w 1359"/>
                <a:gd name="T23" fmla="*/ 692 h 1515"/>
                <a:gd name="T24" fmla="*/ 916 w 1359"/>
                <a:gd name="T25" fmla="*/ 718 h 1515"/>
                <a:gd name="T26" fmla="*/ 857 w 1359"/>
                <a:gd name="T27" fmla="*/ 661 h 1515"/>
                <a:gd name="T28" fmla="*/ 769 w 1359"/>
                <a:gd name="T29" fmla="*/ 616 h 1515"/>
                <a:gd name="T30" fmla="*/ 741 w 1359"/>
                <a:gd name="T31" fmla="*/ 531 h 1515"/>
                <a:gd name="T32" fmla="*/ 734 w 1359"/>
                <a:gd name="T33" fmla="*/ 471 h 1515"/>
                <a:gd name="T34" fmla="*/ 892 w 1359"/>
                <a:gd name="T35" fmla="*/ 417 h 1515"/>
                <a:gd name="T36" fmla="*/ 817 w 1359"/>
                <a:gd name="T37" fmla="*/ 334 h 1515"/>
                <a:gd name="T38" fmla="*/ 781 w 1359"/>
                <a:gd name="T39" fmla="*/ 235 h 1515"/>
                <a:gd name="T40" fmla="*/ 724 w 1359"/>
                <a:gd name="T41" fmla="*/ 145 h 1515"/>
                <a:gd name="T42" fmla="*/ 670 w 1359"/>
                <a:gd name="T43" fmla="*/ 123 h 1515"/>
                <a:gd name="T44" fmla="*/ 630 w 1359"/>
                <a:gd name="T45" fmla="*/ 69 h 1515"/>
                <a:gd name="T46" fmla="*/ 604 w 1359"/>
                <a:gd name="T47" fmla="*/ 22 h 1515"/>
                <a:gd name="T48" fmla="*/ 601 w 1359"/>
                <a:gd name="T49" fmla="*/ 78 h 1515"/>
                <a:gd name="T50" fmla="*/ 630 w 1359"/>
                <a:gd name="T51" fmla="*/ 138 h 1515"/>
                <a:gd name="T52" fmla="*/ 642 w 1359"/>
                <a:gd name="T53" fmla="*/ 197 h 1515"/>
                <a:gd name="T54" fmla="*/ 604 w 1359"/>
                <a:gd name="T55" fmla="*/ 216 h 1515"/>
                <a:gd name="T56" fmla="*/ 568 w 1359"/>
                <a:gd name="T57" fmla="*/ 256 h 1515"/>
                <a:gd name="T58" fmla="*/ 554 w 1359"/>
                <a:gd name="T59" fmla="*/ 270 h 1515"/>
                <a:gd name="T60" fmla="*/ 464 w 1359"/>
                <a:gd name="T61" fmla="*/ 254 h 1515"/>
                <a:gd name="T62" fmla="*/ 467 w 1359"/>
                <a:gd name="T63" fmla="*/ 211 h 1515"/>
                <a:gd name="T64" fmla="*/ 438 w 1359"/>
                <a:gd name="T65" fmla="*/ 166 h 1515"/>
                <a:gd name="T66" fmla="*/ 403 w 1359"/>
                <a:gd name="T67" fmla="*/ 107 h 1515"/>
                <a:gd name="T68" fmla="*/ 367 w 1359"/>
                <a:gd name="T69" fmla="*/ 69 h 1515"/>
                <a:gd name="T70" fmla="*/ 303 w 1359"/>
                <a:gd name="T71" fmla="*/ 71 h 1515"/>
                <a:gd name="T72" fmla="*/ 258 w 1359"/>
                <a:gd name="T73" fmla="*/ 55 h 1515"/>
                <a:gd name="T74" fmla="*/ 185 w 1359"/>
                <a:gd name="T75" fmla="*/ 5 h 1515"/>
                <a:gd name="T76" fmla="*/ 78 w 1359"/>
                <a:gd name="T77" fmla="*/ 43 h 1515"/>
                <a:gd name="T78" fmla="*/ 36 w 1359"/>
                <a:gd name="T79" fmla="*/ 126 h 1515"/>
                <a:gd name="T80" fmla="*/ 76 w 1359"/>
                <a:gd name="T81" fmla="*/ 223 h 1515"/>
                <a:gd name="T82" fmla="*/ 100 w 1359"/>
                <a:gd name="T83" fmla="*/ 287 h 1515"/>
                <a:gd name="T84" fmla="*/ 90 w 1359"/>
                <a:gd name="T85" fmla="*/ 348 h 1515"/>
                <a:gd name="T86" fmla="*/ 112 w 1359"/>
                <a:gd name="T87" fmla="*/ 405 h 1515"/>
                <a:gd name="T88" fmla="*/ 246 w 1359"/>
                <a:gd name="T89" fmla="*/ 568 h 1515"/>
                <a:gd name="T90" fmla="*/ 147 w 1359"/>
                <a:gd name="T91" fmla="*/ 758 h 1515"/>
                <a:gd name="T92" fmla="*/ 187 w 1359"/>
                <a:gd name="T93" fmla="*/ 805 h 1515"/>
                <a:gd name="T94" fmla="*/ 201 w 1359"/>
                <a:gd name="T95" fmla="*/ 852 h 1515"/>
                <a:gd name="T96" fmla="*/ 237 w 1359"/>
                <a:gd name="T97" fmla="*/ 919 h 1515"/>
                <a:gd name="T98" fmla="*/ 246 w 1359"/>
                <a:gd name="T99" fmla="*/ 997 h 1515"/>
                <a:gd name="T100" fmla="*/ 254 w 1359"/>
                <a:gd name="T101" fmla="*/ 1094 h 1515"/>
                <a:gd name="T102" fmla="*/ 493 w 1359"/>
                <a:gd name="T103" fmla="*/ 1482 h 1515"/>
                <a:gd name="T104" fmla="*/ 675 w 1359"/>
                <a:gd name="T105" fmla="*/ 1458 h 1515"/>
                <a:gd name="T106" fmla="*/ 788 w 1359"/>
                <a:gd name="T107" fmla="*/ 1309 h 1515"/>
                <a:gd name="T108" fmla="*/ 805 w 1359"/>
                <a:gd name="T109" fmla="*/ 1141 h 1515"/>
                <a:gd name="T110" fmla="*/ 888 w 1359"/>
                <a:gd name="T111" fmla="*/ 1037 h 1515"/>
                <a:gd name="T112" fmla="*/ 952 w 1359"/>
                <a:gd name="T113" fmla="*/ 897 h 1515"/>
                <a:gd name="T114" fmla="*/ 1096 w 1359"/>
                <a:gd name="T115" fmla="*/ 812 h 1515"/>
                <a:gd name="T116" fmla="*/ 1217 w 1359"/>
                <a:gd name="T117" fmla="*/ 755 h 1515"/>
                <a:gd name="T118" fmla="*/ 1273 w 1359"/>
                <a:gd name="T119" fmla="*/ 718 h 1515"/>
                <a:gd name="T120" fmla="*/ 1300 w 1359"/>
                <a:gd name="T121" fmla="*/ 635 h 1515"/>
                <a:gd name="T122" fmla="*/ 1328 w 1359"/>
                <a:gd name="T123" fmla="*/ 559 h 1515"/>
                <a:gd name="T124" fmla="*/ 1321 w 1359"/>
                <a:gd name="T125" fmla="*/ 1011 h 1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59" h="1515">
                  <a:moveTo>
                    <a:pt x="848" y="1222"/>
                  </a:moveTo>
                  <a:lnTo>
                    <a:pt x="848" y="1219"/>
                  </a:lnTo>
                  <a:lnTo>
                    <a:pt x="850" y="1219"/>
                  </a:lnTo>
                  <a:lnTo>
                    <a:pt x="850" y="1219"/>
                  </a:lnTo>
                  <a:lnTo>
                    <a:pt x="852" y="1215"/>
                  </a:lnTo>
                  <a:lnTo>
                    <a:pt x="852" y="1215"/>
                  </a:lnTo>
                  <a:lnTo>
                    <a:pt x="850" y="1215"/>
                  </a:lnTo>
                  <a:lnTo>
                    <a:pt x="850" y="1215"/>
                  </a:lnTo>
                  <a:lnTo>
                    <a:pt x="848" y="1215"/>
                  </a:lnTo>
                  <a:lnTo>
                    <a:pt x="848" y="1217"/>
                  </a:lnTo>
                  <a:lnTo>
                    <a:pt x="848" y="1217"/>
                  </a:lnTo>
                  <a:lnTo>
                    <a:pt x="845" y="1219"/>
                  </a:lnTo>
                  <a:lnTo>
                    <a:pt x="848" y="1219"/>
                  </a:lnTo>
                  <a:lnTo>
                    <a:pt x="848" y="1219"/>
                  </a:lnTo>
                  <a:lnTo>
                    <a:pt x="848" y="1222"/>
                  </a:lnTo>
                  <a:close/>
                  <a:moveTo>
                    <a:pt x="706" y="1473"/>
                  </a:moveTo>
                  <a:lnTo>
                    <a:pt x="706" y="1473"/>
                  </a:lnTo>
                  <a:lnTo>
                    <a:pt x="706" y="1475"/>
                  </a:lnTo>
                  <a:lnTo>
                    <a:pt x="703" y="1475"/>
                  </a:lnTo>
                  <a:lnTo>
                    <a:pt x="703" y="1475"/>
                  </a:lnTo>
                  <a:lnTo>
                    <a:pt x="698" y="1477"/>
                  </a:lnTo>
                  <a:lnTo>
                    <a:pt x="698" y="1477"/>
                  </a:lnTo>
                  <a:lnTo>
                    <a:pt x="698" y="1477"/>
                  </a:lnTo>
                  <a:lnTo>
                    <a:pt x="696" y="1480"/>
                  </a:lnTo>
                  <a:lnTo>
                    <a:pt x="696" y="1480"/>
                  </a:lnTo>
                  <a:lnTo>
                    <a:pt x="696" y="1480"/>
                  </a:lnTo>
                  <a:lnTo>
                    <a:pt x="696" y="1482"/>
                  </a:lnTo>
                  <a:lnTo>
                    <a:pt x="698" y="1482"/>
                  </a:lnTo>
                  <a:lnTo>
                    <a:pt x="698" y="1482"/>
                  </a:lnTo>
                  <a:lnTo>
                    <a:pt x="698" y="1482"/>
                  </a:lnTo>
                  <a:lnTo>
                    <a:pt x="698" y="1482"/>
                  </a:lnTo>
                  <a:lnTo>
                    <a:pt x="703" y="1482"/>
                  </a:lnTo>
                  <a:lnTo>
                    <a:pt x="703" y="1480"/>
                  </a:lnTo>
                  <a:lnTo>
                    <a:pt x="706" y="1480"/>
                  </a:lnTo>
                  <a:lnTo>
                    <a:pt x="706" y="1477"/>
                  </a:lnTo>
                  <a:lnTo>
                    <a:pt x="708" y="1477"/>
                  </a:lnTo>
                  <a:lnTo>
                    <a:pt x="708" y="1477"/>
                  </a:lnTo>
                  <a:lnTo>
                    <a:pt x="708" y="1475"/>
                  </a:lnTo>
                  <a:lnTo>
                    <a:pt x="708" y="1475"/>
                  </a:lnTo>
                  <a:lnTo>
                    <a:pt x="710" y="1473"/>
                  </a:lnTo>
                  <a:lnTo>
                    <a:pt x="710" y="1473"/>
                  </a:lnTo>
                  <a:lnTo>
                    <a:pt x="710" y="1473"/>
                  </a:lnTo>
                  <a:lnTo>
                    <a:pt x="710" y="1473"/>
                  </a:lnTo>
                  <a:lnTo>
                    <a:pt x="710" y="1470"/>
                  </a:lnTo>
                  <a:lnTo>
                    <a:pt x="710" y="1470"/>
                  </a:lnTo>
                  <a:lnTo>
                    <a:pt x="706" y="1473"/>
                  </a:lnTo>
                  <a:lnTo>
                    <a:pt x="706" y="1473"/>
                  </a:lnTo>
                  <a:close/>
                  <a:moveTo>
                    <a:pt x="1245" y="857"/>
                  </a:moveTo>
                  <a:lnTo>
                    <a:pt x="1245" y="855"/>
                  </a:lnTo>
                  <a:lnTo>
                    <a:pt x="1245" y="855"/>
                  </a:lnTo>
                  <a:lnTo>
                    <a:pt x="1245" y="852"/>
                  </a:lnTo>
                  <a:lnTo>
                    <a:pt x="1245" y="852"/>
                  </a:lnTo>
                  <a:lnTo>
                    <a:pt x="1243" y="850"/>
                  </a:lnTo>
                  <a:lnTo>
                    <a:pt x="1243" y="850"/>
                  </a:lnTo>
                  <a:lnTo>
                    <a:pt x="1238" y="848"/>
                  </a:lnTo>
                  <a:lnTo>
                    <a:pt x="1238" y="848"/>
                  </a:lnTo>
                  <a:lnTo>
                    <a:pt x="1236" y="848"/>
                  </a:lnTo>
                  <a:lnTo>
                    <a:pt x="1236" y="848"/>
                  </a:lnTo>
                  <a:lnTo>
                    <a:pt x="1236" y="845"/>
                  </a:lnTo>
                  <a:lnTo>
                    <a:pt x="1233" y="845"/>
                  </a:lnTo>
                  <a:lnTo>
                    <a:pt x="1233" y="845"/>
                  </a:lnTo>
                  <a:lnTo>
                    <a:pt x="1231" y="845"/>
                  </a:lnTo>
                  <a:lnTo>
                    <a:pt x="1231" y="845"/>
                  </a:lnTo>
                  <a:lnTo>
                    <a:pt x="1231" y="843"/>
                  </a:lnTo>
                  <a:lnTo>
                    <a:pt x="1226" y="843"/>
                  </a:lnTo>
                  <a:lnTo>
                    <a:pt x="1226" y="841"/>
                  </a:lnTo>
                  <a:lnTo>
                    <a:pt x="1224" y="841"/>
                  </a:lnTo>
                  <a:lnTo>
                    <a:pt x="1224" y="843"/>
                  </a:lnTo>
                  <a:lnTo>
                    <a:pt x="1221" y="843"/>
                  </a:lnTo>
                  <a:lnTo>
                    <a:pt x="1221" y="843"/>
                  </a:lnTo>
                  <a:lnTo>
                    <a:pt x="1219" y="843"/>
                  </a:lnTo>
                  <a:lnTo>
                    <a:pt x="1217" y="843"/>
                  </a:lnTo>
                  <a:lnTo>
                    <a:pt x="1212" y="845"/>
                  </a:lnTo>
                  <a:lnTo>
                    <a:pt x="1207" y="845"/>
                  </a:lnTo>
                  <a:lnTo>
                    <a:pt x="1207" y="845"/>
                  </a:lnTo>
                  <a:lnTo>
                    <a:pt x="1207" y="845"/>
                  </a:lnTo>
                  <a:lnTo>
                    <a:pt x="1205" y="845"/>
                  </a:lnTo>
                  <a:lnTo>
                    <a:pt x="1205" y="845"/>
                  </a:lnTo>
                  <a:lnTo>
                    <a:pt x="1205" y="845"/>
                  </a:lnTo>
                  <a:lnTo>
                    <a:pt x="1202" y="843"/>
                  </a:lnTo>
                  <a:lnTo>
                    <a:pt x="1202" y="843"/>
                  </a:lnTo>
                  <a:lnTo>
                    <a:pt x="1200" y="843"/>
                  </a:lnTo>
                  <a:lnTo>
                    <a:pt x="1200" y="843"/>
                  </a:lnTo>
                  <a:lnTo>
                    <a:pt x="1198" y="843"/>
                  </a:lnTo>
                  <a:lnTo>
                    <a:pt x="1195" y="843"/>
                  </a:lnTo>
                  <a:lnTo>
                    <a:pt x="1195" y="843"/>
                  </a:lnTo>
                  <a:lnTo>
                    <a:pt x="1195" y="843"/>
                  </a:lnTo>
                  <a:lnTo>
                    <a:pt x="1193" y="843"/>
                  </a:lnTo>
                  <a:lnTo>
                    <a:pt x="1193" y="843"/>
                  </a:lnTo>
                  <a:lnTo>
                    <a:pt x="1188" y="841"/>
                  </a:lnTo>
                  <a:lnTo>
                    <a:pt x="1188" y="841"/>
                  </a:lnTo>
                  <a:lnTo>
                    <a:pt x="1188" y="841"/>
                  </a:lnTo>
                  <a:lnTo>
                    <a:pt x="1188" y="841"/>
                  </a:lnTo>
                  <a:lnTo>
                    <a:pt x="1188" y="841"/>
                  </a:lnTo>
                  <a:lnTo>
                    <a:pt x="1186" y="841"/>
                  </a:lnTo>
                  <a:lnTo>
                    <a:pt x="1186" y="841"/>
                  </a:lnTo>
                  <a:lnTo>
                    <a:pt x="1184" y="838"/>
                  </a:lnTo>
                  <a:lnTo>
                    <a:pt x="1181" y="838"/>
                  </a:lnTo>
                  <a:lnTo>
                    <a:pt x="1179" y="838"/>
                  </a:lnTo>
                  <a:lnTo>
                    <a:pt x="1176" y="838"/>
                  </a:lnTo>
                  <a:lnTo>
                    <a:pt x="1172" y="838"/>
                  </a:lnTo>
                  <a:lnTo>
                    <a:pt x="1172" y="838"/>
                  </a:lnTo>
                  <a:lnTo>
                    <a:pt x="1169" y="838"/>
                  </a:lnTo>
                  <a:lnTo>
                    <a:pt x="1167" y="841"/>
                  </a:lnTo>
                  <a:lnTo>
                    <a:pt x="1167" y="841"/>
                  </a:lnTo>
                  <a:lnTo>
                    <a:pt x="1162" y="838"/>
                  </a:lnTo>
                  <a:lnTo>
                    <a:pt x="1160" y="841"/>
                  </a:lnTo>
                  <a:lnTo>
                    <a:pt x="1160" y="841"/>
                  </a:lnTo>
                  <a:lnTo>
                    <a:pt x="1155" y="838"/>
                  </a:lnTo>
                  <a:lnTo>
                    <a:pt x="1155" y="838"/>
                  </a:lnTo>
                  <a:lnTo>
                    <a:pt x="1150" y="841"/>
                  </a:lnTo>
                  <a:lnTo>
                    <a:pt x="1143" y="841"/>
                  </a:lnTo>
                  <a:lnTo>
                    <a:pt x="1139" y="841"/>
                  </a:lnTo>
                  <a:lnTo>
                    <a:pt x="1129" y="843"/>
                  </a:lnTo>
                  <a:lnTo>
                    <a:pt x="1122" y="845"/>
                  </a:lnTo>
                  <a:lnTo>
                    <a:pt x="1117" y="848"/>
                  </a:lnTo>
                  <a:lnTo>
                    <a:pt x="1113" y="848"/>
                  </a:lnTo>
                  <a:lnTo>
                    <a:pt x="1098" y="852"/>
                  </a:lnTo>
                  <a:lnTo>
                    <a:pt x="1096" y="852"/>
                  </a:lnTo>
                  <a:lnTo>
                    <a:pt x="1094" y="852"/>
                  </a:lnTo>
                  <a:lnTo>
                    <a:pt x="1094" y="852"/>
                  </a:lnTo>
                  <a:lnTo>
                    <a:pt x="1087" y="852"/>
                  </a:lnTo>
                  <a:lnTo>
                    <a:pt x="1082" y="855"/>
                  </a:lnTo>
                  <a:lnTo>
                    <a:pt x="1082" y="855"/>
                  </a:lnTo>
                  <a:lnTo>
                    <a:pt x="1082" y="855"/>
                  </a:lnTo>
                  <a:lnTo>
                    <a:pt x="1082" y="857"/>
                  </a:lnTo>
                  <a:lnTo>
                    <a:pt x="1082" y="857"/>
                  </a:lnTo>
                  <a:lnTo>
                    <a:pt x="1079" y="857"/>
                  </a:lnTo>
                  <a:lnTo>
                    <a:pt x="1079" y="857"/>
                  </a:lnTo>
                  <a:lnTo>
                    <a:pt x="1077" y="860"/>
                  </a:lnTo>
                  <a:lnTo>
                    <a:pt x="1072" y="864"/>
                  </a:lnTo>
                  <a:lnTo>
                    <a:pt x="1070" y="867"/>
                  </a:lnTo>
                  <a:lnTo>
                    <a:pt x="1070" y="869"/>
                  </a:lnTo>
                  <a:lnTo>
                    <a:pt x="1072" y="869"/>
                  </a:lnTo>
                  <a:lnTo>
                    <a:pt x="1072" y="869"/>
                  </a:lnTo>
                  <a:lnTo>
                    <a:pt x="1075" y="869"/>
                  </a:lnTo>
                  <a:lnTo>
                    <a:pt x="1075" y="871"/>
                  </a:lnTo>
                  <a:lnTo>
                    <a:pt x="1077" y="871"/>
                  </a:lnTo>
                  <a:lnTo>
                    <a:pt x="1079" y="871"/>
                  </a:lnTo>
                  <a:lnTo>
                    <a:pt x="1079" y="871"/>
                  </a:lnTo>
                  <a:lnTo>
                    <a:pt x="1079" y="869"/>
                  </a:lnTo>
                  <a:lnTo>
                    <a:pt x="1079" y="869"/>
                  </a:lnTo>
                  <a:lnTo>
                    <a:pt x="1082" y="869"/>
                  </a:lnTo>
                  <a:lnTo>
                    <a:pt x="1084" y="869"/>
                  </a:lnTo>
                  <a:lnTo>
                    <a:pt x="1084" y="871"/>
                  </a:lnTo>
                  <a:lnTo>
                    <a:pt x="1094" y="871"/>
                  </a:lnTo>
                  <a:lnTo>
                    <a:pt x="1101" y="869"/>
                  </a:lnTo>
                  <a:lnTo>
                    <a:pt x="1108" y="869"/>
                  </a:lnTo>
                  <a:lnTo>
                    <a:pt x="1120" y="871"/>
                  </a:lnTo>
                  <a:lnTo>
                    <a:pt x="1127" y="874"/>
                  </a:lnTo>
                  <a:lnTo>
                    <a:pt x="1129" y="876"/>
                  </a:lnTo>
                  <a:lnTo>
                    <a:pt x="1131" y="876"/>
                  </a:lnTo>
                  <a:lnTo>
                    <a:pt x="1131" y="876"/>
                  </a:lnTo>
                  <a:lnTo>
                    <a:pt x="1134" y="879"/>
                  </a:lnTo>
                  <a:lnTo>
                    <a:pt x="1134" y="881"/>
                  </a:lnTo>
                  <a:lnTo>
                    <a:pt x="1134" y="881"/>
                  </a:lnTo>
                  <a:lnTo>
                    <a:pt x="1136" y="881"/>
                  </a:lnTo>
                  <a:lnTo>
                    <a:pt x="1139" y="883"/>
                  </a:lnTo>
                  <a:lnTo>
                    <a:pt x="1139" y="883"/>
                  </a:lnTo>
                  <a:lnTo>
                    <a:pt x="1146" y="883"/>
                  </a:lnTo>
                  <a:lnTo>
                    <a:pt x="1148" y="883"/>
                  </a:lnTo>
                  <a:lnTo>
                    <a:pt x="1150" y="883"/>
                  </a:lnTo>
                  <a:lnTo>
                    <a:pt x="1150" y="883"/>
                  </a:lnTo>
                  <a:lnTo>
                    <a:pt x="1153" y="883"/>
                  </a:lnTo>
                  <a:lnTo>
                    <a:pt x="1158" y="883"/>
                  </a:lnTo>
                  <a:lnTo>
                    <a:pt x="1162" y="883"/>
                  </a:lnTo>
                  <a:lnTo>
                    <a:pt x="1165" y="883"/>
                  </a:lnTo>
                  <a:lnTo>
                    <a:pt x="1169" y="883"/>
                  </a:lnTo>
                  <a:lnTo>
                    <a:pt x="1181" y="881"/>
                  </a:lnTo>
                  <a:lnTo>
                    <a:pt x="1193" y="881"/>
                  </a:lnTo>
                  <a:lnTo>
                    <a:pt x="1202" y="876"/>
                  </a:lnTo>
                  <a:lnTo>
                    <a:pt x="1210" y="876"/>
                  </a:lnTo>
                  <a:lnTo>
                    <a:pt x="1212" y="874"/>
                  </a:lnTo>
                  <a:lnTo>
                    <a:pt x="1214" y="874"/>
                  </a:lnTo>
                  <a:lnTo>
                    <a:pt x="1217" y="876"/>
                  </a:lnTo>
                  <a:lnTo>
                    <a:pt x="1217" y="876"/>
                  </a:lnTo>
                  <a:lnTo>
                    <a:pt x="1219" y="874"/>
                  </a:lnTo>
                  <a:lnTo>
                    <a:pt x="1224" y="869"/>
                  </a:lnTo>
                  <a:lnTo>
                    <a:pt x="1229" y="869"/>
                  </a:lnTo>
                  <a:lnTo>
                    <a:pt x="1238" y="864"/>
                  </a:lnTo>
                  <a:lnTo>
                    <a:pt x="1238" y="862"/>
                  </a:lnTo>
                  <a:lnTo>
                    <a:pt x="1240" y="862"/>
                  </a:lnTo>
                  <a:lnTo>
                    <a:pt x="1240" y="862"/>
                  </a:lnTo>
                  <a:lnTo>
                    <a:pt x="1243" y="860"/>
                  </a:lnTo>
                  <a:lnTo>
                    <a:pt x="1243" y="857"/>
                  </a:lnTo>
                  <a:lnTo>
                    <a:pt x="1245" y="857"/>
                  </a:lnTo>
                  <a:lnTo>
                    <a:pt x="1245" y="857"/>
                  </a:lnTo>
                  <a:lnTo>
                    <a:pt x="1245" y="857"/>
                  </a:lnTo>
                  <a:lnTo>
                    <a:pt x="1245" y="857"/>
                  </a:lnTo>
                  <a:close/>
                  <a:moveTo>
                    <a:pt x="703" y="1466"/>
                  </a:moveTo>
                  <a:lnTo>
                    <a:pt x="706" y="1468"/>
                  </a:lnTo>
                  <a:lnTo>
                    <a:pt x="706" y="1468"/>
                  </a:lnTo>
                  <a:lnTo>
                    <a:pt x="706" y="1468"/>
                  </a:lnTo>
                  <a:lnTo>
                    <a:pt x="706" y="1468"/>
                  </a:lnTo>
                  <a:lnTo>
                    <a:pt x="708" y="1468"/>
                  </a:lnTo>
                  <a:lnTo>
                    <a:pt x="708" y="1468"/>
                  </a:lnTo>
                  <a:lnTo>
                    <a:pt x="708" y="1468"/>
                  </a:lnTo>
                  <a:lnTo>
                    <a:pt x="710" y="1468"/>
                  </a:lnTo>
                  <a:lnTo>
                    <a:pt x="710" y="1468"/>
                  </a:lnTo>
                  <a:lnTo>
                    <a:pt x="710" y="1466"/>
                  </a:lnTo>
                  <a:lnTo>
                    <a:pt x="710" y="1466"/>
                  </a:lnTo>
                  <a:lnTo>
                    <a:pt x="713" y="1466"/>
                  </a:lnTo>
                  <a:lnTo>
                    <a:pt x="713" y="1466"/>
                  </a:lnTo>
                  <a:lnTo>
                    <a:pt x="713" y="1466"/>
                  </a:lnTo>
                  <a:lnTo>
                    <a:pt x="710" y="1466"/>
                  </a:lnTo>
                  <a:lnTo>
                    <a:pt x="710" y="1466"/>
                  </a:lnTo>
                  <a:lnTo>
                    <a:pt x="710" y="1466"/>
                  </a:lnTo>
                  <a:lnTo>
                    <a:pt x="710" y="1466"/>
                  </a:lnTo>
                  <a:lnTo>
                    <a:pt x="708" y="1463"/>
                  </a:lnTo>
                  <a:lnTo>
                    <a:pt x="708" y="1463"/>
                  </a:lnTo>
                  <a:lnTo>
                    <a:pt x="708" y="1463"/>
                  </a:lnTo>
                  <a:lnTo>
                    <a:pt x="703" y="1466"/>
                  </a:lnTo>
                  <a:lnTo>
                    <a:pt x="703" y="1466"/>
                  </a:lnTo>
                  <a:lnTo>
                    <a:pt x="703" y="1466"/>
                  </a:lnTo>
                  <a:lnTo>
                    <a:pt x="703" y="1466"/>
                  </a:lnTo>
                  <a:lnTo>
                    <a:pt x="703" y="1466"/>
                  </a:lnTo>
                  <a:lnTo>
                    <a:pt x="703" y="1466"/>
                  </a:lnTo>
                  <a:close/>
                  <a:moveTo>
                    <a:pt x="831" y="1279"/>
                  </a:moveTo>
                  <a:lnTo>
                    <a:pt x="833" y="1274"/>
                  </a:lnTo>
                  <a:lnTo>
                    <a:pt x="836" y="1269"/>
                  </a:lnTo>
                  <a:lnTo>
                    <a:pt x="836" y="1267"/>
                  </a:lnTo>
                  <a:lnTo>
                    <a:pt x="838" y="1267"/>
                  </a:lnTo>
                  <a:lnTo>
                    <a:pt x="838" y="1262"/>
                  </a:lnTo>
                  <a:lnTo>
                    <a:pt x="838" y="1262"/>
                  </a:lnTo>
                  <a:lnTo>
                    <a:pt x="838" y="1260"/>
                  </a:lnTo>
                  <a:lnTo>
                    <a:pt x="838" y="1260"/>
                  </a:lnTo>
                  <a:lnTo>
                    <a:pt x="836" y="1260"/>
                  </a:lnTo>
                  <a:lnTo>
                    <a:pt x="836" y="1260"/>
                  </a:lnTo>
                  <a:lnTo>
                    <a:pt x="833" y="1260"/>
                  </a:lnTo>
                  <a:lnTo>
                    <a:pt x="831" y="1264"/>
                  </a:lnTo>
                  <a:lnTo>
                    <a:pt x="829" y="1269"/>
                  </a:lnTo>
                  <a:lnTo>
                    <a:pt x="826" y="1276"/>
                  </a:lnTo>
                  <a:lnTo>
                    <a:pt x="824" y="1279"/>
                  </a:lnTo>
                  <a:lnTo>
                    <a:pt x="826" y="1281"/>
                  </a:lnTo>
                  <a:lnTo>
                    <a:pt x="829" y="1279"/>
                  </a:lnTo>
                  <a:lnTo>
                    <a:pt x="831" y="1279"/>
                  </a:lnTo>
                  <a:close/>
                  <a:moveTo>
                    <a:pt x="703" y="1463"/>
                  </a:moveTo>
                  <a:lnTo>
                    <a:pt x="703" y="1463"/>
                  </a:lnTo>
                  <a:lnTo>
                    <a:pt x="703" y="1463"/>
                  </a:lnTo>
                  <a:lnTo>
                    <a:pt x="706" y="1463"/>
                  </a:lnTo>
                  <a:lnTo>
                    <a:pt x="706" y="1463"/>
                  </a:lnTo>
                  <a:lnTo>
                    <a:pt x="706" y="1463"/>
                  </a:lnTo>
                  <a:lnTo>
                    <a:pt x="706" y="1463"/>
                  </a:lnTo>
                  <a:lnTo>
                    <a:pt x="710" y="1458"/>
                  </a:lnTo>
                  <a:lnTo>
                    <a:pt x="713" y="1458"/>
                  </a:lnTo>
                  <a:lnTo>
                    <a:pt x="713" y="1456"/>
                  </a:lnTo>
                  <a:lnTo>
                    <a:pt x="713" y="1456"/>
                  </a:lnTo>
                  <a:lnTo>
                    <a:pt x="717" y="1456"/>
                  </a:lnTo>
                  <a:lnTo>
                    <a:pt x="724" y="1456"/>
                  </a:lnTo>
                  <a:lnTo>
                    <a:pt x="724" y="1456"/>
                  </a:lnTo>
                  <a:lnTo>
                    <a:pt x="724" y="1454"/>
                  </a:lnTo>
                  <a:lnTo>
                    <a:pt x="727" y="1454"/>
                  </a:lnTo>
                  <a:lnTo>
                    <a:pt x="727" y="1454"/>
                  </a:lnTo>
                  <a:lnTo>
                    <a:pt x="727" y="1454"/>
                  </a:lnTo>
                  <a:lnTo>
                    <a:pt x="727" y="1451"/>
                  </a:lnTo>
                  <a:lnTo>
                    <a:pt x="727" y="1451"/>
                  </a:lnTo>
                  <a:lnTo>
                    <a:pt x="727" y="1451"/>
                  </a:lnTo>
                  <a:lnTo>
                    <a:pt x="727" y="1451"/>
                  </a:lnTo>
                  <a:lnTo>
                    <a:pt x="727" y="1449"/>
                  </a:lnTo>
                  <a:lnTo>
                    <a:pt x="727" y="1449"/>
                  </a:lnTo>
                  <a:lnTo>
                    <a:pt x="727" y="1449"/>
                  </a:lnTo>
                  <a:lnTo>
                    <a:pt x="727" y="1447"/>
                  </a:lnTo>
                  <a:lnTo>
                    <a:pt x="727" y="1447"/>
                  </a:lnTo>
                  <a:lnTo>
                    <a:pt x="727" y="1444"/>
                  </a:lnTo>
                  <a:lnTo>
                    <a:pt x="724" y="1444"/>
                  </a:lnTo>
                  <a:lnTo>
                    <a:pt x="724" y="1442"/>
                  </a:lnTo>
                  <a:lnTo>
                    <a:pt x="727" y="1442"/>
                  </a:lnTo>
                  <a:lnTo>
                    <a:pt x="727" y="1440"/>
                  </a:lnTo>
                  <a:lnTo>
                    <a:pt x="727" y="1440"/>
                  </a:lnTo>
                  <a:lnTo>
                    <a:pt x="727" y="1440"/>
                  </a:lnTo>
                  <a:lnTo>
                    <a:pt x="727" y="1437"/>
                  </a:lnTo>
                  <a:lnTo>
                    <a:pt x="724" y="1432"/>
                  </a:lnTo>
                  <a:lnTo>
                    <a:pt x="724" y="1430"/>
                  </a:lnTo>
                  <a:lnTo>
                    <a:pt x="724" y="1430"/>
                  </a:lnTo>
                  <a:lnTo>
                    <a:pt x="724" y="1428"/>
                  </a:lnTo>
                  <a:lnTo>
                    <a:pt x="724" y="1428"/>
                  </a:lnTo>
                  <a:lnTo>
                    <a:pt x="724" y="1430"/>
                  </a:lnTo>
                  <a:lnTo>
                    <a:pt x="722" y="1430"/>
                  </a:lnTo>
                  <a:lnTo>
                    <a:pt x="722" y="1430"/>
                  </a:lnTo>
                  <a:lnTo>
                    <a:pt x="722" y="1430"/>
                  </a:lnTo>
                  <a:lnTo>
                    <a:pt x="722" y="1432"/>
                  </a:lnTo>
                  <a:lnTo>
                    <a:pt x="720" y="1437"/>
                  </a:lnTo>
                  <a:lnTo>
                    <a:pt x="717" y="1437"/>
                  </a:lnTo>
                  <a:lnTo>
                    <a:pt x="717" y="1440"/>
                  </a:lnTo>
                  <a:lnTo>
                    <a:pt x="717" y="1442"/>
                  </a:lnTo>
                  <a:lnTo>
                    <a:pt x="717" y="1442"/>
                  </a:lnTo>
                  <a:lnTo>
                    <a:pt x="717" y="1444"/>
                  </a:lnTo>
                  <a:lnTo>
                    <a:pt x="717" y="1447"/>
                  </a:lnTo>
                  <a:lnTo>
                    <a:pt x="715" y="1449"/>
                  </a:lnTo>
                  <a:lnTo>
                    <a:pt x="713" y="1451"/>
                  </a:lnTo>
                  <a:lnTo>
                    <a:pt x="713" y="1451"/>
                  </a:lnTo>
                  <a:lnTo>
                    <a:pt x="713" y="1451"/>
                  </a:lnTo>
                  <a:lnTo>
                    <a:pt x="710" y="1451"/>
                  </a:lnTo>
                  <a:lnTo>
                    <a:pt x="710" y="1451"/>
                  </a:lnTo>
                  <a:lnTo>
                    <a:pt x="710" y="1451"/>
                  </a:lnTo>
                  <a:lnTo>
                    <a:pt x="708" y="1454"/>
                  </a:lnTo>
                  <a:lnTo>
                    <a:pt x="708" y="1454"/>
                  </a:lnTo>
                  <a:lnTo>
                    <a:pt x="708" y="1454"/>
                  </a:lnTo>
                  <a:lnTo>
                    <a:pt x="708" y="1456"/>
                  </a:lnTo>
                  <a:lnTo>
                    <a:pt x="708" y="1456"/>
                  </a:lnTo>
                  <a:lnTo>
                    <a:pt x="706" y="1458"/>
                  </a:lnTo>
                  <a:lnTo>
                    <a:pt x="703" y="1461"/>
                  </a:lnTo>
                  <a:lnTo>
                    <a:pt x="703" y="1463"/>
                  </a:lnTo>
                  <a:lnTo>
                    <a:pt x="703" y="1463"/>
                  </a:lnTo>
                  <a:lnTo>
                    <a:pt x="703" y="1463"/>
                  </a:lnTo>
                  <a:close/>
                  <a:moveTo>
                    <a:pt x="471" y="206"/>
                  </a:moveTo>
                  <a:lnTo>
                    <a:pt x="474" y="209"/>
                  </a:lnTo>
                  <a:lnTo>
                    <a:pt x="476" y="211"/>
                  </a:lnTo>
                  <a:lnTo>
                    <a:pt x="476" y="211"/>
                  </a:lnTo>
                  <a:lnTo>
                    <a:pt x="476" y="211"/>
                  </a:lnTo>
                  <a:lnTo>
                    <a:pt x="476" y="213"/>
                  </a:lnTo>
                  <a:lnTo>
                    <a:pt x="476" y="213"/>
                  </a:lnTo>
                  <a:lnTo>
                    <a:pt x="476" y="216"/>
                  </a:lnTo>
                  <a:lnTo>
                    <a:pt x="476" y="216"/>
                  </a:lnTo>
                  <a:lnTo>
                    <a:pt x="476" y="216"/>
                  </a:lnTo>
                  <a:lnTo>
                    <a:pt x="478" y="218"/>
                  </a:lnTo>
                  <a:lnTo>
                    <a:pt x="478" y="218"/>
                  </a:lnTo>
                  <a:lnTo>
                    <a:pt x="478" y="218"/>
                  </a:lnTo>
                  <a:lnTo>
                    <a:pt x="478" y="220"/>
                  </a:lnTo>
                  <a:lnTo>
                    <a:pt x="478" y="223"/>
                  </a:lnTo>
                  <a:lnTo>
                    <a:pt x="478" y="223"/>
                  </a:lnTo>
                  <a:lnTo>
                    <a:pt x="478" y="223"/>
                  </a:lnTo>
                  <a:lnTo>
                    <a:pt x="481" y="220"/>
                  </a:lnTo>
                  <a:lnTo>
                    <a:pt x="478" y="218"/>
                  </a:lnTo>
                  <a:lnTo>
                    <a:pt x="481" y="220"/>
                  </a:lnTo>
                  <a:lnTo>
                    <a:pt x="483" y="220"/>
                  </a:lnTo>
                  <a:lnTo>
                    <a:pt x="483" y="218"/>
                  </a:lnTo>
                  <a:lnTo>
                    <a:pt x="483" y="218"/>
                  </a:lnTo>
                  <a:lnTo>
                    <a:pt x="483" y="216"/>
                  </a:lnTo>
                  <a:lnTo>
                    <a:pt x="483" y="213"/>
                  </a:lnTo>
                  <a:lnTo>
                    <a:pt x="483" y="213"/>
                  </a:lnTo>
                  <a:lnTo>
                    <a:pt x="483" y="213"/>
                  </a:lnTo>
                  <a:lnTo>
                    <a:pt x="483" y="211"/>
                  </a:lnTo>
                  <a:lnTo>
                    <a:pt x="483" y="211"/>
                  </a:lnTo>
                  <a:lnTo>
                    <a:pt x="483" y="211"/>
                  </a:lnTo>
                  <a:lnTo>
                    <a:pt x="483" y="211"/>
                  </a:lnTo>
                  <a:lnTo>
                    <a:pt x="483" y="209"/>
                  </a:lnTo>
                  <a:lnTo>
                    <a:pt x="481" y="209"/>
                  </a:lnTo>
                  <a:lnTo>
                    <a:pt x="481" y="211"/>
                  </a:lnTo>
                  <a:lnTo>
                    <a:pt x="481" y="209"/>
                  </a:lnTo>
                  <a:lnTo>
                    <a:pt x="478" y="209"/>
                  </a:lnTo>
                  <a:lnTo>
                    <a:pt x="478" y="204"/>
                  </a:lnTo>
                  <a:lnTo>
                    <a:pt x="478" y="204"/>
                  </a:lnTo>
                  <a:lnTo>
                    <a:pt x="476" y="204"/>
                  </a:lnTo>
                  <a:lnTo>
                    <a:pt x="476" y="204"/>
                  </a:lnTo>
                  <a:lnTo>
                    <a:pt x="474" y="204"/>
                  </a:lnTo>
                  <a:lnTo>
                    <a:pt x="471" y="206"/>
                  </a:lnTo>
                  <a:lnTo>
                    <a:pt x="471" y="206"/>
                  </a:lnTo>
                  <a:lnTo>
                    <a:pt x="471" y="206"/>
                  </a:lnTo>
                  <a:close/>
                  <a:moveTo>
                    <a:pt x="717" y="1437"/>
                  </a:moveTo>
                  <a:lnTo>
                    <a:pt x="717" y="1435"/>
                  </a:lnTo>
                  <a:lnTo>
                    <a:pt x="720" y="1435"/>
                  </a:lnTo>
                  <a:lnTo>
                    <a:pt x="720" y="1432"/>
                  </a:lnTo>
                  <a:lnTo>
                    <a:pt x="720" y="1432"/>
                  </a:lnTo>
                  <a:lnTo>
                    <a:pt x="720" y="1432"/>
                  </a:lnTo>
                  <a:lnTo>
                    <a:pt x="720" y="1432"/>
                  </a:lnTo>
                  <a:lnTo>
                    <a:pt x="720" y="1432"/>
                  </a:lnTo>
                  <a:lnTo>
                    <a:pt x="715" y="1435"/>
                  </a:lnTo>
                  <a:lnTo>
                    <a:pt x="715" y="1435"/>
                  </a:lnTo>
                  <a:lnTo>
                    <a:pt x="715" y="1435"/>
                  </a:lnTo>
                  <a:lnTo>
                    <a:pt x="715" y="1435"/>
                  </a:lnTo>
                  <a:lnTo>
                    <a:pt x="713" y="1435"/>
                  </a:lnTo>
                  <a:lnTo>
                    <a:pt x="713" y="1437"/>
                  </a:lnTo>
                  <a:lnTo>
                    <a:pt x="710" y="1440"/>
                  </a:lnTo>
                  <a:lnTo>
                    <a:pt x="710" y="1440"/>
                  </a:lnTo>
                  <a:lnTo>
                    <a:pt x="708" y="1444"/>
                  </a:lnTo>
                  <a:lnTo>
                    <a:pt x="708" y="1447"/>
                  </a:lnTo>
                  <a:lnTo>
                    <a:pt x="706" y="1447"/>
                  </a:lnTo>
                  <a:lnTo>
                    <a:pt x="706" y="1449"/>
                  </a:lnTo>
                  <a:lnTo>
                    <a:pt x="706" y="1449"/>
                  </a:lnTo>
                  <a:lnTo>
                    <a:pt x="706" y="1451"/>
                  </a:lnTo>
                  <a:lnTo>
                    <a:pt x="708" y="1451"/>
                  </a:lnTo>
                  <a:lnTo>
                    <a:pt x="708" y="1451"/>
                  </a:lnTo>
                  <a:lnTo>
                    <a:pt x="713" y="1449"/>
                  </a:lnTo>
                  <a:lnTo>
                    <a:pt x="713" y="1449"/>
                  </a:lnTo>
                  <a:lnTo>
                    <a:pt x="715" y="1447"/>
                  </a:lnTo>
                  <a:lnTo>
                    <a:pt x="715" y="1447"/>
                  </a:lnTo>
                  <a:lnTo>
                    <a:pt x="715" y="1447"/>
                  </a:lnTo>
                  <a:lnTo>
                    <a:pt x="715" y="1444"/>
                  </a:lnTo>
                  <a:lnTo>
                    <a:pt x="717" y="1440"/>
                  </a:lnTo>
                  <a:lnTo>
                    <a:pt x="717" y="1440"/>
                  </a:lnTo>
                  <a:lnTo>
                    <a:pt x="717" y="1437"/>
                  </a:lnTo>
                  <a:lnTo>
                    <a:pt x="717" y="1437"/>
                  </a:lnTo>
                  <a:close/>
                  <a:moveTo>
                    <a:pt x="706" y="1454"/>
                  </a:moveTo>
                  <a:lnTo>
                    <a:pt x="706" y="1454"/>
                  </a:lnTo>
                  <a:lnTo>
                    <a:pt x="703" y="1456"/>
                  </a:lnTo>
                  <a:lnTo>
                    <a:pt x="703" y="1456"/>
                  </a:lnTo>
                  <a:lnTo>
                    <a:pt x="703" y="1456"/>
                  </a:lnTo>
                  <a:lnTo>
                    <a:pt x="703" y="1456"/>
                  </a:lnTo>
                  <a:lnTo>
                    <a:pt x="703" y="1456"/>
                  </a:lnTo>
                  <a:lnTo>
                    <a:pt x="703" y="1458"/>
                  </a:lnTo>
                  <a:lnTo>
                    <a:pt x="703" y="1458"/>
                  </a:lnTo>
                  <a:lnTo>
                    <a:pt x="703" y="1458"/>
                  </a:lnTo>
                  <a:lnTo>
                    <a:pt x="703" y="1458"/>
                  </a:lnTo>
                  <a:lnTo>
                    <a:pt x="706" y="1456"/>
                  </a:lnTo>
                  <a:lnTo>
                    <a:pt x="706" y="1456"/>
                  </a:lnTo>
                  <a:lnTo>
                    <a:pt x="706" y="1454"/>
                  </a:lnTo>
                  <a:lnTo>
                    <a:pt x="706" y="1454"/>
                  </a:lnTo>
                  <a:lnTo>
                    <a:pt x="706" y="1454"/>
                  </a:lnTo>
                  <a:close/>
                  <a:moveTo>
                    <a:pt x="1141" y="971"/>
                  </a:moveTo>
                  <a:lnTo>
                    <a:pt x="1139" y="971"/>
                  </a:lnTo>
                  <a:lnTo>
                    <a:pt x="1136" y="971"/>
                  </a:lnTo>
                  <a:lnTo>
                    <a:pt x="1136" y="971"/>
                  </a:lnTo>
                  <a:lnTo>
                    <a:pt x="1134" y="968"/>
                  </a:lnTo>
                  <a:lnTo>
                    <a:pt x="1134" y="966"/>
                  </a:lnTo>
                  <a:lnTo>
                    <a:pt x="1136" y="964"/>
                  </a:lnTo>
                  <a:lnTo>
                    <a:pt x="1139" y="964"/>
                  </a:lnTo>
                  <a:lnTo>
                    <a:pt x="1139" y="961"/>
                  </a:lnTo>
                  <a:lnTo>
                    <a:pt x="1139" y="961"/>
                  </a:lnTo>
                  <a:lnTo>
                    <a:pt x="1136" y="961"/>
                  </a:lnTo>
                  <a:lnTo>
                    <a:pt x="1136" y="961"/>
                  </a:lnTo>
                  <a:lnTo>
                    <a:pt x="1134" y="961"/>
                  </a:lnTo>
                  <a:lnTo>
                    <a:pt x="1134" y="959"/>
                  </a:lnTo>
                  <a:lnTo>
                    <a:pt x="1129" y="957"/>
                  </a:lnTo>
                  <a:lnTo>
                    <a:pt x="1124" y="957"/>
                  </a:lnTo>
                  <a:lnTo>
                    <a:pt x="1124" y="957"/>
                  </a:lnTo>
                  <a:lnTo>
                    <a:pt x="1122" y="957"/>
                  </a:lnTo>
                  <a:lnTo>
                    <a:pt x="1122" y="957"/>
                  </a:lnTo>
                  <a:lnTo>
                    <a:pt x="1122" y="957"/>
                  </a:lnTo>
                  <a:lnTo>
                    <a:pt x="1120" y="957"/>
                  </a:lnTo>
                  <a:lnTo>
                    <a:pt x="1120" y="957"/>
                  </a:lnTo>
                  <a:lnTo>
                    <a:pt x="1120" y="957"/>
                  </a:lnTo>
                  <a:lnTo>
                    <a:pt x="1120" y="957"/>
                  </a:lnTo>
                  <a:lnTo>
                    <a:pt x="1120" y="954"/>
                  </a:lnTo>
                  <a:lnTo>
                    <a:pt x="1122" y="954"/>
                  </a:lnTo>
                  <a:lnTo>
                    <a:pt x="1122" y="954"/>
                  </a:lnTo>
                  <a:lnTo>
                    <a:pt x="1122" y="954"/>
                  </a:lnTo>
                  <a:lnTo>
                    <a:pt x="1120" y="954"/>
                  </a:lnTo>
                  <a:lnTo>
                    <a:pt x="1120" y="954"/>
                  </a:lnTo>
                  <a:lnTo>
                    <a:pt x="1120" y="952"/>
                  </a:lnTo>
                  <a:lnTo>
                    <a:pt x="1117" y="952"/>
                  </a:lnTo>
                  <a:lnTo>
                    <a:pt x="1115" y="954"/>
                  </a:lnTo>
                  <a:lnTo>
                    <a:pt x="1113" y="957"/>
                  </a:lnTo>
                  <a:lnTo>
                    <a:pt x="1113" y="957"/>
                  </a:lnTo>
                  <a:lnTo>
                    <a:pt x="1113" y="957"/>
                  </a:lnTo>
                  <a:lnTo>
                    <a:pt x="1115" y="954"/>
                  </a:lnTo>
                  <a:lnTo>
                    <a:pt x="1115" y="952"/>
                  </a:lnTo>
                  <a:lnTo>
                    <a:pt x="1110" y="952"/>
                  </a:lnTo>
                  <a:lnTo>
                    <a:pt x="1108" y="952"/>
                  </a:lnTo>
                  <a:lnTo>
                    <a:pt x="1110" y="952"/>
                  </a:lnTo>
                  <a:lnTo>
                    <a:pt x="1124" y="950"/>
                  </a:lnTo>
                  <a:lnTo>
                    <a:pt x="1127" y="950"/>
                  </a:lnTo>
                  <a:lnTo>
                    <a:pt x="1129" y="950"/>
                  </a:lnTo>
                  <a:lnTo>
                    <a:pt x="1129" y="950"/>
                  </a:lnTo>
                  <a:lnTo>
                    <a:pt x="1131" y="952"/>
                  </a:lnTo>
                  <a:lnTo>
                    <a:pt x="1134" y="952"/>
                  </a:lnTo>
                  <a:lnTo>
                    <a:pt x="1134" y="950"/>
                  </a:lnTo>
                  <a:lnTo>
                    <a:pt x="1131" y="950"/>
                  </a:lnTo>
                  <a:lnTo>
                    <a:pt x="1131" y="950"/>
                  </a:lnTo>
                  <a:lnTo>
                    <a:pt x="1129" y="947"/>
                  </a:lnTo>
                  <a:lnTo>
                    <a:pt x="1127" y="942"/>
                  </a:lnTo>
                  <a:lnTo>
                    <a:pt x="1124" y="942"/>
                  </a:lnTo>
                  <a:lnTo>
                    <a:pt x="1120" y="940"/>
                  </a:lnTo>
                  <a:lnTo>
                    <a:pt x="1120" y="940"/>
                  </a:lnTo>
                  <a:lnTo>
                    <a:pt x="1120" y="938"/>
                  </a:lnTo>
                  <a:lnTo>
                    <a:pt x="1120" y="938"/>
                  </a:lnTo>
                  <a:lnTo>
                    <a:pt x="1117" y="938"/>
                  </a:lnTo>
                  <a:lnTo>
                    <a:pt x="1117" y="938"/>
                  </a:lnTo>
                  <a:lnTo>
                    <a:pt x="1115" y="938"/>
                  </a:lnTo>
                  <a:lnTo>
                    <a:pt x="1113" y="938"/>
                  </a:lnTo>
                  <a:lnTo>
                    <a:pt x="1113" y="938"/>
                  </a:lnTo>
                  <a:lnTo>
                    <a:pt x="1108" y="935"/>
                  </a:lnTo>
                  <a:lnTo>
                    <a:pt x="1108" y="935"/>
                  </a:lnTo>
                  <a:lnTo>
                    <a:pt x="1105" y="935"/>
                  </a:lnTo>
                  <a:lnTo>
                    <a:pt x="1105" y="935"/>
                  </a:lnTo>
                  <a:lnTo>
                    <a:pt x="1105" y="935"/>
                  </a:lnTo>
                  <a:lnTo>
                    <a:pt x="1103" y="935"/>
                  </a:lnTo>
                  <a:lnTo>
                    <a:pt x="1101" y="933"/>
                  </a:lnTo>
                  <a:lnTo>
                    <a:pt x="1098" y="933"/>
                  </a:lnTo>
                  <a:lnTo>
                    <a:pt x="1096" y="933"/>
                  </a:lnTo>
                  <a:lnTo>
                    <a:pt x="1096" y="933"/>
                  </a:lnTo>
                  <a:lnTo>
                    <a:pt x="1091" y="935"/>
                  </a:lnTo>
                  <a:lnTo>
                    <a:pt x="1089" y="935"/>
                  </a:lnTo>
                  <a:lnTo>
                    <a:pt x="1087" y="933"/>
                  </a:lnTo>
                  <a:lnTo>
                    <a:pt x="1084" y="933"/>
                  </a:lnTo>
                  <a:lnTo>
                    <a:pt x="1082" y="933"/>
                  </a:lnTo>
                  <a:lnTo>
                    <a:pt x="1079" y="933"/>
                  </a:lnTo>
                  <a:lnTo>
                    <a:pt x="1075" y="933"/>
                  </a:lnTo>
                  <a:lnTo>
                    <a:pt x="1061" y="938"/>
                  </a:lnTo>
                  <a:lnTo>
                    <a:pt x="1056" y="940"/>
                  </a:lnTo>
                  <a:lnTo>
                    <a:pt x="1049" y="942"/>
                  </a:lnTo>
                  <a:lnTo>
                    <a:pt x="1042" y="945"/>
                  </a:lnTo>
                  <a:lnTo>
                    <a:pt x="1039" y="947"/>
                  </a:lnTo>
                  <a:lnTo>
                    <a:pt x="1034" y="950"/>
                  </a:lnTo>
                  <a:lnTo>
                    <a:pt x="1025" y="957"/>
                  </a:lnTo>
                  <a:lnTo>
                    <a:pt x="1016" y="961"/>
                  </a:lnTo>
                  <a:lnTo>
                    <a:pt x="1008" y="966"/>
                  </a:lnTo>
                  <a:lnTo>
                    <a:pt x="997" y="980"/>
                  </a:lnTo>
                  <a:lnTo>
                    <a:pt x="992" y="983"/>
                  </a:lnTo>
                  <a:lnTo>
                    <a:pt x="980" y="997"/>
                  </a:lnTo>
                  <a:lnTo>
                    <a:pt x="971" y="1009"/>
                  </a:lnTo>
                  <a:lnTo>
                    <a:pt x="963" y="1016"/>
                  </a:lnTo>
                  <a:lnTo>
                    <a:pt x="961" y="1021"/>
                  </a:lnTo>
                  <a:lnTo>
                    <a:pt x="959" y="1023"/>
                  </a:lnTo>
                  <a:lnTo>
                    <a:pt x="952" y="1028"/>
                  </a:lnTo>
                  <a:lnTo>
                    <a:pt x="949" y="1032"/>
                  </a:lnTo>
                  <a:lnTo>
                    <a:pt x="947" y="1032"/>
                  </a:lnTo>
                  <a:lnTo>
                    <a:pt x="947" y="1035"/>
                  </a:lnTo>
                  <a:lnTo>
                    <a:pt x="945" y="1037"/>
                  </a:lnTo>
                  <a:lnTo>
                    <a:pt x="945" y="1037"/>
                  </a:lnTo>
                  <a:lnTo>
                    <a:pt x="935" y="1051"/>
                  </a:lnTo>
                  <a:lnTo>
                    <a:pt x="935" y="1051"/>
                  </a:lnTo>
                  <a:lnTo>
                    <a:pt x="933" y="1054"/>
                  </a:lnTo>
                  <a:lnTo>
                    <a:pt x="930" y="1054"/>
                  </a:lnTo>
                  <a:lnTo>
                    <a:pt x="930" y="1056"/>
                  </a:lnTo>
                  <a:lnTo>
                    <a:pt x="928" y="1058"/>
                  </a:lnTo>
                  <a:lnTo>
                    <a:pt x="928" y="1058"/>
                  </a:lnTo>
                  <a:lnTo>
                    <a:pt x="926" y="1061"/>
                  </a:lnTo>
                  <a:lnTo>
                    <a:pt x="926" y="1061"/>
                  </a:lnTo>
                  <a:lnTo>
                    <a:pt x="921" y="1068"/>
                  </a:lnTo>
                  <a:lnTo>
                    <a:pt x="921" y="1073"/>
                  </a:lnTo>
                  <a:lnTo>
                    <a:pt x="919" y="1073"/>
                  </a:lnTo>
                  <a:lnTo>
                    <a:pt x="916" y="1075"/>
                  </a:lnTo>
                  <a:lnTo>
                    <a:pt x="916" y="1077"/>
                  </a:lnTo>
                  <a:lnTo>
                    <a:pt x="914" y="1084"/>
                  </a:lnTo>
                  <a:lnTo>
                    <a:pt x="911" y="1087"/>
                  </a:lnTo>
                  <a:lnTo>
                    <a:pt x="909" y="1089"/>
                  </a:lnTo>
                  <a:lnTo>
                    <a:pt x="909" y="1092"/>
                  </a:lnTo>
                  <a:lnTo>
                    <a:pt x="909" y="1092"/>
                  </a:lnTo>
                  <a:lnTo>
                    <a:pt x="907" y="1096"/>
                  </a:lnTo>
                  <a:lnTo>
                    <a:pt x="904" y="1096"/>
                  </a:lnTo>
                  <a:lnTo>
                    <a:pt x="902" y="1099"/>
                  </a:lnTo>
                  <a:lnTo>
                    <a:pt x="902" y="1099"/>
                  </a:lnTo>
                  <a:lnTo>
                    <a:pt x="902" y="1101"/>
                  </a:lnTo>
                  <a:lnTo>
                    <a:pt x="897" y="1110"/>
                  </a:lnTo>
                  <a:lnTo>
                    <a:pt x="892" y="1115"/>
                  </a:lnTo>
                  <a:lnTo>
                    <a:pt x="890" y="1125"/>
                  </a:lnTo>
                  <a:lnTo>
                    <a:pt x="888" y="1132"/>
                  </a:lnTo>
                  <a:lnTo>
                    <a:pt x="885" y="1139"/>
                  </a:lnTo>
                  <a:lnTo>
                    <a:pt x="885" y="1141"/>
                  </a:lnTo>
                  <a:lnTo>
                    <a:pt x="885" y="1141"/>
                  </a:lnTo>
                  <a:lnTo>
                    <a:pt x="883" y="1144"/>
                  </a:lnTo>
                  <a:lnTo>
                    <a:pt x="881" y="1144"/>
                  </a:lnTo>
                  <a:lnTo>
                    <a:pt x="881" y="1146"/>
                  </a:lnTo>
                  <a:lnTo>
                    <a:pt x="878" y="1158"/>
                  </a:lnTo>
                  <a:lnTo>
                    <a:pt x="878" y="1158"/>
                  </a:lnTo>
                  <a:lnTo>
                    <a:pt x="878" y="1160"/>
                  </a:lnTo>
                  <a:lnTo>
                    <a:pt x="881" y="1160"/>
                  </a:lnTo>
                  <a:lnTo>
                    <a:pt x="881" y="1160"/>
                  </a:lnTo>
                  <a:lnTo>
                    <a:pt x="881" y="1163"/>
                  </a:lnTo>
                  <a:lnTo>
                    <a:pt x="881" y="1163"/>
                  </a:lnTo>
                  <a:lnTo>
                    <a:pt x="878" y="1165"/>
                  </a:lnTo>
                  <a:lnTo>
                    <a:pt x="876" y="1174"/>
                  </a:lnTo>
                  <a:lnTo>
                    <a:pt x="874" y="1186"/>
                  </a:lnTo>
                  <a:lnTo>
                    <a:pt x="871" y="1193"/>
                  </a:lnTo>
                  <a:lnTo>
                    <a:pt x="869" y="1196"/>
                  </a:lnTo>
                  <a:lnTo>
                    <a:pt x="869" y="1196"/>
                  </a:lnTo>
                  <a:lnTo>
                    <a:pt x="869" y="1198"/>
                  </a:lnTo>
                  <a:lnTo>
                    <a:pt x="869" y="1198"/>
                  </a:lnTo>
                  <a:lnTo>
                    <a:pt x="869" y="1198"/>
                  </a:lnTo>
                  <a:lnTo>
                    <a:pt x="866" y="1200"/>
                  </a:lnTo>
                  <a:lnTo>
                    <a:pt x="866" y="1200"/>
                  </a:lnTo>
                  <a:lnTo>
                    <a:pt x="866" y="1203"/>
                  </a:lnTo>
                  <a:lnTo>
                    <a:pt x="866" y="1210"/>
                  </a:lnTo>
                  <a:lnTo>
                    <a:pt x="866" y="1212"/>
                  </a:lnTo>
                  <a:lnTo>
                    <a:pt x="862" y="1219"/>
                  </a:lnTo>
                  <a:lnTo>
                    <a:pt x="862" y="1224"/>
                  </a:lnTo>
                  <a:lnTo>
                    <a:pt x="862" y="1231"/>
                  </a:lnTo>
                  <a:lnTo>
                    <a:pt x="857" y="1241"/>
                  </a:lnTo>
                  <a:lnTo>
                    <a:pt x="852" y="1255"/>
                  </a:lnTo>
                  <a:lnTo>
                    <a:pt x="852" y="1255"/>
                  </a:lnTo>
                  <a:lnTo>
                    <a:pt x="850" y="1257"/>
                  </a:lnTo>
                  <a:lnTo>
                    <a:pt x="845" y="1262"/>
                  </a:lnTo>
                  <a:lnTo>
                    <a:pt x="843" y="1264"/>
                  </a:lnTo>
                  <a:lnTo>
                    <a:pt x="843" y="1267"/>
                  </a:lnTo>
                  <a:lnTo>
                    <a:pt x="843" y="1267"/>
                  </a:lnTo>
                  <a:lnTo>
                    <a:pt x="843" y="1267"/>
                  </a:lnTo>
                  <a:lnTo>
                    <a:pt x="840" y="1269"/>
                  </a:lnTo>
                  <a:lnTo>
                    <a:pt x="840" y="1269"/>
                  </a:lnTo>
                  <a:lnTo>
                    <a:pt x="840" y="1269"/>
                  </a:lnTo>
                  <a:lnTo>
                    <a:pt x="840" y="1271"/>
                  </a:lnTo>
                  <a:lnTo>
                    <a:pt x="838" y="1271"/>
                  </a:lnTo>
                  <a:lnTo>
                    <a:pt x="838" y="1271"/>
                  </a:lnTo>
                  <a:lnTo>
                    <a:pt x="838" y="1271"/>
                  </a:lnTo>
                  <a:lnTo>
                    <a:pt x="836" y="1271"/>
                  </a:lnTo>
                  <a:lnTo>
                    <a:pt x="836" y="1271"/>
                  </a:lnTo>
                  <a:lnTo>
                    <a:pt x="833" y="1276"/>
                  </a:lnTo>
                  <a:lnTo>
                    <a:pt x="831" y="1279"/>
                  </a:lnTo>
                  <a:lnTo>
                    <a:pt x="826" y="1281"/>
                  </a:lnTo>
                  <a:lnTo>
                    <a:pt x="824" y="1283"/>
                  </a:lnTo>
                  <a:lnTo>
                    <a:pt x="824" y="1283"/>
                  </a:lnTo>
                  <a:lnTo>
                    <a:pt x="824" y="1288"/>
                  </a:lnTo>
                  <a:lnTo>
                    <a:pt x="821" y="1288"/>
                  </a:lnTo>
                  <a:lnTo>
                    <a:pt x="821" y="1290"/>
                  </a:lnTo>
                  <a:lnTo>
                    <a:pt x="819" y="1293"/>
                  </a:lnTo>
                  <a:lnTo>
                    <a:pt x="819" y="1293"/>
                  </a:lnTo>
                  <a:lnTo>
                    <a:pt x="798" y="1312"/>
                  </a:lnTo>
                  <a:lnTo>
                    <a:pt x="795" y="1314"/>
                  </a:lnTo>
                  <a:lnTo>
                    <a:pt x="793" y="1312"/>
                  </a:lnTo>
                  <a:lnTo>
                    <a:pt x="791" y="1312"/>
                  </a:lnTo>
                  <a:lnTo>
                    <a:pt x="791" y="1312"/>
                  </a:lnTo>
                  <a:lnTo>
                    <a:pt x="788" y="1312"/>
                  </a:lnTo>
                  <a:lnTo>
                    <a:pt x="788" y="1316"/>
                  </a:lnTo>
                  <a:lnTo>
                    <a:pt x="786" y="1319"/>
                  </a:lnTo>
                  <a:lnTo>
                    <a:pt x="784" y="1321"/>
                  </a:lnTo>
                  <a:lnTo>
                    <a:pt x="784" y="1324"/>
                  </a:lnTo>
                  <a:lnTo>
                    <a:pt x="784" y="1324"/>
                  </a:lnTo>
                  <a:lnTo>
                    <a:pt x="784" y="1326"/>
                  </a:lnTo>
                  <a:lnTo>
                    <a:pt x="781" y="1326"/>
                  </a:lnTo>
                  <a:lnTo>
                    <a:pt x="779" y="1326"/>
                  </a:lnTo>
                  <a:lnTo>
                    <a:pt x="774" y="1331"/>
                  </a:lnTo>
                  <a:lnTo>
                    <a:pt x="774" y="1333"/>
                  </a:lnTo>
                  <a:lnTo>
                    <a:pt x="774" y="1335"/>
                  </a:lnTo>
                  <a:lnTo>
                    <a:pt x="774" y="1335"/>
                  </a:lnTo>
                  <a:lnTo>
                    <a:pt x="774" y="1340"/>
                  </a:lnTo>
                  <a:lnTo>
                    <a:pt x="774" y="1342"/>
                  </a:lnTo>
                  <a:lnTo>
                    <a:pt x="767" y="1347"/>
                  </a:lnTo>
                  <a:lnTo>
                    <a:pt x="765" y="1350"/>
                  </a:lnTo>
                  <a:lnTo>
                    <a:pt x="762" y="1352"/>
                  </a:lnTo>
                  <a:lnTo>
                    <a:pt x="762" y="1352"/>
                  </a:lnTo>
                  <a:lnTo>
                    <a:pt x="760" y="1359"/>
                  </a:lnTo>
                  <a:lnTo>
                    <a:pt x="758" y="1361"/>
                  </a:lnTo>
                  <a:lnTo>
                    <a:pt x="755" y="1364"/>
                  </a:lnTo>
                  <a:lnTo>
                    <a:pt x="755" y="1366"/>
                  </a:lnTo>
                  <a:lnTo>
                    <a:pt x="755" y="1369"/>
                  </a:lnTo>
                  <a:lnTo>
                    <a:pt x="758" y="1369"/>
                  </a:lnTo>
                  <a:lnTo>
                    <a:pt x="755" y="1373"/>
                  </a:lnTo>
                  <a:lnTo>
                    <a:pt x="753" y="1373"/>
                  </a:lnTo>
                  <a:lnTo>
                    <a:pt x="748" y="1378"/>
                  </a:lnTo>
                  <a:lnTo>
                    <a:pt x="748" y="1380"/>
                  </a:lnTo>
                  <a:lnTo>
                    <a:pt x="746" y="1380"/>
                  </a:lnTo>
                  <a:lnTo>
                    <a:pt x="743" y="1380"/>
                  </a:lnTo>
                  <a:lnTo>
                    <a:pt x="743" y="1383"/>
                  </a:lnTo>
                  <a:lnTo>
                    <a:pt x="741" y="1383"/>
                  </a:lnTo>
                  <a:lnTo>
                    <a:pt x="741" y="1385"/>
                  </a:lnTo>
                  <a:lnTo>
                    <a:pt x="741" y="1387"/>
                  </a:lnTo>
                  <a:lnTo>
                    <a:pt x="739" y="1387"/>
                  </a:lnTo>
                  <a:lnTo>
                    <a:pt x="739" y="1390"/>
                  </a:lnTo>
                  <a:lnTo>
                    <a:pt x="734" y="1392"/>
                  </a:lnTo>
                  <a:lnTo>
                    <a:pt x="734" y="1392"/>
                  </a:lnTo>
                  <a:lnTo>
                    <a:pt x="734" y="1395"/>
                  </a:lnTo>
                  <a:lnTo>
                    <a:pt x="734" y="1395"/>
                  </a:lnTo>
                  <a:lnTo>
                    <a:pt x="734" y="1395"/>
                  </a:lnTo>
                  <a:lnTo>
                    <a:pt x="734" y="1397"/>
                  </a:lnTo>
                  <a:lnTo>
                    <a:pt x="734" y="1397"/>
                  </a:lnTo>
                  <a:lnTo>
                    <a:pt x="734" y="1399"/>
                  </a:lnTo>
                  <a:lnTo>
                    <a:pt x="734" y="1402"/>
                  </a:lnTo>
                  <a:lnTo>
                    <a:pt x="734" y="1402"/>
                  </a:lnTo>
                  <a:lnTo>
                    <a:pt x="734" y="1404"/>
                  </a:lnTo>
                  <a:lnTo>
                    <a:pt x="734" y="1406"/>
                  </a:lnTo>
                  <a:lnTo>
                    <a:pt x="734" y="1406"/>
                  </a:lnTo>
                  <a:lnTo>
                    <a:pt x="734" y="1411"/>
                  </a:lnTo>
                  <a:lnTo>
                    <a:pt x="727" y="1425"/>
                  </a:lnTo>
                  <a:lnTo>
                    <a:pt x="727" y="1425"/>
                  </a:lnTo>
                  <a:lnTo>
                    <a:pt x="727" y="1430"/>
                  </a:lnTo>
                  <a:lnTo>
                    <a:pt x="727" y="1432"/>
                  </a:lnTo>
                  <a:lnTo>
                    <a:pt x="729" y="1435"/>
                  </a:lnTo>
                  <a:lnTo>
                    <a:pt x="729" y="1435"/>
                  </a:lnTo>
                  <a:lnTo>
                    <a:pt x="729" y="1437"/>
                  </a:lnTo>
                  <a:lnTo>
                    <a:pt x="729" y="1437"/>
                  </a:lnTo>
                  <a:lnTo>
                    <a:pt x="729" y="1440"/>
                  </a:lnTo>
                  <a:lnTo>
                    <a:pt x="727" y="1440"/>
                  </a:lnTo>
                  <a:lnTo>
                    <a:pt x="727" y="1444"/>
                  </a:lnTo>
                  <a:lnTo>
                    <a:pt x="727" y="1447"/>
                  </a:lnTo>
                  <a:lnTo>
                    <a:pt x="727" y="1447"/>
                  </a:lnTo>
                  <a:lnTo>
                    <a:pt x="729" y="1449"/>
                  </a:lnTo>
                  <a:lnTo>
                    <a:pt x="732" y="1451"/>
                  </a:lnTo>
                  <a:lnTo>
                    <a:pt x="732" y="1451"/>
                  </a:lnTo>
                  <a:lnTo>
                    <a:pt x="732" y="1454"/>
                  </a:lnTo>
                  <a:lnTo>
                    <a:pt x="729" y="1456"/>
                  </a:lnTo>
                  <a:lnTo>
                    <a:pt x="729" y="1456"/>
                  </a:lnTo>
                  <a:lnTo>
                    <a:pt x="729" y="1456"/>
                  </a:lnTo>
                  <a:lnTo>
                    <a:pt x="729" y="1456"/>
                  </a:lnTo>
                  <a:lnTo>
                    <a:pt x="727" y="1456"/>
                  </a:lnTo>
                  <a:lnTo>
                    <a:pt x="727" y="1456"/>
                  </a:lnTo>
                  <a:lnTo>
                    <a:pt x="724" y="1456"/>
                  </a:lnTo>
                  <a:lnTo>
                    <a:pt x="720" y="1458"/>
                  </a:lnTo>
                  <a:lnTo>
                    <a:pt x="720" y="1458"/>
                  </a:lnTo>
                  <a:lnTo>
                    <a:pt x="720" y="1458"/>
                  </a:lnTo>
                  <a:lnTo>
                    <a:pt x="717" y="1461"/>
                  </a:lnTo>
                  <a:lnTo>
                    <a:pt x="717" y="1461"/>
                  </a:lnTo>
                  <a:lnTo>
                    <a:pt x="717" y="1463"/>
                  </a:lnTo>
                  <a:lnTo>
                    <a:pt x="717" y="1463"/>
                  </a:lnTo>
                  <a:lnTo>
                    <a:pt x="715" y="1468"/>
                  </a:lnTo>
                  <a:lnTo>
                    <a:pt x="713" y="1468"/>
                  </a:lnTo>
                  <a:lnTo>
                    <a:pt x="713" y="1468"/>
                  </a:lnTo>
                  <a:lnTo>
                    <a:pt x="713" y="1470"/>
                  </a:lnTo>
                  <a:lnTo>
                    <a:pt x="710" y="1470"/>
                  </a:lnTo>
                  <a:lnTo>
                    <a:pt x="708" y="1477"/>
                  </a:lnTo>
                  <a:lnTo>
                    <a:pt x="708" y="1480"/>
                  </a:lnTo>
                  <a:lnTo>
                    <a:pt x="706" y="1482"/>
                  </a:lnTo>
                  <a:lnTo>
                    <a:pt x="698" y="1484"/>
                  </a:lnTo>
                  <a:lnTo>
                    <a:pt x="698" y="1484"/>
                  </a:lnTo>
                  <a:lnTo>
                    <a:pt x="696" y="1487"/>
                  </a:lnTo>
                  <a:lnTo>
                    <a:pt x="696" y="1489"/>
                  </a:lnTo>
                  <a:lnTo>
                    <a:pt x="691" y="1492"/>
                  </a:lnTo>
                  <a:lnTo>
                    <a:pt x="689" y="1492"/>
                  </a:lnTo>
                  <a:lnTo>
                    <a:pt x="689" y="1494"/>
                  </a:lnTo>
                  <a:lnTo>
                    <a:pt x="689" y="1496"/>
                  </a:lnTo>
                  <a:lnTo>
                    <a:pt x="687" y="1496"/>
                  </a:lnTo>
                  <a:lnTo>
                    <a:pt x="687" y="1496"/>
                  </a:lnTo>
                  <a:lnTo>
                    <a:pt x="687" y="1496"/>
                  </a:lnTo>
                  <a:lnTo>
                    <a:pt x="687" y="1499"/>
                  </a:lnTo>
                  <a:lnTo>
                    <a:pt x="687" y="1499"/>
                  </a:lnTo>
                  <a:lnTo>
                    <a:pt x="687" y="1499"/>
                  </a:lnTo>
                  <a:lnTo>
                    <a:pt x="687" y="1503"/>
                  </a:lnTo>
                  <a:lnTo>
                    <a:pt x="684" y="1506"/>
                  </a:lnTo>
                  <a:lnTo>
                    <a:pt x="677" y="1513"/>
                  </a:lnTo>
                  <a:lnTo>
                    <a:pt x="672" y="1515"/>
                  </a:lnTo>
                  <a:lnTo>
                    <a:pt x="672" y="1515"/>
                  </a:lnTo>
                  <a:lnTo>
                    <a:pt x="680" y="1513"/>
                  </a:lnTo>
                  <a:lnTo>
                    <a:pt x="684" y="1511"/>
                  </a:lnTo>
                  <a:lnTo>
                    <a:pt x="691" y="1511"/>
                  </a:lnTo>
                  <a:lnTo>
                    <a:pt x="696" y="1508"/>
                  </a:lnTo>
                  <a:lnTo>
                    <a:pt x="703" y="1506"/>
                  </a:lnTo>
                  <a:lnTo>
                    <a:pt x="715" y="1501"/>
                  </a:lnTo>
                  <a:lnTo>
                    <a:pt x="720" y="1499"/>
                  </a:lnTo>
                  <a:lnTo>
                    <a:pt x="727" y="1496"/>
                  </a:lnTo>
                  <a:lnTo>
                    <a:pt x="732" y="1494"/>
                  </a:lnTo>
                  <a:lnTo>
                    <a:pt x="739" y="1494"/>
                  </a:lnTo>
                  <a:lnTo>
                    <a:pt x="743" y="1492"/>
                  </a:lnTo>
                  <a:lnTo>
                    <a:pt x="755" y="1487"/>
                  </a:lnTo>
                  <a:lnTo>
                    <a:pt x="762" y="1484"/>
                  </a:lnTo>
                  <a:lnTo>
                    <a:pt x="767" y="1482"/>
                  </a:lnTo>
                  <a:lnTo>
                    <a:pt x="774" y="1480"/>
                  </a:lnTo>
                  <a:lnTo>
                    <a:pt x="786" y="1475"/>
                  </a:lnTo>
                  <a:lnTo>
                    <a:pt x="803" y="1470"/>
                  </a:lnTo>
                  <a:lnTo>
                    <a:pt x="810" y="1468"/>
                  </a:lnTo>
                  <a:lnTo>
                    <a:pt x="814" y="1466"/>
                  </a:lnTo>
                  <a:lnTo>
                    <a:pt x="821" y="1463"/>
                  </a:lnTo>
                  <a:lnTo>
                    <a:pt x="826" y="1461"/>
                  </a:lnTo>
                  <a:lnTo>
                    <a:pt x="833" y="1458"/>
                  </a:lnTo>
                  <a:lnTo>
                    <a:pt x="838" y="1456"/>
                  </a:lnTo>
                  <a:lnTo>
                    <a:pt x="845" y="1454"/>
                  </a:lnTo>
                  <a:lnTo>
                    <a:pt x="850" y="1451"/>
                  </a:lnTo>
                  <a:lnTo>
                    <a:pt x="857" y="1449"/>
                  </a:lnTo>
                  <a:lnTo>
                    <a:pt x="862" y="1447"/>
                  </a:lnTo>
                  <a:lnTo>
                    <a:pt x="862" y="1444"/>
                  </a:lnTo>
                  <a:lnTo>
                    <a:pt x="862" y="1444"/>
                  </a:lnTo>
                  <a:lnTo>
                    <a:pt x="862" y="1442"/>
                  </a:lnTo>
                  <a:lnTo>
                    <a:pt x="862" y="1437"/>
                  </a:lnTo>
                  <a:lnTo>
                    <a:pt x="862" y="1437"/>
                  </a:lnTo>
                  <a:lnTo>
                    <a:pt x="862" y="1435"/>
                  </a:lnTo>
                  <a:lnTo>
                    <a:pt x="862" y="1435"/>
                  </a:lnTo>
                  <a:lnTo>
                    <a:pt x="862" y="1430"/>
                  </a:lnTo>
                  <a:lnTo>
                    <a:pt x="862" y="1428"/>
                  </a:lnTo>
                  <a:lnTo>
                    <a:pt x="859" y="1428"/>
                  </a:lnTo>
                  <a:lnTo>
                    <a:pt x="859" y="1428"/>
                  </a:lnTo>
                  <a:lnTo>
                    <a:pt x="859" y="1428"/>
                  </a:lnTo>
                  <a:lnTo>
                    <a:pt x="862" y="1425"/>
                  </a:lnTo>
                  <a:lnTo>
                    <a:pt x="862" y="1423"/>
                  </a:lnTo>
                  <a:lnTo>
                    <a:pt x="862" y="1421"/>
                  </a:lnTo>
                  <a:lnTo>
                    <a:pt x="864" y="1421"/>
                  </a:lnTo>
                  <a:lnTo>
                    <a:pt x="864" y="1418"/>
                  </a:lnTo>
                  <a:lnTo>
                    <a:pt x="866" y="1418"/>
                  </a:lnTo>
                  <a:lnTo>
                    <a:pt x="871" y="1421"/>
                  </a:lnTo>
                  <a:lnTo>
                    <a:pt x="874" y="1421"/>
                  </a:lnTo>
                  <a:lnTo>
                    <a:pt x="876" y="1421"/>
                  </a:lnTo>
                  <a:lnTo>
                    <a:pt x="876" y="1418"/>
                  </a:lnTo>
                  <a:lnTo>
                    <a:pt x="876" y="1416"/>
                  </a:lnTo>
                  <a:lnTo>
                    <a:pt x="876" y="1413"/>
                  </a:lnTo>
                  <a:lnTo>
                    <a:pt x="878" y="1413"/>
                  </a:lnTo>
                  <a:lnTo>
                    <a:pt x="878" y="1411"/>
                  </a:lnTo>
                  <a:lnTo>
                    <a:pt x="878" y="1411"/>
                  </a:lnTo>
                  <a:lnTo>
                    <a:pt x="881" y="1411"/>
                  </a:lnTo>
                  <a:lnTo>
                    <a:pt x="881" y="1409"/>
                  </a:lnTo>
                  <a:lnTo>
                    <a:pt x="881" y="1409"/>
                  </a:lnTo>
                  <a:lnTo>
                    <a:pt x="881" y="1406"/>
                  </a:lnTo>
                  <a:lnTo>
                    <a:pt x="883" y="1406"/>
                  </a:lnTo>
                  <a:lnTo>
                    <a:pt x="885" y="1406"/>
                  </a:lnTo>
                  <a:lnTo>
                    <a:pt x="890" y="1413"/>
                  </a:lnTo>
                  <a:lnTo>
                    <a:pt x="890" y="1413"/>
                  </a:lnTo>
                  <a:lnTo>
                    <a:pt x="892" y="1413"/>
                  </a:lnTo>
                  <a:lnTo>
                    <a:pt x="892" y="1411"/>
                  </a:lnTo>
                  <a:lnTo>
                    <a:pt x="890" y="1411"/>
                  </a:lnTo>
                  <a:lnTo>
                    <a:pt x="890" y="1409"/>
                  </a:lnTo>
                  <a:lnTo>
                    <a:pt x="890" y="1409"/>
                  </a:lnTo>
                  <a:lnTo>
                    <a:pt x="892" y="1406"/>
                  </a:lnTo>
                  <a:lnTo>
                    <a:pt x="892" y="1406"/>
                  </a:lnTo>
                  <a:lnTo>
                    <a:pt x="892" y="1404"/>
                  </a:lnTo>
                  <a:lnTo>
                    <a:pt x="890" y="1402"/>
                  </a:lnTo>
                  <a:lnTo>
                    <a:pt x="890" y="1399"/>
                  </a:lnTo>
                  <a:lnTo>
                    <a:pt x="890" y="1397"/>
                  </a:lnTo>
                  <a:lnTo>
                    <a:pt x="890" y="1397"/>
                  </a:lnTo>
                  <a:lnTo>
                    <a:pt x="890" y="1395"/>
                  </a:lnTo>
                  <a:lnTo>
                    <a:pt x="892" y="1395"/>
                  </a:lnTo>
                  <a:lnTo>
                    <a:pt x="892" y="1395"/>
                  </a:lnTo>
                  <a:lnTo>
                    <a:pt x="895" y="1397"/>
                  </a:lnTo>
                  <a:lnTo>
                    <a:pt x="897" y="1397"/>
                  </a:lnTo>
                  <a:lnTo>
                    <a:pt x="900" y="1397"/>
                  </a:lnTo>
                  <a:lnTo>
                    <a:pt x="900" y="1395"/>
                  </a:lnTo>
                  <a:lnTo>
                    <a:pt x="900" y="1395"/>
                  </a:lnTo>
                  <a:lnTo>
                    <a:pt x="900" y="1392"/>
                  </a:lnTo>
                  <a:lnTo>
                    <a:pt x="897" y="1392"/>
                  </a:lnTo>
                  <a:lnTo>
                    <a:pt x="895" y="1392"/>
                  </a:lnTo>
                  <a:lnTo>
                    <a:pt x="892" y="1390"/>
                  </a:lnTo>
                  <a:lnTo>
                    <a:pt x="892" y="1390"/>
                  </a:lnTo>
                  <a:lnTo>
                    <a:pt x="892" y="1387"/>
                  </a:lnTo>
                  <a:lnTo>
                    <a:pt x="892" y="1380"/>
                  </a:lnTo>
                  <a:lnTo>
                    <a:pt x="895" y="1371"/>
                  </a:lnTo>
                  <a:lnTo>
                    <a:pt x="895" y="1371"/>
                  </a:lnTo>
                  <a:lnTo>
                    <a:pt x="900" y="1369"/>
                  </a:lnTo>
                  <a:lnTo>
                    <a:pt x="900" y="1366"/>
                  </a:lnTo>
                  <a:lnTo>
                    <a:pt x="900" y="1364"/>
                  </a:lnTo>
                  <a:lnTo>
                    <a:pt x="902" y="1364"/>
                  </a:lnTo>
                  <a:lnTo>
                    <a:pt x="902" y="1364"/>
                  </a:lnTo>
                  <a:lnTo>
                    <a:pt x="902" y="1361"/>
                  </a:lnTo>
                  <a:lnTo>
                    <a:pt x="902" y="1361"/>
                  </a:lnTo>
                  <a:lnTo>
                    <a:pt x="902" y="1359"/>
                  </a:lnTo>
                  <a:lnTo>
                    <a:pt x="902" y="1357"/>
                  </a:lnTo>
                  <a:lnTo>
                    <a:pt x="902" y="1357"/>
                  </a:lnTo>
                  <a:lnTo>
                    <a:pt x="902" y="1357"/>
                  </a:lnTo>
                  <a:lnTo>
                    <a:pt x="900" y="1357"/>
                  </a:lnTo>
                  <a:lnTo>
                    <a:pt x="900" y="1354"/>
                  </a:lnTo>
                  <a:lnTo>
                    <a:pt x="900" y="1354"/>
                  </a:lnTo>
                  <a:lnTo>
                    <a:pt x="902" y="1352"/>
                  </a:lnTo>
                  <a:lnTo>
                    <a:pt x="904" y="1347"/>
                  </a:lnTo>
                  <a:lnTo>
                    <a:pt x="904" y="1345"/>
                  </a:lnTo>
                  <a:lnTo>
                    <a:pt x="904" y="1340"/>
                  </a:lnTo>
                  <a:lnTo>
                    <a:pt x="904" y="1338"/>
                  </a:lnTo>
                  <a:lnTo>
                    <a:pt x="904" y="1338"/>
                  </a:lnTo>
                  <a:lnTo>
                    <a:pt x="902" y="1338"/>
                  </a:lnTo>
                  <a:lnTo>
                    <a:pt x="902" y="1338"/>
                  </a:lnTo>
                  <a:lnTo>
                    <a:pt x="900" y="1338"/>
                  </a:lnTo>
                  <a:lnTo>
                    <a:pt x="900" y="1335"/>
                  </a:lnTo>
                  <a:lnTo>
                    <a:pt x="900" y="1333"/>
                  </a:lnTo>
                  <a:lnTo>
                    <a:pt x="900" y="1333"/>
                  </a:lnTo>
                  <a:lnTo>
                    <a:pt x="900" y="1331"/>
                  </a:lnTo>
                  <a:lnTo>
                    <a:pt x="900" y="1331"/>
                  </a:lnTo>
                  <a:lnTo>
                    <a:pt x="900" y="1331"/>
                  </a:lnTo>
                  <a:lnTo>
                    <a:pt x="900" y="1331"/>
                  </a:lnTo>
                  <a:lnTo>
                    <a:pt x="897" y="1331"/>
                  </a:lnTo>
                  <a:lnTo>
                    <a:pt x="897" y="1331"/>
                  </a:lnTo>
                  <a:lnTo>
                    <a:pt x="897" y="1328"/>
                  </a:lnTo>
                  <a:lnTo>
                    <a:pt x="897" y="1328"/>
                  </a:lnTo>
                  <a:lnTo>
                    <a:pt x="897" y="1328"/>
                  </a:lnTo>
                  <a:lnTo>
                    <a:pt x="900" y="1326"/>
                  </a:lnTo>
                  <a:lnTo>
                    <a:pt x="900" y="1324"/>
                  </a:lnTo>
                  <a:lnTo>
                    <a:pt x="900" y="1321"/>
                  </a:lnTo>
                  <a:lnTo>
                    <a:pt x="897" y="1321"/>
                  </a:lnTo>
                  <a:lnTo>
                    <a:pt x="897" y="1319"/>
                  </a:lnTo>
                  <a:lnTo>
                    <a:pt x="895" y="1319"/>
                  </a:lnTo>
                  <a:lnTo>
                    <a:pt x="895" y="1316"/>
                  </a:lnTo>
                  <a:lnTo>
                    <a:pt x="895" y="1312"/>
                  </a:lnTo>
                  <a:lnTo>
                    <a:pt x="895" y="1309"/>
                  </a:lnTo>
                  <a:lnTo>
                    <a:pt x="895" y="1307"/>
                  </a:lnTo>
                  <a:lnTo>
                    <a:pt x="895" y="1307"/>
                  </a:lnTo>
                  <a:lnTo>
                    <a:pt x="895" y="1307"/>
                  </a:lnTo>
                  <a:lnTo>
                    <a:pt x="895" y="1305"/>
                  </a:lnTo>
                  <a:lnTo>
                    <a:pt x="895" y="1302"/>
                  </a:lnTo>
                  <a:lnTo>
                    <a:pt x="895" y="1300"/>
                  </a:lnTo>
                  <a:lnTo>
                    <a:pt x="897" y="1300"/>
                  </a:lnTo>
                  <a:lnTo>
                    <a:pt x="900" y="1295"/>
                  </a:lnTo>
                  <a:lnTo>
                    <a:pt x="900" y="1293"/>
                  </a:lnTo>
                  <a:lnTo>
                    <a:pt x="897" y="1286"/>
                  </a:lnTo>
                  <a:lnTo>
                    <a:pt x="895" y="1276"/>
                  </a:lnTo>
                  <a:lnTo>
                    <a:pt x="895" y="1271"/>
                  </a:lnTo>
                  <a:lnTo>
                    <a:pt x="892" y="1269"/>
                  </a:lnTo>
                  <a:lnTo>
                    <a:pt x="895" y="1267"/>
                  </a:lnTo>
                  <a:lnTo>
                    <a:pt x="895" y="1257"/>
                  </a:lnTo>
                  <a:lnTo>
                    <a:pt x="897" y="1248"/>
                  </a:lnTo>
                  <a:lnTo>
                    <a:pt x="900" y="1238"/>
                  </a:lnTo>
                  <a:lnTo>
                    <a:pt x="902" y="1226"/>
                  </a:lnTo>
                  <a:lnTo>
                    <a:pt x="904" y="1217"/>
                  </a:lnTo>
                  <a:lnTo>
                    <a:pt x="907" y="1208"/>
                  </a:lnTo>
                  <a:lnTo>
                    <a:pt x="907" y="1198"/>
                  </a:lnTo>
                  <a:lnTo>
                    <a:pt x="909" y="1189"/>
                  </a:lnTo>
                  <a:lnTo>
                    <a:pt x="909" y="1186"/>
                  </a:lnTo>
                  <a:lnTo>
                    <a:pt x="911" y="1186"/>
                  </a:lnTo>
                  <a:lnTo>
                    <a:pt x="911" y="1186"/>
                  </a:lnTo>
                  <a:lnTo>
                    <a:pt x="921" y="1184"/>
                  </a:lnTo>
                  <a:lnTo>
                    <a:pt x="923" y="1186"/>
                  </a:lnTo>
                  <a:lnTo>
                    <a:pt x="923" y="1189"/>
                  </a:lnTo>
                  <a:lnTo>
                    <a:pt x="926" y="1193"/>
                  </a:lnTo>
                  <a:lnTo>
                    <a:pt x="926" y="1196"/>
                  </a:lnTo>
                  <a:lnTo>
                    <a:pt x="926" y="1196"/>
                  </a:lnTo>
                  <a:lnTo>
                    <a:pt x="926" y="1196"/>
                  </a:lnTo>
                  <a:lnTo>
                    <a:pt x="926" y="1196"/>
                  </a:lnTo>
                  <a:lnTo>
                    <a:pt x="930" y="1193"/>
                  </a:lnTo>
                  <a:lnTo>
                    <a:pt x="933" y="1189"/>
                  </a:lnTo>
                  <a:lnTo>
                    <a:pt x="937" y="1186"/>
                  </a:lnTo>
                  <a:lnTo>
                    <a:pt x="940" y="1184"/>
                  </a:lnTo>
                  <a:lnTo>
                    <a:pt x="947" y="1177"/>
                  </a:lnTo>
                  <a:lnTo>
                    <a:pt x="949" y="1174"/>
                  </a:lnTo>
                  <a:lnTo>
                    <a:pt x="949" y="1172"/>
                  </a:lnTo>
                  <a:lnTo>
                    <a:pt x="949" y="1170"/>
                  </a:lnTo>
                  <a:lnTo>
                    <a:pt x="952" y="1167"/>
                  </a:lnTo>
                  <a:lnTo>
                    <a:pt x="952" y="1165"/>
                  </a:lnTo>
                  <a:lnTo>
                    <a:pt x="954" y="1163"/>
                  </a:lnTo>
                  <a:lnTo>
                    <a:pt x="954" y="1160"/>
                  </a:lnTo>
                  <a:lnTo>
                    <a:pt x="954" y="1158"/>
                  </a:lnTo>
                  <a:lnTo>
                    <a:pt x="954" y="1155"/>
                  </a:lnTo>
                  <a:lnTo>
                    <a:pt x="954" y="1153"/>
                  </a:lnTo>
                  <a:lnTo>
                    <a:pt x="952" y="1151"/>
                  </a:lnTo>
                  <a:lnTo>
                    <a:pt x="952" y="1148"/>
                  </a:lnTo>
                  <a:lnTo>
                    <a:pt x="949" y="1146"/>
                  </a:lnTo>
                  <a:lnTo>
                    <a:pt x="947" y="1139"/>
                  </a:lnTo>
                  <a:lnTo>
                    <a:pt x="945" y="1137"/>
                  </a:lnTo>
                  <a:lnTo>
                    <a:pt x="945" y="1132"/>
                  </a:lnTo>
                  <a:lnTo>
                    <a:pt x="942" y="1129"/>
                  </a:lnTo>
                  <a:lnTo>
                    <a:pt x="942" y="1127"/>
                  </a:lnTo>
                  <a:lnTo>
                    <a:pt x="945" y="1125"/>
                  </a:lnTo>
                  <a:lnTo>
                    <a:pt x="947" y="1125"/>
                  </a:lnTo>
                  <a:lnTo>
                    <a:pt x="949" y="1122"/>
                  </a:lnTo>
                  <a:lnTo>
                    <a:pt x="949" y="1122"/>
                  </a:lnTo>
                  <a:lnTo>
                    <a:pt x="952" y="1122"/>
                  </a:lnTo>
                  <a:lnTo>
                    <a:pt x="954" y="1120"/>
                  </a:lnTo>
                  <a:lnTo>
                    <a:pt x="956" y="1120"/>
                  </a:lnTo>
                  <a:lnTo>
                    <a:pt x="956" y="1120"/>
                  </a:lnTo>
                  <a:lnTo>
                    <a:pt x="954" y="1118"/>
                  </a:lnTo>
                  <a:lnTo>
                    <a:pt x="954" y="1118"/>
                  </a:lnTo>
                  <a:lnTo>
                    <a:pt x="954" y="1118"/>
                  </a:lnTo>
                  <a:lnTo>
                    <a:pt x="954" y="1115"/>
                  </a:lnTo>
                  <a:lnTo>
                    <a:pt x="954" y="1115"/>
                  </a:lnTo>
                  <a:lnTo>
                    <a:pt x="954" y="1115"/>
                  </a:lnTo>
                  <a:lnTo>
                    <a:pt x="954" y="1115"/>
                  </a:lnTo>
                  <a:lnTo>
                    <a:pt x="956" y="1113"/>
                  </a:lnTo>
                  <a:lnTo>
                    <a:pt x="959" y="1110"/>
                  </a:lnTo>
                  <a:lnTo>
                    <a:pt x="963" y="1110"/>
                  </a:lnTo>
                  <a:lnTo>
                    <a:pt x="966" y="1108"/>
                  </a:lnTo>
                  <a:lnTo>
                    <a:pt x="971" y="1108"/>
                  </a:lnTo>
                  <a:lnTo>
                    <a:pt x="973" y="1106"/>
                  </a:lnTo>
                  <a:lnTo>
                    <a:pt x="975" y="1103"/>
                  </a:lnTo>
                  <a:lnTo>
                    <a:pt x="980" y="1103"/>
                  </a:lnTo>
                  <a:lnTo>
                    <a:pt x="980" y="1101"/>
                  </a:lnTo>
                  <a:lnTo>
                    <a:pt x="980" y="1103"/>
                  </a:lnTo>
                  <a:lnTo>
                    <a:pt x="982" y="1103"/>
                  </a:lnTo>
                  <a:lnTo>
                    <a:pt x="982" y="1103"/>
                  </a:lnTo>
                  <a:lnTo>
                    <a:pt x="982" y="1106"/>
                  </a:lnTo>
                  <a:lnTo>
                    <a:pt x="982" y="1106"/>
                  </a:lnTo>
                  <a:lnTo>
                    <a:pt x="982" y="1106"/>
                  </a:lnTo>
                  <a:lnTo>
                    <a:pt x="982" y="1108"/>
                  </a:lnTo>
                  <a:lnTo>
                    <a:pt x="985" y="1108"/>
                  </a:lnTo>
                  <a:lnTo>
                    <a:pt x="985" y="1106"/>
                  </a:lnTo>
                  <a:lnTo>
                    <a:pt x="987" y="1106"/>
                  </a:lnTo>
                  <a:lnTo>
                    <a:pt x="987" y="1106"/>
                  </a:lnTo>
                  <a:lnTo>
                    <a:pt x="990" y="1106"/>
                  </a:lnTo>
                  <a:lnTo>
                    <a:pt x="992" y="1106"/>
                  </a:lnTo>
                  <a:lnTo>
                    <a:pt x="992" y="1108"/>
                  </a:lnTo>
                  <a:lnTo>
                    <a:pt x="992" y="1108"/>
                  </a:lnTo>
                  <a:lnTo>
                    <a:pt x="994" y="1108"/>
                  </a:lnTo>
                  <a:lnTo>
                    <a:pt x="994" y="1108"/>
                  </a:lnTo>
                  <a:lnTo>
                    <a:pt x="994" y="1108"/>
                  </a:lnTo>
                  <a:lnTo>
                    <a:pt x="997" y="1108"/>
                  </a:lnTo>
                  <a:lnTo>
                    <a:pt x="997" y="1108"/>
                  </a:lnTo>
                  <a:lnTo>
                    <a:pt x="997" y="1108"/>
                  </a:lnTo>
                  <a:lnTo>
                    <a:pt x="997" y="1108"/>
                  </a:lnTo>
                  <a:lnTo>
                    <a:pt x="997" y="1108"/>
                  </a:lnTo>
                  <a:lnTo>
                    <a:pt x="999" y="1108"/>
                  </a:lnTo>
                  <a:lnTo>
                    <a:pt x="999" y="1110"/>
                  </a:lnTo>
                  <a:lnTo>
                    <a:pt x="999" y="1108"/>
                  </a:lnTo>
                  <a:lnTo>
                    <a:pt x="999" y="1106"/>
                  </a:lnTo>
                  <a:lnTo>
                    <a:pt x="999" y="1103"/>
                  </a:lnTo>
                  <a:lnTo>
                    <a:pt x="999" y="1103"/>
                  </a:lnTo>
                  <a:lnTo>
                    <a:pt x="1001" y="1103"/>
                  </a:lnTo>
                  <a:lnTo>
                    <a:pt x="1001" y="1103"/>
                  </a:lnTo>
                  <a:lnTo>
                    <a:pt x="1004" y="1103"/>
                  </a:lnTo>
                  <a:lnTo>
                    <a:pt x="1004" y="1103"/>
                  </a:lnTo>
                  <a:lnTo>
                    <a:pt x="1004" y="1101"/>
                  </a:lnTo>
                  <a:lnTo>
                    <a:pt x="1004" y="1101"/>
                  </a:lnTo>
                  <a:lnTo>
                    <a:pt x="1006" y="1101"/>
                  </a:lnTo>
                  <a:lnTo>
                    <a:pt x="1006" y="1101"/>
                  </a:lnTo>
                  <a:lnTo>
                    <a:pt x="1008" y="1101"/>
                  </a:lnTo>
                  <a:lnTo>
                    <a:pt x="1008" y="1101"/>
                  </a:lnTo>
                  <a:lnTo>
                    <a:pt x="1008" y="1101"/>
                  </a:lnTo>
                  <a:lnTo>
                    <a:pt x="1008" y="1099"/>
                  </a:lnTo>
                  <a:lnTo>
                    <a:pt x="1011" y="1099"/>
                  </a:lnTo>
                  <a:lnTo>
                    <a:pt x="1011" y="1099"/>
                  </a:lnTo>
                  <a:lnTo>
                    <a:pt x="1011" y="1096"/>
                  </a:lnTo>
                  <a:lnTo>
                    <a:pt x="1011" y="1096"/>
                  </a:lnTo>
                  <a:lnTo>
                    <a:pt x="1013" y="1094"/>
                  </a:lnTo>
                  <a:lnTo>
                    <a:pt x="1013" y="1094"/>
                  </a:lnTo>
                  <a:lnTo>
                    <a:pt x="1016" y="1094"/>
                  </a:lnTo>
                  <a:lnTo>
                    <a:pt x="1016" y="1094"/>
                  </a:lnTo>
                  <a:lnTo>
                    <a:pt x="1018" y="1094"/>
                  </a:lnTo>
                  <a:lnTo>
                    <a:pt x="1020" y="1094"/>
                  </a:lnTo>
                  <a:lnTo>
                    <a:pt x="1020" y="1094"/>
                  </a:lnTo>
                  <a:lnTo>
                    <a:pt x="1020" y="1092"/>
                  </a:lnTo>
                  <a:lnTo>
                    <a:pt x="1018" y="1092"/>
                  </a:lnTo>
                  <a:lnTo>
                    <a:pt x="1018" y="1089"/>
                  </a:lnTo>
                  <a:lnTo>
                    <a:pt x="1018" y="1089"/>
                  </a:lnTo>
                  <a:lnTo>
                    <a:pt x="1018" y="1087"/>
                  </a:lnTo>
                  <a:lnTo>
                    <a:pt x="1020" y="1084"/>
                  </a:lnTo>
                  <a:lnTo>
                    <a:pt x="1020" y="1084"/>
                  </a:lnTo>
                  <a:lnTo>
                    <a:pt x="1023" y="1084"/>
                  </a:lnTo>
                  <a:lnTo>
                    <a:pt x="1023" y="1084"/>
                  </a:lnTo>
                  <a:lnTo>
                    <a:pt x="1023" y="1084"/>
                  </a:lnTo>
                  <a:lnTo>
                    <a:pt x="1023" y="1082"/>
                  </a:lnTo>
                  <a:lnTo>
                    <a:pt x="1023" y="1082"/>
                  </a:lnTo>
                  <a:lnTo>
                    <a:pt x="1025" y="1082"/>
                  </a:lnTo>
                  <a:lnTo>
                    <a:pt x="1025" y="1080"/>
                  </a:lnTo>
                  <a:lnTo>
                    <a:pt x="1027" y="1080"/>
                  </a:lnTo>
                  <a:lnTo>
                    <a:pt x="1030" y="1077"/>
                  </a:lnTo>
                  <a:lnTo>
                    <a:pt x="1030" y="1075"/>
                  </a:lnTo>
                  <a:lnTo>
                    <a:pt x="1030" y="1075"/>
                  </a:lnTo>
                  <a:lnTo>
                    <a:pt x="1030" y="1075"/>
                  </a:lnTo>
                  <a:lnTo>
                    <a:pt x="1030" y="1075"/>
                  </a:lnTo>
                  <a:lnTo>
                    <a:pt x="1032" y="1073"/>
                  </a:lnTo>
                  <a:lnTo>
                    <a:pt x="1032" y="1073"/>
                  </a:lnTo>
                  <a:lnTo>
                    <a:pt x="1034" y="1073"/>
                  </a:lnTo>
                  <a:lnTo>
                    <a:pt x="1034" y="1073"/>
                  </a:lnTo>
                  <a:lnTo>
                    <a:pt x="1037" y="1070"/>
                  </a:lnTo>
                  <a:lnTo>
                    <a:pt x="1037" y="1070"/>
                  </a:lnTo>
                  <a:lnTo>
                    <a:pt x="1034" y="1066"/>
                  </a:lnTo>
                  <a:lnTo>
                    <a:pt x="1037" y="1063"/>
                  </a:lnTo>
                  <a:lnTo>
                    <a:pt x="1042" y="1063"/>
                  </a:lnTo>
                  <a:lnTo>
                    <a:pt x="1044" y="1063"/>
                  </a:lnTo>
                  <a:lnTo>
                    <a:pt x="1046" y="1063"/>
                  </a:lnTo>
                  <a:lnTo>
                    <a:pt x="1046" y="1063"/>
                  </a:lnTo>
                  <a:lnTo>
                    <a:pt x="1046" y="1063"/>
                  </a:lnTo>
                  <a:lnTo>
                    <a:pt x="1046" y="1063"/>
                  </a:lnTo>
                  <a:lnTo>
                    <a:pt x="1046" y="1063"/>
                  </a:lnTo>
                  <a:lnTo>
                    <a:pt x="1046" y="1063"/>
                  </a:lnTo>
                  <a:lnTo>
                    <a:pt x="1046" y="1063"/>
                  </a:lnTo>
                  <a:lnTo>
                    <a:pt x="1049" y="1063"/>
                  </a:lnTo>
                  <a:lnTo>
                    <a:pt x="1049" y="1063"/>
                  </a:lnTo>
                  <a:lnTo>
                    <a:pt x="1049" y="1063"/>
                  </a:lnTo>
                  <a:lnTo>
                    <a:pt x="1049" y="1063"/>
                  </a:lnTo>
                  <a:lnTo>
                    <a:pt x="1049" y="1063"/>
                  </a:lnTo>
                  <a:lnTo>
                    <a:pt x="1049" y="1063"/>
                  </a:lnTo>
                  <a:lnTo>
                    <a:pt x="1049" y="1061"/>
                  </a:lnTo>
                  <a:lnTo>
                    <a:pt x="1049" y="1061"/>
                  </a:lnTo>
                  <a:lnTo>
                    <a:pt x="1049" y="1061"/>
                  </a:lnTo>
                  <a:lnTo>
                    <a:pt x="1046" y="1061"/>
                  </a:lnTo>
                  <a:lnTo>
                    <a:pt x="1049" y="1061"/>
                  </a:lnTo>
                  <a:lnTo>
                    <a:pt x="1049" y="1058"/>
                  </a:lnTo>
                  <a:lnTo>
                    <a:pt x="1053" y="1056"/>
                  </a:lnTo>
                  <a:lnTo>
                    <a:pt x="1058" y="1056"/>
                  </a:lnTo>
                  <a:lnTo>
                    <a:pt x="1061" y="1056"/>
                  </a:lnTo>
                  <a:lnTo>
                    <a:pt x="1061" y="1054"/>
                  </a:lnTo>
                  <a:lnTo>
                    <a:pt x="1063" y="1047"/>
                  </a:lnTo>
                  <a:lnTo>
                    <a:pt x="1063" y="1044"/>
                  </a:lnTo>
                  <a:lnTo>
                    <a:pt x="1063" y="1044"/>
                  </a:lnTo>
                  <a:lnTo>
                    <a:pt x="1063" y="1044"/>
                  </a:lnTo>
                  <a:lnTo>
                    <a:pt x="1065" y="1044"/>
                  </a:lnTo>
                  <a:lnTo>
                    <a:pt x="1065" y="1042"/>
                  </a:lnTo>
                  <a:lnTo>
                    <a:pt x="1065" y="1039"/>
                  </a:lnTo>
                  <a:lnTo>
                    <a:pt x="1065" y="1042"/>
                  </a:lnTo>
                  <a:lnTo>
                    <a:pt x="1065" y="1044"/>
                  </a:lnTo>
                  <a:lnTo>
                    <a:pt x="1068" y="1044"/>
                  </a:lnTo>
                  <a:lnTo>
                    <a:pt x="1068" y="1044"/>
                  </a:lnTo>
                  <a:lnTo>
                    <a:pt x="1072" y="1047"/>
                  </a:lnTo>
                  <a:lnTo>
                    <a:pt x="1075" y="1047"/>
                  </a:lnTo>
                  <a:lnTo>
                    <a:pt x="1082" y="1047"/>
                  </a:lnTo>
                  <a:lnTo>
                    <a:pt x="1087" y="1047"/>
                  </a:lnTo>
                  <a:lnTo>
                    <a:pt x="1089" y="1044"/>
                  </a:lnTo>
                  <a:lnTo>
                    <a:pt x="1091" y="1044"/>
                  </a:lnTo>
                  <a:lnTo>
                    <a:pt x="1094" y="1044"/>
                  </a:lnTo>
                  <a:lnTo>
                    <a:pt x="1094" y="1047"/>
                  </a:lnTo>
                  <a:lnTo>
                    <a:pt x="1094" y="1047"/>
                  </a:lnTo>
                  <a:lnTo>
                    <a:pt x="1094" y="1047"/>
                  </a:lnTo>
                  <a:lnTo>
                    <a:pt x="1096" y="1047"/>
                  </a:lnTo>
                  <a:lnTo>
                    <a:pt x="1098" y="1047"/>
                  </a:lnTo>
                  <a:lnTo>
                    <a:pt x="1098" y="1047"/>
                  </a:lnTo>
                  <a:lnTo>
                    <a:pt x="1101" y="1047"/>
                  </a:lnTo>
                  <a:lnTo>
                    <a:pt x="1105" y="1042"/>
                  </a:lnTo>
                  <a:lnTo>
                    <a:pt x="1110" y="1037"/>
                  </a:lnTo>
                  <a:lnTo>
                    <a:pt x="1115" y="1030"/>
                  </a:lnTo>
                  <a:lnTo>
                    <a:pt x="1117" y="1025"/>
                  </a:lnTo>
                  <a:lnTo>
                    <a:pt x="1117" y="1023"/>
                  </a:lnTo>
                  <a:lnTo>
                    <a:pt x="1117" y="1023"/>
                  </a:lnTo>
                  <a:lnTo>
                    <a:pt x="1115" y="1021"/>
                  </a:lnTo>
                  <a:lnTo>
                    <a:pt x="1115" y="1021"/>
                  </a:lnTo>
                  <a:lnTo>
                    <a:pt x="1115" y="1021"/>
                  </a:lnTo>
                  <a:lnTo>
                    <a:pt x="1115" y="1021"/>
                  </a:lnTo>
                  <a:lnTo>
                    <a:pt x="1117" y="1021"/>
                  </a:lnTo>
                  <a:lnTo>
                    <a:pt x="1117" y="1021"/>
                  </a:lnTo>
                  <a:lnTo>
                    <a:pt x="1117" y="1018"/>
                  </a:lnTo>
                  <a:lnTo>
                    <a:pt x="1124" y="1013"/>
                  </a:lnTo>
                  <a:lnTo>
                    <a:pt x="1124" y="1011"/>
                  </a:lnTo>
                  <a:lnTo>
                    <a:pt x="1124" y="1011"/>
                  </a:lnTo>
                  <a:lnTo>
                    <a:pt x="1124" y="1006"/>
                  </a:lnTo>
                  <a:lnTo>
                    <a:pt x="1124" y="1006"/>
                  </a:lnTo>
                  <a:lnTo>
                    <a:pt x="1124" y="1006"/>
                  </a:lnTo>
                  <a:lnTo>
                    <a:pt x="1124" y="1004"/>
                  </a:lnTo>
                  <a:lnTo>
                    <a:pt x="1124" y="1004"/>
                  </a:lnTo>
                  <a:lnTo>
                    <a:pt x="1124" y="1004"/>
                  </a:lnTo>
                  <a:lnTo>
                    <a:pt x="1124" y="1004"/>
                  </a:lnTo>
                  <a:lnTo>
                    <a:pt x="1124" y="1002"/>
                  </a:lnTo>
                  <a:lnTo>
                    <a:pt x="1124" y="1002"/>
                  </a:lnTo>
                  <a:lnTo>
                    <a:pt x="1122" y="1002"/>
                  </a:lnTo>
                  <a:lnTo>
                    <a:pt x="1122" y="1002"/>
                  </a:lnTo>
                  <a:lnTo>
                    <a:pt x="1122" y="1002"/>
                  </a:lnTo>
                  <a:lnTo>
                    <a:pt x="1124" y="999"/>
                  </a:lnTo>
                  <a:lnTo>
                    <a:pt x="1124" y="999"/>
                  </a:lnTo>
                  <a:lnTo>
                    <a:pt x="1129" y="992"/>
                  </a:lnTo>
                  <a:lnTo>
                    <a:pt x="1131" y="990"/>
                  </a:lnTo>
                  <a:lnTo>
                    <a:pt x="1134" y="987"/>
                  </a:lnTo>
                  <a:lnTo>
                    <a:pt x="1139" y="985"/>
                  </a:lnTo>
                  <a:lnTo>
                    <a:pt x="1139" y="985"/>
                  </a:lnTo>
                  <a:lnTo>
                    <a:pt x="1139" y="983"/>
                  </a:lnTo>
                  <a:lnTo>
                    <a:pt x="1139" y="983"/>
                  </a:lnTo>
                  <a:lnTo>
                    <a:pt x="1139" y="980"/>
                  </a:lnTo>
                  <a:lnTo>
                    <a:pt x="1139" y="980"/>
                  </a:lnTo>
                  <a:lnTo>
                    <a:pt x="1139" y="978"/>
                  </a:lnTo>
                  <a:lnTo>
                    <a:pt x="1141" y="978"/>
                  </a:lnTo>
                  <a:lnTo>
                    <a:pt x="1141" y="976"/>
                  </a:lnTo>
                  <a:lnTo>
                    <a:pt x="1141" y="976"/>
                  </a:lnTo>
                  <a:lnTo>
                    <a:pt x="1141" y="973"/>
                  </a:lnTo>
                  <a:lnTo>
                    <a:pt x="1141" y="973"/>
                  </a:lnTo>
                  <a:lnTo>
                    <a:pt x="1141" y="973"/>
                  </a:lnTo>
                  <a:lnTo>
                    <a:pt x="1143" y="971"/>
                  </a:lnTo>
                  <a:lnTo>
                    <a:pt x="1141" y="971"/>
                  </a:lnTo>
                  <a:lnTo>
                    <a:pt x="1141" y="971"/>
                  </a:lnTo>
                  <a:close/>
                  <a:moveTo>
                    <a:pt x="620" y="126"/>
                  </a:moveTo>
                  <a:lnTo>
                    <a:pt x="620" y="126"/>
                  </a:lnTo>
                  <a:lnTo>
                    <a:pt x="620" y="123"/>
                  </a:lnTo>
                  <a:lnTo>
                    <a:pt x="620" y="126"/>
                  </a:lnTo>
                  <a:close/>
                  <a:moveTo>
                    <a:pt x="1326" y="966"/>
                  </a:moveTo>
                  <a:lnTo>
                    <a:pt x="1318" y="971"/>
                  </a:lnTo>
                  <a:lnTo>
                    <a:pt x="1318" y="973"/>
                  </a:lnTo>
                  <a:lnTo>
                    <a:pt x="1316" y="973"/>
                  </a:lnTo>
                  <a:lnTo>
                    <a:pt x="1314" y="985"/>
                  </a:lnTo>
                  <a:lnTo>
                    <a:pt x="1316" y="983"/>
                  </a:lnTo>
                  <a:lnTo>
                    <a:pt x="1316" y="983"/>
                  </a:lnTo>
                  <a:lnTo>
                    <a:pt x="1316" y="980"/>
                  </a:lnTo>
                  <a:lnTo>
                    <a:pt x="1318" y="976"/>
                  </a:lnTo>
                  <a:lnTo>
                    <a:pt x="1318" y="973"/>
                  </a:lnTo>
                  <a:lnTo>
                    <a:pt x="1318" y="973"/>
                  </a:lnTo>
                  <a:lnTo>
                    <a:pt x="1321" y="971"/>
                  </a:lnTo>
                  <a:lnTo>
                    <a:pt x="1323" y="971"/>
                  </a:lnTo>
                  <a:lnTo>
                    <a:pt x="1323" y="973"/>
                  </a:lnTo>
                  <a:lnTo>
                    <a:pt x="1323" y="976"/>
                  </a:lnTo>
                  <a:lnTo>
                    <a:pt x="1321" y="978"/>
                  </a:lnTo>
                  <a:lnTo>
                    <a:pt x="1321" y="978"/>
                  </a:lnTo>
                  <a:lnTo>
                    <a:pt x="1321" y="978"/>
                  </a:lnTo>
                  <a:lnTo>
                    <a:pt x="1323" y="978"/>
                  </a:lnTo>
                  <a:lnTo>
                    <a:pt x="1326" y="976"/>
                  </a:lnTo>
                  <a:lnTo>
                    <a:pt x="1326" y="973"/>
                  </a:lnTo>
                  <a:lnTo>
                    <a:pt x="1323" y="973"/>
                  </a:lnTo>
                  <a:lnTo>
                    <a:pt x="1326" y="971"/>
                  </a:lnTo>
                  <a:lnTo>
                    <a:pt x="1326" y="971"/>
                  </a:lnTo>
                  <a:lnTo>
                    <a:pt x="1326" y="968"/>
                  </a:lnTo>
                  <a:lnTo>
                    <a:pt x="1326" y="968"/>
                  </a:lnTo>
                  <a:lnTo>
                    <a:pt x="1326" y="966"/>
                  </a:lnTo>
                  <a:close/>
                  <a:moveTo>
                    <a:pt x="1356" y="535"/>
                  </a:moveTo>
                  <a:lnTo>
                    <a:pt x="1356" y="533"/>
                  </a:lnTo>
                  <a:lnTo>
                    <a:pt x="1352" y="528"/>
                  </a:lnTo>
                  <a:lnTo>
                    <a:pt x="1349" y="523"/>
                  </a:lnTo>
                  <a:lnTo>
                    <a:pt x="1347" y="521"/>
                  </a:lnTo>
                  <a:lnTo>
                    <a:pt x="1344" y="514"/>
                  </a:lnTo>
                  <a:lnTo>
                    <a:pt x="1340" y="509"/>
                  </a:lnTo>
                  <a:lnTo>
                    <a:pt x="1335" y="502"/>
                  </a:lnTo>
                  <a:lnTo>
                    <a:pt x="1335" y="502"/>
                  </a:lnTo>
                  <a:lnTo>
                    <a:pt x="1333" y="497"/>
                  </a:lnTo>
                  <a:lnTo>
                    <a:pt x="1330" y="493"/>
                  </a:lnTo>
                  <a:lnTo>
                    <a:pt x="1328" y="493"/>
                  </a:lnTo>
                  <a:lnTo>
                    <a:pt x="1323" y="497"/>
                  </a:lnTo>
                  <a:lnTo>
                    <a:pt x="1318" y="500"/>
                  </a:lnTo>
                  <a:lnTo>
                    <a:pt x="1314" y="502"/>
                  </a:lnTo>
                  <a:lnTo>
                    <a:pt x="1309" y="507"/>
                  </a:lnTo>
                  <a:lnTo>
                    <a:pt x="1297" y="514"/>
                  </a:lnTo>
                  <a:lnTo>
                    <a:pt x="1292" y="516"/>
                  </a:lnTo>
                  <a:lnTo>
                    <a:pt x="1285" y="521"/>
                  </a:lnTo>
                  <a:lnTo>
                    <a:pt x="1273" y="528"/>
                  </a:lnTo>
                  <a:lnTo>
                    <a:pt x="1264" y="535"/>
                  </a:lnTo>
                  <a:lnTo>
                    <a:pt x="1252" y="542"/>
                  </a:lnTo>
                  <a:lnTo>
                    <a:pt x="1240" y="549"/>
                  </a:lnTo>
                  <a:lnTo>
                    <a:pt x="1229" y="557"/>
                  </a:lnTo>
                  <a:lnTo>
                    <a:pt x="1217" y="561"/>
                  </a:lnTo>
                  <a:lnTo>
                    <a:pt x="1202" y="571"/>
                  </a:lnTo>
                  <a:lnTo>
                    <a:pt x="1188" y="580"/>
                  </a:lnTo>
                  <a:lnTo>
                    <a:pt x="1174" y="587"/>
                  </a:lnTo>
                  <a:lnTo>
                    <a:pt x="1160" y="597"/>
                  </a:lnTo>
                  <a:lnTo>
                    <a:pt x="1146" y="604"/>
                  </a:lnTo>
                  <a:lnTo>
                    <a:pt x="1131" y="613"/>
                  </a:lnTo>
                  <a:lnTo>
                    <a:pt x="1117" y="620"/>
                  </a:lnTo>
                  <a:lnTo>
                    <a:pt x="1103" y="628"/>
                  </a:lnTo>
                  <a:lnTo>
                    <a:pt x="1094" y="635"/>
                  </a:lnTo>
                  <a:lnTo>
                    <a:pt x="1084" y="639"/>
                  </a:lnTo>
                  <a:lnTo>
                    <a:pt x="1075" y="644"/>
                  </a:lnTo>
                  <a:lnTo>
                    <a:pt x="1065" y="649"/>
                  </a:lnTo>
                  <a:lnTo>
                    <a:pt x="1056" y="654"/>
                  </a:lnTo>
                  <a:lnTo>
                    <a:pt x="1044" y="661"/>
                  </a:lnTo>
                  <a:lnTo>
                    <a:pt x="1039" y="663"/>
                  </a:lnTo>
                  <a:lnTo>
                    <a:pt x="1034" y="665"/>
                  </a:lnTo>
                  <a:lnTo>
                    <a:pt x="1025" y="670"/>
                  </a:lnTo>
                  <a:lnTo>
                    <a:pt x="1025" y="670"/>
                  </a:lnTo>
                  <a:lnTo>
                    <a:pt x="1023" y="673"/>
                  </a:lnTo>
                  <a:lnTo>
                    <a:pt x="1020" y="673"/>
                  </a:lnTo>
                  <a:lnTo>
                    <a:pt x="1018" y="673"/>
                  </a:lnTo>
                  <a:lnTo>
                    <a:pt x="1018" y="673"/>
                  </a:lnTo>
                  <a:lnTo>
                    <a:pt x="1013" y="673"/>
                  </a:lnTo>
                  <a:lnTo>
                    <a:pt x="1013" y="670"/>
                  </a:lnTo>
                  <a:lnTo>
                    <a:pt x="1013" y="668"/>
                  </a:lnTo>
                  <a:lnTo>
                    <a:pt x="1016" y="668"/>
                  </a:lnTo>
                  <a:lnTo>
                    <a:pt x="1018" y="668"/>
                  </a:lnTo>
                  <a:lnTo>
                    <a:pt x="1020" y="668"/>
                  </a:lnTo>
                  <a:lnTo>
                    <a:pt x="1023" y="668"/>
                  </a:lnTo>
                  <a:lnTo>
                    <a:pt x="1023" y="668"/>
                  </a:lnTo>
                  <a:lnTo>
                    <a:pt x="1020" y="665"/>
                  </a:lnTo>
                  <a:lnTo>
                    <a:pt x="1020" y="665"/>
                  </a:lnTo>
                  <a:lnTo>
                    <a:pt x="1018" y="663"/>
                  </a:lnTo>
                  <a:lnTo>
                    <a:pt x="1016" y="661"/>
                  </a:lnTo>
                  <a:lnTo>
                    <a:pt x="1013" y="656"/>
                  </a:lnTo>
                  <a:lnTo>
                    <a:pt x="1011" y="654"/>
                  </a:lnTo>
                  <a:lnTo>
                    <a:pt x="1008" y="651"/>
                  </a:lnTo>
                  <a:lnTo>
                    <a:pt x="1006" y="651"/>
                  </a:lnTo>
                  <a:lnTo>
                    <a:pt x="1006" y="651"/>
                  </a:lnTo>
                  <a:lnTo>
                    <a:pt x="1004" y="651"/>
                  </a:lnTo>
                  <a:lnTo>
                    <a:pt x="1004" y="649"/>
                  </a:lnTo>
                  <a:lnTo>
                    <a:pt x="1004" y="649"/>
                  </a:lnTo>
                  <a:lnTo>
                    <a:pt x="1004" y="649"/>
                  </a:lnTo>
                  <a:lnTo>
                    <a:pt x="1006" y="649"/>
                  </a:lnTo>
                  <a:lnTo>
                    <a:pt x="1004" y="647"/>
                  </a:lnTo>
                  <a:lnTo>
                    <a:pt x="1004" y="647"/>
                  </a:lnTo>
                  <a:lnTo>
                    <a:pt x="1001" y="647"/>
                  </a:lnTo>
                  <a:lnTo>
                    <a:pt x="999" y="649"/>
                  </a:lnTo>
                  <a:lnTo>
                    <a:pt x="997" y="649"/>
                  </a:lnTo>
                  <a:lnTo>
                    <a:pt x="997" y="649"/>
                  </a:lnTo>
                  <a:lnTo>
                    <a:pt x="994" y="649"/>
                  </a:lnTo>
                  <a:lnTo>
                    <a:pt x="990" y="649"/>
                  </a:lnTo>
                  <a:lnTo>
                    <a:pt x="990" y="649"/>
                  </a:lnTo>
                  <a:lnTo>
                    <a:pt x="990" y="649"/>
                  </a:lnTo>
                  <a:lnTo>
                    <a:pt x="992" y="647"/>
                  </a:lnTo>
                  <a:lnTo>
                    <a:pt x="994" y="647"/>
                  </a:lnTo>
                  <a:lnTo>
                    <a:pt x="992" y="644"/>
                  </a:lnTo>
                  <a:lnTo>
                    <a:pt x="992" y="644"/>
                  </a:lnTo>
                  <a:lnTo>
                    <a:pt x="990" y="642"/>
                  </a:lnTo>
                  <a:lnTo>
                    <a:pt x="990" y="642"/>
                  </a:lnTo>
                  <a:lnTo>
                    <a:pt x="990" y="642"/>
                  </a:lnTo>
                  <a:lnTo>
                    <a:pt x="987" y="642"/>
                  </a:lnTo>
                  <a:lnTo>
                    <a:pt x="987" y="642"/>
                  </a:lnTo>
                  <a:lnTo>
                    <a:pt x="987" y="644"/>
                  </a:lnTo>
                  <a:lnTo>
                    <a:pt x="987" y="644"/>
                  </a:lnTo>
                  <a:lnTo>
                    <a:pt x="987" y="644"/>
                  </a:lnTo>
                  <a:lnTo>
                    <a:pt x="985" y="644"/>
                  </a:lnTo>
                  <a:lnTo>
                    <a:pt x="982" y="644"/>
                  </a:lnTo>
                  <a:lnTo>
                    <a:pt x="982" y="644"/>
                  </a:lnTo>
                  <a:lnTo>
                    <a:pt x="982" y="642"/>
                  </a:lnTo>
                  <a:lnTo>
                    <a:pt x="982" y="639"/>
                  </a:lnTo>
                  <a:lnTo>
                    <a:pt x="982" y="635"/>
                  </a:lnTo>
                  <a:lnTo>
                    <a:pt x="982" y="635"/>
                  </a:lnTo>
                  <a:lnTo>
                    <a:pt x="985" y="632"/>
                  </a:lnTo>
                  <a:lnTo>
                    <a:pt x="985" y="628"/>
                  </a:lnTo>
                  <a:lnTo>
                    <a:pt x="987" y="625"/>
                  </a:lnTo>
                  <a:lnTo>
                    <a:pt x="990" y="625"/>
                  </a:lnTo>
                  <a:lnTo>
                    <a:pt x="992" y="623"/>
                  </a:lnTo>
                  <a:lnTo>
                    <a:pt x="994" y="620"/>
                  </a:lnTo>
                  <a:lnTo>
                    <a:pt x="994" y="620"/>
                  </a:lnTo>
                  <a:lnTo>
                    <a:pt x="997" y="618"/>
                  </a:lnTo>
                  <a:lnTo>
                    <a:pt x="999" y="618"/>
                  </a:lnTo>
                  <a:lnTo>
                    <a:pt x="999" y="616"/>
                  </a:lnTo>
                  <a:lnTo>
                    <a:pt x="1001" y="616"/>
                  </a:lnTo>
                  <a:lnTo>
                    <a:pt x="1001" y="616"/>
                  </a:lnTo>
                  <a:lnTo>
                    <a:pt x="1004" y="613"/>
                  </a:lnTo>
                  <a:lnTo>
                    <a:pt x="1004" y="613"/>
                  </a:lnTo>
                  <a:lnTo>
                    <a:pt x="1006" y="613"/>
                  </a:lnTo>
                  <a:lnTo>
                    <a:pt x="1006" y="613"/>
                  </a:lnTo>
                  <a:lnTo>
                    <a:pt x="1008" y="611"/>
                  </a:lnTo>
                  <a:lnTo>
                    <a:pt x="1006" y="609"/>
                  </a:lnTo>
                  <a:lnTo>
                    <a:pt x="1004" y="609"/>
                  </a:lnTo>
                  <a:lnTo>
                    <a:pt x="1001" y="606"/>
                  </a:lnTo>
                  <a:lnTo>
                    <a:pt x="1001" y="606"/>
                  </a:lnTo>
                  <a:lnTo>
                    <a:pt x="999" y="606"/>
                  </a:lnTo>
                  <a:lnTo>
                    <a:pt x="999" y="606"/>
                  </a:lnTo>
                  <a:lnTo>
                    <a:pt x="997" y="606"/>
                  </a:lnTo>
                  <a:lnTo>
                    <a:pt x="997" y="606"/>
                  </a:lnTo>
                  <a:lnTo>
                    <a:pt x="994" y="606"/>
                  </a:lnTo>
                  <a:lnTo>
                    <a:pt x="994" y="606"/>
                  </a:lnTo>
                  <a:lnTo>
                    <a:pt x="992" y="606"/>
                  </a:lnTo>
                  <a:lnTo>
                    <a:pt x="992" y="604"/>
                  </a:lnTo>
                  <a:lnTo>
                    <a:pt x="990" y="599"/>
                  </a:lnTo>
                  <a:lnTo>
                    <a:pt x="990" y="594"/>
                  </a:lnTo>
                  <a:lnTo>
                    <a:pt x="987" y="592"/>
                  </a:lnTo>
                  <a:lnTo>
                    <a:pt x="987" y="590"/>
                  </a:lnTo>
                  <a:lnTo>
                    <a:pt x="985" y="587"/>
                  </a:lnTo>
                  <a:lnTo>
                    <a:pt x="982" y="587"/>
                  </a:lnTo>
                  <a:lnTo>
                    <a:pt x="980" y="587"/>
                  </a:lnTo>
                  <a:lnTo>
                    <a:pt x="980" y="585"/>
                  </a:lnTo>
                  <a:lnTo>
                    <a:pt x="978" y="585"/>
                  </a:lnTo>
                  <a:lnTo>
                    <a:pt x="978" y="583"/>
                  </a:lnTo>
                  <a:lnTo>
                    <a:pt x="978" y="583"/>
                  </a:lnTo>
                  <a:lnTo>
                    <a:pt x="975" y="580"/>
                  </a:lnTo>
                  <a:lnTo>
                    <a:pt x="973" y="580"/>
                  </a:lnTo>
                  <a:lnTo>
                    <a:pt x="971" y="583"/>
                  </a:lnTo>
                  <a:lnTo>
                    <a:pt x="968" y="583"/>
                  </a:lnTo>
                  <a:lnTo>
                    <a:pt x="968" y="585"/>
                  </a:lnTo>
                  <a:lnTo>
                    <a:pt x="966" y="585"/>
                  </a:lnTo>
                  <a:lnTo>
                    <a:pt x="963" y="587"/>
                  </a:lnTo>
                  <a:lnTo>
                    <a:pt x="963" y="590"/>
                  </a:lnTo>
                  <a:lnTo>
                    <a:pt x="963" y="592"/>
                  </a:lnTo>
                  <a:lnTo>
                    <a:pt x="966" y="594"/>
                  </a:lnTo>
                  <a:lnTo>
                    <a:pt x="966" y="594"/>
                  </a:lnTo>
                  <a:lnTo>
                    <a:pt x="968" y="597"/>
                  </a:lnTo>
                  <a:lnTo>
                    <a:pt x="968" y="599"/>
                  </a:lnTo>
                  <a:lnTo>
                    <a:pt x="968" y="602"/>
                  </a:lnTo>
                  <a:lnTo>
                    <a:pt x="968" y="602"/>
                  </a:lnTo>
                  <a:lnTo>
                    <a:pt x="968" y="604"/>
                  </a:lnTo>
                  <a:lnTo>
                    <a:pt x="971" y="606"/>
                  </a:lnTo>
                  <a:lnTo>
                    <a:pt x="971" y="609"/>
                  </a:lnTo>
                  <a:lnTo>
                    <a:pt x="968" y="609"/>
                  </a:lnTo>
                  <a:lnTo>
                    <a:pt x="966" y="609"/>
                  </a:lnTo>
                  <a:lnTo>
                    <a:pt x="966" y="609"/>
                  </a:lnTo>
                  <a:lnTo>
                    <a:pt x="963" y="611"/>
                  </a:lnTo>
                  <a:lnTo>
                    <a:pt x="961" y="613"/>
                  </a:lnTo>
                  <a:lnTo>
                    <a:pt x="961" y="616"/>
                  </a:lnTo>
                  <a:lnTo>
                    <a:pt x="961" y="618"/>
                  </a:lnTo>
                  <a:lnTo>
                    <a:pt x="963" y="618"/>
                  </a:lnTo>
                  <a:lnTo>
                    <a:pt x="963" y="620"/>
                  </a:lnTo>
                  <a:lnTo>
                    <a:pt x="966" y="620"/>
                  </a:lnTo>
                  <a:lnTo>
                    <a:pt x="966" y="623"/>
                  </a:lnTo>
                  <a:lnTo>
                    <a:pt x="968" y="625"/>
                  </a:lnTo>
                  <a:lnTo>
                    <a:pt x="968" y="628"/>
                  </a:lnTo>
                  <a:lnTo>
                    <a:pt x="968" y="630"/>
                  </a:lnTo>
                  <a:lnTo>
                    <a:pt x="968" y="630"/>
                  </a:lnTo>
                  <a:lnTo>
                    <a:pt x="971" y="632"/>
                  </a:lnTo>
                  <a:lnTo>
                    <a:pt x="973" y="635"/>
                  </a:lnTo>
                  <a:lnTo>
                    <a:pt x="973" y="637"/>
                  </a:lnTo>
                  <a:lnTo>
                    <a:pt x="973" y="637"/>
                  </a:lnTo>
                  <a:lnTo>
                    <a:pt x="973" y="637"/>
                  </a:lnTo>
                  <a:lnTo>
                    <a:pt x="973" y="639"/>
                  </a:lnTo>
                  <a:lnTo>
                    <a:pt x="973" y="639"/>
                  </a:lnTo>
                  <a:lnTo>
                    <a:pt x="975" y="642"/>
                  </a:lnTo>
                  <a:lnTo>
                    <a:pt x="975" y="642"/>
                  </a:lnTo>
                  <a:lnTo>
                    <a:pt x="975" y="642"/>
                  </a:lnTo>
                  <a:lnTo>
                    <a:pt x="978" y="644"/>
                  </a:lnTo>
                  <a:lnTo>
                    <a:pt x="980" y="644"/>
                  </a:lnTo>
                  <a:lnTo>
                    <a:pt x="982" y="647"/>
                  </a:lnTo>
                  <a:lnTo>
                    <a:pt x="982" y="649"/>
                  </a:lnTo>
                  <a:lnTo>
                    <a:pt x="985" y="649"/>
                  </a:lnTo>
                  <a:lnTo>
                    <a:pt x="985" y="649"/>
                  </a:lnTo>
                  <a:lnTo>
                    <a:pt x="985" y="651"/>
                  </a:lnTo>
                  <a:lnTo>
                    <a:pt x="987" y="651"/>
                  </a:lnTo>
                  <a:lnTo>
                    <a:pt x="987" y="651"/>
                  </a:lnTo>
                  <a:lnTo>
                    <a:pt x="987" y="654"/>
                  </a:lnTo>
                  <a:lnTo>
                    <a:pt x="987" y="654"/>
                  </a:lnTo>
                  <a:lnTo>
                    <a:pt x="987" y="656"/>
                  </a:lnTo>
                  <a:lnTo>
                    <a:pt x="987" y="658"/>
                  </a:lnTo>
                  <a:lnTo>
                    <a:pt x="987" y="661"/>
                  </a:lnTo>
                  <a:lnTo>
                    <a:pt x="990" y="663"/>
                  </a:lnTo>
                  <a:lnTo>
                    <a:pt x="990" y="665"/>
                  </a:lnTo>
                  <a:lnTo>
                    <a:pt x="992" y="665"/>
                  </a:lnTo>
                  <a:lnTo>
                    <a:pt x="992" y="668"/>
                  </a:lnTo>
                  <a:lnTo>
                    <a:pt x="994" y="668"/>
                  </a:lnTo>
                  <a:lnTo>
                    <a:pt x="994" y="670"/>
                  </a:lnTo>
                  <a:lnTo>
                    <a:pt x="994" y="673"/>
                  </a:lnTo>
                  <a:lnTo>
                    <a:pt x="992" y="673"/>
                  </a:lnTo>
                  <a:lnTo>
                    <a:pt x="992" y="675"/>
                  </a:lnTo>
                  <a:lnTo>
                    <a:pt x="990" y="675"/>
                  </a:lnTo>
                  <a:lnTo>
                    <a:pt x="990" y="675"/>
                  </a:lnTo>
                  <a:lnTo>
                    <a:pt x="990" y="677"/>
                  </a:lnTo>
                  <a:lnTo>
                    <a:pt x="990" y="680"/>
                  </a:lnTo>
                  <a:lnTo>
                    <a:pt x="990" y="682"/>
                  </a:lnTo>
                  <a:lnTo>
                    <a:pt x="990" y="682"/>
                  </a:lnTo>
                  <a:lnTo>
                    <a:pt x="990" y="682"/>
                  </a:lnTo>
                  <a:lnTo>
                    <a:pt x="990" y="684"/>
                  </a:lnTo>
                  <a:lnTo>
                    <a:pt x="992" y="684"/>
                  </a:lnTo>
                  <a:lnTo>
                    <a:pt x="992" y="684"/>
                  </a:lnTo>
                  <a:lnTo>
                    <a:pt x="992" y="687"/>
                  </a:lnTo>
                  <a:lnTo>
                    <a:pt x="994" y="687"/>
                  </a:lnTo>
                  <a:lnTo>
                    <a:pt x="992" y="689"/>
                  </a:lnTo>
                  <a:lnTo>
                    <a:pt x="992" y="689"/>
                  </a:lnTo>
                  <a:lnTo>
                    <a:pt x="992" y="692"/>
                  </a:lnTo>
                  <a:lnTo>
                    <a:pt x="994" y="694"/>
                  </a:lnTo>
                  <a:lnTo>
                    <a:pt x="994" y="696"/>
                  </a:lnTo>
                  <a:lnTo>
                    <a:pt x="997" y="699"/>
                  </a:lnTo>
                  <a:lnTo>
                    <a:pt x="997" y="701"/>
                  </a:lnTo>
                  <a:lnTo>
                    <a:pt x="997" y="701"/>
                  </a:lnTo>
                  <a:lnTo>
                    <a:pt x="997" y="703"/>
                  </a:lnTo>
                  <a:lnTo>
                    <a:pt x="999" y="703"/>
                  </a:lnTo>
                  <a:lnTo>
                    <a:pt x="999" y="706"/>
                  </a:lnTo>
                  <a:lnTo>
                    <a:pt x="1001" y="706"/>
                  </a:lnTo>
                  <a:lnTo>
                    <a:pt x="1001" y="706"/>
                  </a:lnTo>
                  <a:lnTo>
                    <a:pt x="1001" y="706"/>
                  </a:lnTo>
                  <a:lnTo>
                    <a:pt x="1004" y="706"/>
                  </a:lnTo>
                  <a:lnTo>
                    <a:pt x="1004" y="706"/>
                  </a:lnTo>
                  <a:lnTo>
                    <a:pt x="1004" y="708"/>
                  </a:lnTo>
                  <a:lnTo>
                    <a:pt x="1004" y="708"/>
                  </a:lnTo>
                  <a:lnTo>
                    <a:pt x="1004" y="710"/>
                  </a:lnTo>
                  <a:lnTo>
                    <a:pt x="1004" y="710"/>
                  </a:lnTo>
                  <a:lnTo>
                    <a:pt x="1004" y="713"/>
                  </a:lnTo>
                  <a:lnTo>
                    <a:pt x="1004" y="713"/>
                  </a:lnTo>
                  <a:lnTo>
                    <a:pt x="1004" y="715"/>
                  </a:lnTo>
                  <a:lnTo>
                    <a:pt x="1001" y="715"/>
                  </a:lnTo>
                  <a:lnTo>
                    <a:pt x="1001" y="718"/>
                  </a:lnTo>
                  <a:lnTo>
                    <a:pt x="999" y="718"/>
                  </a:lnTo>
                  <a:lnTo>
                    <a:pt x="999" y="720"/>
                  </a:lnTo>
                  <a:lnTo>
                    <a:pt x="999" y="722"/>
                  </a:lnTo>
                  <a:lnTo>
                    <a:pt x="999" y="725"/>
                  </a:lnTo>
                  <a:lnTo>
                    <a:pt x="999" y="725"/>
                  </a:lnTo>
                  <a:lnTo>
                    <a:pt x="999" y="725"/>
                  </a:lnTo>
                  <a:lnTo>
                    <a:pt x="999" y="727"/>
                  </a:lnTo>
                  <a:lnTo>
                    <a:pt x="999" y="727"/>
                  </a:lnTo>
                  <a:lnTo>
                    <a:pt x="999" y="727"/>
                  </a:lnTo>
                  <a:lnTo>
                    <a:pt x="997" y="727"/>
                  </a:lnTo>
                  <a:lnTo>
                    <a:pt x="997" y="727"/>
                  </a:lnTo>
                  <a:lnTo>
                    <a:pt x="997" y="727"/>
                  </a:lnTo>
                  <a:lnTo>
                    <a:pt x="997" y="727"/>
                  </a:lnTo>
                  <a:lnTo>
                    <a:pt x="997" y="729"/>
                  </a:lnTo>
                  <a:lnTo>
                    <a:pt x="997" y="729"/>
                  </a:lnTo>
                  <a:lnTo>
                    <a:pt x="997" y="729"/>
                  </a:lnTo>
                  <a:lnTo>
                    <a:pt x="997" y="729"/>
                  </a:lnTo>
                  <a:lnTo>
                    <a:pt x="994" y="729"/>
                  </a:lnTo>
                  <a:lnTo>
                    <a:pt x="994" y="727"/>
                  </a:lnTo>
                  <a:lnTo>
                    <a:pt x="992" y="725"/>
                  </a:lnTo>
                  <a:lnTo>
                    <a:pt x="990" y="722"/>
                  </a:lnTo>
                  <a:lnTo>
                    <a:pt x="987" y="722"/>
                  </a:lnTo>
                  <a:lnTo>
                    <a:pt x="987" y="722"/>
                  </a:lnTo>
                  <a:lnTo>
                    <a:pt x="985" y="722"/>
                  </a:lnTo>
                  <a:lnTo>
                    <a:pt x="982" y="720"/>
                  </a:lnTo>
                  <a:lnTo>
                    <a:pt x="982" y="718"/>
                  </a:lnTo>
                  <a:lnTo>
                    <a:pt x="982" y="718"/>
                  </a:lnTo>
                  <a:lnTo>
                    <a:pt x="982" y="715"/>
                  </a:lnTo>
                  <a:lnTo>
                    <a:pt x="985" y="715"/>
                  </a:lnTo>
                  <a:lnTo>
                    <a:pt x="985" y="713"/>
                  </a:lnTo>
                  <a:lnTo>
                    <a:pt x="987" y="710"/>
                  </a:lnTo>
                  <a:lnTo>
                    <a:pt x="985" y="708"/>
                  </a:lnTo>
                  <a:lnTo>
                    <a:pt x="982" y="708"/>
                  </a:lnTo>
                  <a:lnTo>
                    <a:pt x="980" y="708"/>
                  </a:lnTo>
                  <a:lnTo>
                    <a:pt x="978" y="708"/>
                  </a:lnTo>
                  <a:lnTo>
                    <a:pt x="975" y="708"/>
                  </a:lnTo>
                  <a:lnTo>
                    <a:pt x="973" y="708"/>
                  </a:lnTo>
                  <a:lnTo>
                    <a:pt x="971" y="708"/>
                  </a:lnTo>
                  <a:lnTo>
                    <a:pt x="968" y="706"/>
                  </a:lnTo>
                  <a:lnTo>
                    <a:pt x="966" y="706"/>
                  </a:lnTo>
                  <a:lnTo>
                    <a:pt x="966" y="703"/>
                  </a:lnTo>
                  <a:lnTo>
                    <a:pt x="966" y="701"/>
                  </a:lnTo>
                  <a:lnTo>
                    <a:pt x="966" y="701"/>
                  </a:lnTo>
                  <a:lnTo>
                    <a:pt x="963" y="699"/>
                  </a:lnTo>
                  <a:lnTo>
                    <a:pt x="961" y="699"/>
                  </a:lnTo>
                  <a:lnTo>
                    <a:pt x="959" y="699"/>
                  </a:lnTo>
                  <a:lnTo>
                    <a:pt x="956" y="699"/>
                  </a:lnTo>
                  <a:lnTo>
                    <a:pt x="954" y="696"/>
                  </a:lnTo>
                  <a:lnTo>
                    <a:pt x="952" y="696"/>
                  </a:lnTo>
                  <a:lnTo>
                    <a:pt x="949" y="694"/>
                  </a:lnTo>
                  <a:lnTo>
                    <a:pt x="947" y="694"/>
                  </a:lnTo>
                  <a:lnTo>
                    <a:pt x="945" y="694"/>
                  </a:lnTo>
                  <a:lnTo>
                    <a:pt x="942" y="694"/>
                  </a:lnTo>
                  <a:lnTo>
                    <a:pt x="940" y="696"/>
                  </a:lnTo>
                  <a:lnTo>
                    <a:pt x="937" y="696"/>
                  </a:lnTo>
                  <a:lnTo>
                    <a:pt x="935" y="696"/>
                  </a:lnTo>
                  <a:lnTo>
                    <a:pt x="935" y="696"/>
                  </a:lnTo>
                  <a:lnTo>
                    <a:pt x="935" y="696"/>
                  </a:lnTo>
                  <a:lnTo>
                    <a:pt x="933" y="696"/>
                  </a:lnTo>
                  <a:lnTo>
                    <a:pt x="933" y="696"/>
                  </a:lnTo>
                  <a:lnTo>
                    <a:pt x="933" y="696"/>
                  </a:lnTo>
                  <a:lnTo>
                    <a:pt x="930" y="696"/>
                  </a:lnTo>
                  <a:lnTo>
                    <a:pt x="930" y="696"/>
                  </a:lnTo>
                  <a:lnTo>
                    <a:pt x="928" y="699"/>
                  </a:lnTo>
                  <a:lnTo>
                    <a:pt x="928" y="699"/>
                  </a:lnTo>
                  <a:lnTo>
                    <a:pt x="928" y="699"/>
                  </a:lnTo>
                  <a:lnTo>
                    <a:pt x="926" y="699"/>
                  </a:lnTo>
                  <a:lnTo>
                    <a:pt x="926" y="701"/>
                  </a:lnTo>
                  <a:lnTo>
                    <a:pt x="926" y="703"/>
                  </a:lnTo>
                  <a:lnTo>
                    <a:pt x="926" y="703"/>
                  </a:lnTo>
                  <a:lnTo>
                    <a:pt x="926" y="706"/>
                  </a:lnTo>
                  <a:lnTo>
                    <a:pt x="926" y="706"/>
                  </a:lnTo>
                  <a:lnTo>
                    <a:pt x="928" y="708"/>
                  </a:lnTo>
                  <a:lnTo>
                    <a:pt x="928" y="713"/>
                  </a:lnTo>
                  <a:lnTo>
                    <a:pt x="928" y="715"/>
                  </a:lnTo>
                  <a:lnTo>
                    <a:pt x="928" y="715"/>
                  </a:lnTo>
                  <a:lnTo>
                    <a:pt x="926" y="715"/>
                  </a:lnTo>
                  <a:lnTo>
                    <a:pt x="926" y="715"/>
                  </a:lnTo>
                  <a:lnTo>
                    <a:pt x="923" y="713"/>
                  </a:lnTo>
                  <a:lnTo>
                    <a:pt x="923" y="713"/>
                  </a:lnTo>
                  <a:lnTo>
                    <a:pt x="921" y="713"/>
                  </a:lnTo>
                  <a:lnTo>
                    <a:pt x="921" y="713"/>
                  </a:lnTo>
                  <a:lnTo>
                    <a:pt x="919" y="713"/>
                  </a:lnTo>
                  <a:lnTo>
                    <a:pt x="916" y="713"/>
                  </a:lnTo>
                  <a:lnTo>
                    <a:pt x="916" y="713"/>
                  </a:lnTo>
                  <a:lnTo>
                    <a:pt x="916" y="713"/>
                  </a:lnTo>
                  <a:lnTo>
                    <a:pt x="916" y="715"/>
                  </a:lnTo>
                  <a:lnTo>
                    <a:pt x="914" y="715"/>
                  </a:lnTo>
                  <a:lnTo>
                    <a:pt x="916" y="718"/>
                  </a:lnTo>
                  <a:lnTo>
                    <a:pt x="916" y="718"/>
                  </a:lnTo>
                  <a:lnTo>
                    <a:pt x="916" y="720"/>
                  </a:lnTo>
                  <a:lnTo>
                    <a:pt x="916" y="720"/>
                  </a:lnTo>
                  <a:lnTo>
                    <a:pt x="916" y="720"/>
                  </a:lnTo>
                  <a:lnTo>
                    <a:pt x="916" y="720"/>
                  </a:lnTo>
                  <a:lnTo>
                    <a:pt x="914" y="720"/>
                  </a:lnTo>
                  <a:lnTo>
                    <a:pt x="914" y="720"/>
                  </a:lnTo>
                  <a:lnTo>
                    <a:pt x="914" y="720"/>
                  </a:lnTo>
                  <a:lnTo>
                    <a:pt x="911" y="722"/>
                  </a:lnTo>
                  <a:lnTo>
                    <a:pt x="911" y="722"/>
                  </a:lnTo>
                  <a:lnTo>
                    <a:pt x="909" y="722"/>
                  </a:lnTo>
                  <a:lnTo>
                    <a:pt x="907" y="722"/>
                  </a:lnTo>
                  <a:lnTo>
                    <a:pt x="904" y="722"/>
                  </a:lnTo>
                  <a:lnTo>
                    <a:pt x="902" y="722"/>
                  </a:lnTo>
                  <a:lnTo>
                    <a:pt x="900" y="720"/>
                  </a:lnTo>
                  <a:lnTo>
                    <a:pt x="900" y="718"/>
                  </a:lnTo>
                  <a:lnTo>
                    <a:pt x="900" y="715"/>
                  </a:lnTo>
                  <a:lnTo>
                    <a:pt x="897" y="713"/>
                  </a:lnTo>
                  <a:lnTo>
                    <a:pt x="897" y="713"/>
                  </a:lnTo>
                  <a:lnTo>
                    <a:pt x="895" y="713"/>
                  </a:lnTo>
                  <a:lnTo>
                    <a:pt x="892" y="713"/>
                  </a:lnTo>
                  <a:lnTo>
                    <a:pt x="892" y="715"/>
                  </a:lnTo>
                  <a:lnTo>
                    <a:pt x="890" y="713"/>
                  </a:lnTo>
                  <a:lnTo>
                    <a:pt x="890" y="713"/>
                  </a:lnTo>
                  <a:lnTo>
                    <a:pt x="888" y="713"/>
                  </a:lnTo>
                  <a:lnTo>
                    <a:pt x="888" y="713"/>
                  </a:lnTo>
                  <a:lnTo>
                    <a:pt x="885" y="710"/>
                  </a:lnTo>
                  <a:lnTo>
                    <a:pt x="885" y="710"/>
                  </a:lnTo>
                  <a:lnTo>
                    <a:pt x="885" y="710"/>
                  </a:lnTo>
                  <a:lnTo>
                    <a:pt x="883" y="710"/>
                  </a:lnTo>
                  <a:lnTo>
                    <a:pt x="883" y="708"/>
                  </a:lnTo>
                  <a:lnTo>
                    <a:pt x="883" y="710"/>
                  </a:lnTo>
                  <a:lnTo>
                    <a:pt x="881" y="710"/>
                  </a:lnTo>
                  <a:lnTo>
                    <a:pt x="883" y="713"/>
                  </a:lnTo>
                  <a:lnTo>
                    <a:pt x="883" y="715"/>
                  </a:lnTo>
                  <a:lnTo>
                    <a:pt x="883" y="715"/>
                  </a:lnTo>
                  <a:lnTo>
                    <a:pt x="885" y="718"/>
                  </a:lnTo>
                  <a:lnTo>
                    <a:pt x="885" y="718"/>
                  </a:lnTo>
                  <a:lnTo>
                    <a:pt x="885" y="718"/>
                  </a:lnTo>
                  <a:lnTo>
                    <a:pt x="885" y="720"/>
                  </a:lnTo>
                  <a:lnTo>
                    <a:pt x="885" y="720"/>
                  </a:lnTo>
                  <a:lnTo>
                    <a:pt x="885" y="722"/>
                  </a:lnTo>
                  <a:lnTo>
                    <a:pt x="885" y="722"/>
                  </a:lnTo>
                  <a:lnTo>
                    <a:pt x="888" y="725"/>
                  </a:lnTo>
                  <a:lnTo>
                    <a:pt x="888" y="725"/>
                  </a:lnTo>
                  <a:lnTo>
                    <a:pt x="888" y="725"/>
                  </a:lnTo>
                  <a:lnTo>
                    <a:pt x="885" y="725"/>
                  </a:lnTo>
                  <a:lnTo>
                    <a:pt x="885" y="725"/>
                  </a:lnTo>
                  <a:lnTo>
                    <a:pt x="885" y="725"/>
                  </a:lnTo>
                  <a:lnTo>
                    <a:pt x="883" y="725"/>
                  </a:lnTo>
                  <a:lnTo>
                    <a:pt x="883" y="725"/>
                  </a:lnTo>
                  <a:lnTo>
                    <a:pt x="881" y="722"/>
                  </a:lnTo>
                  <a:lnTo>
                    <a:pt x="878" y="722"/>
                  </a:lnTo>
                  <a:lnTo>
                    <a:pt x="878" y="720"/>
                  </a:lnTo>
                  <a:lnTo>
                    <a:pt x="876" y="718"/>
                  </a:lnTo>
                  <a:lnTo>
                    <a:pt x="876" y="715"/>
                  </a:lnTo>
                  <a:lnTo>
                    <a:pt x="874" y="715"/>
                  </a:lnTo>
                  <a:lnTo>
                    <a:pt x="874" y="713"/>
                  </a:lnTo>
                  <a:lnTo>
                    <a:pt x="871" y="713"/>
                  </a:lnTo>
                  <a:lnTo>
                    <a:pt x="871" y="710"/>
                  </a:lnTo>
                  <a:lnTo>
                    <a:pt x="871" y="710"/>
                  </a:lnTo>
                  <a:lnTo>
                    <a:pt x="871" y="708"/>
                  </a:lnTo>
                  <a:lnTo>
                    <a:pt x="871" y="708"/>
                  </a:lnTo>
                  <a:lnTo>
                    <a:pt x="874" y="706"/>
                  </a:lnTo>
                  <a:lnTo>
                    <a:pt x="874" y="706"/>
                  </a:lnTo>
                  <a:lnTo>
                    <a:pt x="876" y="703"/>
                  </a:lnTo>
                  <a:lnTo>
                    <a:pt x="876" y="703"/>
                  </a:lnTo>
                  <a:lnTo>
                    <a:pt x="874" y="703"/>
                  </a:lnTo>
                  <a:lnTo>
                    <a:pt x="874" y="703"/>
                  </a:lnTo>
                  <a:lnTo>
                    <a:pt x="874" y="701"/>
                  </a:lnTo>
                  <a:lnTo>
                    <a:pt x="871" y="701"/>
                  </a:lnTo>
                  <a:lnTo>
                    <a:pt x="871" y="701"/>
                  </a:lnTo>
                  <a:lnTo>
                    <a:pt x="871" y="699"/>
                  </a:lnTo>
                  <a:lnTo>
                    <a:pt x="871" y="699"/>
                  </a:lnTo>
                  <a:lnTo>
                    <a:pt x="869" y="699"/>
                  </a:lnTo>
                  <a:lnTo>
                    <a:pt x="869" y="696"/>
                  </a:lnTo>
                  <a:lnTo>
                    <a:pt x="869" y="696"/>
                  </a:lnTo>
                  <a:lnTo>
                    <a:pt x="866" y="696"/>
                  </a:lnTo>
                  <a:lnTo>
                    <a:pt x="866" y="696"/>
                  </a:lnTo>
                  <a:lnTo>
                    <a:pt x="866" y="694"/>
                  </a:lnTo>
                  <a:lnTo>
                    <a:pt x="866" y="694"/>
                  </a:lnTo>
                  <a:lnTo>
                    <a:pt x="866" y="694"/>
                  </a:lnTo>
                  <a:lnTo>
                    <a:pt x="869" y="694"/>
                  </a:lnTo>
                  <a:lnTo>
                    <a:pt x="869" y="692"/>
                  </a:lnTo>
                  <a:lnTo>
                    <a:pt x="866" y="692"/>
                  </a:lnTo>
                  <a:lnTo>
                    <a:pt x="864" y="689"/>
                  </a:lnTo>
                  <a:lnTo>
                    <a:pt x="864" y="689"/>
                  </a:lnTo>
                  <a:lnTo>
                    <a:pt x="864" y="687"/>
                  </a:lnTo>
                  <a:lnTo>
                    <a:pt x="862" y="687"/>
                  </a:lnTo>
                  <a:lnTo>
                    <a:pt x="862" y="687"/>
                  </a:lnTo>
                  <a:lnTo>
                    <a:pt x="862" y="684"/>
                  </a:lnTo>
                  <a:lnTo>
                    <a:pt x="862" y="684"/>
                  </a:lnTo>
                  <a:lnTo>
                    <a:pt x="862" y="684"/>
                  </a:lnTo>
                  <a:lnTo>
                    <a:pt x="862" y="682"/>
                  </a:lnTo>
                  <a:lnTo>
                    <a:pt x="859" y="682"/>
                  </a:lnTo>
                  <a:lnTo>
                    <a:pt x="859" y="680"/>
                  </a:lnTo>
                  <a:lnTo>
                    <a:pt x="859" y="680"/>
                  </a:lnTo>
                  <a:lnTo>
                    <a:pt x="859" y="677"/>
                  </a:lnTo>
                  <a:lnTo>
                    <a:pt x="862" y="677"/>
                  </a:lnTo>
                  <a:lnTo>
                    <a:pt x="864" y="677"/>
                  </a:lnTo>
                  <a:lnTo>
                    <a:pt x="864" y="677"/>
                  </a:lnTo>
                  <a:lnTo>
                    <a:pt x="862" y="675"/>
                  </a:lnTo>
                  <a:lnTo>
                    <a:pt x="862" y="673"/>
                  </a:lnTo>
                  <a:lnTo>
                    <a:pt x="859" y="673"/>
                  </a:lnTo>
                  <a:lnTo>
                    <a:pt x="859" y="670"/>
                  </a:lnTo>
                  <a:lnTo>
                    <a:pt x="857" y="670"/>
                  </a:lnTo>
                  <a:lnTo>
                    <a:pt x="857" y="668"/>
                  </a:lnTo>
                  <a:lnTo>
                    <a:pt x="857" y="665"/>
                  </a:lnTo>
                  <a:lnTo>
                    <a:pt x="859" y="665"/>
                  </a:lnTo>
                  <a:lnTo>
                    <a:pt x="859" y="663"/>
                  </a:lnTo>
                  <a:lnTo>
                    <a:pt x="859" y="661"/>
                  </a:lnTo>
                  <a:lnTo>
                    <a:pt x="859" y="661"/>
                  </a:lnTo>
                  <a:lnTo>
                    <a:pt x="857" y="661"/>
                  </a:lnTo>
                  <a:lnTo>
                    <a:pt x="855" y="658"/>
                  </a:lnTo>
                  <a:lnTo>
                    <a:pt x="855" y="658"/>
                  </a:lnTo>
                  <a:lnTo>
                    <a:pt x="852" y="656"/>
                  </a:lnTo>
                  <a:lnTo>
                    <a:pt x="850" y="656"/>
                  </a:lnTo>
                  <a:lnTo>
                    <a:pt x="850" y="654"/>
                  </a:lnTo>
                  <a:lnTo>
                    <a:pt x="848" y="654"/>
                  </a:lnTo>
                  <a:lnTo>
                    <a:pt x="848" y="654"/>
                  </a:lnTo>
                  <a:lnTo>
                    <a:pt x="845" y="654"/>
                  </a:lnTo>
                  <a:lnTo>
                    <a:pt x="845" y="654"/>
                  </a:lnTo>
                  <a:lnTo>
                    <a:pt x="845" y="654"/>
                  </a:lnTo>
                  <a:lnTo>
                    <a:pt x="843" y="654"/>
                  </a:lnTo>
                  <a:lnTo>
                    <a:pt x="843" y="656"/>
                  </a:lnTo>
                  <a:lnTo>
                    <a:pt x="845" y="656"/>
                  </a:lnTo>
                  <a:lnTo>
                    <a:pt x="845" y="658"/>
                  </a:lnTo>
                  <a:lnTo>
                    <a:pt x="845" y="661"/>
                  </a:lnTo>
                  <a:lnTo>
                    <a:pt x="845" y="663"/>
                  </a:lnTo>
                  <a:lnTo>
                    <a:pt x="845" y="663"/>
                  </a:lnTo>
                  <a:lnTo>
                    <a:pt x="843" y="665"/>
                  </a:lnTo>
                  <a:lnTo>
                    <a:pt x="843" y="665"/>
                  </a:lnTo>
                  <a:lnTo>
                    <a:pt x="840" y="665"/>
                  </a:lnTo>
                  <a:lnTo>
                    <a:pt x="840" y="665"/>
                  </a:lnTo>
                  <a:lnTo>
                    <a:pt x="840" y="668"/>
                  </a:lnTo>
                  <a:lnTo>
                    <a:pt x="840" y="670"/>
                  </a:lnTo>
                  <a:lnTo>
                    <a:pt x="843" y="675"/>
                  </a:lnTo>
                  <a:lnTo>
                    <a:pt x="845" y="677"/>
                  </a:lnTo>
                  <a:lnTo>
                    <a:pt x="845" y="677"/>
                  </a:lnTo>
                  <a:lnTo>
                    <a:pt x="845" y="680"/>
                  </a:lnTo>
                  <a:lnTo>
                    <a:pt x="848" y="682"/>
                  </a:lnTo>
                  <a:lnTo>
                    <a:pt x="848" y="684"/>
                  </a:lnTo>
                  <a:lnTo>
                    <a:pt x="845" y="687"/>
                  </a:lnTo>
                  <a:lnTo>
                    <a:pt x="845" y="687"/>
                  </a:lnTo>
                  <a:lnTo>
                    <a:pt x="843" y="689"/>
                  </a:lnTo>
                  <a:lnTo>
                    <a:pt x="843" y="692"/>
                  </a:lnTo>
                  <a:lnTo>
                    <a:pt x="843" y="692"/>
                  </a:lnTo>
                  <a:lnTo>
                    <a:pt x="840" y="692"/>
                  </a:lnTo>
                  <a:lnTo>
                    <a:pt x="838" y="689"/>
                  </a:lnTo>
                  <a:lnTo>
                    <a:pt x="838" y="687"/>
                  </a:lnTo>
                  <a:lnTo>
                    <a:pt x="836" y="687"/>
                  </a:lnTo>
                  <a:lnTo>
                    <a:pt x="836" y="689"/>
                  </a:lnTo>
                  <a:lnTo>
                    <a:pt x="838" y="692"/>
                  </a:lnTo>
                  <a:lnTo>
                    <a:pt x="838" y="694"/>
                  </a:lnTo>
                  <a:lnTo>
                    <a:pt x="838" y="694"/>
                  </a:lnTo>
                  <a:lnTo>
                    <a:pt x="838" y="694"/>
                  </a:lnTo>
                  <a:lnTo>
                    <a:pt x="836" y="692"/>
                  </a:lnTo>
                  <a:lnTo>
                    <a:pt x="836" y="692"/>
                  </a:lnTo>
                  <a:lnTo>
                    <a:pt x="833" y="692"/>
                  </a:lnTo>
                  <a:lnTo>
                    <a:pt x="833" y="694"/>
                  </a:lnTo>
                  <a:lnTo>
                    <a:pt x="831" y="694"/>
                  </a:lnTo>
                  <a:lnTo>
                    <a:pt x="831" y="694"/>
                  </a:lnTo>
                  <a:lnTo>
                    <a:pt x="829" y="694"/>
                  </a:lnTo>
                  <a:lnTo>
                    <a:pt x="829" y="694"/>
                  </a:lnTo>
                  <a:lnTo>
                    <a:pt x="826" y="694"/>
                  </a:lnTo>
                  <a:lnTo>
                    <a:pt x="826" y="689"/>
                  </a:lnTo>
                  <a:lnTo>
                    <a:pt x="826" y="687"/>
                  </a:lnTo>
                  <a:lnTo>
                    <a:pt x="824" y="684"/>
                  </a:lnTo>
                  <a:lnTo>
                    <a:pt x="824" y="682"/>
                  </a:lnTo>
                  <a:lnTo>
                    <a:pt x="821" y="680"/>
                  </a:lnTo>
                  <a:lnTo>
                    <a:pt x="821" y="680"/>
                  </a:lnTo>
                  <a:lnTo>
                    <a:pt x="819" y="677"/>
                  </a:lnTo>
                  <a:lnTo>
                    <a:pt x="819" y="675"/>
                  </a:lnTo>
                  <a:lnTo>
                    <a:pt x="819" y="673"/>
                  </a:lnTo>
                  <a:lnTo>
                    <a:pt x="819" y="670"/>
                  </a:lnTo>
                  <a:lnTo>
                    <a:pt x="819" y="670"/>
                  </a:lnTo>
                  <a:lnTo>
                    <a:pt x="819" y="668"/>
                  </a:lnTo>
                  <a:lnTo>
                    <a:pt x="819" y="665"/>
                  </a:lnTo>
                  <a:lnTo>
                    <a:pt x="819" y="663"/>
                  </a:lnTo>
                  <a:lnTo>
                    <a:pt x="819" y="661"/>
                  </a:lnTo>
                  <a:lnTo>
                    <a:pt x="819" y="658"/>
                  </a:lnTo>
                  <a:lnTo>
                    <a:pt x="817" y="658"/>
                  </a:lnTo>
                  <a:lnTo>
                    <a:pt x="817" y="656"/>
                  </a:lnTo>
                  <a:lnTo>
                    <a:pt x="814" y="656"/>
                  </a:lnTo>
                  <a:lnTo>
                    <a:pt x="814" y="654"/>
                  </a:lnTo>
                  <a:lnTo>
                    <a:pt x="812" y="651"/>
                  </a:lnTo>
                  <a:lnTo>
                    <a:pt x="812" y="649"/>
                  </a:lnTo>
                  <a:lnTo>
                    <a:pt x="812" y="647"/>
                  </a:lnTo>
                  <a:lnTo>
                    <a:pt x="812" y="644"/>
                  </a:lnTo>
                  <a:lnTo>
                    <a:pt x="812" y="639"/>
                  </a:lnTo>
                  <a:lnTo>
                    <a:pt x="812" y="639"/>
                  </a:lnTo>
                  <a:lnTo>
                    <a:pt x="810" y="637"/>
                  </a:lnTo>
                  <a:lnTo>
                    <a:pt x="810" y="637"/>
                  </a:lnTo>
                  <a:lnTo>
                    <a:pt x="807" y="637"/>
                  </a:lnTo>
                  <a:lnTo>
                    <a:pt x="807" y="635"/>
                  </a:lnTo>
                  <a:lnTo>
                    <a:pt x="805" y="635"/>
                  </a:lnTo>
                  <a:lnTo>
                    <a:pt x="805" y="635"/>
                  </a:lnTo>
                  <a:lnTo>
                    <a:pt x="805" y="635"/>
                  </a:lnTo>
                  <a:lnTo>
                    <a:pt x="805" y="635"/>
                  </a:lnTo>
                  <a:lnTo>
                    <a:pt x="803" y="637"/>
                  </a:lnTo>
                  <a:lnTo>
                    <a:pt x="803" y="637"/>
                  </a:lnTo>
                  <a:lnTo>
                    <a:pt x="803" y="637"/>
                  </a:lnTo>
                  <a:lnTo>
                    <a:pt x="803" y="637"/>
                  </a:lnTo>
                  <a:lnTo>
                    <a:pt x="800" y="637"/>
                  </a:lnTo>
                  <a:lnTo>
                    <a:pt x="800" y="635"/>
                  </a:lnTo>
                  <a:lnTo>
                    <a:pt x="798" y="635"/>
                  </a:lnTo>
                  <a:lnTo>
                    <a:pt x="798" y="635"/>
                  </a:lnTo>
                  <a:lnTo>
                    <a:pt x="795" y="632"/>
                  </a:lnTo>
                  <a:lnTo>
                    <a:pt x="795" y="632"/>
                  </a:lnTo>
                  <a:lnTo>
                    <a:pt x="795" y="632"/>
                  </a:lnTo>
                  <a:lnTo>
                    <a:pt x="793" y="630"/>
                  </a:lnTo>
                  <a:lnTo>
                    <a:pt x="793" y="630"/>
                  </a:lnTo>
                  <a:lnTo>
                    <a:pt x="793" y="628"/>
                  </a:lnTo>
                  <a:lnTo>
                    <a:pt x="793" y="628"/>
                  </a:lnTo>
                  <a:lnTo>
                    <a:pt x="791" y="625"/>
                  </a:lnTo>
                  <a:lnTo>
                    <a:pt x="788" y="625"/>
                  </a:lnTo>
                  <a:lnTo>
                    <a:pt x="786" y="628"/>
                  </a:lnTo>
                  <a:lnTo>
                    <a:pt x="784" y="628"/>
                  </a:lnTo>
                  <a:lnTo>
                    <a:pt x="781" y="628"/>
                  </a:lnTo>
                  <a:lnTo>
                    <a:pt x="779" y="630"/>
                  </a:lnTo>
                  <a:lnTo>
                    <a:pt x="777" y="630"/>
                  </a:lnTo>
                  <a:lnTo>
                    <a:pt x="774" y="630"/>
                  </a:lnTo>
                  <a:lnTo>
                    <a:pt x="772" y="628"/>
                  </a:lnTo>
                  <a:lnTo>
                    <a:pt x="769" y="623"/>
                  </a:lnTo>
                  <a:lnTo>
                    <a:pt x="769" y="616"/>
                  </a:lnTo>
                  <a:lnTo>
                    <a:pt x="767" y="613"/>
                  </a:lnTo>
                  <a:lnTo>
                    <a:pt x="767" y="611"/>
                  </a:lnTo>
                  <a:lnTo>
                    <a:pt x="765" y="611"/>
                  </a:lnTo>
                  <a:lnTo>
                    <a:pt x="765" y="611"/>
                  </a:lnTo>
                  <a:lnTo>
                    <a:pt x="762" y="611"/>
                  </a:lnTo>
                  <a:lnTo>
                    <a:pt x="762" y="611"/>
                  </a:lnTo>
                  <a:lnTo>
                    <a:pt x="760" y="611"/>
                  </a:lnTo>
                  <a:lnTo>
                    <a:pt x="760" y="611"/>
                  </a:lnTo>
                  <a:lnTo>
                    <a:pt x="758" y="611"/>
                  </a:lnTo>
                  <a:lnTo>
                    <a:pt x="758" y="609"/>
                  </a:lnTo>
                  <a:lnTo>
                    <a:pt x="758" y="609"/>
                  </a:lnTo>
                  <a:lnTo>
                    <a:pt x="758" y="606"/>
                  </a:lnTo>
                  <a:lnTo>
                    <a:pt x="755" y="606"/>
                  </a:lnTo>
                  <a:lnTo>
                    <a:pt x="755" y="606"/>
                  </a:lnTo>
                  <a:lnTo>
                    <a:pt x="753" y="604"/>
                  </a:lnTo>
                  <a:lnTo>
                    <a:pt x="753" y="604"/>
                  </a:lnTo>
                  <a:lnTo>
                    <a:pt x="753" y="604"/>
                  </a:lnTo>
                  <a:lnTo>
                    <a:pt x="751" y="604"/>
                  </a:lnTo>
                  <a:lnTo>
                    <a:pt x="748" y="602"/>
                  </a:lnTo>
                  <a:lnTo>
                    <a:pt x="746" y="602"/>
                  </a:lnTo>
                  <a:lnTo>
                    <a:pt x="743" y="602"/>
                  </a:lnTo>
                  <a:lnTo>
                    <a:pt x="741" y="599"/>
                  </a:lnTo>
                  <a:lnTo>
                    <a:pt x="741" y="599"/>
                  </a:lnTo>
                  <a:lnTo>
                    <a:pt x="741" y="597"/>
                  </a:lnTo>
                  <a:lnTo>
                    <a:pt x="741" y="594"/>
                  </a:lnTo>
                  <a:lnTo>
                    <a:pt x="741" y="594"/>
                  </a:lnTo>
                  <a:lnTo>
                    <a:pt x="741" y="592"/>
                  </a:lnTo>
                  <a:lnTo>
                    <a:pt x="741" y="592"/>
                  </a:lnTo>
                  <a:lnTo>
                    <a:pt x="741" y="590"/>
                  </a:lnTo>
                  <a:lnTo>
                    <a:pt x="741" y="590"/>
                  </a:lnTo>
                  <a:lnTo>
                    <a:pt x="743" y="587"/>
                  </a:lnTo>
                  <a:lnTo>
                    <a:pt x="743" y="587"/>
                  </a:lnTo>
                  <a:lnTo>
                    <a:pt x="743" y="585"/>
                  </a:lnTo>
                  <a:lnTo>
                    <a:pt x="743" y="585"/>
                  </a:lnTo>
                  <a:lnTo>
                    <a:pt x="743" y="583"/>
                  </a:lnTo>
                  <a:lnTo>
                    <a:pt x="743" y="583"/>
                  </a:lnTo>
                  <a:lnTo>
                    <a:pt x="746" y="583"/>
                  </a:lnTo>
                  <a:lnTo>
                    <a:pt x="746" y="583"/>
                  </a:lnTo>
                  <a:lnTo>
                    <a:pt x="746" y="580"/>
                  </a:lnTo>
                  <a:lnTo>
                    <a:pt x="746" y="580"/>
                  </a:lnTo>
                  <a:lnTo>
                    <a:pt x="746" y="580"/>
                  </a:lnTo>
                  <a:lnTo>
                    <a:pt x="746" y="578"/>
                  </a:lnTo>
                  <a:lnTo>
                    <a:pt x="748" y="578"/>
                  </a:lnTo>
                  <a:lnTo>
                    <a:pt x="748" y="578"/>
                  </a:lnTo>
                  <a:lnTo>
                    <a:pt x="748" y="578"/>
                  </a:lnTo>
                  <a:lnTo>
                    <a:pt x="748" y="576"/>
                  </a:lnTo>
                  <a:lnTo>
                    <a:pt x="746" y="576"/>
                  </a:lnTo>
                  <a:lnTo>
                    <a:pt x="746" y="576"/>
                  </a:lnTo>
                  <a:lnTo>
                    <a:pt x="746" y="576"/>
                  </a:lnTo>
                  <a:lnTo>
                    <a:pt x="746" y="576"/>
                  </a:lnTo>
                  <a:lnTo>
                    <a:pt x="746" y="573"/>
                  </a:lnTo>
                  <a:lnTo>
                    <a:pt x="746" y="571"/>
                  </a:lnTo>
                  <a:lnTo>
                    <a:pt x="743" y="571"/>
                  </a:lnTo>
                  <a:lnTo>
                    <a:pt x="741" y="571"/>
                  </a:lnTo>
                  <a:lnTo>
                    <a:pt x="741" y="568"/>
                  </a:lnTo>
                  <a:lnTo>
                    <a:pt x="739" y="568"/>
                  </a:lnTo>
                  <a:lnTo>
                    <a:pt x="736" y="566"/>
                  </a:lnTo>
                  <a:lnTo>
                    <a:pt x="736" y="566"/>
                  </a:lnTo>
                  <a:lnTo>
                    <a:pt x="736" y="564"/>
                  </a:lnTo>
                  <a:lnTo>
                    <a:pt x="736" y="564"/>
                  </a:lnTo>
                  <a:lnTo>
                    <a:pt x="734" y="561"/>
                  </a:lnTo>
                  <a:lnTo>
                    <a:pt x="734" y="561"/>
                  </a:lnTo>
                  <a:lnTo>
                    <a:pt x="734" y="561"/>
                  </a:lnTo>
                  <a:lnTo>
                    <a:pt x="732" y="561"/>
                  </a:lnTo>
                  <a:lnTo>
                    <a:pt x="732" y="559"/>
                  </a:lnTo>
                  <a:lnTo>
                    <a:pt x="732" y="557"/>
                  </a:lnTo>
                  <a:lnTo>
                    <a:pt x="729" y="554"/>
                  </a:lnTo>
                  <a:lnTo>
                    <a:pt x="729" y="552"/>
                  </a:lnTo>
                  <a:lnTo>
                    <a:pt x="729" y="552"/>
                  </a:lnTo>
                  <a:lnTo>
                    <a:pt x="732" y="549"/>
                  </a:lnTo>
                  <a:lnTo>
                    <a:pt x="732" y="549"/>
                  </a:lnTo>
                  <a:lnTo>
                    <a:pt x="734" y="547"/>
                  </a:lnTo>
                  <a:lnTo>
                    <a:pt x="736" y="547"/>
                  </a:lnTo>
                  <a:lnTo>
                    <a:pt x="739" y="549"/>
                  </a:lnTo>
                  <a:lnTo>
                    <a:pt x="741" y="549"/>
                  </a:lnTo>
                  <a:lnTo>
                    <a:pt x="743" y="552"/>
                  </a:lnTo>
                  <a:lnTo>
                    <a:pt x="746" y="549"/>
                  </a:lnTo>
                  <a:lnTo>
                    <a:pt x="746" y="549"/>
                  </a:lnTo>
                  <a:lnTo>
                    <a:pt x="746" y="547"/>
                  </a:lnTo>
                  <a:lnTo>
                    <a:pt x="746" y="547"/>
                  </a:lnTo>
                  <a:lnTo>
                    <a:pt x="746" y="547"/>
                  </a:lnTo>
                  <a:lnTo>
                    <a:pt x="746" y="545"/>
                  </a:lnTo>
                  <a:lnTo>
                    <a:pt x="746" y="545"/>
                  </a:lnTo>
                  <a:lnTo>
                    <a:pt x="746" y="542"/>
                  </a:lnTo>
                  <a:lnTo>
                    <a:pt x="746" y="542"/>
                  </a:lnTo>
                  <a:lnTo>
                    <a:pt x="746" y="540"/>
                  </a:lnTo>
                  <a:lnTo>
                    <a:pt x="746" y="540"/>
                  </a:lnTo>
                  <a:lnTo>
                    <a:pt x="746" y="540"/>
                  </a:lnTo>
                  <a:lnTo>
                    <a:pt x="746" y="540"/>
                  </a:lnTo>
                  <a:lnTo>
                    <a:pt x="748" y="538"/>
                  </a:lnTo>
                  <a:lnTo>
                    <a:pt x="748" y="538"/>
                  </a:lnTo>
                  <a:lnTo>
                    <a:pt x="751" y="538"/>
                  </a:lnTo>
                  <a:lnTo>
                    <a:pt x="751" y="538"/>
                  </a:lnTo>
                  <a:lnTo>
                    <a:pt x="753" y="538"/>
                  </a:lnTo>
                  <a:lnTo>
                    <a:pt x="753" y="535"/>
                  </a:lnTo>
                  <a:lnTo>
                    <a:pt x="753" y="533"/>
                  </a:lnTo>
                  <a:lnTo>
                    <a:pt x="753" y="533"/>
                  </a:lnTo>
                  <a:lnTo>
                    <a:pt x="751" y="533"/>
                  </a:lnTo>
                  <a:lnTo>
                    <a:pt x="748" y="533"/>
                  </a:lnTo>
                  <a:lnTo>
                    <a:pt x="748" y="533"/>
                  </a:lnTo>
                  <a:lnTo>
                    <a:pt x="746" y="533"/>
                  </a:lnTo>
                  <a:lnTo>
                    <a:pt x="746" y="533"/>
                  </a:lnTo>
                  <a:lnTo>
                    <a:pt x="746" y="535"/>
                  </a:lnTo>
                  <a:lnTo>
                    <a:pt x="743" y="535"/>
                  </a:lnTo>
                  <a:lnTo>
                    <a:pt x="743" y="535"/>
                  </a:lnTo>
                  <a:lnTo>
                    <a:pt x="743" y="535"/>
                  </a:lnTo>
                  <a:lnTo>
                    <a:pt x="743" y="533"/>
                  </a:lnTo>
                  <a:lnTo>
                    <a:pt x="743" y="533"/>
                  </a:lnTo>
                  <a:lnTo>
                    <a:pt x="743" y="533"/>
                  </a:lnTo>
                  <a:lnTo>
                    <a:pt x="743" y="531"/>
                  </a:lnTo>
                  <a:lnTo>
                    <a:pt x="743" y="531"/>
                  </a:lnTo>
                  <a:lnTo>
                    <a:pt x="741" y="531"/>
                  </a:lnTo>
                  <a:lnTo>
                    <a:pt x="741" y="531"/>
                  </a:lnTo>
                  <a:lnTo>
                    <a:pt x="739" y="528"/>
                  </a:lnTo>
                  <a:lnTo>
                    <a:pt x="736" y="528"/>
                  </a:lnTo>
                  <a:lnTo>
                    <a:pt x="734" y="528"/>
                  </a:lnTo>
                  <a:lnTo>
                    <a:pt x="734" y="526"/>
                  </a:lnTo>
                  <a:lnTo>
                    <a:pt x="734" y="526"/>
                  </a:lnTo>
                  <a:lnTo>
                    <a:pt x="734" y="523"/>
                  </a:lnTo>
                  <a:lnTo>
                    <a:pt x="734" y="523"/>
                  </a:lnTo>
                  <a:lnTo>
                    <a:pt x="734" y="523"/>
                  </a:lnTo>
                  <a:lnTo>
                    <a:pt x="734" y="523"/>
                  </a:lnTo>
                  <a:lnTo>
                    <a:pt x="732" y="521"/>
                  </a:lnTo>
                  <a:lnTo>
                    <a:pt x="732" y="521"/>
                  </a:lnTo>
                  <a:lnTo>
                    <a:pt x="729" y="521"/>
                  </a:lnTo>
                  <a:lnTo>
                    <a:pt x="729" y="521"/>
                  </a:lnTo>
                  <a:lnTo>
                    <a:pt x="727" y="519"/>
                  </a:lnTo>
                  <a:lnTo>
                    <a:pt x="727" y="516"/>
                  </a:lnTo>
                  <a:lnTo>
                    <a:pt x="724" y="516"/>
                  </a:lnTo>
                  <a:lnTo>
                    <a:pt x="722" y="514"/>
                  </a:lnTo>
                  <a:lnTo>
                    <a:pt x="722" y="514"/>
                  </a:lnTo>
                  <a:lnTo>
                    <a:pt x="720" y="512"/>
                  </a:lnTo>
                  <a:lnTo>
                    <a:pt x="720" y="512"/>
                  </a:lnTo>
                  <a:lnTo>
                    <a:pt x="717" y="509"/>
                  </a:lnTo>
                  <a:lnTo>
                    <a:pt x="717" y="507"/>
                  </a:lnTo>
                  <a:lnTo>
                    <a:pt x="717" y="505"/>
                  </a:lnTo>
                  <a:lnTo>
                    <a:pt x="720" y="505"/>
                  </a:lnTo>
                  <a:lnTo>
                    <a:pt x="720" y="502"/>
                  </a:lnTo>
                  <a:lnTo>
                    <a:pt x="722" y="502"/>
                  </a:lnTo>
                  <a:lnTo>
                    <a:pt x="722" y="502"/>
                  </a:lnTo>
                  <a:lnTo>
                    <a:pt x="724" y="502"/>
                  </a:lnTo>
                  <a:lnTo>
                    <a:pt x="724" y="502"/>
                  </a:lnTo>
                  <a:lnTo>
                    <a:pt x="724" y="505"/>
                  </a:lnTo>
                  <a:lnTo>
                    <a:pt x="724" y="505"/>
                  </a:lnTo>
                  <a:lnTo>
                    <a:pt x="724" y="505"/>
                  </a:lnTo>
                  <a:lnTo>
                    <a:pt x="724" y="505"/>
                  </a:lnTo>
                  <a:lnTo>
                    <a:pt x="724" y="507"/>
                  </a:lnTo>
                  <a:lnTo>
                    <a:pt x="724" y="507"/>
                  </a:lnTo>
                  <a:lnTo>
                    <a:pt x="724" y="507"/>
                  </a:lnTo>
                  <a:lnTo>
                    <a:pt x="727" y="509"/>
                  </a:lnTo>
                  <a:lnTo>
                    <a:pt x="727" y="509"/>
                  </a:lnTo>
                  <a:lnTo>
                    <a:pt x="729" y="509"/>
                  </a:lnTo>
                  <a:lnTo>
                    <a:pt x="729" y="509"/>
                  </a:lnTo>
                  <a:lnTo>
                    <a:pt x="732" y="509"/>
                  </a:lnTo>
                  <a:lnTo>
                    <a:pt x="734" y="509"/>
                  </a:lnTo>
                  <a:lnTo>
                    <a:pt x="736" y="512"/>
                  </a:lnTo>
                  <a:lnTo>
                    <a:pt x="739" y="512"/>
                  </a:lnTo>
                  <a:lnTo>
                    <a:pt x="739" y="512"/>
                  </a:lnTo>
                  <a:lnTo>
                    <a:pt x="741" y="512"/>
                  </a:lnTo>
                  <a:lnTo>
                    <a:pt x="741" y="512"/>
                  </a:lnTo>
                  <a:lnTo>
                    <a:pt x="743" y="512"/>
                  </a:lnTo>
                  <a:lnTo>
                    <a:pt x="743" y="512"/>
                  </a:lnTo>
                  <a:lnTo>
                    <a:pt x="746" y="514"/>
                  </a:lnTo>
                  <a:lnTo>
                    <a:pt x="746" y="514"/>
                  </a:lnTo>
                  <a:lnTo>
                    <a:pt x="746" y="516"/>
                  </a:lnTo>
                  <a:lnTo>
                    <a:pt x="748" y="516"/>
                  </a:lnTo>
                  <a:lnTo>
                    <a:pt x="751" y="519"/>
                  </a:lnTo>
                  <a:lnTo>
                    <a:pt x="753" y="519"/>
                  </a:lnTo>
                  <a:lnTo>
                    <a:pt x="755" y="519"/>
                  </a:lnTo>
                  <a:lnTo>
                    <a:pt x="758" y="519"/>
                  </a:lnTo>
                  <a:lnTo>
                    <a:pt x="760" y="519"/>
                  </a:lnTo>
                  <a:lnTo>
                    <a:pt x="762" y="519"/>
                  </a:lnTo>
                  <a:lnTo>
                    <a:pt x="765" y="519"/>
                  </a:lnTo>
                  <a:lnTo>
                    <a:pt x="765" y="516"/>
                  </a:lnTo>
                  <a:lnTo>
                    <a:pt x="762" y="516"/>
                  </a:lnTo>
                  <a:lnTo>
                    <a:pt x="762" y="516"/>
                  </a:lnTo>
                  <a:lnTo>
                    <a:pt x="762" y="514"/>
                  </a:lnTo>
                  <a:lnTo>
                    <a:pt x="762" y="514"/>
                  </a:lnTo>
                  <a:lnTo>
                    <a:pt x="762" y="514"/>
                  </a:lnTo>
                  <a:lnTo>
                    <a:pt x="765" y="514"/>
                  </a:lnTo>
                  <a:lnTo>
                    <a:pt x="765" y="514"/>
                  </a:lnTo>
                  <a:lnTo>
                    <a:pt x="767" y="509"/>
                  </a:lnTo>
                  <a:lnTo>
                    <a:pt x="762" y="507"/>
                  </a:lnTo>
                  <a:lnTo>
                    <a:pt x="758" y="505"/>
                  </a:lnTo>
                  <a:lnTo>
                    <a:pt x="755" y="502"/>
                  </a:lnTo>
                  <a:lnTo>
                    <a:pt x="753" y="500"/>
                  </a:lnTo>
                  <a:lnTo>
                    <a:pt x="755" y="500"/>
                  </a:lnTo>
                  <a:lnTo>
                    <a:pt x="755" y="497"/>
                  </a:lnTo>
                  <a:lnTo>
                    <a:pt x="755" y="497"/>
                  </a:lnTo>
                  <a:lnTo>
                    <a:pt x="755" y="495"/>
                  </a:lnTo>
                  <a:lnTo>
                    <a:pt x="755" y="495"/>
                  </a:lnTo>
                  <a:lnTo>
                    <a:pt x="753" y="495"/>
                  </a:lnTo>
                  <a:lnTo>
                    <a:pt x="753" y="495"/>
                  </a:lnTo>
                  <a:lnTo>
                    <a:pt x="753" y="493"/>
                  </a:lnTo>
                  <a:lnTo>
                    <a:pt x="751" y="493"/>
                  </a:lnTo>
                  <a:lnTo>
                    <a:pt x="751" y="493"/>
                  </a:lnTo>
                  <a:lnTo>
                    <a:pt x="751" y="493"/>
                  </a:lnTo>
                  <a:lnTo>
                    <a:pt x="748" y="490"/>
                  </a:lnTo>
                  <a:lnTo>
                    <a:pt x="748" y="490"/>
                  </a:lnTo>
                  <a:lnTo>
                    <a:pt x="748" y="490"/>
                  </a:lnTo>
                  <a:lnTo>
                    <a:pt x="748" y="490"/>
                  </a:lnTo>
                  <a:lnTo>
                    <a:pt x="746" y="488"/>
                  </a:lnTo>
                  <a:lnTo>
                    <a:pt x="746" y="488"/>
                  </a:lnTo>
                  <a:lnTo>
                    <a:pt x="746" y="488"/>
                  </a:lnTo>
                  <a:lnTo>
                    <a:pt x="746" y="486"/>
                  </a:lnTo>
                  <a:lnTo>
                    <a:pt x="746" y="486"/>
                  </a:lnTo>
                  <a:lnTo>
                    <a:pt x="746" y="483"/>
                  </a:lnTo>
                  <a:lnTo>
                    <a:pt x="746" y="483"/>
                  </a:lnTo>
                  <a:lnTo>
                    <a:pt x="743" y="481"/>
                  </a:lnTo>
                  <a:lnTo>
                    <a:pt x="746" y="481"/>
                  </a:lnTo>
                  <a:lnTo>
                    <a:pt x="746" y="481"/>
                  </a:lnTo>
                  <a:lnTo>
                    <a:pt x="746" y="481"/>
                  </a:lnTo>
                  <a:lnTo>
                    <a:pt x="746" y="478"/>
                  </a:lnTo>
                  <a:lnTo>
                    <a:pt x="743" y="478"/>
                  </a:lnTo>
                  <a:lnTo>
                    <a:pt x="743" y="476"/>
                  </a:lnTo>
                  <a:lnTo>
                    <a:pt x="741" y="476"/>
                  </a:lnTo>
                  <a:lnTo>
                    <a:pt x="739" y="476"/>
                  </a:lnTo>
                  <a:lnTo>
                    <a:pt x="739" y="476"/>
                  </a:lnTo>
                  <a:lnTo>
                    <a:pt x="736" y="474"/>
                  </a:lnTo>
                  <a:lnTo>
                    <a:pt x="736" y="474"/>
                  </a:lnTo>
                  <a:lnTo>
                    <a:pt x="734" y="474"/>
                  </a:lnTo>
                  <a:lnTo>
                    <a:pt x="734" y="471"/>
                  </a:lnTo>
                  <a:lnTo>
                    <a:pt x="734" y="471"/>
                  </a:lnTo>
                  <a:lnTo>
                    <a:pt x="734" y="471"/>
                  </a:lnTo>
                  <a:lnTo>
                    <a:pt x="734" y="471"/>
                  </a:lnTo>
                  <a:lnTo>
                    <a:pt x="736" y="469"/>
                  </a:lnTo>
                  <a:lnTo>
                    <a:pt x="739" y="469"/>
                  </a:lnTo>
                  <a:lnTo>
                    <a:pt x="741" y="471"/>
                  </a:lnTo>
                  <a:lnTo>
                    <a:pt x="743" y="474"/>
                  </a:lnTo>
                  <a:lnTo>
                    <a:pt x="743" y="474"/>
                  </a:lnTo>
                  <a:lnTo>
                    <a:pt x="746" y="474"/>
                  </a:lnTo>
                  <a:lnTo>
                    <a:pt x="746" y="474"/>
                  </a:lnTo>
                  <a:lnTo>
                    <a:pt x="748" y="474"/>
                  </a:lnTo>
                  <a:lnTo>
                    <a:pt x="751" y="474"/>
                  </a:lnTo>
                  <a:lnTo>
                    <a:pt x="753" y="474"/>
                  </a:lnTo>
                  <a:lnTo>
                    <a:pt x="755" y="476"/>
                  </a:lnTo>
                  <a:lnTo>
                    <a:pt x="755" y="478"/>
                  </a:lnTo>
                  <a:lnTo>
                    <a:pt x="758" y="478"/>
                  </a:lnTo>
                  <a:lnTo>
                    <a:pt x="758" y="478"/>
                  </a:lnTo>
                  <a:lnTo>
                    <a:pt x="760" y="478"/>
                  </a:lnTo>
                  <a:lnTo>
                    <a:pt x="760" y="478"/>
                  </a:lnTo>
                  <a:lnTo>
                    <a:pt x="760" y="478"/>
                  </a:lnTo>
                  <a:lnTo>
                    <a:pt x="762" y="478"/>
                  </a:lnTo>
                  <a:lnTo>
                    <a:pt x="762" y="481"/>
                  </a:lnTo>
                  <a:lnTo>
                    <a:pt x="762" y="481"/>
                  </a:lnTo>
                  <a:lnTo>
                    <a:pt x="767" y="483"/>
                  </a:lnTo>
                  <a:lnTo>
                    <a:pt x="769" y="486"/>
                  </a:lnTo>
                  <a:lnTo>
                    <a:pt x="774" y="486"/>
                  </a:lnTo>
                  <a:lnTo>
                    <a:pt x="777" y="488"/>
                  </a:lnTo>
                  <a:lnTo>
                    <a:pt x="779" y="488"/>
                  </a:lnTo>
                  <a:lnTo>
                    <a:pt x="779" y="486"/>
                  </a:lnTo>
                  <a:lnTo>
                    <a:pt x="781" y="486"/>
                  </a:lnTo>
                  <a:lnTo>
                    <a:pt x="781" y="488"/>
                  </a:lnTo>
                  <a:lnTo>
                    <a:pt x="784" y="488"/>
                  </a:lnTo>
                  <a:lnTo>
                    <a:pt x="786" y="488"/>
                  </a:lnTo>
                  <a:lnTo>
                    <a:pt x="786" y="488"/>
                  </a:lnTo>
                  <a:lnTo>
                    <a:pt x="788" y="488"/>
                  </a:lnTo>
                  <a:lnTo>
                    <a:pt x="788" y="488"/>
                  </a:lnTo>
                  <a:lnTo>
                    <a:pt x="788" y="488"/>
                  </a:lnTo>
                  <a:lnTo>
                    <a:pt x="788" y="488"/>
                  </a:lnTo>
                  <a:lnTo>
                    <a:pt x="788" y="486"/>
                  </a:lnTo>
                  <a:lnTo>
                    <a:pt x="791" y="486"/>
                  </a:lnTo>
                  <a:lnTo>
                    <a:pt x="791" y="486"/>
                  </a:lnTo>
                  <a:lnTo>
                    <a:pt x="793" y="486"/>
                  </a:lnTo>
                  <a:lnTo>
                    <a:pt x="793" y="486"/>
                  </a:lnTo>
                  <a:lnTo>
                    <a:pt x="793" y="486"/>
                  </a:lnTo>
                  <a:lnTo>
                    <a:pt x="795" y="486"/>
                  </a:lnTo>
                  <a:lnTo>
                    <a:pt x="795" y="486"/>
                  </a:lnTo>
                  <a:lnTo>
                    <a:pt x="798" y="486"/>
                  </a:lnTo>
                  <a:lnTo>
                    <a:pt x="798" y="488"/>
                  </a:lnTo>
                  <a:lnTo>
                    <a:pt x="798" y="488"/>
                  </a:lnTo>
                  <a:lnTo>
                    <a:pt x="798" y="488"/>
                  </a:lnTo>
                  <a:lnTo>
                    <a:pt x="800" y="490"/>
                  </a:lnTo>
                  <a:lnTo>
                    <a:pt x="803" y="493"/>
                  </a:lnTo>
                  <a:lnTo>
                    <a:pt x="805" y="493"/>
                  </a:lnTo>
                  <a:lnTo>
                    <a:pt x="805" y="493"/>
                  </a:lnTo>
                  <a:lnTo>
                    <a:pt x="807" y="495"/>
                  </a:lnTo>
                  <a:lnTo>
                    <a:pt x="810" y="495"/>
                  </a:lnTo>
                  <a:lnTo>
                    <a:pt x="812" y="497"/>
                  </a:lnTo>
                  <a:lnTo>
                    <a:pt x="812" y="497"/>
                  </a:lnTo>
                  <a:lnTo>
                    <a:pt x="814" y="497"/>
                  </a:lnTo>
                  <a:lnTo>
                    <a:pt x="817" y="495"/>
                  </a:lnTo>
                  <a:lnTo>
                    <a:pt x="817" y="493"/>
                  </a:lnTo>
                  <a:lnTo>
                    <a:pt x="819" y="490"/>
                  </a:lnTo>
                  <a:lnTo>
                    <a:pt x="821" y="490"/>
                  </a:lnTo>
                  <a:lnTo>
                    <a:pt x="821" y="488"/>
                  </a:lnTo>
                  <a:lnTo>
                    <a:pt x="824" y="488"/>
                  </a:lnTo>
                  <a:lnTo>
                    <a:pt x="824" y="488"/>
                  </a:lnTo>
                  <a:lnTo>
                    <a:pt x="826" y="488"/>
                  </a:lnTo>
                  <a:lnTo>
                    <a:pt x="826" y="488"/>
                  </a:lnTo>
                  <a:lnTo>
                    <a:pt x="826" y="488"/>
                  </a:lnTo>
                  <a:lnTo>
                    <a:pt x="829" y="488"/>
                  </a:lnTo>
                  <a:lnTo>
                    <a:pt x="829" y="488"/>
                  </a:lnTo>
                  <a:lnTo>
                    <a:pt x="831" y="488"/>
                  </a:lnTo>
                  <a:lnTo>
                    <a:pt x="833" y="488"/>
                  </a:lnTo>
                  <a:lnTo>
                    <a:pt x="836" y="486"/>
                  </a:lnTo>
                  <a:lnTo>
                    <a:pt x="838" y="486"/>
                  </a:lnTo>
                  <a:lnTo>
                    <a:pt x="843" y="483"/>
                  </a:lnTo>
                  <a:lnTo>
                    <a:pt x="845" y="481"/>
                  </a:lnTo>
                  <a:lnTo>
                    <a:pt x="848" y="476"/>
                  </a:lnTo>
                  <a:lnTo>
                    <a:pt x="852" y="474"/>
                  </a:lnTo>
                  <a:lnTo>
                    <a:pt x="855" y="474"/>
                  </a:lnTo>
                  <a:lnTo>
                    <a:pt x="857" y="471"/>
                  </a:lnTo>
                  <a:lnTo>
                    <a:pt x="859" y="471"/>
                  </a:lnTo>
                  <a:lnTo>
                    <a:pt x="862" y="471"/>
                  </a:lnTo>
                  <a:lnTo>
                    <a:pt x="864" y="471"/>
                  </a:lnTo>
                  <a:lnTo>
                    <a:pt x="864" y="469"/>
                  </a:lnTo>
                  <a:lnTo>
                    <a:pt x="866" y="467"/>
                  </a:lnTo>
                  <a:lnTo>
                    <a:pt x="869" y="464"/>
                  </a:lnTo>
                  <a:lnTo>
                    <a:pt x="869" y="464"/>
                  </a:lnTo>
                  <a:lnTo>
                    <a:pt x="871" y="464"/>
                  </a:lnTo>
                  <a:lnTo>
                    <a:pt x="874" y="462"/>
                  </a:lnTo>
                  <a:lnTo>
                    <a:pt x="876" y="464"/>
                  </a:lnTo>
                  <a:lnTo>
                    <a:pt x="878" y="464"/>
                  </a:lnTo>
                  <a:lnTo>
                    <a:pt x="881" y="464"/>
                  </a:lnTo>
                  <a:lnTo>
                    <a:pt x="883" y="464"/>
                  </a:lnTo>
                  <a:lnTo>
                    <a:pt x="888" y="464"/>
                  </a:lnTo>
                  <a:lnTo>
                    <a:pt x="892" y="464"/>
                  </a:lnTo>
                  <a:lnTo>
                    <a:pt x="897" y="464"/>
                  </a:lnTo>
                  <a:lnTo>
                    <a:pt x="902" y="462"/>
                  </a:lnTo>
                  <a:lnTo>
                    <a:pt x="907" y="462"/>
                  </a:lnTo>
                  <a:lnTo>
                    <a:pt x="909" y="460"/>
                  </a:lnTo>
                  <a:lnTo>
                    <a:pt x="909" y="455"/>
                  </a:lnTo>
                  <a:lnTo>
                    <a:pt x="907" y="450"/>
                  </a:lnTo>
                  <a:lnTo>
                    <a:pt x="907" y="445"/>
                  </a:lnTo>
                  <a:lnTo>
                    <a:pt x="904" y="441"/>
                  </a:lnTo>
                  <a:lnTo>
                    <a:pt x="904" y="436"/>
                  </a:lnTo>
                  <a:lnTo>
                    <a:pt x="902" y="431"/>
                  </a:lnTo>
                  <a:lnTo>
                    <a:pt x="902" y="426"/>
                  </a:lnTo>
                  <a:lnTo>
                    <a:pt x="902" y="424"/>
                  </a:lnTo>
                  <a:lnTo>
                    <a:pt x="900" y="422"/>
                  </a:lnTo>
                  <a:lnTo>
                    <a:pt x="900" y="422"/>
                  </a:lnTo>
                  <a:lnTo>
                    <a:pt x="897" y="422"/>
                  </a:lnTo>
                  <a:lnTo>
                    <a:pt x="895" y="419"/>
                  </a:lnTo>
                  <a:lnTo>
                    <a:pt x="892" y="419"/>
                  </a:lnTo>
                  <a:lnTo>
                    <a:pt x="892" y="417"/>
                  </a:lnTo>
                  <a:lnTo>
                    <a:pt x="890" y="415"/>
                  </a:lnTo>
                  <a:lnTo>
                    <a:pt x="890" y="412"/>
                  </a:lnTo>
                  <a:lnTo>
                    <a:pt x="890" y="410"/>
                  </a:lnTo>
                  <a:lnTo>
                    <a:pt x="890" y="407"/>
                  </a:lnTo>
                  <a:lnTo>
                    <a:pt x="890" y="405"/>
                  </a:lnTo>
                  <a:lnTo>
                    <a:pt x="890" y="403"/>
                  </a:lnTo>
                  <a:lnTo>
                    <a:pt x="892" y="403"/>
                  </a:lnTo>
                  <a:lnTo>
                    <a:pt x="895" y="400"/>
                  </a:lnTo>
                  <a:lnTo>
                    <a:pt x="895" y="398"/>
                  </a:lnTo>
                  <a:lnTo>
                    <a:pt x="897" y="396"/>
                  </a:lnTo>
                  <a:lnTo>
                    <a:pt x="900" y="393"/>
                  </a:lnTo>
                  <a:lnTo>
                    <a:pt x="902" y="389"/>
                  </a:lnTo>
                  <a:lnTo>
                    <a:pt x="902" y="386"/>
                  </a:lnTo>
                  <a:lnTo>
                    <a:pt x="900" y="384"/>
                  </a:lnTo>
                  <a:lnTo>
                    <a:pt x="897" y="384"/>
                  </a:lnTo>
                  <a:lnTo>
                    <a:pt x="897" y="384"/>
                  </a:lnTo>
                  <a:lnTo>
                    <a:pt x="895" y="381"/>
                  </a:lnTo>
                  <a:lnTo>
                    <a:pt x="895" y="381"/>
                  </a:lnTo>
                  <a:lnTo>
                    <a:pt x="892" y="379"/>
                  </a:lnTo>
                  <a:lnTo>
                    <a:pt x="892" y="374"/>
                  </a:lnTo>
                  <a:lnTo>
                    <a:pt x="892" y="374"/>
                  </a:lnTo>
                  <a:lnTo>
                    <a:pt x="890" y="372"/>
                  </a:lnTo>
                  <a:lnTo>
                    <a:pt x="888" y="372"/>
                  </a:lnTo>
                  <a:lnTo>
                    <a:pt x="885" y="374"/>
                  </a:lnTo>
                  <a:lnTo>
                    <a:pt x="885" y="377"/>
                  </a:lnTo>
                  <a:lnTo>
                    <a:pt x="883" y="377"/>
                  </a:lnTo>
                  <a:lnTo>
                    <a:pt x="881" y="374"/>
                  </a:lnTo>
                  <a:lnTo>
                    <a:pt x="881" y="374"/>
                  </a:lnTo>
                  <a:lnTo>
                    <a:pt x="878" y="374"/>
                  </a:lnTo>
                  <a:lnTo>
                    <a:pt x="876" y="374"/>
                  </a:lnTo>
                  <a:lnTo>
                    <a:pt x="876" y="374"/>
                  </a:lnTo>
                  <a:lnTo>
                    <a:pt x="874" y="374"/>
                  </a:lnTo>
                  <a:lnTo>
                    <a:pt x="874" y="372"/>
                  </a:lnTo>
                  <a:lnTo>
                    <a:pt x="871" y="372"/>
                  </a:lnTo>
                  <a:lnTo>
                    <a:pt x="871" y="370"/>
                  </a:lnTo>
                  <a:lnTo>
                    <a:pt x="871" y="370"/>
                  </a:lnTo>
                  <a:lnTo>
                    <a:pt x="869" y="367"/>
                  </a:lnTo>
                  <a:lnTo>
                    <a:pt x="869" y="367"/>
                  </a:lnTo>
                  <a:lnTo>
                    <a:pt x="866" y="365"/>
                  </a:lnTo>
                  <a:lnTo>
                    <a:pt x="866" y="365"/>
                  </a:lnTo>
                  <a:lnTo>
                    <a:pt x="864" y="365"/>
                  </a:lnTo>
                  <a:lnTo>
                    <a:pt x="859" y="362"/>
                  </a:lnTo>
                  <a:lnTo>
                    <a:pt x="857" y="362"/>
                  </a:lnTo>
                  <a:lnTo>
                    <a:pt x="852" y="360"/>
                  </a:lnTo>
                  <a:lnTo>
                    <a:pt x="850" y="355"/>
                  </a:lnTo>
                  <a:lnTo>
                    <a:pt x="848" y="353"/>
                  </a:lnTo>
                  <a:lnTo>
                    <a:pt x="848" y="351"/>
                  </a:lnTo>
                  <a:lnTo>
                    <a:pt x="848" y="351"/>
                  </a:lnTo>
                  <a:lnTo>
                    <a:pt x="850" y="348"/>
                  </a:lnTo>
                  <a:lnTo>
                    <a:pt x="850" y="348"/>
                  </a:lnTo>
                  <a:lnTo>
                    <a:pt x="850" y="346"/>
                  </a:lnTo>
                  <a:lnTo>
                    <a:pt x="850" y="346"/>
                  </a:lnTo>
                  <a:lnTo>
                    <a:pt x="850" y="344"/>
                  </a:lnTo>
                  <a:lnTo>
                    <a:pt x="852" y="344"/>
                  </a:lnTo>
                  <a:lnTo>
                    <a:pt x="852" y="344"/>
                  </a:lnTo>
                  <a:lnTo>
                    <a:pt x="852" y="344"/>
                  </a:lnTo>
                  <a:lnTo>
                    <a:pt x="855" y="341"/>
                  </a:lnTo>
                  <a:lnTo>
                    <a:pt x="855" y="341"/>
                  </a:lnTo>
                  <a:lnTo>
                    <a:pt x="855" y="341"/>
                  </a:lnTo>
                  <a:lnTo>
                    <a:pt x="855" y="339"/>
                  </a:lnTo>
                  <a:lnTo>
                    <a:pt x="855" y="339"/>
                  </a:lnTo>
                  <a:lnTo>
                    <a:pt x="855" y="339"/>
                  </a:lnTo>
                  <a:lnTo>
                    <a:pt x="852" y="339"/>
                  </a:lnTo>
                  <a:lnTo>
                    <a:pt x="852" y="341"/>
                  </a:lnTo>
                  <a:lnTo>
                    <a:pt x="850" y="341"/>
                  </a:lnTo>
                  <a:lnTo>
                    <a:pt x="850" y="341"/>
                  </a:lnTo>
                  <a:lnTo>
                    <a:pt x="850" y="344"/>
                  </a:lnTo>
                  <a:lnTo>
                    <a:pt x="848" y="344"/>
                  </a:lnTo>
                  <a:lnTo>
                    <a:pt x="848" y="344"/>
                  </a:lnTo>
                  <a:lnTo>
                    <a:pt x="845" y="344"/>
                  </a:lnTo>
                  <a:lnTo>
                    <a:pt x="845" y="344"/>
                  </a:lnTo>
                  <a:lnTo>
                    <a:pt x="843" y="344"/>
                  </a:lnTo>
                  <a:lnTo>
                    <a:pt x="843" y="344"/>
                  </a:lnTo>
                  <a:lnTo>
                    <a:pt x="840" y="344"/>
                  </a:lnTo>
                  <a:lnTo>
                    <a:pt x="840" y="346"/>
                  </a:lnTo>
                  <a:lnTo>
                    <a:pt x="838" y="346"/>
                  </a:lnTo>
                  <a:lnTo>
                    <a:pt x="838" y="346"/>
                  </a:lnTo>
                  <a:lnTo>
                    <a:pt x="836" y="346"/>
                  </a:lnTo>
                  <a:lnTo>
                    <a:pt x="836" y="344"/>
                  </a:lnTo>
                  <a:lnTo>
                    <a:pt x="836" y="344"/>
                  </a:lnTo>
                  <a:lnTo>
                    <a:pt x="836" y="344"/>
                  </a:lnTo>
                  <a:lnTo>
                    <a:pt x="833" y="344"/>
                  </a:lnTo>
                  <a:lnTo>
                    <a:pt x="833" y="344"/>
                  </a:lnTo>
                  <a:lnTo>
                    <a:pt x="833" y="344"/>
                  </a:lnTo>
                  <a:lnTo>
                    <a:pt x="833" y="344"/>
                  </a:lnTo>
                  <a:lnTo>
                    <a:pt x="833" y="341"/>
                  </a:lnTo>
                  <a:lnTo>
                    <a:pt x="833" y="341"/>
                  </a:lnTo>
                  <a:lnTo>
                    <a:pt x="833" y="341"/>
                  </a:lnTo>
                  <a:lnTo>
                    <a:pt x="833" y="341"/>
                  </a:lnTo>
                  <a:lnTo>
                    <a:pt x="833" y="341"/>
                  </a:lnTo>
                  <a:lnTo>
                    <a:pt x="831" y="341"/>
                  </a:lnTo>
                  <a:lnTo>
                    <a:pt x="831" y="341"/>
                  </a:lnTo>
                  <a:lnTo>
                    <a:pt x="831" y="344"/>
                  </a:lnTo>
                  <a:lnTo>
                    <a:pt x="831" y="344"/>
                  </a:lnTo>
                  <a:lnTo>
                    <a:pt x="829" y="346"/>
                  </a:lnTo>
                  <a:lnTo>
                    <a:pt x="829" y="348"/>
                  </a:lnTo>
                  <a:lnTo>
                    <a:pt x="826" y="346"/>
                  </a:lnTo>
                  <a:lnTo>
                    <a:pt x="826" y="346"/>
                  </a:lnTo>
                  <a:lnTo>
                    <a:pt x="826" y="344"/>
                  </a:lnTo>
                  <a:lnTo>
                    <a:pt x="824" y="341"/>
                  </a:lnTo>
                  <a:lnTo>
                    <a:pt x="824" y="339"/>
                  </a:lnTo>
                  <a:lnTo>
                    <a:pt x="826" y="339"/>
                  </a:lnTo>
                  <a:lnTo>
                    <a:pt x="826" y="336"/>
                  </a:lnTo>
                  <a:lnTo>
                    <a:pt x="829" y="336"/>
                  </a:lnTo>
                  <a:lnTo>
                    <a:pt x="829" y="334"/>
                  </a:lnTo>
                  <a:lnTo>
                    <a:pt x="826" y="332"/>
                  </a:lnTo>
                  <a:lnTo>
                    <a:pt x="824" y="332"/>
                  </a:lnTo>
                  <a:lnTo>
                    <a:pt x="821" y="332"/>
                  </a:lnTo>
                  <a:lnTo>
                    <a:pt x="819" y="332"/>
                  </a:lnTo>
                  <a:lnTo>
                    <a:pt x="819" y="334"/>
                  </a:lnTo>
                  <a:lnTo>
                    <a:pt x="819" y="334"/>
                  </a:lnTo>
                  <a:lnTo>
                    <a:pt x="817" y="334"/>
                  </a:lnTo>
                  <a:lnTo>
                    <a:pt x="817" y="334"/>
                  </a:lnTo>
                  <a:lnTo>
                    <a:pt x="817" y="334"/>
                  </a:lnTo>
                  <a:lnTo>
                    <a:pt x="814" y="334"/>
                  </a:lnTo>
                  <a:lnTo>
                    <a:pt x="814" y="334"/>
                  </a:lnTo>
                  <a:lnTo>
                    <a:pt x="814" y="334"/>
                  </a:lnTo>
                  <a:lnTo>
                    <a:pt x="814" y="332"/>
                  </a:lnTo>
                  <a:lnTo>
                    <a:pt x="814" y="332"/>
                  </a:lnTo>
                  <a:lnTo>
                    <a:pt x="812" y="332"/>
                  </a:lnTo>
                  <a:lnTo>
                    <a:pt x="812" y="332"/>
                  </a:lnTo>
                  <a:lnTo>
                    <a:pt x="812" y="329"/>
                  </a:lnTo>
                  <a:lnTo>
                    <a:pt x="812" y="327"/>
                  </a:lnTo>
                  <a:lnTo>
                    <a:pt x="810" y="325"/>
                  </a:lnTo>
                  <a:lnTo>
                    <a:pt x="810" y="325"/>
                  </a:lnTo>
                  <a:lnTo>
                    <a:pt x="807" y="325"/>
                  </a:lnTo>
                  <a:lnTo>
                    <a:pt x="807" y="325"/>
                  </a:lnTo>
                  <a:lnTo>
                    <a:pt x="807" y="325"/>
                  </a:lnTo>
                  <a:lnTo>
                    <a:pt x="805" y="322"/>
                  </a:lnTo>
                  <a:lnTo>
                    <a:pt x="805" y="322"/>
                  </a:lnTo>
                  <a:lnTo>
                    <a:pt x="807" y="322"/>
                  </a:lnTo>
                  <a:lnTo>
                    <a:pt x="807" y="322"/>
                  </a:lnTo>
                  <a:lnTo>
                    <a:pt x="807" y="322"/>
                  </a:lnTo>
                  <a:lnTo>
                    <a:pt x="810" y="320"/>
                  </a:lnTo>
                  <a:lnTo>
                    <a:pt x="812" y="320"/>
                  </a:lnTo>
                  <a:lnTo>
                    <a:pt x="814" y="320"/>
                  </a:lnTo>
                  <a:lnTo>
                    <a:pt x="817" y="318"/>
                  </a:lnTo>
                  <a:lnTo>
                    <a:pt x="817" y="315"/>
                  </a:lnTo>
                  <a:lnTo>
                    <a:pt x="817" y="315"/>
                  </a:lnTo>
                  <a:lnTo>
                    <a:pt x="817" y="313"/>
                  </a:lnTo>
                  <a:lnTo>
                    <a:pt x="814" y="313"/>
                  </a:lnTo>
                  <a:lnTo>
                    <a:pt x="812" y="313"/>
                  </a:lnTo>
                  <a:lnTo>
                    <a:pt x="812" y="313"/>
                  </a:lnTo>
                  <a:lnTo>
                    <a:pt x="812" y="310"/>
                  </a:lnTo>
                  <a:lnTo>
                    <a:pt x="810" y="308"/>
                  </a:lnTo>
                  <a:lnTo>
                    <a:pt x="810" y="308"/>
                  </a:lnTo>
                  <a:lnTo>
                    <a:pt x="807" y="308"/>
                  </a:lnTo>
                  <a:lnTo>
                    <a:pt x="807" y="308"/>
                  </a:lnTo>
                  <a:lnTo>
                    <a:pt x="807" y="306"/>
                  </a:lnTo>
                  <a:lnTo>
                    <a:pt x="805" y="306"/>
                  </a:lnTo>
                  <a:lnTo>
                    <a:pt x="805" y="306"/>
                  </a:lnTo>
                  <a:lnTo>
                    <a:pt x="803" y="306"/>
                  </a:lnTo>
                  <a:lnTo>
                    <a:pt x="803" y="303"/>
                  </a:lnTo>
                  <a:lnTo>
                    <a:pt x="800" y="303"/>
                  </a:lnTo>
                  <a:lnTo>
                    <a:pt x="800" y="303"/>
                  </a:lnTo>
                  <a:lnTo>
                    <a:pt x="798" y="301"/>
                  </a:lnTo>
                  <a:lnTo>
                    <a:pt x="795" y="301"/>
                  </a:lnTo>
                  <a:lnTo>
                    <a:pt x="795" y="299"/>
                  </a:lnTo>
                  <a:lnTo>
                    <a:pt x="795" y="296"/>
                  </a:lnTo>
                  <a:lnTo>
                    <a:pt x="793" y="296"/>
                  </a:lnTo>
                  <a:lnTo>
                    <a:pt x="793" y="294"/>
                  </a:lnTo>
                  <a:lnTo>
                    <a:pt x="795" y="291"/>
                  </a:lnTo>
                  <a:lnTo>
                    <a:pt x="795" y="291"/>
                  </a:lnTo>
                  <a:lnTo>
                    <a:pt x="798" y="289"/>
                  </a:lnTo>
                  <a:lnTo>
                    <a:pt x="795" y="289"/>
                  </a:lnTo>
                  <a:lnTo>
                    <a:pt x="793" y="287"/>
                  </a:lnTo>
                  <a:lnTo>
                    <a:pt x="793" y="284"/>
                  </a:lnTo>
                  <a:lnTo>
                    <a:pt x="795" y="282"/>
                  </a:lnTo>
                  <a:lnTo>
                    <a:pt x="795" y="282"/>
                  </a:lnTo>
                  <a:lnTo>
                    <a:pt x="795" y="282"/>
                  </a:lnTo>
                  <a:lnTo>
                    <a:pt x="798" y="282"/>
                  </a:lnTo>
                  <a:lnTo>
                    <a:pt x="798" y="280"/>
                  </a:lnTo>
                  <a:lnTo>
                    <a:pt x="798" y="280"/>
                  </a:lnTo>
                  <a:lnTo>
                    <a:pt x="798" y="280"/>
                  </a:lnTo>
                  <a:lnTo>
                    <a:pt x="798" y="277"/>
                  </a:lnTo>
                  <a:lnTo>
                    <a:pt x="795" y="277"/>
                  </a:lnTo>
                  <a:lnTo>
                    <a:pt x="795" y="277"/>
                  </a:lnTo>
                  <a:lnTo>
                    <a:pt x="793" y="275"/>
                  </a:lnTo>
                  <a:lnTo>
                    <a:pt x="793" y="275"/>
                  </a:lnTo>
                  <a:lnTo>
                    <a:pt x="793" y="273"/>
                  </a:lnTo>
                  <a:lnTo>
                    <a:pt x="793" y="270"/>
                  </a:lnTo>
                  <a:lnTo>
                    <a:pt x="793" y="270"/>
                  </a:lnTo>
                  <a:lnTo>
                    <a:pt x="793" y="270"/>
                  </a:lnTo>
                  <a:lnTo>
                    <a:pt x="793" y="270"/>
                  </a:lnTo>
                  <a:lnTo>
                    <a:pt x="791" y="268"/>
                  </a:lnTo>
                  <a:lnTo>
                    <a:pt x="791" y="268"/>
                  </a:lnTo>
                  <a:lnTo>
                    <a:pt x="791" y="265"/>
                  </a:lnTo>
                  <a:lnTo>
                    <a:pt x="791" y="265"/>
                  </a:lnTo>
                  <a:lnTo>
                    <a:pt x="791" y="265"/>
                  </a:lnTo>
                  <a:lnTo>
                    <a:pt x="791" y="263"/>
                  </a:lnTo>
                  <a:lnTo>
                    <a:pt x="791" y="261"/>
                  </a:lnTo>
                  <a:lnTo>
                    <a:pt x="791" y="261"/>
                  </a:lnTo>
                  <a:lnTo>
                    <a:pt x="791" y="258"/>
                  </a:lnTo>
                  <a:lnTo>
                    <a:pt x="791" y="256"/>
                  </a:lnTo>
                  <a:lnTo>
                    <a:pt x="791" y="256"/>
                  </a:lnTo>
                  <a:lnTo>
                    <a:pt x="788" y="256"/>
                  </a:lnTo>
                  <a:lnTo>
                    <a:pt x="788" y="254"/>
                  </a:lnTo>
                  <a:lnTo>
                    <a:pt x="788" y="254"/>
                  </a:lnTo>
                  <a:lnTo>
                    <a:pt x="788" y="251"/>
                  </a:lnTo>
                  <a:lnTo>
                    <a:pt x="788" y="251"/>
                  </a:lnTo>
                  <a:lnTo>
                    <a:pt x="788" y="249"/>
                  </a:lnTo>
                  <a:lnTo>
                    <a:pt x="786" y="246"/>
                  </a:lnTo>
                  <a:lnTo>
                    <a:pt x="786" y="246"/>
                  </a:lnTo>
                  <a:lnTo>
                    <a:pt x="784" y="246"/>
                  </a:lnTo>
                  <a:lnTo>
                    <a:pt x="784" y="246"/>
                  </a:lnTo>
                  <a:lnTo>
                    <a:pt x="784" y="249"/>
                  </a:lnTo>
                  <a:lnTo>
                    <a:pt x="784" y="251"/>
                  </a:lnTo>
                  <a:lnTo>
                    <a:pt x="786" y="254"/>
                  </a:lnTo>
                  <a:lnTo>
                    <a:pt x="784" y="254"/>
                  </a:lnTo>
                  <a:lnTo>
                    <a:pt x="781" y="251"/>
                  </a:lnTo>
                  <a:lnTo>
                    <a:pt x="781" y="249"/>
                  </a:lnTo>
                  <a:lnTo>
                    <a:pt x="781" y="246"/>
                  </a:lnTo>
                  <a:lnTo>
                    <a:pt x="781" y="246"/>
                  </a:lnTo>
                  <a:lnTo>
                    <a:pt x="781" y="244"/>
                  </a:lnTo>
                  <a:lnTo>
                    <a:pt x="779" y="244"/>
                  </a:lnTo>
                  <a:lnTo>
                    <a:pt x="779" y="242"/>
                  </a:lnTo>
                  <a:lnTo>
                    <a:pt x="779" y="242"/>
                  </a:lnTo>
                  <a:lnTo>
                    <a:pt x="779" y="242"/>
                  </a:lnTo>
                  <a:lnTo>
                    <a:pt x="781" y="239"/>
                  </a:lnTo>
                  <a:lnTo>
                    <a:pt x="781" y="239"/>
                  </a:lnTo>
                  <a:lnTo>
                    <a:pt x="781" y="239"/>
                  </a:lnTo>
                  <a:lnTo>
                    <a:pt x="781" y="237"/>
                  </a:lnTo>
                  <a:lnTo>
                    <a:pt x="784" y="237"/>
                  </a:lnTo>
                  <a:lnTo>
                    <a:pt x="781" y="235"/>
                  </a:lnTo>
                  <a:lnTo>
                    <a:pt x="781" y="235"/>
                  </a:lnTo>
                  <a:lnTo>
                    <a:pt x="779" y="232"/>
                  </a:lnTo>
                  <a:lnTo>
                    <a:pt x="777" y="232"/>
                  </a:lnTo>
                  <a:lnTo>
                    <a:pt x="777" y="230"/>
                  </a:lnTo>
                  <a:lnTo>
                    <a:pt x="777" y="228"/>
                  </a:lnTo>
                  <a:lnTo>
                    <a:pt x="774" y="225"/>
                  </a:lnTo>
                  <a:lnTo>
                    <a:pt x="772" y="225"/>
                  </a:lnTo>
                  <a:lnTo>
                    <a:pt x="772" y="223"/>
                  </a:lnTo>
                  <a:lnTo>
                    <a:pt x="772" y="220"/>
                  </a:lnTo>
                  <a:lnTo>
                    <a:pt x="772" y="218"/>
                  </a:lnTo>
                  <a:lnTo>
                    <a:pt x="772" y="216"/>
                  </a:lnTo>
                  <a:lnTo>
                    <a:pt x="774" y="216"/>
                  </a:lnTo>
                  <a:lnTo>
                    <a:pt x="774" y="213"/>
                  </a:lnTo>
                  <a:lnTo>
                    <a:pt x="774" y="211"/>
                  </a:lnTo>
                  <a:lnTo>
                    <a:pt x="774" y="209"/>
                  </a:lnTo>
                  <a:lnTo>
                    <a:pt x="772" y="206"/>
                  </a:lnTo>
                  <a:lnTo>
                    <a:pt x="772" y="204"/>
                  </a:lnTo>
                  <a:lnTo>
                    <a:pt x="769" y="204"/>
                  </a:lnTo>
                  <a:lnTo>
                    <a:pt x="769" y="204"/>
                  </a:lnTo>
                  <a:lnTo>
                    <a:pt x="769" y="206"/>
                  </a:lnTo>
                  <a:lnTo>
                    <a:pt x="769" y="206"/>
                  </a:lnTo>
                  <a:lnTo>
                    <a:pt x="769" y="209"/>
                  </a:lnTo>
                  <a:lnTo>
                    <a:pt x="769" y="209"/>
                  </a:lnTo>
                  <a:lnTo>
                    <a:pt x="769" y="211"/>
                  </a:lnTo>
                  <a:lnTo>
                    <a:pt x="769" y="211"/>
                  </a:lnTo>
                  <a:lnTo>
                    <a:pt x="769" y="213"/>
                  </a:lnTo>
                  <a:lnTo>
                    <a:pt x="769" y="213"/>
                  </a:lnTo>
                  <a:lnTo>
                    <a:pt x="767" y="211"/>
                  </a:lnTo>
                  <a:lnTo>
                    <a:pt x="765" y="209"/>
                  </a:lnTo>
                  <a:lnTo>
                    <a:pt x="765" y="209"/>
                  </a:lnTo>
                  <a:lnTo>
                    <a:pt x="765" y="209"/>
                  </a:lnTo>
                  <a:lnTo>
                    <a:pt x="765" y="211"/>
                  </a:lnTo>
                  <a:lnTo>
                    <a:pt x="765" y="213"/>
                  </a:lnTo>
                  <a:lnTo>
                    <a:pt x="765" y="213"/>
                  </a:lnTo>
                  <a:lnTo>
                    <a:pt x="762" y="213"/>
                  </a:lnTo>
                  <a:lnTo>
                    <a:pt x="762" y="211"/>
                  </a:lnTo>
                  <a:lnTo>
                    <a:pt x="762" y="211"/>
                  </a:lnTo>
                  <a:lnTo>
                    <a:pt x="760" y="211"/>
                  </a:lnTo>
                  <a:lnTo>
                    <a:pt x="760" y="211"/>
                  </a:lnTo>
                  <a:lnTo>
                    <a:pt x="760" y="211"/>
                  </a:lnTo>
                  <a:lnTo>
                    <a:pt x="760" y="211"/>
                  </a:lnTo>
                  <a:lnTo>
                    <a:pt x="758" y="211"/>
                  </a:lnTo>
                  <a:lnTo>
                    <a:pt x="758" y="209"/>
                  </a:lnTo>
                  <a:lnTo>
                    <a:pt x="755" y="209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53" y="206"/>
                  </a:lnTo>
                  <a:lnTo>
                    <a:pt x="753" y="206"/>
                  </a:lnTo>
                  <a:lnTo>
                    <a:pt x="751" y="206"/>
                  </a:lnTo>
                  <a:lnTo>
                    <a:pt x="751" y="206"/>
                  </a:lnTo>
                  <a:lnTo>
                    <a:pt x="751" y="209"/>
                  </a:lnTo>
                  <a:lnTo>
                    <a:pt x="751" y="209"/>
                  </a:lnTo>
                  <a:lnTo>
                    <a:pt x="751" y="211"/>
                  </a:lnTo>
                  <a:lnTo>
                    <a:pt x="751" y="211"/>
                  </a:lnTo>
                  <a:lnTo>
                    <a:pt x="748" y="211"/>
                  </a:lnTo>
                  <a:lnTo>
                    <a:pt x="743" y="206"/>
                  </a:lnTo>
                  <a:lnTo>
                    <a:pt x="741" y="204"/>
                  </a:lnTo>
                  <a:lnTo>
                    <a:pt x="739" y="202"/>
                  </a:lnTo>
                  <a:lnTo>
                    <a:pt x="736" y="202"/>
                  </a:lnTo>
                  <a:lnTo>
                    <a:pt x="736" y="199"/>
                  </a:lnTo>
                  <a:lnTo>
                    <a:pt x="734" y="199"/>
                  </a:lnTo>
                  <a:lnTo>
                    <a:pt x="734" y="197"/>
                  </a:lnTo>
                  <a:lnTo>
                    <a:pt x="732" y="194"/>
                  </a:lnTo>
                  <a:lnTo>
                    <a:pt x="732" y="194"/>
                  </a:lnTo>
                  <a:lnTo>
                    <a:pt x="729" y="194"/>
                  </a:lnTo>
                  <a:lnTo>
                    <a:pt x="729" y="194"/>
                  </a:lnTo>
                  <a:lnTo>
                    <a:pt x="727" y="194"/>
                  </a:lnTo>
                  <a:lnTo>
                    <a:pt x="727" y="194"/>
                  </a:lnTo>
                  <a:lnTo>
                    <a:pt x="727" y="194"/>
                  </a:lnTo>
                  <a:lnTo>
                    <a:pt x="724" y="194"/>
                  </a:lnTo>
                  <a:lnTo>
                    <a:pt x="724" y="194"/>
                  </a:lnTo>
                  <a:lnTo>
                    <a:pt x="724" y="194"/>
                  </a:lnTo>
                  <a:lnTo>
                    <a:pt x="722" y="197"/>
                  </a:lnTo>
                  <a:lnTo>
                    <a:pt x="722" y="194"/>
                  </a:lnTo>
                  <a:lnTo>
                    <a:pt x="720" y="194"/>
                  </a:lnTo>
                  <a:lnTo>
                    <a:pt x="720" y="192"/>
                  </a:lnTo>
                  <a:lnTo>
                    <a:pt x="717" y="190"/>
                  </a:lnTo>
                  <a:lnTo>
                    <a:pt x="717" y="185"/>
                  </a:lnTo>
                  <a:lnTo>
                    <a:pt x="717" y="183"/>
                  </a:lnTo>
                  <a:lnTo>
                    <a:pt x="720" y="183"/>
                  </a:lnTo>
                  <a:lnTo>
                    <a:pt x="722" y="180"/>
                  </a:lnTo>
                  <a:lnTo>
                    <a:pt x="722" y="180"/>
                  </a:lnTo>
                  <a:lnTo>
                    <a:pt x="722" y="178"/>
                  </a:lnTo>
                  <a:lnTo>
                    <a:pt x="722" y="178"/>
                  </a:lnTo>
                  <a:lnTo>
                    <a:pt x="722" y="175"/>
                  </a:lnTo>
                  <a:lnTo>
                    <a:pt x="722" y="175"/>
                  </a:lnTo>
                  <a:lnTo>
                    <a:pt x="722" y="173"/>
                  </a:lnTo>
                  <a:lnTo>
                    <a:pt x="722" y="173"/>
                  </a:lnTo>
                  <a:lnTo>
                    <a:pt x="720" y="171"/>
                  </a:lnTo>
                  <a:lnTo>
                    <a:pt x="720" y="171"/>
                  </a:lnTo>
                  <a:lnTo>
                    <a:pt x="720" y="168"/>
                  </a:lnTo>
                  <a:lnTo>
                    <a:pt x="720" y="168"/>
                  </a:lnTo>
                  <a:lnTo>
                    <a:pt x="720" y="168"/>
                  </a:lnTo>
                  <a:lnTo>
                    <a:pt x="720" y="166"/>
                  </a:lnTo>
                  <a:lnTo>
                    <a:pt x="722" y="166"/>
                  </a:lnTo>
                  <a:lnTo>
                    <a:pt x="722" y="164"/>
                  </a:lnTo>
                  <a:lnTo>
                    <a:pt x="722" y="164"/>
                  </a:lnTo>
                  <a:lnTo>
                    <a:pt x="724" y="161"/>
                  </a:lnTo>
                  <a:lnTo>
                    <a:pt x="722" y="161"/>
                  </a:lnTo>
                  <a:lnTo>
                    <a:pt x="722" y="159"/>
                  </a:lnTo>
                  <a:lnTo>
                    <a:pt x="722" y="157"/>
                  </a:lnTo>
                  <a:lnTo>
                    <a:pt x="724" y="157"/>
                  </a:lnTo>
                  <a:lnTo>
                    <a:pt x="727" y="154"/>
                  </a:lnTo>
                  <a:lnTo>
                    <a:pt x="727" y="154"/>
                  </a:lnTo>
                  <a:lnTo>
                    <a:pt x="729" y="152"/>
                  </a:lnTo>
                  <a:lnTo>
                    <a:pt x="727" y="149"/>
                  </a:lnTo>
                  <a:lnTo>
                    <a:pt x="727" y="149"/>
                  </a:lnTo>
                  <a:lnTo>
                    <a:pt x="727" y="149"/>
                  </a:lnTo>
                  <a:lnTo>
                    <a:pt x="724" y="147"/>
                  </a:lnTo>
                  <a:lnTo>
                    <a:pt x="724" y="147"/>
                  </a:lnTo>
                  <a:lnTo>
                    <a:pt x="724" y="147"/>
                  </a:lnTo>
                  <a:lnTo>
                    <a:pt x="724" y="145"/>
                  </a:lnTo>
                  <a:lnTo>
                    <a:pt x="722" y="145"/>
                  </a:lnTo>
                  <a:lnTo>
                    <a:pt x="720" y="145"/>
                  </a:lnTo>
                  <a:lnTo>
                    <a:pt x="720" y="145"/>
                  </a:lnTo>
                  <a:lnTo>
                    <a:pt x="720" y="147"/>
                  </a:lnTo>
                  <a:lnTo>
                    <a:pt x="720" y="149"/>
                  </a:lnTo>
                  <a:lnTo>
                    <a:pt x="717" y="149"/>
                  </a:lnTo>
                  <a:lnTo>
                    <a:pt x="717" y="149"/>
                  </a:lnTo>
                  <a:lnTo>
                    <a:pt x="715" y="149"/>
                  </a:lnTo>
                  <a:lnTo>
                    <a:pt x="715" y="149"/>
                  </a:lnTo>
                  <a:lnTo>
                    <a:pt x="713" y="147"/>
                  </a:lnTo>
                  <a:lnTo>
                    <a:pt x="710" y="147"/>
                  </a:lnTo>
                  <a:lnTo>
                    <a:pt x="710" y="145"/>
                  </a:lnTo>
                  <a:lnTo>
                    <a:pt x="710" y="142"/>
                  </a:lnTo>
                  <a:lnTo>
                    <a:pt x="710" y="140"/>
                  </a:lnTo>
                  <a:lnTo>
                    <a:pt x="710" y="138"/>
                  </a:lnTo>
                  <a:lnTo>
                    <a:pt x="710" y="138"/>
                  </a:lnTo>
                  <a:lnTo>
                    <a:pt x="713" y="135"/>
                  </a:lnTo>
                  <a:lnTo>
                    <a:pt x="713" y="135"/>
                  </a:lnTo>
                  <a:lnTo>
                    <a:pt x="715" y="133"/>
                  </a:lnTo>
                  <a:lnTo>
                    <a:pt x="715" y="133"/>
                  </a:lnTo>
                  <a:lnTo>
                    <a:pt x="715" y="133"/>
                  </a:lnTo>
                  <a:lnTo>
                    <a:pt x="717" y="133"/>
                  </a:lnTo>
                  <a:lnTo>
                    <a:pt x="717" y="133"/>
                  </a:lnTo>
                  <a:lnTo>
                    <a:pt x="717" y="130"/>
                  </a:lnTo>
                  <a:lnTo>
                    <a:pt x="720" y="130"/>
                  </a:lnTo>
                  <a:lnTo>
                    <a:pt x="722" y="128"/>
                  </a:lnTo>
                  <a:lnTo>
                    <a:pt x="724" y="128"/>
                  </a:lnTo>
                  <a:lnTo>
                    <a:pt x="727" y="126"/>
                  </a:lnTo>
                  <a:lnTo>
                    <a:pt x="729" y="123"/>
                  </a:lnTo>
                  <a:lnTo>
                    <a:pt x="729" y="121"/>
                  </a:lnTo>
                  <a:lnTo>
                    <a:pt x="729" y="121"/>
                  </a:lnTo>
                  <a:lnTo>
                    <a:pt x="727" y="119"/>
                  </a:lnTo>
                  <a:lnTo>
                    <a:pt x="724" y="116"/>
                  </a:lnTo>
                  <a:lnTo>
                    <a:pt x="724" y="116"/>
                  </a:lnTo>
                  <a:lnTo>
                    <a:pt x="722" y="116"/>
                  </a:lnTo>
                  <a:lnTo>
                    <a:pt x="722" y="116"/>
                  </a:lnTo>
                  <a:lnTo>
                    <a:pt x="720" y="116"/>
                  </a:lnTo>
                  <a:lnTo>
                    <a:pt x="720" y="116"/>
                  </a:lnTo>
                  <a:lnTo>
                    <a:pt x="717" y="116"/>
                  </a:lnTo>
                  <a:lnTo>
                    <a:pt x="717" y="116"/>
                  </a:lnTo>
                  <a:lnTo>
                    <a:pt x="715" y="116"/>
                  </a:lnTo>
                  <a:lnTo>
                    <a:pt x="713" y="116"/>
                  </a:lnTo>
                  <a:lnTo>
                    <a:pt x="713" y="116"/>
                  </a:lnTo>
                  <a:lnTo>
                    <a:pt x="710" y="119"/>
                  </a:lnTo>
                  <a:lnTo>
                    <a:pt x="710" y="119"/>
                  </a:lnTo>
                  <a:lnTo>
                    <a:pt x="710" y="121"/>
                  </a:lnTo>
                  <a:lnTo>
                    <a:pt x="710" y="121"/>
                  </a:lnTo>
                  <a:lnTo>
                    <a:pt x="710" y="121"/>
                  </a:lnTo>
                  <a:lnTo>
                    <a:pt x="710" y="123"/>
                  </a:lnTo>
                  <a:lnTo>
                    <a:pt x="708" y="123"/>
                  </a:lnTo>
                  <a:lnTo>
                    <a:pt x="708" y="123"/>
                  </a:lnTo>
                  <a:lnTo>
                    <a:pt x="708" y="123"/>
                  </a:lnTo>
                  <a:lnTo>
                    <a:pt x="706" y="126"/>
                  </a:lnTo>
                  <a:lnTo>
                    <a:pt x="706" y="128"/>
                  </a:lnTo>
                  <a:lnTo>
                    <a:pt x="703" y="130"/>
                  </a:lnTo>
                  <a:lnTo>
                    <a:pt x="703" y="133"/>
                  </a:lnTo>
                  <a:lnTo>
                    <a:pt x="703" y="135"/>
                  </a:lnTo>
                  <a:lnTo>
                    <a:pt x="701" y="135"/>
                  </a:lnTo>
                  <a:lnTo>
                    <a:pt x="701" y="135"/>
                  </a:lnTo>
                  <a:lnTo>
                    <a:pt x="698" y="135"/>
                  </a:lnTo>
                  <a:lnTo>
                    <a:pt x="698" y="135"/>
                  </a:lnTo>
                  <a:lnTo>
                    <a:pt x="696" y="135"/>
                  </a:lnTo>
                  <a:lnTo>
                    <a:pt x="696" y="135"/>
                  </a:lnTo>
                  <a:lnTo>
                    <a:pt x="696" y="135"/>
                  </a:lnTo>
                  <a:lnTo>
                    <a:pt x="694" y="133"/>
                  </a:lnTo>
                  <a:lnTo>
                    <a:pt x="694" y="133"/>
                  </a:lnTo>
                  <a:lnTo>
                    <a:pt x="694" y="130"/>
                  </a:lnTo>
                  <a:lnTo>
                    <a:pt x="694" y="130"/>
                  </a:lnTo>
                  <a:lnTo>
                    <a:pt x="691" y="128"/>
                  </a:lnTo>
                  <a:lnTo>
                    <a:pt x="689" y="128"/>
                  </a:lnTo>
                  <a:lnTo>
                    <a:pt x="689" y="128"/>
                  </a:lnTo>
                  <a:lnTo>
                    <a:pt x="687" y="128"/>
                  </a:lnTo>
                  <a:lnTo>
                    <a:pt x="687" y="130"/>
                  </a:lnTo>
                  <a:lnTo>
                    <a:pt x="684" y="130"/>
                  </a:lnTo>
                  <a:lnTo>
                    <a:pt x="684" y="130"/>
                  </a:lnTo>
                  <a:lnTo>
                    <a:pt x="682" y="130"/>
                  </a:lnTo>
                  <a:lnTo>
                    <a:pt x="682" y="130"/>
                  </a:lnTo>
                  <a:lnTo>
                    <a:pt x="680" y="130"/>
                  </a:lnTo>
                  <a:lnTo>
                    <a:pt x="680" y="133"/>
                  </a:lnTo>
                  <a:lnTo>
                    <a:pt x="680" y="133"/>
                  </a:lnTo>
                  <a:lnTo>
                    <a:pt x="677" y="133"/>
                  </a:lnTo>
                  <a:lnTo>
                    <a:pt x="675" y="133"/>
                  </a:lnTo>
                  <a:lnTo>
                    <a:pt x="672" y="133"/>
                  </a:lnTo>
                  <a:lnTo>
                    <a:pt x="670" y="130"/>
                  </a:lnTo>
                  <a:lnTo>
                    <a:pt x="670" y="133"/>
                  </a:lnTo>
                  <a:lnTo>
                    <a:pt x="670" y="133"/>
                  </a:lnTo>
                  <a:lnTo>
                    <a:pt x="668" y="135"/>
                  </a:lnTo>
                  <a:lnTo>
                    <a:pt x="668" y="135"/>
                  </a:lnTo>
                  <a:lnTo>
                    <a:pt x="668" y="138"/>
                  </a:lnTo>
                  <a:lnTo>
                    <a:pt x="665" y="138"/>
                  </a:lnTo>
                  <a:lnTo>
                    <a:pt x="665" y="135"/>
                  </a:lnTo>
                  <a:lnTo>
                    <a:pt x="663" y="135"/>
                  </a:lnTo>
                  <a:lnTo>
                    <a:pt x="663" y="135"/>
                  </a:lnTo>
                  <a:lnTo>
                    <a:pt x="665" y="135"/>
                  </a:lnTo>
                  <a:lnTo>
                    <a:pt x="665" y="133"/>
                  </a:lnTo>
                  <a:lnTo>
                    <a:pt x="665" y="133"/>
                  </a:lnTo>
                  <a:lnTo>
                    <a:pt x="663" y="133"/>
                  </a:lnTo>
                  <a:lnTo>
                    <a:pt x="663" y="130"/>
                  </a:lnTo>
                  <a:lnTo>
                    <a:pt x="663" y="130"/>
                  </a:lnTo>
                  <a:lnTo>
                    <a:pt x="663" y="130"/>
                  </a:lnTo>
                  <a:lnTo>
                    <a:pt x="663" y="130"/>
                  </a:lnTo>
                  <a:lnTo>
                    <a:pt x="663" y="128"/>
                  </a:lnTo>
                  <a:lnTo>
                    <a:pt x="661" y="128"/>
                  </a:lnTo>
                  <a:lnTo>
                    <a:pt x="661" y="126"/>
                  </a:lnTo>
                  <a:lnTo>
                    <a:pt x="663" y="123"/>
                  </a:lnTo>
                  <a:lnTo>
                    <a:pt x="663" y="123"/>
                  </a:lnTo>
                  <a:lnTo>
                    <a:pt x="665" y="121"/>
                  </a:lnTo>
                  <a:lnTo>
                    <a:pt x="668" y="121"/>
                  </a:lnTo>
                  <a:lnTo>
                    <a:pt x="668" y="123"/>
                  </a:lnTo>
                  <a:lnTo>
                    <a:pt x="668" y="123"/>
                  </a:lnTo>
                  <a:lnTo>
                    <a:pt x="668" y="123"/>
                  </a:lnTo>
                  <a:lnTo>
                    <a:pt x="670" y="123"/>
                  </a:lnTo>
                  <a:lnTo>
                    <a:pt x="670" y="123"/>
                  </a:lnTo>
                  <a:lnTo>
                    <a:pt x="672" y="123"/>
                  </a:lnTo>
                  <a:lnTo>
                    <a:pt x="672" y="123"/>
                  </a:lnTo>
                  <a:lnTo>
                    <a:pt x="675" y="123"/>
                  </a:lnTo>
                  <a:lnTo>
                    <a:pt x="675" y="123"/>
                  </a:lnTo>
                  <a:lnTo>
                    <a:pt x="675" y="123"/>
                  </a:lnTo>
                  <a:lnTo>
                    <a:pt x="677" y="123"/>
                  </a:lnTo>
                  <a:lnTo>
                    <a:pt x="677" y="123"/>
                  </a:lnTo>
                  <a:lnTo>
                    <a:pt x="680" y="123"/>
                  </a:lnTo>
                  <a:lnTo>
                    <a:pt x="680" y="123"/>
                  </a:lnTo>
                  <a:lnTo>
                    <a:pt x="682" y="121"/>
                  </a:lnTo>
                  <a:lnTo>
                    <a:pt x="682" y="121"/>
                  </a:lnTo>
                  <a:lnTo>
                    <a:pt x="682" y="121"/>
                  </a:lnTo>
                  <a:lnTo>
                    <a:pt x="684" y="119"/>
                  </a:lnTo>
                  <a:lnTo>
                    <a:pt x="684" y="116"/>
                  </a:lnTo>
                  <a:lnTo>
                    <a:pt x="682" y="116"/>
                  </a:lnTo>
                  <a:lnTo>
                    <a:pt x="682" y="114"/>
                  </a:lnTo>
                  <a:lnTo>
                    <a:pt x="680" y="114"/>
                  </a:lnTo>
                  <a:lnTo>
                    <a:pt x="680" y="114"/>
                  </a:lnTo>
                  <a:lnTo>
                    <a:pt x="680" y="114"/>
                  </a:lnTo>
                  <a:lnTo>
                    <a:pt x="677" y="114"/>
                  </a:lnTo>
                  <a:lnTo>
                    <a:pt x="677" y="114"/>
                  </a:lnTo>
                  <a:lnTo>
                    <a:pt x="675" y="114"/>
                  </a:lnTo>
                  <a:lnTo>
                    <a:pt x="675" y="114"/>
                  </a:lnTo>
                  <a:lnTo>
                    <a:pt x="672" y="114"/>
                  </a:lnTo>
                  <a:lnTo>
                    <a:pt x="670" y="112"/>
                  </a:lnTo>
                  <a:lnTo>
                    <a:pt x="670" y="112"/>
                  </a:lnTo>
                  <a:lnTo>
                    <a:pt x="670" y="109"/>
                  </a:lnTo>
                  <a:lnTo>
                    <a:pt x="668" y="109"/>
                  </a:lnTo>
                  <a:lnTo>
                    <a:pt x="668" y="109"/>
                  </a:lnTo>
                  <a:lnTo>
                    <a:pt x="668" y="109"/>
                  </a:lnTo>
                  <a:lnTo>
                    <a:pt x="665" y="107"/>
                  </a:lnTo>
                  <a:lnTo>
                    <a:pt x="665" y="107"/>
                  </a:lnTo>
                  <a:lnTo>
                    <a:pt x="665" y="104"/>
                  </a:lnTo>
                  <a:lnTo>
                    <a:pt x="665" y="104"/>
                  </a:lnTo>
                  <a:lnTo>
                    <a:pt x="665" y="102"/>
                  </a:lnTo>
                  <a:lnTo>
                    <a:pt x="665" y="102"/>
                  </a:lnTo>
                  <a:lnTo>
                    <a:pt x="663" y="102"/>
                  </a:lnTo>
                  <a:lnTo>
                    <a:pt x="663" y="102"/>
                  </a:lnTo>
                  <a:lnTo>
                    <a:pt x="663" y="100"/>
                  </a:lnTo>
                  <a:lnTo>
                    <a:pt x="661" y="100"/>
                  </a:lnTo>
                  <a:lnTo>
                    <a:pt x="661" y="97"/>
                  </a:lnTo>
                  <a:lnTo>
                    <a:pt x="661" y="97"/>
                  </a:lnTo>
                  <a:lnTo>
                    <a:pt x="661" y="97"/>
                  </a:lnTo>
                  <a:lnTo>
                    <a:pt x="661" y="95"/>
                  </a:lnTo>
                  <a:lnTo>
                    <a:pt x="658" y="95"/>
                  </a:lnTo>
                  <a:lnTo>
                    <a:pt x="658" y="93"/>
                  </a:lnTo>
                  <a:lnTo>
                    <a:pt x="658" y="93"/>
                  </a:lnTo>
                  <a:lnTo>
                    <a:pt x="658" y="90"/>
                  </a:lnTo>
                  <a:lnTo>
                    <a:pt x="658" y="90"/>
                  </a:lnTo>
                  <a:lnTo>
                    <a:pt x="658" y="90"/>
                  </a:lnTo>
                  <a:lnTo>
                    <a:pt x="658" y="90"/>
                  </a:lnTo>
                  <a:lnTo>
                    <a:pt x="658" y="88"/>
                  </a:lnTo>
                  <a:lnTo>
                    <a:pt x="656" y="88"/>
                  </a:lnTo>
                  <a:lnTo>
                    <a:pt x="656" y="88"/>
                  </a:lnTo>
                  <a:lnTo>
                    <a:pt x="658" y="86"/>
                  </a:lnTo>
                  <a:lnTo>
                    <a:pt x="658" y="86"/>
                  </a:lnTo>
                  <a:lnTo>
                    <a:pt x="658" y="83"/>
                  </a:lnTo>
                  <a:lnTo>
                    <a:pt x="658" y="83"/>
                  </a:lnTo>
                  <a:lnTo>
                    <a:pt x="658" y="83"/>
                  </a:lnTo>
                  <a:lnTo>
                    <a:pt x="661" y="81"/>
                  </a:lnTo>
                  <a:lnTo>
                    <a:pt x="661" y="81"/>
                  </a:lnTo>
                  <a:lnTo>
                    <a:pt x="661" y="81"/>
                  </a:lnTo>
                  <a:lnTo>
                    <a:pt x="661" y="78"/>
                  </a:lnTo>
                  <a:lnTo>
                    <a:pt x="658" y="78"/>
                  </a:lnTo>
                  <a:lnTo>
                    <a:pt x="656" y="78"/>
                  </a:lnTo>
                  <a:lnTo>
                    <a:pt x="653" y="78"/>
                  </a:lnTo>
                  <a:lnTo>
                    <a:pt x="653" y="81"/>
                  </a:lnTo>
                  <a:lnTo>
                    <a:pt x="653" y="83"/>
                  </a:lnTo>
                  <a:lnTo>
                    <a:pt x="653" y="83"/>
                  </a:lnTo>
                  <a:lnTo>
                    <a:pt x="651" y="86"/>
                  </a:lnTo>
                  <a:lnTo>
                    <a:pt x="651" y="88"/>
                  </a:lnTo>
                  <a:lnTo>
                    <a:pt x="651" y="88"/>
                  </a:lnTo>
                  <a:lnTo>
                    <a:pt x="649" y="90"/>
                  </a:lnTo>
                  <a:lnTo>
                    <a:pt x="649" y="90"/>
                  </a:lnTo>
                  <a:lnTo>
                    <a:pt x="646" y="90"/>
                  </a:lnTo>
                  <a:lnTo>
                    <a:pt x="646" y="90"/>
                  </a:lnTo>
                  <a:lnTo>
                    <a:pt x="644" y="90"/>
                  </a:lnTo>
                  <a:lnTo>
                    <a:pt x="644" y="88"/>
                  </a:lnTo>
                  <a:lnTo>
                    <a:pt x="644" y="88"/>
                  </a:lnTo>
                  <a:lnTo>
                    <a:pt x="642" y="88"/>
                  </a:lnTo>
                  <a:lnTo>
                    <a:pt x="642" y="88"/>
                  </a:lnTo>
                  <a:lnTo>
                    <a:pt x="642" y="88"/>
                  </a:lnTo>
                  <a:lnTo>
                    <a:pt x="642" y="88"/>
                  </a:lnTo>
                  <a:lnTo>
                    <a:pt x="642" y="86"/>
                  </a:lnTo>
                  <a:lnTo>
                    <a:pt x="642" y="86"/>
                  </a:lnTo>
                  <a:lnTo>
                    <a:pt x="642" y="88"/>
                  </a:lnTo>
                  <a:lnTo>
                    <a:pt x="642" y="88"/>
                  </a:lnTo>
                  <a:lnTo>
                    <a:pt x="639" y="86"/>
                  </a:lnTo>
                  <a:lnTo>
                    <a:pt x="639" y="86"/>
                  </a:lnTo>
                  <a:lnTo>
                    <a:pt x="637" y="83"/>
                  </a:lnTo>
                  <a:lnTo>
                    <a:pt x="637" y="81"/>
                  </a:lnTo>
                  <a:lnTo>
                    <a:pt x="637" y="81"/>
                  </a:lnTo>
                  <a:lnTo>
                    <a:pt x="637" y="81"/>
                  </a:lnTo>
                  <a:lnTo>
                    <a:pt x="637" y="81"/>
                  </a:lnTo>
                  <a:lnTo>
                    <a:pt x="637" y="78"/>
                  </a:lnTo>
                  <a:lnTo>
                    <a:pt x="637" y="78"/>
                  </a:lnTo>
                  <a:lnTo>
                    <a:pt x="637" y="78"/>
                  </a:lnTo>
                  <a:lnTo>
                    <a:pt x="637" y="78"/>
                  </a:lnTo>
                  <a:lnTo>
                    <a:pt x="635" y="78"/>
                  </a:lnTo>
                  <a:lnTo>
                    <a:pt x="635" y="76"/>
                  </a:lnTo>
                  <a:lnTo>
                    <a:pt x="635" y="76"/>
                  </a:lnTo>
                  <a:lnTo>
                    <a:pt x="635" y="74"/>
                  </a:lnTo>
                  <a:lnTo>
                    <a:pt x="635" y="74"/>
                  </a:lnTo>
                  <a:lnTo>
                    <a:pt x="635" y="71"/>
                  </a:lnTo>
                  <a:lnTo>
                    <a:pt x="635" y="71"/>
                  </a:lnTo>
                  <a:lnTo>
                    <a:pt x="632" y="71"/>
                  </a:lnTo>
                  <a:lnTo>
                    <a:pt x="632" y="71"/>
                  </a:lnTo>
                  <a:lnTo>
                    <a:pt x="632" y="69"/>
                  </a:lnTo>
                  <a:lnTo>
                    <a:pt x="632" y="69"/>
                  </a:lnTo>
                  <a:lnTo>
                    <a:pt x="632" y="69"/>
                  </a:lnTo>
                  <a:lnTo>
                    <a:pt x="630" y="69"/>
                  </a:lnTo>
                  <a:lnTo>
                    <a:pt x="630" y="67"/>
                  </a:lnTo>
                  <a:lnTo>
                    <a:pt x="630" y="67"/>
                  </a:lnTo>
                  <a:lnTo>
                    <a:pt x="630" y="67"/>
                  </a:lnTo>
                  <a:lnTo>
                    <a:pt x="630" y="67"/>
                  </a:lnTo>
                  <a:lnTo>
                    <a:pt x="630" y="67"/>
                  </a:lnTo>
                  <a:lnTo>
                    <a:pt x="630" y="67"/>
                  </a:lnTo>
                  <a:lnTo>
                    <a:pt x="627" y="64"/>
                  </a:lnTo>
                  <a:lnTo>
                    <a:pt x="627" y="64"/>
                  </a:lnTo>
                  <a:lnTo>
                    <a:pt x="627" y="64"/>
                  </a:lnTo>
                  <a:lnTo>
                    <a:pt x="627" y="64"/>
                  </a:lnTo>
                  <a:lnTo>
                    <a:pt x="627" y="64"/>
                  </a:lnTo>
                  <a:lnTo>
                    <a:pt x="627" y="64"/>
                  </a:lnTo>
                  <a:lnTo>
                    <a:pt x="627" y="62"/>
                  </a:lnTo>
                  <a:lnTo>
                    <a:pt x="627" y="62"/>
                  </a:lnTo>
                  <a:lnTo>
                    <a:pt x="627" y="59"/>
                  </a:lnTo>
                  <a:lnTo>
                    <a:pt x="627" y="59"/>
                  </a:lnTo>
                  <a:lnTo>
                    <a:pt x="627" y="59"/>
                  </a:lnTo>
                  <a:lnTo>
                    <a:pt x="627" y="59"/>
                  </a:lnTo>
                  <a:lnTo>
                    <a:pt x="627" y="57"/>
                  </a:lnTo>
                  <a:lnTo>
                    <a:pt x="625" y="57"/>
                  </a:lnTo>
                  <a:lnTo>
                    <a:pt x="627" y="55"/>
                  </a:lnTo>
                  <a:lnTo>
                    <a:pt x="627" y="55"/>
                  </a:lnTo>
                  <a:lnTo>
                    <a:pt x="630" y="55"/>
                  </a:lnTo>
                  <a:lnTo>
                    <a:pt x="630" y="52"/>
                  </a:lnTo>
                  <a:lnTo>
                    <a:pt x="627" y="50"/>
                  </a:lnTo>
                  <a:lnTo>
                    <a:pt x="625" y="50"/>
                  </a:lnTo>
                  <a:lnTo>
                    <a:pt x="625" y="50"/>
                  </a:lnTo>
                  <a:lnTo>
                    <a:pt x="623" y="50"/>
                  </a:lnTo>
                  <a:lnTo>
                    <a:pt x="623" y="50"/>
                  </a:lnTo>
                  <a:lnTo>
                    <a:pt x="623" y="50"/>
                  </a:lnTo>
                  <a:lnTo>
                    <a:pt x="620" y="50"/>
                  </a:lnTo>
                  <a:lnTo>
                    <a:pt x="620" y="50"/>
                  </a:lnTo>
                  <a:lnTo>
                    <a:pt x="620" y="52"/>
                  </a:lnTo>
                  <a:lnTo>
                    <a:pt x="620" y="52"/>
                  </a:lnTo>
                  <a:lnTo>
                    <a:pt x="618" y="52"/>
                  </a:lnTo>
                  <a:lnTo>
                    <a:pt x="618" y="50"/>
                  </a:lnTo>
                  <a:lnTo>
                    <a:pt x="618" y="50"/>
                  </a:lnTo>
                  <a:lnTo>
                    <a:pt x="616" y="50"/>
                  </a:lnTo>
                  <a:lnTo>
                    <a:pt x="616" y="48"/>
                  </a:lnTo>
                  <a:lnTo>
                    <a:pt x="616" y="48"/>
                  </a:lnTo>
                  <a:lnTo>
                    <a:pt x="613" y="48"/>
                  </a:lnTo>
                  <a:lnTo>
                    <a:pt x="613" y="48"/>
                  </a:lnTo>
                  <a:lnTo>
                    <a:pt x="613" y="48"/>
                  </a:lnTo>
                  <a:lnTo>
                    <a:pt x="613" y="45"/>
                  </a:lnTo>
                  <a:lnTo>
                    <a:pt x="613" y="45"/>
                  </a:lnTo>
                  <a:lnTo>
                    <a:pt x="616" y="45"/>
                  </a:lnTo>
                  <a:lnTo>
                    <a:pt x="616" y="45"/>
                  </a:lnTo>
                  <a:lnTo>
                    <a:pt x="618" y="45"/>
                  </a:lnTo>
                  <a:lnTo>
                    <a:pt x="618" y="45"/>
                  </a:lnTo>
                  <a:lnTo>
                    <a:pt x="618" y="45"/>
                  </a:lnTo>
                  <a:lnTo>
                    <a:pt x="618" y="43"/>
                  </a:lnTo>
                  <a:lnTo>
                    <a:pt x="618" y="43"/>
                  </a:lnTo>
                  <a:lnTo>
                    <a:pt x="620" y="43"/>
                  </a:lnTo>
                  <a:lnTo>
                    <a:pt x="620" y="43"/>
                  </a:lnTo>
                  <a:lnTo>
                    <a:pt x="620" y="41"/>
                  </a:lnTo>
                  <a:lnTo>
                    <a:pt x="620" y="41"/>
                  </a:lnTo>
                  <a:lnTo>
                    <a:pt x="618" y="41"/>
                  </a:lnTo>
                  <a:lnTo>
                    <a:pt x="618" y="41"/>
                  </a:lnTo>
                  <a:lnTo>
                    <a:pt x="618" y="38"/>
                  </a:lnTo>
                  <a:lnTo>
                    <a:pt x="618" y="38"/>
                  </a:lnTo>
                  <a:lnTo>
                    <a:pt x="618" y="38"/>
                  </a:lnTo>
                  <a:lnTo>
                    <a:pt x="620" y="38"/>
                  </a:lnTo>
                  <a:lnTo>
                    <a:pt x="620" y="36"/>
                  </a:lnTo>
                  <a:lnTo>
                    <a:pt x="623" y="36"/>
                  </a:lnTo>
                  <a:lnTo>
                    <a:pt x="623" y="36"/>
                  </a:lnTo>
                  <a:lnTo>
                    <a:pt x="623" y="36"/>
                  </a:lnTo>
                  <a:lnTo>
                    <a:pt x="620" y="33"/>
                  </a:lnTo>
                  <a:lnTo>
                    <a:pt x="620" y="33"/>
                  </a:lnTo>
                  <a:lnTo>
                    <a:pt x="618" y="31"/>
                  </a:lnTo>
                  <a:lnTo>
                    <a:pt x="616" y="31"/>
                  </a:lnTo>
                  <a:lnTo>
                    <a:pt x="616" y="31"/>
                  </a:lnTo>
                  <a:lnTo>
                    <a:pt x="613" y="33"/>
                  </a:lnTo>
                  <a:lnTo>
                    <a:pt x="613" y="33"/>
                  </a:lnTo>
                  <a:lnTo>
                    <a:pt x="611" y="33"/>
                  </a:lnTo>
                  <a:lnTo>
                    <a:pt x="609" y="31"/>
                  </a:lnTo>
                  <a:lnTo>
                    <a:pt x="606" y="31"/>
                  </a:lnTo>
                  <a:lnTo>
                    <a:pt x="606" y="29"/>
                  </a:lnTo>
                  <a:lnTo>
                    <a:pt x="606" y="26"/>
                  </a:lnTo>
                  <a:lnTo>
                    <a:pt x="609" y="24"/>
                  </a:lnTo>
                  <a:lnTo>
                    <a:pt x="609" y="24"/>
                  </a:lnTo>
                  <a:lnTo>
                    <a:pt x="609" y="22"/>
                  </a:lnTo>
                  <a:lnTo>
                    <a:pt x="611" y="22"/>
                  </a:lnTo>
                  <a:lnTo>
                    <a:pt x="611" y="22"/>
                  </a:lnTo>
                  <a:lnTo>
                    <a:pt x="613" y="22"/>
                  </a:lnTo>
                  <a:lnTo>
                    <a:pt x="613" y="19"/>
                  </a:lnTo>
                  <a:lnTo>
                    <a:pt x="613" y="19"/>
                  </a:lnTo>
                  <a:lnTo>
                    <a:pt x="616" y="19"/>
                  </a:lnTo>
                  <a:lnTo>
                    <a:pt x="616" y="19"/>
                  </a:lnTo>
                  <a:lnTo>
                    <a:pt x="616" y="19"/>
                  </a:lnTo>
                  <a:lnTo>
                    <a:pt x="616" y="19"/>
                  </a:lnTo>
                  <a:lnTo>
                    <a:pt x="613" y="17"/>
                  </a:lnTo>
                  <a:lnTo>
                    <a:pt x="611" y="17"/>
                  </a:lnTo>
                  <a:lnTo>
                    <a:pt x="611" y="17"/>
                  </a:lnTo>
                  <a:lnTo>
                    <a:pt x="609" y="17"/>
                  </a:lnTo>
                  <a:lnTo>
                    <a:pt x="606" y="17"/>
                  </a:lnTo>
                  <a:lnTo>
                    <a:pt x="609" y="19"/>
                  </a:lnTo>
                  <a:lnTo>
                    <a:pt x="609" y="19"/>
                  </a:lnTo>
                  <a:lnTo>
                    <a:pt x="609" y="19"/>
                  </a:lnTo>
                  <a:lnTo>
                    <a:pt x="609" y="19"/>
                  </a:lnTo>
                  <a:lnTo>
                    <a:pt x="609" y="19"/>
                  </a:lnTo>
                  <a:lnTo>
                    <a:pt x="606" y="19"/>
                  </a:lnTo>
                  <a:lnTo>
                    <a:pt x="606" y="19"/>
                  </a:lnTo>
                  <a:lnTo>
                    <a:pt x="604" y="19"/>
                  </a:lnTo>
                  <a:lnTo>
                    <a:pt x="604" y="19"/>
                  </a:lnTo>
                  <a:lnTo>
                    <a:pt x="601" y="19"/>
                  </a:lnTo>
                  <a:lnTo>
                    <a:pt x="601" y="19"/>
                  </a:lnTo>
                  <a:lnTo>
                    <a:pt x="601" y="19"/>
                  </a:lnTo>
                  <a:lnTo>
                    <a:pt x="601" y="19"/>
                  </a:lnTo>
                  <a:lnTo>
                    <a:pt x="601" y="22"/>
                  </a:lnTo>
                  <a:lnTo>
                    <a:pt x="601" y="22"/>
                  </a:lnTo>
                  <a:lnTo>
                    <a:pt x="601" y="22"/>
                  </a:lnTo>
                  <a:lnTo>
                    <a:pt x="604" y="22"/>
                  </a:lnTo>
                  <a:lnTo>
                    <a:pt x="604" y="24"/>
                  </a:lnTo>
                  <a:lnTo>
                    <a:pt x="604" y="26"/>
                  </a:lnTo>
                  <a:lnTo>
                    <a:pt x="604" y="26"/>
                  </a:lnTo>
                  <a:lnTo>
                    <a:pt x="604" y="29"/>
                  </a:lnTo>
                  <a:lnTo>
                    <a:pt x="601" y="31"/>
                  </a:lnTo>
                  <a:lnTo>
                    <a:pt x="606" y="33"/>
                  </a:lnTo>
                  <a:lnTo>
                    <a:pt x="606" y="33"/>
                  </a:lnTo>
                  <a:lnTo>
                    <a:pt x="606" y="33"/>
                  </a:lnTo>
                  <a:lnTo>
                    <a:pt x="606" y="36"/>
                  </a:lnTo>
                  <a:lnTo>
                    <a:pt x="604" y="36"/>
                  </a:lnTo>
                  <a:lnTo>
                    <a:pt x="606" y="38"/>
                  </a:lnTo>
                  <a:lnTo>
                    <a:pt x="606" y="38"/>
                  </a:lnTo>
                  <a:lnTo>
                    <a:pt x="606" y="41"/>
                  </a:lnTo>
                  <a:lnTo>
                    <a:pt x="606" y="41"/>
                  </a:lnTo>
                  <a:lnTo>
                    <a:pt x="604" y="41"/>
                  </a:lnTo>
                  <a:lnTo>
                    <a:pt x="604" y="41"/>
                  </a:lnTo>
                  <a:lnTo>
                    <a:pt x="606" y="41"/>
                  </a:lnTo>
                  <a:lnTo>
                    <a:pt x="606" y="41"/>
                  </a:lnTo>
                  <a:lnTo>
                    <a:pt x="606" y="43"/>
                  </a:lnTo>
                  <a:lnTo>
                    <a:pt x="606" y="43"/>
                  </a:lnTo>
                  <a:lnTo>
                    <a:pt x="606" y="43"/>
                  </a:lnTo>
                  <a:lnTo>
                    <a:pt x="606" y="43"/>
                  </a:lnTo>
                  <a:lnTo>
                    <a:pt x="606" y="43"/>
                  </a:lnTo>
                  <a:lnTo>
                    <a:pt x="606" y="43"/>
                  </a:lnTo>
                  <a:lnTo>
                    <a:pt x="604" y="43"/>
                  </a:lnTo>
                  <a:lnTo>
                    <a:pt x="604" y="45"/>
                  </a:lnTo>
                  <a:lnTo>
                    <a:pt x="604" y="45"/>
                  </a:lnTo>
                  <a:lnTo>
                    <a:pt x="604" y="45"/>
                  </a:lnTo>
                  <a:lnTo>
                    <a:pt x="606" y="45"/>
                  </a:lnTo>
                  <a:lnTo>
                    <a:pt x="606" y="45"/>
                  </a:lnTo>
                  <a:lnTo>
                    <a:pt x="606" y="50"/>
                  </a:lnTo>
                  <a:lnTo>
                    <a:pt x="606" y="50"/>
                  </a:lnTo>
                  <a:lnTo>
                    <a:pt x="604" y="52"/>
                  </a:lnTo>
                  <a:lnTo>
                    <a:pt x="604" y="52"/>
                  </a:lnTo>
                  <a:lnTo>
                    <a:pt x="606" y="52"/>
                  </a:lnTo>
                  <a:lnTo>
                    <a:pt x="606" y="52"/>
                  </a:lnTo>
                  <a:lnTo>
                    <a:pt x="606" y="55"/>
                  </a:lnTo>
                  <a:lnTo>
                    <a:pt x="606" y="55"/>
                  </a:lnTo>
                  <a:lnTo>
                    <a:pt x="609" y="55"/>
                  </a:lnTo>
                  <a:lnTo>
                    <a:pt x="609" y="55"/>
                  </a:lnTo>
                  <a:lnTo>
                    <a:pt x="611" y="55"/>
                  </a:lnTo>
                  <a:lnTo>
                    <a:pt x="609" y="55"/>
                  </a:lnTo>
                  <a:lnTo>
                    <a:pt x="609" y="55"/>
                  </a:lnTo>
                  <a:lnTo>
                    <a:pt x="609" y="57"/>
                  </a:lnTo>
                  <a:lnTo>
                    <a:pt x="606" y="57"/>
                  </a:lnTo>
                  <a:lnTo>
                    <a:pt x="611" y="57"/>
                  </a:lnTo>
                  <a:lnTo>
                    <a:pt x="611" y="59"/>
                  </a:lnTo>
                  <a:lnTo>
                    <a:pt x="611" y="59"/>
                  </a:lnTo>
                  <a:lnTo>
                    <a:pt x="611" y="59"/>
                  </a:lnTo>
                  <a:lnTo>
                    <a:pt x="609" y="59"/>
                  </a:lnTo>
                  <a:lnTo>
                    <a:pt x="609" y="59"/>
                  </a:lnTo>
                  <a:lnTo>
                    <a:pt x="609" y="59"/>
                  </a:lnTo>
                  <a:lnTo>
                    <a:pt x="609" y="59"/>
                  </a:lnTo>
                  <a:lnTo>
                    <a:pt x="609" y="59"/>
                  </a:lnTo>
                  <a:lnTo>
                    <a:pt x="609" y="59"/>
                  </a:lnTo>
                  <a:lnTo>
                    <a:pt x="609" y="59"/>
                  </a:lnTo>
                  <a:lnTo>
                    <a:pt x="609" y="59"/>
                  </a:lnTo>
                  <a:lnTo>
                    <a:pt x="609" y="59"/>
                  </a:lnTo>
                  <a:lnTo>
                    <a:pt x="609" y="62"/>
                  </a:lnTo>
                  <a:lnTo>
                    <a:pt x="609" y="62"/>
                  </a:lnTo>
                  <a:lnTo>
                    <a:pt x="609" y="62"/>
                  </a:lnTo>
                  <a:lnTo>
                    <a:pt x="609" y="62"/>
                  </a:lnTo>
                  <a:lnTo>
                    <a:pt x="609" y="62"/>
                  </a:lnTo>
                  <a:lnTo>
                    <a:pt x="606" y="62"/>
                  </a:lnTo>
                  <a:lnTo>
                    <a:pt x="606" y="64"/>
                  </a:lnTo>
                  <a:lnTo>
                    <a:pt x="609" y="62"/>
                  </a:lnTo>
                  <a:lnTo>
                    <a:pt x="611" y="64"/>
                  </a:lnTo>
                  <a:lnTo>
                    <a:pt x="611" y="64"/>
                  </a:lnTo>
                  <a:lnTo>
                    <a:pt x="611" y="67"/>
                  </a:lnTo>
                  <a:lnTo>
                    <a:pt x="611" y="67"/>
                  </a:lnTo>
                  <a:lnTo>
                    <a:pt x="609" y="64"/>
                  </a:lnTo>
                  <a:lnTo>
                    <a:pt x="609" y="67"/>
                  </a:lnTo>
                  <a:lnTo>
                    <a:pt x="609" y="64"/>
                  </a:lnTo>
                  <a:lnTo>
                    <a:pt x="606" y="64"/>
                  </a:lnTo>
                  <a:lnTo>
                    <a:pt x="606" y="67"/>
                  </a:lnTo>
                  <a:lnTo>
                    <a:pt x="609" y="67"/>
                  </a:lnTo>
                  <a:lnTo>
                    <a:pt x="609" y="67"/>
                  </a:lnTo>
                  <a:lnTo>
                    <a:pt x="609" y="67"/>
                  </a:lnTo>
                  <a:lnTo>
                    <a:pt x="611" y="69"/>
                  </a:lnTo>
                  <a:lnTo>
                    <a:pt x="609" y="69"/>
                  </a:lnTo>
                  <a:lnTo>
                    <a:pt x="609" y="69"/>
                  </a:lnTo>
                  <a:lnTo>
                    <a:pt x="609" y="69"/>
                  </a:lnTo>
                  <a:lnTo>
                    <a:pt x="611" y="69"/>
                  </a:lnTo>
                  <a:lnTo>
                    <a:pt x="616" y="71"/>
                  </a:lnTo>
                  <a:lnTo>
                    <a:pt x="618" y="71"/>
                  </a:lnTo>
                  <a:lnTo>
                    <a:pt x="618" y="71"/>
                  </a:lnTo>
                  <a:lnTo>
                    <a:pt x="620" y="71"/>
                  </a:lnTo>
                  <a:lnTo>
                    <a:pt x="623" y="71"/>
                  </a:lnTo>
                  <a:lnTo>
                    <a:pt x="623" y="71"/>
                  </a:lnTo>
                  <a:lnTo>
                    <a:pt x="620" y="71"/>
                  </a:lnTo>
                  <a:lnTo>
                    <a:pt x="618" y="71"/>
                  </a:lnTo>
                  <a:lnTo>
                    <a:pt x="616" y="71"/>
                  </a:lnTo>
                  <a:lnTo>
                    <a:pt x="613" y="71"/>
                  </a:lnTo>
                  <a:lnTo>
                    <a:pt x="611" y="71"/>
                  </a:lnTo>
                  <a:lnTo>
                    <a:pt x="611" y="71"/>
                  </a:lnTo>
                  <a:lnTo>
                    <a:pt x="606" y="71"/>
                  </a:lnTo>
                  <a:lnTo>
                    <a:pt x="606" y="71"/>
                  </a:lnTo>
                  <a:lnTo>
                    <a:pt x="606" y="71"/>
                  </a:lnTo>
                  <a:lnTo>
                    <a:pt x="604" y="74"/>
                  </a:lnTo>
                  <a:lnTo>
                    <a:pt x="604" y="74"/>
                  </a:lnTo>
                  <a:lnTo>
                    <a:pt x="604" y="74"/>
                  </a:lnTo>
                  <a:lnTo>
                    <a:pt x="604" y="74"/>
                  </a:lnTo>
                  <a:lnTo>
                    <a:pt x="606" y="76"/>
                  </a:lnTo>
                  <a:lnTo>
                    <a:pt x="606" y="76"/>
                  </a:lnTo>
                  <a:lnTo>
                    <a:pt x="606" y="76"/>
                  </a:lnTo>
                  <a:lnTo>
                    <a:pt x="604" y="76"/>
                  </a:lnTo>
                  <a:lnTo>
                    <a:pt x="604" y="76"/>
                  </a:lnTo>
                  <a:lnTo>
                    <a:pt x="604" y="76"/>
                  </a:lnTo>
                  <a:lnTo>
                    <a:pt x="604" y="78"/>
                  </a:lnTo>
                  <a:lnTo>
                    <a:pt x="604" y="78"/>
                  </a:lnTo>
                  <a:lnTo>
                    <a:pt x="604" y="78"/>
                  </a:lnTo>
                  <a:lnTo>
                    <a:pt x="601" y="78"/>
                  </a:lnTo>
                  <a:lnTo>
                    <a:pt x="601" y="78"/>
                  </a:lnTo>
                  <a:lnTo>
                    <a:pt x="601" y="78"/>
                  </a:lnTo>
                  <a:lnTo>
                    <a:pt x="601" y="78"/>
                  </a:lnTo>
                  <a:lnTo>
                    <a:pt x="601" y="78"/>
                  </a:lnTo>
                  <a:lnTo>
                    <a:pt x="604" y="81"/>
                  </a:lnTo>
                  <a:lnTo>
                    <a:pt x="604" y="81"/>
                  </a:lnTo>
                  <a:lnTo>
                    <a:pt x="601" y="83"/>
                  </a:lnTo>
                  <a:lnTo>
                    <a:pt x="601" y="86"/>
                  </a:lnTo>
                  <a:lnTo>
                    <a:pt x="604" y="86"/>
                  </a:lnTo>
                  <a:lnTo>
                    <a:pt x="604" y="88"/>
                  </a:lnTo>
                  <a:lnTo>
                    <a:pt x="609" y="93"/>
                  </a:lnTo>
                  <a:lnTo>
                    <a:pt x="616" y="100"/>
                  </a:lnTo>
                  <a:lnTo>
                    <a:pt x="616" y="100"/>
                  </a:lnTo>
                  <a:lnTo>
                    <a:pt x="618" y="100"/>
                  </a:lnTo>
                  <a:lnTo>
                    <a:pt x="620" y="97"/>
                  </a:lnTo>
                  <a:lnTo>
                    <a:pt x="625" y="97"/>
                  </a:lnTo>
                  <a:lnTo>
                    <a:pt x="627" y="97"/>
                  </a:lnTo>
                  <a:lnTo>
                    <a:pt x="627" y="97"/>
                  </a:lnTo>
                  <a:lnTo>
                    <a:pt x="632" y="100"/>
                  </a:lnTo>
                  <a:lnTo>
                    <a:pt x="635" y="102"/>
                  </a:lnTo>
                  <a:lnTo>
                    <a:pt x="637" y="102"/>
                  </a:lnTo>
                  <a:lnTo>
                    <a:pt x="639" y="102"/>
                  </a:lnTo>
                  <a:lnTo>
                    <a:pt x="639" y="102"/>
                  </a:lnTo>
                  <a:lnTo>
                    <a:pt x="637" y="102"/>
                  </a:lnTo>
                  <a:lnTo>
                    <a:pt x="637" y="102"/>
                  </a:lnTo>
                  <a:lnTo>
                    <a:pt x="637" y="102"/>
                  </a:lnTo>
                  <a:lnTo>
                    <a:pt x="630" y="102"/>
                  </a:lnTo>
                  <a:lnTo>
                    <a:pt x="630" y="100"/>
                  </a:lnTo>
                  <a:lnTo>
                    <a:pt x="630" y="100"/>
                  </a:lnTo>
                  <a:lnTo>
                    <a:pt x="627" y="100"/>
                  </a:lnTo>
                  <a:lnTo>
                    <a:pt x="627" y="100"/>
                  </a:lnTo>
                  <a:lnTo>
                    <a:pt x="627" y="100"/>
                  </a:lnTo>
                  <a:lnTo>
                    <a:pt x="627" y="100"/>
                  </a:lnTo>
                  <a:lnTo>
                    <a:pt x="627" y="100"/>
                  </a:lnTo>
                  <a:lnTo>
                    <a:pt x="625" y="100"/>
                  </a:lnTo>
                  <a:lnTo>
                    <a:pt x="620" y="102"/>
                  </a:lnTo>
                  <a:lnTo>
                    <a:pt x="620" y="102"/>
                  </a:lnTo>
                  <a:lnTo>
                    <a:pt x="618" y="104"/>
                  </a:lnTo>
                  <a:lnTo>
                    <a:pt x="616" y="104"/>
                  </a:lnTo>
                  <a:lnTo>
                    <a:pt x="613" y="104"/>
                  </a:lnTo>
                  <a:lnTo>
                    <a:pt x="611" y="104"/>
                  </a:lnTo>
                  <a:lnTo>
                    <a:pt x="613" y="107"/>
                  </a:lnTo>
                  <a:lnTo>
                    <a:pt x="616" y="107"/>
                  </a:lnTo>
                  <a:lnTo>
                    <a:pt x="616" y="107"/>
                  </a:lnTo>
                  <a:lnTo>
                    <a:pt x="618" y="107"/>
                  </a:lnTo>
                  <a:lnTo>
                    <a:pt x="618" y="107"/>
                  </a:lnTo>
                  <a:lnTo>
                    <a:pt x="616" y="107"/>
                  </a:lnTo>
                  <a:lnTo>
                    <a:pt x="616" y="107"/>
                  </a:lnTo>
                  <a:lnTo>
                    <a:pt x="620" y="107"/>
                  </a:lnTo>
                  <a:lnTo>
                    <a:pt x="623" y="109"/>
                  </a:lnTo>
                  <a:lnTo>
                    <a:pt x="620" y="109"/>
                  </a:lnTo>
                  <a:lnTo>
                    <a:pt x="620" y="109"/>
                  </a:lnTo>
                  <a:lnTo>
                    <a:pt x="620" y="112"/>
                  </a:lnTo>
                  <a:lnTo>
                    <a:pt x="623" y="112"/>
                  </a:lnTo>
                  <a:lnTo>
                    <a:pt x="623" y="114"/>
                  </a:lnTo>
                  <a:lnTo>
                    <a:pt x="623" y="114"/>
                  </a:lnTo>
                  <a:lnTo>
                    <a:pt x="625" y="114"/>
                  </a:lnTo>
                  <a:lnTo>
                    <a:pt x="630" y="119"/>
                  </a:lnTo>
                  <a:lnTo>
                    <a:pt x="630" y="119"/>
                  </a:lnTo>
                  <a:lnTo>
                    <a:pt x="620" y="114"/>
                  </a:lnTo>
                  <a:lnTo>
                    <a:pt x="618" y="114"/>
                  </a:lnTo>
                  <a:lnTo>
                    <a:pt x="616" y="116"/>
                  </a:lnTo>
                  <a:lnTo>
                    <a:pt x="618" y="116"/>
                  </a:lnTo>
                  <a:lnTo>
                    <a:pt x="618" y="119"/>
                  </a:lnTo>
                  <a:lnTo>
                    <a:pt x="620" y="119"/>
                  </a:lnTo>
                  <a:lnTo>
                    <a:pt x="620" y="121"/>
                  </a:lnTo>
                  <a:lnTo>
                    <a:pt x="620" y="121"/>
                  </a:lnTo>
                  <a:lnTo>
                    <a:pt x="623" y="121"/>
                  </a:lnTo>
                  <a:lnTo>
                    <a:pt x="625" y="121"/>
                  </a:lnTo>
                  <a:lnTo>
                    <a:pt x="625" y="123"/>
                  </a:lnTo>
                  <a:lnTo>
                    <a:pt x="625" y="123"/>
                  </a:lnTo>
                  <a:lnTo>
                    <a:pt x="623" y="123"/>
                  </a:lnTo>
                  <a:lnTo>
                    <a:pt x="623" y="123"/>
                  </a:lnTo>
                  <a:lnTo>
                    <a:pt x="623" y="123"/>
                  </a:lnTo>
                  <a:lnTo>
                    <a:pt x="623" y="123"/>
                  </a:lnTo>
                  <a:lnTo>
                    <a:pt x="623" y="126"/>
                  </a:lnTo>
                  <a:lnTo>
                    <a:pt x="623" y="126"/>
                  </a:lnTo>
                  <a:lnTo>
                    <a:pt x="623" y="126"/>
                  </a:lnTo>
                  <a:lnTo>
                    <a:pt x="620" y="126"/>
                  </a:lnTo>
                  <a:lnTo>
                    <a:pt x="620" y="126"/>
                  </a:lnTo>
                  <a:lnTo>
                    <a:pt x="620" y="126"/>
                  </a:lnTo>
                  <a:lnTo>
                    <a:pt x="620" y="126"/>
                  </a:lnTo>
                  <a:lnTo>
                    <a:pt x="623" y="128"/>
                  </a:lnTo>
                  <a:lnTo>
                    <a:pt x="623" y="130"/>
                  </a:lnTo>
                  <a:lnTo>
                    <a:pt x="618" y="126"/>
                  </a:lnTo>
                  <a:lnTo>
                    <a:pt x="618" y="126"/>
                  </a:lnTo>
                  <a:lnTo>
                    <a:pt x="616" y="126"/>
                  </a:lnTo>
                  <a:lnTo>
                    <a:pt x="613" y="126"/>
                  </a:lnTo>
                  <a:lnTo>
                    <a:pt x="613" y="126"/>
                  </a:lnTo>
                  <a:lnTo>
                    <a:pt x="616" y="128"/>
                  </a:lnTo>
                  <a:lnTo>
                    <a:pt x="616" y="128"/>
                  </a:lnTo>
                  <a:lnTo>
                    <a:pt x="616" y="128"/>
                  </a:lnTo>
                  <a:lnTo>
                    <a:pt x="616" y="130"/>
                  </a:lnTo>
                  <a:lnTo>
                    <a:pt x="618" y="130"/>
                  </a:lnTo>
                  <a:lnTo>
                    <a:pt x="618" y="130"/>
                  </a:lnTo>
                  <a:lnTo>
                    <a:pt x="618" y="130"/>
                  </a:lnTo>
                  <a:lnTo>
                    <a:pt x="620" y="130"/>
                  </a:lnTo>
                  <a:lnTo>
                    <a:pt x="620" y="133"/>
                  </a:lnTo>
                  <a:lnTo>
                    <a:pt x="618" y="133"/>
                  </a:lnTo>
                  <a:lnTo>
                    <a:pt x="620" y="133"/>
                  </a:lnTo>
                  <a:lnTo>
                    <a:pt x="620" y="135"/>
                  </a:lnTo>
                  <a:lnTo>
                    <a:pt x="620" y="135"/>
                  </a:lnTo>
                  <a:lnTo>
                    <a:pt x="625" y="138"/>
                  </a:lnTo>
                  <a:lnTo>
                    <a:pt x="625" y="140"/>
                  </a:lnTo>
                  <a:lnTo>
                    <a:pt x="627" y="140"/>
                  </a:lnTo>
                  <a:lnTo>
                    <a:pt x="627" y="140"/>
                  </a:lnTo>
                  <a:lnTo>
                    <a:pt x="627" y="140"/>
                  </a:lnTo>
                  <a:lnTo>
                    <a:pt x="630" y="140"/>
                  </a:lnTo>
                  <a:lnTo>
                    <a:pt x="630" y="138"/>
                  </a:lnTo>
                  <a:lnTo>
                    <a:pt x="630" y="138"/>
                  </a:lnTo>
                  <a:lnTo>
                    <a:pt x="630" y="138"/>
                  </a:lnTo>
                  <a:lnTo>
                    <a:pt x="630" y="138"/>
                  </a:lnTo>
                  <a:lnTo>
                    <a:pt x="630" y="135"/>
                  </a:lnTo>
                  <a:lnTo>
                    <a:pt x="630" y="135"/>
                  </a:lnTo>
                  <a:lnTo>
                    <a:pt x="630" y="135"/>
                  </a:lnTo>
                  <a:lnTo>
                    <a:pt x="630" y="135"/>
                  </a:lnTo>
                  <a:lnTo>
                    <a:pt x="630" y="135"/>
                  </a:lnTo>
                  <a:lnTo>
                    <a:pt x="632" y="135"/>
                  </a:lnTo>
                  <a:lnTo>
                    <a:pt x="635" y="135"/>
                  </a:lnTo>
                  <a:lnTo>
                    <a:pt x="637" y="138"/>
                  </a:lnTo>
                  <a:lnTo>
                    <a:pt x="639" y="135"/>
                  </a:lnTo>
                  <a:lnTo>
                    <a:pt x="642" y="135"/>
                  </a:lnTo>
                  <a:lnTo>
                    <a:pt x="642" y="135"/>
                  </a:lnTo>
                  <a:lnTo>
                    <a:pt x="639" y="138"/>
                  </a:lnTo>
                  <a:lnTo>
                    <a:pt x="637" y="138"/>
                  </a:lnTo>
                  <a:lnTo>
                    <a:pt x="635" y="138"/>
                  </a:lnTo>
                  <a:lnTo>
                    <a:pt x="632" y="138"/>
                  </a:lnTo>
                  <a:lnTo>
                    <a:pt x="632" y="138"/>
                  </a:lnTo>
                  <a:lnTo>
                    <a:pt x="632" y="138"/>
                  </a:lnTo>
                  <a:lnTo>
                    <a:pt x="632" y="140"/>
                  </a:lnTo>
                  <a:lnTo>
                    <a:pt x="630" y="140"/>
                  </a:lnTo>
                  <a:lnTo>
                    <a:pt x="630" y="142"/>
                  </a:lnTo>
                  <a:lnTo>
                    <a:pt x="632" y="142"/>
                  </a:lnTo>
                  <a:lnTo>
                    <a:pt x="632" y="142"/>
                  </a:lnTo>
                  <a:lnTo>
                    <a:pt x="635" y="142"/>
                  </a:lnTo>
                  <a:lnTo>
                    <a:pt x="635" y="142"/>
                  </a:lnTo>
                  <a:lnTo>
                    <a:pt x="635" y="142"/>
                  </a:lnTo>
                  <a:lnTo>
                    <a:pt x="637" y="145"/>
                  </a:lnTo>
                  <a:lnTo>
                    <a:pt x="637" y="145"/>
                  </a:lnTo>
                  <a:lnTo>
                    <a:pt x="630" y="145"/>
                  </a:lnTo>
                  <a:lnTo>
                    <a:pt x="627" y="142"/>
                  </a:lnTo>
                  <a:lnTo>
                    <a:pt x="627" y="142"/>
                  </a:lnTo>
                  <a:lnTo>
                    <a:pt x="625" y="142"/>
                  </a:lnTo>
                  <a:lnTo>
                    <a:pt x="625" y="145"/>
                  </a:lnTo>
                  <a:lnTo>
                    <a:pt x="625" y="145"/>
                  </a:lnTo>
                  <a:lnTo>
                    <a:pt x="623" y="147"/>
                  </a:lnTo>
                  <a:lnTo>
                    <a:pt x="625" y="147"/>
                  </a:lnTo>
                  <a:lnTo>
                    <a:pt x="625" y="147"/>
                  </a:lnTo>
                  <a:lnTo>
                    <a:pt x="625" y="147"/>
                  </a:lnTo>
                  <a:lnTo>
                    <a:pt x="623" y="147"/>
                  </a:lnTo>
                  <a:lnTo>
                    <a:pt x="623" y="149"/>
                  </a:lnTo>
                  <a:lnTo>
                    <a:pt x="630" y="149"/>
                  </a:lnTo>
                  <a:lnTo>
                    <a:pt x="630" y="149"/>
                  </a:lnTo>
                  <a:lnTo>
                    <a:pt x="630" y="149"/>
                  </a:lnTo>
                  <a:lnTo>
                    <a:pt x="630" y="149"/>
                  </a:lnTo>
                  <a:lnTo>
                    <a:pt x="632" y="152"/>
                  </a:lnTo>
                  <a:lnTo>
                    <a:pt x="632" y="152"/>
                  </a:lnTo>
                  <a:lnTo>
                    <a:pt x="632" y="152"/>
                  </a:lnTo>
                  <a:lnTo>
                    <a:pt x="632" y="152"/>
                  </a:lnTo>
                  <a:lnTo>
                    <a:pt x="630" y="152"/>
                  </a:lnTo>
                  <a:lnTo>
                    <a:pt x="627" y="149"/>
                  </a:lnTo>
                  <a:lnTo>
                    <a:pt x="620" y="149"/>
                  </a:lnTo>
                  <a:lnTo>
                    <a:pt x="620" y="149"/>
                  </a:lnTo>
                  <a:lnTo>
                    <a:pt x="620" y="152"/>
                  </a:lnTo>
                  <a:lnTo>
                    <a:pt x="623" y="152"/>
                  </a:lnTo>
                  <a:lnTo>
                    <a:pt x="623" y="154"/>
                  </a:lnTo>
                  <a:lnTo>
                    <a:pt x="623" y="157"/>
                  </a:lnTo>
                  <a:lnTo>
                    <a:pt x="623" y="157"/>
                  </a:lnTo>
                  <a:lnTo>
                    <a:pt x="620" y="157"/>
                  </a:lnTo>
                  <a:lnTo>
                    <a:pt x="620" y="159"/>
                  </a:lnTo>
                  <a:lnTo>
                    <a:pt x="620" y="159"/>
                  </a:lnTo>
                  <a:lnTo>
                    <a:pt x="620" y="161"/>
                  </a:lnTo>
                  <a:lnTo>
                    <a:pt x="623" y="161"/>
                  </a:lnTo>
                  <a:lnTo>
                    <a:pt x="623" y="161"/>
                  </a:lnTo>
                  <a:lnTo>
                    <a:pt x="625" y="161"/>
                  </a:lnTo>
                  <a:lnTo>
                    <a:pt x="630" y="161"/>
                  </a:lnTo>
                  <a:lnTo>
                    <a:pt x="630" y="161"/>
                  </a:lnTo>
                  <a:lnTo>
                    <a:pt x="630" y="161"/>
                  </a:lnTo>
                  <a:lnTo>
                    <a:pt x="630" y="161"/>
                  </a:lnTo>
                  <a:lnTo>
                    <a:pt x="630" y="164"/>
                  </a:lnTo>
                  <a:lnTo>
                    <a:pt x="627" y="164"/>
                  </a:lnTo>
                  <a:lnTo>
                    <a:pt x="625" y="166"/>
                  </a:lnTo>
                  <a:lnTo>
                    <a:pt x="625" y="166"/>
                  </a:lnTo>
                  <a:lnTo>
                    <a:pt x="620" y="166"/>
                  </a:lnTo>
                  <a:lnTo>
                    <a:pt x="620" y="166"/>
                  </a:lnTo>
                  <a:lnTo>
                    <a:pt x="620" y="166"/>
                  </a:lnTo>
                  <a:lnTo>
                    <a:pt x="620" y="166"/>
                  </a:lnTo>
                  <a:lnTo>
                    <a:pt x="620" y="173"/>
                  </a:lnTo>
                  <a:lnTo>
                    <a:pt x="620" y="173"/>
                  </a:lnTo>
                  <a:lnTo>
                    <a:pt x="620" y="173"/>
                  </a:lnTo>
                  <a:lnTo>
                    <a:pt x="625" y="173"/>
                  </a:lnTo>
                  <a:lnTo>
                    <a:pt x="625" y="175"/>
                  </a:lnTo>
                  <a:lnTo>
                    <a:pt x="625" y="175"/>
                  </a:lnTo>
                  <a:lnTo>
                    <a:pt x="627" y="178"/>
                  </a:lnTo>
                  <a:lnTo>
                    <a:pt x="627" y="180"/>
                  </a:lnTo>
                  <a:lnTo>
                    <a:pt x="627" y="180"/>
                  </a:lnTo>
                  <a:lnTo>
                    <a:pt x="630" y="178"/>
                  </a:lnTo>
                  <a:lnTo>
                    <a:pt x="632" y="178"/>
                  </a:lnTo>
                  <a:lnTo>
                    <a:pt x="632" y="180"/>
                  </a:lnTo>
                  <a:lnTo>
                    <a:pt x="632" y="180"/>
                  </a:lnTo>
                  <a:lnTo>
                    <a:pt x="635" y="180"/>
                  </a:lnTo>
                  <a:lnTo>
                    <a:pt x="635" y="180"/>
                  </a:lnTo>
                  <a:lnTo>
                    <a:pt x="637" y="180"/>
                  </a:lnTo>
                  <a:lnTo>
                    <a:pt x="637" y="183"/>
                  </a:lnTo>
                  <a:lnTo>
                    <a:pt x="639" y="183"/>
                  </a:lnTo>
                  <a:lnTo>
                    <a:pt x="639" y="183"/>
                  </a:lnTo>
                  <a:lnTo>
                    <a:pt x="639" y="185"/>
                  </a:lnTo>
                  <a:lnTo>
                    <a:pt x="642" y="185"/>
                  </a:lnTo>
                  <a:lnTo>
                    <a:pt x="639" y="185"/>
                  </a:lnTo>
                  <a:lnTo>
                    <a:pt x="639" y="185"/>
                  </a:lnTo>
                  <a:lnTo>
                    <a:pt x="639" y="185"/>
                  </a:lnTo>
                  <a:lnTo>
                    <a:pt x="639" y="187"/>
                  </a:lnTo>
                  <a:lnTo>
                    <a:pt x="639" y="187"/>
                  </a:lnTo>
                  <a:lnTo>
                    <a:pt x="639" y="187"/>
                  </a:lnTo>
                  <a:lnTo>
                    <a:pt x="639" y="187"/>
                  </a:lnTo>
                  <a:lnTo>
                    <a:pt x="639" y="190"/>
                  </a:lnTo>
                  <a:lnTo>
                    <a:pt x="639" y="190"/>
                  </a:lnTo>
                  <a:lnTo>
                    <a:pt x="639" y="190"/>
                  </a:lnTo>
                  <a:lnTo>
                    <a:pt x="639" y="192"/>
                  </a:lnTo>
                  <a:lnTo>
                    <a:pt x="639" y="194"/>
                  </a:lnTo>
                  <a:lnTo>
                    <a:pt x="639" y="197"/>
                  </a:lnTo>
                  <a:lnTo>
                    <a:pt x="639" y="197"/>
                  </a:lnTo>
                  <a:lnTo>
                    <a:pt x="642" y="197"/>
                  </a:lnTo>
                  <a:lnTo>
                    <a:pt x="642" y="197"/>
                  </a:lnTo>
                  <a:lnTo>
                    <a:pt x="642" y="197"/>
                  </a:lnTo>
                  <a:lnTo>
                    <a:pt x="642" y="197"/>
                  </a:lnTo>
                  <a:lnTo>
                    <a:pt x="642" y="199"/>
                  </a:lnTo>
                  <a:lnTo>
                    <a:pt x="642" y="199"/>
                  </a:lnTo>
                  <a:lnTo>
                    <a:pt x="642" y="199"/>
                  </a:lnTo>
                  <a:lnTo>
                    <a:pt x="642" y="199"/>
                  </a:lnTo>
                  <a:lnTo>
                    <a:pt x="642" y="202"/>
                  </a:lnTo>
                  <a:lnTo>
                    <a:pt x="642" y="202"/>
                  </a:lnTo>
                  <a:lnTo>
                    <a:pt x="642" y="202"/>
                  </a:lnTo>
                  <a:lnTo>
                    <a:pt x="642" y="204"/>
                  </a:lnTo>
                  <a:lnTo>
                    <a:pt x="642" y="204"/>
                  </a:lnTo>
                  <a:lnTo>
                    <a:pt x="642" y="204"/>
                  </a:lnTo>
                  <a:lnTo>
                    <a:pt x="642" y="206"/>
                  </a:lnTo>
                  <a:lnTo>
                    <a:pt x="642" y="209"/>
                  </a:lnTo>
                  <a:lnTo>
                    <a:pt x="642" y="209"/>
                  </a:lnTo>
                  <a:lnTo>
                    <a:pt x="642" y="209"/>
                  </a:lnTo>
                  <a:lnTo>
                    <a:pt x="642" y="209"/>
                  </a:lnTo>
                  <a:lnTo>
                    <a:pt x="639" y="209"/>
                  </a:lnTo>
                  <a:lnTo>
                    <a:pt x="639" y="206"/>
                  </a:lnTo>
                  <a:lnTo>
                    <a:pt x="642" y="204"/>
                  </a:lnTo>
                  <a:lnTo>
                    <a:pt x="642" y="202"/>
                  </a:lnTo>
                  <a:lnTo>
                    <a:pt x="639" y="199"/>
                  </a:lnTo>
                  <a:lnTo>
                    <a:pt x="639" y="197"/>
                  </a:lnTo>
                  <a:lnTo>
                    <a:pt x="637" y="197"/>
                  </a:lnTo>
                  <a:lnTo>
                    <a:pt x="637" y="194"/>
                  </a:lnTo>
                  <a:lnTo>
                    <a:pt x="637" y="194"/>
                  </a:lnTo>
                  <a:lnTo>
                    <a:pt x="637" y="194"/>
                  </a:lnTo>
                  <a:lnTo>
                    <a:pt x="635" y="192"/>
                  </a:lnTo>
                  <a:lnTo>
                    <a:pt x="637" y="192"/>
                  </a:lnTo>
                  <a:lnTo>
                    <a:pt x="637" y="190"/>
                  </a:lnTo>
                  <a:lnTo>
                    <a:pt x="637" y="190"/>
                  </a:lnTo>
                  <a:lnTo>
                    <a:pt x="635" y="190"/>
                  </a:lnTo>
                  <a:lnTo>
                    <a:pt x="635" y="190"/>
                  </a:lnTo>
                  <a:lnTo>
                    <a:pt x="635" y="187"/>
                  </a:lnTo>
                  <a:lnTo>
                    <a:pt x="635" y="187"/>
                  </a:lnTo>
                  <a:lnTo>
                    <a:pt x="637" y="187"/>
                  </a:lnTo>
                  <a:lnTo>
                    <a:pt x="635" y="187"/>
                  </a:lnTo>
                  <a:lnTo>
                    <a:pt x="635" y="185"/>
                  </a:lnTo>
                  <a:lnTo>
                    <a:pt x="635" y="185"/>
                  </a:lnTo>
                  <a:lnTo>
                    <a:pt x="635" y="183"/>
                  </a:lnTo>
                  <a:lnTo>
                    <a:pt x="635" y="183"/>
                  </a:lnTo>
                  <a:lnTo>
                    <a:pt x="632" y="183"/>
                  </a:lnTo>
                  <a:lnTo>
                    <a:pt x="632" y="183"/>
                  </a:lnTo>
                  <a:lnTo>
                    <a:pt x="630" y="183"/>
                  </a:lnTo>
                  <a:lnTo>
                    <a:pt x="630" y="183"/>
                  </a:lnTo>
                  <a:lnTo>
                    <a:pt x="630" y="183"/>
                  </a:lnTo>
                  <a:lnTo>
                    <a:pt x="627" y="183"/>
                  </a:lnTo>
                  <a:lnTo>
                    <a:pt x="627" y="183"/>
                  </a:lnTo>
                  <a:lnTo>
                    <a:pt x="627" y="183"/>
                  </a:lnTo>
                  <a:lnTo>
                    <a:pt x="625" y="183"/>
                  </a:lnTo>
                  <a:lnTo>
                    <a:pt x="625" y="183"/>
                  </a:lnTo>
                  <a:lnTo>
                    <a:pt x="625" y="180"/>
                  </a:lnTo>
                  <a:lnTo>
                    <a:pt x="623" y="178"/>
                  </a:lnTo>
                  <a:lnTo>
                    <a:pt x="623" y="178"/>
                  </a:lnTo>
                  <a:lnTo>
                    <a:pt x="623" y="178"/>
                  </a:lnTo>
                  <a:lnTo>
                    <a:pt x="620" y="178"/>
                  </a:lnTo>
                  <a:lnTo>
                    <a:pt x="618" y="178"/>
                  </a:lnTo>
                  <a:lnTo>
                    <a:pt x="618" y="178"/>
                  </a:lnTo>
                  <a:lnTo>
                    <a:pt x="616" y="175"/>
                  </a:lnTo>
                  <a:lnTo>
                    <a:pt x="613" y="175"/>
                  </a:lnTo>
                  <a:lnTo>
                    <a:pt x="611" y="175"/>
                  </a:lnTo>
                  <a:lnTo>
                    <a:pt x="609" y="173"/>
                  </a:lnTo>
                  <a:lnTo>
                    <a:pt x="609" y="173"/>
                  </a:lnTo>
                  <a:lnTo>
                    <a:pt x="609" y="173"/>
                  </a:lnTo>
                  <a:lnTo>
                    <a:pt x="609" y="173"/>
                  </a:lnTo>
                  <a:lnTo>
                    <a:pt x="606" y="173"/>
                  </a:lnTo>
                  <a:lnTo>
                    <a:pt x="606" y="173"/>
                  </a:lnTo>
                  <a:lnTo>
                    <a:pt x="606" y="173"/>
                  </a:lnTo>
                  <a:lnTo>
                    <a:pt x="606" y="173"/>
                  </a:lnTo>
                  <a:lnTo>
                    <a:pt x="606" y="173"/>
                  </a:lnTo>
                  <a:lnTo>
                    <a:pt x="606" y="175"/>
                  </a:lnTo>
                  <a:lnTo>
                    <a:pt x="606" y="175"/>
                  </a:lnTo>
                  <a:lnTo>
                    <a:pt x="606" y="175"/>
                  </a:lnTo>
                  <a:lnTo>
                    <a:pt x="604" y="175"/>
                  </a:lnTo>
                  <a:lnTo>
                    <a:pt x="604" y="178"/>
                  </a:lnTo>
                  <a:lnTo>
                    <a:pt x="604" y="178"/>
                  </a:lnTo>
                  <a:lnTo>
                    <a:pt x="606" y="178"/>
                  </a:lnTo>
                  <a:lnTo>
                    <a:pt x="606" y="180"/>
                  </a:lnTo>
                  <a:lnTo>
                    <a:pt x="606" y="183"/>
                  </a:lnTo>
                  <a:lnTo>
                    <a:pt x="606" y="183"/>
                  </a:lnTo>
                  <a:lnTo>
                    <a:pt x="606" y="183"/>
                  </a:lnTo>
                  <a:lnTo>
                    <a:pt x="606" y="183"/>
                  </a:lnTo>
                  <a:lnTo>
                    <a:pt x="609" y="183"/>
                  </a:lnTo>
                  <a:lnTo>
                    <a:pt x="609" y="185"/>
                  </a:lnTo>
                  <a:lnTo>
                    <a:pt x="606" y="187"/>
                  </a:lnTo>
                  <a:lnTo>
                    <a:pt x="606" y="187"/>
                  </a:lnTo>
                  <a:lnTo>
                    <a:pt x="606" y="187"/>
                  </a:lnTo>
                  <a:lnTo>
                    <a:pt x="606" y="192"/>
                  </a:lnTo>
                  <a:lnTo>
                    <a:pt x="606" y="192"/>
                  </a:lnTo>
                  <a:lnTo>
                    <a:pt x="606" y="192"/>
                  </a:lnTo>
                  <a:lnTo>
                    <a:pt x="604" y="192"/>
                  </a:lnTo>
                  <a:lnTo>
                    <a:pt x="606" y="192"/>
                  </a:lnTo>
                  <a:lnTo>
                    <a:pt x="606" y="194"/>
                  </a:lnTo>
                  <a:lnTo>
                    <a:pt x="606" y="194"/>
                  </a:lnTo>
                  <a:lnTo>
                    <a:pt x="606" y="194"/>
                  </a:lnTo>
                  <a:lnTo>
                    <a:pt x="606" y="197"/>
                  </a:lnTo>
                  <a:lnTo>
                    <a:pt x="606" y="199"/>
                  </a:lnTo>
                  <a:lnTo>
                    <a:pt x="606" y="199"/>
                  </a:lnTo>
                  <a:lnTo>
                    <a:pt x="609" y="202"/>
                  </a:lnTo>
                  <a:lnTo>
                    <a:pt x="609" y="202"/>
                  </a:lnTo>
                  <a:lnTo>
                    <a:pt x="609" y="204"/>
                  </a:lnTo>
                  <a:lnTo>
                    <a:pt x="609" y="204"/>
                  </a:lnTo>
                  <a:lnTo>
                    <a:pt x="609" y="204"/>
                  </a:lnTo>
                  <a:lnTo>
                    <a:pt x="609" y="206"/>
                  </a:lnTo>
                  <a:lnTo>
                    <a:pt x="611" y="206"/>
                  </a:lnTo>
                  <a:lnTo>
                    <a:pt x="611" y="209"/>
                  </a:lnTo>
                  <a:lnTo>
                    <a:pt x="611" y="209"/>
                  </a:lnTo>
                  <a:lnTo>
                    <a:pt x="609" y="209"/>
                  </a:lnTo>
                  <a:lnTo>
                    <a:pt x="604" y="211"/>
                  </a:lnTo>
                  <a:lnTo>
                    <a:pt x="604" y="213"/>
                  </a:lnTo>
                  <a:lnTo>
                    <a:pt x="604" y="213"/>
                  </a:lnTo>
                  <a:lnTo>
                    <a:pt x="604" y="216"/>
                  </a:lnTo>
                  <a:lnTo>
                    <a:pt x="604" y="216"/>
                  </a:lnTo>
                  <a:lnTo>
                    <a:pt x="604" y="218"/>
                  </a:lnTo>
                  <a:lnTo>
                    <a:pt x="604" y="218"/>
                  </a:lnTo>
                  <a:lnTo>
                    <a:pt x="604" y="218"/>
                  </a:lnTo>
                  <a:lnTo>
                    <a:pt x="604" y="216"/>
                  </a:lnTo>
                  <a:lnTo>
                    <a:pt x="604" y="216"/>
                  </a:lnTo>
                  <a:lnTo>
                    <a:pt x="601" y="216"/>
                  </a:lnTo>
                  <a:lnTo>
                    <a:pt x="601" y="213"/>
                  </a:lnTo>
                  <a:lnTo>
                    <a:pt x="599" y="213"/>
                  </a:lnTo>
                  <a:lnTo>
                    <a:pt x="597" y="213"/>
                  </a:lnTo>
                  <a:lnTo>
                    <a:pt x="597" y="216"/>
                  </a:lnTo>
                  <a:lnTo>
                    <a:pt x="597" y="216"/>
                  </a:lnTo>
                  <a:lnTo>
                    <a:pt x="597" y="220"/>
                  </a:lnTo>
                  <a:lnTo>
                    <a:pt x="597" y="220"/>
                  </a:lnTo>
                  <a:lnTo>
                    <a:pt x="597" y="223"/>
                  </a:lnTo>
                  <a:lnTo>
                    <a:pt x="594" y="223"/>
                  </a:lnTo>
                  <a:lnTo>
                    <a:pt x="597" y="223"/>
                  </a:lnTo>
                  <a:lnTo>
                    <a:pt x="597" y="225"/>
                  </a:lnTo>
                  <a:lnTo>
                    <a:pt x="597" y="225"/>
                  </a:lnTo>
                  <a:lnTo>
                    <a:pt x="597" y="225"/>
                  </a:lnTo>
                  <a:lnTo>
                    <a:pt x="597" y="228"/>
                  </a:lnTo>
                  <a:lnTo>
                    <a:pt x="597" y="228"/>
                  </a:lnTo>
                  <a:lnTo>
                    <a:pt x="597" y="228"/>
                  </a:lnTo>
                  <a:lnTo>
                    <a:pt x="597" y="228"/>
                  </a:lnTo>
                  <a:lnTo>
                    <a:pt x="597" y="228"/>
                  </a:lnTo>
                  <a:lnTo>
                    <a:pt x="594" y="228"/>
                  </a:lnTo>
                  <a:lnTo>
                    <a:pt x="594" y="228"/>
                  </a:lnTo>
                  <a:lnTo>
                    <a:pt x="594" y="230"/>
                  </a:lnTo>
                  <a:lnTo>
                    <a:pt x="592" y="230"/>
                  </a:lnTo>
                  <a:lnTo>
                    <a:pt x="592" y="232"/>
                  </a:lnTo>
                  <a:lnTo>
                    <a:pt x="592" y="232"/>
                  </a:lnTo>
                  <a:lnTo>
                    <a:pt x="590" y="235"/>
                  </a:lnTo>
                  <a:lnTo>
                    <a:pt x="590" y="235"/>
                  </a:lnTo>
                  <a:lnTo>
                    <a:pt x="590" y="239"/>
                  </a:lnTo>
                  <a:lnTo>
                    <a:pt x="587" y="239"/>
                  </a:lnTo>
                  <a:lnTo>
                    <a:pt x="585" y="242"/>
                  </a:lnTo>
                  <a:lnTo>
                    <a:pt x="585" y="242"/>
                  </a:lnTo>
                  <a:lnTo>
                    <a:pt x="585" y="242"/>
                  </a:lnTo>
                  <a:lnTo>
                    <a:pt x="585" y="244"/>
                  </a:lnTo>
                  <a:lnTo>
                    <a:pt x="585" y="246"/>
                  </a:lnTo>
                  <a:lnTo>
                    <a:pt x="582" y="246"/>
                  </a:lnTo>
                  <a:lnTo>
                    <a:pt x="582" y="249"/>
                  </a:lnTo>
                  <a:lnTo>
                    <a:pt x="582" y="249"/>
                  </a:lnTo>
                  <a:lnTo>
                    <a:pt x="582" y="249"/>
                  </a:lnTo>
                  <a:lnTo>
                    <a:pt x="582" y="251"/>
                  </a:lnTo>
                  <a:lnTo>
                    <a:pt x="582" y="254"/>
                  </a:lnTo>
                  <a:lnTo>
                    <a:pt x="582" y="256"/>
                  </a:lnTo>
                  <a:lnTo>
                    <a:pt x="582" y="258"/>
                  </a:lnTo>
                  <a:lnTo>
                    <a:pt x="585" y="261"/>
                  </a:lnTo>
                  <a:lnTo>
                    <a:pt x="585" y="263"/>
                  </a:lnTo>
                  <a:lnTo>
                    <a:pt x="587" y="263"/>
                  </a:lnTo>
                  <a:lnTo>
                    <a:pt x="587" y="265"/>
                  </a:lnTo>
                  <a:lnTo>
                    <a:pt x="587" y="265"/>
                  </a:lnTo>
                  <a:lnTo>
                    <a:pt x="587" y="268"/>
                  </a:lnTo>
                  <a:lnTo>
                    <a:pt x="587" y="270"/>
                  </a:lnTo>
                  <a:lnTo>
                    <a:pt x="587" y="273"/>
                  </a:lnTo>
                  <a:lnTo>
                    <a:pt x="587" y="275"/>
                  </a:lnTo>
                  <a:lnTo>
                    <a:pt x="590" y="275"/>
                  </a:lnTo>
                  <a:lnTo>
                    <a:pt x="590" y="275"/>
                  </a:lnTo>
                  <a:lnTo>
                    <a:pt x="590" y="275"/>
                  </a:lnTo>
                  <a:lnTo>
                    <a:pt x="587" y="275"/>
                  </a:lnTo>
                  <a:lnTo>
                    <a:pt x="587" y="275"/>
                  </a:lnTo>
                  <a:lnTo>
                    <a:pt x="587" y="275"/>
                  </a:lnTo>
                  <a:lnTo>
                    <a:pt x="587" y="273"/>
                  </a:lnTo>
                  <a:lnTo>
                    <a:pt x="585" y="273"/>
                  </a:lnTo>
                  <a:lnTo>
                    <a:pt x="585" y="270"/>
                  </a:lnTo>
                  <a:lnTo>
                    <a:pt x="585" y="268"/>
                  </a:lnTo>
                  <a:lnTo>
                    <a:pt x="585" y="268"/>
                  </a:lnTo>
                  <a:lnTo>
                    <a:pt x="585" y="263"/>
                  </a:lnTo>
                  <a:lnTo>
                    <a:pt x="582" y="261"/>
                  </a:lnTo>
                  <a:lnTo>
                    <a:pt x="580" y="258"/>
                  </a:lnTo>
                  <a:lnTo>
                    <a:pt x="580" y="256"/>
                  </a:lnTo>
                  <a:lnTo>
                    <a:pt x="580" y="251"/>
                  </a:lnTo>
                  <a:lnTo>
                    <a:pt x="580" y="249"/>
                  </a:lnTo>
                  <a:lnTo>
                    <a:pt x="578" y="249"/>
                  </a:lnTo>
                  <a:lnTo>
                    <a:pt x="578" y="246"/>
                  </a:lnTo>
                  <a:lnTo>
                    <a:pt x="575" y="246"/>
                  </a:lnTo>
                  <a:lnTo>
                    <a:pt x="575" y="246"/>
                  </a:lnTo>
                  <a:lnTo>
                    <a:pt x="573" y="246"/>
                  </a:lnTo>
                  <a:lnTo>
                    <a:pt x="573" y="246"/>
                  </a:lnTo>
                  <a:lnTo>
                    <a:pt x="573" y="246"/>
                  </a:lnTo>
                  <a:lnTo>
                    <a:pt x="573" y="246"/>
                  </a:lnTo>
                  <a:lnTo>
                    <a:pt x="573" y="244"/>
                  </a:lnTo>
                  <a:lnTo>
                    <a:pt x="571" y="242"/>
                  </a:lnTo>
                  <a:lnTo>
                    <a:pt x="573" y="239"/>
                  </a:lnTo>
                  <a:lnTo>
                    <a:pt x="571" y="237"/>
                  </a:lnTo>
                  <a:lnTo>
                    <a:pt x="571" y="237"/>
                  </a:lnTo>
                  <a:lnTo>
                    <a:pt x="571" y="235"/>
                  </a:lnTo>
                  <a:lnTo>
                    <a:pt x="568" y="232"/>
                  </a:lnTo>
                  <a:lnTo>
                    <a:pt x="568" y="232"/>
                  </a:lnTo>
                  <a:lnTo>
                    <a:pt x="568" y="232"/>
                  </a:lnTo>
                  <a:lnTo>
                    <a:pt x="568" y="232"/>
                  </a:lnTo>
                  <a:lnTo>
                    <a:pt x="568" y="232"/>
                  </a:lnTo>
                  <a:lnTo>
                    <a:pt x="566" y="232"/>
                  </a:lnTo>
                  <a:lnTo>
                    <a:pt x="566" y="232"/>
                  </a:lnTo>
                  <a:lnTo>
                    <a:pt x="564" y="232"/>
                  </a:lnTo>
                  <a:lnTo>
                    <a:pt x="564" y="232"/>
                  </a:lnTo>
                  <a:lnTo>
                    <a:pt x="564" y="232"/>
                  </a:lnTo>
                  <a:lnTo>
                    <a:pt x="564" y="232"/>
                  </a:lnTo>
                  <a:lnTo>
                    <a:pt x="564" y="235"/>
                  </a:lnTo>
                  <a:lnTo>
                    <a:pt x="564" y="235"/>
                  </a:lnTo>
                  <a:lnTo>
                    <a:pt x="564" y="237"/>
                  </a:lnTo>
                  <a:lnTo>
                    <a:pt x="564" y="239"/>
                  </a:lnTo>
                  <a:lnTo>
                    <a:pt x="566" y="239"/>
                  </a:lnTo>
                  <a:lnTo>
                    <a:pt x="568" y="244"/>
                  </a:lnTo>
                  <a:lnTo>
                    <a:pt x="568" y="246"/>
                  </a:lnTo>
                  <a:lnTo>
                    <a:pt x="571" y="246"/>
                  </a:lnTo>
                  <a:lnTo>
                    <a:pt x="568" y="249"/>
                  </a:lnTo>
                  <a:lnTo>
                    <a:pt x="568" y="251"/>
                  </a:lnTo>
                  <a:lnTo>
                    <a:pt x="571" y="254"/>
                  </a:lnTo>
                  <a:lnTo>
                    <a:pt x="568" y="254"/>
                  </a:lnTo>
                  <a:lnTo>
                    <a:pt x="568" y="256"/>
                  </a:lnTo>
                  <a:lnTo>
                    <a:pt x="566" y="256"/>
                  </a:lnTo>
                  <a:lnTo>
                    <a:pt x="568" y="258"/>
                  </a:lnTo>
                  <a:lnTo>
                    <a:pt x="568" y="263"/>
                  </a:lnTo>
                  <a:lnTo>
                    <a:pt x="568" y="263"/>
                  </a:lnTo>
                  <a:lnTo>
                    <a:pt x="568" y="265"/>
                  </a:lnTo>
                  <a:lnTo>
                    <a:pt x="566" y="265"/>
                  </a:lnTo>
                  <a:lnTo>
                    <a:pt x="566" y="268"/>
                  </a:lnTo>
                  <a:lnTo>
                    <a:pt x="566" y="270"/>
                  </a:lnTo>
                  <a:lnTo>
                    <a:pt x="566" y="273"/>
                  </a:lnTo>
                  <a:lnTo>
                    <a:pt x="566" y="270"/>
                  </a:lnTo>
                  <a:lnTo>
                    <a:pt x="564" y="270"/>
                  </a:lnTo>
                  <a:lnTo>
                    <a:pt x="564" y="265"/>
                  </a:lnTo>
                  <a:lnTo>
                    <a:pt x="566" y="258"/>
                  </a:lnTo>
                  <a:lnTo>
                    <a:pt x="566" y="258"/>
                  </a:lnTo>
                  <a:lnTo>
                    <a:pt x="568" y="254"/>
                  </a:lnTo>
                  <a:lnTo>
                    <a:pt x="568" y="251"/>
                  </a:lnTo>
                  <a:lnTo>
                    <a:pt x="568" y="249"/>
                  </a:lnTo>
                  <a:lnTo>
                    <a:pt x="566" y="246"/>
                  </a:lnTo>
                  <a:lnTo>
                    <a:pt x="566" y="246"/>
                  </a:lnTo>
                  <a:lnTo>
                    <a:pt x="566" y="246"/>
                  </a:lnTo>
                  <a:lnTo>
                    <a:pt x="564" y="244"/>
                  </a:lnTo>
                  <a:lnTo>
                    <a:pt x="564" y="244"/>
                  </a:lnTo>
                  <a:lnTo>
                    <a:pt x="564" y="244"/>
                  </a:lnTo>
                  <a:lnTo>
                    <a:pt x="561" y="242"/>
                  </a:lnTo>
                  <a:lnTo>
                    <a:pt x="561" y="242"/>
                  </a:lnTo>
                  <a:lnTo>
                    <a:pt x="561" y="242"/>
                  </a:lnTo>
                  <a:lnTo>
                    <a:pt x="561" y="242"/>
                  </a:lnTo>
                  <a:lnTo>
                    <a:pt x="561" y="242"/>
                  </a:lnTo>
                  <a:lnTo>
                    <a:pt x="561" y="242"/>
                  </a:lnTo>
                  <a:lnTo>
                    <a:pt x="561" y="239"/>
                  </a:lnTo>
                  <a:lnTo>
                    <a:pt x="559" y="237"/>
                  </a:lnTo>
                  <a:lnTo>
                    <a:pt x="559" y="235"/>
                  </a:lnTo>
                  <a:lnTo>
                    <a:pt x="559" y="235"/>
                  </a:lnTo>
                  <a:lnTo>
                    <a:pt x="559" y="232"/>
                  </a:lnTo>
                  <a:lnTo>
                    <a:pt x="556" y="232"/>
                  </a:lnTo>
                  <a:lnTo>
                    <a:pt x="556" y="232"/>
                  </a:lnTo>
                  <a:lnTo>
                    <a:pt x="554" y="232"/>
                  </a:lnTo>
                  <a:lnTo>
                    <a:pt x="554" y="232"/>
                  </a:lnTo>
                  <a:lnTo>
                    <a:pt x="554" y="232"/>
                  </a:lnTo>
                  <a:lnTo>
                    <a:pt x="554" y="230"/>
                  </a:lnTo>
                  <a:lnTo>
                    <a:pt x="552" y="228"/>
                  </a:lnTo>
                  <a:lnTo>
                    <a:pt x="549" y="228"/>
                  </a:lnTo>
                  <a:lnTo>
                    <a:pt x="549" y="230"/>
                  </a:lnTo>
                  <a:lnTo>
                    <a:pt x="552" y="232"/>
                  </a:lnTo>
                  <a:lnTo>
                    <a:pt x="552" y="232"/>
                  </a:lnTo>
                  <a:lnTo>
                    <a:pt x="552" y="232"/>
                  </a:lnTo>
                  <a:lnTo>
                    <a:pt x="552" y="235"/>
                  </a:lnTo>
                  <a:lnTo>
                    <a:pt x="549" y="235"/>
                  </a:lnTo>
                  <a:lnTo>
                    <a:pt x="549" y="235"/>
                  </a:lnTo>
                  <a:lnTo>
                    <a:pt x="547" y="235"/>
                  </a:lnTo>
                  <a:lnTo>
                    <a:pt x="547" y="235"/>
                  </a:lnTo>
                  <a:lnTo>
                    <a:pt x="547" y="235"/>
                  </a:lnTo>
                  <a:lnTo>
                    <a:pt x="547" y="237"/>
                  </a:lnTo>
                  <a:lnTo>
                    <a:pt x="547" y="239"/>
                  </a:lnTo>
                  <a:lnTo>
                    <a:pt x="547" y="239"/>
                  </a:lnTo>
                  <a:lnTo>
                    <a:pt x="549" y="244"/>
                  </a:lnTo>
                  <a:lnTo>
                    <a:pt x="549" y="244"/>
                  </a:lnTo>
                  <a:lnTo>
                    <a:pt x="549" y="246"/>
                  </a:lnTo>
                  <a:lnTo>
                    <a:pt x="549" y="246"/>
                  </a:lnTo>
                  <a:lnTo>
                    <a:pt x="549" y="246"/>
                  </a:lnTo>
                  <a:lnTo>
                    <a:pt x="549" y="246"/>
                  </a:lnTo>
                  <a:lnTo>
                    <a:pt x="549" y="249"/>
                  </a:lnTo>
                  <a:lnTo>
                    <a:pt x="552" y="249"/>
                  </a:lnTo>
                  <a:lnTo>
                    <a:pt x="552" y="249"/>
                  </a:lnTo>
                  <a:lnTo>
                    <a:pt x="552" y="254"/>
                  </a:lnTo>
                  <a:lnTo>
                    <a:pt x="552" y="254"/>
                  </a:lnTo>
                  <a:lnTo>
                    <a:pt x="552" y="256"/>
                  </a:lnTo>
                  <a:lnTo>
                    <a:pt x="552" y="258"/>
                  </a:lnTo>
                  <a:lnTo>
                    <a:pt x="554" y="258"/>
                  </a:lnTo>
                  <a:lnTo>
                    <a:pt x="554" y="261"/>
                  </a:lnTo>
                  <a:lnTo>
                    <a:pt x="552" y="263"/>
                  </a:lnTo>
                  <a:lnTo>
                    <a:pt x="552" y="263"/>
                  </a:lnTo>
                  <a:lnTo>
                    <a:pt x="552" y="265"/>
                  </a:lnTo>
                  <a:lnTo>
                    <a:pt x="554" y="268"/>
                  </a:lnTo>
                  <a:lnTo>
                    <a:pt x="554" y="270"/>
                  </a:lnTo>
                  <a:lnTo>
                    <a:pt x="556" y="273"/>
                  </a:lnTo>
                  <a:lnTo>
                    <a:pt x="556" y="273"/>
                  </a:lnTo>
                  <a:lnTo>
                    <a:pt x="556" y="275"/>
                  </a:lnTo>
                  <a:lnTo>
                    <a:pt x="556" y="275"/>
                  </a:lnTo>
                  <a:lnTo>
                    <a:pt x="554" y="277"/>
                  </a:lnTo>
                  <a:lnTo>
                    <a:pt x="554" y="277"/>
                  </a:lnTo>
                  <a:lnTo>
                    <a:pt x="554" y="277"/>
                  </a:lnTo>
                  <a:lnTo>
                    <a:pt x="554" y="280"/>
                  </a:lnTo>
                  <a:lnTo>
                    <a:pt x="554" y="280"/>
                  </a:lnTo>
                  <a:lnTo>
                    <a:pt x="554" y="280"/>
                  </a:lnTo>
                  <a:lnTo>
                    <a:pt x="552" y="282"/>
                  </a:lnTo>
                  <a:lnTo>
                    <a:pt x="547" y="287"/>
                  </a:lnTo>
                  <a:lnTo>
                    <a:pt x="545" y="289"/>
                  </a:lnTo>
                  <a:lnTo>
                    <a:pt x="542" y="291"/>
                  </a:lnTo>
                  <a:lnTo>
                    <a:pt x="535" y="299"/>
                  </a:lnTo>
                  <a:lnTo>
                    <a:pt x="533" y="303"/>
                  </a:lnTo>
                  <a:lnTo>
                    <a:pt x="530" y="306"/>
                  </a:lnTo>
                  <a:lnTo>
                    <a:pt x="530" y="308"/>
                  </a:lnTo>
                  <a:lnTo>
                    <a:pt x="530" y="308"/>
                  </a:lnTo>
                  <a:lnTo>
                    <a:pt x="523" y="320"/>
                  </a:lnTo>
                  <a:lnTo>
                    <a:pt x="526" y="310"/>
                  </a:lnTo>
                  <a:lnTo>
                    <a:pt x="528" y="306"/>
                  </a:lnTo>
                  <a:lnTo>
                    <a:pt x="533" y="303"/>
                  </a:lnTo>
                  <a:lnTo>
                    <a:pt x="533" y="303"/>
                  </a:lnTo>
                  <a:lnTo>
                    <a:pt x="533" y="301"/>
                  </a:lnTo>
                  <a:lnTo>
                    <a:pt x="533" y="299"/>
                  </a:lnTo>
                  <a:lnTo>
                    <a:pt x="533" y="299"/>
                  </a:lnTo>
                  <a:lnTo>
                    <a:pt x="533" y="299"/>
                  </a:lnTo>
                  <a:lnTo>
                    <a:pt x="538" y="294"/>
                  </a:lnTo>
                  <a:lnTo>
                    <a:pt x="542" y="289"/>
                  </a:lnTo>
                  <a:lnTo>
                    <a:pt x="549" y="282"/>
                  </a:lnTo>
                  <a:lnTo>
                    <a:pt x="552" y="282"/>
                  </a:lnTo>
                  <a:lnTo>
                    <a:pt x="554" y="273"/>
                  </a:lnTo>
                  <a:lnTo>
                    <a:pt x="554" y="273"/>
                  </a:lnTo>
                  <a:lnTo>
                    <a:pt x="554" y="273"/>
                  </a:lnTo>
                  <a:lnTo>
                    <a:pt x="554" y="270"/>
                  </a:lnTo>
                  <a:lnTo>
                    <a:pt x="554" y="270"/>
                  </a:lnTo>
                  <a:lnTo>
                    <a:pt x="552" y="270"/>
                  </a:lnTo>
                  <a:lnTo>
                    <a:pt x="552" y="268"/>
                  </a:lnTo>
                  <a:lnTo>
                    <a:pt x="552" y="268"/>
                  </a:lnTo>
                  <a:lnTo>
                    <a:pt x="552" y="268"/>
                  </a:lnTo>
                  <a:lnTo>
                    <a:pt x="549" y="261"/>
                  </a:lnTo>
                  <a:lnTo>
                    <a:pt x="549" y="251"/>
                  </a:lnTo>
                  <a:lnTo>
                    <a:pt x="547" y="246"/>
                  </a:lnTo>
                  <a:lnTo>
                    <a:pt x="547" y="246"/>
                  </a:lnTo>
                  <a:lnTo>
                    <a:pt x="547" y="244"/>
                  </a:lnTo>
                  <a:lnTo>
                    <a:pt x="547" y="244"/>
                  </a:lnTo>
                  <a:lnTo>
                    <a:pt x="547" y="242"/>
                  </a:lnTo>
                  <a:lnTo>
                    <a:pt x="547" y="242"/>
                  </a:lnTo>
                  <a:lnTo>
                    <a:pt x="545" y="242"/>
                  </a:lnTo>
                  <a:lnTo>
                    <a:pt x="545" y="239"/>
                  </a:lnTo>
                  <a:lnTo>
                    <a:pt x="545" y="237"/>
                  </a:lnTo>
                  <a:lnTo>
                    <a:pt x="542" y="235"/>
                  </a:lnTo>
                  <a:lnTo>
                    <a:pt x="542" y="235"/>
                  </a:lnTo>
                  <a:lnTo>
                    <a:pt x="542" y="237"/>
                  </a:lnTo>
                  <a:lnTo>
                    <a:pt x="540" y="237"/>
                  </a:lnTo>
                  <a:lnTo>
                    <a:pt x="540" y="237"/>
                  </a:lnTo>
                  <a:lnTo>
                    <a:pt x="540" y="235"/>
                  </a:lnTo>
                  <a:lnTo>
                    <a:pt x="540" y="235"/>
                  </a:lnTo>
                  <a:lnTo>
                    <a:pt x="538" y="232"/>
                  </a:lnTo>
                  <a:lnTo>
                    <a:pt x="538" y="232"/>
                  </a:lnTo>
                  <a:lnTo>
                    <a:pt x="535" y="232"/>
                  </a:lnTo>
                  <a:lnTo>
                    <a:pt x="535" y="232"/>
                  </a:lnTo>
                  <a:lnTo>
                    <a:pt x="533" y="230"/>
                  </a:lnTo>
                  <a:lnTo>
                    <a:pt x="533" y="228"/>
                  </a:lnTo>
                  <a:lnTo>
                    <a:pt x="533" y="225"/>
                  </a:lnTo>
                  <a:lnTo>
                    <a:pt x="533" y="225"/>
                  </a:lnTo>
                  <a:lnTo>
                    <a:pt x="530" y="225"/>
                  </a:lnTo>
                  <a:lnTo>
                    <a:pt x="528" y="225"/>
                  </a:lnTo>
                  <a:lnTo>
                    <a:pt x="528" y="225"/>
                  </a:lnTo>
                  <a:lnTo>
                    <a:pt x="528" y="223"/>
                  </a:lnTo>
                  <a:lnTo>
                    <a:pt x="528" y="220"/>
                  </a:lnTo>
                  <a:lnTo>
                    <a:pt x="528" y="220"/>
                  </a:lnTo>
                  <a:lnTo>
                    <a:pt x="528" y="218"/>
                  </a:lnTo>
                  <a:lnTo>
                    <a:pt x="526" y="218"/>
                  </a:lnTo>
                  <a:lnTo>
                    <a:pt x="526" y="218"/>
                  </a:lnTo>
                  <a:lnTo>
                    <a:pt x="526" y="218"/>
                  </a:lnTo>
                  <a:lnTo>
                    <a:pt x="523" y="216"/>
                  </a:lnTo>
                  <a:lnTo>
                    <a:pt x="523" y="216"/>
                  </a:lnTo>
                  <a:lnTo>
                    <a:pt x="523" y="216"/>
                  </a:lnTo>
                  <a:lnTo>
                    <a:pt x="519" y="216"/>
                  </a:lnTo>
                  <a:lnTo>
                    <a:pt x="519" y="216"/>
                  </a:lnTo>
                  <a:lnTo>
                    <a:pt x="516" y="216"/>
                  </a:lnTo>
                  <a:lnTo>
                    <a:pt x="511" y="213"/>
                  </a:lnTo>
                  <a:lnTo>
                    <a:pt x="509" y="213"/>
                  </a:lnTo>
                  <a:lnTo>
                    <a:pt x="507" y="216"/>
                  </a:lnTo>
                  <a:lnTo>
                    <a:pt x="504" y="216"/>
                  </a:lnTo>
                  <a:lnTo>
                    <a:pt x="504" y="216"/>
                  </a:lnTo>
                  <a:lnTo>
                    <a:pt x="504" y="213"/>
                  </a:lnTo>
                  <a:lnTo>
                    <a:pt x="504" y="213"/>
                  </a:lnTo>
                  <a:lnTo>
                    <a:pt x="502" y="213"/>
                  </a:lnTo>
                  <a:lnTo>
                    <a:pt x="500" y="220"/>
                  </a:lnTo>
                  <a:lnTo>
                    <a:pt x="495" y="223"/>
                  </a:lnTo>
                  <a:lnTo>
                    <a:pt x="495" y="220"/>
                  </a:lnTo>
                  <a:lnTo>
                    <a:pt x="495" y="220"/>
                  </a:lnTo>
                  <a:lnTo>
                    <a:pt x="495" y="220"/>
                  </a:lnTo>
                  <a:lnTo>
                    <a:pt x="490" y="223"/>
                  </a:lnTo>
                  <a:lnTo>
                    <a:pt x="488" y="225"/>
                  </a:lnTo>
                  <a:lnTo>
                    <a:pt x="485" y="225"/>
                  </a:lnTo>
                  <a:lnTo>
                    <a:pt x="483" y="225"/>
                  </a:lnTo>
                  <a:lnTo>
                    <a:pt x="483" y="228"/>
                  </a:lnTo>
                  <a:lnTo>
                    <a:pt x="483" y="228"/>
                  </a:lnTo>
                  <a:lnTo>
                    <a:pt x="481" y="230"/>
                  </a:lnTo>
                  <a:lnTo>
                    <a:pt x="481" y="230"/>
                  </a:lnTo>
                  <a:lnTo>
                    <a:pt x="481" y="230"/>
                  </a:lnTo>
                  <a:lnTo>
                    <a:pt x="481" y="232"/>
                  </a:lnTo>
                  <a:lnTo>
                    <a:pt x="481" y="232"/>
                  </a:lnTo>
                  <a:lnTo>
                    <a:pt x="481" y="235"/>
                  </a:lnTo>
                  <a:lnTo>
                    <a:pt x="478" y="239"/>
                  </a:lnTo>
                  <a:lnTo>
                    <a:pt x="476" y="242"/>
                  </a:lnTo>
                  <a:lnTo>
                    <a:pt x="476" y="244"/>
                  </a:lnTo>
                  <a:lnTo>
                    <a:pt x="474" y="246"/>
                  </a:lnTo>
                  <a:lnTo>
                    <a:pt x="474" y="246"/>
                  </a:lnTo>
                  <a:lnTo>
                    <a:pt x="476" y="246"/>
                  </a:lnTo>
                  <a:lnTo>
                    <a:pt x="476" y="249"/>
                  </a:lnTo>
                  <a:lnTo>
                    <a:pt x="476" y="249"/>
                  </a:lnTo>
                  <a:lnTo>
                    <a:pt x="474" y="249"/>
                  </a:lnTo>
                  <a:lnTo>
                    <a:pt x="474" y="249"/>
                  </a:lnTo>
                  <a:lnTo>
                    <a:pt x="474" y="249"/>
                  </a:lnTo>
                  <a:lnTo>
                    <a:pt x="474" y="249"/>
                  </a:lnTo>
                  <a:lnTo>
                    <a:pt x="474" y="249"/>
                  </a:lnTo>
                  <a:lnTo>
                    <a:pt x="474" y="251"/>
                  </a:lnTo>
                  <a:lnTo>
                    <a:pt x="474" y="251"/>
                  </a:lnTo>
                  <a:lnTo>
                    <a:pt x="474" y="254"/>
                  </a:lnTo>
                  <a:lnTo>
                    <a:pt x="474" y="254"/>
                  </a:lnTo>
                  <a:lnTo>
                    <a:pt x="474" y="258"/>
                  </a:lnTo>
                  <a:lnTo>
                    <a:pt x="474" y="258"/>
                  </a:lnTo>
                  <a:lnTo>
                    <a:pt x="474" y="261"/>
                  </a:lnTo>
                  <a:lnTo>
                    <a:pt x="474" y="261"/>
                  </a:lnTo>
                  <a:lnTo>
                    <a:pt x="471" y="261"/>
                  </a:lnTo>
                  <a:lnTo>
                    <a:pt x="471" y="261"/>
                  </a:lnTo>
                  <a:lnTo>
                    <a:pt x="469" y="258"/>
                  </a:lnTo>
                  <a:lnTo>
                    <a:pt x="469" y="258"/>
                  </a:lnTo>
                  <a:lnTo>
                    <a:pt x="469" y="258"/>
                  </a:lnTo>
                  <a:lnTo>
                    <a:pt x="469" y="258"/>
                  </a:lnTo>
                  <a:lnTo>
                    <a:pt x="469" y="256"/>
                  </a:lnTo>
                  <a:lnTo>
                    <a:pt x="469" y="256"/>
                  </a:lnTo>
                  <a:lnTo>
                    <a:pt x="469" y="256"/>
                  </a:lnTo>
                  <a:lnTo>
                    <a:pt x="469" y="254"/>
                  </a:lnTo>
                  <a:lnTo>
                    <a:pt x="469" y="254"/>
                  </a:lnTo>
                  <a:lnTo>
                    <a:pt x="469" y="254"/>
                  </a:lnTo>
                  <a:lnTo>
                    <a:pt x="469" y="251"/>
                  </a:lnTo>
                  <a:lnTo>
                    <a:pt x="469" y="251"/>
                  </a:lnTo>
                  <a:lnTo>
                    <a:pt x="467" y="251"/>
                  </a:lnTo>
                  <a:lnTo>
                    <a:pt x="467" y="251"/>
                  </a:lnTo>
                  <a:lnTo>
                    <a:pt x="464" y="254"/>
                  </a:lnTo>
                  <a:lnTo>
                    <a:pt x="464" y="254"/>
                  </a:lnTo>
                  <a:lnTo>
                    <a:pt x="464" y="256"/>
                  </a:lnTo>
                  <a:lnTo>
                    <a:pt x="464" y="254"/>
                  </a:lnTo>
                  <a:lnTo>
                    <a:pt x="462" y="251"/>
                  </a:lnTo>
                  <a:lnTo>
                    <a:pt x="462" y="251"/>
                  </a:lnTo>
                  <a:lnTo>
                    <a:pt x="462" y="249"/>
                  </a:lnTo>
                  <a:lnTo>
                    <a:pt x="462" y="249"/>
                  </a:lnTo>
                  <a:lnTo>
                    <a:pt x="462" y="246"/>
                  </a:lnTo>
                  <a:lnTo>
                    <a:pt x="459" y="249"/>
                  </a:lnTo>
                  <a:lnTo>
                    <a:pt x="459" y="249"/>
                  </a:lnTo>
                  <a:lnTo>
                    <a:pt x="459" y="249"/>
                  </a:lnTo>
                  <a:lnTo>
                    <a:pt x="459" y="251"/>
                  </a:lnTo>
                  <a:lnTo>
                    <a:pt x="457" y="254"/>
                  </a:lnTo>
                  <a:lnTo>
                    <a:pt x="457" y="254"/>
                  </a:lnTo>
                  <a:lnTo>
                    <a:pt x="457" y="254"/>
                  </a:lnTo>
                  <a:lnTo>
                    <a:pt x="457" y="251"/>
                  </a:lnTo>
                  <a:lnTo>
                    <a:pt x="455" y="251"/>
                  </a:lnTo>
                  <a:lnTo>
                    <a:pt x="452" y="254"/>
                  </a:lnTo>
                  <a:lnTo>
                    <a:pt x="452" y="254"/>
                  </a:lnTo>
                  <a:lnTo>
                    <a:pt x="450" y="251"/>
                  </a:lnTo>
                  <a:lnTo>
                    <a:pt x="450" y="254"/>
                  </a:lnTo>
                  <a:lnTo>
                    <a:pt x="448" y="254"/>
                  </a:lnTo>
                  <a:lnTo>
                    <a:pt x="448" y="254"/>
                  </a:lnTo>
                  <a:lnTo>
                    <a:pt x="448" y="251"/>
                  </a:lnTo>
                  <a:lnTo>
                    <a:pt x="452" y="251"/>
                  </a:lnTo>
                  <a:lnTo>
                    <a:pt x="455" y="249"/>
                  </a:lnTo>
                  <a:lnTo>
                    <a:pt x="455" y="249"/>
                  </a:lnTo>
                  <a:lnTo>
                    <a:pt x="455" y="246"/>
                  </a:lnTo>
                  <a:lnTo>
                    <a:pt x="455" y="246"/>
                  </a:lnTo>
                  <a:lnTo>
                    <a:pt x="455" y="246"/>
                  </a:lnTo>
                  <a:lnTo>
                    <a:pt x="457" y="246"/>
                  </a:lnTo>
                  <a:lnTo>
                    <a:pt x="457" y="244"/>
                  </a:lnTo>
                  <a:lnTo>
                    <a:pt x="459" y="242"/>
                  </a:lnTo>
                  <a:lnTo>
                    <a:pt x="459" y="242"/>
                  </a:lnTo>
                  <a:lnTo>
                    <a:pt x="459" y="242"/>
                  </a:lnTo>
                  <a:lnTo>
                    <a:pt x="457" y="239"/>
                  </a:lnTo>
                  <a:lnTo>
                    <a:pt x="459" y="239"/>
                  </a:lnTo>
                  <a:lnTo>
                    <a:pt x="459" y="239"/>
                  </a:lnTo>
                  <a:lnTo>
                    <a:pt x="459" y="239"/>
                  </a:lnTo>
                  <a:lnTo>
                    <a:pt x="462" y="239"/>
                  </a:lnTo>
                  <a:lnTo>
                    <a:pt x="462" y="242"/>
                  </a:lnTo>
                  <a:lnTo>
                    <a:pt x="464" y="242"/>
                  </a:lnTo>
                  <a:lnTo>
                    <a:pt x="464" y="242"/>
                  </a:lnTo>
                  <a:lnTo>
                    <a:pt x="464" y="239"/>
                  </a:lnTo>
                  <a:lnTo>
                    <a:pt x="464" y="239"/>
                  </a:lnTo>
                  <a:lnTo>
                    <a:pt x="462" y="237"/>
                  </a:lnTo>
                  <a:lnTo>
                    <a:pt x="462" y="237"/>
                  </a:lnTo>
                  <a:lnTo>
                    <a:pt x="459" y="235"/>
                  </a:lnTo>
                  <a:lnTo>
                    <a:pt x="459" y="232"/>
                  </a:lnTo>
                  <a:lnTo>
                    <a:pt x="457" y="232"/>
                  </a:lnTo>
                  <a:lnTo>
                    <a:pt x="455" y="232"/>
                  </a:lnTo>
                  <a:lnTo>
                    <a:pt x="455" y="230"/>
                  </a:lnTo>
                  <a:lnTo>
                    <a:pt x="455" y="230"/>
                  </a:lnTo>
                  <a:lnTo>
                    <a:pt x="455" y="230"/>
                  </a:lnTo>
                  <a:lnTo>
                    <a:pt x="455" y="228"/>
                  </a:lnTo>
                  <a:lnTo>
                    <a:pt x="452" y="225"/>
                  </a:lnTo>
                  <a:lnTo>
                    <a:pt x="452" y="223"/>
                  </a:lnTo>
                  <a:lnTo>
                    <a:pt x="452" y="223"/>
                  </a:lnTo>
                  <a:lnTo>
                    <a:pt x="455" y="223"/>
                  </a:lnTo>
                  <a:lnTo>
                    <a:pt x="459" y="228"/>
                  </a:lnTo>
                  <a:lnTo>
                    <a:pt x="459" y="228"/>
                  </a:lnTo>
                  <a:lnTo>
                    <a:pt x="459" y="228"/>
                  </a:lnTo>
                  <a:lnTo>
                    <a:pt x="462" y="228"/>
                  </a:lnTo>
                  <a:lnTo>
                    <a:pt x="462" y="228"/>
                  </a:lnTo>
                  <a:lnTo>
                    <a:pt x="464" y="230"/>
                  </a:lnTo>
                  <a:lnTo>
                    <a:pt x="464" y="232"/>
                  </a:lnTo>
                  <a:lnTo>
                    <a:pt x="464" y="232"/>
                  </a:lnTo>
                  <a:lnTo>
                    <a:pt x="464" y="232"/>
                  </a:lnTo>
                  <a:lnTo>
                    <a:pt x="464" y="232"/>
                  </a:lnTo>
                  <a:lnTo>
                    <a:pt x="464" y="230"/>
                  </a:lnTo>
                  <a:lnTo>
                    <a:pt x="464" y="230"/>
                  </a:lnTo>
                  <a:lnTo>
                    <a:pt x="467" y="230"/>
                  </a:lnTo>
                  <a:lnTo>
                    <a:pt x="467" y="232"/>
                  </a:lnTo>
                  <a:lnTo>
                    <a:pt x="467" y="232"/>
                  </a:lnTo>
                  <a:lnTo>
                    <a:pt x="467" y="235"/>
                  </a:lnTo>
                  <a:lnTo>
                    <a:pt x="467" y="237"/>
                  </a:lnTo>
                  <a:lnTo>
                    <a:pt x="469" y="242"/>
                  </a:lnTo>
                  <a:lnTo>
                    <a:pt x="471" y="242"/>
                  </a:lnTo>
                  <a:lnTo>
                    <a:pt x="471" y="242"/>
                  </a:lnTo>
                  <a:lnTo>
                    <a:pt x="476" y="239"/>
                  </a:lnTo>
                  <a:lnTo>
                    <a:pt x="476" y="237"/>
                  </a:lnTo>
                  <a:lnTo>
                    <a:pt x="476" y="235"/>
                  </a:lnTo>
                  <a:lnTo>
                    <a:pt x="474" y="235"/>
                  </a:lnTo>
                  <a:lnTo>
                    <a:pt x="474" y="232"/>
                  </a:lnTo>
                  <a:lnTo>
                    <a:pt x="474" y="230"/>
                  </a:lnTo>
                  <a:lnTo>
                    <a:pt x="474" y="230"/>
                  </a:lnTo>
                  <a:lnTo>
                    <a:pt x="474" y="230"/>
                  </a:lnTo>
                  <a:lnTo>
                    <a:pt x="476" y="232"/>
                  </a:lnTo>
                  <a:lnTo>
                    <a:pt x="476" y="232"/>
                  </a:lnTo>
                  <a:lnTo>
                    <a:pt x="476" y="230"/>
                  </a:lnTo>
                  <a:lnTo>
                    <a:pt x="476" y="230"/>
                  </a:lnTo>
                  <a:lnTo>
                    <a:pt x="476" y="228"/>
                  </a:lnTo>
                  <a:lnTo>
                    <a:pt x="474" y="225"/>
                  </a:lnTo>
                  <a:lnTo>
                    <a:pt x="467" y="216"/>
                  </a:lnTo>
                  <a:lnTo>
                    <a:pt x="469" y="216"/>
                  </a:lnTo>
                  <a:lnTo>
                    <a:pt x="469" y="216"/>
                  </a:lnTo>
                  <a:lnTo>
                    <a:pt x="469" y="216"/>
                  </a:lnTo>
                  <a:lnTo>
                    <a:pt x="469" y="216"/>
                  </a:lnTo>
                  <a:lnTo>
                    <a:pt x="471" y="218"/>
                  </a:lnTo>
                  <a:lnTo>
                    <a:pt x="471" y="218"/>
                  </a:lnTo>
                  <a:lnTo>
                    <a:pt x="471" y="218"/>
                  </a:lnTo>
                  <a:lnTo>
                    <a:pt x="471" y="216"/>
                  </a:lnTo>
                  <a:lnTo>
                    <a:pt x="471" y="213"/>
                  </a:lnTo>
                  <a:lnTo>
                    <a:pt x="474" y="211"/>
                  </a:lnTo>
                  <a:lnTo>
                    <a:pt x="471" y="209"/>
                  </a:lnTo>
                  <a:lnTo>
                    <a:pt x="471" y="209"/>
                  </a:lnTo>
                  <a:lnTo>
                    <a:pt x="471" y="209"/>
                  </a:lnTo>
                  <a:lnTo>
                    <a:pt x="469" y="209"/>
                  </a:lnTo>
                  <a:lnTo>
                    <a:pt x="469" y="209"/>
                  </a:lnTo>
                  <a:lnTo>
                    <a:pt x="469" y="211"/>
                  </a:lnTo>
                  <a:lnTo>
                    <a:pt x="469" y="211"/>
                  </a:lnTo>
                  <a:lnTo>
                    <a:pt x="469" y="211"/>
                  </a:lnTo>
                  <a:lnTo>
                    <a:pt x="469" y="211"/>
                  </a:lnTo>
                  <a:lnTo>
                    <a:pt x="469" y="211"/>
                  </a:lnTo>
                  <a:lnTo>
                    <a:pt x="467" y="211"/>
                  </a:lnTo>
                  <a:lnTo>
                    <a:pt x="467" y="209"/>
                  </a:lnTo>
                  <a:lnTo>
                    <a:pt x="467" y="209"/>
                  </a:lnTo>
                  <a:lnTo>
                    <a:pt x="467" y="211"/>
                  </a:lnTo>
                  <a:lnTo>
                    <a:pt x="467" y="211"/>
                  </a:lnTo>
                  <a:lnTo>
                    <a:pt x="467" y="211"/>
                  </a:lnTo>
                  <a:lnTo>
                    <a:pt x="467" y="211"/>
                  </a:lnTo>
                  <a:lnTo>
                    <a:pt x="467" y="211"/>
                  </a:lnTo>
                  <a:lnTo>
                    <a:pt x="467" y="213"/>
                  </a:lnTo>
                  <a:lnTo>
                    <a:pt x="464" y="213"/>
                  </a:lnTo>
                  <a:lnTo>
                    <a:pt x="464" y="213"/>
                  </a:lnTo>
                  <a:lnTo>
                    <a:pt x="464" y="211"/>
                  </a:lnTo>
                  <a:lnTo>
                    <a:pt x="464" y="211"/>
                  </a:lnTo>
                  <a:lnTo>
                    <a:pt x="462" y="211"/>
                  </a:lnTo>
                  <a:lnTo>
                    <a:pt x="462" y="211"/>
                  </a:lnTo>
                  <a:lnTo>
                    <a:pt x="462" y="209"/>
                  </a:lnTo>
                  <a:lnTo>
                    <a:pt x="462" y="209"/>
                  </a:lnTo>
                  <a:lnTo>
                    <a:pt x="462" y="209"/>
                  </a:lnTo>
                  <a:lnTo>
                    <a:pt x="462" y="206"/>
                  </a:lnTo>
                  <a:lnTo>
                    <a:pt x="464" y="202"/>
                  </a:lnTo>
                  <a:lnTo>
                    <a:pt x="464" y="202"/>
                  </a:lnTo>
                  <a:lnTo>
                    <a:pt x="464" y="202"/>
                  </a:lnTo>
                  <a:lnTo>
                    <a:pt x="464" y="202"/>
                  </a:lnTo>
                  <a:lnTo>
                    <a:pt x="464" y="202"/>
                  </a:lnTo>
                  <a:lnTo>
                    <a:pt x="467" y="204"/>
                  </a:lnTo>
                  <a:lnTo>
                    <a:pt x="467" y="204"/>
                  </a:lnTo>
                  <a:lnTo>
                    <a:pt x="467" y="204"/>
                  </a:lnTo>
                  <a:lnTo>
                    <a:pt x="467" y="204"/>
                  </a:lnTo>
                  <a:lnTo>
                    <a:pt x="467" y="204"/>
                  </a:lnTo>
                  <a:lnTo>
                    <a:pt x="467" y="202"/>
                  </a:lnTo>
                  <a:lnTo>
                    <a:pt x="467" y="202"/>
                  </a:lnTo>
                  <a:lnTo>
                    <a:pt x="467" y="202"/>
                  </a:lnTo>
                  <a:lnTo>
                    <a:pt x="467" y="199"/>
                  </a:lnTo>
                  <a:lnTo>
                    <a:pt x="467" y="199"/>
                  </a:lnTo>
                  <a:lnTo>
                    <a:pt x="467" y="199"/>
                  </a:lnTo>
                  <a:lnTo>
                    <a:pt x="467" y="199"/>
                  </a:lnTo>
                  <a:lnTo>
                    <a:pt x="467" y="199"/>
                  </a:lnTo>
                  <a:lnTo>
                    <a:pt x="469" y="199"/>
                  </a:lnTo>
                  <a:lnTo>
                    <a:pt x="471" y="199"/>
                  </a:lnTo>
                  <a:lnTo>
                    <a:pt x="471" y="199"/>
                  </a:lnTo>
                  <a:lnTo>
                    <a:pt x="471" y="197"/>
                  </a:lnTo>
                  <a:lnTo>
                    <a:pt x="471" y="197"/>
                  </a:lnTo>
                  <a:lnTo>
                    <a:pt x="471" y="194"/>
                  </a:lnTo>
                  <a:lnTo>
                    <a:pt x="471" y="194"/>
                  </a:lnTo>
                  <a:lnTo>
                    <a:pt x="469" y="194"/>
                  </a:lnTo>
                  <a:lnTo>
                    <a:pt x="469" y="194"/>
                  </a:lnTo>
                  <a:lnTo>
                    <a:pt x="469" y="192"/>
                  </a:lnTo>
                  <a:lnTo>
                    <a:pt x="469" y="192"/>
                  </a:lnTo>
                  <a:lnTo>
                    <a:pt x="469" y="192"/>
                  </a:lnTo>
                  <a:lnTo>
                    <a:pt x="467" y="190"/>
                  </a:lnTo>
                  <a:lnTo>
                    <a:pt x="467" y="190"/>
                  </a:lnTo>
                  <a:lnTo>
                    <a:pt x="467" y="190"/>
                  </a:lnTo>
                  <a:lnTo>
                    <a:pt x="464" y="192"/>
                  </a:lnTo>
                  <a:lnTo>
                    <a:pt x="464" y="192"/>
                  </a:lnTo>
                  <a:lnTo>
                    <a:pt x="462" y="192"/>
                  </a:lnTo>
                  <a:lnTo>
                    <a:pt x="464" y="192"/>
                  </a:lnTo>
                  <a:lnTo>
                    <a:pt x="462" y="190"/>
                  </a:lnTo>
                  <a:lnTo>
                    <a:pt x="459" y="190"/>
                  </a:lnTo>
                  <a:lnTo>
                    <a:pt x="459" y="190"/>
                  </a:lnTo>
                  <a:lnTo>
                    <a:pt x="457" y="190"/>
                  </a:lnTo>
                  <a:lnTo>
                    <a:pt x="457" y="194"/>
                  </a:lnTo>
                  <a:lnTo>
                    <a:pt x="455" y="194"/>
                  </a:lnTo>
                  <a:lnTo>
                    <a:pt x="455" y="194"/>
                  </a:lnTo>
                  <a:lnTo>
                    <a:pt x="452" y="197"/>
                  </a:lnTo>
                  <a:lnTo>
                    <a:pt x="452" y="197"/>
                  </a:lnTo>
                  <a:lnTo>
                    <a:pt x="452" y="197"/>
                  </a:lnTo>
                  <a:lnTo>
                    <a:pt x="452" y="197"/>
                  </a:lnTo>
                  <a:lnTo>
                    <a:pt x="452" y="197"/>
                  </a:lnTo>
                  <a:lnTo>
                    <a:pt x="452" y="199"/>
                  </a:lnTo>
                  <a:lnTo>
                    <a:pt x="448" y="199"/>
                  </a:lnTo>
                  <a:lnTo>
                    <a:pt x="448" y="199"/>
                  </a:lnTo>
                  <a:lnTo>
                    <a:pt x="448" y="199"/>
                  </a:lnTo>
                  <a:lnTo>
                    <a:pt x="445" y="199"/>
                  </a:lnTo>
                  <a:lnTo>
                    <a:pt x="445" y="197"/>
                  </a:lnTo>
                  <a:lnTo>
                    <a:pt x="450" y="194"/>
                  </a:lnTo>
                  <a:lnTo>
                    <a:pt x="450" y="192"/>
                  </a:lnTo>
                  <a:lnTo>
                    <a:pt x="450" y="192"/>
                  </a:lnTo>
                  <a:lnTo>
                    <a:pt x="450" y="192"/>
                  </a:lnTo>
                  <a:lnTo>
                    <a:pt x="448" y="192"/>
                  </a:lnTo>
                  <a:lnTo>
                    <a:pt x="448" y="192"/>
                  </a:lnTo>
                  <a:lnTo>
                    <a:pt x="448" y="190"/>
                  </a:lnTo>
                  <a:lnTo>
                    <a:pt x="448" y="190"/>
                  </a:lnTo>
                  <a:lnTo>
                    <a:pt x="448" y="190"/>
                  </a:lnTo>
                  <a:lnTo>
                    <a:pt x="448" y="190"/>
                  </a:lnTo>
                  <a:lnTo>
                    <a:pt x="445" y="187"/>
                  </a:lnTo>
                  <a:lnTo>
                    <a:pt x="445" y="187"/>
                  </a:lnTo>
                  <a:lnTo>
                    <a:pt x="445" y="187"/>
                  </a:lnTo>
                  <a:lnTo>
                    <a:pt x="445" y="187"/>
                  </a:lnTo>
                  <a:lnTo>
                    <a:pt x="443" y="187"/>
                  </a:lnTo>
                  <a:lnTo>
                    <a:pt x="443" y="185"/>
                  </a:lnTo>
                  <a:lnTo>
                    <a:pt x="443" y="185"/>
                  </a:lnTo>
                  <a:lnTo>
                    <a:pt x="441" y="185"/>
                  </a:lnTo>
                  <a:lnTo>
                    <a:pt x="441" y="185"/>
                  </a:lnTo>
                  <a:lnTo>
                    <a:pt x="441" y="185"/>
                  </a:lnTo>
                  <a:lnTo>
                    <a:pt x="441" y="185"/>
                  </a:lnTo>
                  <a:lnTo>
                    <a:pt x="441" y="185"/>
                  </a:lnTo>
                  <a:lnTo>
                    <a:pt x="441" y="185"/>
                  </a:lnTo>
                  <a:lnTo>
                    <a:pt x="441" y="183"/>
                  </a:lnTo>
                  <a:lnTo>
                    <a:pt x="441" y="178"/>
                  </a:lnTo>
                  <a:lnTo>
                    <a:pt x="441" y="175"/>
                  </a:lnTo>
                  <a:lnTo>
                    <a:pt x="443" y="175"/>
                  </a:lnTo>
                  <a:lnTo>
                    <a:pt x="443" y="173"/>
                  </a:lnTo>
                  <a:lnTo>
                    <a:pt x="443" y="173"/>
                  </a:lnTo>
                  <a:lnTo>
                    <a:pt x="445" y="171"/>
                  </a:lnTo>
                  <a:lnTo>
                    <a:pt x="443" y="168"/>
                  </a:lnTo>
                  <a:lnTo>
                    <a:pt x="443" y="166"/>
                  </a:lnTo>
                  <a:lnTo>
                    <a:pt x="443" y="166"/>
                  </a:lnTo>
                  <a:lnTo>
                    <a:pt x="441" y="166"/>
                  </a:lnTo>
                  <a:lnTo>
                    <a:pt x="438" y="166"/>
                  </a:lnTo>
                  <a:lnTo>
                    <a:pt x="438" y="166"/>
                  </a:lnTo>
                  <a:lnTo>
                    <a:pt x="438" y="166"/>
                  </a:lnTo>
                  <a:lnTo>
                    <a:pt x="438" y="166"/>
                  </a:lnTo>
                  <a:lnTo>
                    <a:pt x="438" y="166"/>
                  </a:lnTo>
                  <a:lnTo>
                    <a:pt x="436" y="166"/>
                  </a:lnTo>
                  <a:lnTo>
                    <a:pt x="436" y="166"/>
                  </a:lnTo>
                  <a:lnTo>
                    <a:pt x="436" y="166"/>
                  </a:lnTo>
                  <a:lnTo>
                    <a:pt x="436" y="164"/>
                  </a:lnTo>
                  <a:lnTo>
                    <a:pt x="438" y="161"/>
                  </a:lnTo>
                  <a:lnTo>
                    <a:pt x="438" y="159"/>
                  </a:lnTo>
                  <a:lnTo>
                    <a:pt x="438" y="159"/>
                  </a:lnTo>
                  <a:lnTo>
                    <a:pt x="438" y="159"/>
                  </a:lnTo>
                  <a:lnTo>
                    <a:pt x="436" y="159"/>
                  </a:lnTo>
                  <a:lnTo>
                    <a:pt x="436" y="159"/>
                  </a:lnTo>
                  <a:lnTo>
                    <a:pt x="436" y="159"/>
                  </a:lnTo>
                  <a:lnTo>
                    <a:pt x="436" y="159"/>
                  </a:lnTo>
                  <a:lnTo>
                    <a:pt x="433" y="157"/>
                  </a:lnTo>
                  <a:lnTo>
                    <a:pt x="433" y="157"/>
                  </a:lnTo>
                  <a:lnTo>
                    <a:pt x="433" y="157"/>
                  </a:lnTo>
                  <a:lnTo>
                    <a:pt x="433" y="154"/>
                  </a:lnTo>
                  <a:lnTo>
                    <a:pt x="433" y="154"/>
                  </a:lnTo>
                  <a:lnTo>
                    <a:pt x="433" y="154"/>
                  </a:lnTo>
                  <a:lnTo>
                    <a:pt x="433" y="152"/>
                  </a:lnTo>
                  <a:lnTo>
                    <a:pt x="433" y="152"/>
                  </a:lnTo>
                  <a:lnTo>
                    <a:pt x="431" y="149"/>
                  </a:lnTo>
                  <a:lnTo>
                    <a:pt x="426" y="152"/>
                  </a:lnTo>
                  <a:lnTo>
                    <a:pt x="424" y="149"/>
                  </a:lnTo>
                  <a:lnTo>
                    <a:pt x="424" y="149"/>
                  </a:lnTo>
                  <a:lnTo>
                    <a:pt x="424" y="149"/>
                  </a:lnTo>
                  <a:lnTo>
                    <a:pt x="424" y="147"/>
                  </a:lnTo>
                  <a:lnTo>
                    <a:pt x="424" y="145"/>
                  </a:lnTo>
                  <a:lnTo>
                    <a:pt x="422" y="145"/>
                  </a:lnTo>
                  <a:lnTo>
                    <a:pt x="422" y="145"/>
                  </a:lnTo>
                  <a:lnTo>
                    <a:pt x="417" y="147"/>
                  </a:lnTo>
                  <a:lnTo>
                    <a:pt x="414" y="149"/>
                  </a:lnTo>
                  <a:lnTo>
                    <a:pt x="410" y="152"/>
                  </a:lnTo>
                  <a:lnTo>
                    <a:pt x="407" y="154"/>
                  </a:lnTo>
                  <a:lnTo>
                    <a:pt x="405" y="154"/>
                  </a:lnTo>
                  <a:lnTo>
                    <a:pt x="403" y="152"/>
                  </a:lnTo>
                  <a:lnTo>
                    <a:pt x="403" y="152"/>
                  </a:lnTo>
                  <a:lnTo>
                    <a:pt x="398" y="154"/>
                  </a:lnTo>
                  <a:lnTo>
                    <a:pt x="398" y="154"/>
                  </a:lnTo>
                  <a:lnTo>
                    <a:pt x="396" y="154"/>
                  </a:lnTo>
                  <a:lnTo>
                    <a:pt x="396" y="154"/>
                  </a:lnTo>
                  <a:lnTo>
                    <a:pt x="393" y="157"/>
                  </a:lnTo>
                  <a:lnTo>
                    <a:pt x="391" y="159"/>
                  </a:lnTo>
                  <a:lnTo>
                    <a:pt x="388" y="159"/>
                  </a:lnTo>
                  <a:lnTo>
                    <a:pt x="381" y="159"/>
                  </a:lnTo>
                  <a:lnTo>
                    <a:pt x="379" y="159"/>
                  </a:lnTo>
                  <a:lnTo>
                    <a:pt x="377" y="159"/>
                  </a:lnTo>
                  <a:lnTo>
                    <a:pt x="374" y="159"/>
                  </a:lnTo>
                  <a:lnTo>
                    <a:pt x="372" y="159"/>
                  </a:lnTo>
                  <a:lnTo>
                    <a:pt x="370" y="159"/>
                  </a:lnTo>
                  <a:lnTo>
                    <a:pt x="365" y="159"/>
                  </a:lnTo>
                  <a:lnTo>
                    <a:pt x="367" y="159"/>
                  </a:lnTo>
                  <a:lnTo>
                    <a:pt x="384" y="157"/>
                  </a:lnTo>
                  <a:lnTo>
                    <a:pt x="384" y="159"/>
                  </a:lnTo>
                  <a:lnTo>
                    <a:pt x="386" y="159"/>
                  </a:lnTo>
                  <a:lnTo>
                    <a:pt x="386" y="159"/>
                  </a:lnTo>
                  <a:lnTo>
                    <a:pt x="396" y="152"/>
                  </a:lnTo>
                  <a:lnTo>
                    <a:pt x="398" y="152"/>
                  </a:lnTo>
                  <a:lnTo>
                    <a:pt x="396" y="152"/>
                  </a:lnTo>
                  <a:lnTo>
                    <a:pt x="396" y="152"/>
                  </a:lnTo>
                  <a:lnTo>
                    <a:pt x="396" y="152"/>
                  </a:lnTo>
                  <a:lnTo>
                    <a:pt x="398" y="149"/>
                  </a:lnTo>
                  <a:lnTo>
                    <a:pt x="414" y="145"/>
                  </a:lnTo>
                  <a:lnTo>
                    <a:pt x="417" y="145"/>
                  </a:lnTo>
                  <a:lnTo>
                    <a:pt x="419" y="145"/>
                  </a:lnTo>
                  <a:lnTo>
                    <a:pt x="419" y="142"/>
                  </a:lnTo>
                  <a:lnTo>
                    <a:pt x="419" y="142"/>
                  </a:lnTo>
                  <a:lnTo>
                    <a:pt x="417" y="142"/>
                  </a:lnTo>
                  <a:lnTo>
                    <a:pt x="414" y="142"/>
                  </a:lnTo>
                  <a:lnTo>
                    <a:pt x="414" y="140"/>
                  </a:lnTo>
                  <a:lnTo>
                    <a:pt x="414" y="138"/>
                  </a:lnTo>
                  <a:lnTo>
                    <a:pt x="414" y="138"/>
                  </a:lnTo>
                  <a:lnTo>
                    <a:pt x="417" y="138"/>
                  </a:lnTo>
                  <a:lnTo>
                    <a:pt x="419" y="138"/>
                  </a:lnTo>
                  <a:lnTo>
                    <a:pt x="419" y="138"/>
                  </a:lnTo>
                  <a:lnTo>
                    <a:pt x="419" y="138"/>
                  </a:lnTo>
                  <a:lnTo>
                    <a:pt x="419" y="138"/>
                  </a:lnTo>
                  <a:lnTo>
                    <a:pt x="419" y="138"/>
                  </a:lnTo>
                  <a:lnTo>
                    <a:pt x="422" y="135"/>
                  </a:lnTo>
                  <a:lnTo>
                    <a:pt x="422" y="135"/>
                  </a:lnTo>
                  <a:lnTo>
                    <a:pt x="422" y="133"/>
                  </a:lnTo>
                  <a:lnTo>
                    <a:pt x="422" y="133"/>
                  </a:lnTo>
                  <a:lnTo>
                    <a:pt x="422" y="130"/>
                  </a:lnTo>
                  <a:lnTo>
                    <a:pt x="422" y="130"/>
                  </a:lnTo>
                  <a:lnTo>
                    <a:pt x="419" y="128"/>
                  </a:lnTo>
                  <a:lnTo>
                    <a:pt x="419" y="126"/>
                  </a:lnTo>
                  <a:lnTo>
                    <a:pt x="419" y="126"/>
                  </a:lnTo>
                  <a:lnTo>
                    <a:pt x="419" y="126"/>
                  </a:lnTo>
                  <a:lnTo>
                    <a:pt x="417" y="126"/>
                  </a:lnTo>
                  <a:lnTo>
                    <a:pt x="417" y="126"/>
                  </a:lnTo>
                  <a:lnTo>
                    <a:pt x="417" y="123"/>
                  </a:lnTo>
                  <a:lnTo>
                    <a:pt x="417" y="121"/>
                  </a:lnTo>
                  <a:lnTo>
                    <a:pt x="417" y="121"/>
                  </a:lnTo>
                  <a:lnTo>
                    <a:pt x="414" y="121"/>
                  </a:lnTo>
                  <a:lnTo>
                    <a:pt x="414" y="121"/>
                  </a:lnTo>
                  <a:lnTo>
                    <a:pt x="414" y="119"/>
                  </a:lnTo>
                  <a:lnTo>
                    <a:pt x="410" y="119"/>
                  </a:lnTo>
                  <a:lnTo>
                    <a:pt x="410" y="116"/>
                  </a:lnTo>
                  <a:lnTo>
                    <a:pt x="410" y="119"/>
                  </a:lnTo>
                  <a:lnTo>
                    <a:pt x="407" y="119"/>
                  </a:lnTo>
                  <a:lnTo>
                    <a:pt x="407" y="116"/>
                  </a:lnTo>
                  <a:lnTo>
                    <a:pt x="407" y="116"/>
                  </a:lnTo>
                  <a:lnTo>
                    <a:pt x="407" y="116"/>
                  </a:lnTo>
                  <a:lnTo>
                    <a:pt x="407" y="114"/>
                  </a:lnTo>
                  <a:lnTo>
                    <a:pt x="407" y="112"/>
                  </a:lnTo>
                  <a:lnTo>
                    <a:pt x="407" y="112"/>
                  </a:lnTo>
                  <a:lnTo>
                    <a:pt x="407" y="112"/>
                  </a:lnTo>
                  <a:lnTo>
                    <a:pt x="405" y="109"/>
                  </a:lnTo>
                  <a:lnTo>
                    <a:pt x="405" y="109"/>
                  </a:lnTo>
                  <a:lnTo>
                    <a:pt x="403" y="109"/>
                  </a:lnTo>
                  <a:lnTo>
                    <a:pt x="403" y="109"/>
                  </a:lnTo>
                  <a:lnTo>
                    <a:pt x="403" y="107"/>
                  </a:lnTo>
                  <a:lnTo>
                    <a:pt x="403" y="107"/>
                  </a:lnTo>
                  <a:lnTo>
                    <a:pt x="403" y="104"/>
                  </a:lnTo>
                  <a:lnTo>
                    <a:pt x="403" y="104"/>
                  </a:lnTo>
                  <a:lnTo>
                    <a:pt x="400" y="102"/>
                  </a:lnTo>
                  <a:lnTo>
                    <a:pt x="398" y="102"/>
                  </a:lnTo>
                  <a:lnTo>
                    <a:pt x="396" y="100"/>
                  </a:lnTo>
                  <a:lnTo>
                    <a:pt x="398" y="100"/>
                  </a:lnTo>
                  <a:lnTo>
                    <a:pt x="400" y="95"/>
                  </a:lnTo>
                  <a:lnTo>
                    <a:pt x="403" y="95"/>
                  </a:lnTo>
                  <a:lnTo>
                    <a:pt x="400" y="93"/>
                  </a:lnTo>
                  <a:lnTo>
                    <a:pt x="400" y="93"/>
                  </a:lnTo>
                  <a:lnTo>
                    <a:pt x="400" y="93"/>
                  </a:lnTo>
                  <a:lnTo>
                    <a:pt x="398" y="93"/>
                  </a:lnTo>
                  <a:lnTo>
                    <a:pt x="398" y="90"/>
                  </a:lnTo>
                  <a:lnTo>
                    <a:pt x="398" y="88"/>
                  </a:lnTo>
                  <a:lnTo>
                    <a:pt x="398" y="88"/>
                  </a:lnTo>
                  <a:lnTo>
                    <a:pt x="396" y="86"/>
                  </a:lnTo>
                  <a:lnTo>
                    <a:pt x="396" y="86"/>
                  </a:lnTo>
                  <a:lnTo>
                    <a:pt x="396" y="86"/>
                  </a:lnTo>
                  <a:lnTo>
                    <a:pt x="396" y="83"/>
                  </a:lnTo>
                  <a:lnTo>
                    <a:pt x="396" y="83"/>
                  </a:lnTo>
                  <a:lnTo>
                    <a:pt x="398" y="83"/>
                  </a:lnTo>
                  <a:lnTo>
                    <a:pt x="398" y="78"/>
                  </a:lnTo>
                  <a:lnTo>
                    <a:pt x="398" y="78"/>
                  </a:lnTo>
                  <a:lnTo>
                    <a:pt x="400" y="76"/>
                  </a:lnTo>
                  <a:lnTo>
                    <a:pt x="403" y="74"/>
                  </a:lnTo>
                  <a:lnTo>
                    <a:pt x="403" y="71"/>
                  </a:lnTo>
                  <a:lnTo>
                    <a:pt x="403" y="71"/>
                  </a:lnTo>
                  <a:lnTo>
                    <a:pt x="403" y="69"/>
                  </a:lnTo>
                  <a:lnTo>
                    <a:pt x="403" y="67"/>
                  </a:lnTo>
                  <a:lnTo>
                    <a:pt x="400" y="67"/>
                  </a:lnTo>
                  <a:lnTo>
                    <a:pt x="400" y="64"/>
                  </a:lnTo>
                  <a:lnTo>
                    <a:pt x="400" y="64"/>
                  </a:lnTo>
                  <a:lnTo>
                    <a:pt x="400" y="62"/>
                  </a:lnTo>
                  <a:lnTo>
                    <a:pt x="400" y="59"/>
                  </a:lnTo>
                  <a:lnTo>
                    <a:pt x="398" y="62"/>
                  </a:lnTo>
                  <a:lnTo>
                    <a:pt x="398" y="62"/>
                  </a:lnTo>
                  <a:lnTo>
                    <a:pt x="396" y="59"/>
                  </a:lnTo>
                  <a:lnTo>
                    <a:pt x="396" y="57"/>
                  </a:lnTo>
                  <a:lnTo>
                    <a:pt x="393" y="57"/>
                  </a:lnTo>
                  <a:lnTo>
                    <a:pt x="393" y="57"/>
                  </a:lnTo>
                  <a:lnTo>
                    <a:pt x="393" y="55"/>
                  </a:lnTo>
                  <a:lnTo>
                    <a:pt x="388" y="52"/>
                  </a:lnTo>
                  <a:lnTo>
                    <a:pt x="388" y="50"/>
                  </a:lnTo>
                  <a:lnTo>
                    <a:pt x="386" y="50"/>
                  </a:lnTo>
                  <a:lnTo>
                    <a:pt x="386" y="50"/>
                  </a:lnTo>
                  <a:lnTo>
                    <a:pt x="384" y="50"/>
                  </a:lnTo>
                  <a:lnTo>
                    <a:pt x="384" y="50"/>
                  </a:lnTo>
                  <a:lnTo>
                    <a:pt x="384" y="52"/>
                  </a:lnTo>
                  <a:lnTo>
                    <a:pt x="384" y="52"/>
                  </a:lnTo>
                  <a:lnTo>
                    <a:pt x="381" y="52"/>
                  </a:lnTo>
                  <a:lnTo>
                    <a:pt x="384" y="55"/>
                  </a:lnTo>
                  <a:lnTo>
                    <a:pt x="384" y="55"/>
                  </a:lnTo>
                  <a:lnTo>
                    <a:pt x="384" y="55"/>
                  </a:lnTo>
                  <a:lnTo>
                    <a:pt x="384" y="57"/>
                  </a:lnTo>
                  <a:lnTo>
                    <a:pt x="384" y="57"/>
                  </a:lnTo>
                  <a:lnTo>
                    <a:pt x="384" y="57"/>
                  </a:lnTo>
                  <a:lnTo>
                    <a:pt x="384" y="59"/>
                  </a:lnTo>
                  <a:lnTo>
                    <a:pt x="384" y="62"/>
                  </a:lnTo>
                  <a:lnTo>
                    <a:pt x="384" y="62"/>
                  </a:lnTo>
                  <a:lnTo>
                    <a:pt x="386" y="62"/>
                  </a:lnTo>
                  <a:lnTo>
                    <a:pt x="386" y="64"/>
                  </a:lnTo>
                  <a:lnTo>
                    <a:pt x="388" y="64"/>
                  </a:lnTo>
                  <a:lnTo>
                    <a:pt x="388" y="67"/>
                  </a:lnTo>
                  <a:lnTo>
                    <a:pt x="388" y="69"/>
                  </a:lnTo>
                  <a:lnTo>
                    <a:pt x="388" y="69"/>
                  </a:lnTo>
                  <a:lnTo>
                    <a:pt x="386" y="69"/>
                  </a:lnTo>
                  <a:lnTo>
                    <a:pt x="384" y="67"/>
                  </a:lnTo>
                  <a:lnTo>
                    <a:pt x="384" y="67"/>
                  </a:lnTo>
                  <a:lnTo>
                    <a:pt x="381" y="69"/>
                  </a:lnTo>
                  <a:lnTo>
                    <a:pt x="381" y="71"/>
                  </a:lnTo>
                  <a:lnTo>
                    <a:pt x="381" y="74"/>
                  </a:lnTo>
                  <a:lnTo>
                    <a:pt x="381" y="74"/>
                  </a:lnTo>
                  <a:lnTo>
                    <a:pt x="379" y="76"/>
                  </a:lnTo>
                  <a:lnTo>
                    <a:pt x="379" y="76"/>
                  </a:lnTo>
                  <a:lnTo>
                    <a:pt x="381" y="76"/>
                  </a:lnTo>
                  <a:lnTo>
                    <a:pt x="381" y="76"/>
                  </a:lnTo>
                  <a:lnTo>
                    <a:pt x="381" y="74"/>
                  </a:lnTo>
                  <a:lnTo>
                    <a:pt x="384" y="74"/>
                  </a:lnTo>
                  <a:lnTo>
                    <a:pt x="384" y="76"/>
                  </a:lnTo>
                  <a:lnTo>
                    <a:pt x="381" y="76"/>
                  </a:lnTo>
                  <a:lnTo>
                    <a:pt x="381" y="78"/>
                  </a:lnTo>
                  <a:lnTo>
                    <a:pt x="381" y="78"/>
                  </a:lnTo>
                  <a:lnTo>
                    <a:pt x="381" y="78"/>
                  </a:lnTo>
                  <a:lnTo>
                    <a:pt x="379" y="78"/>
                  </a:lnTo>
                  <a:lnTo>
                    <a:pt x="379" y="78"/>
                  </a:lnTo>
                  <a:lnTo>
                    <a:pt x="379" y="76"/>
                  </a:lnTo>
                  <a:lnTo>
                    <a:pt x="377" y="76"/>
                  </a:lnTo>
                  <a:lnTo>
                    <a:pt x="377" y="76"/>
                  </a:lnTo>
                  <a:lnTo>
                    <a:pt x="377" y="78"/>
                  </a:lnTo>
                  <a:lnTo>
                    <a:pt x="374" y="78"/>
                  </a:lnTo>
                  <a:lnTo>
                    <a:pt x="374" y="78"/>
                  </a:lnTo>
                  <a:lnTo>
                    <a:pt x="374" y="76"/>
                  </a:lnTo>
                  <a:lnTo>
                    <a:pt x="372" y="76"/>
                  </a:lnTo>
                  <a:lnTo>
                    <a:pt x="370" y="76"/>
                  </a:lnTo>
                  <a:lnTo>
                    <a:pt x="370" y="76"/>
                  </a:lnTo>
                  <a:lnTo>
                    <a:pt x="372" y="76"/>
                  </a:lnTo>
                  <a:lnTo>
                    <a:pt x="372" y="74"/>
                  </a:lnTo>
                  <a:lnTo>
                    <a:pt x="372" y="74"/>
                  </a:lnTo>
                  <a:lnTo>
                    <a:pt x="372" y="74"/>
                  </a:lnTo>
                  <a:lnTo>
                    <a:pt x="370" y="74"/>
                  </a:lnTo>
                  <a:lnTo>
                    <a:pt x="370" y="74"/>
                  </a:lnTo>
                  <a:lnTo>
                    <a:pt x="370" y="74"/>
                  </a:lnTo>
                  <a:lnTo>
                    <a:pt x="370" y="71"/>
                  </a:lnTo>
                  <a:lnTo>
                    <a:pt x="370" y="71"/>
                  </a:lnTo>
                  <a:lnTo>
                    <a:pt x="370" y="71"/>
                  </a:lnTo>
                  <a:lnTo>
                    <a:pt x="370" y="71"/>
                  </a:lnTo>
                  <a:lnTo>
                    <a:pt x="370" y="69"/>
                  </a:lnTo>
                  <a:lnTo>
                    <a:pt x="370" y="69"/>
                  </a:lnTo>
                  <a:lnTo>
                    <a:pt x="370" y="69"/>
                  </a:lnTo>
                  <a:lnTo>
                    <a:pt x="370" y="69"/>
                  </a:lnTo>
                  <a:lnTo>
                    <a:pt x="367" y="69"/>
                  </a:lnTo>
                  <a:lnTo>
                    <a:pt x="367" y="69"/>
                  </a:lnTo>
                  <a:lnTo>
                    <a:pt x="367" y="67"/>
                  </a:lnTo>
                  <a:lnTo>
                    <a:pt x="367" y="67"/>
                  </a:lnTo>
                  <a:lnTo>
                    <a:pt x="367" y="64"/>
                  </a:lnTo>
                  <a:lnTo>
                    <a:pt x="367" y="64"/>
                  </a:lnTo>
                  <a:lnTo>
                    <a:pt x="365" y="67"/>
                  </a:lnTo>
                  <a:lnTo>
                    <a:pt x="365" y="67"/>
                  </a:lnTo>
                  <a:lnTo>
                    <a:pt x="365" y="67"/>
                  </a:lnTo>
                  <a:lnTo>
                    <a:pt x="365" y="64"/>
                  </a:lnTo>
                  <a:lnTo>
                    <a:pt x="365" y="64"/>
                  </a:lnTo>
                  <a:lnTo>
                    <a:pt x="365" y="62"/>
                  </a:lnTo>
                  <a:lnTo>
                    <a:pt x="365" y="62"/>
                  </a:lnTo>
                  <a:lnTo>
                    <a:pt x="365" y="62"/>
                  </a:lnTo>
                  <a:lnTo>
                    <a:pt x="362" y="62"/>
                  </a:lnTo>
                  <a:lnTo>
                    <a:pt x="362" y="62"/>
                  </a:lnTo>
                  <a:lnTo>
                    <a:pt x="362" y="62"/>
                  </a:lnTo>
                  <a:lnTo>
                    <a:pt x="362" y="59"/>
                  </a:lnTo>
                  <a:lnTo>
                    <a:pt x="362" y="59"/>
                  </a:lnTo>
                  <a:lnTo>
                    <a:pt x="360" y="59"/>
                  </a:lnTo>
                  <a:lnTo>
                    <a:pt x="360" y="62"/>
                  </a:lnTo>
                  <a:lnTo>
                    <a:pt x="360" y="62"/>
                  </a:lnTo>
                  <a:lnTo>
                    <a:pt x="360" y="62"/>
                  </a:lnTo>
                  <a:lnTo>
                    <a:pt x="358" y="62"/>
                  </a:lnTo>
                  <a:lnTo>
                    <a:pt x="358" y="62"/>
                  </a:lnTo>
                  <a:lnTo>
                    <a:pt x="358" y="62"/>
                  </a:lnTo>
                  <a:lnTo>
                    <a:pt x="355" y="62"/>
                  </a:lnTo>
                  <a:lnTo>
                    <a:pt x="355" y="62"/>
                  </a:lnTo>
                  <a:lnTo>
                    <a:pt x="355" y="62"/>
                  </a:lnTo>
                  <a:lnTo>
                    <a:pt x="353" y="62"/>
                  </a:lnTo>
                  <a:lnTo>
                    <a:pt x="355" y="64"/>
                  </a:lnTo>
                  <a:lnTo>
                    <a:pt x="355" y="64"/>
                  </a:lnTo>
                  <a:lnTo>
                    <a:pt x="353" y="64"/>
                  </a:lnTo>
                  <a:lnTo>
                    <a:pt x="353" y="64"/>
                  </a:lnTo>
                  <a:lnTo>
                    <a:pt x="351" y="64"/>
                  </a:lnTo>
                  <a:lnTo>
                    <a:pt x="351" y="64"/>
                  </a:lnTo>
                  <a:lnTo>
                    <a:pt x="351" y="64"/>
                  </a:lnTo>
                  <a:lnTo>
                    <a:pt x="353" y="67"/>
                  </a:lnTo>
                  <a:lnTo>
                    <a:pt x="353" y="67"/>
                  </a:lnTo>
                  <a:lnTo>
                    <a:pt x="353" y="67"/>
                  </a:lnTo>
                  <a:lnTo>
                    <a:pt x="353" y="67"/>
                  </a:lnTo>
                  <a:lnTo>
                    <a:pt x="351" y="67"/>
                  </a:lnTo>
                  <a:lnTo>
                    <a:pt x="351" y="67"/>
                  </a:lnTo>
                  <a:lnTo>
                    <a:pt x="351" y="69"/>
                  </a:lnTo>
                  <a:lnTo>
                    <a:pt x="353" y="69"/>
                  </a:lnTo>
                  <a:lnTo>
                    <a:pt x="353" y="69"/>
                  </a:lnTo>
                  <a:lnTo>
                    <a:pt x="353" y="69"/>
                  </a:lnTo>
                  <a:lnTo>
                    <a:pt x="351" y="69"/>
                  </a:lnTo>
                  <a:lnTo>
                    <a:pt x="351" y="69"/>
                  </a:lnTo>
                  <a:lnTo>
                    <a:pt x="351" y="69"/>
                  </a:lnTo>
                  <a:lnTo>
                    <a:pt x="351" y="69"/>
                  </a:lnTo>
                  <a:lnTo>
                    <a:pt x="348" y="69"/>
                  </a:lnTo>
                  <a:lnTo>
                    <a:pt x="348" y="69"/>
                  </a:lnTo>
                  <a:lnTo>
                    <a:pt x="348" y="69"/>
                  </a:lnTo>
                  <a:lnTo>
                    <a:pt x="348" y="69"/>
                  </a:lnTo>
                  <a:lnTo>
                    <a:pt x="348" y="69"/>
                  </a:lnTo>
                  <a:lnTo>
                    <a:pt x="348" y="69"/>
                  </a:lnTo>
                  <a:lnTo>
                    <a:pt x="348" y="69"/>
                  </a:lnTo>
                  <a:lnTo>
                    <a:pt x="348" y="69"/>
                  </a:lnTo>
                  <a:lnTo>
                    <a:pt x="348" y="69"/>
                  </a:lnTo>
                  <a:lnTo>
                    <a:pt x="348" y="71"/>
                  </a:lnTo>
                  <a:lnTo>
                    <a:pt x="346" y="71"/>
                  </a:lnTo>
                  <a:lnTo>
                    <a:pt x="348" y="71"/>
                  </a:lnTo>
                  <a:lnTo>
                    <a:pt x="348" y="71"/>
                  </a:lnTo>
                  <a:lnTo>
                    <a:pt x="348" y="71"/>
                  </a:lnTo>
                  <a:lnTo>
                    <a:pt x="348" y="71"/>
                  </a:lnTo>
                  <a:lnTo>
                    <a:pt x="348" y="74"/>
                  </a:lnTo>
                  <a:lnTo>
                    <a:pt x="348" y="74"/>
                  </a:lnTo>
                  <a:lnTo>
                    <a:pt x="346" y="71"/>
                  </a:lnTo>
                  <a:lnTo>
                    <a:pt x="343" y="74"/>
                  </a:lnTo>
                  <a:lnTo>
                    <a:pt x="343" y="74"/>
                  </a:lnTo>
                  <a:lnTo>
                    <a:pt x="343" y="71"/>
                  </a:lnTo>
                  <a:lnTo>
                    <a:pt x="343" y="71"/>
                  </a:lnTo>
                  <a:lnTo>
                    <a:pt x="343" y="71"/>
                  </a:lnTo>
                  <a:lnTo>
                    <a:pt x="339" y="71"/>
                  </a:lnTo>
                  <a:lnTo>
                    <a:pt x="336" y="71"/>
                  </a:lnTo>
                  <a:lnTo>
                    <a:pt x="336" y="71"/>
                  </a:lnTo>
                  <a:lnTo>
                    <a:pt x="339" y="71"/>
                  </a:lnTo>
                  <a:lnTo>
                    <a:pt x="339" y="71"/>
                  </a:lnTo>
                  <a:lnTo>
                    <a:pt x="339" y="74"/>
                  </a:lnTo>
                  <a:lnTo>
                    <a:pt x="339" y="74"/>
                  </a:lnTo>
                  <a:lnTo>
                    <a:pt x="339" y="74"/>
                  </a:lnTo>
                  <a:lnTo>
                    <a:pt x="336" y="74"/>
                  </a:lnTo>
                  <a:lnTo>
                    <a:pt x="336" y="74"/>
                  </a:lnTo>
                  <a:lnTo>
                    <a:pt x="336" y="74"/>
                  </a:lnTo>
                  <a:lnTo>
                    <a:pt x="336" y="74"/>
                  </a:lnTo>
                  <a:lnTo>
                    <a:pt x="334" y="74"/>
                  </a:lnTo>
                  <a:lnTo>
                    <a:pt x="332" y="74"/>
                  </a:lnTo>
                  <a:lnTo>
                    <a:pt x="332" y="74"/>
                  </a:lnTo>
                  <a:lnTo>
                    <a:pt x="329" y="71"/>
                  </a:lnTo>
                  <a:lnTo>
                    <a:pt x="329" y="71"/>
                  </a:lnTo>
                  <a:lnTo>
                    <a:pt x="325" y="71"/>
                  </a:lnTo>
                  <a:lnTo>
                    <a:pt x="322" y="71"/>
                  </a:lnTo>
                  <a:lnTo>
                    <a:pt x="322" y="74"/>
                  </a:lnTo>
                  <a:lnTo>
                    <a:pt x="322" y="74"/>
                  </a:lnTo>
                  <a:lnTo>
                    <a:pt x="320" y="74"/>
                  </a:lnTo>
                  <a:lnTo>
                    <a:pt x="320" y="74"/>
                  </a:lnTo>
                  <a:lnTo>
                    <a:pt x="320" y="74"/>
                  </a:lnTo>
                  <a:lnTo>
                    <a:pt x="317" y="74"/>
                  </a:lnTo>
                  <a:lnTo>
                    <a:pt x="317" y="74"/>
                  </a:lnTo>
                  <a:lnTo>
                    <a:pt x="317" y="74"/>
                  </a:lnTo>
                  <a:lnTo>
                    <a:pt x="317" y="71"/>
                  </a:lnTo>
                  <a:lnTo>
                    <a:pt x="315" y="71"/>
                  </a:lnTo>
                  <a:lnTo>
                    <a:pt x="315" y="74"/>
                  </a:lnTo>
                  <a:lnTo>
                    <a:pt x="310" y="76"/>
                  </a:lnTo>
                  <a:lnTo>
                    <a:pt x="313" y="76"/>
                  </a:lnTo>
                  <a:lnTo>
                    <a:pt x="310" y="76"/>
                  </a:lnTo>
                  <a:lnTo>
                    <a:pt x="310" y="76"/>
                  </a:lnTo>
                  <a:lnTo>
                    <a:pt x="310" y="76"/>
                  </a:lnTo>
                  <a:lnTo>
                    <a:pt x="306" y="74"/>
                  </a:lnTo>
                  <a:lnTo>
                    <a:pt x="306" y="74"/>
                  </a:lnTo>
                  <a:lnTo>
                    <a:pt x="306" y="71"/>
                  </a:lnTo>
                  <a:lnTo>
                    <a:pt x="303" y="71"/>
                  </a:lnTo>
                  <a:lnTo>
                    <a:pt x="303" y="71"/>
                  </a:lnTo>
                  <a:lnTo>
                    <a:pt x="301" y="71"/>
                  </a:lnTo>
                  <a:lnTo>
                    <a:pt x="301" y="74"/>
                  </a:lnTo>
                  <a:lnTo>
                    <a:pt x="303" y="74"/>
                  </a:lnTo>
                  <a:lnTo>
                    <a:pt x="303" y="76"/>
                  </a:lnTo>
                  <a:lnTo>
                    <a:pt x="306" y="76"/>
                  </a:lnTo>
                  <a:lnTo>
                    <a:pt x="303" y="76"/>
                  </a:lnTo>
                  <a:lnTo>
                    <a:pt x="303" y="76"/>
                  </a:lnTo>
                  <a:lnTo>
                    <a:pt x="303" y="78"/>
                  </a:lnTo>
                  <a:lnTo>
                    <a:pt x="303" y="78"/>
                  </a:lnTo>
                  <a:lnTo>
                    <a:pt x="301" y="78"/>
                  </a:lnTo>
                  <a:lnTo>
                    <a:pt x="301" y="76"/>
                  </a:lnTo>
                  <a:lnTo>
                    <a:pt x="301" y="74"/>
                  </a:lnTo>
                  <a:lnTo>
                    <a:pt x="301" y="74"/>
                  </a:lnTo>
                  <a:lnTo>
                    <a:pt x="301" y="74"/>
                  </a:lnTo>
                  <a:lnTo>
                    <a:pt x="301" y="74"/>
                  </a:lnTo>
                  <a:lnTo>
                    <a:pt x="299" y="71"/>
                  </a:lnTo>
                  <a:lnTo>
                    <a:pt x="299" y="74"/>
                  </a:lnTo>
                  <a:lnTo>
                    <a:pt x="299" y="74"/>
                  </a:lnTo>
                  <a:lnTo>
                    <a:pt x="299" y="76"/>
                  </a:lnTo>
                  <a:lnTo>
                    <a:pt x="299" y="74"/>
                  </a:lnTo>
                  <a:lnTo>
                    <a:pt x="299" y="71"/>
                  </a:lnTo>
                  <a:lnTo>
                    <a:pt x="299" y="69"/>
                  </a:lnTo>
                  <a:lnTo>
                    <a:pt x="294" y="69"/>
                  </a:lnTo>
                  <a:lnTo>
                    <a:pt x="291" y="69"/>
                  </a:lnTo>
                  <a:lnTo>
                    <a:pt x="291" y="69"/>
                  </a:lnTo>
                  <a:lnTo>
                    <a:pt x="291" y="67"/>
                  </a:lnTo>
                  <a:lnTo>
                    <a:pt x="291" y="67"/>
                  </a:lnTo>
                  <a:lnTo>
                    <a:pt x="291" y="64"/>
                  </a:lnTo>
                  <a:lnTo>
                    <a:pt x="291" y="64"/>
                  </a:lnTo>
                  <a:lnTo>
                    <a:pt x="289" y="64"/>
                  </a:lnTo>
                  <a:lnTo>
                    <a:pt x="289" y="64"/>
                  </a:lnTo>
                  <a:lnTo>
                    <a:pt x="287" y="67"/>
                  </a:lnTo>
                  <a:lnTo>
                    <a:pt x="287" y="67"/>
                  </a:lnTo>
                  <a:lnTo>
                    <a:pt x="284" y="67"/>
                  </a:lnTo>
                  <a:lnTo>
                    <a:pt x="284" y="64"/>
                  </a:lnTo>
                  <a:lnTo>
                    <a:pt x="287" y="64"/>
                  </a:lnTo>
                  <a:lnTo>
                    <a:pt x="287" y="64"/>
                  </a:lnTo>
                  <a:lnTo>
                    <a:pt x="284" y="64"/>
                  </a:lnTo>
                  <a:lnTo>
                    <a:pt x="284" y="64"/>
                  </a:lnTo>
                  <a:lnTo>
                    <a:pt x="289" y="62"/>
                  </a:lnTo>
                  <a:lnTo>
                    <a:pt x="291" y="62"/>
                  </a:lnTo>
                  <a:lnTo>
                    <a:pt x="291" y="59"/>
                  </a:lnTo>
                  <a:lnTo>
                    <a:pt x="291" y="59"/>
                  </a:lnTo>
                  <a:lnTo>
                    <a:pt x="291" y="59"/>
                  </a:lnTo>
                  <a:lnTo>
                    <a:pt x="291" y="59"/>
                  </a:lnTo>
                  <a:lnTo>
                    <a:pt x="291" y="57"/>
                  </a:lnTo>
                  <a:lnTo>
                    <a:pt x="291" y="57"/>
                  </a:lnTo>
                  <a:lnTo>
                    <a:pt x="287" y="59"/>
                  </a:lnTo>
                  <a:lnTo>
                    <a:pt x="284" y="59"/>
                  </a:lnTo>
                  <a:lnTo>
                    <a:pt x="282" y="59"/>
                  </a:lnTo>
                  <a:lnTo>
                    <a:pt x="280" y="59"/>
                  </a:lnTo>
                  <a:lnTo>
                    <a:pt x="280" y="59"/>
                  </a:lnTo>
                  <a:lnTo>
                    <a:pt x="282" y="57"/>
                  </a:lnTo>
                  <a:lnTo>
                    <a:pt x="284" y="55"/>
                  </a:lnTo>
                  <a:lnTo>
                    <a:pt x="284" y="55"/>
                  </a:lnTo>
                  <a:lnTo>
                    <a:pt x="282" y="55"/>
                  </a:lnTo>
                  <a:lnTo>
                    <a:pt x="282" y="55"/>
                  </a:lnTo>
                  <a:lnTo>
                    <a:pt x="282" y="55"/>
                  </a:lnTo>
                  <a:lnTo>
                    <a:pt x="280" y="52"/>
                  </a:lnTo>
                  <a:lnTo>
                    <a:pt x="282" y="52"/>
                  </a:lnTo>
                  <a:lnTo>
                    <a:pt x="282" y="52"/>
                  </a:lnTo>
                  <a:lnTo>
                    <a:pt x="280" y="50"/>
                  </a:lnTo>
                  <a:lnTo>
                    <a:pt x="280" y="50"/>
                  </a:lnTo>
                  <a:lnTo>
                    <a:pt x="280" y="52"/>
                  </a:lnTo>
                  <a:lnTo>
                    <a:pt x="277" y="52"/>
                  </a:lnTo>
                  <a:lnTo>
                    <a:pt x="277" y="50"/>
                  </a:lnTo>
                  <a:lnTo>
                    <a:pt x="280" y="50"/>
                  </a:lnTo>
                  <a:lnTo>
                    <a:pt x="284" y="48"/>
                  </a:lnTo>
                  <a:lnTo>
                    <a:pt x="284" y="45"/>
                  </a:lnTo>
                  <a:lnTo>
                    <a:pt x="284" y="45"/>
                  </a:lnTo>
                  <a:lnTo>
                    <a:pt x="284" y="45"/>
                  </a:lnTo>
                  <a:lnTo>
                    <a:pt x="284" y="45"/>
                  </a:lnTo>
                  <a:lnTo>
                    <a:pt x="287" y="45"/>
                  </a:lnTo>
                  <a:lnTo>
                    <a:pt x="287" y="45"/>
                  </a:lnTo>
                  <a:lnTo>
                    <a:pt x="289" y="43"/>
                  </a:lnTo>
                  <a:lnTo>
                    <a:pt x="287" y="43"/>
                  </a:lnTo>
                  <a:lnTo>
                    <a:pt x="287" y="43"/>
                  </a:lnTo>
                  <a:lnTo>
                    <a:pt x="287" y="41"/>
                  </a:lnTo>
                  <a:lnTo>
                    <a:pt x="284" y="41"/>
                  </a:lnTo>
                  <a:lnTo>
                    <a:pt x="287" y="41"/>
                  </a:lnTo>
                  <a:lnTo>
                    <a:pt x="284" y="41"/>
                  </a:lnTo>
                  <a:lnTo>
                    <a:pt x="282" y="38"/>
                  </a:lnTo>
                  <a:lnTo>
                    <a:pt x="280" y="38"/>
                  </a:lnTo>
                  <a:lnTo>
                    <a:pt x="277" y="38"/>
                  </a:lnTo>
                  <a:lnTo>
                    <a:pt x="275" y="38"/>
                  </a:lnTo>
                  <a:lnTo>
                    <a:pt x="275" y="38"/>
                  </a:lnTo>
                  <a:lnTo>
                    <a:pt x="272" y="38"/>
                  </a:lnTo>
                  <a:lnTo>
                    <a:pt x="270" y="38"/>
                  </a:lnTo>
                  <a:lnTo>
                    <a:pt x="265" y="38"/>
                  </a:lnTo>
                  <a:lnTo>
                    <a:pt x="265" y="38"/>
                  </a:lnTo>
                  <a:lnTo>
                    <a:pt x="265" y="38"/>
                  </a:lnTo>
                  <a:lnTo>
                    <a:pt x="268" y="41"/>
                  </a:lnTo>
                  <a:lnTo>
                    <a:pt x="268" y="41"/>
                  </a:lnTo>
                  <a:lnTo>
                    <a:pt x="268" y="41"/>
                  </a:lnTo>
                  <a:lnTo>
                    <a:pt x="268" y="41"/>
                  </a:lnTo>
                  <a:lnTo>
                    <a:pt x="270" y="43"/>
                  </a:lnTo>
                  <a:lnTo>
                    <a:pt x="270" y="43"/>
                  </a:lnTo>
                  <a:lnTo>
                    <a:pt x="270" y="43"/>
                  </a:lnTo>
                  <a:lnTo>
                    <a:pt x="268" y="43"/>
                  </a:lnTo>
                  <a:lnTo>
                    <a:pt x="270" y="45"/>
                  </a:lnTo>
                  <a:lnTo>
                    <a:pt x="270" y="45"/>
                  </a:lnTo>
                  <a:lnTo>
                    <a:pt x="270" y="48"/>
                  </a:lnTo>
                  <a:lnTo>
                    <a:pt x="270" y="48"/>
                  </a:lnTo>
                  <a:lnTo>
                    <a:pt x="270" y="48"/>
                  </a:lnTo>
                  <a:lnTo>
                    <a:pt x="268" y="48"/>
                  </a:lnTo>
                  <a:lnTo>
                    <a:pt x="268" y="48"/>
                  </a:lnTo>
                  <a:lnTo>
                    <a:pt x="265" y="50"/>
                  </a:lnTo>
                  <a:lnTo>
                    <a:pt x="265" y="50"/>
                  </a:lnTo>
                  <a:lnTo>
                    <a:pt x="265" y="50"/>
                  </a:lnTo>
                  <a:lnTo>
                    <a:pt x="261" y="50"/>
                  </a:lnTo>
                  <a:lnTo>
                    <a:pt x="258" y="52"/>
                  </a:lnTo>
                  <a:lnTo>
                    <a:pt x="258" y="55"/>
                  </a:lnTo>
                  <a:lnTo>
                    <a:pt x="258" y="52"/>
                  </a:lnTo>
                  <a:lnTo>
                    <a:pt x="258" y="50"/>
                  </a:lnTo>
                  <a:lnTo>
                    <a:pt x="261" y="50"/>
                  </a:lnTo>
                  <a:lnTo>
                    <a:pt x="263" y="50"/>
                  </a:lnTo>
                  <a:lnTo>
                    <a:pt x="265" y="50"/>
                  </a:lnTo>
                  <a:lnTo>
                    <a:pt x="265" y="48"/>
                  </a:lnTo>
                  <a:lnTo>
                    <a:pt x="265" y="48"/>
                  </a:lnTo>
                  <a:lnTo>
                    <a:pt x="265" y="45"/>
                  </a:lnTo>
                  <a:lnTo>
                    <a:pt x="265" y="43"/>
                  </a:lnTo>
                  <a:lnTo>
                    <a:pt x="265" y="41"/>
                  </a:lnTo>
                  <a:lnTo>
                    <a:pt x="265" y="41"/>
                  </a:lnTo>
                  <a:lnTo>
                    <a:pt x="265" y="41"/>
                  </a:lnTo>
                  <a:lnTo>
                    <a:pt x="265" y="41"/>
                  </a:lnTo>
                  <a:lnTo>
                    <a:pt x="263" y="41"/>
                  </a:lnTo>
                  <a:lnTo>
                    <a:pt x="263" y="41"/>
                  </a:lnTo>
                  <a:lnTo>
                    <a:pt x="263" y="38"/>
                  </a:lnTo>
                  <a:lnTo>
                    <a:pt x="263" y="38"/>
                  </a:lnTo>
                  <a:lnTo>
                    <a:pt x="261" y="38"/>
                  </a:lnTo>
                  <a:lnTo>
                    <a:pt x="261" y="36"/>
                  </a:lnTo>
                  <a:lnTo>
                    <a:pt x="258" y="36"/>
                  </a:lnTo>
                  <a:lnTo>
                    <a:pt x="258" y="38"/>
                  </a:lnTo>
                  <a:lnTo>
                    <a:pt x="256" y="38"/>
                  </a:lnTo>
                  <a:lnTo>
                    <a:pt x="256" y="38"/>
                  </a:lnTo>
                  <a:lnTo>
                    <a:pt x="256" y="41"/>
                  </a:lnTo>
                  <a:lnTo>
                    <a:pt x="256" y="41"/>
                  </a:lnTo>
                  <a:lnTo>
                    <a:pt x="254" y="38"/>
                  </a:lnTo>
                  <a:lnTo>
                    <a:pt x="254" y="38"/>
                  </a:lnTo>
                  <a:lnTo>
                    <a:pt x="254" y="36"/>
                  </a:lnTo>
                  <a:lnTo>
                    <a:pt x="256" y="36"/>
                  </a:lnTo>
                  <a:lnTo>
                    <a:pt x="254" y="36"/>
                  </a:lnTo>
                  <a:lnTo>
                    <a:pt x="254" y="36"/>
                  </a:lnTo>
                  <a:lnTo>
                    <a:pt x="254" y="36"/>
                  </a:lnTo>
                  <a:lnTo>
                    <a:pt x="256" y="33"/>
                  </a:lnTo>
                  <a:lnTo>
                    <a:pt x="256" y="33"/>
                  </a:lnTo>
                  <a:lnTo>
                    <a:pt x="256" y="33"/>
                  </a:lnTo>
                  <a:lnTo>
                    <a:pt x="254" y="31"/>
                  </a:lnTo>
                  <a:lnTo>
                    <a:pt x="254" y="31"/>
                  </a:lnTo>
                  <a:lnTo>
                    <a:pt x="251" y="31"/>
                  </a:lnTo>
                  <a:lnTo>
                    <a:pt x="251" y="29"/>
                  </a:lnTo>
                  <a:lnTo>
                    <a:pt x="251" y="29"/>
                  </a:lnTo>
                  <a:lnTo>
                    <a:pt x="249" y="29"/>
                  </a:lnTo>
                  <a:lnTo>
                    <a:pt x="244" y="29"/>
                  </a:lnTo>
                  <a:lnTo>
                    <a:pt x="237" y="29"/>
                  </a:lnTo>
                  <a:lnTo>
                    <a:pt x="235" y="29"/>
                  </a:lnTo>
                  <a:lnTo>
                    <a:pt x="232" y="29"/>
                  </a:lnTo>
                  <a:lnTo>
                    <a:pt x="232" y="29"/>
                  </a:lnTo>
                  <a:lnTo>
                    <a:pt x="232" y="31"/>
                  </a:lnTo>
                  <a:lnTo>
                    <a:pt x="232" y="33"/>
                  </a:lnTo>
                  <a:lnTo>
                    <a:pt x="235" y="36"/>
                  </a:lnTo>
                  <a:lnTo>
                    <a:pt x="237" y="38"/>
                  </a:lnTo>
                  <a:lnTo>
                    <a:pt x="237" y="41"/>
                  </a:lnTo>
                  <a:lnTo>
                    <a:pt x="237" y="38"/>
                  </a:lnTo>
                  <a:lnTo>
                    <a:pt x="235" y="38"/>
                  </a:lnTo>
                  <a:lnTo>
                    <a:pt x="232" y="33"/>
                  </a:lnTo>
                  <a:lnTo>
                    <a:pt x="232" y="36"/>
                  </a:lnTo>
                  <a:lnTo>
                    <a:pt x="230" y="38"/>
                  </a:lnTo>
                  <a:lnTo>
                    <a:pt x="230" y="41"/>
                  </a:lnTo>
                  <a:lnTo>
                    <a:pt x="230" y="41"/>
                  </a:lnTo>
                  <a:lnTo>
                    <a:pt x="230" y="33"/>
                  </a:lnTo>
                  <a:lnTo>
                    <a:pt x="230" y="33"/>
                  </a:lnTo>
                  <a:lnTo>
                    <a:pt x="230" y="31"/>
                  </a:lnTo>
                  <a:lnTo>
                    <a:pt x="230" y="29"/>
                  </a:lnTo>
                  <a:lnTo>
                    <a:pt x="230" y="29"/>
                  </a:lnTo>
                  <a:lnTo>
                    <a:pt x="230" y="29"/>
                  </a:lnTo>
                  <a:lnTo>
                    <a:pt x="230" y="26"/>
                  </a:lnTo>
                  <a:lnTo>
                    <a:pt x="232" y="26"/>
                  </a:lnTo>
                  <a:lnTo>
                    <a:pt x="230" y="24"/>
                  </a:lnTo>
                  <a:lnTo>
                    <a:pt x="230" y="24"/>
                  </a:lnTo>
                  <a:lnTo>
                    <a:pt x="230" y="22"/>
                  </a:lnTo>
                  <a:lnTo>
                    <a:pt x="230" y="22"/>
                  </a:lnTo>
                  <a:lnTo>
                    <a:pt x="228" y="22"/>
                  </a:lnTo>
                  <a:lnTo>
                    <a:pt x="228" y="19"/>
                  </a:lnTo>
                  <a:lnTo>
                    <a:pt x="230" y="19"/>
                  </a:lnTo>
                  <a:lnTo>
                    <a:pt x="228" y="19"/>
                  </a:lnTo>
                  <a:lnTo>
                    <a:pt x="228" y="19"/>
                  </a:lnTo>
                  <a:lnTo>
                    <a:pt x="225" y="19"/>
                  </a:lnTo>
                  <a:lnTo>
                    <a:pt x="225" y="17"/>
                  </a:lnTo>
                  <a:lnTo>
                    <a:pt x="225" y="15"/>
                  </a:lnTo>
                  <a:lnTo>
                    <a:pt x="225" y="15"/>
                  </a:lnTo>
                  <a:lnTo>
                    <a:pt x="223" y="15"/>
                  </a:lnTo>
                  <a:lnTo>
                    <a:pt x="220" y="15"/>
                  </a:lnTo>
                  <a:lnTo>
                    <a:pt x="220" y="12"/>
                  </a:lnTo>
                  <a:lnTo>
                    <a:pt x="218" y="15"/>
                  </a:lnTo>
                  <a:lnTo>
                    <a:pt x="218" y="15"/>
                  </a:lnTo>
                  <a:lnTo>
                    <a:pt x="218" y="17"/>
                  </a:lnTo>
                  <a:lnTo>
                    <a:pt x="218" y="17"/>
                  </a:lnTo>
                  <a:lnTo>
                    <a:pt x="220" y="17"/>
                  </a:lnTo>
                  <a:lnTo>
                    <a:pt x="218" y="17"/>
                  </a:lnTo>
                  <a:lnTo>
                    <a:pt x="213" y="19"/>
                  </a:lnTo>
                  <a:lnTo>
                    <a:pt x="213" y="19"/>
                  </a:lnTo>
                  <a:lnTo>
                    <a:pt x="213" y="17"/>
                  </a:lnTo>
                  <a:lnTo>
                    <a:pt x="213" y="17"/>
                  </a:lnTo>
                  <a:lnTo>
                    <a:pt x="213" y="17"/>
                  </a:lnTo>
                  <a:lnTo>
                    <a:pt x="211" y="15"/>
                  </a:lnTo>
                  <a:lnTo>
                    <a:pt x="211" y="15"/>
                  </a:lnTo>
                  <a:lnTo>
                    <a:pt x="209" y="15"/>
                  </a:lnTo>
                  <a:lnTo>
                    <a:pt x="206" y="15"/>
                  </a:lnTo>
                  <a:lnTo>
                    <a:pt x="206" y="15"/>
                  </a:lnTo>
                  <a:lnTo>
                    <a:pt x="206" y="15"/>
                  </a:lnTo>
                  <a:lnTo>
                    <a:pt x="204" y="15"/>
                  </a:lnTo>
                  <a:lnTo>
                    <a:pt x="204" y="12"/>
                  </a:lnTo>
                  <a:lnTo>
                    <a:pt x="197" y="10"/>
                  </a:lnTo>
                  <a:lnTo>
                    <a:pt x="197" y="10"/>
                  </a:lnTo>
                  <a:lnTo>
                    <a:pt x="197" y="7"/>
                  </a:lnTo>
                  <a:lnTo>
                    <a:pt x="194" y="7"/>
                  </a:lnTo>
                  <a:lnTo>
                    <a:pt x="194" y="7"/>
                  </a:lnTo>
                  <a:lnTo>
                    <a:pt x="190" y="7"/>
                  </a:lnTo>
                  <a:lnTo>
                    <a:pt x="190" y="7"/>
                  </a:lnTo>
                  <a:lnTo>
                    <a:pt x="187" y="5"/>
                  </a:lnTo>
                  <a:lnTo>
                    <a:pt x="187" y="5"/>
                  </a:lnTo>
                  <a:lnTo>
                    <a:pt x="185" y="5"/>
                  </a:lnTo>
                  <a:lnTo>
                    <a:pt x="185" y="5"/>
                  </a:lnTo>
                  <a:lnTo>
                    <a:pt x="185" y="5"/>
                  </a:lnTo>
                  <a:lnTo>
                    <a:pt x="185" y="5"/>
                  </a:lnTo>
                  <a:lnTo>
                    <a:pt x="183" y="5"/>
                  </a:lnTo>
                  <a:lnTo>
                    <a:pt x="183" y="5"/>
                  </a:lnTo>
                  <a:lnTo>
                    <a:pt x="183" y="5"/>
                  </a:lnTo>
                  <a:lnTo>
                    <a:pt x="183" y="5"/>
                  </a:lnTo>
                  <a:lnTo>
                    <a:pt x="180" y="5"/>
                  </a:lnTo>
                  <a:lnTo>
                    <a:pt x="180" y="5"/>
                  </a:lnTo>
                  <a:lnTo>
                    <a:pt x="180" y="5"/>
                  </a:lnTo>
                  <a:lnTo>
                    <a:pt x="178" y="5"/>
                  </a:lnTo>
                  <a:lnTo>
                    <a:pt x="178" y="5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71" y="0"/>
                  </a:lnTo>
                  <a:lnTo>
                    <a:pt x="171" y="0"/>
                  </a:lnTo>
                  <a:lnTo>
                    <a:pt x="168" y="0"/>
                  </a:lnTo>
                  <a:lnTo>
                    <a:pt x="164" y="3"/>
                  </a:lnTo>
                  <a:lnTo>
                    <a:pt x="164" y="5"/>
                  </a:lnTo>
                  <a:lnTo>
                    <a:pt x="164" y="5"/>
                  </a:lnTo>
                  <a:lnTo>
                    <a:pt x="164" y="7"/>
                  </a:lnTo>
                  <a:lnTo>
                    <a:pt x="164" y="10"/>
                  </a:lnTo>
                  <a:lnTo>
                    <a:pt x="164" y="10"/>
                  </a:lnTo>
                  <a:lnTo>
                    <a:pt x="164" y="12"/>
                  </a:lnTo>
                  <a:lnTo>
                    <a:pt x="164" y="15"/>
                  </a:lnTo>
                  <a:lnTo>
                    <a:pt x="161" y="15"/>
                  </a:lnTo>
                  <a:lnTo>
                    <a:pt x="159" y="17"/>
                  </a:lnTo>
                  <a:lnTo>
                    <a:pt x="159" y="19"/>
                  </a:lnTo>
                  <a:lnTo>
                    <a:pt x="159" y="19"/>
                  </a:lnTo>
                  <a:lnTo>
                    <a:pt x="157" y="19"/>
                  </a:lnTo>
                  <a:lnTo>
                    <a:pt x="157" y="19"/>
                  </a:lnTo>
                  <a:lnTo>
                    <a:pt x="154" y="19"/>
                  </a:lnTo>
                  <a:lnTo>
                    <a:pt x="154" y="19"/>
                  </a:lnTo>
                  <a:lnTo>
                    <a:pt x="154" y="19"/>
                  </a:lnTo>
                  <a:lnTo>
                    <a:pt x="154" y="22"/>
                  </a:lnTo>
                  <a:lnTo>
                    <a:pt x="154" y="24"/>
                  </a:lnTo>
                  <a:lnTo>
                    <a:pt x="154" y="24"/>
                  </a:lnTo>
                  <a:lnTo>
                    <a:pt x="152" y="26"/>
                  </a:lnTo>
                  <a:lnTo>
                    <a:pt x="152" y="26"/>
                  </a:lnTo>
                  <a:lnTo>
                    <a:pt x="152" y="26"/>
                  </a:lnTo>
                  <a:lnTo>
                    <a:pt x="152" y="29"/>
                  </a:lnTo>
                  <a:lnTo>
                    <a:pt x="152" y="29"/>
                  </a:lnTo>
                  <a:lnTo>
                    <a:pt x="149" y="29"/>
                  </a:lnTo>
                  <a:lnTo>
                    <a:pt x="140" y="33"/>
                  </a:lnTo>
                  <a:lnTo>
                    <a:pt x="138" y="33"/>
                  </a:lnTo>
                  <a:lnTo>
                    <a:pt x="138" y="36"/>
                  </a:lnTo>
                  <a:lnTo>
                    <a:pt x="138" y="38"/>
                  </a:lnTo>
                  <a:lnTo>
                    <a:pt x="138" y="38"/>
                  </a:lnTo>
                  <a:lnTo>
                    <a:pt x="140" y="41"/>
                  </a:lnTo>
                  <a:lnTo>
                    <a:pt x="142" y="41"/>
                  </a:lnTo>
                  <a:lnTo>
                    <a:pt x="145" y="41"/>
                  </a:lnTo>
                  <a:lnTo>
                    <a:pt x="147" y="43"/>
                  </a:lnTo>
                  <a:lnTo>
                    <a:pt x="149" y="43"/>
                  </a:lnTo>
                  <a:lnTo>
                    <a:pt x="149" y="43"/>
                  </a:lnTo>
                  <a:lnTo>
                    <a:pt x="147" y="43"/>
                  </a:lnTo>
                  <a:lnTo>
                    <a:pt x="145" y="43"/>
                  </a:lnTo>
                  <a:lnTo>
                    <a:pt x="140" y="43"/>
                  </a:lnTo>
                  <a:lnTo>
                    <a:pt x="140" y="43"/>
                  </a:lnTo>
                  <a:lnTo>
                    <a:pt x="138" y="41"/>
                  </a:lnTo>
                  <a:lnTo>
                    <a:pt x="138" y="41"/>
                  </a:lnTo>
                  <a:lnTo>
                    <a:pt x="138" y="41"/>
                  </a:lnTo>
                  <a:lnTo>
                    <a:pt x="135" y="41"/>
                  </a:lnTo>
                  <a:lnTo>
                    <a:pt x="133" y="38"/>
                  </a:lnTo>
                  <a:lnTo>
                    <a:pt x="126" y="36"/>
                  </a:lnTo>
                  <a:lnTo>
                    <a:pt x="123" y="36"/>
                  </a:lnTo>
                  <a:lnTo>
                    <a:pt x="123" y="38"/>
                  </a:lnTo>
                  <a:lnTo>
                    <a:pt x="123" y="38"/>
                  </a:lnTo>
                  <a:lnTo>
                    <a:pt x="123" y="38"/>
                  </a:lnTo>
                  <a:lnTo>
                    <a:pt x="123" y="41"/>
                  </a:lnTo>
                  <a:lnTo>
                    <a:pt x="121" y="41"/>
                  </a:lnTo>
                  <a:lnTo>
                    <a:pt x="121" y="41"/>
                  </a:lnTo>
                  <a:lnTo>
                    <a:pt x="121" y="38"/>
                  </a:lnTo>
                  <a:lnTo>
                    <a:pt x="121" y="36"/>
                  </a:lnTo>
                  <a:lnTo>
                    <a:pt x="119" y="36"/>
                  </a:lnTo>
                  <a:lnTo>
                    <a:pt x="112" y="36"/>
                  </a:lnTo>
                  <a:lnTo>
                    <a:pt x="107" y="41"/>
                  </a:lnTo>
                  <a:lnTo>
                    <a:pt x="107" y="41"/>
                  </a:lnTo>
                  <a:lnTo>
                    <a:pt x="104" y="45"/>
                  </a:lnTo>
                  <a:lnTo>
                    <a:pt x="102" y="50"/>
                  </a:lnTo>
                  <a:lnTo>
                    <a:pt x="102" y="50"/>
                  </a:lnTo>
                  <a:lnTo>
                    <a:pt x="100" y="52"/>
                  </a:lnTo>
                  <a:lnTo>
                    <a:pt x="100" y="55"/>
                  </a:lnTo>
                  <a:lnTo>
                    <a:pt x="97" y="55"/>
                  </a:lnTo>
                  <a:lnTo>
                    <a:pt x="97" y="57"/>
                  </a:lnTo>
                  <a:lnTo>
                    <a:pt x="95" y="57"/>
                  </a:lnTo>
                  <a:lnTo>
                    <a:pt x="95" y="55"/>
                  </a:lnTo>
                  <a:lnTo>
                    <a:pt x="97" y="55"/>
                  </a:lnTo>
                  <a:lnTo>
                    <a:pt x="97" y="52"/>
                  </a:lnTo>
                  <a:lnTo>
                    <a:pt x="97" y="52"/>
                  </a:lnTo>
                  <a:lnTo>
                    <a:pt x="100" y="50"/>
                  </a:lnTo>
                  <a:lnTo>
                    <a:pt x="100" y="48"/>
                  </a:lnTo>
                  <a:lnTo>
                    <a:pt x="104" y="45"/>
                  </a:lnTo>
                  <a:lnTo>
                    <a:pt x="102" y="43"/>
                  </a:lnTo>
                  <a:lnTo>
                    <a:pt x="100" y="43"/>
                  </a:lnTo>
                  <a:lnTo>
                    <a:pt x="93" y="43"/>
                  </a:lnTo>
                  <a:lnTo>
                    <a:pt x="90" y="43"/>
                  </a:lnTo>
                  <a:lnTo>
                    <a:pt x="88" y="43"/>
                  </a:lnTo>
                  <a:lnTo>
                    <a:pt x="88" y="43"/>
                  </a:lnTo>
                  <a:lnTo>
                    <a:pt x="86" y="43"/>
                  </a:lnTo>
                  <a:lnTo>
                    <a:pt x="86" y="43"/>
                  </a:lnTo>
                  <a:lnTo>
                    <a:pt x="86" y="43"/>
                  </a:lnTo>
                  <a:lnTo>
                    <a:pt x="83" y="43"/>
                  </a:lnTo>
                  <a:lnTo>
                    <a:pt x="83" y="43"/>
                  </a:lnTo>
                  <a:lnTo>
                    <a:pt x="83" y="43"/>
                  </a:lnTo>
                  <a:lnTo>
                    <a:pt x="83" y="43"/>
                  </a:lnTo>
                  <a:lnTo>
                    <a:pt x="81" y="43"/>
                  </a:lnTo>
                  <a:lnTo>
                    <a:pt x="81" y="45"/>
                  </a:lnTo>
                  <a:lnTo>
                    <a:pt x="81" y="45"/>
                  </a:lnTo>
                  <a:lnTo>
                    <a:pt x="81" y="45"/>
                  </a:lnTo>
                  <a:lnTo>
                    <a:pt x="81" y="45"/>
                  </a:lnTo>
                  <a:lnTo>
                    <a:pt x="78" y="43"/>
                  </a:lnTo>
                  <a:lnTo>
                    <a:pt x="78" y="43"/>
                  </a:lnTo>
                  <a:lnTo>
                    <a:pt x="78" y="43"/>
                  </a:lnTo>
                  <a:lnTo>
                    <a:pt x="76" y="43"/>
                  </a:lnTo>
                  <a:lnTo>
                    <a:pt x="74" y="41"/>
                  </a:lnTo>
                  <a:lnTo>
                    <a:pt x="71" y="43"/>
                  </a:lnTo>
                  <a:lnTo>
                    <a:pt x="67" y="41"/>
                  </a:lnTo>
                  <a:lnTo>
                    <a:pt x="64" y="43"/>
                  </a:lnTo>
                  <a:lnTo>
                    <a:pt x="60" y="41"/>
                  </a:lnTo>
                  <a:lnTo>
                    <a:pt x="57" y="41"/>
                  </a:lnTo>
                  <a:lnTo>
                    <a:pt x="57" y="41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0" y="38"/>
                  </a:lnTo>
                  <a:lnTo>
                    <a:pt x="50" y="38"/>
                  </a:lnTo>
                  <a:lnTo>
                    <a:pt x="43" y="41"/>
                  </a:lnTo>
                  <a:lnTo>
                    <a:pt x="43" y="41"/>
                  </a:lnTo>
                  <a:lnTo>
                    <a:pt x="41" y="41"/>
                  </a:lnTo>
                  <a:lnTo>
                    <a:pt x="41" y="38"/>
                  </a:lnTo>
                  <a:lnTo>
                    <a:pt x="41" y="38"/>
                  </a:lnTo>
                  <a:lnTo>
                    <a:pt x="38" y="41"/>
                  </a:lnTo>
                  <a:lnTo>
                    <a:pt x="38" y="41"/>
                  </a:lnTo>
                  <a:lnTo>
                    <a:pt x="38" y="43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6" y="41"/>
                  </a:lnTo>
                  <a:lnTo>
                    <a:pt x="36" y="41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1"/>
                  </a:lnTo>
                  <a:lnTo>
                    <a:pt x="31" y="41"/>
                  </a:lnTo>
                  <a:lnTo>
                    <a:pt x="31" y="41"/>
                  </a:lnTo>
                  <a:lnTo>
                    <a:pt x="29" y="43"/>
                  </a:lnTo>
                  <a:lnTo>
                    <a:pt x="29" y="43"/>
                  </a:lnTo>
                  <a:lnTo>
                    <a:pt x="26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2" y="43"/>
                  </a:lnTo>
                  <a:lnTo>
                    <a:pt x="22" y="41"/>
                  </a:lnTo>
                  <a:lnTo>
                    <a:pt x="22" y="41"/>
                  </a:lnTo>
                  <a:lnTo>
                    <a:pt x="19" y="41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5" y="48"/>
                  </a:lnTo>
                  <a:lnTo>
                    <a:pt x="15" y="50"/>
                  </a:lnTo>
                  <a:lnTo>
                    <a:pt x="15" y="52"/>
                  </a:lnTo>
                  <a:lnTo>
                    <a:pt x="15" y="55"/>
                  </a:lnTo>
                  <a:lnTo>
                    <a:pt x="12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7" y="62"/>
                  </a:lnTo>
                  <a:lnTo>
                    <a:pt x="7" y="62"/>
                  </a:lnTo>
                  <a:lnTo>
                    <a:pt x="5" y="62"/>
                  </a:lnTo>
                  <a:lnTo>
                    <a:pt x="5" y="62"/>
                  </a:lnTo>
                  <a:lnTo>
                    <a:pt x="5" y="64"/>
                  </a:lnTo>
                  <a:lnTo>
                    <a:pt x="3" y="64"/>
                  </a:lnTo>
                  <a:lnTo>
                    <a:pt x="3" y="64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3" y="81"/>
                  </a:lnTo>
                  <a:lnTo>
                    <a:pt x="3" y="83"/>
                  </a:lnTo>
                  <a:lnTo>
                    <a:pt x="3" y="83"/>
                  </a:lnTo>
                  <a:lnTo>
                    <a:pt x="3" y="86"/>
                  </a:lnTo>
                  <a:lnTo>
                    <a:pt x="5" y="88"/>
                  </a:lnTo>
                  <a:lnTo>
                    <a:pt x="5" y="90"/>
                  </a:lnTo>
                  <a:lnTo>
                    <a:pt x="5" y="90"/>
                  </a:lnTo>
                  <a:lnTo>
                    <a:pt x="7" y="97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12" y="102"/>
                  </a:lnTo>
                  <a:lnTo>
                    <a:pt x="12" y="102"/>
                  </a:lnTo>
                  <a:lnTo>
                    <a:pt x="15" y="104"/>
                  </a:lnTo>
                  <a:lnTo>
                    <a:pt x="15" y="107"/>
                  </a:lnTo>
                  <a:lnTo>
                    <a:pt x="15" y="107"/>
                  </a:lnTo>
                  <a:lnTo>
                    <a:pt x="15" y="109"/>
                  </a:lnTo>
                  <a:lnTo>
                    <a:pt x="15" y="112"/>
                  </a:lnTo>
                  <a:lnTo>
                    <a:pt x="17" y="112"/>
                  </a:lnTo>
                  <a:lnTo>
                    <a:pt x="17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9"/>
                  </a:lnTo>
                  <a:lnTo>
                    <a:pt x="22" y="119"/>
                  </a:lnTo>
                  <a:lnTo>
                    <a:pt x="22" y="119"/>
                  </a:lnTo>
                  <a:lnTo>
                    <a:pt x="22" y="121"/>
                  </a:lnTo>
                  <a:lnTo>
                    <a:pt x="22" y="121"/>
                  </a:lnTo>
                  <a:lnTo>
                    <a:pt x="24" y="123"/>
                  </a:lnTo>
                  <a:lnTo>
                    <a:pt x="24" y="123"/>
                  </a:lnTo>
                  <a:lnTo>
                    <a:pt x="26" y="123"/>
                  </a:lnTo>
                  <a:lnTo>
                    <a:pt x="31" y="123"/>
                  </a:lnTo>
                  <a:lnTo>
                    <a:pt x="31" y="121"/>
                  </a:lnTo>
                  <a:lnTo>
                    <a:pt x="31" y="121"/>
                  </a:lnTo>
                  <a:lnTo>
                    <a:pt x="33" y="123"/>
                  </a:lnTo>
                  <a:lnTo>
                    <a:pt x="36" y="126"/>
                  </a:lnTo>
                  <a:lnTo>
                    <a:pt x="36" y="126"/>
                  </a:lnTo>
                  <a:lnTo>
                    <a:pt x="38" y="128"/>
                  </a:lnTo>
                  <a:lnTo>
                    <a:pt x="38" y="128"/>
                  </a:lnTo>
                  <a:lnTo>
                    <a:pt x="43" y="128"/>
                  </a:lnTo>
                  <a:lnTo>
                    <a:pt x="45" y="128"/>
                  </a:lnTo>
                  <a:lnTo>
                    <a:pt x="45" y="128"/>
                  </a:lnTo>
                  <a:lnTo>
                    <a:pt x="43" y="128"/>
                  </a:lnTo>
                  <a:lnTo>
                    <a:pt x="43" y="128"/>
                  </a:lnTo>
                  <a:lnTo>
                    <a:pt x="43" y="128"/>
                  </a:lnTo>
                  <a:lnTo>
                    <a:pt x="43" y="130"/>
                  </a:lnTo>
                  <a:lnTo>
                    <a:pt x="45" y="128"/>
                  </a:lnTo>
                  <a:lnTo>
                    <a:pt x="48" y="130"/>
                  </a:lnTo>
                  <a:lnTo>
                    <a:pt x="50" y="130"/>
                  </a:lnTo>
                  <a:lnTo>
                    <a:pt x="45" y="133"/>
                  </a:lnTo>
                  <a:lnTo>
                    <a:pt x="43" y="130"/>
                  </a:lnTo>
                  <a:lnTo>
                    <a:pt x="43" y="130"/>
                  </a:lnTo>
                  <a:lnTo>
                    <a:pt x="43" y="133"/>
                  </a:lnTo>
                  <a:lnTo>
                    <a:pt x="43" y="133"/>
                  </a:lnTo>
                  <a:lnTo>
                    <a:pt x="43" y="135"/>
                  </a:lnTo>
                  <a:lnTo>
                    <a:pt x="45" y="135"/>
                  </a:lnTo>
                  <a:lnTo>
                    <a:pt x="48" y="138"/>
                  </a:lnTo>
                  <a:lnTo>
                    <a:pt x="48" y="138"/>
                  </a:lnTo>
                  <a:lnTo>
                    <a:pt x="48" y="140"/>
                  </a:lnTo>
                  <a:lnTo>
                    <a:pt x="43" y="140"/>
                  </a:lnTo>
                  <a:lnTo>
                    <a:pt x="45" y="142"/>
                  </a:lnTo>
                  <a:lnTo>
                    <a:pt x="45" y="142"/>
                  </a:lnTo>
                  <a:lnTo>
                    <a:pt x="43" y="142"/>
                  </a:lnTo>
                  <a:lnTo>
                    <a:pt x="43" y="142"/>
                  </a:lnTo>
                  <a:lnTo>
                    <a:pt x="41" y="142"/>
                  </a:lnTo>
                  <a:lnTo>
                    <a:pt x="41" y="142"/>
                  </a:lnTo>
                  <a:lnTo>
                    <a:pt x="41" y="142"/>
                  </a:lnTo>
                  <a:lnTo>
                    <a:pt x="43" y="147"/>
                  </a:lnTo>
                  <a:lnTo>
                    <a:pt x="43" y="149"/>
                  </a:lnTo>
                  <a:lnTo>
                    <a:pt x="45" y="152"/>
                  </a:lnTo>
                  <a:lnTo>
                    <a:pt x="45" y="157"/>
                  </a:lnTo>
                  <a:lnTo>
                    <a:pt x="48" y="157"/>
                  </a:lnTo>
                  <a:lnTo>
                    <a:pt x="48" y="157"/>
                  </a:lnTo>
                  <a:lnTo>
                    <a:pt x="48" y="157"/>
                  </a:lnTo>
                  <a:lnTo>
                    <a:pt x="48" y="159"/>
                  </a:lnTo>
                  <a:lnTo>
                    <a:pt x="48" y="159"/>
                  </a:lnTo>
                  <a:lnTo>
                    <a:pt x="48" y="161"/>
                  </a:lnTo>
                  <a:lnTo>
                    <a:pt x="48" y="161"/>
                  </a:lnTo>
                  <a:lnTo>
                    <a:pt x="50" y="161"/>
                  </a:lnTo>
                  <a:lnTo>
                    <a:pt x="50" y="164"/>
                  </a:lnTo>
                  <a:lnTo>
                    <a:pt x="50" y="164"/>
                  </a:lnTo>
                  <a:lnTo>
                    <a:pt x="50" y="166"/>
                  </a:lnTo>
                  <a:lnTo>
                    <a:pt x="48" y="166"/>
                  </a:lnTo>
                  <a:lnTo>
                    <a:pt x="48" y="168"/>
                  </a:lnTo>
                  <a:lnTo>
                    <a:pt x="48" y="168"/>
                  </a:lnTo>
                  <a:lnTo>
                    <a:pt x="48" y="168"/>
                  </a:lnTo>
                  <a:lnTo>
                    <a:pt x="50" y="175"/>
                  </a:lnTo>
                  <a:lnTo>
                    <a:pt x="50" y="175"/>
                  </a:lnTo>
                  <a:lnTo>
                    <a:pt x="50" y="175"/>
                  </a:lnTo>
                  <a:lnTo>
                    <a:pt x="50" y="178"/>
                  </a:lnTo>
                  <a:lnTo>
                    <a:pt x="50" y="178"/>
                  </a:lnTo>
                  <a:lnTo>
                    <a:pt x="50" y="178"/>
                  </a:lnTo>
                  <a:lnTo>
                    <a:pt x="48" y="178"/>
                  </a:lnTo>
                  <a:lnTo>
                    <a:pt x="48" y="178"/>
                  </a:lnTo>
                  <a:lnTo>
                    <a:pt x="48" y="180"/>
                  </a:lnTo>
                  <a:lnTo>
                    <a:pt x="45" y="187"/>
                  </a:lnTo>
                  <a:lnTo>
                    <a:pt x="45" y="187"/>
                  </a:lnTo>
                  <a:lnTo>
                    <a:pt x="45" y="190"/>
                  </a:lnTo>
                  <a:lnTo>
                    <a:pt x="43" y="192"/>
                  </a:lnTo>
                  <a:lnTo>
                    <a:pt x="43" y="194"/>
                  </a:lnTo>
                  <a:lnTo>
                    <a:pt x="43" y="197"/>
                  </a:lnTo>
                  <a:lnTo>
                    <a:pt x="41" y="197"/>
                  </a:lnTo>
                  <a:lnTo>
                    <a:pt x="41" y="199"/>
                  </a:lnTo>
                  <a:lnTo>
                    <a:pt x="43" y="204"/>
                  </a:lnTo>
                  <a:lnTo>
                    <a:pt x="48" y="202"/>
                  </a:lnTo>
                  <a:lnTo>
                    <a:pt x="48" y="202"/>
                  </a:lnTo>
                  <a:lnTo>
                    <a:pt x="50" y="199"/>
                  </a:lnTo>
                  <a:lnTo>
                    <a:pt x="52" y="197"/>
                  </a:lnTo>
                  <a:lnTo>
                    <a:pt x="55" y="197"/>
                  </a:lnTo>
                  <a:lnTo>
                    <a:pt x="52" y="202"/>
                  </a:lnTo>
                  <a:lnTo>
                    <a:pt x="55" y="199"/>
                  </a:lnTo>
                  <a:lnTo>
                    <a:pt x="57" y="199"/>
                  </a:lnTo>
                  <a:lnTo>
                    <a:pt x="55" y="202"/>
                  </a:lnTo>
                  <a:lnTo>
                    <a:pt x="55" y="204"/>
                  </a:lnTo>
                  <a:lnTo>
                    <a:pt x="55" y="204"/>
                  </a:lnTo>
                  <a:lnTo>
                    <a:pt x="67" y="192"/>
                  </a:lnTo>
                  <a:lnTo>
                    <a:pt x="69" y="192"/>
                  </a:lnTo>
                  <a:lnTo>
                    <a:pt x="69" y="192"/>
                  </a:lnTo>
                  <a:lnTo>
                    <a:pt x="62" y="199"/>
                  </a:lnTo>
                  <a:lnTo>
                    <a:pt x="62" y="202"/>
                  </a:lnTo>
                  <a:lnTo>
                    <a:pt x="64" y="199"/>
                  </a:lnTo>
                  <a:lnTo>
                    <a:pt x="67" y="199"/>
                  </a:lnTo>
                  <a:lnTo>
                    <a:pt x="69" y="199"/>
                  </a:lnTo>
                  <a:lnTo>
                    <a:pt x="67" y="202"/>
                  </a:lnTo>
                  <a:lnTo>
                    <a:pt x="67" y="204"/>
                  </a:lnTo>
                  <a:lnTo>
                    <a:pt x="64" y="206"/>
                  </a:lnTo>
                  <a:lnTo>
                    <a:pt x="64" y="206"/>
                  </a:lnTo>
                  <a:lnTo>
                    <a:pt x="64" y="209"/>
                  </a:lnTo>
                  <a:lnTo>
                    <a:pt x="62" y="211"/>
                  </a:lnTo>
                  <a:lnTo>
                    <a:pt x="62" y="213"/>
                  </a:lnTo>
                  <a:lnTo>
                    <a:pt x="62" y="213"/>
                  </a:lnTo>
                  <a:lnTo>
                    <a:pt x="64" y="216"/>
                  </a:lnTo>
                  <a:lnTo>
                    <a:pt x="67" y="216"/>
                  </a:lnTo>
                  <a:lnTo>
                    <a:pt x="71" y="218"/>
                  </a:lnTo>
                  <a:lnTo>
                    <a:pt x="71" y="218"/>
                  </a:lnTo>
                  <a:lnTo>
                    <a:pt x="74" y="218"/>
                  </a:lnTo>
                  <a:lnTo>
                    <a:pt x="74" y="216"/>
                  </a:lnTo>
                  <a:lnTo>
                    <a:pt x="74" y="216"/>
                  </a:lnTo>
                  <a:lnTo>
                    <a:pt x="74" y="216"/>
                  </a:lnTo>
                  <a:lnTo>
                    <a:pt x="76" y="216"/>
                  </a:lnTo>
                  <a:lnTo>
                    <a:pt x="81" y="213"/>
                  </a:lnTo>
                  <a:lnTo>
                    <a:pt x="81" y="216"/>
                  </a:lnTo>
                  <a:lnTo>
                    <a:pt x="83" y="216"/>
                  </a:lnTo>
                  <a:lnTo>
                    <a:pt x="76" y="218"/>
                  </a:lnTo>
                  <a:lnTo>
                    <a:pt x="76" y="218"/>
                  </a:lnTo>
                  <a:lnTo>
                    <a:pt x="76" y="218"/>
                  </a:lnTo>
                  <a:lnTo>
                    <a:pt x="76" y="220"/>
                  </a:lnTo>
                  <a:lnTo>
                    <a:pt x="76" y="220"/>
                  </a:lnTo>
                  <a:lnTo>
                    <a:pt x="76" y="223"/>
                  </a:lnTo>
                  <a:lnTo>
                    <a:pt x="74" y="225"/>
                  </a:lnTo>
                  <a:lnTo>
                    <a:pt x="71" y="228"/>
                  </a:lnTo>
                  <a:lnTo>
                    <a:pt x="71" y="230"/>
                  </a:lnTo>
                  <a:lnTo>
                    <a:pt x="71" y="232"/>
                  </a:lnTo>
                  <a:lnTo>
                    <a:pt x="74" y="235"/>
                  </a:lnTo>
                  <a:lnTo>
                    <a:pt x="76" y="235"/>
                  </a:lnTo>
                  <a:lnTo>
                    <a:pt x="78" y="235"/>
                  </a:lnTo>
                  <a:lnTo>
                    <a:pt x="78" y="235"/>
                  </a:lnTo>
                  <a:lnTo>
                    <a:pt x="78" y="235"/>
                  </a:lnTo>
                  <a:lnTo>
                    <a:pt x="78" y="235"/>
                  </a:lnTo>
                  <a:lnTo>
                    <a:pt x="78" y="237"/>
                  </a:lnTo>
                  <a:lnTo>
                    <a:pt x="81" y="237"/>
                  </a:lnTo>
                  <a:lnTo>
                    <a:pt x="81" y="237"/>
                  </a:lnTo>
                  <a:lnTo>
                    <a:pt x="81" y="237"/>
                  </a:lnTo>
                  <a:lnTo>
                    <a:pt x="81" y="239"/>
                  </a:lnTo>
                  <a:lnTo>
                    <a:pt x="81" y="242"/>
                  </a:lnTo>
                  <a:lnTo>
                    <a:pt x="83" y="242"/>
                  </a:lnTo>
                  <a:lnTo>
                    <a:pt x="83" y="242"/>
                  </a:lnTo>
                  <a:lnTo>
                    <a:pt x="83" y="239"/>
                  </a:lnTo>
                  <a:lnTo>
                    <a:pt x="86" y="239"/>
                  </a:lnTo>
                  <a:lnTo>
                    <a:pt x="83" y="242"/>
                  </a:lnTo>
                  <a:lnTo>
                    <a:pt x="83" y="242"/>
                  </a:lnTo>
                  <a:lnTo>
                    <a:pt x="86" y="242"/>
                  </a:lnTo>
                  <a:lnTo>
                    <a:pt x="86" y="242"/>
                  </a:lnTo>
                  <a:lnTo>
                    <a:pt x="90" y="244"/>
                  </a:lnTo>
                  <a:lnTo>
                    <a:pt x="88" y="246"/>
                  </a:lnTo>
                  <a:lnTo>
                    <a:pt x="88" y="246"/>
                  </a:lnTo>
                  <a:lnTo>
                    <a:pt x="86" y="246"/>
                  </a:lnTo>
                  <a:lnTo>
                    <a:pt x="88" y="246"/>
                  </a:lnTo>
                  <a:lnTo>
                    <a:pt x="88" y="249"/>
                  </a:lnTo>
                  <a:lnTo>
                    <a:pt x="90" y="249"/>
                  </a:lnTo>
                  <a:lnTo>
                    <a:pt x="90" y="251"/>
                  </a:lnTo>
                  <a:lnTo>
                    <a:pt x="95" y="251"/>
                  </a:lnTo>
                  <a:lnTo>
                    <a:pt x="95" y="251"/>
                  </a:lnTo>
                  <a:lnTo>
                    <a:pt x="93" y="251"/>
                  </a:lnTo>
                  <a:lnTo>
                    <a:pt x="93" y="251"/>
                  </a:lnTo>
                  <a:lnTo>
                    <a:pt x="93" y="251"/>
                  </a:lnTo>
                  <a:lnTo>
                    <a:pt x="90" y="254"/>
                  </a:lnTo>
                  <a:lnTo>
                    <a:pt x="90" y="254"/>
                  </a:lnTo>
                  <a:lnTo>
                    <a:pt x="90" y="254"/>
                  </a:lnTo>
                  <a:lnTo>
                    <a:pt x="90" y="254"/>
                  </a:lnTo>
                  <a:lnTo>
                    <a:pt x="88" y="254"/>
                  </a:lnTo>
                  <a:lnTo>
                    <a:pt x="88" y="256"/>
                  </a:lnTo>
                  <a:lnTo>
                    <a:pt x="88" y="256"/>
                  </a:lnTo>
                  <a:lnTo>
                    <a:pt x="88" y="256"/>
                  </a:lnTo>
                  <a:lnTo>
                    <a:pt x="88" y="256"/>
                  </a:lnTo>
                  <a:lnTo>
                    <a:pt x="88" y="258"/>
                  </a:lnTo>
                  <a:lnTo>
                    <a:pt x="88" y="258"/>
                  </a:lnTo>
                  <a:lnTo>
                    <a:pt x="88" y="261"/>
                  </a:lnTo>
                  <a:lnTo>
                    <a:pt x="88" y="258"/>
                  </a:lnTo>
                  <a:lnTo>
                    <a:pt x="90" y="258"/>
                  </a:lnTo>
                  <a:lnTo>
                    <a:pt x="90" y="261"/>
                  </a:lnTo>
                  <a:lnTo>
                    <a:pt x="90" y="261"/>
                  </a:lnTo>
                  <a:lnTo>
                    <a:pt x="95" y="258"/>
                  </a:lnTo>
                  <a:lnTo>
                    <a:pt x="97" y="258"/>
                  </a:lnTo>
                  <a:lnTo>
                    <a:pt x="97" y="258"/>
                  </a:lnTo>
                  <a:lnTo>
                    <a:pt x="97" y="256"/>
                  </a:lnTo>
                  <a:lnTo>
                    <a:pt x="97" y="256"/>
                  </a:lnTo>
                  <a:lnTo>
                    <a:pt x="97" y="256"/>
                  </a:lnTo>
                  <a:lnTo>
                    <a:pt x="97" y="256"/>
                  </a:lnTo>
                  <a:lnTo>
                    <a:pt x="100" y="256"/>
                  </a:lnTo>
                  <a:lnTo>
                    <a:pt x="100" y="256"/>
                  </a:lnTo>
                  <a:lnTo>
                    <a:pt x="100" y="258"/>
                  </a:lnTo>
                  <a:lnTo>
                    <a:pt x="102" y="258"/>
                  </a:lnTo>
                  <a:lnTo>
                    <a:pt x="102" y="258"/>
                  </a:lnTo>
                  <a:lnTo>
                    <a:pt x="104" y="256"/>
                  </a:lnTo>
                  <a:lnTo>
                    <a:pt x="107" y="254"/>
                  </a:lnTo>
                  <a:lnTo>
                    <a:pt x="107" y="256"/>
                  </a:lnTo>
                  <a:lnTo>
                    <a:pt x="104" y="258"/>
                  </a:lnTo>
                  <a:lnTo>
                    <a:pt x="104" y="258"/>
                  </a:lnTo>
                  <a:lnTo>
                    <a:pt x="102" y="258"/>
                  </a:lnTo>
                  <a:lnTo>
                    <a:pt x="102" y="261"/>
                  </a:lnTo>
                  <a:lnTo>
                    <a:pt x="104" y="261"/>
                  </a:lnTo>
                  <a:lnTo>
                    <a:pt x="104" y="261"/>
                  </a:lnTo>
                  <a:lnTo>
                    <a:pt x="107" y="261"/>
                  </a:lnTo>
                  <a:lnTo>
                    <a:pt x="107" y="261"/>
                  </a:lnTo>
                  <a:lnTo>
                    <a:pt x="104" y="261"/>
                  </a:lnTo>
                  <a:lnTo>
                    <a:pt x="102" y="261"/>
                  </a:lnTo>
                  <a:lnTo>
                    <a:pt x="102" y="263"/>
                  </a:lnTo>
                  <a:lnTo>
                    <a:pt x="104" y="263"/>
                  </a:lnTo>
                  <a:lnTo>
                    <a:pt x="104" y="263"/>
                  </a:lnTo>
                  <a:lnTo>
                    <a:pt x="102" y="263"/>
                  </a:lnTo>
                  <a:lnTo>
                    <a:pt x="102" y="265"/>
                  </a:lnTo>
                  <a:lnTo>
                    <a:pt x="102" y="265"/>
                  </a:lnTo>
                  <a:lnTo>
                    <a:pt x="102" y="268"/>
                  </a:lnTo>
                  <a:lnTo>
                    <a:pt x="102" y="268"/>
                  </a:lnTo>
                  <a:lnTo>
                    <a:pt x="102" y="268"/>
                  </a:lnTo>
                  <a:lnTo>
                    <a:pt x="102" y="268"/>
                  </a:lnTo>
                  <a:lnTo>
                    <a:pt x="102" y="268"/>
                  </a:lnTo>
                  <a:lnTo>
                    <a:pt x="102" y="268"/>
                  </a:lnTo>
                  <a:lnTo>
                    <a:pt x="100" y="268"/>
                  </a:lnTo>
                  <a:lnTo>
                    <a:pt x="100" y="270"/>
                  </a:lnTo>
                  <a:lnTo>
                    <a:pt x="100" y="270"/>
                  </a:lnTo>
                  <a:lnTo>
                    <a:pt x="102" y="270"/>
                  </a:lnTo>
                  <a:lnTo>
                    <a:pt x="102" y="270"/>
                  </a:lnTo>
                  <a:lnTo>
                    <a:pt x="104" y="273"/>
                  </a:lnTo>
                  <a:lnTo>
                    <a:pt x="104" y="273"/>
                  </a:lnTo>
                  <a:lnTo>
                    <a:pt x="109" y="277"/>
                  </a:lnTo>
                  <a:lnTo>
                    <a:pt x="109" y="277"/>
                  </a:lnTo>
                  <a:lnTo>
                    <a:pt x="109" y="280"/>
                  </a:lnTo>
                  <a:lnTo>
                    <a:pt x="109" y="280"/>
                  </a:lnTo>
                  <a:lnTo>
                    <a:pt x="104" y="280"/>
                  </a:lnTo>
                  <a:lnTo>
                    <a:pt x="104" y="280"/>
                  </a:lnTo>
                  <a:lnTo>
                    <a:pt x="104" y="282"/>
                  </a:lnTo>
                  <a:lnTo>
                    <a:pt x="104" y="282"/>
                  </a:lnTo>
                  <a:lnTo>
                    <a:pt x="104" y="284"/>
                  </a:lnTo>
                  <a:lnTo>
                    <a:pt x="104" y="284"/>
                  </a:lnTo>
                  <a:lnTo>
                    <a:pt x="102" y="284"/>
                  </a:lnTo>
                  <a:lnTo>
                    <a:pt x="102" y="284"/>
                  </a:lnTo>
                  <a:lnTo>
                    <a:pt x="102" y="284"/>
                  </a:lnTo>
                  <a:lnTo>
                    <a:pt x="100" y="284"/>
                  </a:lnTo>
                  <a:lnTo>
                    <a:pt x="100" y="287"/>
                  </a:lnTo>
                  <a:lnTo>
                    <a:pt x="102" y="287"/>
                  </a:lnTo>
                  <a:lnTo>
                    <a:pt x="102" y="287"/>
                  </a:lnTo>
                  <a:lnTo>
                    <a:pt x="102" y="287"/>
                  </a:lnTo>
                  <a:lnTo>
                    <a:pt x="104" y="287"/>
                  </a:lnTo>
                  <a:lnTo>
                    <a:pt x="102" y="289"/>
                  </a:lnTo>
                  <a:lnTo>
                    <a:pt x="102" y="289"/>
                  </a:lnTo>
                  <a:lnTo>
                    <a:pt x="102" y="289"/>
                  </a:lnTo>
                  <a:lnTo>
                    <a:pt x="102" y="289"/>
                  </a:lnTo>
                  <a:lnTo>
                    <a:pt x="102" y="289"/>
                  </a:lnTo>
                  <a:lnTo>
                    <a:pt x="102" y="291"/>
                  </a:lnTo>
                  <a:lnTo>
                    <a:pt x="102" y="291"/>
                  </a:lnTo>
                  <a:lnTo>
                    <a:pt x="102" y="291"/>
                  </a:lnTo>
                  <a:lnTo>
                    <a:pt x="104" y="291"/>
                  </a:lnTo>
                  <a:lnTo>
                    <a:pt x="107" y="291"/>
                  </a:lnTo>
                  <a:lnTo>
                    <a:pt x="107" y="291"/>
                  </a:lnTo>
                  <a:lnTo>
                    <a:pt x="107" y="294"/>
                  </a:lnTo>
                  <a:lnTo>
                    <a:pt x="109" y="294"/>
                  </a:lnTo>
                  <a:lnTo>
                    <a:pt x="109" y="296"/>
                  </a:lnTo>
                  <a:lnTo>
                    <a:pt x="109" y="296"/>
                  </a:lnTo>
                  <a:lnTo>
                    <a:pt x="112" y="299"/>
                  </a:lnTo>
                  <a:lnTo>
                    <a:pt x="116" y="299"/>
                  </a:lnTo>
                  <a:lnTo>
                    <a:pt x="116" y="299"/>
                  </a:lnTo>
                  <a:lnTo>
                    <a:pt x="112" y="299"/>
                  </a:lnTo>
                  <a:lnTo>
                    <a:pt x="109" y="299"/>
                  </a:lnTo>
                  <a:lnTo>
                    <a:pt x="107" y="299"/>
                  </a:lnTo>
                  <a:lnTo>
                    <a:pt x="107" y="296"/>
                  </a:lnTo>
                  <a:lnTo>
                    <a:pt x="107" y="294"/>
                  </a:lnTo>
                  <a:lnTo>
                    <a:pt x="102" y="291"/>
                  </a:lnTo>
                  <a:lnTo>
                    <a:pt x="102" y="291"/>
                  </a:lnTo>
                  <a:lnTo>
                    <a:pt x="100" y="291"/>
                  </a:lnTo>
                  <a:lnTo>
                    <a:pt x="100" y="291"/>
                  </a:lnTo>
                  <a:lnTo>
                    <a:pt x="100" y="291"/>
                  </a:lnTo>
                  <a:lnTo>
                    <a:pt x="100" y="291"/>
                  </a:lnTo>
                  <a:lnTo>
                    <a:pt x="100" y="294"/>
                  </a:lnTo>
                  <a:lnTo>
                    <a:pt x="97" y="294"/>
                  </a:lnTo>
                  <a:lnTo>
                    <a:pt x="97" y="294"/>
                  </a:lnTo>
                  <a:lnTo>
                    <a:pt x="95" y="291"/>
                  </a:lnTo>
                  <a:lnTo>
                    <a:pt x="95" y="291"/>
                  </a:lnTo>
                  <a:lnTo>
                    <a:pt x="90" y="291"/>
                  </a:lnTo>
                  <a:lnTo>
                    <a:pt x="93" y="291"/>
                  </a:lnTo>
                  <a:lnTo>
                    <a:pt x="93" y="294"/>
                  </a:lnTo>
                  <a:lnTo>
                    <a:pt x="93" y="294"/>
                  </a:lnTo>
                  <a:lnTo>
                    <a:pt x="93" y="294"/>
                  </a:lnTo>
                  <a:lnTo>
                    <a:pt x="93" y="294"/>
                  </a:lnTo>
                  <a:lnTo>
                    <a:pt x="90" y="294"/>
                  </a:lnTo>
                  <a:lnTo>
                    <a:pt x="93" y="296"/>
                  </a:lnTo>
                  <a:lnTo>
                    <a:pt x="93" y="296"/>
                  </a:lnTo>
                  <a:lnTo>
                    <a:pt x="93" y="299"/>
                  </a:lnTo>
                  <a:lnTo>
                    <a:pt x="95" y="299"/>
                  </a:lnTo>
                  <a:lnTo>
                    <a:pt x="95" y="299"/>
                  </a:lnTo>
                  <a:lnTo>
                    <a:pt x="97" y="299"/>
                  </a:lnTo>
                  <a:lnTo>
                    <a:pt x="97" y="303"/>
                  </a:lnTo>
                  <a:lnTo>
                    <a:pt x="97" y="303"/>
                  </a:lnTo>
                  <a:lnTo>
                    <a:pt x="97" y="306"/>
                  </a:lnTo>
                  <a:lnTo>
                    <a:pt x="97" y="306"/>
                  </a:lnTo>
                  <a:lnTo>
                    <a:pt x="95" y="310"/>
                  </a:lnTo>
                  <a:lnTo>
                    <a:pt x="93" y="313"/>
                  </a:lnTo>
                  <a:lnTo>
                    <a:pt x="95" y="315"/>
                  </a:lnTo>
                  <a:lnTo>
                    <a:pt x="95" y="315"/>
                  </a:lnTo>
                  <a:lnTo>
                    <a:pt x="95" y="315"/>
                  </a:lnTo>
                  <a:lnTo>
                    <a:pt x="95" y="318"/>
                  </a:lnTo>
                  <a:lnTo>
                    <a:pt x="93" y="318"/>
                  </a:lnTo>
                  <a:lnTo>
                    <a:pt x="93" y="320"/>
                  </a:lnTo>
                  <a:lnTo>
                    <a:pt x="95" y="320"/>
                  </a:lnTo>
                  <a:lnTo>
                    <a:pt x="95" y="320"/>
                  </a:lnTo>
                  <a:lnTo>
                    <a:pt x="95" y="320"/>
                  </a:lnTo>
                  <a:lnTo>
                    <a:pt x="97" y="320"/>
                  </a:lnTo>
                  <a:lnTo>
                    <a:pt x="97" y="318"/>
                  </a:lnTo>
                  <a:lnTo>
                    <a:pt x="100" y="315"/>
                  </a:lnTo>
                  <a:lnTo>
                    <a:pt x="100" y="318"/>
                  </a:lnTo>
                  <a:lnTo>
                    <a:pt x="100" y="318"/>
                  </a:lnTo>
                  <a:lnTo>
                    <a:pt x="100" y="318"/>
                  </a:lnTo>
                  <a:lnTo>
                    <a:pt x="100" y="318"/>
                  </a:lnTo>
                  <a:lnTo>
                    <a:pt x="100" y="318"/>
                  </a:lnTo>
                  <a:lnTo>
                    <a:pt x="102" y="318"/>
                  </a:lnTo>
                  <a:lnTo>
                    <a:pt x="102" y="318"/>
                  </a:lnTo>
                  <a:lnTo>
                    <a:pt x="102" y="318"/>
                  </a:lnTo>
                  <a:lnTo>
                    <a:pt x="102" y="318"/>
                  </a:lnTo>
                  <a:lnTo>
                    <a:pt x="102" y="318"/>
                  </a:lnTo>
                  <a:lnTo>
                    <a:pt x="102" y="318"/>
                  </a:lnTo>
                  <a:lnTo>
                    <a:pt x="104" y="318"/>
                  </a:lnTo>
                  <a:lnTo>
                    <a:pt x="104" y="318"/>
                  </a:lnTo>
                  <a:lnTo>
                    <a:pt x="100" y="320"/>
                  </a:lnTo>
                  <a:lnTo>
                    <a:pt x="100" y="322"/>
                  </a:lnTo>
                  <a:lnTo>
                    <a:pt x="102" y="322"/>
                  </a:lnTo>
                  <a:lnTo>
                    <a:pt x="102" y="325"/>
                  </a:lnTo>
                  <a:lnTo>
                    <a:pt x="102" y="325"/>
                  </a:lnTo>
                  <a:lnTo>
                    <a:pt x="102" y="327"/>
                  </a:lnTo>
                  <a:lnTo>
                    <a:pt x="97" y="327"/>
                  </a:lnTo>
                  <a:lnTo>
                    <a:pt x="97" y="327"/>
                  </a:lnTo>
                  <a:lnTo>
                    <a:pt x="100" y="327"/>
                  </a:lnTo>
                  <a:lnTo>
                    <a:pt x="100" y="327"/>
                  </a:lnTo>
                  <a:lnTo>
                    <a:pt x="102" y="329"/>
                  </a:lnTo>
                  <a:lnTo>
                    <a:pt x="100" y="329"/>
                  </a:lnTo>
                  <a:lnTo>
                    <a:pt x="97" y="332"/>
                  </a:lnTo>
                  <a:lnTo>
                    <a:pt x="97" y="332"/>
                  </a:lnTo>
                  <a:lnTo>
                    <a:pt x="95" y="334"/>
                  </a:lnTo>
                  <a:lnTo>
                    <a:pt x="95" y="334"/>
                  </a:lnTo>
                  <a:lnTo>
                    <a:pt x="93" y="339"/>
                  </a:lnTo>
                  <a:lnTo>
                    <a:pt x="90" y="339"/>
                  </a:lnTo>
                  <a:lnTo>
                    <a:pt x="93" y="341"/>
                  </a:lnTo>
                  <a:lnTo>
                    <a:pt x="93" y="344"/>
                  </a:lnTo>
                  <a:lnTo>
                    <a:pt x="93" y="344"/>
                  </a:lnTo>
                  <a:lnTo>
                    <a:pt x="93" y="344"/>
                  </a:lnTo>
                  <a:lnTo>
                    <a:pt x="90" y="344"/>
                  </a:lnTo>
                  <a:lnTo>
                    <a:pt x="90" y="346"/>
                  </a:lnTo>
                  <a:lnTo>
                    <a:pt x="93" y="346"/>
                  </a:lnTo>
                  <a:lnTo>
                    <a:pt x="93" y="348"/>
                  </a:lnTo>
                  <a:lnTo>
                    <a:pt x="93" y="348"/>
                  </a:lnTo>
                  <a:lnTo>
                    <a:pt x="93" y="351"/>
                  </a:lnTo>
                  <a:lnTo>
                    <a:pt x="90" y="351"/>
                  </a:lnTo>
                  <a:lnTo>
                    <a:pt x="90" y="348"/>
                  </a:lnTo>
                  <a:lnTo>
                    <a:pt x="88" y="351"/>
                  </a:lnTo>
                  <a:lnTo>
                    <a:pt x="90" y="353"/>
                  </a:lnTo>
                  <a:lnTo>
                    <a:pt x="90" y="353"/>
                  </a:lnTo>
                  <a:lnTo>
                    <a:pt x="90" y="355"/>
                  </a:lnTo>
                  <a:lnTo>
                    <a:pt x="90" y="355"/>
                  </a:lnTo>
                  <a:lnTo>
                    <a:pt x="90" y="353"/>
                  </a:lnTo>
                  <a:lnTo>
                    <a:pt x="88" y="353"/>
                  </a:lnTo>
                  <a:lnTo>
                    <a:pt x="88" y="353"/>
                  </a:lnTo>
                  <a:lnTo>
                    <a:pt x="88" y="355"/>
                  </a:lnTo>
                  <a:lnTo>
                    <a:pt x="88" y="355"/>
                  </a:lnTo>
                  <a:lnTo>
                    <a:pt x="88" y="355"/>
                  </a:lnTo>
                  <a:lnTo>
                    <a:pt x="88" y="355"/>
                  </a:lnTo>
                  <a:lnTo>
                    <a:pt x="88" y="358"/>
                  </a:lnTo>
                  <a:lnTo>
                    <a:pt x="88" y="358"/>
                  </a:lnTo>
                  <a:lnTo>
                    <a:pt x="88" y="358"/>
                  </a:lnTo>
                  <a:lnTo>
                    <a:pt x="88" y="358"/>
                  </a:lnTo>
                  <a:lnTo>
                    <a:pt x="88" y="360"/>
                  </a:lnTo>
                  <a:lnTo>
                    <a:pt x="88" y="360"/>
                  </a:lnTo>
                  <a:lnTo>
                    <a:pt x="88" y="362"/>
                  </a:lnTo>
                  <a:lnTo>
                    <a:pt x="88" y="362"/>
                  </a:lnTo>
                  <a:lnTo>
                    <a:pt x="88" y="362"/>
                  </a:lnTo>
                  <a:lnTo>
                    <a:pt x="88" y="362"/>
                  </a:lnTo>
                  <a:lnTo>
                    <a:pt x="88" y="360"/>
                  </a:lnTo>
                  <a:lnTo>
                    <a:pt x="90" y="360"/>
                  </a:lnTo>
                  <a:lnTo>
                    <a:pt x="90" y="360"/>
                  </a:lnTo>
                  <a:lnTo>
                    <a:pt x="90" y="362"/>
                  </a:lnTo>
                  <a:lnTo>
                    <a:pt x="90" y="365"/>
                  </a:lnTo>
                  <a:lnTo>
                    <a:pt x="90" y="365"/>
                  </a:lnTo>
                  <a:lnTo>
                    <a:pt x="90" y="365"/>
                  </a:lnTo>
                  <a:lnTo>
                    <a:pt x="90" y="367"/>
                  </a:lnTo>
                  <a:lnTo>
                    <a:pt x="90" y="367"/>
                  </a:lnTo>
                  <a:lnTo>
                    <a:pt x="88" y="367"/>
                  </a:lnTo>
                  <a:lnTo>
                    <a:pt x="88" y="370"/>
                  </a:lnTo>
                  <a:lnTo>
                    <a:pt x="88" y="367"/>
                  </a:lnTo>
                  <a:lnTo>
                    <a:pt x="88" y="367"/>
                  </a:lnTo>
                  <a:lnTo>
                    <a:pt x="88" y="365"/>
                  </a:lnTo>
                  <a:lnTo>
                    <a:pt x="88" y="365"/>
                  </a:lnTo>
                  <a:lnTo>
                    <a:pt x="86" y="365"/>
                  </a:lnTo>
                  <a:lnTo>
                    <a:pt x="86" y="365"/>
                  </a:lnTo>
                  <a:lnTo>
                    <a:pt x="83" y="365"/>
                  </a:lnTo>
                  <a:lnTo>
                    <a:pt x="83" y="367"/>
                  </a:lnTo>
                  <a:lnTo>
                    <a:pt x="86" y="370"/>
                  </a:lnTo>
                  <a:lnTo>
                    <a:pt x="83" y="370"/>
                  </a:lnTo>
                  <a:lnTo>
                    <a:pt x="83" y="370"/>
                  </a:lnTo>
                  <a:lnTo>
                    <a:pt x="81" y="367"/>
                  </a:lnTo>
                  <a:lnTo>
                    <a:pt x="81" y="367"/>
                  </a:lnTo>
                  <a:lnTo>
                    <a:pt x="78" y="367"/>
                  </a:lnTo>
                  <a:lnTo>
                    <a:pt x="78" y="367"/>
                  </a:lnTo>
                  <a:lnTo>
                    <a:pt x="78" y="370"/>
                  </a:lnTo>
                  <a:lnTo>
                    <a:pt x="81" y="367"/>
                  </a:lnTo>
                  <a:lnTo>
                    <a:pt x="81" y="370"/>
                  </a:lnTo>
                  <a:lnTo>
                    <a:pt x="81" y="370"/>
                  </a:lnTo>
                  <a:lnTo>
                    <a:pt x="81" y="370"/>
                  </a:lnTo>
                  <a:lnTo>
                    <a:pt x="81" y="372"/>
                  </a:lnTo>
                  <a:lnTo>
                    <a:pt x="81" y="374"/>
                  </a:lnTo>
                  <a:lnTo>
                    <a:pt x="83" y="377"/>
                  </a:lnTo>
                  <a:lnTo>
                    <a:pt x="83" y="377"/>
                  </a:lnTo>
                  <a:lnTo>
                    <a:pt x="86" y="377"/>
                  </a:lnTo>
                  <a:lnTo>
                    <a:pt x="86" y="379"/>
                  </a:lnTo>
                  <a:lnTo>
                    <a:pt x="86" y="379"/>
                  </a:lnTo>
                  <a:lnTo>
                    <a:pt x="86" y="381"/>
                  </a:lnTo>
                  <a:lnTo>
                    <a:pt x="86" y="381"/>
                  </a:lnTo>
                  <a:lnTo>
                    <a:pt x="86" y="381"/>
                  </a:lnTo>
                  <a:lnTo>
                    <a:pt x="86" y="381"/>
                  </a:lnTo>
                  <a:lnTo>
                    <a:pt x="86" y="381"/>
                  </a:lnTo>
                  <a:lnTo>
                    <a:pt x="83" y="381"/>
                  </a:lnTo>
                  <a:lnTo>
                    <a:pt x="83" y="381"/>
                  </a:lnTo>
                  <a:lnTo>
                    <a:pt x="83" y="384"/>
                  </a:lnTo>
                  <a:lnTo>
                    <a:pt x="83" y="384"/>
                  </a:lnTo>
                  <a:lnTo>
                    <a:pt x="86" y="384"/>
                  </a:lnTo>
                  <a:lnTo>
                    <a:pt x="88" y="386"/>
                  </a:lnTo>
                  <a:lnTo>
                    <a:pt x="88" y="386"/>
                  </a:lnTo>
                  <a:lnTo>
                    <a:pt x="88" y="386"/>
                  </a:lnTo>
                  <a:lnTo>
                    <a:pt x="90" y="389"/>
                  </a:lnTo>
                  <a:lnTo>
                    <a:pt x="90" y="389"/>
                  </a:lnTo>
                  <a:lnTo>
                    <a:pt x="88" y="389"/>
                  </a:lnTo>
                  <a:lnTo>
                    <a:pt x="88" y="389"/>
                  </a:lnTo>
                  <a:lnTo>
                    <a:pt x="88" y="389"/>
                  </a:lnTo>
                  <a:lnTo>
                    <a:pt x="88" y="391"/>
                  </a:lnTo>
                  <a:lnTo>
                    <a:pt x="88" y="391"/>
                  </a:lnTo>
                  <a:lnTo>
                    <a:pt x="86" y="391"/>
                  </a:lnTo>
                  <a:lnTo>
                    <a:pt x="86" y="391"/>
                  </a:lnTo>
                  <a:lnTo>
                    <a:pt x="86" y="393"/>
                  </a:lnTo>
                  <a:lnTo>
                    <a:pt x="86" y="393"/>
                  </a:lnTo>
                  <a:lnTo>
                    <a:pt x="86" y="396"/>
                  </a:lnTo>
                  <a:lnTo>
                    <a:pt x="88" y="396"/>
                  </a:lnTo>
                  <a:lnTo>
                    <a:pt x="88" y="398"/>
                  </a:lnTo>
                  <a:lnTo>
                    <a:pt x="90" y="398"/>
                  </a:lnTo>
                  <a:lnTo>
                    <a:pt x="90" y="396"/>
                  </a:lnTo>
                  <a:lnTo>
                    <a:pt x="93" y="396"/>
                  </a:lnTo>
                  <a:lnTo>
                    <a:pt x="93" y="396"/>
                  </a:lnTo>
                  <a:lnTo>
                    <a:pt x="93" y="398"/>
                  </a:lnTo>
                  <a:lnTo>
                    <a:pt x="93" y="398"/>
                  </a:lnTo>
                  <a:lnTo>
                    <a:pt x="95" y="398"/>
                  </a:lnTo>
                  <a:lnTo>
                    <a:pt x="95" y="398"/>
                  </a:lnTo>
                  <a:lnTo>
                    <a:pt x="95" y="398"/>
                  </a:lnTo>
                  <a:lnTo>
                    <a:pt x="97" y="400"/>
                  </a:lnTo>
                  <a:lnTo>
                    <a:pt x="97" y="400"/>
                  </a:lnTo>
                  <a:lnTo>
                    <a:pt x="100" y="400"/>
                  </a:lnTo>
                  <a:lnTo>
                    <a:pt x="100" y="400"/>
                  </a:lnTo>
                  <a:lnTo>
                    <a:pt x="97" y="398"/>
                  </a:lnTo>
                  <a:lnTo>
                    <a:pt x="95" y="396"/>
                  </a:lnTo>
                  <a:lnTo>
                    <a:pt x="93" y="396"/>
                  </a:lnTo>
                  <a:lnTo>
                    <a:pt x="95" y="393"/>
                  </a:lnTo>
                  <a:lnTo>
                    <a:pt x="97" y="396"/>
                  </a:lnTo>
                  <a:lnTo>
                    <a:pt x="100" y="398"/>
                  </a:lnTo>
                  <a:lnTo>
                    <a:pt x="102" y="400"/>
                  </a:lnTo>
                  <a:lnTo>
                    <a:pt x="102" y="400"/>
                  </a:lnTo>
                  <a:lnTo>
                    <a:pt x="104" y="400"/>
                  </a:lnTo>
                  <a:lnTo>
                    <a:pt x="107" y="403"/>
                  </a:lnTo>
                  <a:lnTo>
                    <a:pt x="109" y="403"/>
                  </a:lnTo>
                  <a:lnTo>
                    <a:pt x="112" y="405"/>
                  </a:lnTo>
                  <a:lnTo>
                    <a:pt x="112" y="405"/>
                  </a:lnTo>
                  <a:lnTo>
                    <a:pt x="112" y="405"/>
                  </a:lnTo>
                  <a:lnTo>
                    <a:pt x="114" y="405"/>
                  </a:lnTo>
                  <a:lnTo>
                    <a:pt x="114" y="405"/>
                  </a:lnTo>
                  <a:lnTo>
                    <a:pt x="116" y="405"/>
                  </a:lnTo>
                  <a:lnTo>
                    <a:pt x="116" y="405"/>
                  </a:lnTo>
                  <a:lnTo>
                    <a:pt x="119" y="405"/>
                  </a:lnTo>
                  <a:lnTo>
                    <a:pt x="119" y="407"/>
                  </a:lnTo>
                  <a:lnTo>
                    <a:pt x="119" y="410"/>
                  </a:lnTo>
                  <a:lnTo>
                    <a:pt x="119" y="410"/>
                  </a:lnTo>
                  <a:lnTo>
                    <a:pt x="121" y="410"/>
                  </a:lnTo>
                  <a:lnTo>
                    <a:pt x="131" y="412"/>
                  </a:lnTo>
                  <a:lnTo>
                    <a:pt x="135" y="415"/>
                  </a:lnTo>
                  <a:lnTo>
                    <a:pt x="135" y="415"/>
                  </a:lnTo>
                  <a:lnTo>
                    <a:pt x="140" y="415"/>
                  </a:lnTo>
                  <a:lnTo>
                    <a:pt x="140" y="415"/>
                  </a:lnTo>
                  <a:lnTo>
                    <a:pt x="145" y="417"/>
                  </a:lnTo>
                  <a:lnTo>
                    <a:pt x="149" y="417"/>
                  </a:lnTo>
                  <a:lnTo>
                    <a:pt x="149" y="417"/>
                  </a:lnTo>
                  <a:lnTo>
                    <a:pt x="149" y="419"/>
                  </a:lnTo>
                  <a:lnTo>
                    <a:pt x="149" y="419"/>
                  </a:lnTo>
                  <a:lnTo>
                    <a:pt x="149" y="419"/>
                  </a:lnTo>
                  <a:lnTo>
                    <a:pt x="149" y="422"/>
                  </a:lnTo>
                  <a:lnTo>
                    <a:pt x="152" y="422"/>
                  </a:lnTo>
                  <a:lnTo>
                    <a:pt x="154" y="422"/>
                  </a:lnTo>
                  <a:lnTo>
                    <a:pt x="154" y="422"/>
                  </a:lnTo>
                  <a:lnTo>
                    <a:pt x="154" y="422"/>
                  </a:lnTo>
                  <a:lnTo>
                    <a:pt x="157" y="424"/>
                  </a:lnTo>
                  <a:lnTo>
                    <a:pt x="157" y="424"/>
                  </a:lnTo>
                  <a:lnTo>
                    <a:pt x="159" y="424"/>
                  </a:lnTo>
                  <a:lnTo>
                    <a:pt x="161" y="424"/>
                  </a:lnTo>
                  <a:lnTo>
                    <a:pt x="161" y="424"/>
                  </a:lnTo>
                  <a:lnTo>
                    <a:pt x="166" y="426"/>
                  </a:lnTo>
                  <a:lnTo>
                    <a:pt x="168" y="429"/>
                  </a:lnTo>
                  <a:lnTo>
                    <a:pt x="168" y="431"/>
                  </a:lnTo>
                  <a:lnTo>
                    <a:pt x="171" y="431"/>
                  </a:lnTo>
                  <a:lnTo>
                    <a:pt x="171" y="433"/>
                  </a:lnTo>
                  <a:lnTo>
                    <a:pt x="171" y="433"/>
                  </a:lnTo>
                  <a:lnTo>
                    <a:pt x="173" y="433"/>
                  </a:lnTo>
                  <a:lnTo>
                    <a:pt x="173" y="433"/>
                  </a:lnTo>
                  <a:lnTo>
                    <a:pt x="173" y="433"/>
                  </a:lnTo>
                  <a:lnTo>
                    <a:pt x="173" y="433"/>
                  </a:lnTo>
                  <a:lnTo>
                    <a:pt x="173" y="433"/>
                  </a:lnTo>
                  <a:lnTo>
                    <a:pt x="173" y="433"/>
                  </a:lnTo>
                  <a:lnTo>
                    <a:pt x="175" y="433"/>
                  </a:lnTo>
                  <a:lnTo>
                    <a:pt x="175" y="436"/>
                  </a:lnTo>
                  <a:lnTo>
                    <a:pt x="180" y="441"/>
                  </a:lnTo>
                  <a:lnTo>
                    <a:pt x="180" y="441"/>
                  </a:lnTo>
                  <a:lnTo>
                    <a:pt x="180" y="441"/>
                  </a:lnTo>
                  <a:lnTo>
                    <a:pt x="180" y="441"/>
                  </a:lnTo>
                  <a:lnTo>
                    <a:pt x="183" y="443"/>
                  </a:lnTo>
                  <a:lnTo>
                    <a:pt x="185" y="443"/>
                  </a:lnTo>
                  <a:lnTo>
                    <a:pt x="185" y="445"/>
                  </a:lnTo>
                  <a:lnTo>
                    <a:pt x="185" y="445"/>
                  </a:lnTo>
                  <a:lnTo>
                    <a:pt x="187" y="448"/>
                  </a:lnTo>
                  <a:lnTo>
                    <a:pt x="187" y="448"/>
                  </a:lnTo>
                  <a:lnTo>
                    <a:pt x="187" y="448"/>
                  </a:lnTo>
                  <a:lnTo>
                    <a:pt x="190" y="450"/>
                  </a:lnTo>
                  <a:lnTo>
                    <a:pt x="194" y="455"/>
                  </a:lnTo>
                  <a:lnTo>
                    <a:pt x="197" y="460"/>
                  </a:lnTo>
                  <a:lnTo>
                    <a:pt x="197" y="460"/>
                  </a:lnTo>
                  <a:lnTo>
                    <a:pt x="199" y="464"/>
                  </a:lnTo>
                  <a:lnTo>
                    <a:pt x="204" y="467"/>
                  </a:lnTo>
                  <a:lnTo>
                    <a:pt x="204" y="469"/>
                  </a:lnTo>
                  <a:lnTo>
                    <a:pt x="206" y="469"/>
                  </a:lnTo>
                  <a:lnTo>
                    <a:pt x="206" y="469"/>
                  </a:lnTo>
                  <a:lnTo>
                    <a:pt x="206" y="471"/>
                  </a:lnTo>
                  <a:lnTo>
                    <a:pt x="206" y="471"/>
                  </a:lnTo>
                  <a:lnTo>
                    <a:pt x="206" y="471"/>
                  </a:lnTo>
                  <a:lnTo>
                    <a:pt x="206" y="471"/>
                  </a:lnTo>
                  <a:lnTo>
                    <a:pt x="206" y="474"/>
                  </a:lnTo>
                  <a:lnTo>
                    <a:pt x="209" y="474"/>
                  </a:lnTo>
                  <a:lnTo>
                    <a:pt x="209" y="474"/>
                  </a:lnTo>
                  <a:lnTo>
                    <a:pt x="209" y="474"/>
                  </a:lnTo>
                  <a:lnTo>
                    <a:pt x="216" y="486"/>
                  </a:lnTo>
                  <a:lnTo>
                    <a:pt x="220" y="493"/>
                  </a:lnTo>
                  <a:lnTo>
                    <a:pt x="220" y="495"/>
                  </a:lnTo>
                  <a:lnTo>
                    <a:pt x="220" y="495"/>
                  </a:lnTo>
                  <a:lnTo>
                    <a:pt x="223" y="495"/>
                  </a:lnTo>
                  <a:lnTo>
                    <a:pt x="223" y="497"/>
                  </a:lnTo>
                  <a:lnTo>
                    <a:pt x="223" y="497"/>
                  </a:lnTo>
                  <a:lnTo>
                    <a:pt x="223" y="497"/>
                  </a:lnTo>
                  <a:lnTo>
                    <a:pt x="225" y="500"/>
                  </a:lnTo>
                  <a:lnTo>
                    <a:pt x="225" y="500"/>
                  </a:lnTo>
                  <a:lnTo>
                    <a:pt x="225" y="505"/>
                  </a:lnTo>
                  <a:lnTo>
                    <a:pt x="225" y="505"/>
                  </a:lnTo>
                  <a:lnTo>
                    <a:pt x="225" y="507"/>
                  </a:lnTo>
                  <a:lnTo>
                    <a:pt x="228" y="509"/>
                  </a:lnTo>
                  <a:lnTo>
                    <a:pt x="228" y="514"/>
                  </a:lnTo>
                  <a:lnTo>
                    <a:pt x="230" y="516"/>
                  </a:lnTo>
                  <a:lnTo>
                    <a:pt x="232" y="521"/>
                  </a:lnTo>
                  <a:lnTo>
                    <a:pt x="235" y="523"/>
                  </a:lnTo>
                  <a:lnTo>
                    <a:pt x="235" y="526"/>
                  </a:lnTo>
                  <a:lnTo>
                    <a:pt x="235" y="526"/>
                  </a:lnTo>
                  <a:lnTo>
                    <a:pt x="235" y="528"/>
                  </a:lnTo>
                  <a:lnTo>
                    <a:pt x="237" y="531"/>
                  </a:lnTo>
                  <a:lnTo>
                    <a:pt x="237" y="533"/>
                  </a:lnTo>
                  <a:lnTo>
                    <a:pt x="239" y="542"/>
                  </a:lnTo>
                  <a:lnTo>
                    <a:pt x="242" y="547"/>
                  </a:lnTo>
                  <a:lnTo>
                    <a:pt x="242" y="549"/>
                  </a:lnTo>
                  <a:lnTo>
                    <a:pt x="242" y="549"/>
                  </a:lnTo>
                  <a:lnTo>
                    <a:pt x="242" y="552"/>
                  </a:lnTo>
                  <a:lnTo>
                    <a:pt x="242" y="552"/>
                  </a:lnTo>
                  <a:lnTo>
                    <a:pt x="244" y="554"/>
                  </a:lnTo>
                  <a:lnTo>
                    <a:pt x="244" y="554"/>
                  </a:lnTo>
                  <a:lnTo>
                    <a:pt x="244" y="557"/>
                  </a:lnTo>
                  <a:lnTo>
                    <a:pt x="244" y="559"/>
                  </a:lnTo>
                  <a:lnTo>
                    <a:pt x="246" y="561"/>
                  </a:lnTo>
                  <a:lnTo>
                    <a:pt x="246" y="561"/>
                  </a:lnTo>
                  <a:lnTo>
                    <a:pt x="246" y="564"/>
                  </a:lnTo>
                  <a:lnTo>
                    <a:pt x="246" y="566"/>
                  </a:lnTo>
                  <a:lnTo>
                    <a:pt x="246" y="568"/>
                  </a:lnTo>
                  <a:lnTo>
                    <a:pt x="246" y="573"/>
                  </a:lnTo>
                  <a:lnTo>
                    <a:pt x="246" y="573"/>
                  </a:lnTo>
                  <a:lnTo>
                    <a:pt x="246" y="580"/>
                  </a:lnTo>
                  <a:lnTo>
                    <a:pt x="249" y="580"/>
                  </a:lnTo>
                  <a:lnTo>
                    <a:pt x="249" y="583"/>
                  </a:lnTo>
                  <a:lnTo>
                    <a:pt x="249" y="590"/>
                  </a:lnTo>
                  <a:lnTo>
                    <a:pt x="249" y="592"/>
                  </a:lnTo>
                  <a:lnTo>
                    <a:pt x="246" y="594"/>
                  </a:lnTo>
                  <a:lnTo>
                    <a:pt x="246" y="597"/>
                  </a:lnTo>
                  <a:lnTo>
                    <a:pt x="244" y="597"/>
                  </a:lnTo>
                  <a:lnTo>
                    <a:pt x="244" y="599"/>
                  </a:lnTo>
                  <a:lnTo>
                    <a:pt x="244" y="599"/>
                  </a:lnTo>
                  <a:lnTo>
                    <a:pt x="244" y="599"/>
                  </a:lnTo>
                  <a:lnTo>
                    <a:pt x="244" y="602"/>
                  </a:lnTo>
                  <a:lnTo>
                    <a:pt x="244" y="602"/>
                  </a:lnTo>
                  <a:lnTo>
                    <a:pt x="244" y="604"/>
                  </a:lnTo>
                  <a:lnTo>
                    <a:pt x="242" y="609"/>
                  </a:lnTo>
                  <a:lnTo>
                    <a:pt x="239" y="620"/>
                  </a:lnTo>
                  <a:lnTo>
                    <a:pt x="235" y="628"/>
                  </a:lnTo>
                  <a:lnTo>
                    <a:pt x="235" y="632"/>
                  </a:lnTo>
                  <a:lnTo>
                    <a:pt x="235" y="630"/>
                  </a:lnTo>
                  <a:lnTo>
                    <a:pt x="237" y="630"/>
                  </a:lnTo>
                  <a:lnTo>
                    <a:pt x="237" y="628"/>
                  </a:lnTo>
                  <a:lnTo>
                    <a:pt x="237" y="628"/>
                  </a:lnTo>
                  <a:lnTo>
                    <a:pt x="239" y="628"/>
                  </a:lnTo>
                  <a:lnTo>
                    <a:pt x="239" y="628"/>
                  </a:lnTo>
                  <a:lnTo>
                    <a:pt x="239" y="630"/>
                  </a:lnTo>
                  <a:lnTo>
                    <a:pt x="237" y="632"/>
                  </a:lnTo>
                  <a:lnTo>
                    <a:pt x="237" y="635"/>
                  </a:lnTo>
                  <a:lnTo>
                    <a:pt x="235" y="639"/>
                  </a:lnTo>
                  <a:lnTo>
                    <a:pt x="220" y="665"/>
                  </a:lnTo>
                  <a:lnTo>
                    <a:pt x="220" y="665"/>
                  </a:lnTo>
                  <a:lnTo>
                    <a:pt x="220" y="665"/>
                  </a:lnTo>
                  <a:lnTo>
                    <a:pt x="218" y="675"/>
                  </a:lnTo>
                  <a:lnTo>
                    <a:pt x="216" y="677"/>
                  </a:lnTo>
                  <a:lnTo>
                    <a:pt x="213" y="680"/>
                  </a:lnTo>
                  <a:lnTo>
                    <a:pt x="209" y="687"/>
                  </a:lnTo>
                  <a:lnTo>
                    <a:pt x="206" y="687"/>
                  </a:lnTo>
                  <a:lnTo>
                    <a:pt x="206" y="687"/>
                  </a:lnTo>
                  <a:lnTo>
                    <a:pt x="201" y="692"/>
                  </a:lnTo>
                  <a:lnTo>
                    <a:pt x="199" y="699"/>
                  </a:lnTo>
                  <a:lnTo>
                    <a:pt x="199" y="699"/>
                  </a:lnTo>
                  <a:lnTo>
                    <a:pt x="199" y="699"/>
                  </a:lnTo>
                  <a:lnTo>
                    <a:pt x="197" y="701"/>
                  </a:lnTo>
                  <a:lnTo>
                    <a:pt x="194" y="703"/>
                  </a:lnTo>
                  <a:lnTo>
                    <a:pt x="194" y="706"/>
                  </a:lnTo>
                  <a:lnTo>
                    <a:pt x="194" y="706"/>
                  </a:lnTo>
                  <a:lnTo>
                    <a:pt x="192" y="706"/>
                  </a:lnTo>
                  <a:lnTo>
                    <a:pt x="190" y="710"/>
                  </a:lnTo>
                  <a:lnTo>
                    <a:pt x="187" y="710"/>
                  </a:lnTo>
                  <a:lnTo>
                    <a:pt x="185" y="713"/>
                  </a:lnTo>
                  <a:lnTo>
                    <a:pt x="185" y="713"/>
                  </a:lnTo>
                  <a:lnTo>
                    <a:pt x="183" y="715"/>
                  </a:lnTo>
                  <a:lnTo>
                    <a:pt x="183" y="718"/>
                  </a:lnTo>
                  <a:lnTo>
                    <a:pt x="180" y="718"/>
                  </a:lnTo>
                  <a:lnTo>
                    <a:pt x="178" y="720"/>
                  </a:lnTo>
                  <a:lnTo>
                    <a:pt x="173" y="722"/>
                  </a:lnTo>
                  <a:lnTo>
                    <a:pt x="173" y="725"/>
                  </a:lnTo>
                  <a:lnTo>
                    <a:pt x="171" y="729"/>
                  </a:lnTo>
                  <a:lnTo>
                    <a:pt x="171" y="729"/>
                  </a:lnTo>
                  <a:lnTo>
                    <a:pt x="154" y="739"/>
                  </a:lnTo>
                  <a:lnTo>
                    <a:pt x="154" y="741"/>
                  </a:lnTo>
                  <a:lnTo>
                    <a:pt x="154" y="741"/>
                  </a:lnTo>
                  <a:lnTo>
                    <a:pt x="152" y="741"/>
                  </a:lnTo>
                  <a:lnTo>
                    <a:pt x="152" y="741"/>
                  </a:lnTo>
                  <a:lnTo>
                    <a:pt x="149" y="744"/>
                  </a:lnTo>
                  <a:lnTo>
                    <a:pt x="147" y="744"/>
                  </a:lnTo>
                  <a:lnTo>
                    <a:pt x="147" y="746"/>
                  </a:lnTo>
                  <a:lnTo>
                    <a:pt x="145" y="746"/>
                  </a:lnTo>
                  <a:lnTo>
                    <a:pt x="145" y="746"/>
                  </a:lnTo>
                  <a:lnTo>
                    <a:pt x="145" y="746"/>
                  </a:lnTo>
                  <a:lnTo>
                    <a:pt x="142" y="748"/>
                  </a:lnTo>
                  <a:lnTo>
                    <a:pt x="142" y="748"/>
                  </a:lnTo>
                  <a:lnTo>
                    <a:pt x="140" y="751"/>
                  </a:lnTo>
                  <a:lnTo>
                    <a:pt x="140" y="751"/>
                  </a:lnTo>
                  <a:lnTo>
                    <a:pt x="140" y="751"/>
                  </a:lnTo>
                  <a:lnTo>
                    <a:pt x="140" y="748"/>
                  </a:lnTo>
                  <a:lnTo>
                    <a:pt x="140" y="748"/>
                  </a:lnTo>
                  <a:lnTo>
                    <a:pt x="140" y="748"/>
                  </a:lnTo>
                  <a:lnTo>
                    <a:pt x="140" y="748"/>
                  </a:lnTo>
                  <a:lnTo>
                    <a:pt x="140" y="748"/>
                  </a:lnTo>
                  <a:lnTo>
                    <a:pt x="140" y="751"/>
                  </a:lnTo>
                  <a:lnTo>
                    <a:pt x="140" y="751"/>
                  </a:lnTo>
                  <a:lnTo>
                    <a:pt x="140" y="753"/>
                  </a:lnTo>
                  <a:lnTo>
                    <a:pt x="140" y="753"/>
                  </a:lnTo>
                  <a:lnTo>
                    <a:pt x="138" y="753"/>
                  </a:lnTo>
                  <a:lnTo>
                    <a:pt x="135" y="755"/>
                  </a:lnTo>
                  <a:lnTo>
                    <a:pt x="135" y="758"/>
                  </a:lnTo>
                  <a:lnTo>
                    <a:pt x="135" y="758"/>
                  </a:lnTo>
                  <a:lnTo>
                    <a:pt x="138" y="755"/>
                  </a:lnTo>
                  <a:lnTo>
                    <a:pt x="140" y="755"/>
                  </a:lnTo>
                  <a:lnTo>
                    <a:pt x="138" y="755"/>
                  </a:lnTo>
                  <a:lnTo>
                    <a:pt x="140" y="755"/>
                  </a:lnTo>
                  <a:lnTo>
                    <a:pt x="140" y="755"/>
                  </a:lnTo>
                  <a:lnTo>
                    <a:pt x="140" y="755"/>
                  </a:lnTo>
                  <a:lnTo>
                    <a:pt x="140" y="755"/>
                  </a:lnTo>
                  <a:lnTo>
                    <a:pt x="140" y="758"/>
                  </a:lnTo>
                  <a:lnTo>
                    <a:pt x="140" y="758"/>
                  </a:lnTo>
                  <a:lnTo>
                    <a:pt x="145" y="758"/>
                  </a:lnTo>
                  <a:lnTo>
                    <a:pt x="145" y="758"/>
                  </a:lnTo>
                  <a:lnTo>
                    <a:pt x="145" y="760"/>
                  </a:lnTo>
                  <a:lnTo>
                    <a:pt x="145" y="760"/>
                  </a:lnTo>
                  <a:lnTo>
                    <a:pt x="142" y="763"/>
                  </a:lnTo>
                  <a:lnTo>
                    <a:pt x="145" y="763"/>
                  </a:lnTo>
                  <a:lnTo>
                    <a:pt x="145" y="763"/>
                  </a:lnTo>
                  <a:lnTo>
                    <a:pt x="145" y="760"/>
                  </a:lnTo>
                  <a:lnTo>
                    <a:pt x="145" y="760"/>
                  </a:lnTo>
                  <a:lnTo>
                    <a:pt x="145" y="760"/>
                  </a:lnTo>
                  <a:lnTo>
                    <a:pt x="145" y="760"/>
                  </a:lnTo>
                  <a:lnTo>
                    <a:pt x="145" y="760"/>
                  </a:lnTo>
                  <a:lnTo>
                    <a:pt x="145" y="760"/>
                  </a:lnTo>
                  <a:lnTo>
                    <a:pt x="147" y="758"/>
                  </a:lnTo>
                  <a:lnTo>
                    <a:pt x="147" y="758"/>
                  </a:lnTo>
                  <a:lnTo>
                    <a:pt x="149" y="760"/>
                  </a:lnTo>
                  <a:lnTo>
                    <a:pt x="149" y="760"/>
                  </a:lnTo>
                  <a:lnTo>
                    <a:pt x="147" y="763"/>
                  </a:lnTo>
                  <a:lnTo>
                    <a:pt x="145" y="763"/>
                  </a:lnTo>
                  <a:lnTo>
                    <a:pt x="145" y="763"/>
                  </a:lnTo>
                  <a:lnTo>
                    <a:pt x="147" y="763"/>
                  </a:lnTo>
                  <a:lnTo>
                    <a:pt x="149" y="765"/>
                  </a:lnTo>
                  <a:lnTo>
                    <a:pt x="149" y="767"/>
                  </a:lnTo>
                  <a:lnTo>
                    <a:pt x="149" y="767"/>
                  </a:lnTo>
                  <a:lnTo>
                    <a:pt x="149" y="767"/>
                  </a:lnTo>
                  <a:lnTo>
                    <a:pt x="149" y="767"/>
                  </a:lnTo>
                  <a:lnTo>
                    <a:pt x="152" y="767"/>
                  </a:lnTo>
                  <a:lnTo>
                    <a:pt x="152" y="767"/>
                  </a:lnTo>
                  <a:lnTo>
                    <a:pt x="152" y="767"/>
                  </a:lnTo>
                  <a:lnTo>
                    <a:pt x="152" y="770"/>
                  </a:lnTo>
                  <a:lnTo>
                    <a:pt x="152" y="770"/>
                  </a:lnTo>
                  <a:lnTo>
                    <a:pt x="154" y="770"/>
                  </a:lnTo>
                  <a:lnTo>
                    <a:pt x="154" y="770"/>
                  </a:lnTo>
                  <a:lnTo>
                    <a:pt x="154" y="772"/>
                  </a:lnTo>
                  <a:lnTo>
                    <a:pt x="154" y="774"/>
                  </a:lnTo>
                  <a:lnTo>
                    <a:pt x="154" y="774"/>
                  </a:lnTo>
                  <a:lnTo>
                    <a:pt x="157" y="774"/>
                  </a:lnTo>
                  <a:lnTo>
                    <a:pt x="157" y="774"/>
                  </a:lnTo>
                  <a:lnTo>
                    <a:pt x="157" y="774"/>
                  </a:lnTo>
                  <a:lnTo>
                    <a:pt x="154" y="774"/>
                  </a:lnTo>
                  <a:lnTo>
                    <a:pt x="154" y="774"/>
                  </a:lnTo>
                  <a:lnTo>
                    <a:pt x="154" y="777"/>
                  </a:lnTo>
                  <a:lnTo>
                    <a:pt x="154" y="777"/>
                  </a:lnTo>
                  <a:lnTo>
                    <a:pt x="157" y="777"/>
                  </a:lnTo>
                  <a:lnTo>
                    <a:pt x="154" y="777"/>
                  </a:lnTo>
                  <a:lnTo>
                    <a:pt x="154" y="777"/>
                  </a:lnTo>
                  <a:lnTo>
                    <a:pt x="154" y="779"/>
                  </a:lnTo>
                  <a:lnTo>
                    <a:pt x="154" y="779"/>
                  </a:lnTo>
                  <a:lnTo>
                    <a:pt x="157" y="779"/>
                  </a:lnTo>
                  <a:lnTo>
                    <a:pt x="159" y="779"/>
                  </a:lnTo>
                  <a:lnTo>
                    <a:pt x="159" y="781"/>
                  </a:lnTo>
                  <a:lnTo>
                    <a:pt x="159" y="784"/>
                  </a:lnTo>
                  <a:lnTo>
                    <a:pt x="161" y="784"/>
                  </a:lnTo>
                  <a:lnTo>
                    <a:pt x="161" y="784"/>
                  </a:lnTo>
                  <a:lnTo>
                    <a:pt x="161" y="784"/>
                  </a:lnTo>
                  <a:lnTo>
                    <a:pt x="161" y="784"/>
                  </a:lnTo>
                  <a:lnTo>
                    <a:pt x="161" y="784"/>
                  </a:lnTo>
                  <a:lnTo>
                    <a:pt x="161" y="786"/>
                  </a:lnTo>
                  <a:lnTo>
                    <a:pt x="164" y="786"/>
                  </a:lnTo>
                  <a:lnTo>
                    <a:pt x="168" y="786"/>
                  </a:lnTo>
                  <a:lnTo>
                    <a:pt x="168" y="786"/>
                  </a:lnTo>
                  <a:lnTo>
                    <a:pt x="168" y="786"/>
                  </a:lnTo>
                  <a:lnTo>
                    <a:pt x="168" y="786"/>
                  </a:lnTo>
                  <a:lnTo>
                    <a:pt x="168" y="786"/>
                  </a:lnTo>
                  <a:lnTo>
                    <a:pt x="166" y="786"/>
                  </a:lnTo>
                  <a:lnTo>
                    <a:pt x="166" y="789"/>
                  </a:lnTo>
                  <a:lnTo>
                    <a:pt x="168" y="789"/>
                  </a:lnTo>
                  <a:lnTo>
                    <a:pt x="168" y="789"/>
                  </a:lnTo>
                  <a:lnTo>
                    <a:pt x="166" y="791"/>
                  </a:lnTo>
                  <a:lnTo>
                    <a:pt x="166" y="791"/>
                  </a:lnTo>
                  <a:lnTo>
                    <a:pt x="166" y="793"/>
                  </a:lnTo>
                  <a:lnTo>
                    <a:pt x="166" y="791"/>
                  </a:lnTo>
                  <a:lnTo>
                    <a:pt x="168" y="791"/>
                  </a:lnTo>
                  <a:lnTo>
                    <a:pt x="171" y="791"/>
                  </a:lnTo>
                  <a:lnTo>
                    <a:pt x="171" y="793"/>
                  </a:lnTo>
                  <a:lnTo>
                    <a:pt x="173" y="793"/>
                  </a:lnTo>
                  <a:lnTo>
                    <a:pt x="173" y="793"/>
                  </a:lnTo>
                  <a:lnTo>
                    <a:pt x="173" y="791"/>
                  </a:lnTo>
                  <a:lnTo>
                    <a:pt x="173" y="793"/>
                  </a:lnTo>
                  <a:lnTo>
                    <a:pt x="175" y="793"/>
                  </a:lnTo>
                  <a:lnTo>
                    <a:pt x="178" y="791"/>
                  </a:lnTo>
                  <a:lnTo>
                    <a:pt x="180" y="789"/>
                  </a:lnTo>
                  <a:lnTo>
                    <a:pt x="183" y="789"/>
                  </a:lnTo>
                  <a:lnTo>
                    <a:pt x="183" y="789"/>
                  </a:lnTo>
                  <a:lnTo>
                    <a:pt x="183" y="789"/>
                  </a:lnTo>
                  <a:lnTo>
                    <a:pt x="183" y="791"/>
                  </a:lnTo>
                  <a:lnTo>
                    <a:pt x="183" y="791"/>
                  </a:lnTo>
                  <a:lnTo>
                    <a:pt x="180" y="791"/>
                  </a:lnTo>
                  <a:lnTo>
                    <a:pt x="180" y="793"/>
                  </a:lnTo>
                  <a:lnTo>
                    <a:pt x="180" y="793"/>
                  </a:lnTo>
                  <a:lnTo>
                    <a:pt x="180" y="793"/>
                  </a:lnTo>
                  <a:lnTo>
                    <a:pt x="180" y="793"/>
                  </a:lnTo>
                  <a:lnTo>
                    <a:pt x="180" y="793"/>
                  </a:lnTo>
                  <a:lnTo>
                    <a:pt x="183" y="793"/>
                  </a:lnTo>
                  <a:lnTo>
                    <a:pt x="183" y="793"/>
                  </a:lnTo>
                  <a:lnTo>
                    <a:pt x="183" y="793"/>
                  </a:lnTo>
                  <a:lnTo>
                    <a:pt x="183" y="793"/>
                  </a:lnTo>
                  <a:lnTo>
                    <a:pt x="183" y="793"/>
                  </a:lnTo>
                  <a:lnTo>
                    <a:pt x="180" y="793"/>
                  </a:lnTo>
                  <a:lnTo>
                    <a:pt x="180" y="793"/>
                  </a:lnTo>
                  <a:lnTo>
                    <a:pt x="180" y="796"/>
                  </a:lnTo>
                  <a:lnTo>
                    <a:pt x="183" y="796"/>
                  </a:lnTo>
                  <a:lnTo>
                    <a:pt x="180" y="796"/>
                  </a:lnTo>
                  <a:lnTo>
                    <a:pt x="180" y="796"/>
                  </a:lnTo>
                  <a:lnTo>
                    <a:pt x="178" y="796"/>
                  </a:lnTo>
                  <a:lnTo>
                    <a:pt x="180" y="798"/>
                  </a:lnTo>
                  <a:lnTo>
                    <a:pt x="173" y="798"/>
                  </a:lnTo>
                  <a:lnTo>
                    <a:pt x="173" y="800"/>
                  </a:lnTo>
                  <a:lnTo>
                    <a:pt x="175" y="800"/>
                  </a:lnTo>
                  <a:lnTo>
                    <a:pt x="180" y="798"/>
                  </a:lnTo>
                  <a:lnTo>
                    <a:pt x="183" y="798"/>
                  </a:lnTo>
                  <a:lnTo>
                    <a:pt x="183" y="800"/>
                  </a:lnTo>
                  <a:lnTo>
                    <a:pt x="183" y="800"/>
                  </a:lnTo>
                  <a:lnTo>
                    <a:pt x="183" y="800"/>
                  </a:lnTo>
                  <a:lnTo>
                    <a:pt x="187" y="800"/>
                  </a:lnTo>
                  <a:lnTo>
                    <a:pt x="187" y="800"/>
                  </a:lnTo>
                  <a:lnTo>
                    <a:pt x="187" y="800"/>
                  </a:lnTo>
                  <a:lnTo>
                    <a:pt x="192" y="803"/>
                  </a:lnTo>
                  <a:lnTo>
                    <a:pt x="192" y="803"/>
                  </a:lnTo>
                  <a:lnTo>
                    <a:pt x="187" y="803"/>
                  </a:lnTo>
                  <a:lnTo>
                    <a:pt x="187" y="805"/>
                  </a:lnTo>
                  <a:lnTo>
                    <a:pt x="187" y="805"/>
                  </a:lnTo>
                  <a:lnTo>
                    <a:pt x="187" y="805"/>
                  </a:lnTo>
                  <a:lnTo>
                    <a:pt x="187" y="805"/>
                  </a:lnTo>
                  <a:lnTo>
                    <a:pt x="187" y="805"/>
                  </a:lnTo>
                  <a:lnTo>
                    <a:pt x="187" y="805"/>
                  </a:lnTo>
                  <a:lnTo>
                    <a:pt x="187" y="805"/>
                  </a:lnTo>
                  <a:lnTo>
                    <a:pt x="185" y="807"/>
                  </a:lnTo>
                  <a:lnTo>
                    <a:pt x="185" y="807"/>
                  </a:lnTo>
                  <a:lnTo>
                    <a:pt x="187" y="805"/>
                  </a:lnTo>
                  <a:lnTo>
                    <a:pt x="187" y="807"/>
                  </a:lnTo>
                  <a:lnTo>
                    <a:pt x="190" y="807"/>
                  </a:lnTo>
                  <a:lnTo>
                    <a:pt x="187" y="807"/>
                  </a:lnTo>
                  <a:lnTo>
                    <a:pt x="190" y="807"/>
                  </a:lnTo>
                  <a:lnTo>
                    <a:pt x="190" y="807"/>
                  </a:lnTo>
                  <a:lnTo>
                    <a:pt x="190" y="810"/>
                  </a:lnTo>
                  <a:lnTo>
                    <a:pt x="187" y="810"/>
                  </a:lnTo>
                  <a:lnTo>
                    <a:pt x="185" y="810"/>
                  </a:lnTo>
                  <a:lnTo>
                    <a:pt x="187" y="810"/>
                  </a:lnTo>
                  <a:lnTo>
                    <a:pt x="190" y="810"/>
                  </a:lnTo>
                  <a:lnTo>
                    <a:pt x="192" y="812"/>
                  </a:lnTo>
                  <a:lnTo>
                    <a:pt x="192" y="812"/>
                  </a:lnTo>
                  <a:lnTo>
                    <a:pt x="190" y="812"/>
                  </a:lnTo>
                  <a:lnTo>
                    <a:pt x="187" y="812"/>
                  </a:lnTo>
                  <a:lnTo>
                    <a:pt x="187" y="815"/>
                  </a:lnTo>
                  <a:lnTo>
                    <a:pt x="190" y="815"/>
                  </a:lnTo>
                  <a:lnTo>
                    <a:pt x="190" y="815"/>
                  </a:lnTo>
                  <a:lnTo>
                    <a:pt x="190" y="815"/>
                  </a:lnTo>
                  <a:lnTo>
                    <a:pt x="190" y="817"/>
                  </a:lnTo>
                  <a:lnTo>
                    <a:pt x="194" y="817"/>
                  </a:lnTo>
                  <a:lnTo>
                    <a:pt x="199" y="817"/>
                  </a:lnTo>
                  <a:lnTo>
                    <a:pt x="199" y="819"/>
                  </a:lnTo>
                  <a:lnTo>
                    <a:pt x="199" y="819"/>
                  </a:lnTo>
                  <a:lnTo>
                    <a:pt x="197" y="817"/>
                  </a:lnTo>
                  <a:lnTo>
                    <a:pt x="194" y="817"/>
                  </a:lnTo>
                  <a:lnTo>
                    <a:pt x="192" y="819"/>
                  </a:lnTo>
                  <a:lnTo>
                    <a:pt x="192" y="819"/>
                  </a:lnTo>
                  <a:lnTo>
                    <a:pt x="192" y="819"/>
                  </a:lnTo>
                  <a:lnTo>
                    <a:pt x="192" y="819"/>
                  </a:lnTo>
                  <a:lnTo>
                    <a:pt x="194" y="819"/>
                  </a:lnTo>
                  <a:lnTo>
                    <a:pt x="192" y="822"/>
                  </a:lnTo>
                  <a:lnTo>
                    <a:pt x="192" y="822"/>
                  </a:lnTo>
                  <a:lnTo>
                    <a:pt x="192" y="822"/>
                  </a:lnTo>
                  <a:lnTo>
                    <a:pt x="194" y="822"/>
                  </a:lnTo>
                  <a:lnTo>
                    <a:pt x="194" y="826"/>
                  </a:lnTo>
                  <a:lnTo>
                    <a:pt x="194" y="826"/>
                  </a:lnTo>
                  <a:lnTo>
                    <a:pt x="194" y="826"/>
                  </a:lnTo>
                  <a:lnTo>
                    <a:pt x="194" y="829"/>
                  </a:lnTo>
                  <a:lnTo>
                    <a:pt x="194" y="829"/>
                  </a:lnTo>
                  <a:lnTo>
                    <a:pt x="192" y="829"/>
                  </a:lnTo>
                  <a:lnTo>
                    <a:pt x="190" y="831"/>
                  </a:lnTo>
                  <a:lnTo>
                    <a:pt x="190" y="831"/>
                  </a:lnTo>
                  <a:lnTo>
                    <a:pt x="192" y="831"/>
                  </a:lnTo>
                  <a:lnTo>
                    <a:pt x="194" y="831"/>
                  </a:lnTo>
                  <a:lnTo>
                    <a:pt x="194" y="831"/>
                  </a:lnTo>
                  <a:lnTo>
                    <a:pt x="197" y="831"/>
                  </a:lnTo>
                  <a:lnTo>
                    <a:pt x="197" y="831"/>
                  </a:lnTo>
                  <a:lnTo>
                    <a:pt x="197" y="831"/>
                  </a:lnTo>
                  <a:lnTo>
                    <a:pt x="199" y="831"/>
                  </a:lnTo>
                  <a:lnTo>
                    <a:pt x="197" y="834"/>
                  </a:lnTo>
                  <a:lnTo>
                    <a:pt x="197" y="834"/>
                  </a:lnTo>
                  <a:lnTo>
                    <a:pt x="197" y="834"/>
                  </a:lnTo>
                  <a:lnTo>
                    <a:pt x="197" y="834"/>
                  </a:lnTo>
                  <a:lnTo>
                    <a:pt x="197" y="834"/>
                  </a:lnTo>
                  <a:lnTo>
                    <a:pt x="199" y="834"/>
                  </a:lnTo>
                  <a:lnTo>
                    <a:pt x="199" y="834"/>
                  </a:lnTo>
                  <a:lnTo>
                    <a:pt x="199" y="834"/>
                  </a:lnTo>
                  <a:lnTo>
                    <a:pt x="199" y="836"/>
                  </a:lnTo>
                  <a:lnTo>
                    <a:pt x="199" y="836"/>
                  </a:lnTo>
                  <a:lnTo>
                    <a:pt x="197" y="836"/>
                  </a:lnTo>
                  <a:lnTo>
                    <a:pt x="197" y="836"/>
                  </a:lnTo>
                  <a:lnTo>
                    <a:pt x="197" y="838"/>
                  </a:lnTo>
                  <a:lnTo>
                    <a:pt x="197" y="838"/>
                  </a:lnTo>
                  <a:lnTo>
                    <a:pt x="197" y="841"/>
                  </a:lnTo>
                  <a:lnTo>
                    <a:pt x="197" y="838"/>
                  </a:lnTo>
                  <a:lnTo>
                    <a:pt x="199" y="838"/>
                  </a:lnTo>
                  <a:lnTo>
                    <a:pt x="199" y="838"/>
                  </a:lnTo>
                  <a:lnTo>
                    <a:pt x="199" y="838"/>
                  </a:lnTo>
                  <a:lnTo>
                    <a:pt x="201" y="838"/>
                  </a:lnTo>
                  <a:lnTo>
                    <a:pt x="201" y="838"/>
                  </a:lnTo>
                  <a:lnTo>
                    <a:pt x="204" y="838"/>
                  </a:lnTo>
                  <a:lnTo>
                    <a:pt x="204" y="838"/>
                  </a:lnTo>
                  <a:lnTo>
                    <a:pt x="204" y="841"/>
                  </a:lnTo>
                  <a:lnTo>
                    <a:pt x="204" y="841"/>
                  </a:lnTo>
                  <a:lnTo>
                    <a:pt x="206" y="841"/>
                  </a:lnTo>
                  <a:lnTo>
                    <a:pt x="206" y="841"/>
                  </a:lnTo>
                  <a:lnTo>
                    <a:pt x="204" y="843"/>
                  </a:lnTo>
                  <a:lnTo>
                    <a:pt x="204" y="843"/>
                  </a:lnTo>
                  <a:lnTo>
                    <a:pt x="201" y="841"/>
                  </a:lnTo>
                  <a:lnTo>
                    <a:pt x="201" y="841"/>
                  </a:lnTo>
                  <a:lnTo>
                    <a:pt x="199" y="843"/>
                  </a:lnTo>
                  <a:lnTo>
                    <a:pt x="201" y="843"/>
                  </a:lnTo>
                  <a:lnTo>
                    <a:pt x="201" y="843"/>
                  </a:lnTo>
                  <a:lnTo>
                    <a:pt x="201" y="845"/>
                  </a:lnTo>
                  <a:lnTo>
                    <a:pt x="204" y="845"/>
                  </a:lnTo>
                  <a:lnTo>
                    <a:pt x="204" y="845"/>
                  </a:lnTo>
                  <a:lnTo>
                    <a:pt x="204" y="845"/>
                  </a:lnTo>
                  <a:lnTo>
                    <a:pt x="204" y="848"/>
                  </a:lnTo>
                  <a:lnTo>
                    <a:pt x="204" y="848"/>
                  </a:lnTo>
                  <a:lnTo>
                    <a:pt x="201" y="848"/>
                  </a:lnTo>
                  <a:lnTo>
                    <a:pt x="201" y="848"/>
                  </a:lnTo>
                  <a:lnTo>
                    <a:pt x="201" y="845"/>
                  </a:lnTo>
                  <a:lnTo>
                    <a:pt x="199" y="845"/>
                  </a:lnTo>
                  <a:lnTo>
                    <a:pt x="201" y="845"/>
                  </a:lnTo>
                  <a:lnTo>
                    <a:pt x="201" y="845"/>
                  </a:lnTo>
                  <a:lnTo>
                    <a:pt x="199" y="845"/>
                  </a:lnTo>
                  <a:lnTo>
                    <a:pt x="199" y="845"/>
                  </a:lnTo>
                  <a:lnTo>
                    <a:pt x="197" y="848"/>
                  </a:lnTo>
                  <a:lnTo>
                    <a:pt x="197" y="848"/>
                  </a:lnTo>
                  <a:lnTo>
                    <a:pt x="199" y="850"/>
                  </a:lnTo>
                  <a:lnTo>
                    <a:pt x="199" y="850"/>
                  </a:lnTo>
                  <a:lnTo>
                    <a:pt x="199" y="850"/>
                  </a:lnTo>
                  <a:lnTo>
                    <a:pt x="201" y="852"/>
                  </a:lnTo>
                  <a:lnTo>
                    <a:pt x="201" y="852"/>
                  </a:lnTo>
                  <a:lnTo>
                    <a:pt x="201" y="852"/>
                  </a:lnTo>
                  <a:lnTo>
                    <a:pt x="201" y="852"/>
                  </a:lnTo>
                  <a:lnTo>
                    <a:pt x="201" y="852"/>
                  </a:lnTo>
                  <a:lnTo>
                    <a:pt x="201" y="852"/>
                  </a:lnTo>
                  <a:lnTo>
                    <a:pt x="204" y="852"/>
                  </a:lnTo>
                  <a:lnTo>
                    <a:pt x="204" y="852"/>
                  </a:lnTo>
                  <a:lnTo>
                    <a:pt x="204" y="852"/>
                  </a:lnTo>
                  <a:lnTo>
                    <a:pt x="204" y="852"/>
                  </a:lnTo>
                  <a:lnTo>
                    <a:pt x="206" y="852"/>
                  </a:lnTo>
                  <a:lnTo>
                    <a:pt x="206" y="855"/>
                  </a:lnTo>
                  <a:lnTo>
                    <a:pt x="206" y="855"/>
                  </a:lnTo>
                  <a:lnTo>
                    <a:pt x="209" y="855"/>
                  </a:lnTo>
                  <a:lnTo>
                    <a:pt x="209" y="855"/>
                  </a:lnTo>
                  <a:lnTo>
                    <a:pt x="209" y="857"/>
                  </a:lnTo>
                  <a:lnTo>
                    <a:pt x="209" y="857"/>
                  </a:lnTo>
                  <a:lnTo>
                    <a:pt x="209" y="857"/>
                  </a:lnTo>
                  <a:lnTo>
                    <a:pt x="209" y="860"/>
                  </a:lnTo>
                  <a:lnTo>
                    <a:pt x="209" y="860"/>
                  </a:lnTo>
                  <a:lnTo>
                    <a:pt x="209" y="862"/>
                  </a:lnTo>
                  <a:lnTo>
                    <a:pt x="211" y="862"/>
                  </a:lnTo>
                  <a:lnTo>
                    <a:pt x="211" y="862"/>
                  </a:lnTo>
                  <a:lnTo>
                    <a:pt x="211" y="864"/>
                  </a:lnTo>
                  <a:lnTo>
                    <a:pt x="211" y="864"/>
                  </a:lnTo>
                  <a:lnTo>
                    <a:pt x="211" y="864"/>
                  </a:lnTo>
                  <a:lnTo>
                    <a:pt x="211" y="867"/>
                  </a:lnTo>
                  <a:lnTo>
                    <a:pt x="213" y="867"/>
                  </a:lnTo>
                  <a:lnTo>
                    <a:pt x="213" y="867"/>
                  </a:lnTo>
                  <a:lnTo>
                    <a:pt x="213" y="867"/>
                  </a:lnTo>
                  <a:lnTo>
                    <a:pt x="216" y="867"/>
                  </a:lnTo>
                  <a:lnTo>
                    <a:pt x="216" y="867"/>
                  </a:lnTo>
                  <a:lnTo>
                    <a:pt x="213" y="867"/>
                  </a:lnTo>
                  <a:lnTo>
                    <a:pt x="213" y="869"/>
                  </a:lnTo>
                  <a:lnTo>
                    <a:pt x="213" y="869"/>
                  </a:lnTo>
                  <a:lnTo>
                    <a:pt x="216" y="869"/>
                  </a:lnTo>
                  <a:lnTo>
                    <a:pt x="216" y="869"/>
                  </a:lnTo>
                  <a:lnTo>
                    <a:pt x="216" y="869"/>
                  </a:lnTo>
                  <a:lnTo>
                    <a:pt x="216" y="869"/>
                  </a:lnTo>
                  <a:lnTo>
                    <a:pt x="213" y="871"/>
                  </a:lnTo>
                  <a:lnTo>
                    <a:pt x="213" y="871"/>
                  </a:lnTo>
                  <a:lnTo>
                    <a:pt x="216" y="871"/>
                  </a:lnTo>
                  <a:lnTo>
                    <a:pt x="216" y="871"/>
                  </a:lnTo>
                  <a:lnTo>
                    <a:pt x="216" y="871"/>
                  </a:lnTo>
                  <a:lnTo>
                    <a:pt x="216" y="871"/>
                  </a:lnTo>
                  <a:lnTo>
                    <a:pt x="216" y="874"/>
                  </a:lnTo>
                  <a:lnTo>
                    <a:pt x="216" y="874"/>
                  </a:lnTo>
                  <a:lnTo>
                    <a:pt x="216" y="874"/>
                  </a:lnTo>
                  <a:lnTo>
                    <a:pt x="216" y="876"/>
                  </a:lnTo>
                  <a:lnTo>
                    <a:pt x="216" y="886"/>
                  </a:lnTo>
                  <a:lnTo>
                    <a:pt x="216" y="886"/>
                  </a:lnTo>
                  <a:lnTo>
                    <a:pt x="218" y="883"/>
                  </a:lnTo>
                  <a:lnTo>
                    <a:pt x="218" y="883"/>
                  </a:lnTo>
                  <a:lnTo>
                    <a:pt x="218" y="883"/>
                  </a:lnTo>
                  <a:lnTo>
                    <a:pt x="218" y="886"/>
                  </a:lnTo>
                  <a:lnTo>
                    <a:pt x="218" y="888"/>
                  </a:lnTo>
                  <a:lnTo>
                    <a:pt x="218" y="888"/>
                  </a:lnTo>
                  <a:lnTo>
                    <a:pt x="216" y="888"/>
                  </a:lnTo>
                  <a:lnTo>
                    <a:pt x="218" y="890"/>
                  </a:lnTo>
                  <a:lnTo>
                    <a:pt x="220" y="890"/>
                  </a:lnTo>
                  <a:lnTo>
                    <a:pt x="220" y="890"/>
                  </a:lnTo>
                  <a:lnTo>
                    <a:pt x="223" y="888"/>
                  </a:lnTo>
                  <a:lnTo>
                    <a:pt x="223" y="888"/>
                  </a:lnTo>
                  <a:lnTo>
                    <a:pt x="223" y="888"/>
                  </a:lnTo>
                  <a:lnTo>
                    <a:pt x="223" y="888"/>
                  </a:lnTo>
                  <a:lnTo>
                    <a:pt x="223" y="888"/>
                  </a:lnTo>
                  <a:lnTo>
                    <a:pt x="223" y="888"/>
                  </a:lnTo>
                  <a:lnTo>
                    <a:pt x="223" y="888"/>
                  </a:lnTo>
                  <a:lnTo>
                    <a:pt x="225" y="888"/>
                  </a:lnTo>
                  <a:lnTo>
                    <a:pt x="225" y="890"/>
                  </a:lnTo>
                  <a:lnTo>
                    <a:pt x="225" y="890"/>
                  </a:lnTo>
                  <a:lnTo>
                    <a:pt x="225" y="890"/>
                  </a:lnTo>
                  <a:lnTo>
                    <a:pt x="228" y="890"/>
                  </a:lnTo>
                  <a:lnTo>
                    <a:pt x="228" y="890"/>
                  </a:lnTo>
                  <a:lnTo>
                    <a:pt x="228" y="890"/>
                  </a:lnTo>
                  <a:lnTo>
                    <a:pt x="228" y="890"/>
                  </a:lnTo>
                  <a:lnTo>
                    <a:pt x="228" y="893"/>
                  </a:lnTo>
                  <a:lnTo>
                    <a:pt x="225" y="890"/>
                  </a:lnTo>
                  <a:lnTo>
                    <a:pt x="225" y="893"/>
                  </a:lnTo>
                  <a:lnTo>
                    <a:pt x="223" y="893"/>
                  </a:lnTo>
                  <a:lnTo>
                    <a:pt x="225" y="893"/>
                  </a:lnTo>
                  <a:lnTo>
                    <a:pt x="225" y="895"/>
                  </a:lnTo>
                  <a:lnTo>
                    <a:pt x="223" y="895"/>
                  </a:lnTo>
                  <a:lnTo>
                    <a:pt x="223" y="897"/>
                  </a:lnTo>
                  <a:lnTo>
                    <a:pt x="225" y="897"/>
                  </a:lnTo>
                  <a:lnTo>
                    <a:pt x="225" y="900"/>
                  </a:lnTo>
                  <a:lnTo>
                    <a:pt x="228" y="900"/>
                  </a:lnTo>
                  <a:lnTo>
                    <a:pt x="228" y="900"/>
                  </a:lnTo>
                  <a:lnTo>
                    <a:pt x="228" y="900"/>
                  </a:lnTo>
                  <a:lnTo>
                    <a:pt x="230" y="900"/>
                  </a:lnTo>
                  <a:lnTo>
                    <a:pt x="230" y="900"/>
                  </a:lnTo>
                  <a:lnTo>
                    <a:pt x="235" y="897"/>
                  </a:lnTo>
                  <a:lnTo>
                    <a:pt x="235" y="897"/>
                  </a:lnTo>
                  <a:lnTo>
                    <a:pt x="232" y="902"/>
                  </a:lnTo>
                  <a:lnTo>
                    <a:pt x="232" y="905"/>
                  </a:lnTo>
                  <a:lnTo>
                    <a:pt x="232" y="905"/>
                  </a:lnTo>
                  <a:lnTo>
                    <a:pt x="232" y="905"/>
                  </a:lnTo>
                  <a:lnTo>
                    <a:pt x="235" y="902"/>
                  </a:lnTo>
                  <a:lnTo>
                    <a:pt x="235" y="902"/>
                  </a:lnTo>
                  <a:lnTo>
                    <a:pt x="235" y="905"/>
                  </a:lnTo>
                  <a:lnTo>
                    <a:pt x="235" y="905"/>
                  </a:lnTo>
                  <a:lnTo>
                    <a:pt x="235" y="905"/>
                  </a:lnTo>
                  <a:lnTo>
                    <a:pt x="235" y="907"/>
                  </a:lnTo>
                  <a:lnTo>
                    <a:pt x="230" y="907"/>
                  </a:lnTo>
                  <a:lnTo>
                    <a:pt x="230" y="909"/>
                  </a:lnTo>
                  <a:lnTo>
                    <a:pt x="230" y="909"/>
                  </a:lnTo>
                  <a:lnTo>
                    <a:pt x="232" y="912"/>
                  </a:lnTo>
                  <a:lnTo>
                    <a:pt x="232" y="912"/>
                  </a:lnTo>
                  <a:lnTo>
                    <a:pt x="235" y="912"/>
                  </a:lnTo>
                  <a:lnTo>
                    <a:pt x="235" y="912"/>
                  </a:lnTo>
                  <a:lnTo>
                    <a:pt x="235" y="914"/>
                  </a:lnTo>
                  <a:lnTo>
                    <a:pt x="235" y="914"/>
                  </a:lnTo>
                  <a:lnTo>
                    <a:pt x="232" y="914"/>
                  </a:lnTo>
                  <a:lnTo>
                    <a:pt x="232" y="914"/>
                  </a:lnTo>
                  <a:lnTo>
                    <a:pt x="235" y="914"/>
                  </a:lnTo>
                  <a:lnTo>
                    <a:pt x="237" y="914"/>
                  </a:lnTo>
                  <a:lnTo>
                    <a:pt x="237" y="916"/>
                  </a:lnTo>
                  <a:lnTo>
                    <a:pt x="237" y="919"/>
                  </a:lnTo>
                  <a:lnTo>
                    <a:pt x="237" y="919"/>
                  </a:lnTo>
                  <a:lnTo>
                    <a:pt x="237" y="919"/>
                  </a:lnTo>
                  <a:lnTo>
                    <a:pt x="239" y="919"/>
                  </a:lnTo>
                  <a:lnTo>
                    <a:pt x="239" y="916"/>
                  </a:lnTo>
                  <a:lnTo>
                    <a:pt x="239" y="919"/>
                  </a:lnTo>
                  <a:lnTo>
                    <a:pt x="242" y="919"/>
                  </a:lnTo>
                  <a:lnTo>
                    <a:pt x="239" y="921"/>
                  </a:lnTo>
                  <a:lnTo>
                    <a:pt x="239" y="921"/>
                  </a:lnTo>
                  <a:lnTo>
                    <a:pt x="242" y="921"/>
                  </a:lnTo>
                  <a:lnTo>
                    <a:pt x="242" y="921"/>
                  </a:lnTo>
                  <a:lnTo>
                    <a:pt x="242" y="921"/>
                  </a:lnTo>
                  <a:lnTo>
                    <a:pt x="242" y="921"/>
                  </a:lnTo>
                  <a:lnTo>
                    <a:pt x="242" y="923"/>
                  </a:lnTo>
                  <a:lnTo>
                    <a:pt x="239" y="923"/>
                  </a:lnTo>
                  <a:lnTo>
                    <a:pt x="239" y="926"/>
                  </a:lnTo>
                  <a:lnTo>
                    <a:pt x="239" y="926"/>
                  </a:lnTo>
                  <a:lnTo>
                    <a:pt x="239" y="926"/>
                  </a:lnTo>
                  <a:lnTo>
                    <a:pt x="242" y="926"/>
                  </a:lnTo>
                  <a:lnTo>
                    <a:pt x="242" y="926"/>
                  </a:lnTo>
                  <a:lnTo>
                    <a:pt x="242" y="926"/>
                  </a:lnTo>
                  <a:lnTo>
                    <a:pt x="242" y="926"/>
                  </a:lnTo>
                  <a:lnTo>
                    <a:pt x="242" y="926"/>
                  </a:lnTo>
                  <a:lnTo>
                    <a:pt x="244" y="926"/>
                  </a:lnTo>
                  <a:lnTo>
                    <a:pt x="244" y="926"/>
                  </a:lnTo>
                  <a:lnTo>
                    <a:pt x="244" y="926"/>
                  </a:lnTo>
                  <a:lnTo>
                    <a:pt x="246" y="926"/>
                  </a:lnTo>
                  <a:lnTo>
                    <a:pt x="246" y="926"/>
                  </a:lnTo>
                  <a:lnTo>
                    <a:pt x="246" y="926"/>
                  </a:lnTo>
                  <a:lnTo>
                    <a:pt x="249" y="926"/>
                  </a:lnTo>
                  <a:lnTo>
                    <a:pt x="251" y="926"/>
                  </a:lnTo>
                  <a:lnTo>
                    <a:pt x="251" y="926"/>
                  </a:lnTo>
                  <a:lnTo>
                    <a:pt x="251" y="926"/>
                  </a:lnTo>
                  <a:lnTo>
                    <a:pt x="251" y="926"/>
                  </a:lnTo>
                  <a:lnTo>
                    <a:pt x="254" y="928"/>
                  </a:lnTo>
                  <a:lnTo>
                    <a:pt x="254" y="928"/>
                  </a:lnTo>
                  <a:lnTo>
                    <a:pt x="251" y="928"/>
                  </a:lnTo>
                  <a:lnTo>
                    <a:pt x="251" y="931"/>
                  </a:lnTo>
                  <a:lnTo>
                    <a:pt x="254" y="931"/>
                  </a:lnTo>
                  <a:lnTo>
                    <a:pt x="256" y="931"/>
                  </a:lnTo>
                  <a:lnTo>
                    <a:pt x="256" y="931"/>
                  </a:lnTo>
                  <a:lnTo>
                    <a:pt x="256" y="931"/>
                  </a:lnTo>
                  <a:lnTo>
                    <a:pt x="254" y="933"/>
                  </a:lnTo>
                  <a:lnTo>
                    <a:pt x="254" y="933"/>
                  </a:lnTo>
                  <a:lnTo>
                    <a:pt x="256" y="933"/>
                  </a:lnTo>
                  <a:lnTo>
                    <a:pt x="256" y="935"/>
                  </a:lnTo>
                  <a:lnTo>
                    <a:pt x="256" y="935"/>
                  </a:lnTo>
                  <a:lnTo>
                    <a:pt x="256" y="935"/>
                  </a:lnTo>
                  <a:lnTo>
                    <a:pt x="256" y="938"/>
                  </a:lnTo>
                  <a:lnTo>
                    <a:pt x="256" y="938"/>
                  </a:lnTo>
                  <a:lnTo>
                    <a:pt x="256" y="938"/>
                  </a:lnTo>
                  <a:lnTo>
                    <a:pt x="258" y="940"/>
                  </a:lnTo>
                  <a:lnTo>
                    <a:pt x="258" y="940"/>
                  </a:lnTo>
                  <a:lnTo>
                    <a:pt x="258" y="942"/>
                  </a:lnTo>
                  <a:lnTo>
                    <a:pt x="258" y="945"/>
                  </a:lnTo>
                  <a:lnTo>
                    <a:pt x="258" y="947"/>
                  </a:lnTo>
                  <a:lnTo>
                    <a:pt x="258" y="950"/>
                  </a:lnTo>
                  <a:lnTo>
                    <a:pt x="258" y="947"/>
                  </a:lnTo>
                  <a:lnTo>
                    <a:pt x="261" y="947"/>
                  </a:lnTo>
                  <a:lnTo>
                    <a:pt x="263" y="947"/>
                  </a:lnTo>
                  <a:lnTo>
                    <a:pt x="263" y="947"/>
                  </a:lnTo>
                  <a:lnTo>
                    <a:pt x="265" y="947"/>
                  </a:lnTo>
                  <a:lnTo>
                    <a:pt x="265" y="947"/>
                  </a:lnTo>
                  <a:lnTo>
                    <a:pt x="265" y="947"/>
                  </a:lnTo>
                  <a:lnTo>
                    <a:pt x="268" y="950"/>
                  </a:lnTo>
                  <a:lnTo>
                    <a:pt x="263" y="950"/>
                  </a:lnTo>
                  <a:lnTo>
                    <a:pt x="261" y="950"/>
                  </a:lnTo>
                  <a:lnTo>
                    <a:pt x="258" y="950"/>
                  </a:lnTo>
                  <a:lnTo>
                    <a:pt x="258" y="952"/>
                  </a:lnTo>
                  <a:lnTo>
                    <a:pt x="261" y="954"/>
                  </a:lnTo>
                  <a:lnTo>
                    <a:pt x="261" y="954"/>
                  </a:lnTo>
                  <a:lnTo>
                    <a:pt x="261" y="957"/>
                  </a:lnTo>
                  <a:lnTo>
                    <a:pt x="261" y="957"/>
                  </a:lnTo>
                  <a:lnTo>
                    <a:pt x="261" y="959"/>
                  </a:lnTo>
                  <a:lnTo>
                    <a:pt x="261" y="961"/>
                  </a:lnTo>
                  <a:lnTo>
                    <a:pt x="261" y="961"/>
                  </a:lnTo>
                  <a:lnTo>
                    <a:pt x="261" y="964"/>
                  </a:lnTo>
                  <a:lnTo>
                    <a:pt x="261" y="964"/>
                  </a:lnTo>
                  <a:lnTo>
                    <a:pt x="258" y="966"/>
                  </a:lnTo>
                  <a:lnTo>
                    <a:pt x="258" y="966"/>
                  </a:lnTo>
                  <a:lnTo>
                    <a:pt x="258" y="966"/>
                  </a:lnTo>
                  <a:lnTo>
                    <a:pt x="258" y="966"/>
                  </a:lnTo>
                  <a:lnTo>
                    <a:pt x="258" y="966"/>
                  </a:lnTo>
                  <a:lnTo>
                    <a:pt x="258" y="968"/>
                  </a:lnTo>
                  <a:lnTo>
                    <a:pt x="258" y="968"/>
                  </a:lnTo>
                  <a:lnTo>
                    <a:pt x="256" y="968"/>
                  </a:lnTo>
                  <a:lnTo>
                    <a:pt x="256" y="971"/>
                  </a:lnTo>
                  <a:lnTo>
                    <a:pt x="256" y="971"/>
                  </a:lnTo>
                  <a:lnTo>
                    <a:pt x="256" y="971"/>
                  </a:lnTo>
                  <a:lnTo>
                    <a:pt x="258" y="973"/>
                  </a:lnTo>
                  <a:lnTo>
                    <a:pt x="256" y="973"/>
                  </a:lnTo>
                  <a:lnTo>
                    <a:pt x="256" y="973"/>
                  </a:lnTo>
                  <a:lnTo>
                    <a:pt x="256" y="973"/>
                  </a:lnTo>
                  <a:lnTo>
                    <a:pt x="256" y="976"/>
                  </a:lnTo>
                  <a:lnTo>
                    <a:pt x="256" y="978"/>
                  </a:lnTo>
                  <a:lnTo>
                    <a:pt x="251" y="980"/>
                  </a:lnTo>
                  <a:lnTo>
                    <a:pt x="249" y="980"/>
                  </a:lnTo>
                  <a:lnTo>
                    <a:pt x="249" y="983"/>
                  </a:lnTo>
                  <a:lnTo>
                    <a:pt x="249" y="983"/>
                  </a:lnTo>
                  <a:lnTo>
                    <a:pt x="251" y="985"/>
                  </a:lnTo>
                  <a:lnTo>
                    <a:pt x="251" y="987"/>
                  </a:lnTo>
                  <a:lnTo>
                    <a:pt x="254" y="987"/>
                  </a:lnTo>
                  <a:lnTo>
                    <a:pt x="254" y="990"/>
                  </a:lnTo>
                  <a:lnTo>
                    <a:pt x="254" y="990"/>
                  </a:lnTo>
                  <a:lnTo>
                    <a:pt x="254" y="992"/>
                  </a:lnTo>
                  <a:lnTo>
                    <a:pt x="254" y="992"/>
                  </a:lnTo>
                  <a:lnTo>
                    <a:pt x="251" y="995"/>
                  </a:lnTo>
                  <a:lnTo>
                    <a:pt x="251" y="995"/>
                  </a:lnTo>
                  <a:lnTo>
                    <a:pt x="251" y="995"/>
                  </a:lnTo>
                  <a:lnTo>
                    <a:pt x="249" y="995"/>
                  </a:lnTo>
                  <a:lnTo>
                    <a:pt x="249" y="995"/>
                  </a:lnTo>
                  <a:lnTo>
                    <a:pt x="249" y="995"/>
                  </a:lnTo>
                  <a:lnTo>
                    <a:pt x="246" y="997"/>
                  </a:lnTo>
                  <a:lnTo>
                    <a:pt x="246" y="997"/>
                  </a:lnTo>
                  <a:lnTo>
                    <a:pt x="246" y="997"/>
                  </a:lnTo>
                  <a:lnTo>
                    <a:pt x="246" y="999"/>
                  </a:lnTo>
                  <a:lnTo>
                    <a:pt x="246" y="999"/>
                  </a:lnTo>
                  <a:lnTo>
                    <a:pt x="246" y="999"/>
                  </a:lnTo>
                  <a:lnTo>
                    <a:pt x="249" y="1002"/>
                  </a:lnTo>
                  <a:lnTo>
                    <a:pt x="249" y="1004"/>
                  </a:lnTo>
                  <a:lnTo>
                    <a:pt x="251" y="1004"/>
                  </a:lnTo>
                  <a:lnTo>
                    <a:pt x="254" y="1004"/>
                  </a:lnTo>
                  <a:lnTo>
                    <a:pt x="254" y="1006"/>
                  </a:lnTo>
                  <a:lnTo>
                    <a:pt x="254" y="1006"/>
                  </a:lnTo>
                  <a:lnTo>
                    <a:pt x="256" y="1006"/>
                  </a:lnTo>
                  <a:lnTo>
                    <a:pt x="256" y="1006"/>
                  </a:lnTo>
                  <a:lnTo>
                    <a:pt x="258" y="1009"/>
                  </a:lnTo>
                  <a:lnTo>
                    <a:pt x="258" y="1009"/>
                  </a:lnTo>
                  <a:lnTo>
                    <a:pt x="261" y="1009"/>
                  </a:lnTo>
                  <a:lnTo>
                    <a:pt x="261" y="1009"/>
                  </a:lnTo>
                  <a:lnTo>
                    <a:pt x="261" y="1009"/>
                  </a:lnTo>
                  <a:lnTo>
                    <a:pt x="263" y="1009"/>
                  </a:lnTo>
                  <a:lnTo>
                    <a:pt x="263" y="1011"/>
                  </a:lnTo>
                  <a:lnTo>
                    <a:pt x="263" y="1013"/>
                  </a:lnTo>
                  <a:lnTo>
                    <a:pt x="263" y="1016"/>
                  </a:lnTo>
                  <a:lnTo>
                    <a:pt x="263" y="1018"/>
                  </a:lnTo>
                  <a:lnTo>
                    <a:pt x="265" y="1018"/>
                  </a:lnTo>
                  <a:lnTo>
                    <a:pt x="270" y="1018"/>
                  </a:lnTo>
                  <a:lnTo>
                    <a:pt x="270" y="1018"/>
                  </a:lnTo>
                  <a:lnTo>
                    <a:pt x="268" y="1021"/>
                  </a:lnTo>
                  <a:lnTo>
                    <a:pt x="268" y="1021"/>
                  </a:lnTo>
                  <a:lnTo>
                    <a:pt x="265" y="1021"/>
                  </a:lnTo>
                  <a:lnTo>
                    <a:pt x="265" y="1023"/>
                  </a:lnTo>
                  <a:lnTo>
                    <a:pt x="265" y="1025"/>
                  </a:lnTo>
                  <a:lnTo>
                    <a:pt x="263" y="1028"/>
                  </a:lnTo>
                  <a:lnTo>
                    <a:pt x="263" y="1028"/>
                  </a:lnTo>
                  <a:lnTo>
                    <a:pt x="263" y="1030"/>
                  </a:lnTo>
                  <a:lnTo>
                    <a:pt x="263" y="1030"/>
                  </a:lnTo>
                  <a:lnTo>
                    <a:pt x="263" y="1032"/>
                  </a:lnTo>
                  <a:lnTo>
                    <a:pt x="265" y="1032"/>
                  </a:lnTo>
                  <a:lnTo>
                    <a:pt x="268" y="1032"/>
                  </a:lnTo>
                  <a:lnTo>
                    <a:pt x="265" y="1032"/>
                  </a:lnTo>
                  <a:lnTo>
                    <a:pt x="265" y="1035"/>
                  </a:lnTo>
                  <a:lnTo>
                    <a:pt x="265" y="1037"/>
                  </a:lnTo>
                  <a:lnTo>
                    <a:pt x="265" y="1037"/>
                  </a:lnTo>
                  <a:lnTo>
                    <a:pt x="263" y="1039"/>
                  </a:lnTo>
                  <a:lnTo>
                    <a:pt x="263" y="1039"/>
                  </a:lnTo>
                  <a:lnTo>
                    <a:pt x="265" y="1042"/>
                  </a:lnTo>
                  <a:lnTo>
                    <a:pt x="265" y="1044"/>
                  </a:lnTo>
                  <a:lnTo>
                    <a:pt x="265" y="1047"/>
                  </a:lnTo>
                  <a:lnTo>
                    <a:pt x="268" y="1047"/>
                  </a:lnTo>
                  <a:lnTo>
                    <a:pt x="268" y="1047"/>
                  </a:lnTo>
                  <a:lnTo>
                    <a:pt x="270" y="1049"/>
                  </a:lnTo>
                  <a:lnTo>
                    <a:pt x="270" y="1049"/>
                  </a:lnTo>
                  <a:lnTo>
                    <a:pt x="268" y="1049"/>
                  </a:lnTo>
                  <a:lnTo>
                    <a:pt x="268" y="1049"/>
                  </a:lnTo>
                  <a:lnTo>
                    <a:pt x="263" y="1047"/>
                  </a:lnTo>
                  <a:lnTo>
                    <a:pt x="263" y="1044"/>
                  </a:lnTo>
                  <a:lnTo>
                    <a:pt x="263" y="1044"/>
                  </a:lnTo>
                  <a:lnTo>
                    <a:pt x="263" y="1042"/>
                  </a:lnTo>
                  <a:lnTo>
                    <a:pt x="263" y="1042"/>
                  </a:lnTo>
                  <a:lnTo>
                    <a:pt x="263" y="1039"/>
                  </a:lnTo>
                  <a:lnTo>
                    <a:pt x="263" y="1039"/>
                  </a:lnTo>
                  <a:lnTo>
                    <a:pt x="261" y="1037"/>
                  </a:lnTo>
                  <a:lnTo>
                    <a:pt x="258" y="1032"/>
                  </a:lnTo>
                  <a:lnTo>
                    <a:pt x="258" y="1032"/>
                  </a:lnTo>
                  <a:lnTo>
                    <a:pt x="256" y="1030"/>
                  </a:lnTo>
                  <a:lnTo>
                    <a:pt x="256" y="1030"/>
                  </a:lnTo>
                  <a:lnTo>
                    <a:pt x="256" y="1028"/>
                  </a:lnTo>
                  <a:lnTo>
                    <a:pt x="256" y="1025"/>
                  </a:lnTo>
                  <a:lnTo>
                    <a:pt x="254" y="1025"/>
                  </a:lnTo>
                  <a:lnTo>
                    <a:pt x="254" y="1025"/>
                  </a:lnTo>
                  <a:lnTo>
                    <a:pt x="249" y="1023"/>
                  </a:lnTo>
                  <a:lnTo>
                    <a:pt x="249" y="1023"/>
                  </a:lnTo>
                  <a:lnTo>
                    <a:pt x="246" y="1021"/>
                  </a:lnTo>
                  <a:lnTo>
                    <a:pt x="246" y="1021"/>
                  </a:lnTo>
                  <a:lnTo>
                    <a:pt x="246" y="1021"/>
                  </a:lnTo>
                  <a:lnTo>
                    <a:pt x="244" y="1021"/>
                  </a:lnTo>
                  <a:lnTo>
                    <a:pt x="244" y="1023"/>
                  </a:lnTo>
                  <a:lnTo>
                    <a:pt x="244" y="1023"/>
                  </a:lnTo>
                  <a:lnTo>
                    <a:pt x="244" y="1023"/>
                  </a:lnTo>
                  <a:lnTo>
                    <a:pt x="239" y="1023"/>
                  </a:lnTo>
                  <a:lnTo>
                    <a:pt x="239" y="1023"/>
                  </a:lnTo>
                  <a:lnTo>
                    <a:pt x="237" y="1023"/>
                  </a:lnTo>
                  <a:lnTo>
                    <a:pt x="237" y="1021"/>
                  </a:lnTo>
                  <a:lnTo>
                    <a:pt x="237" y="1018"/>
                  </a:lnTo>
                  <a:lnTo>
                    <a:pt x="237" y="1013"/>
                  </a:lnTo>
                  <a:lnTo>
                    <a:pt x="237" y="1013"/>
                  </a:lnTo>
                  <a:lnTo>
                    <a:pt x="235" y="1013"/>
                  </a:lnTo>
                  <a:lnTo>
                    <a:pt x="232" y="1013"/>
                  </a:lnTo>
                  <a:lnTo>
                    <a:pt x="232" y="1013"/>
                  </a:lnTo>
                  <a:lnTo>
                    <a:pt x="228" y="1023"/>
                  </a:lnTo>
                  <a:lnTo>
                    <a:pt x="225" y="1025"/>
                  </a:lnTo>
                  <a:lnTo>
                    <a:pt x="223" y="1025"/>
                  </a:lnTo>
                  <a:lnTo>
                    <a:pt x="223" y="1028"/>
                  </a:lnTo>
                  <a:lnTo>
                    <a:pt x="225" y="1030"/>
                  </a:lnTo>
                  <a:lnTo>
                    <a:pt x="228" y="1032"/>
                  </a:lnTo>
                  <a:lnTo>
                    <a:pt x="228" y="1032"/>
                  </a:lnTo>
                  <a:lnTo>
                    <a:pt x="228" y="1032"/>
                  </a:lnTo>
                  <a:lnTo>
                    <a:pt x="230" y="1042"/>
                  </a:lnTo>
                  <a:lnTo>
                    <a:pt x="232" y="1051"/>
                  </a:lnTo>
                  <a:lnTo>
                    <a:pt x="235" y="1061"/>
                  </a:lnTo>
                  <a:lnTo>
                    <a:pt x="237" y="1073"/>
                  </a:lnTo>
                  <a:lnTo>
                    <a:pt x="239" y="1077"/>
                  </a:lnTo>
                  <a:lnTo>
                    <a:pt x="242" y="1080"/>
                  </a:lnTo>
                  <a:lnTo>
                    <a:pt x="242" y="1080"/>
                  </a:lnTo>
                  <a:lnTo>
                    <a:pt x="244" y="1080"/>
                  </a:lnTo>
                  <a:lnTo>
                    <a:pt x="244" y="1082"/>
                  </a:lnTo>
                  <a:lnTo>
                    <a:pt x="246" y="1084"/>
                  </a:lnTo>
                  <a:lnTo>
                    <a:pt x="251" y="1089"/>
                  </a:lnTo>
                  <a:lnTo>
                    <a:pt x="251" y="1089"/>
                  </a:lnTo>
                  <a:lnTo>
                    <a:pt x="254" y="1089"/>
                  </a:lnTo>
                  <a:lnTo>
                    <a:pt x="254" y="1092"/>
                  </a:lnTo>
                  <a:lnTo>
                    <a:pt x="256" y="1094"/>
                  </a:lnTo>
                  <a:lnTo>
                    <a:pt x="254" y="1094"/>
                  </a:lnTo>
                  <a:lnTo>
                    <a:pt x="254" y="1094"/>
                  </a:lnTo>
                  <a:lnTo>
                    <a:pt x="254" y="1094"/>
                  </a:lnTo>
                  <a:lnTo>
                    <a:pt x="254" y="1092"/>
                  </a:lnTo>
                  <a:lnTo>
                    <a:pt x="254" y="1092"/>
                  </a:lnTo>
                  <a:lnTo>
                    <a:pt x="251" y="1089"/>
                  </a:lnTo>
                  <a:lnTo>
                    <a:pt x="249" y="1089"/>
                  </a:lnTo>
                  <a:lnTo>
                    <a:pt x="249" y="1087"/>
                  </a:lnTo>
                  <a:lnTo>
                    <a:pt x="246" y="1084"/>
                  </a:lnTo>
                  <a:lnTo>
                    <a:pt x="239" y="1080"/>
                  </a:lnTo>
                  <a:lnTo>
                    <a:pt x="239" y="1082"/>
                  </a:lnTo>
                  <a:lnTo>
                    <a:pt x="244" y="1092"/>
                  </a:lnTo>
                  <a:lnTo>
                    <a:pt x="246" y="1101"/>
                  </a:lnTo>
                  <a:lnTo>
                    <a:pt x="249" y="1110"/>
                  </a:lnTo>
                  <a:lnTo>
                    <a:pt x="251" y="1120"/>
                  </a:lnTo>
                  <a:lnTo>
                    <a:pt x="254" y="1132"/>
                  </a:lnTo>
                  <a:lnTo>
                    <a:pt x="256" y="1141"/>
                  </a:lnTo>
                  <a:lnTo>
                    <a:pt x="261" y="1151"/>
                  </a:lnTo>
                  <a:lnTo>
                    <a:pt x="263" y="1160"/>
                  </a:lnTo>
                  <a:lnTo>
                    <a:pt x="265" y="1170"/>
                  </a:lnTo>
                  <a:lnTo>
                    <a:pt x="268" y="1182"/>
                  </a:lnTo>
                  <a:lnTo>
                    <a:pt x="270" y="1191"/>
                  </a:lnTo>
                  <a:lnTo>
                    <a:pt x="272" y="1200"/>
                  </a:lnTo>
                  <a:lnTo>
                    <a:pt x="275" y="1210"/>
                  </a:lnTo>
                  <a:lnTo>
                    <a:pt x="280" y="1219"/>
                  </a:lnTo>
                  <a:lnTo>
                    <a:pt x="282" y="1229"/>
                  </a:lnTo>
                  <a:lnTo>
                    <a:pt x="284" y="1241"/>
                  </a:lnTo>
                  <a:lnTo>
                    <a:pt x="287" y="1250"/>
                  </a:lnTo>
                  <a:lnTo>
                    <a:pt x="289" y="1260"/>
                  </a:lnTo>
                  <a:lnTo>
                    <a:pt x="291" y="1269"/>
                  </a:lnTo>
                  <a:lnTo>
                    <a:pt x="294" y="1279"/>
                  </a:lnTo>
                  <a:lnTo>
                    <a:pt x="299" y="1290"/>
                  </a:lnTo>
                  <a:lnTo>
                    <a:pt x="301" y="1300"/>
                  </a:lnTo>
                  <a:lnTo>
                    <a:pt x="303" y="1309"/>
                  </a:lnTo>
                  <a:lnTo>
                    <a:pt x="306" y="1319"/>
                  </a:lnTo>
                  <a:lnTo>
                    <a:pt x="308" y="1328"/>
                  </a:lnTo>
                  <a:lnTo>
                    <a:pt x="310" y="1338"/>
                  </a:lnTo>
                  <a:lnTo>
                    <a:pt x="313" y="1350"/>
                  </a:lnTo>
                  <a:lnTo>
                    <a:pt x="315" y="1354"/>
                  </a:lnTo>
                  <a:lnTo>
                    <a:pt x="315" y="1359"/>
                  </a:lnTo>
                  <a:lnTo>
                    <a:pt x="317" y="1361"/>
                  </a:lnTo>
                  <a:lnTo>
                    <a:pt x="317" y="1364"/>
                  </a:lnTo>
                  <a:lnTo>
                    <a:pt x="317" y="1366"/>
                  </a:lnTo>
                  <a:lnTo>
                    <a:pt x="317" y="1369"/>
                  </a:lnTo>
                  <a:lnTo>
                    <a:pt x="320" y="1371"/>
                  </a:lnTo>
                  <a:lnTo>
                    <a:pt x="320" y="1373"/>
                  </a:lnTo>
                  <a:lnTo>
                    <a:pt x="320" y="1376"/>
                  </a:lnTo>
                  <a:lnTo>
                    <a:pt x="320" y="1378"/>
                  </a:lnTo>
                  <a:lnTo>
                    <a:pt x="320" y="1380"/>
                  </a:lnTo>
                  <a:lnTo>
                    <a:pt x="320" y="1383"/>
                  </a:lnTo>
                  <a:lnTo>
                    <a:pt x="320" y="1387"/>
                  </a:lnTo>
                  <a:lnTo>
                    <a:pt x="322" y="1390"/>
                  </a:lnTo>
                  <a:lnTo>
                    <a:pt x="322" y="1392"/>
                  </a:lnTo>
                  <a:lnTo>
                    <a:pt x="325" y="1395"/>
                  </a:lnTo>
                  <a:lnTo>
                    <a:pt x="327" y="1395"/>
                  </a:lnTo>
                  <a:lnTo>
                    <a:pt x="329" y="1397"/>
                  </a:lnTo>
                  <a:lnTo>
                    <a:pt x="329" y="1397"/>
                  </a:lnTo>
                  <a:lnTo>
                    <a:pt x="332" y="1399"/>
                  </a:lnTo>
                  <a:lnTo>
                    <a:pt x="332" y="1399"/>
                  </a:lnTo>
                  <a:lnTo>
                    <a:pt x="332" y="1402"/>
                  </a:lnTo>
                  <a:lnTo>
                    <a:pt x="334" y="1404"/>
                  </a:lnTo>
                  <a:lnTo>
                    <a:pt x="334" y="1406"/>
                  </a:lnTo>
                  <a:lnTo>
                    <a:pt x="334" y="1411"/>
                  </a:lnTo>
                  <a:lnTo>
                    <a:pt x="334" y="1413"/>
                  </a:lnTo>
                  <a:lnTo>
                    <a:pt x="336" y="1416"/>
                  </a:lnTo>
                  <a:lnTo>
                    <a:pt x="341" y="1418"/>
                  </a:lnTo>
                  <a:lnTo>
                    <a:pt x="343" y="1421"/>
                  </a:lnTo>
                  <a:lnTo>
                    <a:pt x="346" y="1425"/>
                  </a:lnTo>
                  <a:lnTo>
                    <a:pt x="348" y="1428"/>
                  </a:lnTo>
                  <a:lnTo>
                    <a:pt x="353" y="1430"/>
                  </a:lnTo>
                  <a:lnTo>
                    <a:pt x="355" y="1432"/>
                  </a:lnTo>
                  <a:lnTo>
                    <a:pt x="360" y="1435"/>
                  </a:lnTo>
                  <a:lnTo>
                    <a:pt x="365" y="1444"/>
                  </a:lnTo>
                  <a:lnTo>
                    <a:pt x="367" y="1447"/>
                  </a:lnTo>
                  <a:lnTo>
                    <a:pt x="372" y="1449"/>
                  </a:lnTo>
                  <a:lnTo>
                    <a:pt x="372" y="1449"/>
                  </a:lnTo>
                  <a:lnTo>
                    <a:pt x="374" y="1451"/>
                  </a:lnTo>
                  <a:lnTo>
                    <a:pt x="374" y="1454"/>
                  </a:lnTo>
                  <a:lnTo>
                    <a:pt x="374" y="1454"/>
                  </a:lnTo>
                  <a:lnTo>
                    <a:pt x="379" y="1458"/>
                  </a:lnTo>
                  <a:lnTo>
                    <a:pt x="381" y="1461"/>
                  </a:lnTo>
                  <a:lnTo>
                    <a:pt x="384" y="1463"/>
                  </a:lnTo>
                  <a:lnTo>
                    <a:pt x="393" y="1466"/>
                  </a:lnTo>
                  <a:lnTo>
                    <a:pt x="396" y="1468"/>
                  </a:lnTo>
                  <a:lnTo>
                    <a:pt x="396" y="1468"/>
                  </a:lnTo>
                  <a:lnTo>
                    <a:pt x="398" y="1470"/>
                  </a:lnTo>
                  <a:lnTo>
                    <a:pt x="398" y="1470"/>
                  </a:lnTo>
                  <a:lnTo>
                    <a:pt x="417" y="1470"/>
                  </a:lnTo>
                  <a:lnTo>
                    <a:pt x="419" y="1470"/>
                  </a:lnTo>
                  <a:lnTo>
                    <a:pt x="422" y="1470"/>
                  </a:lnTo>
                  <a:lnTo>
                    <a:pt x="422" y="1470"/>
                  </a:lnTo>
                  <a:lnTo>
                    <a:pt x="422" y="1470"/>
                  </a:lnTo>
                  <a:lnTo>
                    <a:pt x="424" y="1470"/>
                  </a:lnTo>
                  <a:lnTo>
                    <a:pt x="426" y="1468"/>
                  </a:lnTo>
                  <a:lnTo>
                    <a:pt x="436" y="1468"/>
                  </a:lnTo>
                  <a:lnTo>
                    <a:pt x="441" y="1468"/>
                  </a:lnTo>
                  <a:lnTo>
                    <a:pt x="448" y="1466"/>
                  </a:lnTo>
                  <a:lnTo>
                    <a:pt x="459" y="1468"/>
                  </a:lnTo>
                  <a:lnTo>
                    <a:pt x="462" y="1468"/>
                  </a:lnTo>
                  <a:lnTo>
                    <a:pt x="462" y="1468"/>
                  </a:lnTo>
                  <a:lnTo>
                    <a:pt x="464" y="1468"/>
                  </a:lnTo>
                  <a:lnTo>
                    <a:pt x="476" y="1470"/>
                  </a:lnTo>
                  <a:lnTo>
                    <a:pt x="481" y="1473"/>
                  </a:lnTo>
                  <a:lnTo>
                    <a:pt x="483" y="1473"/>
                  </a:lnTo>
                  <a:lnTo>
                    <a:pt x="483" y="1473"/>
                  </a:lnTo>
                  <a:lnTo>
                    <a:pt x="485" y="1473"/>
                  </a:lnTo>
                  <a:lnTo>
                    <a:pt x="485" y="1473"/>
                  </a:lnTo>
                  <a:lnTo>
                    <a:pt x="488" y="1475"/>
                  </a:lnTo>
                  <a:lnTo>
                    <a:pt x="490" y="1475"/>
                  </a:lnTo>
                  <a:lnTo>
                    <a:pt x="490" y="1477"/>
                  </a:lnTo>
                  <a:lnTo>
                    <a:pt x="493" y="1477"/>
                  </a:lnTo>
                  <a:lnTo>
                    <a:pt x="493" y="1480"/>
                  </a:lnTo>
                  <a:lnTo>
                    <a:pt x="493" y="1482"/>
                  </a:lnTo>
                  <a:lnTo>
                    <a:pt x="493" y="1482"/>
                  </a:lnTo>
                  <a:lnTo>
                    <a:pt x="495" y="1484"/>
                  </a:lnTo>
                  <a:lnTo>
                    <a:pt x="497" y="1484"/>
                  </a:lnTo>
                  <a:lnTo>
                    <a:pt x="500" y="1487"/>
                  </a:lnTo>
                  <a:lnTo>
                    <a:pt x="502" y="1487"/>
                  </a:lnTo>
                  <a:lnTo>
                    <a:pt x="504" y="1487"/>
                  </a:lnTo>
                  <a:lnTo>
                    <a:pt x="507" y="1489"/>
                  </a:lnTo>
                  <a:lnTo>
                    <a:pt x="509" y="1489"/>
                  </a:lnTo>
                  <a:lnTo>
                    <a:pt x="511" y="1489"/>
                  </a:lnTo>
                  <a:lnTo>
                    <a:pt x="514" y="1489"/>
                  </a:lnTo>
                  <a:lnTo>
                    <a:pt x="516" y="1489"/>
                  </a:lnTo>
                  <a:lnTo>
                    <a:pt x="516" y="1489"/>
                  </a:lnTo>
                  <a:lnTo>
                    <a:pt x="519" y="1487"/>
                  </a:lnTo>
                  <a:lnTo>
                    <a:pt x="519" y="1484"/>
                  </a:lnTo>
                  <a:lnTo>
                    <a:pt x="516" y="1484"/>
                  </a:lnTo>
                  <a:lnTo>
                    <a:pt x="516" y="1482"/>
                  </a:lnTo>
                  <a:lnTo>
                    <a:pt x="516" y="1482"/>
                  </a:lnTo>
                  <a:lnTo>
                    <a:pt x="516" y="1480"/>
                  </a:lnTo>
                  <a:lnTo>
                    <a:pt x="516" y="1480"/>
                  </a:lnTo>
                  <a:lnTo>
                    <a:pt x="516" y="1480"/>
                  </a:lnTo>
                  <a:lnTo>
                    <a:pt x="519" y="1477"/>
                  </a:lnTo>
                  <a:lnTo>
                    <a:pt x="519" y="1477"/>
                  </a:lnTo>
                  <a:lnTo>
                    <a:pt x="521" y="1477"/>
                  </a:lnTo>
                  <a:lnTo>
                    <a:pt x="523" y="1480"/>
                  </a:lnTo>
                  <a:lnTo>
                    <a:pt x="523" y="1480"/>
                  </a:lnTo>
                  <a:lnTo>
                    <a:pt x="526" y="1482"/>
                  </a:lnTo>
                  <a:lnTo>
                    <a:pt x="526" y="1484"/>
                  </a:lnTo>
                  <a:lnTo>
                    <a:pt x="528" y="1487"/>
                  </a:lnTo>
                  <a:lnTo>
                    <a:pt x="528" y="1489"/>
                  </a:lnTo>
                  <a:lnTo>
                    <a:pt x="530" y="1489"/>
                  </a:lnTo>
                  <a:lnTo>
                    <a:pt x="530" y="1489"/>
                  </a:lnTo>
                  <a:lnTo>
                    <a:pt x="530" y="1489"/>
                  </a:lnTo>
                  <a:lnTo>
                    <a:pt x="533" y="1492"/>
                  </a:lnTo>
                  <a:lnTo>
                    <a:pt x="533" y="1492"/>
                  </a:lnTo>
                  <a:lnTo>
                    <a:pt x="533" y="1494"/>
                  </a:lnTo>
                  <a:lnTo>
                    <a:pt x="535" y="1496"/>
                  </a:lnTo>
                  <a:lnTo>
                    <a:pt x="535" y="1496"/>
                  </a:lnTo>
                  <a:lnTo>
                    <a:pt x="538" y="1499"/>
                  </a:lnTo>
                  <a:lnTo>
                    <a:pt x="538" y="1499"/>
                  </a:lnTo>
                  <a:lnTo>
                    <a:pt x="540" y="1501"/>
                  </a:lnTo>
                  <a:lnTo>
                    <a:pt x="540" y="1501"/>
                  </a:lnTo>
                  <a:lnTo>
                    <a:pt x="540" y="1503"/>
                  </a:lnTo>
                  <a:lnTo>
                    <a:pt x="542" y="1503"/>
                  </a:lnTo>
                  <a:lnTo>
                    <a:pt x="545" y="1503"/>
                  </a:lnTo>
                  <a:lnTo>
                    <a:pt x="549" y="1503"/>
                  </a:lnTo>
                  <a:lnTo>
                    <a:pt x="552" y="1503"/>
                  </a:lnTo>
                  <a:lnTo>
                    <a:pt x="554" y="1503"/>
                  </a:lnTo>
                  <a:lnTo>
                    <a:pt x="554" y="1503"/>
                  </a:lnTo>
                  <a:lnTo>
                    <a:pt x="556" y="1503"/>
                  </a:lnTo>
                  <a:lnTo>
                    <a:pt x="556" y="1503"/>
                  </a:lnTo>
                  <a:lnTo>
                    <a:pt x="556" y="1503"/>
                  </a:lnTo>
                  <a:lnTo>
                    <a:pt x="556" y="1503"/>
                  </a:lnTo>
                  <a:lnTo>
                    <a:pt x="559" y="1506"/>
                  </a:lnTo>
                  <a:lnTo>
                    <a:pt x="561" y="1506"/>
                  </a:lnTo>
                  <a:lnTo>
                    <a:pt x="561" y="1506"/>
                  </a:lnTo>
                  <a:lnTo>
                    <a:pt x="564" y="1506"/>
                  </a:lnTo>
                  <a:lnTo>
                    <a:pt x="564" y="1506"/>
                  </a:lnTo>
                  <a:lnTo>
                    <a:pt x="564" y="1503"/>
                  </a:lnTo>
                  <a:lnTo>
                    <a:pt x="566" y="1503"/>
                  </a:lnTo>
                  <a:lnTo>
                    <a:pt x="566" y="1503"/>
                  </a:lnTo>
                  <a:lnTo>
                    <a:pt x="566" y="1501"/>
                  </a:lnTo>
                  <a:lnTo>
                    <a:pt x="566" y="1501"/>
                  </a:lnTo>
                  <a:lnTo>
                    <a:pt x="566" y="1501"/>
                  </a:lnTo>
                  <a:lnTo>
                    <a:pt x="566" y="1499"/>
                  </a:lnTo>
                  <a:lnTo>
                    <a:pt x="566" y="1499"/>
                  </a:lnTo>
                  <a:lnTo>
                    <a:pt x="571" y="1496"/>
                  </a:lnTo>
                  <a:lnTo>
                    <a:pt x="573" y="1496"/>
                  </a:lnTo>
                  <a:lnTo>
                    <a:pt x="578" y="1496"/>
                  </a:lnTo>
                  <a:lnTo>
                    <a:pt x="580" y="1496"/>
                  </a:lnTo>
                  <a:lnTo>
                    <a:pt x="580" y="1499"/>
                  </a:lnTo>
                  <a:lnTo>
                    <a:pt x="582" y="1499"/>
                  </a:lnTo>
                  <a:lnTo>
                    <a:pt x="582" y="1499"/>
                  </a:lnTo>
                  <a:lnTo>
                    <a:pt x="585" y="1499"/>
                  </a:lnTo>
                  <a:lnTo>
                    <a:pt x="585" y="1501"/>
                  </a:lnTo>
                  <a:lnTo>
                    <a:pt x="587" y="1501"/>
                  </a:lnTo>
                  <a:lnTo>
                    <a:pt x="587" y="1501"/>
                  </a:lnTo>
                  <a:lnTo>
                    <a:pt x="587" y="1501"/>
                  </a:lnTo>
                  <a:lnTo>
                    <a:pt x="590" y="1503"/>
                  </a:lnTo>
                  <a:lnTo>
                    <a:pt x="592" y="1503"/>
                  </a:lnTo>
                  <a:lnTo>
                    <a:pt x="592" y="1503"/>
                  </a:lnTo>
                  <a:lnTo>
                    <a:pt x="594" y="1503"/>
                  </a:lnTo>
                  <a:lnTo>
                    <a:pt x="597" y="1501"/>
                  </a:lnTo>
                  <a:lnTo>
                    <a:pt x="597" y="1501"/>
                  </a:lnTo>
                  <a:lnTo>
                    <a:pt x="599" y="1501"/>
                  </a:lnTo>
                  <a:lnTo>
                    <a:pt x="599" y="1496"/>
                  </a:lnTo>
                  <a:lnTo>
                    <a:pt x="599" y="1496"/>
                  </a:lnTo>
                  <a:lnTo>
                    <a:pt x="601" y="1494"/>
                  </a:lnTo>
                  <a:lnTo>
                    <a:pt x="601" y="1492"/>
                  </a:lnTo>
                  <a:lnTo>
                    <a:pt x="606" y="1492"/>
                  </a:lnTo>
                  <a:lnTo>
                    <a:pt x="618" y="1482"/>
                  </a:lnTo>
                  <a:lnTo>
                    <a:pt x="620" y="1477"/>
                  </a:lnTo>
                  <a:lnTo>
                    <a:pt x="623" y="1477"/>
                  </a:lnTo>
                  <a:lnTo>
                    <a:pt x="635" y="1470"/>
                  </a:lnTo>
                  <a:lnTo>
                    <a:pt x="637" y="1468"/>
                  </a:lnTo>
                  <a:lnTo>
                    <a:pt x="637" y="1468"/>
                  </a:lnTo>
                  <a:lnTo>
                    <a:pt x="639" y="1466"/>
                  </a:lnTo>
                  <a:lnTo>
                    <a:pt x="639" y="1466"/>
                  </a:lnTo>
                  <a:lnTo>
                    <a:pt x="651" y="1461"/>
                  </a:lnTo>
                  <a:lnTo>
                    <a:pt x="653" y="1461"/>
                  </a:lnTo>
                  <a:lnTo>
                    <a:pt x="653" y="1458"/>
                  </a:lnTo>
                  <a:lnTo>
                    <a:pt x="656" y="1458"/>
                  </a:lnTo>
                  <a:lnTo>
                    <a:pt x="656" y="1458"/>
                  </a:lnTo>
                  <a:lnTo>
                    <a:pt x="656" y="1458"/>
                  </a:lnTo>
                  <a:lnTo>
                    <a:pt x="656" y="1458"/>
                  </a:lnTo>
                  <a:lnTo>
                    <a:pt x="658" y="1456"/>
                  </a:lnTo>
                  <a:lnTo>
                    <a:pt x="658" y="1458"/>
                  </a:lnTo>
                  <a:lnTo>
                    <a:pt x="661" y="1458"/>
                  </a:lnTo>
                  <a:lnTo>
                    <a:pt x="665" y="1458"/>
                  </a:lnTo>
                  <a:lnTo>
                    <a:pt x="668" y="1458"/>
                  </a:lnTo>
                  <a:lnTo>
                    <a:pt x="670" y="1458"/>
                  </a:lnTo>
                  <a:lnTo>
                    <a:pt x="675" y="1458"/>
                  </a:lnTo>
                  <a:lnTo>
                    <a:pt x="675" y="1458"/>
                  </a:lnTo>
                  <a:lnTo>
                    <a:pt x="675" y="1461"/>
                  </a:lnTo>
                  <a:lnTo>
                    <a:pt x="675" y="1463"/>
                  </a:lnTo>
                  <a:lnTo>
                    <a:pt x="675" y="1468"/>
                  </a:lnTo>
                  <a:lnTo>
                    <a:pt x="675" y="1473"/>
                  </a:lnTo>
                  <a:lnTo>
                    <a:pt x="677" y="1477"/>
                  </a:lnTo>
                  <a:lnTo>
                    <a:pt x="677" y="1480"/>
                  </a:lnTo>
                  <a:lnTo>
                    <a:pt x="677" y="1484"/>
                  </a:lnTo>
                  <a:lnTo>
                    <a:pt x="680" y="1484"/>
                  </a:lnTo>
                  <a:lnTo>
                    <a:pt x="682" y="1487"/>
                  </a:lnTo>
                  <a:lnTo>
                    <a:pt x="684" y="1487"/>
                  </a:lnTo>
                  <a:lnTo>
                    <a:pt x="687" y="1489"/>
                  </a:lnTo>
                  <a:lnTo>
                    <a:pt x="687" y="1489"/>
                  </a:lnTo>
                  <a:lnTo>
                    <a:pt x="687" y="1489"/>
                  </a:lnTo>
                  <a:lnTo>
                    <a:pt x="689" y="1489"/>
                  </a:lnTo>
                  <a:lnTo>
                    <a:pt x="689" y="1489"/>
                  </a:lnTo>
                  <a:lnTo>
                    <a:pt x="689" y="1487"/>
                  </a:lnTo>
                  <a:lnTo>
                    <a:pt x="689" y="1487"/>
                  </a:lnTo>
                  <a:lnTo>
                    <a:pt x="694" y="1484"/>
                  </a:lnTo>
                  <a:lnTo>
                    <a:pt x="694" y="1482"/>
                  </a:lnTo>
                  <a:lnTo>
                    <a:pt x="694" y="1482"/>
                  </a:lnTo>
                  <a:lnTo>
                    <a:pt x="696" y="1477"/>
                  </a:lnTo>
                  <a:lnTo>
                    <a:pt x="696" y="1477"/>
                  </a:lnTo>
                  <a:lnTo>
                    <a:pt x="698" y="1475"/>
                  </a:lnTo>
                  <a:lnTo>
                    <a:pt x="703" y="1473"/>
                  </a:lnTo>
                  <a:lnTo>
                    <a:pt x="706" y="1470"/>
                  </a:lnTo>
                  <a:lnTo>
                    <a:pt x="706" y="1470"/>
                  </a:lnTo>
                  <a:lnTo>
                    <a:pt x="706" y="1470"/>
                  </a:lnTo>
                  <a:lnTo>
                    <a:pt x="706" y="1470"/>
                  </a:lnTo>
                  <a:lnTo>
                    <a:pt x="706" y="1468"/>
                  </a:lnTo>
                  <a:lnTo>
                    <a:pt x="703" y="1468"/>
                  </a:lnTo>
                  <a:lnTo>
                    <a:pt x="701" y="1466"/>
                  </a:lnTo>
                  <a:lnTo>
                    <a:pt x="701" y="1463"/>
                  </a:lnTo>
                  <a:lnTo>
                    <a:pt x="701" y="1463"/>
                  </a:lnTo>
                  <a:lnTo>
                    <a:pt x="698" y="1463"/>
                  </a:lnTo>
                  <a:lnTo>
                    <a:pt x="698" y="1463"/>
                  </a:lnTo>
                  <a:lnTo>
                    <a:pt x="696" y="1463"/>
                  </a:lnTo>
                  <a:lnTo>
                    <a:pt x="696" y="1463"/>
                  </a:lnTo>
                  <a:lnTo>
                    <a:pt x="694" y="1463"/>
                  </a:lnTo>
                  <a:lnTo>
                    <a:pt x="684" y="1463"/>
                  </a:lnTo>
                  <a:lnTo>
                    <a:pt x="682" y="1463"/>
                  </a:lnTo>
                  <a:lnTo>
                    <a:pt x="680" y="1463"/>
                  </a:lnTo>
                  <a:lnTo>
                    <a:pt x="680" y="1463"/>
                  </a:lnTo>
                  <a:lnTo>
                    <a:pt x="677" y="1461"/>
                  </a:lnTo>
                  <a:lnTo>
                    <a:pt x="677" y="1461"/>
                  </a:lnTo>
                  <a:lnTo>
                    <a:pt x="675" y="1461"/>
                  </a:lnTo>
                  <a:lnTo>
                    <a:pt x="677" y="1461"/>
                  </a:lnTo>
                  <a:lnTo>
                    <a:pt x="680" y="1461"/>
                  </a:lnTo>
                  <a:lnTo>
                    <a:pt x="680" y="1461"/>
                  </a:lnTo>
                  <a:lnTo>
                    <a:pt x="682" y="1461"/>
                  </a:lnTo>
                  <a:lnTo>
                    <a:pt x="687" y="1458"/>
                  </a:lnTo>
                  <a:lnTo>
                    <a:pt x="687" y="1458"/>
                  </a:lnTo>
                  <a:lnTo>
                    <a:pt x="689" y="1458"/>
                  </a:lnTo>
                  <a:lnTo>
                    <a:pt x="689" y="1461"/>
                  </a:lnTo>
                  <a:lnTo>
                    <a:pt x="691" y="1461"/>
                  </a:lnTo>
                  <a:lnTo>
                    <a:pt x="691" y="1461"/>
                  </a:lnTo>
                  <a:lnTo>
                    <a:pt x="694" y="1461"/>
                  </a:lnTo>
                  <a:lnTo>
                    <a:pt x="694" y="1461"/>
                  </a:lnTo>
                  <a:lnTo>
                    <a:pt x="698" y="1461"/>
                  </a:lnTo>
                  <a:lnTo>
                    <a:pt x="701" y="1458"/>
                  </a:lnTo>
                  <a:lnTo>
                    <a:pt x="701" y="1458"/>
                  </a:lnTo>
                  <a:lnTo>
                    <a:pt x="701" y="1456"/>
                  </a:lnTo>
                  <a:lnTo>
                    <a:pt x="703" y="1456"/>
                  </a:lnTo>
                  <a:lnTo>
                    <a:pt x="703" y="1454"/>
                  </a:lnTo>
                  <a:lnTo>
                    <a:pt x="703" y="1454"/>
                  </a:lnTo>
                  <a:lnTo>
                    <a:pt x="703" y="1454"/>
                  </a:lnTo>
                  <a:lnTo>
                    <a:pt x="706" y="1451"/>
                  </a:lnTo>
                  <a:lnTo>
                    <a:pt x="706" y="1451"/>
                  </a:lnTo>
                  <a:lnTo>
                    <a:pt x="706" y="1447"/>
                  </a:lnTo>
                  <a:lnTo>
                    <a:pt x="710" y="1437"/>
                  </a:lnTo>
                  <a:lnTo>
                    <a:pt x="713" y="1432"/>
                  </a:lnTo>
                  <a:lnTo>
                    <a:pt x="722" y="1428"/>
                  </a:lnTo>
                  <a:lnTo>
                    <a:pt x="727" y="1423"/>
                  </a:lnTo>
                  <a:lnTo>
                    <a:pt x="727" y="1418"/>
                  </a:lnTo>
                  <a:lnTo>
                    <a:pt x="727" y="1416"/>
                  </a:lnTo>
                  <a:lnTo>
                    <a:pt x="729" y="1413"/>
                  </a:lnTo>
                  <a:lnTo>
                    <a:pt x="732" y="1411"/>
                  </a:lnTo>
                  <a:lnTo>
                    <a:pt x="732" y="1409"/>
                  </a:lnTo>
                  <a:lnTo>
                    <a:pt x="732" y="1399"/>
                  </a:lnTo>
                  <a:lnTo>
                    <a:pt x="732" y="1397"/>
                  </a:lnTo>
                  <a:lnTo>
                    <a:pt x="732" y="1395"/>
                  </a:lnTo>
                  <a:lnTo>
                    <a:pt x="732" y="1392"/>
                  </a:lnTo>
                  <a:lnTo>
                    <a:pt x="732" y="1390"/>
                  </a:lnTo>
                  <a:lnTo>
                    <a:pt x="736" y="1390"/>
                  </a:lnTo>
                  <a:lnTo>
                    <a:pt x="736" y="1387"/>
                  </a:lnTo>
                  <a:lnTo>
                    <a:pt x="739" y="1385"/>
                  </a:lnTo>
                  <a:lnTo>
                    <a:pt x="739" y="1383"/>
                  </a:lnTo>
                  <a:lnTo>
                    <a:pt x="739" y="1378"/>
                  </a:lnTo>
                  <a:lnTo>
                    <a:pt x="739" y="1376"/>
                  </a:lnTo>
                  <a:lnTo>
                    <a:pt x="741" y="1371"/>
                  </a:lnTo>
                  <a:lnTo>
                    <a:pt x="746" y="1369"/>
                  </a:lnTo>
                  <a:lnTo>
                    <a:pt x="748" y="1366"/>
                  </a:lnTo>
                  <a:lnTo>
                    <a:pt x="751" y="1364"/>
                  </a:lnTo>
                  <a:lnTo>
                    <a:pt x="755" y="1364"/>
                  </a:lnTo>
                  <a:lnTo>
                    <a:pt x="755" y="1361"/>
                  </a:lnTo>
                  <a:lnTo>
                    <a:pt x="758" y="1359"/>
                  </a:lnTo>
                  <a:lnTo>
                    <a:pt x="762" y="1347"/>
                  </a:lnTo>
                  <a:lnTo>
                    <a:pt x="765" y="1347"/>
                  </a:lnTo>
                  <a:lnTo>
                    <a:pt x="767" y="1345"/>
                  </a:lnTo>
                  <a:lnTo>
                    <a:pt x="767" y="1342"/>
                  </a:lnTo>
                  <a:lnTo>
                    <a:pt x="769" y="1342"/>
                  </a:lnTo>
                  <a:lnTo>
                    <a:pt x="772" y="1340"/>
                  </a:lnTo>
                  <a:lnTo>
                    <a:pt x="772" y="1338"/>
                  </a:lnTo>
                  <a:lnTo>
                    <a:pt x="772" y="1338"/>
                  </a:lnTo>
                  <a:lnTo>
                    <a:pt x="772" y="1331"/>
                  </a:lnTo>
                  <a:lnTo>
                    <a:pt x="772" y="1331"/>
                  </a:lnTo>
                  <a:lnTo>
                    <a:pt x="772" y="1328"/>
                  </a:lnTo>
                  <a:lnTo>
                    <a:pt x="777" y="1326"/>
                  </a:lnTo>
                  <a:lnTo>
                    <a:pt x="781" y="1324"/>
                  </a:lnTo>
                  <a:lnTo>
                    <a:pt x="781" y="1321"/>
                  </a:lnTo>
                  <a:lnTo>
                    <a:pt x="784" y="1319"/>
                  </a:lnTo>
                  <a:lnTo>
                    <a:pt x="788" y="1312"/>
                  </a:lnTo>
                  <a:lnTo>
                    <a:pt x="788" y="1309"/>
                  </a:lnTo>
                  <a:lnTo>
                    <a:pt x="791" y="1309"/>
                  </a:lnTo>
                  <a:lnTo>
                    <a:pt x="791" y="1309"/>
                  </a:lnTo>
                  <a:lnTo>
                    <a:pt x="793" y="1309"/>
                  </a:lnTo>
                  <a:lnTo>
                    <a:pt x="793" y="1309"/>
                  </a:lnTo>
                  <a:lnTo>
                    <a:pt x="793" y="1309"/>
                  </a:lnTo>
                  <a:lnTo>
                    <a:pt x="798" y="1309"/>
                  </a:lnTo>
                  <a:lnTo>
                    <a:pt x="798" y="1309"/>
                  </a:lnTo>
                  <a:lnTo>
                    <a:pt x="800" y="1305"/>
                  </a:lnTo>
                  <a:lnTo>
                    <a:pt x="803" y="1305"/>
                  </a:lnTo>
                  <a:lnTo>
                    <a:pt x="807" y="1300"/>
                  </a:lnTo>
                  <a:lnTo>
                    <a:pt x="810" y="1297"/>
                  </a:lnTo>
                  <a:lnTo>
                    <a:pt x="817" y="1295"/>
                  </a:lnTo>
                  <a:lnTo>
                    <a:pt x="817" y="1295"/>
                  </a:lnTo>
                  <a:lnTo>
                    <a:pt x="817" y="1293"/>
                  </a:lnTo>
                  <a:lnTo>
                    <a:pt x="819" y="1293"/>
                  </a:lnTo>
                  <a:lnTo>
                    <a:pt x="821" y="1288"/>
                  </a:lnTo>
                  <a:lnTo>
                    <a:pt x="821" y="1288"/>
                  </a:lnTo>
                  <a:lnTo>
                    <a:pt x="821" y="1286"/>
                  </a:lnTo>
                  <a:lnTo>
                    <a:pt x="821" y="1286"/>
                  </a:lnTo>
                  <a:lnTo>
                    <a:pt x="821" y="1283"/>
                  </a:lnTo>
                  <a:lnTo>
                    <a:pt x="821" y="1281"/>
                  </a:lnTo>
                  <a:lnTo>
                    <a:pt x="829" y="1262"/>
                  </a:lnTo>
                  <a:lnTo>
                    <a:pt x="831" y="1260"/>
                  </a:lnTo>
                  <a:lnTo>
                    <a:pt x="836" y="1255"/>
                  </a:lnTo>
                  <a:lnTo>
                    <a:pt x="838" y="1253"/>
                  </a:lnTo>
                  <a:lnTo>
                    <a:pt x="840" y="1248"/>
                  </a:lnTo>
                  <a:lnTo>
                    <a:pt x="840" y="1245"/>
                  </a:lnTo>
                  <a:lnTo>
                    <a:pt x="840" y="1238"/>
                  </a:lnTo>
                  <a:lnTo>
                    <a:pt x="840" y="1238"/>
                  </a:lnTo>
                  <a:lnTo>
                    <a:pt x="843" y="1236"/>
                  </a:lnTo>
                  <a:lnTo>
                    <a:pt x="843" y="1231"/>
                  </a:lnTo>
                  <a:lnTo>
                    <a:pt x="843" y="1226"/>
                  </a:lnTo>
                  <a:lnTo>
                    <a:pt x="843" y="1224"/>
                  </a:lnTo>
                  <a:lnTo>
                    <a:pt x="843" y="1224"/>
                  </a:lnTo>
                  <a:lnTo>
                    <a:pt x="843" y="1222"/>
                  </a:lnTo>
                  <a:lnTo>
                    <a:pt x="840" y="1217"/>
                  </a:lnTo>
                  <a:lnTo>
                    <a:pt x="840" y="1215"/>
                  </a:lnTo>
                  <a:lnTo>
                    <a:pt x="843" y="1217"/>
                  </a:lnTo>
                  <a:lnTo>
                    <a:pt x="843" y="1217"/>
                  </a:lnTo>
                  <a:lnTo>
                    <a:pt x="843" y="1217"/>
                  </a:lnTo>
                  <a:lnTo>
                    <a:pt x="845" y="1215"/>
                  </a:lnTo>
                  <a:lnTo>
                    <a:pt x="845" y="1212"/>
                  </a:lnTo>
                  <a:lnTo>
                    <a:pt x="848" y="1212"/>
                  </a:lnTo>
                  <a:lnTo>
                    <a:pt x="850" y="1210"/>
                  </a:lnTo>
                  <a:lnTo>
                    <a:pt x="850" y="1210"/>
                  </a:lnTo>
                  <a:lnTo>
                    <a:pt x="852" y="1208"/>
                  </a:lnTo>
                  <a:lnTo>
                    <a:pt x="852" y="1208"/>
                  </a:lnTo>
                  <a:lnTo>
                    <a:pt x="855" y="1205"/>
                  </a:lnTo>
                  <a:lnTo>
                    <a:pt x="855" y="1203"/>
                  </a:lnTo>
                  <a:lnTo>
                    <a:pt x="855" y="1203"/>
                  </a:lnTo>
                  <a:lnTo>
                    <a:pt x="855" y="1200"/>
                  </a:lnTo>
                  <a:lnTo>
                    <a:pt x="855" y="1200"/>
                  </a:lnTo>
                  <a:lnTo>
                    <a:pt x="852" y="1198"/>
                  </a:lnTo>
                  <a:lnTo>
                    <a:pt x="852" y="1198"/>
                  </a:lnTo>
                  <a:lnTo>
                    <a:pt x="852" y="1196"/>
                  </a:lnTo>
                  <a:lnTo>
                    <a:pt x="852" y="1196"/>
                  </a:lnTo>
                  <a:lnTo>
                    <a:pt x="855" y="1193"/>
                  </a:lnTo>
                  <a:lnTo>
                    <a:pt x="855" y="1191"/>
                  </a:lnTo>
                  <a:lnTo>
                    <a:pt x="855" y="1191"/>
                  </a:lnTo>
                  <a:lnTo>
                    <a:pt x="855" y="1189"/>
                  </a:lnTo>
                  <a:lnTo>
                    <a:pt x="855" y="1189"/>
                  </a:lnTo>
                  <a:lnTo>
                    <a:pt x="855" y="1189"/>
                  </a:lnTo>
                  <a:lnTo>
                    <a:pt x="857" y="1186"/>
                  </a:lnTo>
                  <a:lnTo>
                    <a:pt x="857" y="1186"/>
                  </a:lnTo>
                  <a:lnTo>
                    <a:pt x="859" y="1184"/>
                  </a:lnTo>
                  <a:lnTo>
                    <a:pt x="859" y="1184"/>
                  </a:lnTo>
                  <a:lnTo>
                    <a:pt x="859" y="1179"/>
                  </a:lnTo>
                  <a:lnTo>
                    <a:pt x="859" y="1177"/>
                  </a:lnTo>
                  <a:lnTo>
                    <a:pt x="862" y="1177"/>
                  </a:lnTo>
                  <a:lnTo>
                    <a:pt x="862" y="1174"/>
                  </a:lnTo>
                  <a:lnTo>
                    <a:pt x="862" y="1174"/>
                  </a:lnTo>
                  <a:lnTo>
                    <a:pt x="862" y="1170"/>
                  </a:lnTo>
                  <a:lnTo>
                    <a:pt x="862" y="1167"/>
                  </a:lnTo>
                  <a:lnTo>
                    <a:pt x="862" y="1163"/>
                  </a:lnTo>
                  <a:lnTo>
                    <a:pt x="862" y="1160"/>
                  </a:lnTo>
                  <a:lnTo>
                    <a:pt x="862" y="1158"/>
                  </a:lnTo>
                  <a:lnTo>
                    <a:pt x="862" y="1158"/>
                  </a:lnTo>
                  <a:lnTo>
                    <a:pt x="862" y="1158"/>
                  </a:lnTo>
                  <a:lnTo>
                    <a:pt x="859" y="1155"/>
                  </a:lnTo>
                  <a:lnTo>
                    <a:pt x="862" y="1155"/>
                  </a:lnTo>
                  <a:lnTo>
                    <a:pt x="862" y="1155"/>
                  </a:lnTo>
                  <a:lnTo>
                    <a:pt x="862" y="1153"/>
                  </a:lnTo>
                  <a:lnTo>
                    <a:pt x="862" y="1153"/>
                  </a:lnTo>
                  <a:lnTo>
                    <a:pt x="859" y="1148"/>
                  </a:lnTo>
                  <a:lnTo>
                    <a:pt x="859" y="1146"/>
                  </a:lnTo>
                  <a:lnTo>
                    <a:pt x="859" y="1144"/>
                  </a:lnTo>
                  <a:lnTo>
                    <a:pt x="859" y="1141"/>
                  </a:lnTo>
                  <a:lnTo>
                    <a:pt x="859" y="1141"/>
                  </a:lnTo>
                  <a:lnTo>
                    <a:pt x="855" y="1141"/>
                  </a:lnTo>
                  <a:lnTo>
                    <a:pt x="852" y="1141"/>
                  </a:lnTo>
                  <a:lnTo>
                    <a:pt x="852" y="1141"/>
                  </a:lnTo>
                  <a:lnTo>
                    <a:pt x="848" y="1139"/>
                  </a:lnTo>
                  <a:lnTo>
                    <a:pt x="845" y="1137"/>
                  </a:lnTo>
                  <a:lnTo>
                    <a:pt x="845" y="1137"/>
                  </a:lnTo>
                  <a:lnTo>
                    <a:pt x="840" y="1137"/>
                  </a:lnTo>
                  <a:lnTo>
                    <a:pt x="840" y="1137"/>
                  </a:lnTo>
                  <a:lnTo>
                    <a:pt x="836" y="1139"/>
                  </a:lnTo>
                  <a:lnTo>
                    <a:pt x="833" y="1141"/>
                  </a:lnTo>
                  <a:lnTo>
                    <a:pt x="829" y="1139"/>
                  </a:lnTo>
                  <a:lnTo>
                    <a:pt x="824" y="1137"/>
                  </a:lnTo>
                  <a:lnTo>
                    <a:pt x="824" y="1139"/>
                  </a:lnTo>
                  <a:lnTo>
                    <a:pt x="821" y="1139"/>
                  </a:lnTo>
                  <a:lnTo>
                    <a:pt x="821" y="1139"/>
                  </a:lnTo>
                  <a:lnTo>
                    <a:pt x="821" y="1137"/>
                  </a:lnTo>
                  <a:lnTo>
                    <a:pt x="819" y="1137"/>
                  </a:lnTo>
                  <a:lnTo>
                    <a:pt x="819" y="1137"/>
                  </a:lnTo>
                  <a:lnTo>
                    <a:pt x="817" y="1137"/>
                  </a:lnTo>
                  <a:lnTo>
                    <a:pt x="814" y="1139"/>
                  </a:lnTo>
                  <a:lnTo>
                    <a:pt x="812" y="1139"/>
                  </a:lnTo>
                  <a:lnTo>
                    <a:pt x="812" y="1137"/>
                  </a:lnTo>
                  <a:lnTo>
                    <a:pt x="807" y="1139"/>
                  </a:lnTo>
                  <a:lnTo>
                    <a:pt x="805" y="1141"/>
                  </a:lnTo>
                  <a:lnTo>
                    <a:pt x="798" y="1144"/>
                  </a:lnTo>
                  <a:lnTo>
                    <a:pt x="795" y="1146"/>
                  </a:lnTo>
                  <a:lnTo>
                    <a:pt x="793" y="1148"/>
                  </a:lnTo>
                  <a:lnTo>
                    <a:pt x="793" y="1148"/>
                  </a:lnTo>
                  <a:lnTo>
                    <a:pt x="791" y="1148"/>
                  </a:lnTo>
                  <a:lnTo>
                    <a:pt x="791" y="1148"/>
                  </a:lnTo>
                  <a:lnTo>
                    <a:pt x="791" y="1146"/>
                  </a:lnTo>
                  <a:lnTo>
                    <a:pt x="788" y="1146"/>
                  </a:lnTo>
                  <a:lnTo>
                    <a:pt x="791" y="1146"/>
                  </a:lnTo>
                  <a:lnTo>
                    <a:pt x="793" y="1144"/>
                  </a:lnTo>
                  <a:lnTo>
                    <a:pt x="793" y="1144"/>
                  </a:lnTo>
                  <a:lnTo>
                    <a:pt x="793" y="1141"/>
                  </a:lnTo>
                  <a:lnTo>
                    <a:pt x="791" y="1141"/>
                  </a:lnTo>
                  <a:lnTo>
                    <a:pt x="791" y="1141"/>
                  </a:lnTo>
                  <a:lnTo>
                    <a:pt x="786" y="1141"/>
                  </a:lnTo>
                  <a:lnTo>
                    <a:pt x="781" y="1141"/>
                  </a:lnTo>
                  <a:lnTo>
                    <a:pt x="779" y="1141"/>
                  </a:lnTo>
                  <a:lnTo>
                    <a:pt x="777" y="1144"/>
                  </a:lnTo>
                  <a:lnTo>
                    <a:pt x="777" y="1141"/>
                  </a:lnTo>
                  <a:lnTo>
                    <a:pt x="779" y="1141"/>
                  </a:lnTo>
                  <a:lnTo>
                    <a:pt x="779" y="1139"/>
                  </a:lnTo>
                  <a:lnTo>
                    <a:pt x="786" y="1139"/>
                  </a:lnTo>
                  <a:lnTo>
                    <a:pt x="788" y="1139"/>
                  </a:lnTo>
                  <a:lnTo>
                    <a:pt x="791" y="1139"/>
                  </a:lnTo>
                  <a:lnTo>
                    <a:pt x="791" y="1139"/>
                  </a:lnTo>
                  <a:lnTo>
                    <a:pt x="791" y="1139"/>
                  </a:lnTo>
                  <a:lnTo>
                    <a:pt x="791" y="1137"/>
                  </a:lnTo>
                  <a:lnTo>
                    <a:pt x="793" y="1137"/>
                  </a:lnTo>
                  <a:lnTo>
                    <a:pt x="793" y="1137"/>
                  </a:lnTo>
                  <a:lnTo>
                    <a:pt x="798" y="1139"/>
                  </a:lnTo>
                  <a:lnTo>
                    <a:pt x="798" y="1139"/>
                  </a:lnTo>
                  <a:lnTo>
                    <a:pt x="800" y="1139"/>
                  </a:lnTo>
                  <a:lnTo>
                    <a:pt x="803" y="1137"/>
                  </a:lnTo>
                  <a:lnTo>
                    <a:pt x="814" y="1137"/>
                  </a:lnTo>
                  <a:lnTo>
                    <a:pt x="814" y="1137"/>
                  </a:lnTo>
                  <a:lnTo>
                    <a:pt x="814" y="1134"/>
                  </a:lnTo>
                  <a:lnTo>
                    <a:pt x="817" y="1134"/>
                  </a:lnTo>
                  <a:lnTo>
                    <a:pt x="824" y="1137"/>
                  </a:lnTo>
                  <a:lnTo>
                    <a:pt x="824" y="1137"/>
                  </a:lnTo>
                  <a:lnTo>
                    <a:pt x="826" y="1134"/>
                  </a:lnTo>
                  <a:lnTo>
                    <a:pt x="829" y="1134"/>
                  </a:lnTo>
                  <a:lnTo>
                    <a:pt x="831" y="1137"/>
                  </a:lnTo>
                  <a:lnTo>
                    <a:pt x="833" y="1137"/>
                  </a:lnTo>
                  <a:lnTo>
                    <a:pt x="836" y="1137"/>
                  </a:lnTo>
                  <a:lnTo>
                    <a:pt x="838" y="1134"/>
                  </a:lnTo>
                  <a:lnTo>
                    <a:pt x="840" y="1134"/>
                  </a:lnTo>
                  <a:lnTo>
                    <a:pt x="843" y="1134"/>
                  </a:lnTo>
                  <a:lnTo>
                    <a:pt x="848" y="1137"/>
                  </a:lnTo>
                  <a:lnTo>
                    <a:pt x="848" y="1137"/>
                  </a:lnTo>
                  <a:lnTo>
                    <a:pt x="850" y="1137"/>
                  </a:lnTo>
                  <a:lnTo>
                    <a:pt x="852" y="1139"/>
                  </a:lnTo>
                  <a:lnTo>
                    <a:pt x="855" y="1139"/>
                  </a:lnTo>
                  <a:lnTo>
                    <a:pt x="855" y="1139"/>
                  </a:lnTo>
                  <a:lnTo>
                    <a:pt x="857" y="1139"/>
                  </a:lnTo>
                  <a:lnTo>
                    <a:pt x="859" y="1139"/>
                  </a:lnTo>
                  <a:lnTo>
                    <a:pt x="862" y="1139"/>
                  </a:lnTo>
                  <a:lnTo>
                    <a:pt x="862" y="1139"/>
                  </a:lnTo>
                  <a:lnTo>
                    <a:pt x="862" y="1137"/>
                  </a:lnTo>
                  <a:lnTo>
                    <a:pt x="864" y="1137"/>
                  </a:lnTo>
                  <a:lnTo>
                    <a:pt x="864" y="1129"/>
                  </a:lnTo>
                  <a:lnTo>
                    <a:pt x="864" y="1129"/>
                  </a:lnTo>
                  <a:lnTo>
                    <a:pt x="864" y="1127"/>
                  </a:lnTo>
                  <a:lnTo>
                    <a:pt x="864" y="1127"/>
                  </a:lnTo>
                  <a:lnTo>
                    <a:pt x="864" y="1127"/>
                  </a:lnTo>
                  <a:lnTo>
                    <a:pt x="864" y="1127"/>
                  </a:lnTo>
                  <a:lnTo>
                    <a:pt x="866" y="1127"/>
                  </a:lnTo>
                  <a:lnTo>
                    <a:pt x="866" y="1127"/>
                  </a:lnTo>
                  <a:lnTo>
                    <a:pt x="866" y="1125"/>
                  </a:lnTo>
                  <a:lnTo>
                    <a:pt x="866" y="1122"/>
                  </a:lnTo>
                  <a:lnTo>
                    <a:pt x="869" y="1122"/>
                  </a:lnTo>
                  <a:lnTo>
                    <a:pt x="869" y="1120"/>
                  </a:lnTo>
                  <a:lnTo>
                    <a:pt x="869" y="1120"/>
                  </a:lnTo>
                  <a:lnTo>
                    <a:pt x="871" y="1118"/>
                  </a:lnTo>
                  <a:lnTo>
                    <a:pt x="869" y="1113"/>
                  </a:lnTo>
                  <a:lnTo>
                    <a:pt x="871" y="1106"/>
                  </a:lnTo>
                  <a:lnTo>
                    <a:pt x="874" y="1101"/>
                  </a:lnTo>
                  <a:lnTo>
                    <a:pt x="871" y="1099"/>
                  </a:lnTo>
                  <a:lnTo>
                    <a:pt x="871" y="1099"/>
                  </a:lnTo>
                  <a:lnTo>
                    <a:pt x="871" y="1094"/>
                  </a:lnTo>
                  <a:lnTo>
                    <a:pt x="871" y="1089"/>
                  </a:lnTo>
                  <a:lnTo>
                    <a:pt x="871" y="1089"/>
                  </a:lnTo>
                  <a:lnTo>
                    <a:pt x="871" y="1089"/>
                  </a:lnTo>
                  <a:lnTo>
                    <a:pt x="874" y="1089"/>
                  </a:lnTo>
                  <a:lnTo>
                    <a:pt x="874" y="1089"/>
                  </a:lnTo>
                  <a:lnTo>
                    <a:pt x="876" y="1087"/>
                  </a:lnTo>
                  <a:lnTo>
                    <a:pt x="876" y="1084"/>
                  </a:lnTo>
                  <a:lnTo>
                    <a:pt x="874" y="1073"/>
                  </a:lnTo>
                  <a:lnTo>
                    <a:pt x="874" y="1070"/>
                  </a:lnTo>
                  <a:lnTo>
                    <a:pt x="876" y="1070"/>
                  </a:lnTo>
                  <a:lnTo>
                    <a:pt x="878" y="1068"/>
                  </a:lnTo>
                  <a:lnTo>
                    <a:pt x="878" y="1068"/>
                  </a:lnTo>
                  <a:lnTo>
                    <a:pt x="878" y="1066"/>
                  </a:lnTo>
                  <a:lnTo>
                    <a:pt x="878" y="1066"/>
                  </a:lnTo>
                  <a:lnTo>
                    <a:pt x="878" y="1063"/>
                  </a:lnTo>
                  <a:lnTo>
                    <a:pt x="878" y="1063"/>
                  </a:lnTo>
                  <a:lnTo>
                    <a:pt x="878" y="1063"/>
                  </a:lnTo>
                  <a:lnTo>
                    <a:pt x="881" y="1061"/>
                  </a:lnTo>
                  <a:lnTo>
                    <a:pt x="881" y="1061"/>
                  </a:lnTo>
                  <a:lnTo>
                    <a:pt x="883" y="1056"/>
                  </a:lnTo>
                  <a:lnTo>
                    <a:pt x="883" y="1054"/>
                  </a:lnTo>
                  <a:lnTo>
                    <a:pt x="883" y="1054"/>
                  </a:lnTo>
                  <a:lnTo>
                    <a:pt x="883" y="1054"/>
                  </a:lnTo>
                  <a:lnTo>
                    <a:pt x="883" y="1054"/>
                  </a:lnTo>
                  <a:lnTo>
                    <a:pt x="890" y="1049"/>
                  </a:lnTo>
                  <a:lnTo>
                    <a:pt x="890" y="1049"/>
                  </a:lnTo>
                  <a:lnTo>
                    <a:pt x="888" y="1049"/>
                  </a:lnTo>
                  <a:lnTo>
                    <a:pt x="888" y="1047"/>
                  </a:lnTo>
                  <a:lnTo>
                    <a:pt x="890" y="1044"/>
                  </a:lnTo>
                  <a:lnTo>
                    <a:pt x="888" y="1042"/>
                  </a:lnTo>
                  <a:lnTo>
                    <a:pt x="888" y="1039"/>
                  </a:lnTo>
                  <a:lnTo>
                    <a:pt x="888" y="1037"/>
                  </a:lnTo>
                  <a:lnTo>
                    <a:pt x="888" y="1037"/>
                  </a:lnTo>
                  <a:lnTo>
                    <a:pt x="890" y="1035"/>
                  </a:lnTo>
                  <a:lnTo>
                    <a:pt x="892" y="1032"/>
                  </a:lnTo>
                  <a:lnTo>
                    <a:pt x="892" y="1032"/>
                  </a:lnTo>
                  <a:lnTo>
                    <a:pt x="892" y="1030"/>
                  </a:lnTo>
                  <a:lnTo>
                    <a:pt x="895" y="1030"/>
                  </a:lnTo>
                  <a:lnTo>
                    <a:pt x="895" y="1025"/>
                  </a:lnTo>
                  <a:lnTo>
                    <a:pt x="897" y="1025"/>
                  </a:lnTo>
                  <a:lnTo>
                    <a:pt x="895" y="1025"/>
                  </a:lnTo>
                  <a:lnTo>
                    <a:pt x="895" y="1023"/>
                  </a:lnTo>
                  <a:lnTo>
                    <a:pt x="892" y="1021"/>
                  </a:lnTo>
                  <a:lnTo>
                    <a:pt x="892" y="1021"/>
                  </a:lnTo>
                  <a:lnTo>
                    <a:pt x="892" y="1021"/>
                  </a:lnTo>
                  <a:lnTo>
                    <a:pt x="895" y="1021"/>
                  </a:lnTo>
                  <a:lnTo>
                    <a:pt x="895" y="1023"/>
                  </a:lnTo>
                  <a:lnTo>
                    <a:pt x="897" y="1023"/>
                  </a:lnTo>
                  <a:lnTo>
                    <a:pt x="900" y="1025"/>
                  </a:lnTo>
                  <a:lnTo>
                    <a:pt x="900" y="1028"/>
                  </a:lnTo>
                  <a:lnTo>
                    <a:pt x="897" y="1032"/>
                  </a:lnTo>
                  <a:lnTo>
                    <a:pt x="900" y="1030"/>
                  </a:lnTo>
                  <a:lnTo>
                    <a:pt x="900" y="1030"/>
                  </a:lnTo>
                  <a:lnTo>
                    <a:pt x="900" y="1030"/>
                  </a:lnTo>
                  <a:lnTo>
                    <a:pt x="902" y="1028"/>
                  </a:lnTo>
                  <a:lnTo>
                    <a:pt x="902" y="1025"/>
                  </a:lnTo>
                  <a:lnTo>
                    <a:pt x="907" y="1023"/>
                  </a:lnTo>
                  <a:lnTo>
                    <a:pt x="909" y="1021"/>
                  </a:lnTo>
                  <a:lnTo>
                    <a:pt x="907" y="1018"/>
                  </a:lnTo>
                  <a:lnTo>
                    <a:pt x="907" y="1018"/>
                  </a:lnTo>
                  <a:lnTo>
                    <a:pt x="907" y="1018"/>
                  </a:lnTo>
                  <a:lnTo>
                    <a:pt x="907" y="1018"/>
                  </a:lnTo>
                  <a:lnTo>
                    <a:pt x="904" y="1018"/>
                  </a:lnTo>
                  <a:lnTo>
                    <a:pt x="902" y="1018"/>
                  </a:lnTo>
                  <a:lnTo>
                    <a:pt x="900" y="1018"/>
                  </a:lnTo>
                  <a:lnTo>
                    <a:pt x="900" y="1018"/>
                  </a:lnTo>
                  <a:lnTo>
                    <a:pt x="900" y="1016"/>
                  </a:lnTo>
                  <a:lnTo>
                    <a:pt x="904" y="1016"/>
                  </a:lnTo>
                  <a:lnTo>
                    <a:pt x="904" y="1016"/>
                  </a:lnTo>
                  <a:lnTo>
                    <a:pt x="904" y="1013"/>
                  </a:lnTo>
                  <a:lnTo>
                    <a:pt x="904" y="1013"/>
                  </a:lnTo>
                  <a:lnTo>
                    <a:pt x="904" y="1013"/>
                  </a:lnTo>
                  <a:lnTo>
                    <a:pt x="907" y="1013"/>
                  </a:lnTo>
                  <a:lnTo>
                    <a:pt x="907" y="1013"/>
                  </a:lnTo>
                  <a:lnTo>
                    <a:pt x="907" y="1011"/>
                  </a:lnTo>
                  <a:lnTo>
                    <a:pt x="907" y="1009"/>
                  </a:lnTo>
                  <a:lnTo>
                    <a:pt x="907" y="1006"/>
                  </a:lnTo>
                  <a:lnTo>
                    <a:pt x="909" y="1006"/>
                  </a:lnTo>
                  <a:lnTo>
                    <a:pt x="909" y="1006"/>
                  </a:lnTo>
                  <a:lnTo>
                    <a:pt x="909" y="1004"/>
                  </a:lnTo>
                  <a:lnTo>
                    <a:pt x="909" y="1004"/>
                  </a:lnTo>
                  <a:lnTo>
                    <a:pt x="911" y="1004"/>
                  </a:lnTo>
                  <a:lnTo>
                    <a:pt x="911" y="1002"/>
                  </a:lnTo>
                  <a:lnTo>
                    <a:pt x="914" y="1002"/>
                  </a:lnTo>
                  <a:lnTo>
                    <a:pt x="916" y="999"/>
                  </a:lnTo>
                  <a:lnTo>
                    <a:pt x="919" y="999"/>
                  </a:lnTo>
                  <a:lnTo>
                    <a:pt x="923" y="999"/>
                  </a:lnTo>
                  <a:lnTo>
                    <a:pt x="923" y="999"/>
                  </a:lnTo>
                  <a:lnTo>
                    <a:pt x="923" y="997"/>
                  </a:lnTo>
                  <a:lnTo>
                    <a:pt x="923" y="997"/>
                  </a:lnTo>
                  <a:lnTo>
                    <a:pt x="923" y="997"/>
                  </a:lnTo>
                  <a:lnTo>
                    <a:pt x="926" y="995"/>
                  </a:lnTo>
                  <a:lnTo>
                    <a:pt x="926" y="995"/>
                  </a:lnTo>
                  <a:lnTo>
                    <a:pt x="928" y="992"/>
                  </a:lnTo>
                  <a:lnTo>
                    <a:pt x="930" y="992"/>
                  </a:lnTo>
                  <a:lnTo>
                    <a:pt x="930" y="992"/>
                  </a:lnTo>
                  <a:lnTo>
                    <a:pt x="930" y="992"/>
                  </a:lnTo>
                  <a:lnTo>
                    <a:pt x="933" y="990"/>
                  </a:lnTo>
                  <a:lnTo>
                    <a:pt x="935" y="987"/>
                  </a:lnTo>
                  <a:lnTo>
                    <a:pt x="942" y="985"/>
                  </a:lnTo>
                  <a:lnTo>
                    <a:pt x="942" y="983"/>
                  </a:lnTo>
                  <a:lnTo>
                    <a:pt x="945" y="973"/>
                  </a:lnTo>
                  <a:lnTo>
                    <a:pt x="945" y="971"/>
                  </a:lnTo>
                  <a:lnTo>
                    <a:pt x="945" y="968"/>
                  </a:lnTo>
                  <a:lnTo>
                    <a:pt x="945" y="966"/>
                  </a:lnTo>
                  <a:lnTo>
                    <a:pt x="942" y="964"/>
                  </a:lnTo>
                  <a:lnTo>
                    <a:pt x="942" y="961"/>
                  </a:lnTo>
                  <a:lnTo>
                    <a:pt x="940" y="957"/>
                  </a:lnTo>
                  <a:lnTo>
                    <a:pt x="940" y="957"/>
                  </a:lnTo>
                  <a:lnTo>
                    <a:pt x="940" y="954"/>
                  </a:lnTo>
                  <a:lnTo>
                    <a:pt x="940" y="952"/>
                  </a:lnTo>
                  <a:lnTo>
                    <a:pt x="940" y="950"/>
                  </a:lnTo>
                  <a:lnTo>
                    <a:pt x="940" y="950"/>
                  </a:lnTo>
                  <a:lnTo>
                    <a:pt x="940" y="947"/>
                  </a:lnTo>
                  <a:lnTo>
                    <a:pt x="940" y="947"/>
                  </a:lnTo>
                  <a:lnTo>
                    <a:pt x="937" y="945"/>
                  </a:lnTo>
                  <a:lnTo>
                    <a:pt x="937" y="945"/>
                  </a:lnTo>
                  <a:lnTo>
                    <a:pt x="937" y="942"/>
                  </a:lnTo>
                  <a:lnTo>
                    <a:pt x="937" y="940"/>
                  </a:lnTo>
                  <a:lnTo>
                    <a:pt x="937" y="938"/>
                  </a:lnTo>
                  <a:lnTo>
                    <a:pt x="937" y="935"/>
                  </a:lnTo>
                  <a:lnTo>
                    <a:pt x="937" y="935"/>
                  </a:lnTo>
                  <a:lnTo>
                    <a:pt x="937" y="933"/>
                  </a:lnTo>
                  <a:lnTo>
                    <a:pt x="940" y="933"/>
                  </a:lnTo>
                  <a:lnTo>
                    <a:pt x="940" y="935"/>
                  </a:lnTo>
                  <a:lnTo>
                    <a:pt x="942" y="935"/>
                  </a:lnTo>
                  <a:lnTo>
                    <a:pt x="942" y="933"/>
                  </a:lnTo>
                  <a:lnTo>
                    <a:pt x="942" y="931"/>
                  </a:lnTo>
                  <a:lnTo>
                    <a:pt x="942" y="928"/>
                  </a:lnTo>
                  <a:lnTo>
                    <a:pt x="942" y="926"/>
                  </a:lnTo>
                  <a:lnTo>
                    <a:pt x="942" y="926"/>
                  </a:lnTo>
                  <a:lnTo>
                    <a:pt x="942" y="923"/>
                  </a:lnTo>
                  <a:lnTo>
                    <a:pt x="942" y="923"/>
                  </a:lnTo>
                  <a:lnTo>
                    <a:pt x="940" y="923"/>
                  </a:lnTo>
                  <a:lnTo>
                    <a:pt x="940" y="921"/>
                  </a:lnTo>
                  <a:lnTo>
                    <a:pt x="940" y="921"/>
                  </a:lnTo>
                  <a:lnTo>
                    <a:pt x="940" y="919"/>
                  </a:lnTo>
                  <a:lnTo>
                    <a:pt x="942" y="916"/>
                  </a:lnTo>
                  <a:lnTo>
                    <a:pt x="947" y="912"/>
                  </a:lnTo>
                  <a:lnTo>
                    <a:pt x="947" y="909"/>
                  </a:lnTo>
                  <a:lnTo>
                    <a:pt x="949" y="909"/>
                  </a:lnTo>
                  <a:lnTo>
                    <a:pt x="949" y="902"/>
                  </a:lnTo>
                  <a:lnTo>
                    <a:pt x="949" y="900"/>
                  </a:lnTo>
                  <a:lnTo>
                    <a:pt x="949" y="897"/>
                  </a:lnTo>
                  <a:lnTo>
                    <a:pt x="952" y="897"/>
                  </a:lnTo>
                  <a:lnTo>
                    <a:pt x="949" y="897"/>
                  </a:lnTo>
                  <a:lnTo>
                    <a:pt x="949" y="897"/>
                  </a:lnTo>
                  <a:lnTo>
                    <a:pt x="949" y="895"/>
                  </a:lnTo>
                  <a:lnTo>
                    <a:pt x="949" y="895"/>
                  </a:lnTo>
                  <a:lnTo>
                    <a:pt x="949" y="895"/>
                  </a:lnTo>
                  <a:lnTo>
                    <a:pt x="952" y="895"/>
                  </a:lnTo>
                  <a:lnTo>
                    <a:pt x="954" y="895"/>
                  </a:lnTo>
                  <a:lnTo>
                    <a:pt x="954" y="895"/>
                  </a:lnTo>
                  <a:lnTo>
                    <a:pt x="954" y="895"/>
                  </a:lnTo>
                  <a:lnTo>
                    <a:pt x="956" y="895"/>
                  </a:lnTo>
                  <a:lnTo>
                    <a:pt x="959" y="895"/>
                  </a:lnTo>
                  <a:lnTo>
                    <a:pt x="959" y="895"/>
                  </a:lnTo>
                  <a:lnTo>
                    <a:pt x="959" y="895"/>
                  </a:lnTo>
                  <a:lnTo>
                    <a:pt x="959" y="893"/>
                  </a:lnTo>
                  <a:lnTo>
                    <a:pt x="961" y="893"/>
                  </a:lnTo>
                  <a:lnTo>
                    <a:pt x="961" y="893"/>
                  </a:lnTo>
                  <a:lnTo>
                    <a:pt x="961" y="890"/>
                  </a:lnTo>
                  <a:lnTo>
                    <a:pt x="959" y="890"/>
                  </a:lnTo>
                  <a:lnTo>
                    <a:pt x="959" y="893"/>
                  </a:lnTo>
                  <a:lnTo>
                    <a:pt x="956" y="893"/>
                  </a:lnTo>
                  <a:lnTo>
                    <a:pt x="956" y="893"/>
                  </a:lnTo>
                  <a:lnTo>
                    <a:pt x="954" y="893"/>
                  </a:lnTo>
                  <a:lnTo>
                    <a:pt x="954" y="893"/>
                  </a:lnTo>
                  <a:lnTo>
                    <a:pt x="952" y="890"/>
                  </a:lnTo>
                  <a:lnTo>
                    <a:pt x="952" y="888"/>
                  </a:lnTo>
                  <a:lnTo>
                    <a:pt x="954" y="886"/>
                  </a:lnTo>
                  <a:lnTo>
                    <a:pt x="954" y="883"/>
                  </a:lnTo>
                  <a:lnTo>
                    <a:pt x="956" y="883"/>
                  </a:lnTo>
                  <a:lnTo>
                    <a:pt x="956" y="883"/>
                  </a:lnTo>
                  <a:lnTo>
                    <a:pt x="956" y="883"/>
                  </a:lnTo>
                  <a:lnTo>
                    <a:pt x="959" y="883"/>
                  </a:lnTo>
                  <a:lnTo>
                    <a:pt x="959" y="883"/>
                  </a:lnTo>
                  <a:lnTo>
                    <a:pt x="959" y="886"/>
                  </a:lnTo>
                  <a:lnTo>
                    <a:pt x="959" y="886"/>
                  </a:lnTo>
                  <a:lnTo>
                    <a:pt x="959" y="886"/>
                  </a:lnTo>
                  <a:lnTo>
                    <a:pt x="959" y="886"/>
                  </a:lnTo>
                  <a:lnTo>
                    <a:pt x="963" y="888"/>
                  </a:lnTo>
                  <a:lnTo>
                    <a:pt x="963" y="886"/>
                  </a:lnTo>
                  <a:lnTo>
                    <a:pt x="966" y="883"/>
                  </a:lnTo>
                  <a:lnTo>
                    <a:pt x="968" y="883"/>
                  </a:lnTo>
                  <a:lnTo>
                    <a:pt x="971" y="881"/>
                  </a:lnTo>
                  <a:lnTo>
                    <a:pt x="971" y="881"/>
                  </a:lnTo>
                  <a:lnTo>
                    <a:pt x="973" y="883"/>
                  </a:lnTo>
                  <a:lnTo>
                    <a:pt x="973" y="883"/>
                  </a:lnTo>
                  <a:lnTo>
                    <a:pt x="975" y="881"/>
                  </a:lnTo>
                  <a:lnTo>
                    <a:pt x="978" y="881"/>
                  </a:lnTo>
                  <a:lnTo>
                    <a:pt x="975" y="881"/>
                  </a:lnTo>
                  <a:lnTo>
                    <a:pt x="975" y="879"/>
                  </a:lnTo>
                  <a:lnTo>
                    <a:pt x="973" y="876"/>
                  </a:lnTo>
                  <a:lnTo>
                    <a:pt x="975" y="876"/>
                  </a:lnTo>
                  <a:lnTo>
                    <a:pt x="975" y="879"/>
                  </a:lnTo>
                  <a:lnTo>
                    <a:pt x="975" y="879"/>
                  </a:lnTo>
                  <a:lnTo>
                    <a:pt x="978" y="879"/>
                  </a:lnTo>
                  <a:lnTo>
                    <a:pt x="978" y="876"/>
                  </a:lnTo>
                  <a:lnTo>
                    <a:pt x="978" y="876"/>
                  </a:lnTo>
                  <a:lnTo>
                    <a:pt x="978" y="871"/>
                  </a:lnTo>
                  <a:lnTo>
                    <a:pt x="980" y="869"/>
                  </a:lnTo>
                  <a:lnTo>
                    <a:pt x="980" y="869"/>
                  </a:lnTo>
                  <a:lnTo>
                    <a:pt x="982" y="869"/>
                  </a:lnTo>
                  <a:lnTo>
                    <a:pt x="985" y="869"/>
                  </a:lnTo>
                  <a:lnTo>
                    <a:pt x="987" y="869"/>
                  </a:lnTo>
                  <a:lnTo>
                    <a:pt x="992" y="867"/>
                  </a:lnTo>
                  <a:lnTo>
                    <a:pt x="997" y="862"/>
                  </a:lnTo>
                  <a:lnTo>
                    <a:pt x="1001" y="860"/>
                  </a:lnTo>
                  <a:lnTo>
                    <a:pt x="1004" y="857"/>
                  </a:lnTo>
                  <a:lnTo>
                    <a:pt x="1013" y="852"/>
                  </a:lnTo>
                  <a:lnTo>
                    <a:pt x="1013" y="852"/>
                  </a:lnTo>
                  <a:lnTo>
                    <a:pt x="1013" y="850"/>
                  </a:lnTo>
                  <a:lnTo>
                    <a:pt x="1013" y="850"/>
                  </a:lnTo>
                  <a:lnTo>
                    <a:pt x="1018" y="850"/>
                  </a:lnTo>
                  <a:lnTo>
                    <a:pt x="1018" y="850"/>
                  </a:lnTo>
                  <a:lnTo>
                    <a:pt x="1020" y="850"/>
                  </a:lnTo>
                  <a:lnTo>
                    <a:pt x="1020" y="850"/>
                  </a:lnTo>
                  <a:lnTo>
                    <a:pt x="1023" y="848"/>
                  </a:lnTo>
                  <a:lnTo>
                    <a:pt x="1027" y="848"/>
                  </a:lnTo>
                  <a:lnTo>
                    <a:pt x="1032" y="845"/>
                  </a:lnTo>
                  <a:lnTo>
                    <a:pt x="1032" y="843"/>
                  </a:lnTo>
                  <a:lnTo>
                    <a:pt x="1034" y="843"/>
                  </a:lnTo>
                  <a:lnTo>
                    <a:pt x="1032" y="843"/>
                  </a:lnTo>
                  <a:lnTo>
                    <a:pt x="1034" y="845"/>
                  </a:lnTo>
                  <a:lnTo>
                    <a:pt x="1034" y="845"/>
                  </a:lnTo>
                  <a:lnTo>
                    <a:pt x="1034" y="845"/>
                  </a:lnTo>
                  <a:lnTo>
                    <a:pt x="1034" y="845"/>
                  </a:lnTo>
                  <a:lnTo>
                    <a:pt x="1037" y="843"/>
                  </a:lnTo>
                  <a:lnTo>
                    <a:pt x="1046" y="838"/>
                  </a:lnTo>
                  <a:lnTo>
                    <a:pt x="1051" y="834"/>
                  </a:lnTo>
                  <a:lnTo>
                    <a:pt x="1053" y="831"/>
                  </a:lnTo>
                  <a:lnTo>
                    <a:pt x="1053" y="831"/>
                  </a:lnTo>
                  <a:lnTo>
                    <a:pt x="1056" y="829"/>
                  </a:lnTo>
                  <a:lnTo>
                    <a:pt x="1056" y="829"/>
                  </a:lnTo>
                  <a:lnTo>
                    <a:pt x="1058" y="829"/>
                  </a:lnTo>
                  <a:lnTo>
                    <a:pt x="1061" y="829"/>
                  </a:lnTo>
                  <a:lnTo>
                    <a:pt x="1061" y="829"/>
                  </a:lnTo>
                  <a:lnTo>
                    <a:pt x="1068" y="829"/>
                  </a:lnTo>
                  <a:lnTo>
                    <a:pt x="1072" y="826"/>
                  </a:lnTo>
                  <a:lnTo>
                    <a:pt x="1072" y="826"/>
                  </a:lnTo>
                  <a:lnTo>
                    <a:pt x="1075" y="824"/>
                  </a:lnTo>
                  <a:lnTo>
                    <a:pt x="1075" y="824"/>
                  </a:lnTo>
                  <a:lnTo>
                    <a:pt x="1077" y="822"/>
                  </a:lnTo>
                  <a:lnTo>
                    <a:pt x="1079" y="819"/>
                  </a:lnTo>
                  <a:lnTo>
                    <a:pt x="1087" y="815"/>
                  </a:lnTo>
                  <a:lnTo>
                    <a:pt x="1089" y="815"/>
                  </a:lnTo>
                  <a:lnTo>
                    <a:pt x="1089" y="815"/>
                  </a:lnTo>
                  <a:lnTo>
                    <a:pt x="1089" y="815"/>
                  </a:lnTo>
                  <a:lnTo>
                    <a:pt x="1091" y="812"/>
                  </a:lnTo>
                  <a:lnTo>
                    <a:pt x="1094" y="812"/>
                  </a:lnTo>
                  <a:lnTo>
                    <a:pt x="1094" y="812"/>
                  </a:lnTo>
                  <a:lnTo>
                    <a:pt x="1096" y="815"/>
                  </a:lnTo>
                  <a:lnTo>
                    <a:pt x="1096" y="815"/>
                  </a:lnTo>
                  <a:lnTo>
                    <a:pt x="1096" y="815"/>
                  </a:lnTo>
                  <a:lnTo>
                    <a:pt x="1096" y="815"/>
                  </a:lnTo>
                  <a:lnTo>
                    <a:pt x="1096" y="812"/>
                  </a:lnTo>
                  <a:lnTo>
                    <a:pt x="1098" y="812"/>
                  </a:lnTo>
                  <a:lnTo>
                    <a:pt x="1098" y="812"/>
                  </a:lnTo>
                  <a:lnTo>
                    <a:pt x="1101" y="812"/>
                  </a:lnTo>
                  <a:lnTo>
                    <a:pt x="1101" y="812"/>
                  </a:lnTo>
                  <a:lnTo>
                    <a:pt x="1103" y="810"/>
                  </a:lnTo>
                  <a:lnTo>
                    <a:pt x="1105" y="810"/>
                  </a:lnTo>
                  <a:lnTo>
                    <a:pt x="1105" y="810"/>
                  </a:lnTo>
                  <a:lnTo>
                    <a:pt x="1108" y="810"/>
                  </a:lnTo>
                  <a:lnTo>
                    <a:pt x="1108" y="810"/>
                  </a:lnTo>
                  <a:lnTo>
                    <a:pt x="1110" y="812"/>
                  </a:lnTo>
                  <a:lnTo>
                    <a:pt x="1110" y="812"/>
                  </a:lnTo>
                  <a:lnTo>
                    <a:pt x="1110" y="812"/>
                  </a:lnTo>
                  <a:lnTo>
                    <a:pt x="1113" y="810"/>
                  </a:lnTo>
                  <a:lnTo>
                    <a:pt x="1113" y="810"/>
                  </a:lnTo>
                  <a:lnTo>
                    <a:pt x="1113" y="807"/>
                  </a:lnTo>
                  <a:lnTo>
                    <a:pt x="1113" y="807"/>
                  </a:lnTo>
                  <a:lnTo>
                    <a:pt x="1115" y="807"/>
                  </a:lnTo>
                  <a:lnTo>
                    <a:pt x="1117" y="805"/>
                  </a:lnTo>
                  <a:lnTo>
                    <a:pt x="1120" y="803"/>
                  </a:lnTo>
                  <a:lnTo>
                    <a:pt x="1122" y="803"/>
                  </a:lnTo>
                  <a:lnTo>
                    <a:pt x="1122" y="800"/>
                  </a:lnTo>
                  <a:lnTo>
                    <a:pt x="1122" y="800"/>
                  </a:lnTo>
                  <a:lnTo>
                    <a:pt x="1120" y="800"/>
                  </a:lnTo>
                  <a:lnTo>
                    <a:pt x="1120" y="800"/>
                  </a:lnTo>
                  <a:lnTo>
                    <a:pt x="1120" y="798"/>
                  </a:lnTo>
                  <a:lnTo>
                    <a:pt x="1122" y="798"/>
                  </a:lnTo>
                  <a:lnTo>
                    <a:pt x="1127" y="796"/>
                  </a:lnTo>
                  <a:lnTo>
                    <a:pt x="1127" y="796"/>
                  </a:lnTo>
                  <a:lnTo>
                    <a:pt x="1127" y="796"/>
                  </a:lnTo>
                  <a:lnTo>
                    <a:pt x="1127" y="793"/>
                  </a:lnTo>
                  <a:lnTo>
                    <a:pt x="1127" y="793"/>
                  </a:lnTo>
                  <a:lnTo>
                    <a:pt x="1127" y="793"/>
                  </a:lnTo>
                  <a:lnTo>
                    <a:pt x="1129" y="793"/>
                  </a:lnTo>
                  <a:lnTo>
                    <a:pt x="1129" y="793"/>
                  </a:lnTo>
                  <a:lnTo>
                    <a:pt x="1129" y="793"/>
                  </a:lnTo>
                  <a:lnTo>
                    <a:pt x="1131" y="793"/>
                  </a:lnTo>
                  <a:lnTo>
                    <a:pt x="1131" y="793"/>
                  </a:lnTo>
                  <a:lnTo>
                    <a:pt x="1136" y="791"/>
                  </a:lnTo>
                  <a:lnTo>
                    <a:pt x="1136" y="791"/>
                  </a:lnTo>
                  <a:lnTo>
                    <a:pt x="1139" y="789"/>
                  </a:lnTo>
                  <a:lnTo>
                    <a:pt x="1139" y="789"/>
                  </a:lnTo>
                  <a:lnTo>
                    <a:pt x="1139" y="789"/>
                  </a:lnTo>
                  <a:lnTo>
                    <a:pt x="1139" y="789"/>
                  </a:lnTo>
                  <a:lnTo>
                    <a:pt x="1141" y="786"/>
                  </a:lnTo>
                  <a:lnTo>
                    <a:pt x="1143" y="784"/>
                  </a:lnTo>
                  <a:lnTo>
                    <a:pt x="1143" y="786"/>
                  </a:lnTo>
                  <a:lnTo>
                    <a:pt x="1141" y="789"/>
                  </a:lnTo>
                  <a:lnTo>
                    <a:pt x="1141" y="789"/>
                  </a:lnTo>
                  <a:lnTo>
                    <a:pt x="1150" y="784"/>
                  </a:lnTo>
                  <a:lnTo>
                    <a:pt x="1155" y="781"/>
                  </a:lnTo>
                  <a:lnTo>
                    <a:pt x="1155" y="781"/>
                  </a:lnTo>
                  <a:lnTo>
                    <a:pt x="1158" y="781"/>
                  </a:lnTo>
                  <a:lnTo>
                    <a:pt x="1158" y="781"/>
                  </a:lnTo>
                  <a:lnTo>
                    <a:pt x="1158" y="781"/>
                  </a:lnTo>
                  <a:lnTo>
                    <a:pt x="1158" y="781"/>
                  </a:lnTo>
                  <a:lnTo>
                    <a:pt x="1158" y="779"/>
                  </a:lnTo>
                  <a:lnTo>
                    <a:pt x="1158" y="779"/>
                  </a:lnTo>
                  <a:lnTo>
                    <a:pt x="1158" y="779"/>
                  </a:lnTo>
                  <a:lnTo>
                    <a:pt x="1160" y="779"/>
                  </a:lnTo>
                  <a:lnTo>
                    <a:pt x="1160" y="779"/>
                  </a:lnTo>
                  <a:lnTo>
                    <a:pt x="1160" y="779"/>
                  </a:lnTo>
                  <a:lnTo>
                    <a:pt x="1160" y="779"/>
                  </a:lnTo>
                  <a:lnTo>
                    <a:pt x="1160" y="779"/>
                  </a:lnTo>
                  <a:lnTo>
                    <a:pt x="1160" y="779"/>
                  </a:lnTo>
                  <a:lnTo>
                    <a:pt x="1162" y="777"/>
                  </a:lnTo>
                  <a:lnTo>
                    <a:pt x="1162" y="777"/>
                  </a:lnTo>
                  <a:lnTo>
                    <a:pt x="1162" y="777"/>
                  </a:lnTo>
                  <a:lnTo>
                    <a:pt x="1162" y="777"/>
                  </a:lnTo>
                  <a:lnTo>
                    <a:pt x="1165" y="777"/>
                  </a:lnTo>
                  <a:lnTo>
                    <a:pt x="1165" y="777"/>
                  </a:lnTo>
                  <a:lnTo>
                    <a:pt x="1169" y="777"/>
                  </a:lnTo>
                  <a:lnTo>
                    <a:pt x="1169" y="777"/>
                  </a:lnTo>
                  <a:lnTo>
                    <a:pt x="1174" y="777"/>
                  </a:lnTo>
                  <a:lnTo>
                    <a:pt x="1181" y="774"/>
                  </a:lnTo>
                  <a:lnTo>
                    <a:pt x="1181" y="772"/>
                  </a:lnTo>
                  <a:lnTo>
                    <a:pt x="1181" y="772"/>
                  </a:lnTo>
                  <a:lnTo>
                    <a:pt x="1181" y="772"/>
                  </a:lnTo>
                  <a:lnTo>
                    <a:pt x="1184" y="772"/>
                  </a:lnTo>
                  <a:lnTo>
                    <a:pt x="1184" y="770"/>
                  </a:lnTo>
                  <a:lnTo>
                    <a:pt x="1184" y="770"/>
                  </a:lnTo>
                  <a:lnTo>
                    <a:pt x="1184" y="770"/>
                  </a:lnTo>
                  <a:lnTo>
                    <a:pt x="1186" y="770"/>
                  </a:lnTo>
                  <a:lnTo>
                    <a:pt x="1188" y="770"/>
                  </a:lnTo>
                  <a:lnTo>
                    <a:pt x="1188" y="770"/>
                  </a:lnTo>
                  <a:lnTo>
                    <a:pt x="1191" y="770"/>
                  </a:lnTo>
                  <a:lnTo>
                    <a:pt x="1193" y="772"/>
                  </a:lnTo>
                  <a:lnTo>
                    <a:pt x="1193" y="772"/>
                  </a:lnTo>
                  <a:lnTo>
                    <a:pt x="1195" y="774"/>
                  </a:lnTo>
                  <a:lnTo>
                    <a:pt x="1195" y="774"/>
                  </a:lnTo>
                  <a:lnTo>
                    <a:pt x="1198" y="774"/>
                  </a:lnTo>
                  <a:lnTo>
                    <a:pt x="1200" y="770"/>
                  </a:lnTo>
                  <a:lnTo>
                    <a:pt x="1202" y="767"/>
                  </a:lnTo>
                  <a:lnTo>
                    <a:pt x="1202" y="767"/>
                  </a:lnTo>
                  <a:lnTo>
                    <a:pt x="1202" y="765"/>
                  </a:lnTo>
                  <a:lnTo>
                    <a:pt x="1205" y="765"/>
                  </a:lnTo>
                  <a:lnTo>
                    <a:pt x="1205" y="765"/>
                  </a:lnTo>
                  <a:lnTo>
                    <a:pt x="1205" y="767"/>
                  </a:lnTo>
                  <a:lnTo>
                    <a:pt x="1205" y="767"/>
                  </a:lnTo>
                  <a:lnTo>
                    <a:pt x="1202" y="767"/>
                  </a:lnTo>
                  <a:lnTo>
                    <a:pt x="1200" y="772"/>
                  </a:lnTo>
                  <a:lnTo>
                    <a:pt x="1200" y="774"/>
                  </a:lnTo>
                  <a:lnTo>
                    <a:pt x="1198" y="774"/>
                  </a:lnTo>
                  <a:lnTo>
                    <a:pt x="1198" y="777"/>
                  </a:lnTo>
                  <a:lnTo>
                    <a:pt x="1198" y="777"/>
                  </a:lnTo>
                  <a:lnTo>
                    <a:pt x="1198" y="777"/>
                  </a:lnTo>
                  <a:lnTo>
                    <a:pt x="1200" y="777"/>
                  </a:lnTo>
                  <a:lnTo>
                    <a:pt x="1202" y="774"/>
                  </a:lnTo>
                  <a:lnTo>
                    <a:pt x="1202" y="772"/>
                  </a:lnTo>
                  <a:lnTo>
                    <a:pt x="1205" y="770"/>
                  </a:lnTo>
                  <a:lnTo>
                    <a:pt x="1210" y="765"/>
                  </a:lnTo>
                  <a:lnTo>
                    <a:pt x="1212" y="763"/>
                  </a:lnTo>
                  <a:lnTo>
                    <a:pt x="1217" y="755"/>
                  </a:lnTo>
                  <a:lnTo>
                    <a:pt x="1221" y="753"/>
                  </a:lnTo>
                  <a:lnTo>
                    <a:pt x="1221" y="753"/>
                  </a:lnTo>
                  <a:lnTo>
                    <a:pt x="1224" y="753"/>
                  </a:lnTo>
                  <a:lnTo>
                    <a:pt x="1224" y="753"/>
                  </a:lnTo>
                  <a:lnTo>
                    <a:pt x="1224" y="753"/>
                  </a:lnTo>
                  <a:lnTo>
                    <a:pt x="1224" y="751"/>
                  </a:lnTo>
                  <a:lnTo>
                    <a:pt x="1226" y="751"/>
                  </a:lnTo>
                  <a:lnTo>
                    <a:pt x="1226" y="751"/>
                  </a:lnTo>
                  <a:lnTo>
                    <a:pt x="1226" y="751"/>
                  </a:lnTo>
                  <a:lnTo>
                    <a:pt x="1226" y="751"/>
                  </a:lnTo>
                  <a:lnTo>
                    <a:pt x="1226" y="751"/>
                  </a:lnTo>
                  <a:lnTo>
                    <a:pt x="1226" y="748"/>
                  </a:lnTo>
                  <a:lnTo>
                    <a:pt x="1229" y="748"/>
                  </a:lnTo>
                  <a:lnTo>
                    <a:pt x="1229" y="748"/>
                  </a:lnTo>
                  <a:lnTo>
                    <a:pt x="1229" y="748"/>
                  </a:lnTo>
                  <a:lnTo>
                    <a:pt x="1229" y="748"/>
                  </a:lnTo>
                  <a:lnTo>
                    <a:pt x="1229" y="748"/>
                  </a:lnTo>
                  <a:lnTo>
                    <a:pt x="1229" y="746"/>
                  </a:lnTo>
                  <a:lnTo>
                    <a:pt x="1229" y="746"/>
                  </a:lnTo>
                  <a:lnTo>
                    <a:pt x="1231" y="746"/>
                  </a:lnTo>
                  <a:lnTo>
                    <a:pt x="1231" y="746"/>
                  </a:lnTo>
                  <a:lnTo>
                    <a:pt x="1231" y="746"/>
                  </a:lnTo>
                  <a:lnTo>
                    <a:pt x="1233" y="746"/>
                  </a:lnTo>
                  <a:lnTo>
                    <a:pt x="1233" y="746"/>
                  </a:lnTo>
                  <a:lnTo>
                    <a:pt x="1233" y="746"/>
                  </a:lnTo>
                  <a:lnTo>
                    <a:pt x="1233" y="746"/>
                  </a:lnTo>
                  <a:lnTo>
                    <a:pt x="1233" y="746"/>
                  </a:lnTo>
                  <a:lnTo>
                    <a:pt x="1233" y="746"/>
                  </a:lnTo>
                  <a:lnTo>
                    <a:pt x="1233" y="746"/>
                  </a:lnTo>
                  <a:lnTo>
                    <a:pt x="1233" y="746"/>
                  </a:lnTo>
                  <a:lnTo>
                    <a:pt x="1233" y="746"/>
                  </a:lnTo>
                  <a:lnTo>
                    <a:pt x="1236" y="746"/>
                  </a:lnTo>
                  <a:lnTo>
                    <a:pt x="1236" y="746"/>
                  </a:lnTo>
                  <a:lnTo>
                    <a:pt x="1238" y="739"/>
                  </a:lnTo>
                  <a:lnTo>
                    <a:pt x="1238" y="736"/>
                  </a:lnTo>
                  <a:lnTo>
                    <a:pt x="1240" y="736"/>
                  </a:lnTo>
                  <a:lnTo>
                    <a:pt x="1238" y="736"/>
                  </a:lnTo>
                  <a:lnTo>
                    <a:pt x="1238" y="739"/>
                  </a:lnTo>
                  <a:lnTo>
                    <a:pt x="1238" y="739"/>
                  </a:lnTo>
                  <a:lnTo>
                    <a:pt x="1238" y="741"/>
                  </a:lnTo>
                  <a:lnTo>
                    <a:pt x="1240" y="741"/>
                  </a:lnTo>
                  <a:lnTo>
                    <a:pt x="1240" y="741"/>
                  </a:lnTo>
                  <a:lnTo>
                    <a:pt x="1243" y="741"/>
                  </a:lnTo>
                  <a:lnTo>
                    <a:pt x="1243" y="739"/>
                  </a:lnTo>
                  <a:lnTo>
                    <a:pt x="1243" y="739"/>
                  </a:lnTo>
                  <a:lnTo>
                    <a:pt x="1243" y="736"/>
                  </a:lnTo>
                  <a:lnTo>
                    <a:pt x="1243" y="736"/>
                  </a:lnTo>
                  <a:lnTo>
                    <a:pt x="1243" y="736"/>
                  </a:lnTo>
                  <a:lnTo>
                    <a:pt x="1245" y="736"/>
                  </a:lnTo>
                  <a:lnTo>
                    <a:pt x="1245" y="736"/>
                  </a:lnTo>
                  <a:lnTo>
                    <a:pt x="1245" y="739"/>
                  </a:lnTo>
                  <a:lnTo>
                    <a:pt x="1247" y="736"/>
                  </a:lnTo>
                  <a:lnTo>
                    <a:pt x="1247" y="736"/>
                  </a:lnTo>
                  <a:lnTo>
                    <a:pt x="1247" y="734"/>
                  </a:lnTo>
                  <a:lnTo>
                    <a:pt x="1247" y="732"/>
                  </a:lnTo>
                  <a:lnTo>
                    <a:pt x="1250" y="736"/>
                  </a:lnTo>
                  <a:lnTo>
                    <a:pt x="1250" y="734"/>
                  </a:lnTo>
                  <a:lnTo>
                    <a:pt x="1252" y="732"/>
                  </a:lnTo>
                  <a:lnTo>
                    <a:pt x="1252" y="732"/>
                  </a:lnTo>
                  <a:lnTo>
                    <a:pt x="1255" y="729"/>
                  </a:lnTo>
                  <a:lnTo>
                    <a:pt x="1255" y="729"/>
                  </a:lnTo>
                  <a:lnTo>
                    <a:pt x="1255" y="729"/>
                  </a:lnTo>
                  <a:lnTo>
                    <a:pt x="1257" y="727"/>
                  </a:lnTo>
                  <a:lnTo>
                    <a:pt x="1257" y="729"/>
                  </a:lnTo>
                  <a:lnTo>
                    <a:pt x="1257" y="729"/>
                  </a:lnTo>
                  <a:lnTo>
                    <a:pt x="1257" y="729"/>
                  </a:lnTo>
                  <a:lnTo>
                    <a:pt x="1257" y="727"/>
                  </a:lnTo>
                  <a:lnTo>
                    <a:pt x="1257" y="727"/>
                  </a:lnTo>
                  <a:lnTo>
                    <a:pt x="1257" y="727"/>
                  </a:lnTo>
                  <a:lnTo>
                    <a:pt x="1259" y="727"/>
                  </a:lnTo>
                  <a:lnTo>
                    <a:pt x="1259" y="727"/>
                  </a:lnTo>
                  <a:lnTo>
                    <a:pt x="1259" y="727"/>
                  </a:lnTo>
                  <a:lnTo>
                    <a:pt x="1259" y="727"/>
                  </a:lnTo>
                  <a:lnTo>
                    <a:pt x="1262" y="727"/>
                  </a:lnTo>
                  <a:lnTo>
                    <a:pt x="1262" y="727"/>
                  </a:lnTo>
                  <a:lnTo>
                    <a:pt x="1262" y="727"/>
                  </a:lnTo>
                  <a:lnTo>
                    <a:pt x="1262" y="727"/>
                  </a:lnTo>
                  <a:lnTo>
                    <a:pt x="1262" y="727"/>
                  </a:lnTo>
                  <a:lnTo>
                    <a:pt x="1262" y="727"/>
                  </a:lnTo>
                  <a:lnTo>
                    <a:pt x="1262" y="725"/>
                  </a:lnTo>
                  <a:lnTo>
                    <a:pt x="1262" y="725"/>
                  </a:lnTo>
                  <a:lnTo>
                    <a:pt x="1264" y="725"/>
                  </a:lnTo>
                  <a:lnTo>
                    <a:pt x="1264" y="722"/>
                  </a:lnTo>
                  <a:lnTo>
                    <a:pt x="1262" y="720"/>
                  </a:lnTo>
                  <a:lnTo>
                    <a:pt x="1262" y="720"/>
                  </a:lnTo>
                  <a:lnTo>
                    <a:pt x="1264" y="720"/>
                  </a:lnTo>
                  <a:lnTo>
                    <a:pt x="1264" y="722"/>
                  </a:lnTo>
                  <a:lnTo>
                    <a:pt x="1264" y="722"/>
                  </a:lnTo>
                  <a:lnTo>
                    <a:pt x="1266" y="720"/>
                  </a:lnTo>
                  <a:lnTo>
                    <a:pt x="1266" y="722"/>
                  </a:lnTo>
                  <a:lnTo>
                    <a:pt x="1266" y="722"/>
                  </a:lnTo>
                  <a:lnTo>
                    <a:pt x="1266" y="722"/>
                  </a:lnTo>
                  <a:lnTo>
                    <a:pt x="1266" y="725"/>
                  </a:lnTo>
                  <a:lnTo>
                    <a:pt x="1266" y="725"/>
                  </a:lnTo>
                  <a:lnTo>
                    <a:pt x="1266" y="722"/>
                  </a:lnTo>
                  <a:lnTo>
                    <a:pt x="1266" y="720"/>
                  </a:lnTo>
                  <a:lnTo>
                    <a:pt x="1269" y="718"/>
                  </a:lnTo>
                  <a:lnTo>
                    <a:pt x="1269" y="718"/>
                  </a:lnTo>
                  <a:lnTo>
                    <a:pt x="1269" y="718"/>
                  </a:lnTo>
                  <a:lnTo>
                    <a:pt x="1271" y="720"/>
                  </a:lnTo>
                  <a:lnTo>
                    <a:pt x="1271" y="720"/>
                  </a:lnTo>
                  <a:lnTo>
                    <a:pt x="1271" y="720"/>
                  </a:lnTo>
                  <a:lnTo>
                    <a:pt x="1271" y="722"/>
                  </a:lnTo>
                  <a:lnTo>
                    <a:pt x="1273" y="720"/>
                  </a:lnTo>
                  <a:lnTo>
                    <a:pt x="1273" y="722"/>
                  </a:lnTo>
                  <a:lnTo>
                    <a:pt x="1273" y="722"/>
                  </a:lnTo>
                  <a:lnTo>
                    <a:pt x="1273" y="722"/>
                  </a:lnTo>
                  <a:lnTo>
                    <a:pt x="1273" y="720"/>
                  </a:lnTo>
                  <a:lnTo>
                    <a:pt x="1273" y="720"/>
                  </a:lnTo>
                  <a:lnTo>
                    <a:pt x="1273" y="720"/>
                  </a:lnTo>
                  <a:lnTo>
                    <a:pt x="1273" y="720"/>
                  </a:lnTo>
                  <a:lnTo>
                    <a:pt x="1273" y="718"/>
                  </a:lnTo>
                  <a:lnTo>
                    <a:pt x="1273" y="718"/>
                  </a:lnTo>
                  <a:lnTo>
                    <a:pt x="1276" y="718"/>
                  </a:lnTo>
                  <a:lnTo>
                    <a:pt x="1276" y="718"/>
                  </a:lnTo>
                  <a:lnTo>
                    <a:pt x="1276" y="718"/>
                  </a:lnTo>
                  <a:lnTo>
                    <a:pt x="1278" y="718"/>
                  </a:lnTo>
                  <a:lnTo>
                    <a:pt x="1278" y="715"/>
                  </a:lnTo>
                  <a:lnTo>
                    <a:pt x="1278" y="713"/>
                  </a:lnTo>
                  <a:lnTo>
                    <a:pt x="1278" y="713"/>
                  </a:lnTo>
                  <a:lnTo>
                    <a:pt x="1281" y="713"/>
                  </a:lnTo>
                  <a:lnTo>
                    <a:pt x="1281" y="713"/>
                  </a:lnTo>
                  <a:lnTo>
                    <a:pt x="1281" y="713"/>
                  </a:lnTo>
                  <a:lnTo>
                    <a:pt x="1281" y="710"/>
                  </a:lnTo>
                  <a:lnTo>
                    <a:pt x="1281" y="710"/>
                  </a:lnTo>
                  <a:lnTo>
                    <a:pt x="1281" y="708"/>
                  </a:lnTo>
                  <a:lnTo>
                    <a:pt x="1283" y="706"/>
                  </a:lnTo>
                  <a:lnTo>
                    <a:pt x="1283" y="703"/>
                  </a:lnTo>
                  <a:lnTo>
                    <a:pt x="1283" y="703"/>
                  </a:lnTo>
                  <a:lnTo>
                    <a:pt x="1281" y="701"/>
                  </a:lnTo>
                  <a:lnTo>
                    <a:pt x="1281" y="703"/>
                  </a:lnTo>
                  <a:lnTo>
                    <a:pt x="1283" y="703"/>
                  </a:lnTo>
                  <a:lnTo>
                    <a:pt x="1283" y="706"/>
                  </a:lnTo>
                  <a:lnTo>
                    <a:pt x="1281" y="706"/>
                  </a:lnTo>
                  <a:lnTo>
                    <a:pt x="1281" y="703"/>
                  </a:lnTo>
                  <a:lnTo>
                    <a:pt x="1281" y="703"/>
                  </a:lnTo>
                  <a:lnTo>
                    <a:pt x="1281" y="703"/>
                  </a:lnTo>
                  <a:lnTo>
                    <a:pt x="1278" y="703"/>
                  </a:lnTo>
                  <a:lnTo>
                    <a:pt x="1278" y="703"/>
                  </a:lnTo>
                  <a:lnTo>
                    <a:pt x="1278" y="701"/>
                  </a:lnTo>
                  <a:lnTo>
                    <a:pt x="1278" y="701"/>
                  </a:lnTo>
                  <a:lnTo>
                    <a:pt x="1278" y="696"/>
                  </a:lnTo>
                  <a:lnTo>
                    <a:pt x="1278" y="694"/>
                  </a:lnTo>
                  <a:lnTo>
                    <a:pt x="1278" y="694"/>
                  </a:lnTo>
                  <a:lnTo>
                    <a:pt x="1281" y="694"/>
                  </a:lnTo>
                  <a:lnTo>
                    <a:pt x="1281" y="694"/>
                  </a:lnTo>
                  <a:lnTo>
                    <a:pt x="1281" y="692"/>
                  </a:lnTo>
                  <a:lnTo>
                    <a:pt x="1281" y="692"/>
                  </a:lnTo>
                  <a:lnTo>
                    <a:pt x="1281" y="692"/>
                  </a:lnTo>
                  <a:lnTo>
                    <a:pt x="1283" y="689"/>
                  </a:lnTo>
                  <a:lnTo>
                    <a:pt x="1285" y="687"/>
                  </a:lnTo>
                  <a:lnTo>
                    <a:pt x="1288" y="684"/>
                  </a:lnTo>
                  <a:lnTo>
                    <a:pt x="1288" y="684"/>
                  </a:lnTo>
                  <a:lnTo>
                    <a:pt x="1288" y="684"/>
                  </a:lnTo>
                  <a:lnTo>
                    <a:pt x="1288" y="682"/>
                  </a:lnTo>
                  <a:lnTo>
                    <a:pt x="1288" y="682"/>
                  </a:lnTo>
                  <a:lnTo>
                    <a:pt x="1288" y="680"/>
                  </a:lnTo>
                  <a:lnTo>
                    <a:pt x="1288" y="680"/>
                  </a:lnTo>
                  <a:lnTo>
                    <a:pt x="1288" y="680"/>
                  </a:lnTo>
                  <a:lnTo>
                    <a:pt x="1288" y="677"/>
                  </a:lnTo>
                  <a:lnTo>
                    <a:pt x="1288" y="677"/>
                  </a:lnTo>
                  <a:lnTo>
                    <a:pt x="1288" y="675"/>
                  </a:lnTo>
                  <a:lnTo>
                    <a:pt x="1288" y="675"/>
                  </a:lnTo>
                  <a:lnTo>
                    <a:pt x="1288" y="675"/>
                  </a:lnTo>
                  <a:lnTo>
                    <a:pt x="1288" y="673"/>
                  </a:lnTo>
                  <a:lnTo>
                    <a:pt x="1288" y="670"/>
                  </a:lnTo>
                  <a:lnTo>
                    <a:pt x="1288" y="670"/>
                  </a:lnTo>
                  <a:lnTo>
                    <a:pt x="1288" y="668"/>
                  </a:lnTo>
                  <a:lnTo>
                    <a:pt x="1288" y="668"/>
                  </a:lnTo>
                  <a:lnTo>
                    <a:pt x="1288" y="668"/>
                  </a:lnTo>
                  <a:lnTo>
                    <a:pt x="1288" y="668"/>
                  </a:lnTo>
                  <a:lnTo>
                    <a:pt x="1288" y="668"/>
                  </a:lnTo>
                  <a:lnTo>
                    <a:pt x="1288" y="668"/>
                  </a:lnTo>
                  <a:lnTo>
                    <a:pt x="1288" y="665"/>
                  </a:lnTo>
                  <a:lnTo>
                    <a:pt x="1288" y="665"/>
                  </a:lnTo>
                  <a:lnTo>
                    <a:pt x="1288" y="665"/>
                  </a:lnTo>
                  <a:lnTo>
                    <a:pt x="1288" y="665"/>
                  </a:lnTo>
                  <a:lnTo>
                    <a:pt x="1290" y="663"/>
                  </a:lnTo>
                  <a:lnTo>
                    <a:pt x="1290" y="663"/>
                  </a:lnTo>
                  <a:lnTo>
                    <a:pt x="1290" y="661"/>
                  </a:lnTo>
                  <a:lnTo>
                    <a:pt x="1290" y="658"/>
                  </a:lnTo>
                  <a:lnTo>
                    <a:pt x="1290" y="658"/>
                  </a:lnTo>
                  <a:lnTo>
                    <a:pt x="1290" y="658"/>
                  </a:lnTo>
                  <a:lnTo>
                    <a:pt x="1290" y="656"/>
                  </a:lnTo>
                  <a:lnTo>
                    <a:pt x="1290" y="656"/>
                  </a:lnTo>
                  <a:lnTo>
                    <a:pt x="1290" y="656"/>
                  </a:lnTo>
                  <a:lnTo>
                    <a:pt x="1290" y="654"/>
                  </a:lnTo>
                  <a:lnTo>
                    <a:pt x="1290" y="654"/>
                  </a:lnTo>
                  <a:lnTo>
                    <a:pt x="1290" y="654"/>
                  </a:lnTo>
                  <a:lnTo>
                    <a:pt x="1290" y="654"/>
                  </a:lnTo>
                  <a:lnTo>
                    <a:pt x="1292" y="654"/>
                  </a:lnTo>
                  <a:lnTo>
                    <a:pt x="1295" y="654"/>
                  </a:lnTo>
                  <a:lnTo>
                    <a:pt x="1295" y="651"/>
                  </a:lnTo>
                  <a:lnTo>
                    <a:pt x="1292" y="651"/>
                  </a:lnTo>
                  <a:lnTo>
                    <a:pt x="1295" y="647"/>
                  </a:lnTo>
                  <a:lnTo>
                    <a:pt x="1295" y="644"/>
                  </a:lnTo>
                  <a:lnTo>
                    <a:pt x="1292" y="639"/>
                  </a:lnTo>
                  <a:lnTo>
                    <a:pt x="1292" y="639"/>
                  </a:lnTo>
                  <a:lnTo>
                    <a:pt x="1292" y="637"/>
                  </a:lnTo>
                  <a:lnTo>
                    <a:pt x="1292" y="637"/>
                  </a:lnTo>
                  <a:lnTo>
                    <a:pt x="1295" y="639"/>
                  </a:lnTo>
                  <a:lnTo>
                    <a:pt x="1295" y="639"/>
                  </a:lnTo>
                  <a:lnTo>
                    <a:pt x="1295" y="642"/>
                  </a:lnTo>
                  <a:lnTo>
                    <a:pt x="1295" y="644"/>
                  </a:lnTo>
                  <a:lnTo>
                    <a:pt x="1295" y="644"/>
                  </a:lnTo>
                  <a:lnTo>
                    <a:pt x="1297" y="647"/>
                  </a:lnTo>
                  <a:lnTo>
                    <a:pt x="1300" y="649"/>
                  </a:lnTo>
                  <a:lnTo>
                    <a:pt x="1300" y="647"/>
                  </a:lnTo>
                  <a:lnTo>
                    <a:pt x="1302" y="647"/>
                  </a:lnTo>
                  <a:lnTo>
                    <a:pt x="1302" y="647"/>
                  </a:lnTo>
                  <a:lnTo>
                    <a:pt x="1300" y="647"/>
                  </a:lnTo>
                  <a:lnTo>
                    <a:pt x="1300" y="647"/>
                  </a:lnTo>
                  <a:lnTo>
                    <a:pt x="1300" y="644"/>
                  </a:lnTo>
                  <a:lnTo>
                    <a:pt x="1300" y="644"/>
                  </a:lnTo>
                  <a:lnTo>
                    <a:pt x="1302" y="644"/>
                  </a:lnTo>
                  <a:lnTo>
                    <a:pt x="1302" y="642"/>
                  </a:lnTo>
                  <a:lnTo>
                    <a:pt x="1300" y="642"/>
                  </a:lnTo>
                  <a:lnTo>
                    <a:pt x="1300" y="642"/>
                  </a:lnTo>
                  <a:lnTo>
                    <a:pt x="1302" y="639"/>
                  </a:lnTo>
                  <a:lnTo>
                    <a:pt x="1302" y="639"/>
                  </a:lnTo>
                  <a:lnTo>
                    <a:pt x="1300" y="637"/>
                  </a:lnTo>
                  <a:lnTo>
                    <a:pt x="1300" y="637"/>
                  </a:lnTo>
                  <a:lnTo>
                    <a:pt x="1297" y="635"/>
                  </a:lnTo>
                  <a:lnTo>
                    <a:pt x="1300" y="635"/>
                  </a:lnTo>
                  <a:lnTo>
                    <a:pt x="1297" y="635"/>
                  </a:lnTo>
                  <a:lnTo>
                    <a:pt x="1297" y="635"/>
                  </a:lnTo>
                  <a:lnTo>
                    <a:pt x="1297" y="635"/>
                  </a:lnTo>
                  <a:lnTo>
                    <a:pt x="1297" y="632"/>
                  </a:lnTo>
                  <a:lnTo>
                    <a:pt x="1297" y="632"/>
                  </a:lnTo>
                  <a:lnTo>
                    <a:pt x="1297" y="632"/>
                  </a:lnTo>
                  <a:lnTo>
                    <a:pt x="1295" y="630"/>
                  </a:lnTo>
                  <a:lnTo>
                    <a:pt x="1295" y="630"/>
                  </a:lnTo>
                  <a:lnTo>
                    <a:pt x="1295" y="630"/>
                  </a:lnTo>
                  <a:lnTo>
                    <a:pt x="1295" y="630"/>
                  </a:lnTo>
                  <a:lnTo>
                    <a:pt x="1295" y="630"/>
                  </a:lnTo>
                  <a:lnTo>
                    <a:pt x="1295" y="628"/>
                  </a:lnTo>
                  <a:lnTo>
                    <a:pt x="1295" y="628"/>
                  </a:lnTo>
                  <a:lnTo>
                    <a:pt x="1292" y="625"/>
                  </a:lnTo>
                  <a:lnTo>
                    <a:pt x="1292" y="625"/>
                  </a:lnTo>
                  <a:lnTo>
                    <a:pt x="1292" y="625"/>
                  </a:lnTo>
                  <a:lnTo>
                    <a:pt x="1292" y="625"/>
                  </a:lnTo>
                  <a:lnTo>
                    <a:pt x="1290" y="625"/>
                  </a:lnTo>
                  <a:lnTo>
                    <a:pt x="1290" y="625"/>
                  </a:lnTo>
                  <a:lnTo>
                    <a:pt x="1290" y="625"/>
                  </a:lnTo>
                  <a:lnTo>
                    <a:pt x="1290" y="625"/>
                  </a:lnTo>
                  <a:lnTo>
                    <a:pt x="1290" y="625"/>
                  </a:lnTo>
                  <a:lnTo>
                    <a:pt x="1290" y="625"/>
                  </a:lnTo>
                  <a:lnTo>
                    <a:pt x="1290" y="625"/>
                  </a:lnTo>
                  <a:lnTo>
                    <a:pt x="1290" y="623"/>
                  </a:lnTo>
                  <a:lnTo>
                    <a:pt x="1290" y="623"/>
                  </a:lnTo>
                  <a:lnTo>
                    <a:pt x="1290" y="623"/>
                  </a:lnTo>
                  <a:lnTo>
                    <a:pt x="1292" y="620"/>
                  </a:lnTo>
                  <a:lnTo>
                    <a:pt x="1292" y="620"/>
                  </a:lnTo>
                  <a:lnTo>
                    <a:pt x="1292" y="620"/>
                  </a:lnTo>
                  <a:lnTo>
                    <a:pt x="1295" y="620"/>
                  </a:lnTo>
                  <a:lnTo>
                    <a:pt x="1295" y="623"/>
                  </a:lnTo>
                  <a:lnTo>
                    <a:pt x="1295" y="625"/>
                  </a:lnTo>
                  <a:lnTo>
                    <a:pt x="1297" y="625"/>
                  </a:lnTo>
                  <a:lnTo>
                    <a:pt x="1297" y="623"/>
                  </a:lnTo>
                  <a:lnTo>
                    <a:pt x="1297" y="620"/>
                  </a:lnTo>
                  <a:lnTo>
                    <a:pt x="1297" y="620"/>
                  </a:lnTo>
                  <a:lnTo>
                    <a:pt x="1297" y="618"/>
                  </a:lnTo>
                  <a:lnTo>
                    <a:pt x="1297" y="618"/>
                  </a:lnTo>
                  <a:lnTo>
                    <a:pt x="1295" y="618"/>
                  </a:lnTo>
                  <a:lnTo>
                    <a:pt x="1295" y="618"/>
                  </a:lnTo>
                  <a:lnTo>
                    <a:pt x="1295" y="618"/>
                  </a:lnTo>
                  <a:lnTo>
                    <a:pt x="1295" y="616"/>
                  </a:lnTo>
                  <a:lnTo>
                    <a:pt x="1295" y="616"/>
                  </a:lnTo>
                  <a:lnTo>
                    <a:pt x="1295" y="616"/>
                  </a:lnTo>
                  <a:lnTo>
                    <a:pt x="1295" y="616"/>
                  </a:lnTo>
                  <a:lnTo>
                    <a:pt x="1295" y="616"/>
                  </a:lnTo>
                  <a:lnTo>
                    <a:pt x="1297" y="613"/>
                  </a:lnTo>
                  <a:lnTo>
                    <a:pt x="1295" y="613"/>
                  </a:lnTo>
                  <a:lnTo>
                    <a:pt x="1297" y="613"/>
                  </a:lnTo>
                  <a:lnTo>
                    <a:pt x="1300" y="611"/>
                  </a:lnTo>
                  <a:lnTo>
                    <a:pt x="1300" y="609"/>
                  </a:lnTo>
                  <a:lnTo>
                    <a:pt x="1300" y="606"/>
                  </a:lnTo>
                  <a:lnTo>
                    <a:pt x="1300" y="606"/>
                  </a:lnTo>
                  <a:lnTo>
                    <a:pt x="1300" y="604"/>
                  </a:lnTo>
                  <a:lnTo>
                    <a:pt x="1302" y="604"/>
                  </a:lnTo>
                  <a:lnTo>
                    <a:pt x="1302" y="604"/>
                  </a:lnTo>
                  <a:lnTo>
                    <a:pt x="1300" y="602"/>
                  </a:lnTo>
                  <a:lnTo>
                    <a:pt x="1300" y="602"/>
                  </a:lnTo>
                  <a:lnTo>
                    <a:pt x="1302" y="599"/>
                  </a:lnTo>
                  <a:lnTo>
                    <a:pt x="1297" y="599"/>
                  </a:lnTo>
                  <a:lnTo>
                    <a:pt x="1297" y="599"/>
                  </a:lnTo>
                  <a:lnTo>
                    <a:pt x="1295" y="599"/>
                  </a:lnTo>
                  <a:lnTo>
                    <a:pt x="1295" y="599"/>
                  </a:lnTo>
                  <a:lnTo>
                    <a:pt x="1295" y="597"/>
                  </a:lnTo>
                  <a:lnTo>
                    <a:pt x="1295" y="597"/>
                  </a:lnTo>
                  <a:lnTo>
                    <a:pt x="1295" y="597"/>
                  </a:lnTo>
                  <a:lnTo>
                    <a:pt x="1295" y="597"/>
                  </a:lnTo>
                  <a:lnTo>
                    <a:pt x="1297" y="597"/>
                  </a:lnTo>
                  <a:lnTo>
                    <a:pt x="1297" y="597"/>
                  </a:lnTo>
                  <a:lnTo>
                    <a:pt x="1297" y="597"/>
                  </a:lnTo>
                  <a:lnTo>
                    <a:pt x="1297" y="597"/>
                  </a:lnTo>
                  <a:lnTo>
                    <a:pt x="1297" y="597"/>
                  </a:lnTo>
                  <a:lnTo>
                    <a:pt x="1295" y="594"/>
                  </a:lnTo>
                  <a:lnTo>
                    <a:pt x="1295" y="594"/>
                  </a:lnTo>
                  <a:lnTo>
                    <a:pt x="1295" y="594"/>
                  </a:lnTo>
                  <a:lnTo>
                    <a:pt x="1295" y="594"/>
                  </a:lnTo>
                  <a:lnTo>
                    <a:pt x="1297" y="594"/>
                  </a:lnTo>
                  <a:lnTo>
                    <a:pt x="1297" y="594"/>
                  </a:lnTo>
                  <a:lnTo>
                    <a:pt x="1300" y="594"/>
                  </a:lnTo>
                  <a:lnTo>
                    <a:pt x="1302" y="585"/>
                  </a:lnTo>
                  <a:lnTo>
                    <a:pt x="1304" y="585"/>
                  </a:lnTo>
                  <a:lnTo>
                    <a:pt x="1309" y="585"/>
                  </a:lnTo>
                  <a:lnTo>
                    <a:pt x="1311" y="585"/>
                  </a:lnTo>
                  <a:lnTo>
                    <a:pt x="1309" y="583"/>
                  </a:lnTo>
                  <a:lnTo>
                    <a:pt x="1309" y="580"/>
                  </a:lnTo>
                  <a:lnTo>
                    <a:pt x="1307" y="580"/>
                  </a:lnTo>
                  <a:lnTo>
                    <a:pt x="1309" y="578"/>
                  </a:lnTo>
                  <a:lnTo>
                    <a:pt x="1309" y="578"/>
                  </a:lnTo>
                  <a:lnTo>
                    <a:pt x="1309" y="580"/>
                  </a:lnTo>
                  <a:lnTo>
                    <a:pt x="1311" y="583"/>
                  </a:lnTo>
                  <a:lnTo>
                    <a:pt x="1311" y="583"/>
                  </a:lnTo>
                  <a:lnTo>
                    <a:pt x="1314" y="583"/>
                  </a:lnTo>
                  <a:lnTo>
                    <a:pt x="1316" y="580"/>
                  </a:lnTo>
                  <a:lnTo>
                    <a:pt x="1316" y="578"/>
                  </a:lnTo>
                  <a:lnTo>
                    <a:pt x="1316" y="578"/>
                  </a:lnTo>
                  <a:lnTo>
                    <a:pt x="1316" y="578"/>
                  </a:lnTo>
                  <a:lnTo>
                    <a:pt x="1316" y="578"/>
                  </a:lnTo>
                  <a:lnTo>
                    <a:pt x="1318" y="578"/>
                  </a:lnTo>
                  <a:lnTo>
                    <a:pt x="1318" y="576"/>
                  </a:lnTo>
                  <a:lnTo>
                    <a:pt x="1321" y="573"/>
                  </a:lnTo>
                  <a:lnTo>
                    <a:pt x="1321" y="573"/>
                  </a:lnTo>
                  <a:lnTo>
                    <a:pt x="1323" y="571"/>
                  </a:lnTo>
                  <a:lnTo>
                    <a:pt x="1323" y="571"/>
                  </a:lnTo>
                  <a:lnTo>
                    <a:pt x="1323" y="566"/>
                  </a:lnTo>
                  <a:lnTo>
                    <a:pt x="1323" y="561"/>
                  </a:lnTo>
                  <a:lnTo>
                    <a:pt x="1326" y="561"/>
                  </a:lnTo>
                  <a:lnTo>
                    <a:pt x="1326" y="559"/>
                  </a:lnTo>
                  <a:lnTo>
                    <a:pt x="1326" y="557"/>
                  </a:lnTo>
                  <a:lnTo>
                    <a:pt x="1326" y="559"/>
                  </a:lnTo>
                  <a:lnTo>
                    <a:pt x="1326" y="559"/>
                  </a:lnTo>
                  <a:lnTo>
                    <a:pt x="1328" y="559"/>
                  </a:lnTo>
                  <a:lnTo>
                    <a:pt x="1328" y="559"/>
                  </a:lnTo>
                  <a:lnTo>
                    <a:pt x="1328" y="559"/>
                  </a:lnTo>
                  <a:lnTo>
                    <a:pt x="1328" y="559"/>
                  </a:lnTo>
                  <a:lnTo>
                    <a:pt x="1328" y="557"/>
                  </a:lnTo>
                  <a:lnTo>
                    <a:pt x="1326" y="554"/>
                  </a:lnTo>
                  <a:lnTo>
                    <a:pt x="1328" y="552"/>
                  </a:lnTo>
                  <a:lnTo>
                    <a:pt x="1328" y="552"/>
                  </a:lnTo>
                  <a:lnTo>
                    <a:pt x="1328" y="549"/>
                  </a:lnTo>
                  <a:lnTo>
                    <a:pt x="1328" y="552"/>
                  </a:lnTo>
                  <a:lnTo>
                    <a:pt x="1330" y="552"/>
                  </a:lnTo>
                  <a:lnTo>
                    <a:pt x="1330" y="554"/>
                  </a:lnTo>
                  <a:lnTo>
                    <a:pt x="1330" y="554"/>
                  </a:lnTo>
                  <a:lnTo>
                    <a:pt x="1330" y="554"/>
                  </a:lnTo>
                  <a:lnTo>
                    <a:pt x="1333" y="554"/>
                  </a:lnTo>
                  <a:lnTo>
                    <a:pt x="1333" y="552"/>
                  </a:lnTo>
                  <a:lnTo>
                    <a:pt x="1333" y="549"/>
                  </a:lnTo>
                  <a:lnTo>
                    <a:pt x="1335" y="547"/>
                  </a:lnTo>
                  <a:lnTo>
                    <a:pt x="1335" y="549"/>
                  </a:lnTo>
                  <a:lnTo>
                    <a:pt x="1335" y="552"/>
                  </a:lnTo>
                  <a:lnTo>
                    <a:pt x="1335" y="552"/>
                  </a:lnTo>
                  <a:lnTo>
                    <a:pt x="1337" y="547"/>
                  </a:lnTo>
                  <a:lnTo>
                    <a:pt x="1337" y="547"/>
                  </a:lnTo>
                  <a:lnTo>
                    <a:pt x="1337" y="547"/>
                  </a:lnTo>
                  <a:lnTo>
                    <a:pt x="1337" y="545"/>
                  </a:lnTo>
                  <a:lnTo>
                    <a:pt x="1337" y="545"/>
                  </a:lnTo>
                  <a:lnTo>
                    <a:pt x="1340" y="545"/>
                  </a:lnTo>
                  <a:lnTo>
                    <a:pt x="1340" y="547"/>
                  </a:lnTo>
                  <a:lnTo>
                    <a:pt x="1340" y="547"/>
                  </a:lnTo>
                  <a:lnTo>
                    <a:pt x="1342" y="547"/>
                  </a:lnTo>
                  <a:lnTo>
                    <a:pt x="1342" y="545"/>
                  </a:lnTo>
                  <a:lnTo>
                    <a:pt x="1340" y="545"/>
                  </a:lnTo>
                  <a:lnTo>
                    <a:pt x="1340" y="545"/>
                  </a:lnTo>
                  <a:lnTo>
                    <a:pt x="1340" y="542"/>
                  </a:lnTo>
                  <a:lnTo>
                    <a:pt x="1340" y="542"/>
                  </a:lnTo>
                  <a:lnTo>
                    <a:pt x="1342" y="542"/>
                  </a:lnTo>
                  <a:lnTo>
                    <a:pt x="1342" y="542"/>
                  </a:lnTo>
                  <a:lnTo>
                    <a:pt x="1342" y="540"/>
                  </a:lnTo>
                  <a:lnTo>
                    <a:pt x="1347" y="538"/>
                  </a:lnTo>
                  <a:lnTo>
                    <a:pt x="1347" y="535"/>
                  </a:lnTo>
                  <a:lnTo>
                    <a:pt x="1349" y="535"/>
                  </a:lnTo>
                  <a:lnTo>
                    <a:pt x="1349" y="538"/>
                  </a:lnTo>
                  <a:lnTo>
                    <a:pt x="1352" y="540"/>
                  </a:lnTo>
                  <a:lnTo>
                    <a:pt x="1354" y="540"/>
                  </a:lnTo>
                  <a:lnTo>
                    <a:pt x="1356" y="540"/>
                  </a:lnTo>
                  <a:lnTo>
                    <a:pt x="1356" y="540"/>
                  </a:lnTo>
                  <a:lnTo>
                    <a:pt x="1356" y="538"/>
                  </a:lnTo>
                  <a:lnTo>
                    <a:pt x="1359" y="538"/>
                  </a:lnTo>
                  <a:lnTo>
                    <a:pt x="1356" y="535"/>
                  </a:lnTo>
                  <a:close/>
                  <a:moveTo>
                    <a:pt x="1314" y="985"/>
                  </a:moveTo>
                  <a:lnTo>
                    <a:pt x="1314" y="985"/>
                  </a:lnTo>
                  <a:lnTo>
                    <a:pt x="1314" y="985"/>
                  </a:lnTo>
                  <a:lnTo>
                    <a:pt x="1314" y="985"/>
                  </a:lnTo>
                  <a:close/>
                  <a:moveTo>
                    <a:pt x="1295" y="668"/>
                  </a:moveTo>
                  <a:lnTo>
                    <a:pt x="1295" y="668"/>
                  </a:lnTo>
                  <a:lnTo>
                    <a:pt x="1292" y="665"/>
                  </a:lnTo>
                  <a:lnTo>
                    <a:pt x="1290" y="665"/>
                  </a:lnTo>
                  <a:lnTo>
                    <a:pt x="1290" y="665"/>
                  </a:lnTo>
                  <a:lnTo>
                    <a:pt x="1290" y="668"/>
                  </a:lnTo>
                  <a:lnTo>
                    <a:pt x="1290" y="668"/>
                  </a:lnTo>
                  <a:lnTo>
                    <a:pt x="1292" y="668"/>
                  </a:lnTo>
                  <a:lnTo>
                    <a:pt x="1292" y="668"/>
                  </a:lnTo>
                  <a:lnTo>
                    <a:pt x="1292" y="668"/>
                  </a:lnTo>
                  <a:lnTo>
                    <a:pt x="1292" y="668"/>
                  </a:lnTo>
                  <a:lnTo>
                    <a:pt x="1292" y="668"/>
                  </a:lnTo>
                  <a:lnTo>
                    <a:pt x="1292" y="668"/>
                  </a:lnTo>
                  <a:lnTo>
                    <a:pt x="1292" y="668"/>
                  </a:lnTo>
                  <a:lnTo>
                    <a:pt x="1295" y="668"/>
                  </a:lnTo>
                  <a:lnTo>
                    <a:pt x="1295" y="673"/>
                  </a:lnTo>
                  <a:lnTo>
                    <a:pt x="1295" y="673"/>
                  </a:lnTo>
                  <a:lnTo>
                    <a:pt x="1295" y="675"/>
                  </a:lnTo>
                  <a:lnTo>
                    <a:pt x="1297" y="673"/>
                  </a:lnTo>
                  <a:lnTo>
                    <a:pt x="1297" y="673"/>
                  </a:lnTo>
                  <a:lnTo>
                    <a:pt x="1297" y="673"/>
                  </a:lnTo>
                  <a:lnTo>
                    <a:pt x="1297" y="670"/>
                  </a:lnTo>
                  <a:lnTo>
                    <a:pt x="1297" y="670"/>
                  </a:lnTo>
                  <a:lnTo>
                    <a:pt x="1297" y="670"/>
                  </a:lnTo>
                  <a:lnTo>
                    <a:pt x="1297" y="670"/>
                  </a:lnTo>
                  <a:lnTo>
                    <a:pt x="1295" y="668"/>
                  </a:lnTo>
                  <a:close/>
                  <a:moveTo>
                    <a:pt x="1089" y="824"/>
                  </a:moveTo>
                  <a:lnTo>
                    <a:pt x="1089" y="824"/>
                  </a:lnTo>
                  <a:lnTo>
                    <a:pt x="1089" y="824"/>
                  </a:lnTo>
                  <a:lnTo>
                    <a:pt x="1087" y="822"/>
                  </a:lnTo>
                  <a:lnTo>
                    <a:pt x="1087" y="822"/>
                  </a:lnTo>
                  <a:lnTo>
                    <a:pt x="1087" y="822"/>
                  </a:lnTo>
                  <a:lnTo>
                    <a:pt x="1084" y="822"/>
                  </a:lnTo>
                  <a:lnTo>
                    <a:pt x="1084" y="824"/>
                  </a:lnTo>
                  <a:lnTo>
                    <a:pt x="1087" y="824"/>
                  </a:lnTo>
                  <a:lnTo>
                    <a:pt x="1087" y="826"/>
                  </a:lnTo>
                  <a:lnTo>
                    <a:pt x="1089" y="824"/>
                  </a:lnTo>
                  <a:close/>
                  <a:moveTo>
                    <a:pt x="1311" y="997"/>
                  </a:moveTo>
                  <a:lnTo>
                    <a:pt x="1309" y="999"/>
                  </a:lnTo>
                  <a:lnTo>
                    <a:pt x="1309" y="999"/>
                  </a:lnTo>
                  <a:lnTo>
                    <a:pt x="1307" y="1002"/>
                  </a:lnTo>
                  <a:lnTo>
                    <a:pt x="1307" y="1002"/>
                  </a:lnTo>
                  <a:lnTo>
                    <a:pt x="1307" y="1004"/>
                  </a:lnTo>
                  <a:lnTo>
                    <a:pt x="1309" y="1009"/>
                  </a:lnTo>
                  <a:lnTo>
                    <a:pt x="1309" y="1011"/>
                  </a:lnTo>
                  <a:lnTo>
                    <a:pt x="1309" y="1011"/>
                  </a:lnTo>
                  <a:lnTo>
                    <a:pt x="1309" y="1016"/>
                  </a:lnTo>
                  <a:lnTo>
                    <a:pt x="1309" y="1018"/>
                  </a:lnTo>
                  <a:lnTo>
                    <a:pt x="1311" y="1018"/>
                  </a:lnTo>
                  <a:lnTo>
                    <a:pt x="1311" y="1018"/>
                  </a:lnTo>
                  <a:lnTo>
                    <a:pt x="1316" y="1018"/>
                  </a:lnTo>
                  <a:lnTo>
                    <a:pt x="1316" y="1016"/>
                  </a:lnTo>
                  <a:lnTo>
                    <a:pt x="1318" y="1013"/>
                  </a:lnTo>
                  <a:lnTo>
                    <a:pt x="1318" y="1016"/>
                  </a:lnTo>
                  <a:lnTo>
                    <a:pt x="1318" y="1013"/>
                  </a:lnTo>
                  <a:lnTo>
                    <a:pt x="1321" y="1013"/>
                  </a:lnTo>
                  <a:lnTo>
                    <a:pt x="1321" y="1011"/>
                  </a:lnTo>
                  <a:lnTo>
                    <a:pt x="1321" y="1009"/>
                  </a:lnTo>
                  <a:lnTo>
                    <a:pt x="1321" y="1011"/>
                  </a:lnTo>
                  <a:lnTo>
                    <a:pt x="1321" y="1011"/>
                  </a:lnTo>
                  <a:lnTo>
                    <a:pt x="1321" y="1013"/>
                  </a:lnTo>
                  <a:lnTo>
                    <a:pt x="1318" y="1013"/>
                  </a:lnTo>
                  <a:lnTo>
                    <a:pt x="1316" y="1013"/>
                  </a:lnTo>
                  <a:lnTo>
                    <a:pt x="1316" y="1013"/>
                  </a:lnTo>
                  <a:lnTo>
                    <a:pt x="1314" y="1011"/>
                  </a:lnTo>
                  <a:lnTo>
                    <a:pt x="1314" y="1013"/>
                  </a:lnTo>
                  <a:lnTo>
                    <a:pt x="1314" y="1013"/>
                  </a:lnTo>
                  <a:lnTo>
                    <a:pt x="1311" y="1013"/>
                  </a:lnTo>
                  <a:lnTo>
                    <a:pt x="1311" y="1013"/>
                  </a:lnTo>
                  <a:lnTo>
                    <a:pt x="1311" y="1011"/>
                  </a:lnTo>
                  <a:lnTo>
                    <a:pt x="1311" y="1009"/>
                  </a:lnTo>
                  <a:lnTo>
                    <a:pt x="1311" y="1009"/>
                  </a:lnTo>
                  <a:lnTo>
                    <a:pt x="1311" y="1006"/>
                  </a:lnTo>
                  <a:lnTo>
                    <a:pt x="1311" y="1006"/>
                  </a:lnTo>
                  <a:lnTo>
                    <a:pt x="1314" y="1004"/>
                  </a:lnTo>
                  <a:lnTo>
                    <a:pt x="1314" y="1004"/>
                  </a:lnTo>
                  <a:lnTo>
                    <a:pt x="1314" y="1002"/>
                  </a:lnTo>
                  <a:lnTo>
                    <a:pt x="1311" y="999"/>
                  </a:lnTo>
                  <a:lnTo>
                    <a:pt x="1314" y="999"/>
                  </a:lnTo>
                  <a:lnTo>
                    <a:pt x="1316" y="997"/>
                  </a:lnTo>
                  <a:lnTo>
                    <a:pt x="1316" y="997"/>
                  </a:lnTo>
                  <a:lnTo>
                    <a:pt x="1316" y="990"/>
                  </a:lnTo>
                  <a:lnTo>
                    <a:pt x="1316" y="985"/>
                  </a:lnTo>
                  <a:lnTo>
                    <a:pt x="1316" y="983"/>
                  </a:lnTo>
                  <a:lnTo>
                    <a:pt x="1318" y="980"/>
                  </a:lnTo>
                  <a:lnTo>
                    <a:pt x="1316" y="980"/>
                  </a:lnTo>
                  <a:lnTo>
                    <a:pt x="1316" y="985"/>
                  </a:lnTo>
                  <a:lnTo>
                    <a:pt x="1314" y="997"/>
                  </a:lnTo>
                  <a:lnTo>
                    <a:pt x="1314" y="999"/>
                  </a:lnTo>
                  <a:lnTo>
                    <a:pt x="1311" y="999"/>
                  </a:lnTo>
                  <a:lnTo>
                    <a:pt x="1311" y="997"/>
                  </a:lnTo>
                  <a:lnTo>
                    <a:pt x="1311" y="995"/>
                  </a:lnTo>
                  <a:lnTo>
                    <a:pt x="1314" y="992"/>
                  </a:lnTo>
                  <a:lnTo>
                    <a:pt x="1314" y="990"/>
                  </a:lnTo>
                  <a:lnTo>
                    <a:pt x="1314" y="985"/>
                  </a:lnTo>
                  <a:lnTo>
                    <a:pt x="1311" y="997"/>
                  </a:lnTo>
                  <a:lnTo>
                    <a:pt x="1311" y="997"/>
                  </a:lnTo>
                  <a:close/>
                  <a:moveTo>
                    <a:pt x="1307" y="590"/>
                  </a:moveTo>
                  <a:lnTo>
                    <a:pt x="1307" y="590"/>
                  </a:lnTo>
                  <a:lnTo>
                    <a:pt x="1304" y="587"/>
                  </a:lnTo>
                  <a:lnTo>
                    <a:pt x="1304" y="587"/>
                  </a:lnTo>
                  <a:lnTo>
                    <a:pt x="1304" y="587"/>
                  </a:lnTo>
                  <a:lnTo>
                    <a:pt x="1302" y="590"/>
                  </a:lnTo>
                  <a:lnTo>
                    <a:pt x="1302" y="590"/>
                  </a:lnTo>
                  <a:lnTo>
                    <a:pt x="1300" y="592"/>
                  </a:lnTo>
                  <a:lnTo>
                    <a:pt x="1300" y="594"/>
                  </a:lnTo>
                  <a:lnTo>
                    <a:pt x="1300" y="594"/>
                  </a:lnTo>
                  <a:lnTo>
                    <a:pt x="1304" y="594"/>
                  </a:lnTo>
                  <a:lnTo>
                    <a:pt x="1304" y="592"/>
                  </a:lnTo>
                  <a:lnTo>
                    <a:pt x="1307" y="590"/>
                  </a:lnTo>
                  <a:lnTo>
                    <a:pt x="1307" y="590"/>
                  </a:lnTo>
                  <a:lnTo>
                    <a:pt x="1307" y="590"/>
                  </a:lnTo>
                  <a:lnTo>
                    <a:pt x="1307" y="590"/>
                  </a:lnTo>
                  <a:close/>
                  <a:moveTo>
                    <a:pt x="1314" y="959"/>
                  </a:moveTo>
                  <a:lnTo>
                    <a:pt x="1316" y="957"/>
                  </a:lnTo>
                  <a:lnTo>
                    <a:pt x="1316" y="957"/>
                  </a:lnTo>
                  <a:lnTo>
                    <a:pt x="1316" y="957"/>
                  </a:lnTo>
                  <a:lnTo>
                    <a:pt x="1316" y="957"/>
                  </a:lnTo>
                  <a:lnTo>
                    <a:pt x="1316" y="957"/>
                  </a:lnTo>
                  <a:lnTo>
                    <a:pt x="1316" y="957"/>
                  </a:lnTo>
                  <a:lnTo>
                    <a:pt x="1314" y="957"/>
                  </a:lnTo>
                  <a:lnTo>
                    <a:pt x="1314" y="959"/>
                  </a:lnTo>
                  <a:lnTo>
                    <a:pt x="1314" y="959"/>
                  </a:lnTo>
                  <a:lnTo>
                    <a:pt x="1314" y="959"/>
                  </a:lnTo>
                  <a:lnTo>
                    <a:pt x="1314" y="959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9432447" y="4663678"/>
              <a:ext cx="28431" cy="60922"/>
            </a:xfrm>
            <a:custGeom>
              <a:avLst/>
              <a:gdLst>
                <a:gd name="T0" fmla="*/ 2 w 21"/>
                <a:gd name="T1" fmla="*/ 12 h 45"/>
                <a:gd name="T2" fmla="*/ 2 w 21"/>
                <a:gd name="T3" fmla="*/ 15 h 45"/>
                <a:gd name="T4" fmla="*/ 2 w 21"/>
                <a:gd name="T5" fmla="*/ 15 h 45"/>
                <a:gd name="T6" fmla="*/ 5 w 21"/>
                <a:gd name="T7" fmla="*/ 17 h 45"/>
                <a:gd name="T8" fmla="*/ 5 w 21"/>
                <a:gd name="T9" fmla="*/ 19 h 45"/>
                <a:gd name="T10" fmla="*/ 2 w 21"/>
                <a:gd name="T11" fmla="*/ 24 h 45"/>
                <a:gd name="T12" fmla="*/ 2 w 21"/>
                <a:gd name="T13" fmla="*/ 29 h 45"/>
                <a:gd name="T14" fmla="*/ 5 w 21"/>
                <a:gd name="T15" fmla="*/ 31 h 45"/>
                <a:gd name="T16" fmla="*/ 7 w 21"/>
                <a:gd name="T17" fmla="*/ 34 h 45"/>
                <a:gd name="T18" fmla="*/ 7 w 21"/>
                <a:gd name="T19" fmla="*/ 36 h 45"/>
                <a:gd name="T20" fmla="*/ 12 w 21"/>
                <a:gd name="T21" fmla="*/ 38 h 45"/>
                <a:gd name="T22" fmla="*/ 19 w 21"/>
                <a:gd name="T23" fmla="*/ 43 h 45"/>
                <a:gd name="T24" fmla="*/ 21 w 21"/>
                <a:gd name="T25" fmla="*/ 43 h 45"/>
                <a:gd name="T26" fmla="*/ 21 w 21"/>
                <a:gd name="T27" fmla="*/ 45 h 45"/>
                <a:gd name="T28" fmla="*/ 19 w 21"/>
                <a:gd name="T29" fmla="*/ 41 h 45"/>
                <a:gd name="T30" fmla="*/ 17 w 21"/>
                <a:gd name="T31" fmla="*/ 29 h 45"/>
                <a:gd name="T32" fmla="*/ 14 w 21"/>
                <a:gd name="T33" fmla="*/ 19 h 45"/>
                <a:gd name="T34" fmla="*/ 12 w 21"/>
                <a:gd name="T35" fmla="*/ 10 h 45"/>
                <a:gd name="T36" fmla="*/ 10 w 21"/>
                <a:gd name="T37" fmla="*/ 0 h 45"/>
                <a:gd name="T38" fmla="*/ 10 w 21"/>
                <a:gd name="T39" fmla="*/ 3 h 45"/>
                <a:gd name="T40" fmla="*/ 5 w 21"/>
                <a:gd name="T41" fmla="*/ 3 h 45"/>
                <a:gd name="T42" fmla="*/ 5 w 21"/>
                <a:gd name="T43" fmla="*/ 3 h 45"/>
                <a:gd name="T44" fmla="*/ 5 w 21"/>
                <a:gd name="T45" fmla="*/ 5 h 45"/>
                <a:gd name="T46" fmla="*/ 2 w 21"/>
                <a:gd name="T47" fmla="*/ 7 h 45"/>
                <a:gd name="T48" fmla="*/ 2 w 21"/>
                <a:gd name="T49" fmla="*/ 10 h 45"/>
                <a:gd name="T50" fmla="*/ 0 w 21"/>
                <a:gd name="T51" fmla="*/ 10 h 45"/>
                <a:gd name="T52" fmla="*/ 0 w 21"/>
                <a:gd name="T53" fmla="*/ 10 h 45"/>
                <a:gd name="T54" fmla="*/ 2 w 21"/>
                <a:gd name="T55" fmla="*/ 1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" h="45">
                  <a:moveTo>
                    <a:pt x="2" y="12"/>
                  </a:moveTo>
                  <a:lnTo>
                    <a:pt x="2" y="15"/>
                  </a:lnTo>
                  <a:lnTo>
                    <a:pt x="2" y="15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2" y="29"/>
                  </a:lnTo>
                  <a:lnTo>
                    <a:pt x="5" y="31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12" y="38"/>
                  </a:lnTo>
                  <a:lnTo>
                    <a:pt x="19" y="43"/>
                  </a:lnTo>
                  <a:lnTo>
                    <a:pt x="21" y="43"/>
                  </a:lnTo>
                  <a:lnTo>
                    <a:pt x="21" y="45"/>
                  </a:lnTo>
                  <a:lnTo>
                    <a:pt x="19" y="41"/>
                  </a:lnTo>
                  <a:lnTo>
                    <a:pt x="17" y="29"/>
                  </a:lnTo>
                  <a:lnTo>
                    <a:pt x="14" y="19"/>
                  </a:lnTo>
                  <a:lnTo>
                    <a:pt x="12" y="10"/>
                  </a:lnTo>
                  <a:lnTo>
                    <a:pt x="10" y="0"/>
                  </a:lnTo>
                  <a:lnTo>
                    <a:pt x="10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5"/>
                  </a:lnTo>
                  <a:lnTo>
                    <a:pt x="2" y="7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2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8262752" y="4154644"/>
              <a:ext cx="1804634" cy="1743712"/>
            </a:xfrm>
            <a:custGeom>
              <a:avLst/>
              <a:gdLst>
                <a:gd name="T0" fmla="*/ 1302 w 1333"/>
                <a:gd name="T1" fmla="*/ 802 h 1288"/>
                <a:gd name="T2" fmla="*/ 1243 w 1333"/>
                <a:gd name="T3" fmla="*/ 845 h 1288"/>
                <a:gd name="T4" fmla="*/ 1212 w 1333"/>
                <a:gd name="T5" fmla="*/ 845 h 1288"/>
                <a:gd name="T6" fmla="*/ 1186 w 1333"/>
                <a:gd name="T7" fmla="*/ 845 h 1288"/>
                <a:gd name="T8" fmla="*/ 1162 w 1333"/>
                <a:gd name="T9" fmla="*/ 824 h 1288"/>
                <a:gd name="T10" fmla="*/ 1139 w 1333"/>
                <a:gd name="T11" fmla="*/ 821 h 1288"/>
                <a:gd name="T12" fmla="*/ 1068 w 1333"/>
                <a:gd name="T13" fmla="*/ 814 h 1288"/>
                <a:gd name="T14" fmla="*/ 994 w 1333"/>
                <a:gd name="T15" fmla="*/ 772 h 1288"/>
                <a:gd name="T16" fmla="*/ 966 w 1333"/>
                <a:gd name="T17" fmla="*/ 722 h 1288"/>
                <a:gd name="T18" fmla="*/ 930 w 1333"/>
                <a:gd name="T19" fmla="*/ 585 h 1288"/>
                <a:gd name="T20" fmla="*/ 874 w 1333"/>
                <a:gd name="T21" fmla="*/ 414 h 1288"/>
                <a:gd name="T22" fmla="*/ 821 w 1333"/>
                <a:gd name="T23" fmla="*/ 412 h 1288"/>
                <a:gd name="T24" fmla="*/ 805 w 1333"/>
                <a:gd name="T25" fmla="*/ 433 h 1288"/>
                <a:gd name="T26" fmla="*/ 824 w 1333"/>
                <a:gd name="T27" fmla="*/ 400 h 1288"/>
                <a:gd name="T28" fmla="*/ 807 w 1333"/>
                <a:gd name="T29" fmla="*/ 369 h 1288"/>
                <a:gd name="T30" fmla="*/ 781 w 1333"/>
                <a:gd name="T31" fmla="*/ 350 h 1288"/>
                <a:gd name="T32" fmla="*/ 729 w 1333"/>
                <a:gd name="T33" fmla="*/ 346 h 1288"/>
                <a:gd name="T34" fmla="*/ 743 w 1333"/>
                <a:gd name="T35" fmla="*/ 327 h 1288"/>
                <a:gd name="T36" fmla="*/ 698 w 1333"/>
                <a:gd name="T37" fmla="*/ 286 h 1288"/>
                <a:gd name="T38" fmla="*/ 694 w 1333"/>
                <a:gd name="T39" fmla="*/ 251 h 1288"/>
                <a:gd name="T40" fmla="*/ 679 w 1333"/>
                <a:gd name="T41" fmla="*/ 204 h 1288"/>
                <a:gd name="T42" fmla="*/ 653 w 1333"/>
                <a:gd name="T43" fmla="*/ 163 h 1288"/>
                <a:gd name="T44" fmla="*/ 649 w 1333"/>
                <a:gd name="T45" fmla="*/ 109 h 1288"/>
                <a:gd name="T46" fmla="*/ 642 w 1333"/>
                <a:gd name="T47" fmla="*/ 95 h 1288"/>
                <a:gd name="T48" fmla="*/ 630 w 1333"/>
                <a:gd name="T49" fmla="*/ 92 h 1288"/>
                <a:gd name="T50" fmla="*/ 611 w 1333"/>
                <a:gd name="T51" fmla="*/ 95 h 1288"/>
                <a:gd name="T52" fmla="*/ 571 w 1333"/>
                <a:gd name="T53" fmla="*/ 97 h 1288"/>
                <a:gd name="T54" fmla="*/ 578 w 1333"/>
                <a:gd name="T55" fmla="*/ 99 h 1288"/>
                <a:gd name="T56" fmla="*/ 559 w 1333"/>
                <a:gd name="T57" fmla="*/ 92 h 1288"/>
                <a:gd name="T58" fmla="*/ 490 w 1333"/>
                <a:gd name="T59" fmla="*/ 135 h 1288"/>
                <a:gd name="T60" fmla="*/ 495 w 1333"/>
                <a:gd name="T61" fmla="*/ 109 h 1288"/>
                <a:gd name="T62" fmla="*/ 455 w 1333"/>
                <a:gd name="T63" fmla="*/ 83 h 1288"/>
                <a:gd name="T64" fmla="*/ 388 w 1333"/>
                <a:gd name="T65" fmla="*/ 69 h 1288"/>
                <a:gd name="T66" fmla="*/ 360 w 1333"/>
                <a:gd name="T67" fmla="*/ 59 h 1288"/>
                <a:gd name="T68" fmla="*/ 313 w 1333"/>
                <a:gd name="T69" fmla="*/ 24 h 1288"/>
                <a:gd name="T70" fmla="*/ 284 w 1333"/>
                <a:gd name="T71" fmla="*/ 2 h 1288"/>
                <a:gd name="T72" fmla="*/ 100 w 1333"/>
                <a:gd name="T73" fmla="*/ 270 h 1288"/>
                <a:gd name="T74" fmla="*/ 5 w 1333"/>
                <a:gd name="T75" fmla="*/ 471 h 1288"/>
                <a:gd name="T76" fmla="*/ 41 w 1333"/>
                <a:gd name="T77" fmla="*/ 720 h 1288"/>
                <a:gd name="T78" fmla="*/ 76 w 1333"/>
                <a:gd name="T79" fmla="*/ 765 h 1288"/>
                <a:gd name="T80" fmla="*/ 138 w 1333"/>
                <a:gd name="T81" fmla="*/ 765 h 1288"/>
                <a:gd name="T82" fmla="*/ 187 w 1333"/>
                <a:gd name="T83" fmla="*/ 786 h 1288"/>
                <a:gd name="T84" fmla="*/ 216 w 1333"/>
                <a:gd name="T85" fmla="*/ 793 h 1288"/>
                <a:gd name="T86" fmla="*/ 251 w 1333"/>
                <a:gd name="T87" fmla="*/ 810 h 1288"/>
                <a:gd name="T88" fmla="*/ 291 w 1333"/>
                <a:gd name="T89" fmla="*/ 800 h 1288"/>
                <a:gd name="T90" fmla="*/ 343 w 1333"/>
                <a:gd name="T91" fmla="*/ 802 h 1288"/>
                <a:gd name="T92" fmla="*/ 429 w 1333"/>
                <a:gd name="T93" fmla="*/ 762 h 1288"/>
                <a:gd name="T94" fmla="*/ 618 w 1333"/>
                <a:gd name="T95" fmla="*/ 836 h 1288"/>
                <a:gd name="T96" fmla="*/ 689 w 1333"/>
                <a:gd name="T97" fmla="*/ 888 h 1288"/>
                <a:gd name="T98" fmla="*/ 717 w 1333"/>
                <a:gd name="T99" fmla="*/ 897 h 1288"/>
                <a:gd name="T100" fmla="*/ 753 w 1333"/>
                <a:gd name="T101" fmla="*/ 907 h 1288"/>
                <a:gd name="T102" fmla="*/ 869 w 1333"/>
                <a:gd name="T103" fmla="*/ 1056 h 1288"/>
                <a:gd name="T104" fmla="*/ 885 w 1333"/>
                <a:gd name="T105" fmla="*/ 1184 h 1288"/>
                <a:gd name="T106" fmla="*/ 855 w 1333"/>
                <a:gd name="T107" fmla="*/ 1247 h 1288"/>
                <a:gd name="T108" fmla="*/ 982 w 1333"/>
                <a:gd name="T109" fmla="*/ 1217 h 1288"/>
                <a:gd name="T110" fmla="*/ 1110 w 1333"/>
                <a:gd name="T111" fmla="*/ 1117 h 1288"/>
                <a:gd name="T112" fmla="*/ 1094 w 1333"/>
                <a:gd name="T113" fmla="*/ 1091 h 1288"/>
                <a:gd name="T114" fmla="*/ 1226 w 1333"/>
                <a:gd name="T115" fmla="*/ 1018 h 1288"/>
                <a:gd name="T116" fmla="*/ 1250 w 1333"/>
                <a:gd name="T117" fmla="*/ 954 h 1288"/>
                <a:gd name="T118" fmla="*/ 1302 w 1333"/>
                <a:gd name="T119" fmla="*/ 869 h 1288"/>
                <a:gd name="T120" fmla="*/ 1333 w 1333"/>
                <a:gd name="T121" fmla="*/ 833 h 1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33" h="1288">
                  <a:moveTo>
                    <a:pt x="1333" y="833"/>
                  </a:moveTo>
                  <a:lnTo>
                    <a:pt x="1330" y="831"/>
                  </a:lnTo>
                  <a:lnTo>
                    <a:pt x="1328" y="831"/>
                  </a:lnTo>
                  <a:lnTo>
                    <a:pt x="1326" y="828"/>
                  </a:lnTo>
                  <a:lnTo>
                    <a:pt x="1323" y="828"/>
                  </a:lnTo>
                  <a:lnTo>
                    <a:pt x="1323" y="824"/>
                  </a:lnTo>
                  <a:lnTo>
                    <a:pt x="1323" y="821"/>
                  </a:lnTo>
                  <a:lnTo>
                    <a:pt x="1321" y="817"/>
                  </a:lnTo>
                  <a:lnTo>
                    <a:pt x="1321" y="812"/>
                  </a:lnTo>
                  <a:lnTo>
                    <a:pt x="1321" y="807"/>
                  </a:lnTo>
                  <a:lnTo>
                    <a:pt x="1321" y="805"/>
                  </a:lnTo>
                  <a:lnTo>
                    <a:pt x="1321" y="802"/>
                  </a:lnTo>
                  <a:lnTo>
                    <a:pt x="1321" y="802"/>
                  </a:lnTo>
                  <a:lnTo>
                    <a:pt x="1316" y="802"/>
                  </a:lnTo>
                  <a:lnTo>
                    <a:pt x="1314" y="802"/>
                  </a:lnTo>
                  <a:lnTo>
                    <a:pt x="1311" y="802"/>
                  </a:lnTo>
                  <a:lnTo>
                    <a:pt x="1307" y="802"/>
                  </a:lnTo>
                  <a:lnTo>
                    <a:pt x="1304" y="802"/>
                  </a:lnTo>
                  <a:lnTo>
                    <a:pt x="1304" y="800"/>
                  </a:lnTo>
                  <a:lnTo>
                    <a:pt x="1302" y="802"/>
                  </a:lnTo>
                  <a:lnTo>
                    <a:pt x="1302" y="802"/>
                  </a:lnTo>
                  <a:lnTo>
                    <a:pt x="1302" y="802"/>
                  </a:lnTo>
                  <a:lnTo>
                    <a:pt x="1302" y="802"/>
                  </a:lnTo>
                  <a:lnTo>
                    <a:pt x="1299" y="802"/>
                  </a:lnTo>
                  <a:lnTo>
                    <a:pt x="1299" y="805"/>
                  </a:lnTo>
                  <a:lnTo>
                    <a:pt x="1297" y="805"/>
                  </a:lnTo>
                  <a:lnTo>
                    <a:pt x="1285" y="810"/>
                  </a:lnTo>
                  <a:lnTo>
                    <a:pt x="1285" y="810"/>
                  </a:lnTo>
                  <a:lnTo>
                    <a:pt x="1283" y="812"/>
                  </a:lnTo>
                  <a:lnTo>
                    <a:pt x="1283" y="812"/>
                  </a:lnTo>
                  <a:lnTo>
                    <a:pt x="1281" y="814"/>
                  </a:lnTo>
                  <a:lnTo>
                    <a:pt x="1269" y="821"/>
                  </a:lnTo>
                  <a:lnTo>
                    <a:pt x="1266" y="821"/>
                  </a:lnTo>
                  <a:lnTo>
                    <a:pt x="1264" y="826"/>
                  </a:lnTo>
                  <a:lnTo>
                    <a:pt x="1252" y="836"/>
                  </a:lnTo>
                  <a:lnTo>
                    <a:pt x="1247" y="836"/>
                  </a:lnTo>
                  <a:lnTo>
                    <a:pt x="1247" y="838"/>
                  </a:lnTo>
                  <a:lnTo>
                    <a:pt x="1245" y="840"/>
                  </a:lnTo>
                  <a:lnTo>
                    <a:pt x="1245" y="840"/>
                  </a:lnTo>
                  <a:lnTo>
                    <a:pt x="1245" y="845"/>
                  </a:lnTo>
                  <a:lnTo>
                    <a:pt x="1243" y="845"/>
                  </a:lnTo>
                  <a:lnTo>
                    <a:pt x="1243" y="845"/>
                  </a:lnTo>
                  <a:lnTo>
                    <a:pt x="1240" y="847"/>
                  </a:lnTo>
                  <a:lnTo>
                    <a:pt x="1238" y="847"/>
                  </a:lnTo>
                  <a:lnTo>
                    <a:pt x="1238" y="847"/>
                  </a:lnTo>
                  <a:lnTo>
                    <a:pt x="1236" y="847"/>
                  </a:lnTo>
                  <a:lnTo>
                    <a:pt x="1233" y="845"/>
                  </a:lnTo>
                  <a:lnTo>
                    <a:pt x="1233" y="845"/>
                  </a:lnTo>
                  <a:lnTo>
                    <a:pt x="1233" y="845"/>
                  </a:lnTo>
                  <a:lnTo>
                    <a:pt x="1231" y="845"/>
                  </a:lnTo>
                  <a:lnTo>
                    <a:pt x="1231" y="843"/>
                  </a:lnTo>
                  <a:lnTo>
                    <a:pt x="1228" y="843"/>
                  </a:lnTo>
                  <a:lnTo>
                    <a:pt x="1228" y="843"/>
                  </a:lnTo>
                  <a:lnTo>
                    <a:pt x="1226" y="843"/>
                  </a:lnTo>
                  <a:lnTo>
                    <a:pt x="1226" y="840"/>
                  </a:lnTo>
                  <a:lnTo>
                    <a:pt x="1224" y="840"/>
                  </a:lnTo>
                  <a:lnTo>
                    <a:pt x="1219" y="840"/>
                  </a:lnTo>
                  <a:lnTo>
                    <a:pt x="1217" y="840"/>
                  </a:lnTo>
                  <a:lnTo>
                    <a:pt x="1212" y="843"/>
                  </a:lnTo>
                  <a:lnTo>
                    <a:pt x="1212" y="843"/>
                  </a:lnTo>
                  <a:lnTo>
                    <a:pt x="1212" y="845"/>
                  </a:lnTo>
                  <a:lnTo>
                    <a:pt x="1212" y="845"/>
                  </a:lnTo>
                  <a:lnTo>
                    <a:pt x="1212" y="845"/>
                  </a:lnTo>
                  <a:lnTo>
                    <a:pt x="1212" y="847"/>
                  </a:lnTo>
                  <a:lnTo>
                    <a:pt x="1212" y="847"/>
                  </a:lnTo>
                  <a:lnTo>
                    <a:pt x="1210" y="847"/>
                  </a:lnTo>
                  <a:lnTo>
                    <a:pt x="1210" y="850"/>
                  </a:lnTo>
                  <a:lnTo>
                    <a:pt x="1210" y="850"/>
                  </a:lnTo>
                  <a:lnTo>
                    <a:pt x="1207" y="850"/>
                  </a:lnTo>
                  <a:lnTo>
                    <a:pt x="1207" y="850"/>
                  </a:lnTo>
                  <a:lnTo>
                    <a:pt x="1205" y="850"/>
                  </a:lnTo>
                  <a:lnTo>
                    <a:pt x="1202" y="847"/>
                  </a:lnTo>
                  <a:lnTo>
                    <a:pt x="1202" y="847"/>
                  </a:lnTo>
                  <a:lnTo>
                    <a:pt x="1202" y="847"/>
                  </a:lnTo>
                  <a:lnTo>
                    <a:pt x="1202" y="847"/>
                  </a:lnTo>
                  <a:lnTo>
                    <a:pt x="1200" y="847"/>
                  </a:lnTo>
                  <a:lnTo>
                    <a:pt x="1200" y="847"/>
                  </a:lnTo>
                  <a:lnTo>
                    <a:pt x="1198" y="847"/>
                  </a:lnTo>
                  <a:lnTo>
                    <a:pt x="1195" y="847"/>
                  </a:lnTo>
                  <a:lnTo>
                    <a:pt x="1191" y="847"/>
                  </a:lnTo>
                  <a:lnTo>
                    <a:pt x="1188" y="847"/>
                  </a:lnTo>
                  <a:lnTo>
                    <a:pt x="1186" y="847"/>
                  </a:lnTo>
                  <a:lnTo>
                    <a:pt x="1186" y="845"/>
                  </a:lnTo>
                  <a:lnTo>
                    <a:pt x="1186" y="845"/>
                  </a:lnTo>
                  <a:lnTo>
                    <a:pt x="1184" y="843"/>
                  </a:lnTo>
                  <a:lnTo>
                    <a:pt x="1184" y="843"/>
                  </a:lnTo>
                  <a:lnTo>
                    <a:pt x="1181" y="840"/>
                  </a:lnTo>
                  <a:lnTo>
                    <a:pt x="1181" y="840"/>
                  </a:lnTo>
                  <a:lnTo>
                    <a:pt x="1179" y="838"/>
                  </a:lnTo>
                  <a:lnTo>
                    <a:pt x="1179" y="836"/>
                  </a:lnTo>
                  <a:lnTo>
                    <a:pt x="1179" y="836"/>
                  </a:lnTo>
                  <a:lnTo>
                    <a:pt x="1176" y="833"/>
                  </a:lnTo>
                  <a:lnTo>
                    <a:pt x="1176" y="833"/>
                  </a:lnTo>
                  <a:lnTo>
                    <a:pt x="1176" y="833"/>
                  </a:lnTo>
                  <a:lnTo>
                    <a:pt x="1174" y="833"/>
                  </a:lnTo>
                  <a:lnTo>
                    <a:pt x="1174" y="831"/>
                  </a:lnTo>
                  <a:lnTo>
                    <a:pt x="1172" y="828"/>
                  </a:lnTo>
                  <a:lnTo>
                    <a:pt x="1172" y="826"/>
                  </a:lnTo>
                  <a:lnTo>
                    <a:pt x="1169" y="824"/>
                  </a:lnTo>
                  <a:lnTo>
                    <a:pt x="1169" y="824"/>
                  </a:lnTo>
                  <a:lnTo>
                    <a:pt x="1167" y="821"/>
                  </a:lnTo>
                  <a:lnTo>
                    <a:pt x="1165" y="821"/>
                  </a:lnTo>
                  <a:lnTo>
                    <a:pt x="1165" y="821"/>
                  </a:lnTo>
                  <a:lnTo>
                    <a:pt x="1162" y="824"/>
                  </a:lnTo>
                  <a:lnTo>
                    <a:pt x="1162" y="824"/>
                  </a:lnTo>
                  <a:lnTo>
                    <a:pt x="1162" y="824"/>
                  </a:lnTo>
                  <a:lnTo>
                    <a:pt x="1162" y="826"/>
                  </a:lnTo>
                  <a:lnTo>
                    <a:pt x="1162" y="826"/>
                  </a:lnTo>
                  <a:lnTo>
                    <a:pt x="1162" y="828"/>
                  </a:lnTo>
                  <a:lnTo>
                    <a:pt x="1165" y="828"/>
                  </a:lnTo>
                  <a:lnTo>
                    <a:pt x="1165" y="831"/>
                  </a:lnTo>
                  <a:lnTo>
                    <a:pt x="1162" y="833"/>
                  </a:lnTo>
                  <a:lnTo>
                    <a:pt x="1162" y="833"/>
                  </a:lnTo>
                  <a:lnTo>
                    <a:pt x="1160" y="833"/>
                  </a:lnTo>
                  <a:lnTo>
                    <a:pt x="1157" y="833"/>
                  </a:lnTo>
                  <a:lnTo>
                    <a:pt x="1155" y="833"/>
                  </a:lnTo>
                  <a:lnTo>
                    <a:pt x="1153" y="833"/>
                  </a:lnTo>
                  <a:lnTo>
                    <a:pt x="1150" y="831"/>
                  </a:lnTo>
                  <a:lnTo>
                    <a:pt x="1148" y="831"/>
                  </a:lnTo>
                  <a:lnTo>
                    <a:pt x="1146" y="831"/>
                  </a:lnTo>
                  <a:lnTo>
                    <a:pt x="1143" y="828"/>
                  </a:lnTo>
                  <a:lnTo>
                    <a:pt x="1141" y="828"/>
                  </a:lnTo>
                  <a:lnTo>
                    <a:pt x="1139" y="826"/>
                  </a:lnTo>
                  <a:lnTo>
                    <a:pt x="1139" y="826"/>
                  </a:lnTo>
                  <a:lnTo>
                    <a:pt x="1139" y="824"/>
                  </a:lnTo>
                  <a:lnTo>
                    <a:pt x="1139" y="821"/>
                  </a:lnTo>
                  <a:lnTo>
                    <a:pt x="1136" y="821"/>
                  </a:lnTo>
                  <a:lnTo>
                    <a:pt x="1136" y="819"/>
                  </a:lnTo>
                  <a:lnTo>
                    <a:pt x="1134" y="819"/>
                  </a:lnTo>
                  <a:lnTo>
                    <a:pt x="1131" y="817"/>
                  </a:lnTo>
                  <a:lnTo>
                    <a:pt x="1131" y="817"/>
                  </a:lnTo>
                  <a:lnTo>
                    <a:pt x="1129" y="817"/>
                  </a:lnTo>
                  <a:lnTo>
                    <a:pt x="1129" y="817"/>
                  </a:lnTo>
                  <a:lnTo>
                    <a:pt x="1127" y="817"/>
                  </a:lnTo>
                  <a:lnTo>
                    <a:pt x="1122" y="814"/>
                  </a:lnTo>
                  <a:lnTo>
                    <a:pt x="1110" y="812"/>
                  </a:lnTo>
                  <a:lnTo>
                    <a:pt x="1108" y="812"/>
                  </a:lnTo>
                  <a:lnTo>
                    <a:pt x="1108" y="812"/>
                  </a:lnTo>
                  <a:lnTo>
                    <a:pt x="1105" y="812"/>
                  </a:lnTo>
                  <a:lnTo>
                    <a:pt x="1094" y="810"/>
                  </a:lnTo>
                  <a:lnTo>
                    <a:pt x="1087" y="812"/>
                  </a:lnTo>
                  <a:lnTo>
                    <a:pt x="1082" y="812"/>
                  </a:lnTo>
                  <a:lnTo>
                    <a:pt x="1072" y="812"/>
                  </a:lnTo>
                  <a:lnTo>
                    <a:pt x="1070" y="814"/>
                  </a:lnTo>
                  <a:lnTo>
                    <a:pt x="1068" y="814"/>
                  </a:lnTo>
                  <a:lnTo>
                    <a:pt x="1068" y="814"/>
                  </a:lnTo>
                  <a:lnTo>
                    <a:pt x="1068" y="814"/>
                  </a:lnTo>
                  <a:lnTo>
                    <a:pt x="1065" y="814"/>
                  </a:lnTo>
                  <a:lnTo>
                    <a:pt x="1063" y="814"/>
                  </a:lnTo>
                  <a:lnTo>
                    <a:pt x="1044" y="814"/>
                  </a:lnTo>
                  <a:lnTo>
                    <a:pt x="1044" y="814"/>
                  </a:lnTo>
                  <a:lnTo>
                    <a:pt x="1042" y="812"/>
                  </a:lnTo>
                  <a:lnTo>
                    <a:pt x="1042" y="812"/>
                  </a:lnTo>
                  <a:lnTo>
                    <a:pt x="1039" y="810"/>
                  </a:lnTo>
                  <a:lnTo>
                    <a:pt x="1030" y="807"/>
                  </a:lnTo>
                  <a:lnTo>
                    <a:pt x="1027" y="805"/>
                  </a:lnTo>
                  <a:lnTo>
                    <a:pt x="1025" y="802"/>
                  </a:lnTo>
                  <a:lnTo>
                    <a:pt x="1020" y="798"/>
                  </a:lnTo>
                  <a:lnTo>
                    <a:pt x="1020" y="798"/>
                  </a:lnTo>
                  <a:lnTo>
                    <a:pt x="1020" y="795"/>
                  </a:lnTo>
                  <a:lnTo>
                    <a:pt x="1018" y="793"/>
                  </a:lnTo>
                  <a:lnTo>
                    <a:pt x="1018" y="793"/>
                  </a:lnTo>
                  <a:lnTo>
                    <a:pt x="1013" y="791"/>
                  </a:lnTo>
                  <a:lnTo>
                    <a:pt x="1011" y="788"/>
                  </a:lnTo>
                  <a:lnTo>
                    <a:pt x="1006" y="779"/>
                  </a:lnTo>
                  <a:lnTo>
                    <a:pt x="1001" y="776"/>
                  </a:lnTo>
                  <a:lnTo>
                    <a:pt x="999" y="774"/>
                  </a:lnTo>
                  <a:lnTo>
                    <a:pt x="994" y="772"/>
                  </a:lnTo>
                  <a:lnTo>
                    <a:pt x="992" y="769"/>
                  </a:lnTo>
                  <a:lnTo>
                    <a:pt x="989" y="765"/>
                  </a:lnTo>
                  <a:lnTo>
                    <a:pt x="987" y="762"/>
                  </a:lnTo>
                  <a:lnTo>
                    <a:pt x="982" y="760"/>
                  </a:lnTo>
                  <a:lnTo>
                    <a:pt x="980" y="757"/>
                  </a:lnTo>
                  <a:lnTo>
                    <a:pt x="980" y="755"/>
                  </a:lnTo>
                  <a:lnTo>
                    <a:pt x="980" y="750"/>
                  </a:lnTo>
                  <a:lnTo>
                    <a:pt x="980" y="748"/>
                  </a:lnTo>
                  <a:lnTo>
                    <a:pt x="978" y="746"/>
                  </a:lnTo>
                  <a:lnTo>
                    <a:pt x="978" y="743"/>
                  </a:lnTo>
                  <a:lnTo>
                    <a:pt x="978" y="743"/>
                  </a:lnTo>
                  <a:lnTo>
                    <a:pt x="975" y="741"/>
                  </a:lnTo>
                  <a:lnTo>
                    <a:pt x="975" y="741"/>
                  </a:lnTo>
                  <a:lnTo>
                    <a:pt x="973" y="739"/>
                  </a:lnTo>
                  <a:lnTo>
                    <a:pt x="971" y="739"/>
                  </a:lnTo>
                  <a:lnTo>
                    <a:pt x="968" y="736"/>
                  </a:lnTo>
                  <a:lnTo>
                    <a:pt x="968" y="734"/>
                  </a:lnTo>
                  <a:lnTo>
                    <a:pt x="966" y="731"/>
                  </a:lnTo>
                  <a:lnTo>
                    <a:pt x="966" y="727"/>
                  </a:lnTo>
                  <a:lnTo>
                    <a:pt x="966" y="724"/>
                  </a:lnTo>
                  <a:lnTo>
                    <a:pt x="966" y="722"/>
                  </a:lnTo>
                  <a:lnTo>
                    <a:pt x="966" y="720"/>
                  </a:lnTo>
                  <a:lnTo>
                    <a:pt x="966" y="717"/>
                  </a:lnTo>
                  <a:lnTo>
                    <a:pt x="966" y="715"/>
                  </a:lnTo>
                  <a:lnTo>
                    <a:pt x="963" y="713"/>
                  </a:lnTo>
                  <a:lnTo>
                    <a:pt x="963" y="710"/>
                  </a:lnTo>
                  <a:lnTo>
                    <a:pt x="963" y="708"/>
                  </a:lnTo>
                  <a:lnTo>
                    <a:pt x="963" y="705"/>
                  </a:lnTo>
                  <a:lnTo>
                    <a:pt x="961" y="703"/>
                  </a:lnTo>
                  <a:lnTo>
                    <a:pt x="961" y="698"/>
                  </a:lnTo>
                  <a:lnTo>
                    <a:pt x="959" y="694"/>
                  </a:lnTo>
                  <a:lnTo>
                    <a:pt x="956" y="682"/>
                  </a:lnTo>
                  <a:lnTo>
                    <a:pt x="954" y="672"/>
                  </a:lnTo>
                  <a:lnTo>
                    <a:pt x="952" y="663"/>
                  </a:lnTo>
                  <a:lnTo>
                    <a:pt x="949" y="653"/>
                  </a:lnTo>
                  <a:lnTo>
                    <a:pt x="947" y="644"/>
                  </a:lnTo>
                  <a:lnTo>
                    <a:pt x="945" y="634"/>
                  </a:lnTo>
                  <a:lnTo>
                    <a:pt x="940" y="623"/>
                  </a:lnTo>
                  <a:lnTo>
                    <a:pt x="937" y="613"/>
                  </a:lnTo>
                  <a:lnTo>
                    <a:pt x="935" y="604"/>
                  </a:lnTo>
                  <a:lnTo>
                    <a:pt x="933" y="594"/>
                  </a:lnTo>
                  <a:lnTo>
                    <a:pt x="930" y="585"/>
                  </a:lnTo>
                  <a:lnTo>
                    <a:pt x="928" y="573"/>
                  </a:lnTo>
                  <a:lnTo>
                    <a:pt x="926" y="563"/>
                  </a:lnTo>
                  <a:lnTo>
                    <a:pt x="921" y="554"/>
                  </a:lnTo>
                  <a:lnTo>
                    <a:pt x="918" y="544"/>
                  </a:lnTo>
                  <a:lnTo>
                    <a:pt x="916" y="535"/>
                  </a:lnTo>
                  <a:lnTo>
                    <a:pt x="914" y="526"/>
                  </a:lnTo>
                  <a:lnTo>
                    <a:pt x="911" y="514"/>
                  </a:lnTo>
                  <a:lnTo>
                    <a:pt x="909" y="504"/>
                  </a:lnTo>
                  <a:lnTo>
                    <a:pt x="907" y="495"/>
                  </a:lnTo>
                  <a:lnTo>
                    <a:pt x="902" y="485"/>
                  </a:lnTo>
                  <a:lnTo>
                    <a:pt x="900" y="476"/>
                  </a:lnTo>
                  <a:lnTo>
                    <a:pt x="897" y="464"/>
                  </a:lnTo>
                  <a:lnTo>
                    <a:pt x="895" y="454"/>
                  </a:lnTo>
                  <a:lnTo>
                    <a:pt x="892" y="445"/>
                  </a:lnTo>
                  <a:lnTo>
                    <a:pt x="890" y="436"/>
                  </a:lnTo>
                  <a:lnTo>
                    <a:pt x="885" y="426"/>
                  </a:lnTo>
                  <a:lnTo>
                    <a:pt x="885" y="424"/>
                  </a:lnTo>
                  <a:lnTo>
                    <a:pt x="883" y="419"/>
                  </a:lnTo>
                  <a:lnTo>
                    <a:pt x="874" y="417"/>
                  </a:lnTo>
                  <a:lnTo>
                    <a:pt x="874" y="417"/>
                  </a:lnTo>
                  <a:lnTo>
                    <a:pt x="874" y="414"/>
                  </a:lnTo>
                  <a:lnTo>
                    <a:pt x="869" y="410"/>
                  </a:lnTo>
                  <a:lnTo>
                    <a:pt x="866" y="410"/>
                  </a:lnTo>
                  <a:lnTo>
                    <a:pt x="859" y="407"/>
                  </a:lnTo>
                  <a:lnTo>
                    <a:pt x="857" y="405"/>
                  </a:lnTo>
                  <a:lnTo>
                    <a:pt x="852" y="402"/>
                  </a:lnTo>
                  <a:lnTo>
                    <a:pt x="852" y="402"/>
                  </a:lnTo>
                  <a:lnTo>
                    <a:pt x="847" y="402"/>
                  </a:lnTo>
                  <a:lnTo>
                    <a:pt x="847" y="402"/>
                  </a:lnTo>
                  <a:lnTo>
                    <a:pt x="845" y="400"/>
                  </a:lnTo>
                  <a:lnTo>
                    <a:pt x="845" y="400"/>
                  </a:lnTo>
                  <a:lnTo>
                    <a:pt x="843" y="400"/>
                  </a:lnTo>
                  <a:lnTo>
                    <a:pt x="840" y="402"/>
                  </a:lnTo>
                  <a:lnTo>
                    <a:pt x="838" y="400"/>
                  </a:lnTo>
                  <a:lnTo>
                    <a:pt x="838" y="400"/>
                  </a:lnTo>
                  <a:lnTo>
                    <a:pt x="829" y="400"/>
                  </a:lnTo>
                  <a:lnTo>
                    <a:pt x="829" y="400"/>
                  </a:lnTo>
                  <a:lnTo>
                    <a:pt x="826" y="402"/>
                  </a:lnTo>
                  <a:lnTo>
                    <a:pt x="824" y="407"/>
                  </a:lnTo>
                  <a:lnTo>
                    <a:pt x="821" y="410"/>
                  </a:lnTo>
                  <a:lnTo>
                    <a:pt x="821" y="412"/>
                  </a:lnTo>
                  <a:lnTo>
                    <a:pt x="821" y="412"/>
                  </a:lnTo>
                  <a:lnTo>
                    <a:pt x="819" y="414"/>
                  </a:lnTo>
                  <a:lnTo>
                    <a:pt x="817" y="419"/>
                  </a:lnTo>
                  <a:lnTo>
                    <a:pt x="817" y="419"/>
                  </a:lnTo>
                  <a:lnTo>
                    <a:pt x="817" y="419"/>
                  </a:lnTo>
                  <a:lnTo>
                    <a:pt x="817" y="421"/>
                  </a:lnTo>
                  <a:lnTo>
                    <a:pt x="817" y="421"/>
                  </a:lnTo>
                  <a:lnTo>
                    <a:pt x="817" y="421"/>
                  </a:lnTo>
                  <a:lnTo>
                    <a:pt x="814" y="424"/>
                  </a:lnTo>
                  <a:lnTo>
                    <a:pt x="812" y="424"/>
                  </a:lnTo>
                  <a:lnTo>
                    <a:pt x="810" y="424"/>
                  </a:lnTo>
                  <a:lnTo>
                    <a:pt x="810" y="426"/>
                  </a:lnTo>
                  <a:lnTo>
                    <a:pt x="807" y="428"/>
                  </a:lnTo>
                  <a:lnTo>
                    <a:pt x="807" y="436"/>
                  </a:lnTo>
                  <a:lnTo>
                    <a:pt x="805" y="438"/>
                  </a:lnTo>
                  <a:lnTo>
                    <a:pt x="805" y="438"/>
                  </a:lnTo>
                  <a:lnTo>
                    <a:pt x="807" y="436"/>
                  </a:lnTo>
                  <a:lnTo>
                    <a:pt x="807" y="436"/>
                  </a:lnTo>
                  <a:lnTo>
                    <a:pt x="807" y="433"/>
                  </a:lnTo>
                  <a:lnTo>
                    <a:pt x="805" y="433"/>
                  </a:lnTo>
                  <a:lnTo>
                    <a:pt x="805" y="433"/>
                  </a:lnTo>
                  <a:lnTo>
                    <a:pt x="805" y="433"/>
                  </a:lnTo>
                  <a:lnTo>
                    <a:pt x="805" y="436"/>
                  </a:lnTo>
                  <a:lnTo>
                    <a:pt x="803" y="436"/>
                  </a:lnTo>
                  <a:lnTo>
                    <a:pt x="803" y="433"/>
                  </a:lnTo>
                  <a:lnTo>
                    <a:pt x="803" y="433"/>
                  </a:lnTo>
                  <a:lnTo>
                    <a:pt x="803" y="431"/>
                  </a:lnTo>
                  <a:lnTo>
                    <a:pt x="807" y="428"/>
                  </a:lnTo>
                  <a:lnTo>
                    <a:pt x="807" y="428"/>
                  </a:lnTo>
                  <a:lnTo>
                    <a:pt x="807" y="426"/>
                  </a:lnTo>
                  <a:lnTo>
                    <a:pt x="807" y="424"/>
                  </a:lnTo>
                  <a:lnTo>
                    <a:pt x="810" y="424"/>
                  </a:lnTo>
                  <a:lnTo>
                    <a:pt x="812" y="419"/>
                  </a:lnTo>
                  <a:lnTo>
                    <a:pt x="812" y="419"/>
                  </a:lnTo>
                  <a:lnTo>
                    <a:pt x="814" y="419"/>
                  </a:lnTo>
                  <a:lnTo>
                    <a:pt x="814" y="417"/>
                  </a:lnTo>
                  <a:lnTo>
                    <a:pt x="814" y="417"/>
                  </a:lnTo>
                  <a:lnTo>
                    <a:pt x="814" y="414"/>
                  </a:lnTo>
                  <a:lnTo>
                    <a:pt x="814" y="414"/>
                  </a:lnTo>
                  <a:lnTo>
                    <a:pt x="814" y="410"/>
                  </a:lnTo>
                  <a:lnTo>
                    <a:pt x="817" y="407"/>
                  </a:lnTo>
                  <a:lnTo>
                    <a:pt x="819" y="405"/>
                  </a:lnTo>
                  <a:lnTo>
                    <a:pt x="824" y="400"/>
                  </a:lnTo>
                  <a:lnTo>
                    <a:pt x="826" y="400"/>
                  </a:lnTo>
                  <a:lnTo>
                    <a:pt x="826" y="400"/>
                  </a:lnTo>
                  <a:lnTo>
                    <a:pt x="826" y="398"/>
                  </a:lnTo>
                  <a:lnTo>
                    <a:pt x="824" y="395"/>
                  </a:lnTo>
                  <a:lnTo>
                    <a:pt x="824" y="391"/>
                  </a:lnTo>
                  <a:lnTo>
                    <a:pt x="824" y="388"/>
                  </a:lnTo>
                  <a:lnTo>
                    <a:pt x="821" y="388"/>
                  </a:lnTo>
                  <a:lnTo>
                    <a:pt x="821" y="388"/>
                  </a:lnTo>
                  <a:lnTo>
                    <a:pt x="819" y="388"/>
                  </a:lnTo>
                  <a:lnTo>
                    <a:pt x="819" y="386"/>
                  </a:lnTo>
                  <a:lnTo>
                    <a:pt x="817" y="386"/>
                  </a:lnTo>
                  <a:lnTo>
                    <a:pt x="814" y="381"/>
                  </a:lnTo>
                  <a:lnTo>
                    <a:pt x="812" y="379"/>
                  </a:lnTo>
                  <a:lnTo>
                    <a:pt x="810" y="374"/>
                  </a:lnTo>
                  <a:lnTo>
                    <a:pt x="810" y="374"/>
                  </a:lnTo>
                  <a:lnTo>
                    <a:pt x="810" y="372"/>
                  </a:lnTo>
                  <a:lnTo>
                    <a:pt x="810" y="372"/>
                  </a:lnTo>
                  <a:lnTo>
                    <a:pt x="810" y="372"/>
                  </a:lnTo>
                  <a:lnTo>
                    <a:pt x="807" y="369"/>
                  </a:lnTo>
                  <a:lnTo>
                    <a:pt x="807" y="369"/>
                  </a:lnTo>
                  <a:lnTo>
                    <a:pt x="807" y="369"/>
                  </a:lnTo>
                  <a:lnTo>
                    <a:pt x="805" y="369"/>
                  </a:lnTo>
                  <a:lnTo>
                    <a:pt x="805" y="367"/>
                  </a:lnTo>
                  <a:lnTo>
                    <a:pt x="803" y="365"/>
                  </a:lnTo>
                  <a:lnTo>
                    <a:pt x="800" y="365"/>
                  </a:lnTo>
                  <a:lnTo>
                    <a:pt x="798" y="362"/>
                  </a:lnTo>
                  <a:lnTo>
                    <a:pt x="795" y="362"/>
                  </a:lnTo>
                  <a:lnTo>
                    <a:pt x="795" y="360"/>
                  </a:lnTo>
                  <a:lnTo>
                    <a:pt x="793" y="360"/>
                  </a:lnTo>
                  <a:lnTo>
                    <a:pt x="793" y="360"/>
                  </a:lnTo>
                  <a:lnTo>
                    <a:pt x="793" y="360"/>
                  </a:lnTo>
                  <a:lnTo>
                    <a:pt x="793" y="360"/>
                  </a:lnTo>
                  <a:lnTo>
                    <a:pt x="793" y="357"/>
                  </a:lnTo>
                  <a:lnTo>
                    <a:pt x="793" y="357"/>
                  </a:lnTo>
                  <a:lnTo>
                    <a:pt x="791" y="360"/>
                  </a:lnTo>
                  <a:lnTo>
                    <a:pt x="791" y="360"/>
                  </a:lnTo>
                  <a:lnTo>
                    <a:pt x="788" y="357"/>
                  </a:lnTo>
                  <a:lnTo>
                    <a:pt x="786" y="357"/>
                  </a:lnTo>
                  <a:lnTo>
                    <a:pt x="786" y="355"/>
                  </a:lnTo>
                  <a:lnTo>
                    <a:pt x="786" y="355"/>
                  </a:lnTo>
                  <a:lnTo>
                    <a:pt x="784" y="353"/>
                  </a:lnTo>
                  <a:lnTo>
                    <a:pt x="781" y="350"/>
                  </a:lnTo>
                  <a:lnTo>
                    <a:pt x="781" y="350"/>
                  </a:lnTo>
                  <a:lnTo>
                    <a:pt x="781" y="350"/>
                  </a:lnTo>
                  <a:lnTo>
                    <a:pt x="777" y="350"/>
                  </a:lnTo>
                  <a:lnTo>
                    <a:pt x="777" y="348"/>
                  </a:lnTo>
                  <a:lnTo>
                    <a:pt x="774" y="348"/>
                  </a:lnTo>
                  <a:lnTo>
                    <a:pt x="774" y="348"/>
                  </a:lnTo>
                  <a:lnTo>
                    <a:pt x="772" y="348"/>
                  </a:lnTo>
                  <a:lnTo>
                    <a:pt x="772" y="348"/>
                  </a:lnTo>
                  <a:lnTo>
                    <a:pt x="767" y="348"/>
                  </a:lnTo>
                  <a:lnTo>
                    <a:pt x="765" y="346"/>
                  </a:lnTo>
                  <a:lnTo>
                    <a:pt x="760" y="346"/>
                  </a:lnTo>
                  <a:lnTo>
                    <a:pt x="758" y="346"/>
                  </a:lnTo>
                  <a:lnTo>
                    <a:pt x="753" y="341"/>
                  </a:lnTo>
                  <a:lnTo>
                    <a:pt x="750" y="339"/>
                  </a:lnTo>
                  <a:lnTo>
                    <a:pt x="748" y="336"/>
                  </a:lnTo>
                  <a:lnTo>
                    <a:pt x="736" y="339"/>
                  </a:lnTo>
                  <a:lnTo>
                    <a:pt x="734" y="341"/>
                  </a:lnTo>
                  <a:lnTo>
                    <a:pt x="732" y="343"/>
                  </a:lnTo>
                  <a:lnTo>
                    <a:pt x="732" y="343"/>
                  </a:lnTo>
                  <a:lnTo>
                    <a:pt x="729" y="346"/>
                  </a:lnTo>
                  <a:lnTo>
                    <a:pt x="729" y="346"/>
                  </a:lnTo>
                  <a:lnTo>
                    <a:pt x="729" y="343"/>
                  </a:lnTo>
                  <a:lnTo>
                    <a:pt x="732" y="341"/>
                  </a:lnTo>
                  <a:lnTo>
                    <a:pt x="732" y="341"/>
                  </a:lnTo>
                  <a:lnTo>
                    <a:pt x="729" y="341"/>
                  </a:lnTo>
                  <a:lnTo>
                    <a:pt x="729" y="341"/>
                  </a:lnTo>
                  <a:lnTo>
                    <a:pt x="729" y="341"/>
                  </a:lnTo>
                  <a:lnTo>
                    <a:pt x="729" y="341"/>
                  </a:lnTo>
                  <a:lnTo>
                    <a:pt x="732" y="339"/>
                  </a:lnTo>
                  <a:lnTo>
                    <a:pt x="732" y="339"/>
                  </a:lnTo>
                  <a:lnTo>
                    <a:pt x="734" y="339"/>
                  </a:lnTo>
                  <a:lnTo>
                    <a:pt x="734" y="339"/>
                  </a:lnTo>
                  <a:lnTo>
                    <a:pt x="734" y="339"/>
                  </a:lnTo>
                  <a:lnTo>
                    <a:pt x="734" y="336"/>
                  </a:lnTo>
                  <a:lnTo>
                    <a:pt x="736" y="336"/>
                  </a:lnTo>
                  <a:lnTo>
                    <a:pt x="741" y="331"/>
                  </a:lnTo>
                  <a:lnTo>
                    <a:pt x="743" y="331"/>
                  </a:lnTo>
                  <a:lnTo>
                    <a:pt x="748" y="331"/>
                  </a:lnTo>
                  <a:lnTo>
                    <a:pt x="748" y="329"/>
                  </a:lnTo>
                  <a:lnTo>
                    <a:pt x="743" y="329"/>
                  </a:lnTo>
                  <a:lnTo>
                    <a:pt x="743" y="327"/>
                  </a:lnTo>
                  <a:lnTo>
                    <a:pt x="743" y="327"/>
                  </a:lnTo>
                  <a:lnTo>
                    <a:pt x="741" y="324"/>
                  </a:lnTo>
                  <a:lnTo>
                    <a:pt x="741" y="322"/>
                  </a:lnTo>
                  <a:lnTo>
                    <a:pt x="741" y="320"/>
                  </a:lnTo>
                  <a:lnTo>
                    <a:pt x="741" y="320"/>
                  </a:lnTo>
                  <a:lnTo>
                    <a:pt x="741" y="317"/>
                  </a:lnTo>
                  <a:lnTo>
                    <a:pt x="734" y="315"/>
                  </a:lnTo>
                  <a:lnTo>
                    <a:pt x="732" y="315"/>
                  </a:lnTo>
                  <a:lnTo>
                    <a:pt x="732" y="312"/>
                  </a:lnTo>
                  <a:lnTo>
                    <a:pt x="722" y="305"/>
                  </a:lnTo>
                  <a:lnTo>
                    <a:pt x="720" y="303"/>
                  </a:lnTo>
                  <a:lnTo>
                    <a:pt x="717" y="303"/>
                  </a:lnTo>
                  <a:lnTo>
                    <a:pt x="717" y="303"/>
                  </a:lnTo>
                  <a:lnTo>
                    <a:pt x="713" y="298"/>
                  </a:lnTo>
                  <a:lnTo>
                    <a:pt x="710" y="296"/>
                  </a:lnTo>
                  <a:lnTo>
                    <a:pt x="710" y="294"/>
                  </a:lnTo>
                  <a:lnTo>
                    <a:pt x="710" y="294"/>
                  </a:lnTo>
                  <a:lnTo>
                    <a:pt x="706" y="291"/>
                  </a:lnTo>
                  <a:lnTo>
                    <a:pt x="701" y="286"/>
                  </a:lnTo>
                  <a:lnTo>
                    <a:pt x="701" y="286"/>
                  </a:lnTo>
                  <a:lnTo>
                    <a:pt x="698" y="286"/>
                  </a:lnTo>
                  <a:lnTo>
                    <a:pt x="698" y="286"/>
                  </a:lnTo>
                  <a:lnTo>
                    <a:pt x="696" y="286"/>
                  </a:lnTo>
                  <a:lnTo>
                    <a:pt x="696" y="286"/>
                  </a:lnTo>
                  <a:lnTo>
                    <a:pt x="694" y="284"/>
                  </a:lnTo>
                  <a:lnTo>
                    <a:pt x="691" y="282"/>
                  </a:lnTo>
                  <a:lnTo>
                    <a:pt x="689" y="282"/>
                  </a:lnTo>
                  <a:lnTo>
                    <a:pt x="691" y="282"/>
                  </a:lnTo>
                  <a:lnTo>
                    <a:pt x="691" y="279"/>
                  </a:lnTo>
                  <a:lnTo>
                    <a:pt x="689" y="279"/>
                  </a:lnTo>
                  <a:lnTo>
                    <a:pt x="689" y="277"/>
                  </a:lnTo>
                  <a:lnTo>
                    <a:pt x="689" y="277"/>
                  </a:lnTo>
                  <a:lnTo>
                    <a:pt x="687" y="270"/>
                  </a:lnTo>
                  <a:lnTo>
                    <a:pt x="687" y="267"/>
                  </a:lnTo>
                  <a:lnTo>
                    <a:pt x="687" y="260"/>
                  </a:lnTo>
                  <a:lnTo>
                    <a:pt x="687" y="260"/>
                  </a:lnTo>
                  <a:lnTo>
                    <a:pt x="687" y="258"/>
                  </a:lnTo>
                  <a:lnTo>
                    <a:pt x="689" y="258"/>
                  </a:lnTo>
                  <a:lnTo>
                    <a:pt x="689" y="258"/>
                  </a:lnTo>
                  <a:lnTo>
                    <a:pt x="689" y="258"/>
                  </a:lnTo>
                  <a:lnTo>
                    <a:pt x="691" y="256"/>
                  </a:lnTo>
                  <a:lnTo>
                    <a:pt x="694" y="253"/>
                  </a:lnTo>
                  <a:lnTo>
                    <a:pt x="694" y="251"/>
                  </a:lnTo>
                  <a:lnTo>
                    <a:pt x="691" y="251"/>
                  </a:lnTo>
                  <a:lnTo>
                    <a:pt x="687" y="239"/>
                  </a:lnTo>
                  <a:lnTo>
                    <a:pt x="687" y="237"/>
                  </a:lnTo>
                  <a:lnTo>
                    <a:pt x="684" y="234"/>
                  </a:lnTo>
                  <a:lnTo>
                    <a:pt x="684" y="234"/>
                  </a:lnTo>
                  <a:lnTo>
                    <a:pt x="682" y="232"/>
                  </a:lnTo>
                  <a:lnTo>
                    <a:pt x="682" y="230"/>
                  </a:lnTo>
                  <a:lnTo>
                    <a:pt x="682" y="230"/>
                  </a:lnTo>
                  <a:lnTo>
                    <a:pt x="682" y="227"/>
                  </a:lnTo>
                  <a:lnTo>
                    <a:pt x="682" y="227"/>
                  </a:lnTo>
                  <a:lnTo>
                    <a:pt x="679" y="225"/>
                  </a:lnTo>
                  <a:lnTo>
                    <a:pt x="679" y="223"/>
                  </a:lnTo>
                  <a:lnTo>
                    <a:pt x="679" y="220"/>
                  </a:lnTo>
                  <a:lnTo>
                    <a:pt x="679" y="220"/>
                  </a:lnTo>
                  <a:lnTo>
                    <a:pt x="679" y="218"/>
                  </a:lnTo>
                  <a:lnTo>
                    <a:pt x="682" y="213"/>
                  </a:lnTo>
                  <a:lnTo>
                    <a:pt x="682" y="211"/>
                  </a:lnTo>
                  <a:lnTo>
                    <a:pt x="682" y="208"/>
                  </a:lnTo>
                  <a:lnTo>
                    <a:pt x="679" y="206"/>
                  </a:lnTo>
                  <a:lnTo>
                    <a:pt x="679" y="204"/>
                  </a:lnTo>
                  <a:lnTo>
                    <a:pt x="679" y="204"/>
                  </a:lnTo>
                  <a:lnTo>
                    <a:pt x="677" y="199"/>
                  </a:lnTo>
                  <a:lnTo>
                    <a:pt x="677" y="199"/>
                  </a:lnTo>
                  <a:lnTo>
                    <a:pt x="675" y="196"/>
                  </a:lnTo>
                  <a:lnTo>
                    <a:pt x="670" y="185"/>
                  </a:lnTo>
                  <a:lnTo>
                    <a:pt x="668" y="185"/>
                  </a:lnTo>
                  <a:lnTo>
                    <a:pt x="663" y="180"/>
                  </a:lnTo>
                  <a:lnTo>
                    <a:pt x="663" y="180"/>
                  </a:lnTo>
                  <a:lnTo>
                    <a:pt x="663" y="180"/>
                  </a:lnTo>
                  <a:lnTo>
                    <a:pt x="663" y="180"/>
                  </a:lnTo>
                  <a:lnTo>
                    <a:pt x="661" y="182"/>
                  </a:lnTo>
                  <a:lnTo>
                    <a:pt x="661" y="182"/>
                  </a:lnTo>
                  <a:lnTo>
                    <a:pt x="661" y="182"/>
                  </a:lnTo>
                  <a:lnTo>
                    <a:pt x="661" y="180"/>
                  </a:lnTo>
                  <a:lnTo>
                    <a:pt x="661" y="180"/>
                  </a:lnTo>
                  <a:lnTo>
                    <a:pt x="658" y="175"/>
                  </a:lnTo>
                  <a:lnTo>
                    <a:pt x="656" y="175"/>
                  </a:lnTo>
                  <a:lnTo>
                    <a:pt x="656" y="175"/>
                  </a:lnTo>
                  <a:lnTo>
                    <a:pt x="656" y="173"/>
                  </a:lnTo>
                  <a:lnTo>
                    <a:pt x="653" y="166"/>
                  </a:lnTo>
                  <a:lnTo>
                    <a:pt x="653" y="166"/>
                  </a:lnTo>
                  <a:lnTo>
                    <a:pt x="653" y="163"/>
                  </a:lnTo>
                  <a:lnTo>
                    <a:pt x="653" y="163"/>
                  </a:lnTo>
                  <a:lnTo>
                    <a:pt x="653" y="163"/>
                  </a:lnTo>
                  <a:lnTo>
                    <a:pt x="651" y="161"/>
                  </a:lnTo>
                  <a:lnTo>
                    <a:pt x="651" y="161"/>
                  </a:lnTo>
                  <a:lnTo>
                    <a:pt x="653" y="159"/>
                  </a:lnTo>
                  <a:lnTo>
                    <a:pt x="653" y="159"/>
                  </a:lnTo>
                  <a:lnTo>
                    <a:pt x="653" y="156"/>
                  </a:lnTo>
                  <a:lnTo>
                    <a:pt x="653" y="154"/>
                  </a:lnTo>
                  <a:lnTo>
                    <a:pt x="653" y="149"/>
                  </a:lnTo>
                  <a:lnTo>
                    <a:pt x="653" y="140"/>
                  </a:lnTo>
                  <a:lnTo>
                    <a:pt x="653" y="128"/>
                  </a:lnTo>
                  <a:lnTo>
                    <a:pt x="653" y="116"/>
                  </a:lnTo>
                  <a:lnTo>
                    <a:pt x="653" y="114"/>
                  </a:lnTo>
                  <a:lnTo>
                    <a:pt x="653" y="114"/>
                  </a:lnTo>
                  <a:lnTo>
                    <a:pt x="651" y="114"/>
                  </a:lnTo>
                  <a:lnTo>
                    <a:pt x="651" y="114"/>
                  </a:lnTo>
                  <a:lnTo>
                    <a:pt x="651" y="114"/>
                  </a:lnTo>
                  <a:lnTo>
                    <a:pt x="651" y="111"/>
                  </a:lnTo>
                  <a:lnTo>
                    <a:pt x="649" y="109"/>
                  </a:lnTo>
                  <a:lnTo>
                    <a:pt x="649" y="109"/>
                  </a:lnTo>
                  <a:lnTo>
                    <a:pt x="649" y="109"/>
                  </a:lnTo>
                  <a:lnTo>
                    <a:pt x="649" y="109"/>
                  </a:lnTo>
                  <a:lnTo>
                    <a:pt x="649" y="107"/>
                  </a:lnTo>
                  <a:lnTo>
                    <a:pt x="649" y="107"/>
                  </a:lnTo>
                  <a:lnTo>
                    <a:pt x="649" y="107"/>
                  </a:lnTo>
                  <a:lnTo>
                    <a:pt x="649" y="107"/>
                  </a:lnTo>
                  <a:lnTo>
                    <a:pt x="649" y="107"/>
                  </a:lnTo>
                  <a:lnTo>
                    <a:pt x="649" y="104"/>
                  </a:lnTo>
                  <a:lnTo>
                    <a:pt x="649" y="104"/>
                  </a:lnTo>
                  <a:lnTo>
                    <a:pt x="646" y="102"/>
                  </a:lnTo>
                  <a:lnTo>
                    <a:pt x="646" y="99"/>
                  </a:lnTo>
                  <a:lnTo>
                    <a:pt x="646" y="99"/>
                  </a:lnTo>
                  <a:lnTo>
                    <a:pt x="646" y="95"/>
                  </a:lnTo>
                  <a:lnTo>
                    <a:pt x="646" y="95"/>
                  </a:lnTo>
                  <a:lnTo>
                    <a:pt x="644" y="92"/>
                  </a:lnTo>
                  <a:lnTo>
                    <a:pt x="642" y="92"/>
                  </a:lnTo>
                  <a:lnTo>
                    <a:pt x="639" y="90"/>
                  </a:lnTo>
                  <a:lnTo>
                    <a:pt x="639" y="90"/>
                  </a:lnTo>
                  <a:lnTo>
                    <a:pt x="639" y="90"/>
                  </a:lnTo>
                  <a:lnTo>
                    <a:pt x="642" y="92"/>
                  </a:lnTo>
                  <a:lnTo>
                    <a:pt x="642" y="92"/>
                  </a:lnTo>
                  <a:lnTo>
                    <a:pt x="642" y="95"/>
                  </a:lnTo>
                  <a:lnTo>
                    <a:pt x="642" y="97"/>
                  </a:lnTo>
                  <a:lnTo>
                    <a:pt x="642" y="97"/>
                  </a:lnTo>
                  <a:lnTo>
                    <a:pt x="642" y="97"/>
                  </a:lnTo>
                  <a:lnTo>
                    <a:pt x="642" y="97"/>
                  </a:lnTo>
                  <a:lnTo>
                    <a:pt x="639" y="97"/>
                  </a:lnTo>
                  <a:lnTo>
                    <a:pt x="637" y="97"/>
                  </a:lnTo>
                  <a:lnTo>
                    <a:pt x="637" y="97"/>
                  </a:lnTo>
                  <a:lnTo>
                    <a:pt x="637" y="95"/>
                  </a:lnTo>
                  <a:lnTo>
                    <a:pt x="637" y="95"/>
                  </a:lnTo>
                  <a:lnTo>
                    <a:pt x="637" y="95"/>
                  </a:lnTo>
                  <a:lnTo>
                    <a:pt x="637" y="95"/>
                  </a:lnTo>
                  <a:lnTo>
                    <a:pt x="637" y="95"/>
                  </a:lnTo>
                  <a:lnTo>
                    <a:pt x="637" y="95"/>
                  </a:lnTo>
                  <a:lnTo>
                    <a:pt x="635" y="92"/>
                  </a:lnTo>
                  <a:lnTo>
                    <a:pt x="635" y="92"/>
                  </a:lnTo>
                  <a:lnTo>
                    <a:pt x="635" y="92"/>
                  </a:lnTo>
                  <a:lnTo>
                    <a:pt x="632" y="92"/>
                  </a:lnTo>
                  <a:lnTo>
                    <a:pt x="632" y="92"/>
                  </a:lnTo>
                  <a:lnTo>
                    <a:pt x="632" y="92"/>
                  </a:lnTo>
                  <a:lnTo>
                    <a:pt x="630" y="92"/>
                  </a:lnTo>
                  <a:lnTo>
                    <a:pt x="630" y="92"/>
                  </a:lnTo>
                  <a:lnTo>
                    <a:pt x="630" y="92"/>
                  </a:lnTo>
                  <a:lnTo>
                    <a:pt x="630" y="92"/>
                  </a:lnTo>
                  <a:lnTo>
                    <a:pt x="630" y="92"/>
                  </a:lnTo>
                  <a:lnTo>
                    <a:pt x="630" y="92"/>
                  </a:lnTo>
                  <a:lnTo>
                    <a:pt x="625" y="92"/>
                  </a:lnTo>
                  <a:lnTo>
                    <a:pt x="625" y="92"/>
                  </a:lnTo>
                  <a:lnTo>
                    <a:pt x="623" y="92"/>
                  </a:lnTo>
                  <a:lnTo>
                    <a:pt x="620" y="95"/>
                  </a:lnTo>
                  <a:lnTo>
                    <a:pt x="618" y="95"/>
                  </a:lnTo>
                  <a:lnTo>
                    <a:pt x="616" y="97"/>
                  </a:lnTo>
                  <a:lnTo>
                    <a:pt x="616" y="97"/>
                  </a:lnTo>
                  <a:lnTo>
                    <a:pt x="613" y="95"/>
                  </a:lnTo>
                  <a:lnTo>
                    <a:pt x="613" y="95"/>
                  </a:lnTo>
                  <a:lnTo>
                    <a:pt x="613" y="97"/>
                  </a:lnTo>
                  <a:lnTo>
                    <a:pt x="611" y="99"/>
                  </a:lnTo>
                  <a:lnTo>
                    <a:pt x="611" y="102"/>
                  </a:lnTo>
                  <a:lnTo>
                    <a:pt x="611" y="99"/>
                  </a:lnTo>
                  <a:lnTo>
                    <a:pt x="611" y="97"/>
                  </a:lnTo>
                  <a:lnTo>
                    <a:pt x="611" y="97"/>
                  </a:lnTo>
                  <a:lnTo>
                    <a:pt x="611" y="95"/>
                  </a:lnTo>
                  <a:lnTo>
                    <a:pt x="611" y="95"/>
                  </a:lnTo>
                  <a:lnTo>
                    <a:pt x="611" y="95"/>
                  </a:lnTo>
                  <a:lnTo>
                    <a:pt x="608" y="90"/>
                  </a:lnTo>
                  <a:lnTo>
                    <a:pt x="606" y="90"/>
                  </a:lnTo>
                  <a:lnTo>
                    <a:pt x="604" y="90"/>
                  </a:lnTo>
                  <a:lnTo>
                    <a:pt x="601" y="92"/>
                  </a:lnTo>
                  <a:lnTo>
                    <a:pt x="597" y="95"/>
                  </a:lnTo>
                  <a:lnTo>
                    <a:pt x="597" y="95"/>
                  </a:lnTo>
                  <a:lnTo>
                    <a:pt x="597" y="95"/>
                  </a:lnTo>
                  <a:lnTo>
                    <a:pt x="594" y="95"/>
                  </a:lnTo>
                  <a:lnTo>
                    <a:pt x="594" y="95"/>
                  </a:lnTo>
                  <a:lnTo>
                    <a:pt x="594" y="95"/>
                  </a:lnTo>
                  <a:lnTo>
                    <a:pt x="592" y="95"/>
                  </a:lnTo>
                  <a:lnTo>
                    <a:pt x="585" y="95"/>
                  </a:lnTo>
                  <a:lnTo>
                    <a:pt x="585" y="95"/>
                  </a:lnTo>
                  <a:lnTo>
                    <a:pt x="582" y="95"/>
                  </a:lnTo>
                  <a:lnTo>
                    <a:pt x="580" y="95"/>
                  </a:lnTo>
                  <a:lnTo>
                    <a:pt x="580" y="95"/>
                  </a:lnTo>
                  <a:lnTo>
                    <a:pt x="575" y="95"/>
                  </a:lnTo>
                  <a:lnTo>
                    <a:pt x="568" y="95"/>
                  </a:lnTo>
                  <a:lnTo>
                    <a:pt x="568" y="95"/>
                  </a:lnTo>
                  <a:lnTo>
                    <a:pt x="571" y="97"/>
                  </a:lnTo>
                  <a:lnTo>
                    <a:pt x="571" y="97"/>
                  </a:lnTo>
                  <a:lnTo>
                    <a:pt x="571" y="97"/>
                  </a:lnTo>
                  <a:lnTo>
                    <a:pt x="573" y="97"/>
                  </a:lnTo>
                  <a:lnTo>
                    <a:pt x="575" y="97"/>
                  </a:lnTo>
                  <a:lnTo>
                    <a:pt x="575" y="97"/>
                  </a:lnTo>
                  <a:lnTo>
                    <a:pt x="575" y="99"/>
                  </a:lnTo>
                  <a:lnTo>
                    <a:pt x="578" y="99"/>
                  </a:lnTo>
                  <a:lnTo>
                    <a:pt x="578" y="102"/>
                  </a:lnTo>
                  <a:lnTo>
                    <a:pt x="578" y="102"/>
                  </a:lnTo>
                  <a:lnTo>
                    <a:pt x="578" y="102"/>
                  </a:lnTo>
                  <a:lnTo>
                    <a:pt x="578" y="104"/>
                  </a:lnTo>
                  <a:lnTo>
                    <a:pt x="580" y="104"/>
                  </a:lnTo>
                  <a:lnTo>
                    <a:pt x="580" y="107"/>
                  </a:lnTo>
                  <a:lnTo>
                    <a:pt x="578" y="104"/>
                  </a:lnTo>
                  <a:lnTo>
                    <a:pt x="578" y="104"/>
                  </a:lnTo>
                  <a:lnTo>
                    <a:pt x="578" y="104"/>
                  </a:lnTo>
                  <a:lnTo>
                    <a:pt x="578" y="104"/>
                  </a:lnTo>
                  <a:lnTo>
                    <a:pt x="578" y="102"/>
                  </a:lnTo>
                  <a:lnTo>
                    <a:pt x="578" y="102"/>
                  </a:lnTo>
                  <a:lnTo>
                    <a:pt x="578" y="99"/>
                  </a:lnTo>
                  <a:lnTo>
                    <a:pt x="578" y="99"/>
                  </a:lnTo>
                  <a:lnTo>
                    <a:pt x="575" y="99"/>
                  </a:lnTo>
                  <a:lnTo>
                    <a:pt x="575" y="99"/>
                  </a:lnTo>
                  <a:lnTo>
                    <a:pt x="575" y="97"/>
                  </a:lnTo>
                  <a:lnTo>
                    <a:pt x="575" y="97"/>
                  </a:lnTo>
                  <a:lnTo>
                    <a:pt x="573" y="97"/>
                  </a:lnTo>
                  <a:lnTo>
                    <a:pt x="573" y="97"/>
                  </a:lnTo>
                  <a:lnTo>
                    <a:pt x="573" y="99"/>
                  </a:lnTo>
                  <a:lnTo>
                    <a:pt x="571" y="97"/>
                  </a:lnTo>
                  <a:lnTo>
                    <a:pt x="571" y="97"/>
                  </a:lnTo>
                  <a:lnTo>
                    <a:pt x="571" y="97"/>
                  </a:lnTo>
                  <a:lnTo>
                    <a:pt x="571" y="97"/>
                  </a:lnTo>
                  <a:lnTo>
                    <a:pt x="571" y="97"/>
                  </a:lnTo>
                  <a:lnTo>
                    <a:pt x="571" y="99"/>
                  </a:lnTo>
                  <a:lnTo>
                    <a:pt x="568" y="99"/>
                  </a:lnTo>
                  <a:lnTo>
                    <a:pt x="568" y="99"/>
                  </a:lnTo>
                  <a:lnTo>
                    <a:pt x="568" y="99"/>
                  </a:lnTo>
                  <a:lnTo>
                    <a:pt x="568" y="97"/>
                  </a:lnTo>
                  <a:lnTo>
                    <a:pt x="568" y="97"/>
                  </a:lnTo>
                  <a:lnTo>
                    <a:pt x="566" y="95"/>
                  </a:lnTo>
                  <a:lnTo>
                    <a:pt x="561" y="95"/>
                  </a:lnTo>
                  <a:lnTo>
                    <a:pt x="559" y="92"/>
                  </a:lnTo>
                  <a:lnTo>
                    <a:pt x="556" y="92"/>
                  </a:lnTo>
                  <a:lnTo>
                    <a:pt x="554" y="92"/>
                  </a:lnTo>
                  <a:lnTo>
                    <a:pt x="549" y="99"/>
                  </a:lnTo>
                  <a:lnTo>
                    <a:pt x="549" y="99"/>
                  </a:lnTo>
                  <a:lnTo>
                    <a:pt x="547" y="99"/>
                  </a:lnTo>
                  <a:lnTo>
                    <a:pt x="545" y="97"/>
                  </a:lnTo>
                  <a:lnTo>
                    <a:pt x="542" y="99"/>
                  </a:lnTo>
                  <a:lnTo>
                    <a:pt x="533" y="102"/>
                  </a:lnTo>
                  <a:lnTo>
                    <a:pt x="533" y="102"/>
                  </a:lnTo>
                  <a:lnTo>
                    <a:pt x="530" y="104"/>
                  </a:lnTo>
                  <a:lnTo>
                    <a:pt x="526" y="107"/>
                  </a:lnTo>
                  <a:lnTo>
                    <a:pt x="523" y="107"/>
                  </a:lnTo>
                  <a:lnTo>
                    <a:pt x="507" y="107"/>
                  </a:lnTo>
                  <a:lnTo>
                    <a:pt x="500" y="107"/>
                  </a:lnTo>
                  <a:lnTo>
                    <a:pt x="497" y="109"/>
                  </a:lnTo>
                  <a:lnTo>
                    <a:pt x="495" y="111"/>
                  </a:lnTo>
                  <a:lnTo>
                    <a:pt x="495" y="114"/>
                  </a:lnTo>
                  <a:lnTo>
                    <a:pt x="490" y="125"/>
                  </a:lnTo>
                  <a:lnTo>
                    <a:pt x="490" y="128"/>
                  </a:lnTo>
                  <a:lnTo>
                    <a:pt x="490" y="133"/>
                  </a:lnTo>
                  <a:lnTo>
                    <a:pt x="490" y="135"/>
                  </a:lnTo>
                  <a:lnTo>
                    <a:pt x="488" y="137"/>
                  </a:lnTo>
                  <a:lnTo>
                    <a:pt x="488" y="137"/>
                  </a:lnTo>
                  <a:lnTo>
                    <a:pt x="488" y="135"/>
                  </a:lnTo>
                  <a:lnTo>
                    <a:pt x="488" y="133"/>
                  </a:lnTo>
                  <a:lnTo>
                    <a:pt x="488" y="130"/>
                  </a:lnTo>
                  <a:lnTo>
                    <a:pt x="488" y="130"/>
                  </a:lnTo>
                  <a:lnTo>
                    <a:pt x="488" y="130"/>
                  </a:lnTo>
                  <a:lnTo>
                    <a:pt x="488" y="128"/>
                  </a:lnTo>
                  <a:lnTo>
                    <a:pt x="488" y="128"/>
                  </a:lnTo>
                  <a:lnTo>
                    <a:pt x="488" y="125"/>
                  </a:lnTo>
                  <a:lnTo>
                    <a:pt x="490" y="123"/>
                  </a:lnTo>
                  <a:lnTo>
                    <a:pt x="490" y="121"/>
                  </a:lnTo>
                  <a:lnTo>
                    <a:pt x="490" y="116"/>
                  </a:lnTo>
                  <a:lnTo>
                    <a:pt x="490" y="116"/>
                  </a:lnTo>
                  <a:lnTo>
                    <a:pt x="490" y="114"/>
                  </a:lnTo>
                  <a:lnTo>
                    <a:pt x="493" y="114"/>
                  </a:lnTo>
                  <a:lnTo>
                    <a:pt x="493" y="114"/>
                  </a:lnTo>
                  <a:lnTo>
                    <a:pt x="493" y="111"/>
                  </a:lnTo>
                  <a:lnTo>
                    <a:pt x="493" y="111"/>
                  </a:lnTo>
                  <a:lnTo>
                    <a:pt x="493" y="109"/>
                  </a:lnTo>
                  <a:lnTo>
                    <a:pt x="495" y="109"/>
                  </a:lnTo>
                  <a:lnTo>
                    <a:pt x="495" y="109"/>
                  </a:lnTo>
                  <a:lnTo>
                    <a:pt x="497" y="107"/>
                  </a:lnTo>
                  <a:lnTo>
                    <a:pt x="497" y="104"/>
                  </a:lnTo>
                  <a:lnTo>
                    <a:pt x="495" y="102"/>
                  </a:lnTo>
                  <a:lnTo>
                    <a:pt x="495" y="102"/>
                  </a:lnTo>
                  <a:lnTo>
                    <a:pt x="488" y="102"/>
                  </a:lnTo>
                  <a:lnTo>
                    <a:pt x="485" y="102"/>
                  </a:lnTo>
                  <a:lnTo>
                    <a:pt x="476" y="97"/>
                  </a:lnTo>
                  <a:lnTo>
                    <a:pt x="474" y="95"/>
                  </a:lnTo>
                  <a:lnTo>
                    <a:pt x="474" y="95"/>
                  </a:lnTo>
                  <a:lnTo>
                    <a:pt x="474" y="92"/>
                  </a:lnTo>
                  <a:lnTo>
                    <a:pt x="471" y="90"/>
                  </a:lnTo>
                  <a:lnTo>
                    <a:pt x="471" y="90"/>
                  </a:lnTo>
                  <a:lnTo>
                    <a:pt x="469" y="88"/>
                  </a:lnTo>
                  <a:lnTo>
                    <a:pt x="464" y="88"/>
                  </a:lnTo>
                  <a:lnTo>
                    <a:pt x="462" y="85"/>
                  </a:lnTo>
                  <a:lnTo>
                    <a:pt x="462" y="85"/>
                  </a:lnTo>
                  <a:lnTo>
                    <a:pt x="459" y="83"/>
                  </a:lnTo>
                  <a:lnTo>
                    <a:pt x="459" y="83"/>
                  </a:lnTo>
                  <a:lnTo>
                    <a:pt x="457" y="83"/>
                  </a:lnTo>
                  <a:lnTo>
                    <a:pt x="455" y="83"/>
                  </a:lnTo>
                  <a:lnTo>
                    <a:pt x="450" y="80"/>
                  </a:lnTo>
                  <a:lnTo>
                    <a:pt x="445" y="80"/>
                  </a:lnTo>
                  <a:lnTo>
                    <a:pt x="443" y="80"/>
                  </a:lnTo>
                  <a:lnTo>
                    <a:pt x="431" y="80"/>
                  </a:lnTo>
                  <a:lnTo>
                    <a:pt x="417" y="73"/>
                  </a:lnTo>
                  <a:lnTo>
                    <a:pt x="410" y="73"/>
                  </a:lnTo>
                  <a:lnTo>
                    <a:pt x="410" y="73"/>
                  </a:lnTo>
                  <a:lnTo>
                    <a:pt x="407" y="71"/>
                  </a:lnTo>
                  <a:lnTo>
                    <a:pt x="405" y="71"/>
                  </a:lnTo>
                  <a:lnTo>
                    <a:pt x="403" y="71"/>
                  </a:lnTo>
                  <a:lnTo>
                    <a:pt x="403" y="71"/>
                  </a:lnTo>
                  <a:lnTo>
                    <a:pt x="398" y="69"/>
                  </a:lnTo>
                  <a:lnTo>
                    <a:pt x="398" y="69"/>
                  </a:lnTo>
                  <a:lnTo>
                    <a:pt x="396" y="71"/>
                  </a:lnTo>
                  <a:lnTo>
                    <a:pt x="393" y="69"/>
                  </a:lnTo>
                  <a:lnTo>
                    <a:pt x="393" y="69"/>
                  </a:lnTo>
                  <a:lnTo>
                    <a:pt x="393" y="69"/>
                  </a:lnTo>
                  <a:lnTo>
                    <a:pt x="393" y="69"/>
                  </a:lnTo>
                  <a:lnTo>
                    <a:pt x="393" y="69"/>
                  </a:lnTo>
                  <a:lnTo>
                    <a:pt x="393" y="69"/>
                  </a:lnTo>
                  <a:lnTo>
                    <a:pt x="388" y="69"/>
                  </a:lnTo>
                  <a:lnTo>
                    <a:pt x="374" y="69"/>
                  </a:lnTo>
                  <a:lnTo>
                    <a:pt x="374" y="71"/>
                  </a:lnTo>
                  <a:lnTo>
                    <a:pt x="374" y="66"/>
                  </a:lnTo>
                  <a:lnTo>
                    <a:pt x="372" y="66"/>
                  </a:lnTo>
                  <a:lnTo>
                    <a:pt x="372" y="64"/>
                  </a:lnTo>
                  <a:lnTo>
                    <a:pt x="367" y="66"/>
                  </a:lnTo>
                  <a:lnTo>
                    <a:pt x="365" y="64"/>
                  </a:lnTo>
                  <a:lnTo>
                    <a:pt x="365" y="64"/>
                  </a:lnTo>
                  <a:lnTo>
                    <a:pt x="365" y="62"/>
                  </a:lnTo>
                  <a:lnTo>
                    <a:pt x="362" y="62"/>
                  </a:lnTo>
                  <a:lnTo>
                    <a:pt x="362" y="62"/>
                  </a:lnTo>
                  <a:lnTo>
                    <a:pt x="360" y="64"/>
                  </a:lnTo>
                  <a:lnTo>
                    <a:pt x="360" y="64"/>
                  </a:lnTo>
                  <a:lnTo>
                    <a:pt x="360" y="66"/>
                  </a:lnTo>
                  <a:lnTo>
                    <a:pt x="360" y="66"/>
                  </a:lnTo>
                  <a:lnTo>
                    <a:pt x="360" y="66"/>
                  </a:lnTo>
                  <a:lnTo>
                    <a:pt x="358" y="64"/>
                  </a:lnTo>
                  <a:lnTo>
                    <a:pt x="360" y="62"/>
                  </a:lnTo>
                  <a:lnTo>
                    <a:pt x="360" y="62"/>
                  </a:lnTo>
                  <a:lnTo>
                    <a:pt x="360" y="59"/>
                  </a:lnTo>
                  <a:lnTo>
                    <a:pt x="360" y="59"/>
                  </a:lnTo>
                  <a:lnTo>
                    <a:pt x="358" y="59"/>
                  </a:lnTo>
                  <a:lnTo>
                    <a:pt x="358" y="59"/>
                  </a:lnTo>
                  <a:lnTo>
                    <a:pt x="355" y="57"/>
                  </a:lnTo>
                  <a:lnTo>
                    <a:pt x="355" y="54"/>
                  </a:lnTo>
                  <a:lnTo>
                    <a:pt x="353" y="54"/>
                  </a:lnTo>
                  <a:lnTo>
                    <a:pt x="353" y="54"/>
                  </a:lnTo>
                  <a:lnTo>
                    <a:pt x="353" y="52"/>
                  </a:lnTo>
                  <a:lnTo>
                    <a:pt x="353" y="52"/>
                  </a:lnTo>
                  <a:lnTo>
                    <a:pt x="351" y="52"/>
                  </a:lnTo>
                  <a:lnTo>
                    <a:pt x="343" y="40"/>
                  </a:lnTo>
                  <a:lnTo>
                    <a:pt x="339" y="36"/>
                  </a:lnTo>
                  <a:lnTo>
                    <a:pt x="336" y="36"/>
                  </a:lnTo>
                  <a:lnTo>
                    <a:pt x="336" y="33"/>
                  </a:lnTo>
                  <a:lnTo>
                    <a:pt x="336" y="33"/>
                  </a:lnTo>
                  <a:lnTo>
                    <a:pt x="334" y="31"/>
                  </a:lnTo>
                  <a:lnTo>
                    <a:pt x="334" y="31"/>
                  </a:lnTo>
                  <a:lnTo>
                    <a:pt x="332" y="28"/>
                  </a:lnTo>
                  <a:lnTo>
                    <a:pt x="329" y="28"/>
                  </a:lnTo>
                  <a:lnTo>
                    <a:pt x="317" y="26"/>
                  </a:lnTo>
                  <a:lnTo>
                    <a:pt x="315" y="24"/>
                  </a:lnTo>
                  <a:lnTo>
                    <a:pt x="313" y="24"/>
                  </a:lnTo>
                  <a:lnTo>
                    <a:pt x="313" y="21"/>
                  </a:lnTo>
                  <a:lnTo>
                    <a:pt x="313" y="21"/>
                  </a:lnTo>
                  <a:lnTo>
                    <a:pt x="313" y="21"/>
                  </a:lnTo>
                  <a:lnTo>
                    <a:pt x="310" y="21"/>
                  </a:lnTo>
                  <a:lnTo>
                    <a:pt x="310" y="21"/>
                  </a:lnTo>
                  <a:lnTo>
                    <a:pt x="308" y="19"/>
                  </a:lnTo>
                  <a:lnTo>
                    <a:pt x="306" y="17"/>
                  </a:lnTo>
                  <a:lnTo>
                    <a:pt x="306" y="17"/>
                  </a:lnTo>
                  <a:lnTo>
                    <a:pt x="303" y="17"/>
                  </a:lnTo>
                  <a:lnTo>
                    <a:pt x="301" y="14"/>
                  </a:lnTo>
                  <a:lnTo>
                    <a:pt x="298" y="14"/>
                  </a:lnTo>
                  <a:lnTo>
                    <a:pt x="298" y="12"/>
                  </a:lnTo>
                  <a:lnTo>
                    <a:pt x="296" y="12"/>
                  </a:lnTo>
                  <a:lnTo>
                    <a:pt x="294" y="9"/>
                  </a:lnTo>
                  <a:lnTo>
                    <a:pt x="289" y="7"/>
                  </a:lnTo>
                  <a:lnTo>
                    <a:pt x="287" y="5"/>
                  </a:lnTo>
                  <a:lnTo>
                    <a:pt x="289" y="2"/>
                  </a:lnTo>
                  <a:lnTo>
                    <a:pt x="287" y="2"/>
                  </a:lnTo>
                  <a:lnTo>
                    <a:pt x="287" y="2"/>
                  </a:lnTo>
                  <a:lnTo>
                    <a:pt x="284" y="2"/>
                  </a:lnTo>
                  <a:lnTo>
                    <a:pt x="284" y="2"/>
                  </a:lnTo>
                  <a:lnTo>
                    <a:pt x="284" y="0"/>
                  </a:lnTo>
                  <a:lnTo>
                    <a:pt x="284" y="0"/>
                  </a:lnTo>
                  <a:lnTo>
                    <a:pt x="284" y="0"/>
                  </a:lnTo>
                  <a:lnTo>
                    <a:pt x="284" y="0"/>
                  </a:lnTo>
                  <a:lnTo>
                    <a:pt x="282" y="2"/>
                  </a:lnTo>
                  <a:lnTo>
                    <a:pt x="282" y="2"/>
                  </a:lnTo>
                  <a:lnTo>
                    <a:pt x="270" y="19"/>
                  </a:lnTo>
                  <a:lnTo>
                    <a:pt x="258" y="36"/>
                  </a:lnTo>
                  <a:lnTo>
                    <a:pt x="249" y="50"/>
                  </a:lnTo>
                  <a:lnTo>
                    <a:pt x="239" y="66"/>
                  </a:lnTo>
                  <a:lnTo>
                    <a:pt x="223" y="88"/>
                  </a:lnTo>
                  <a:lnTo>
                    <a:pt x="209" y="111"/>
                  </a:lnTo>
                  <a:lnTo>
                    <a:pt x="194" y="133"/>
                  </a:lnTo>
                  <a:lnTo>
                    <a:pt x="178" y="154"/>
                  </a:lnTo>
                  <a:lnTo>
                    <a:pt x="166" y="175"/>
                  </a:lnTo>
                  <a:lnTo>
                    <a:pt x="152" y="194"/>
                  </a:lnTo>
                  <a:lnTo>
                    <a:pt x="138" y="215"/>
                  </a:lnTo>
                  <a:lnTo>
                    <a:pt x="123" y="237"/>
                  </a:lnTo>
                  <a:lnTo>
                    <a:pt x="116" y="249"/>
                  </a:lnTo>
                  <a:lnTo>
                    <a:pt x="107" y="260"/>
                  </a:lnTo>
                  <a:lnTo>
                    <a:pt x="100" y="270"/>
                  </a:lnTo>
                  <a:lnTo>
                    <a:pt x="93" y="282"/>
                  </a:lnTo>
                  <a:lnTo>
                    <a:pt x="88" y="291"/>
                  </a:lnTo>
                  <a:lnTo>
                    <a:pt x="81" y="298"/>
                  </a:lnTo>
                  <a:lnTo>
                    <a:pt x="76" y="308"/>
                  </a:lnTo>
                  <a:lnTo>
                    <a:pt x="69" y="315"/>
                  </a:lnTo>
                  <a:lnTo>
                    <a:pt x="59" y="329"/>
                  </a:lnTo>
                  <a:lnTo>
                    <a:pt x="48" y="341"/>
                  </a:lnTo>
                  <a:lnTo>
                    <a:pt x="36" y="355"/>
                  </a:lnTo>
                  <a:lnTo>
                    <a:pt x="24" y="369"/>
                  </a:lnTo>
                  <a:lnTo>
                    <a:pt x="22" y="372"/>
                  </a:lnTo>
                  <a:lnTo>
                    <a:pt x="19" y="374"/>
                  </a:lnTo>
                  <a:lnTo>
                    <a:pt x="15" y="376"/>
                  </a:lnTo>
                  <a:lnTo>
                    <a:pt x="12" y="381"/>
                  </a:lnTo>
                  <a:lnTo>
                    <a:pt x="10" y="383"/>
                  </a:lnTo>
                  <a:lnTo>
                    <a:pt x="7" y="388"/>
                  </a:lnTo>
                  <a:lnTo>
                    <a:pt x="5" y="391"/>
                  </a:lnTo>
                  <a:lnTo>
                    <a:pt x="0" y="393"/>
                  </a:lnTo>
                  <a:lnTo>
                    <a:pt x="0" y="395"/>
                  </a:lnTo>
                  <a:lnTo>
                    <a:pt x="0" y="400"/>
                  </a:lnTo>
                  <a:lnTo>
                    <a:pt x="3" y="436"/>
                  </a:lnTo>
                  <a:lnTo>
                    <a:pt x="5" y="471"/>
                  </a:lnTo>
                  <a:lnTo>
                    <a:pt x="7" y="507"/>
                  </a:lnTo>
                  <a:lnTo>
                    <a:pt x="10" y="542"/>
                  </a:lnTo>
                  <a:lnTo>
                    <a:pt x="10" y="570"/>
                  </a:lnTo>
                  <a:lnTo>
                    <a:pt x="12" y="597"/>
                  </a:lnTo>
                  <a:lnTo>
                    <a:pt x="15" y="625"/>
                  </a:lnTo>
                  <a:lnTo>
                    <a:pt x="17" y="651"/>
                  </a:lnTo>
                  <a:lnTo>
                    <a:pt x="17" y="660"/>
                  </a:lnTo>
                  <a:lnTo>
                    <a:pt x="17" y="672"/>
                  </a:lnTo>
                  <a:lnTo>
                    <a:pt x="17" y="677"/>
                  </a:lnTo>
                  <a:lnTo>
                    <a:pt x="17" y="684"/>
                  </a:lnTo>
                  <a:lnTo>
                    <a:pt x="19" y="694"/>
                  </a:lnTo>
                  <a:lnTo>
                    <a:pt x="19" y="703"/>
                  </a:lnTo>
                  <a:lnTo>
                    <a:pt x="19" y="708"/>
                  </a:lnTo>
                  <a:lnTo>
                    <a:pt x="22" y="708"/>
                  </a:lnTo>
                  <a:lnTo>
                    <a:pt x="29" y="708"/>
                  </a:lnTo>
                  <a:lnTo>
                    <a:pt x="33" y="708"/>
                  </a:lnTo>
                  <a:lnTo>
                    <a:pt x="38" y="710"/>
                  </a:lnTo>
                  <a:lnTo>
                    <a:pt x="38" y="713"/>
                  </a:lnTo>
                  <a:lnTo>
                    <a:pt x="38" y="713"/>
                  </a:lnTo>
                  <a:lnTo>
                    <a:pt x="41" y="717"/>
                  </a:lnTo>
                  <a:lnTo>
                    <a:pt x="41" y="720"/>
                  </a:lnTo>
                  <a:lnTo>
                    <a:pt x="41" y="720"/>
                  </a:lnTo>
                  <a:lnTo>
                    <a:pt x="41" y="724"/>
                  </a:lnTo>
                  <a:lnTo>
                    <a:pt x="41" y="727"/>
                  </a:lnTo>
                  <a:lnTo>
                    <a:pt x="43" y="727"/>
                  </a:lnTo>
                  <a:lnTo>
                    <a:pt x="45" y="736"/>
                  </a:lnTo>
                  <a:lnTo>
                    <a:pt x="48" y="746"/>
                  </a:lnTo>
                  <a:lnTo>
                    <a:pt x="48" y="750"/>
                  </a:lnTo>
                  <a:lnTo>
                    <a:pt x="48" y="753"/>
                  </a:lnTo>
                  <a:lnTo>
                    <a:pt x="48" y="755"/>
                  </a:lnTo>
                  <a:lnTo>
                    <a:pt x="50" y="755"/>
                  </a:lnTo>
                  <a:lnTo>
                    <a:pt x="50" y="757"/>
                  </a:lnTo>
                  <a:lnTo>
                    <a:pt x="50" y="760"/>
                  </a:lnTo>
                  <a:lnTo>
                    <a:pt x="57" y="762"/>
                  </a:lnTo>
                  <a:lnTo>
                    <a:pt x="62" y="765"/>
                  </a:lnTo>
                  <a:lnTo>
                    <a:pt x="64" y="765"/>
                  </a:lnTo>
                  <a:lnTo>
                    <a:pt x="74" y="762"/>
                  </a:lnTo>
                  <a:lnTo>
                    <a:pt x="74" y="762"/>
                  </a:lnTo>
                  <a:lnTo>
                    <a:pt x="76" y="765"/>
                  </a:lnTo>
                  <a:lnTo>
                    <a:pt x="76" y="765"/>
                  </a:lnTo>
                  <a:lnTo>
                    <a:pt x="76" y="765"/>
                  </a:lnTo>
                  <a:lnTo>
                    <a:pt x="76" y="765"/>
                  </a:lnTo>
                  <a:lnTo>
                    <a:pt x="76" y="765"/>
                  </a:lnTo>
                  <a:lnTo>
                    <a:pt x="76" y="767"/>
                  </a:lnTo>
                  <a:lnTo>
                    <a:pt x="78" y="767"/>
                  </a:lnTo>
                  <a:lnTo>
                    <a:pt x="78" y="769"/>
                  </a:lnTo>
                  <a:lnTo>
                    <a:pt x="90" y="769"/>
                  </a:lnTo>
                  <a:lnTo>
                    <a:pt x="100" y="769"/>
                  </a:lnTo>
                  <a:lnTo>
                    <a:pt x="102" y="769"/>
                  </a:lnTo>
                  <a:lnTo>
                    <a:pt x="104" y="776"/>
                  </a:lnTo>
                  <a:lnTo>
                    <a:pt x="107" y="779"/>
                  </a:lnTo>
                  <a:lnTo>
                    <a:pt x="107" y="779"/>
                  </a:lnTo>
                  <a:lnTo>
                    <a:pt x="116" y="776"/>
                  </a:lnTo>
                  <a:lnTo>
                    <a:pt x="116" y="776"/>
                  </a:lnTo>
                  <a:lnTo>
                    <a:pt x="119" y="776"/>
                  </a:lnTo>
                  <a:lnTo>
                    <a:pt x="123" y="774"/>
                  </a:lnTo>
                  <a:lnTo>
                    <a:pt x="126" y="774"/>
                  </a:lnTo>
                  <a:lnTo>
                    <a:pt x="126" y="772"/>
                  </a:lnTo>
                  <a:lnTo>
                    <a:pt x="126" y="772"/>
                  </a:lnTo>
                  <a:lnTo>
                    <a:pt x="126" y="769"/>
                  </a:lnTo>
                  <a:lnTo>
                    <a:pt x="128" y="769"/>
                  </a:lnTo>
                  <a:lnTo>
                    <a:pt x="128" y="767"/>
                  </a:lnTo>
                  <a:lnTo>
                    <a:pt x="138" y="765"/>
                  </a:lnTo>
                  <a:lnTo>
                    <a:pt x="145" y="765"/>
                  </a:lnTo>
                  <a:lnTo>
                    <a:pt x="154" y="765"/>
                  </a:lnTo>
                  <a:lnTo>
                    <a:pt x="154" y="767"/>
                  </a:lnTo>
                  <a:lnTo>
                    <a:pt x="159" y="769"/>
                  </a:lnTo>
                  <a:lnTo>
                    <a:pt x="168" y="769"/>
                  </a:lnTo>
                  <a:lnTo>
                    <a:pt x="173" y="772"/>
                  </a:lnTo>
                  <a:lnTo>
                    <a:pt x="175" y="772"/>
                  </a:lnTo>
                  <a:lnTo>
                    <a:pt x="175" y="774"/>
                  </a:lnTo>
                  <a:lnTo>
                    <a:pt x="173" y="774"/>
                  </a:lnTo>
                  <a:lnTo>
                    <a:pt x="171" y="776"/>
                  </a:lnTo>
                  <a:lnTo>
                    <a:pt x="171" y="776"/>
                  </a:lnTo>
                  <a:lnTo>
                    <a:pt x="171" y="779"/>
                  </a:lnTo>
                  <a:lnTo>
                    <a:pt x="171" y="779"/>
                  </a:lnTo>
                  <a:lnTo>
                    <a:pt x="173" y="779"/>
                  </a:lnTo>
                  <a:lnTo>
                    <a:pt x="173" y="779"/>
                  </a:lnTo>
                  <a:lnTo>
                    <a:pt x="180" y="779"/>
                  </a:lnTo>
                  <a:lnTo>
                    <a:pt x="183" y="779"/>
                  </a:lnTo>
                  <a:lnTo>
                    <a:pt x="185" y="779"/>
                  </a:lnTo>
                  <a:lnTo>
                    <a:pt x="185" y="781"/>
                  </a:lnTo>
                  <a:lnTo>
                    <a:pt x="185" y="784"/>
                  </a:lnTo>
                  <a:lnTo>
                    <a:pt x="187" y="786"/>
                  </a:lnTo>
                  <a:lnTo>
                    <a:pt x="187" y="788"/>
                  </a:lnTo>
                  <a:lnTo>
                    <a:pt x="187" y="791"/>
                  </a:lnTo>
                  <a:lnTo>
                    <a:pt x="190" y="793"/>
                  </a:lnTo>
                  <a:lnTo>
                    <a:pt x="192" y="798"/>
                  </a:lnTo>
                  <a:lnTo>
                    <a:pt x="192" y="798"/>
                  </a:lnTo>
                  <a:lnTo>
                    <a:pt x="194" y="798"/>
                  </a:lnTo>
                  <a:lnTo>
                    <a:pt x="194" y="798"/>
                  </a:lnTo>
                  <a:lnTo>
                    <a:pt x="197" y="795"/>
                  </a:lnTo>
                  <a:lnTo>
                    <a:pt x="197" y="795"/>
                  </a:lnTo>
                  <a:lnTo>
                    <a:pt x="197" y="793"/>
                  </a:lnTo>
                  <a:lnTo>
                    <a:pt x="197" y="791"/>
                  </a:lnTo>
                  <a:lnTo>
                    <a:pt x="197" y="788"/>
                  </a:lnTo>
                  <a:lnTo>
                    <a:pt x="197" y="788"/>
                  </a:lnTo>
                  <a:lnTo>
                    <a:pt x="199" y="786"/>
                  </a:lnTo>
                  <a:lnTo>
                    <a:pt x="204" y="786"/>
                  </a:lnTo>
                  <a:lnTo>
                    <a:pt x="211" y="786"/>
                  </a:lnTo>
                  <a:lnTo>
                    <a:pt x="211" y="786"/>
                  </a:lnTo>
                  <a:lnTo>
                    <a:pt x="213" y="788"/>
                  </a:lnTo>
                  <a:lnTo>
                    <a:pt x="213" y="791"/>
                  </a:lnTo>
                  <a:lnTo>
                    <a:pt x="213" y="793"/>
                  </a:lnTo>
                  <a:lnTo>
                    <a:pt x="216" y="793"/>
                  </a:lnTo>
                  <a:lnTo>
                    <a:pt x="216" y="793"/>
                  </a:lnTo>
                  <a:lnTo>
                    <a:pt x="218" y="795"/>
                  </a:lnTo>
                  <a:lnTo>
                    <a:pt x="225" y="798"/>
                  </a:lnTo>
                  <a:lnTo>
                    <a:pt x="230" y="798"/>
                  </a:lnTo>
                  <a:lnTo>
                    <a:pt x="230" y="798"/>
                  </a:lnTo>
                  <a:lnTo>
                    <a:pt x="232" y="798"/>
                  </a:lnTo>
                  <a:lnTo>
                    <a:pt x="235" y="800"/>
                  </a:lnTo>
                  <a:lnTo>
                    <a:pt x="232" y="805"/>
                  </a:lnTo>
                  <a:lnTo>
                    <a:pt x="235" y="805"/>
                  </a:lnTo>
                  <a:lnTo>
                    <a:pt x="239" y="805"/>
                  </a:lnTo>
                  <a:lnTo>
                    <a:pt x="242" y="805"/>
                  </a:lnTo>
                  <a:lnTo>
                    <a:pt x="242" y="805"/>
                  </a:lnTo>
                  <a:lnTo>
                    <a:pt x="242" y="805"/>
                  </a:lnTo>
                  <a:lnTo>
                    <a:pt x="242" y="807"/>
                  </a:lnTo>
                  <a:lnTo>
                    <a:pt x="242" y="807"/>
                  </a:lnTo>
                  <a:lnTo>
                    <a:pt x="242" y="807"/>
                  </a:lnTo>
                  <a:lnTo>
                    <a:pt x="242" y="810"/>
                  </a:lnTo>
                  <a:lnTo>
                    <a:pt x="246" y="807"/>
                  </a:lnTo>
                  <a:lnTo>
                    <a:pt x="249" y="807"/>
                  </a:lnTo>
                  <a:lnTo>
                    <a:pt x="251" y="810"/>
                  </a:lnTo>
                  <a:lnTo>
                    <a:pt x="251" y="810"/>
                  </a:lnTo>
                  <a:lnTo>
                    <a:pt x="256" y="807"/>
                  </a:lnTo>
                  <a:lnTo>
                    <a:pt x="261" y="805"/>
                  </a:lnTo>
                  <a:lnTo>
                    <a:pt x="263" y="802"/>
                  </a:lnTo>
                  <a:lnTo>
                    <a:pt x="263" y="800"/>
                  </a:lnTo>
                  <a:lnTo>
                    <a:pt x="272" y="795"/>
                  </a:lnTo>
                  <a:lnTo>
                    <a:pt x="275" y="793"/>
                  </a:lnTo>
                  <a:lnTo>
                    <a:pt x="275" y="791"/>
                  </a:lnTo>
                  <a:lnTo>
                    <a:pt x="280" y="788"/>
                  </a:lnTo>
                  <a:lnTo>
                    <a:pt x="282" y="788"/>
                  </a:lnTo>
                  <a:lnTo>
                    <a:pt x="284" y="788"/>
                  </a:lnTo>
                  <a:lnTo>
                    <a:pt x="284" y="788"/>
                  </a:lnTo>
                  <a:lnTo>
                    <a:pt x="284" y="791"/>
                  </a:lnTo>
                  <a:lnTo>
                    <a:pt x="284" y="791"/>
                  </a:lnTo>
                  <a:lnTo>
                    <a:pt x="284" y="793"/>
                  </a:lnTo>
                  <a:lnTo>
                    <a:pt x="287" y="793"/>
                  </a:lnTo>
                  <a:lnTo>
                    <a:pt x="287" y="793"/>
                  </a:lnTo>
                  <a:lnTo>
                    <a:pt x="287" y="793"/>
                  </a:lnTo>
                  <a:lnTo>
                    <a:pt x="287" y="795"/>
                  </a:lnTo>
                  <a:lnTo>
                    <a:pt x="289" y="798"/>
                  </a:lnTo>
                  <a:lnTo>
                    <a:pt x="289" y="798"/>
                  </a:lnTo>
                  <a:lnTo>
                    <a:pt x="291" y="800"/>
                  </a:lnTo>
                  <a:lnTo>
                    <a:pt x="294" y="800"/>
                  </a:lnTo>
                  <a:lnTo>
                    <a:pt x="298" y="798"/>
                  </a:lnTo>
                  <a:lnTo>
                    <a:pt x="301" y="798"/>
                  </a:lnTo>
                  <a:lnTo>
                    <a:pt x="301" y="798"/>
                  </a:lnTo>
                  <a:lnTo>
                    <a:pt x="303" y="798"/>
                  </a:lnTo>
                  <a:lnTo>
                    <a:pt x="303" y="798"/>
                  </a:lnTo>
                  <a:lnTo>
                    <a:pt x="306" y="798"/>
                  </a:lnTo>
                  <a:lnTo>
                    <a:pt x="306" y="798"/>
                  </a:lnTo>
                  <a:lnTo>
                    <a:pt x="308" y="798"/>
                  </a:lnTo>
                  <a:lnTo>
                    <a:pt x="308" y="798"/>
                  </a:lnTo>
                  <a:lnTo>
                    <a:pt x="308" y="798"/>
                  </a:lnTo>
                  <a:lnTo>
                    <a:pt x="308" y="798"/>
                  </a:lnTo>
                  <a:lnTo>
                    <a:pt x="325" y="793"/>
                  </a:lnTo>
                  <a:lnTo>
                    <a:pt x="329" y="793"/>
                  </a:lnTo>
                  <a:lnTo>
                    <a:pt x="332" y="793"/>
                  </a:lnTo>
                  <a:lnTo>
                    <a:pt x="332" y="795"/>
                  </a:lnTo>
                  <a:lnTo>
                    <a:pt x="336" y="800"/>
                  </a:lnTo>
                  <a:lnTo>
                    <a:pt x="336" y="800"/>
                  </a:lnTo>
                  <a:lnTo>
                    <a:pt x="339" y="800"/>
                  </a:lnTo>
                  <a:lnTo>
                    <a:pt x="341" y="802"/>
                  </a:lnTo>
                  <a:lnTo>
                    <a:pt x="343" y="802"/>
                  </a:lnTo>
                  <a:lnTo>
                    <a:pt x="348" y="800"/>
                  </a:lnTo>
                  <a:lnTo>
                    <a:pt x="351" y="798"/>
                  </a:lnTo>
                  <a:lnTo>
                    <a:pt x="351" y="798"/>
                  </a:lnTo>
                  <a:lnTo>
                    <a:pt x="353" y="798"/>
                  </a:lnTo>
                  <a:lnTo>
                    <a:pt x="353" y="800"/>
                  </a:lnTo>
                  <a:lnTo>
                    <a:pt x="355" y="800"/>
                  </a:lnTo>
                  <a:lnTo>
                    <a:pt x="358" y="798"/>
                  </a:lnTo>
                  <a:lnTo>
                    <a:pt x="358" y="798"/>
                  </a:lnTo>
                  <a:lnTo>
                    <a:pt x="362" y="800"/>
                  </a:lnTo>
                  <a:lnTo>
                    <a:pt x="367" y="798"/>
                  </a:lnTo>
                  <a:lnTo>
                    <a:pt x="369" y="798"/>
                  </a:lnTo>
                  <a:lnTo>
                    <a:pt x="374" y="798"/>
                  </a:lnTo>
                  <a:lnTo>
                    <a:pt x="377" y="798"/>
                  </a:lnTo>
                  <a:lnTo>
                    <a:pt x="377" y="798"/>
                  </a:lnTo>
                  <a:lnTo>
                    <a:pt x="381" y="793"/>
                  </a:lnTo>
                  <a:lnTo>
                    <a:pt x="391" y="788"/>
                  </a:lnTo>
                  <a:lnTo>
                    <a:pt x="400" y="779"/>
                  </a:lnTo>
                  <a:lnTo>
                    <a:pt x="407" y="774"/>
                  </a:lnTo>
                  <a:lnTo>
                    <a:pt x="414" y="767"/>
                  </a:lnTo>
                  <a:lnTo>
                    <a:pt x="419" y="767"/>
                  </a:lnTo>
                  <a:lnTo>
                    <a:pt x="429" y="762"/>
                  </a:lnTo>
                  <a:lnTo>
                    <a:pt x="431" y="762"/>
                  </a:lnTo>
                  <a:lnTo>
                    <a:pt x="431" y="762"/>
                  </a:lnTo>
                  <a:lnTo>
                    <a:pt x="445" y="767"/>
                  </a:lnTo>
                  <a:lnTo>
                    <a:pt x="457" y="772"/>
                  </a:lnTo>
                  <a:lnTo>
                    <a:pt x="469" y="776"/>
                  </a:lnTo>
                  <a:lnTo>
                    <a:pt x="481" y="781"/>
                  </a:lnTo>
                  <a:lnTo>
                    <a:pt x="493" y="786"/>
                  </a:lnTo>
                  <a:lnTo>
                    <a:pt x="504" y="791"/>
                  </a:lnTo>
                  <a:lnTo>
                    <a:pt x="519" y="795"/>
                  </a:lnTo>
                  <a:lnTo>
                    <a:pt x="530" y="800"/>
                  </a:lnTo>
                  <a:lnTo>
                    <a:pt x="537" y="802"/>
                  </a:lnTo>
                  <a:lnTo>
                    <a:pt x="545" y="805"/>
                  </a:lnTo>
                  <a:lnTo>
                    <a:pt x="552" y="810"/>
                  </a:lnTo>
                  <a:lnTo>
                    <a:pt x="564" y="814"/>
                  </a:lnTo>
                  <a:lnTo>
                    <a:pt x="571" y="817"/>
                  </a:lnTo>
                  <a:lnTo>
                    <a:pt x="578" y="819"/>
                  </a:lnTo>
                  <a:lnTo>
                    <a:pt x="585" y="821"/>
                  </a:lnTo>
                  <a:lnTo>
                    <a:pt x="594" y="826"/>
                  </a:lnTo>
                  <a:lnTo>
                    <a:pt x="601" y="828"/>
                  </a:lnTo>
                  <a:lnTo>
                    <a:pt x="611" y="831"/>
                  </a:lnTo>
                  <a:lnTo>
                    <a:pt x="618" y="836"/>
                  </a:lnTo>
                  <a:lnTo>
                    <a:pt x="627" y="838"/>
                  </a:lnTo>
                  <a:lnTo>
                    <a:pt x="637" y="840"/>
                  </a:lnTo>
                  <a:lnTo>
                    <a:pt x="644" y="845"/>
                  </a:lnTo>
                  <a:lnTo>
                    <a:pt x="653" y="847"/>
                  </a:lnTo>
                  <a:lnTo>
                    <a:pt x="653" y="847"/>
                  </a:lnTo>
                  <a:lnTo>
                    <a:pt x="656" y="850"/>
                  </a:lnTo>
                  <a:lnTo>
                    <a:pt x="656" y="850"/>
                  </a:lnTo>
                  <a:lnTo>
                    <a:pt x="658" y="850"/>
                  </a:lnTo>
                  <a:lnTo>
                    <a:pt x="658" y="850"/>
                  </a:lnTo>
                  <a:lnTo>
                    <a:pt x="658" y="850"/>
                  </a:lnTo>
                  <a:lnTo>
                    <a:pt x="661" y="852"/>
                  </a:lnTo>
                  <a:lnTo>
                    <a:pt x="661" y="852"/>
                  </a:lnTo>
                  <a:lnTo>
                    <a:pt x="663" y="852"/>
                  </a:lnTo>
                  <a:lnTo>
                    <a:pt x="663" y="855"/>
                  </a:lnTo>
                  <a:lnTo>
                    <a:pt x="665" y="859"/>
                  </a:lnTo>
                  <a:lnTo>
                    <a:pt x="668" y="864"/>
                  </a:lnTo>
                  <a:lnTo>
                    <a:pt x="670" y="871"/>
                  </a:lnTo>
                  <a:lnTo>
                    <a:pt x="672" y="873"/>
                  </a:lnTo>
                  <a:lnTo>
                    <a:pt x="679" y="878"/>
                  </a:lnTo>
                  <a:lnTo>
                    <a:pt x="687" y="885"/>
                  </a:lnTo>
                  <a:lnTo>
                    <a:pt x="689" y="888"/>
                  </a:lnTo>
                  <a:lnTo>
                    <a:pt x="689" y="888"/>
                  </a:lnTo>
                  <a:lnTo>
                    <a:pt x="691" y="888"/>
                  </a:lnTo>
                  <a:lnTo>
                    <a:pt x="694" y="885"/>
                  </a:lnTo>
                  <a:lnTo>
                    <a:pt x="694" y="885"/>
                  </a:lnTo>
                  <a:lnTo>
                    <a:pt x="694" y="885"/>
                  </a:lnTo>
                  <a:lnTo>
                    <a:pt x="694" y="883"/>
                  </a:lnTo>
                  <a:lnTo>
                    <a:pt x="696" y="881"/>
                  </a:lnTo>
                  <a:lnTo>
                    <a:pt x="698" y="881"/>
                  </a:lnTo>
                  <a:lnTo>
                    <a:pt x="701" y="878"/>
                  </a:lnTo>
                  <a:lnTo>
                    <a:pt x="703" y="881"/>
                  </a:lnTo>
                  <a:lnTo>
                    <a:pt x="706" y="878"/>
                  </a:lnTo>
                  <a:lnTo>
                    <a:pt x="708" y="876"/>
                  </a:lnTo>
                  <a:lnTo>
                    <a:pt x="713" y="876"/>
                  </a:lnTo>
                  <a:lnTo>
                    <a:pt x="715" y="876"/>
                  </a:lnTo>
                  <a:lnTo>
                    <a:pt x="713" y="885"/>
                  </a:lnTo>
                  <a:lnTo>
                    <a:pt x="715" y="888"/>
                  </a:lnTo>
                  <a:lnTo>
                    <a:pt x="715" y="890"/>
                  </a:lnTo>
                  <a:lnTo>
                    <a:pt x="717" y="892"/>
                  </a:lnTo>
                  <a:lnTo>
                    <a:pt x="717" y="892"/>
                  </a:lnTo>
                  <a:lnTo>
                    <a:pt x="717" y="895"/>
                  </a:lnTo>
                  <a:lnTo>
                    <a:pt x="717" y="897"/>
                  </a:lnTo>
                  <a:lnTo>
                    <a:pt x="720" y="897"/>
                  </a:lnTo>
                  <a:lnTo>
                    <a:pt x="720" y="900"/>
                  </a:lnTo>
                  <a:lnTo>
                    <a:pt x="720" y="902"/>
                  </a:lnTo>
                  <a:lnTo>
                    <a:pt x="720" y="902"/>
                  </a:lnTo>
                  <a:lnTo>
                    <a:pt x="722" y="904"/>
                  </a:lnTo>
                  <a:lnTo>
                    <a:pt x="724" y="907"/>
                  </a:lnTo>
                  <a:lnTo>
                    <a:pt x="727" y="909"/>
                  </a:lnTo>
                  <a:lnTo>
                    <a:pt x="727" y="911"/>
                  </a:lnTo>
                  <a:lnTo>
                    <a:pt x="729" y="911"/>
                  </a:lnTo>
                  <a:lnTo>
                    <a:pt x="729" y="911"/>
                  </a:lnTo>
                  <a:lnTo>
                    <a:pt x="732" y="914"/>
                  </a:lnTo>
                  <a:lnTo>
                    <a:pt x="732" y="916"/>
                  </a:lnTo>
                  <a:lnTo>
                    <a:pt x="734" y="916"/>
                  </a:lnTo>
                  <a:lnTo>
                    <a:pt x="734" y="914"/>
                  </a:lnTo>
                  <a:lnTo>
                    <a:pt x="736" y="909"/>
                  </a:lnTo>
                  <a:lnTo>
                    <a:pt x="736" y="909"/>
                  </a:lnTo>
                  <a:lnTo>
                    <a:pt x="739" y="909"/>
                  </a:lnTo>
                  <a:lnTo>
                    <a:pt x="739" y="909"/>
                  </a:lnTo>
                  <a:lnTo>
                    <a:pt x="743" y="909"/>
                  </a:lnTo>
                  <a:lnTo>
                    <a:pt x="748" y="907"/>
                  </a:lnTo>
                  <a:lnTo>
                    <a:pt x="753" y="907"/>
                  </a:lnTo>
                  <a:lnTo>
                    <a:pt x="755" y="907"/>
                  </a:lnTo>
                  <a:lnTo>
                    <a:pt x="760" y="911"/>
                  </a:lnTo>
                  <a:lnTo>
                    <a:pt x="760" y="911"/>
                  </a:lnTo>
                  <a:lnTo>
                    <a:pt x="762" y="911"/>
                  </a:lnTo>
                  <a:lnTo>
                    <a:pt x="762" y="914"/>
                  </a:lnTo>
                  <a:lnTo>
                    <a:pt x="765" y="916"/>
                  </a:lnTo>
                  <a:lnTo>
                    <a:pt x="762" y="921"/>
                  </a:lnTo>
                  <a:lnTo>
                    <a:pt x="760" y="928"/>
                  </a:lnTo>
                  <a:lnTo>
                    <a:pt x="760" y="933"/>
                  </a:lnTo>
                  <a:lnTo>
                    <a:pt x="765" y="935"/>
                  </a:lnTo>
                  <a:lnTo>
                    <a:pt x="772" y="937"/>
                  </a:lnTo>
                  <a:lnTo>
                    <a:pt x="786" y="942"/>
                  </a:lnTo>
                  <a:lnTo>
                    <a:pt x="800" y="947"/>
                  </a:lnTo>
                  <a:lnTo>
                    <a:pt x="817" y="954"/>
                  </a:lnTo>
                  <a:lnTo>
                    <a:pt x="829" y="959"/>
                  </a:lnTo>
                  <a:lnTo>
                    <a:pt x="833" y="961"/>
                  </a:lnTo>
                  <a:lnTo>
                    <a:pt x="833" y="966"/>
                  </a:lnTo>
                  <a:lnTo>
                    <a:pt x="840" y="982"/>
                  </a:lnTo>
                  <a:lnTo>
                    <a:pt x="847" y="1001"/>
                  </a:lnTo>
                  <a:lnTo>
                    <a:pt x="862" y="1037"/>
                  </a:lnTo>
                  <a:lnTo>
                    <a:pt x="869" y="1056"/>
                  </a:lnTo>
                  <a:lnTo>
                    <a:pt x="876" y="1072"/>
                  </a:lnTo>
                  <a:lnTo>
                    <a:pt x="883" y="1091"/>
                  </a:lnTo>
                  <a:lnTo>
                    <a:pt x="890" y="1108"/>
                  </a:lnTo>
                  <a:lnTo>
                    <a:pt x="892" y="1110"/>
                  </a:lnTo>
                  <a:lnTo>
                    <a:pt x="892" y="1113"/>
                  </a:lnTo>
                  <a:lnTo>
                    <a:pt x="892" y="1115"/>
                  </a:lnTo>
                  <a:lnTo>
                    <a:pt x="890" y="1120"/>
                  </a:lnTo>
                  <a:lnTo>
                    <a:pt x="890" y="1127"/>
                  </a:lnTo>
                  <a:lnTo>
                    <a:pt x="890" y="1131"/>
                  </a:lnTo>
                  <a:lnTo>
                    <a:pt x="888" y="1139"/>
                  </a:lnTo>
                  <a:lnTo>
                    <a:pt x="888" y="1143"/>
                  </a:lnTo>
                  <a:lnTo>
                    <a:pt x="888" y="1150"/>
                  </a:lnTo>
                  <a:lnTo>
                    <a:pt x="885" y="1155"/>
                  </a:lnTo>
                  <a:lnTo>
                    <a:pt x="885" y="1162"/>
                  </a:lnTo>
                  <a:lnTo>
                    <a:pt x="885" y="1165"/>
                  </a:lnTo>
                  <a:lnTo>
                    <a:pt x="885" y="1169"/>
                  </a:lnTo>
                  <a:lnTo>
                    <a:pt x="885" y="1172"/>
                  </a:lnTo>
                  <a:lnTo>
                    <a:pt x="885" y="1174"/>
                  </a:lnTo>
                  <a:lnTo>
                    <a:pt x="885" y="1179"/>
                  </a:lnTo>
                  <a:lnTo>
                    <a:pt x="885" y="1179"/>
                  </a:lnTo>
                  <a:lnTo>
                    <a:pt x="885" y="1184"/>
                  </a:lnTo>
                  <a:lnTo>
                    <a:pt x="885" y="1184"/>
                  </a:lnTo>
                  <a:lnTo>
                    <a:pt x="885" y="1186"/>
                  </a:lnTo>
                  <a:lnTo>
                    <a:pt x="885" y="1186"/>
                  </a:lnTo>
                  <a:lnTo>
                    <a:pt x="885" y="1188"/>
                  </a:lnTo>
                  <a:lnTo>
                    <a:pt x="885" y="1188"/>
                  </a:lnTo>
                  <a:lnTo>
                    <a:pt x="888" y="1193"/>
                  </a:lnTo>
                  <a:lnTo>
                    <a:pt x="885" y="1200"/>
                  </a:lnTo>
                  <a:lnTo>
                    <a:pt x="885" y="1203"/>
                  </a:lnTo>
                  <a:lnTo>
                    <a:pt x="885" y="1205"/>
                  </a:lnTo>
                  <a:lnTo>
                    <a:pt x="883" y="1207"/>
                  </a:lnTo>
                  <a:lnTo>
                    <a:pt x="881" y="1210"/>
                  </a:lnTo>
                  <a:lnTo>
                    <a:pt x="878" y="1210"/>
                  </a:lnTo>
                  <a:lnTo>
                    <a:pt x="876" y="1214"/>
                  </a:lnTo>
                  <a:lnTo>
                    <a:pt x="871" y="1224"/>
                  </a:lnTo>
                  <a:lnTo>
                    <a:pt x="871" y="1226"/>
                  </a:lnTo>
                  <a:lnTo>
                    <a:pt x="864" y="1231"/>
                  </a:lnTo>
                  <a:lnTo>
                    <a:pt x="857" y="1236"/>
                  </a:lnTo>
                  <a:lnTo>
                    <a:pt x="855" y="1238"/>
                  </a:lnTo>
                  <a:lnTo>
                    <a:pt x="855" y="1240"/>
                  </a:lnTo>
                  <a:lnTo>
                    <a:pt x="855" y="1245"/>
                  </a:lnTo>
                  <a:lnTo>
                    <a:pt x="855" y="1247"/>
                  </a:lnTo>
                  <a:lnTo>
                    <a:pt x="855" y="1255"/>
                  </a:lnTo>
                  <a:lnTo>
                    <a:pt x="855" y="1262"/>
                  </a:lnTo>
                  <a:lnTo>
                    <a:pt x="857" y="1266"/>
                  </a:lnTo>
                  <a:lnTo>
                    <a:pt x="859" y="1274"/>
                  </a:lnTo>
                  <a:lnTo>
                    <a:pt x="862" y="1276"/>
                  </a:lnTo>
                  <a:lnTo>
                    <a:pt x="864" y="1278"/>
                  </a:lnTo>
                  <a:lnTo>
                    <a:pt x="871" y="1281"/>
                  </a:lnTo>
                  <a:lnTo>
                    <a:pt x="881" y="1285"/>
                  </a:lnTo>
                  <a:lnTo>
                    <a:pt x="890" y="1288"/>
                  </a:lnTo>
                  <a:lnTo>
                    <a:pt x="895" y="1288"/>
                  </a:lnTo>
                  <a:lnTo>
                    <a:pt x="909" y="1285"/>
                  </a:lnTo>
                  <a:lnTo>
                    <a:pt x="909" y="1285"/>
                  </a:lnTo>
                  <a:lnTo>
                    <a:pt x="918" y="1276"/>
                  </a:lnTo>
                  <a:lnTo>
                    <a:pt x="926" y="1269"/>
                  </a:lnTo>
                  <a:lnTo>
                    <a:pt x="935" y="1262"/>
                  </a:lnTo>
                  <a:lnTo>
                    <a:pt x="942" y="1252"/>
                  </a:lnTo>
                  <a:lnTo>
                    <a:pt x="952" y="1245"/>
                  </a:lnTo>
                  <a:lnTo>
                    <a:pt x="959" y="1236"/>
                  </a:lnTo>
                  <a:lnTo>
                    <a:pt x="966" y="1229"/>
                  </a:lnTo>
                  <a:lnTo>
                    <a:pt x="975" y="1221"/>
                  </a:lnTo>
                  <a:lnTo>
                    <a:pt x="982" y="1217"/>
                  </a:lnTo>
                  <a:lnTo>
                    <a:pt x="989" y="1212"/>
                  </a:lnTo>
                  <a:lnTo>
                    <a:pt x="999" y="1210"/>
                  </a:lnTo>
                  <a:lnTo>
                    <a:pt x="1006" y="1205"/>
                  </a:lnTo>
                  <a:lnTo>
                    <a:pt x="1013" y="1203"/>
                  </a:lnTo>
                  <a:lnTo>
                    <a:pt x="1020" y="1198"/>
                  </a:lnTo>
                  <a:lnTo>
                    <a:pt x="1023" y="1198"/>
                  </a:lnTo>
                  <a:lnTo>
                    <a:pt x="1030" y="1195"/>
                  </a:lnTo>
                  <a:lnTo>
                    <a:pt x="1037" y="1191"/>
                  </a:lnTo>
                  <a:lnTo>
                    <a:pt x="1046" y="1184"/>
                  </a:lnTo>
                  <a:lnTo>
                    <a:pt x="1056" y="1176"/>
                  </a:lnTo>
                  <a:lnTo>
                    <a:pt x="1063" y="1169"/>
                  </a:lnTo>
                  <a:lnTo>
                    <a:pt x="1065" y="1167"/>
                  </a:lnTo>
                  <a:lnTo>
                    <a:pt x="1072" y="1162"/>
                  </a:lnTo>
                  <a:lnTo>
                    <a:pt x="1082" y="1153"/>
                  </a:lnTo>
                  <a:lnTo>
                    <a:pt x="1089" y="1146"/>
                  </a:lnTo>
                  <a:lnTo>
                    <a:pt x="1098" y="1139"/>
                  </a:lnTo>
                  <a:lnTo>
                    <a:pt x="1108" y="1131"/>
                  </a:lnTo>
                  <a:lnTo>
                    <a:pt x="1110" y="1127"/>
                  </a:lnTo>
                  <a:lnTo>
                    <a:pt x="1110" y="1122"/>
                  </a:lnTo>
                  <a:lnTo>
                    <a:pt x="1110" y="1117"/>
                  </a:lnTo>
                  <a:lnTo>
                    <a:pt x="1110" y="1117"/>
                  </a:lnTo>
                  <a:lnTo>
                    <a:pt x="1108" y="1117"/>
                  </a:lnTo>
                  <a:lnTo>
                    <a:pt x="1108" y="1117"/>
                  </a:lnTo>
                  <a:lnTo>
                    <a:pt x="1105" y="1115"/>
                  </a:lnTo>
                  <a:lnTo>
                    <a:pt x="1103" y="1115"/>
                  </a:lnTo>
                  <a:lnTo>
                    <a:pt x="1103" y="1115"/>
                  </a:lnTo>
                  <a:lnTo>
                    <a:pt x="1101" y="1113"/>
                  </a:lnTo>
                  <a:lnTo>
                    <a:pt x="1101" y="1110"/>
                  </a:lnTo>
                  <a:lnTo>
                    <a:pt x="1101" y="1110"/>
                  </a:lnTo>
                  <a:lnTo>
                    <a:pt x="1101" y="1110"/>
                  </a:lnTo>
                  <a:lnTo>
                    <a:pt x="1101" y="1108"/>
                  </a:lnTo>
                  <a:lnTo>
                    <a:pt x="1098" y="1108"/>
                  </a:lnTo>
                  <a:lnTo>
                    <a:pt x="1098" y="1108"/>
                  </a:lnTo>
                  <a:lnTo>
                    <a:pt x="1098" y="1105"/>
                  </a:lnTo>
                  <a:lnTo>
                    <a:pt x="1098" y="1105"/>
                  </a:lnTo>
                  <a:lnTo>
                    <a:pt x="1096" y="1105"/>
                  </a:lnTo>
                  <a:lnTo>
                    <a:pt x="1096" y="1103"/>
                  </a:lnTo>
                  <a:lnTo>
                    <a:pt x="1096" y="1103"/>
                  </a:lnTo>
                  <a:lnTo>
                    <a:pt x="1096" y="1101"/>
                  </a:lnTo>
                  <a:lnTo>
                    <a:pt x="1096" y="1101"/>
                  </a:lnTo>
                  <a:lnTo>
                    <a:pt x="1096" y="1101"/>
                  </a:lnTo>
                  <a:lnTo>
                    <a:pt x="1094" y="1091"/>
                  </a:lnTo>
                  <a:lnTo>
                    <a:pt x="1094" y="1091"/>
                  </a:lnTo>
                  <a:lnTo>
                    <a:pt x="1091" y="1084"/>
                  </a:lnTo>
                  <a:lnTo>
                    <a:pt x="1082" y="1075"/>
                  </a:lnTo>
                  <a:lnTo>
                    <a:pt x="1087" y="1072"/>
                  </a:lnTo>
                  <a:lnTo>
                    <a:pt x="1094" y="1065"/>
                  </a:lnTo>
                  <a:lnTo>
                    <a:pt x="1105" y="1056"/>
                  </a:lnTo>
                  <a:lnTo>
                    <a:pt x="1108" y="1053"/>
                  </a:lnTo>
                  <a:lnTo>
                    <a:pt x="1124" y="1049"/>
                  </a:lnTo>
                  <a:lnTo>
                    <a:pt x="1139" y="1044"/>
                  </a:lnTo>
                  <a:lnTo>
                    <a:pt x="1153" y="1042"/>
                  </a:lnTo>
                  <a:lnTo>
                    <a:pt x="1167" y="1037"/>
                  </a:lnTo>
                  <a:lnTo>
                    <a:pt x="1181" y="1032"/>
                  </a:lnTo>
                  <a:lnTo>
                    <a:pt x="1195" y="1030"/>
                  </a:lnTo>
                  <a:lnTo>
                    <a:pt x="1210" y="1025"/>
                  </a:lnTo>
                  <a:lnTo>
                    <a:pt x="1224" y="1020"/>
                  </a:lnTo>
                  <a:lnTo>
                    <a:pt x="1224" y="1020"/>
                  </a:lnTo>
                  <a:lnTo>
                    <a:pt x="1224" y="1020"/>
                  </a:lnTo>
                  <a:lnTo>
                    <a:pt x="1226" y="1020"/>
                  </a:lnTo>
                  <a:lnTo>
                    <a:pt x="1226" y="1020"/>
                  </a:lnTo>
                  <a:lnTo>
                    <a:pt x="1226" y="1018"/>
                  </a:lnTo>
                  <a:lnTo>
                    <a:pt x="1226" y="1018"/>
                  </a:lnTo>
                  <a:lnTo>
                    <a:pt x="1226" y="1018"/>
                  </a:lnTo>
                  <a:lnTo>
                    <a:pt x="1226" y="1018"/>
                  </a:lnTo>
                  <a:lnTo>
                    <a:pt x="1228" y="1013"/>
                  </a:lnTo>
                  <a:lnTo>
                    <a:pt x="1228" y="1006"/>
                  </a:lnTo>
                  <a:lnTo>
                    <a:pt x="1231" y="1001"/>
                  </a:lnTo>
                  <a:lnTo>
                    <a:pt x="1231" y="997"/>
                  </a:lnTo>
                  <a:lnTo>
                    <a:pt x="1233" y="989"/>
                  </a:lnTo>
                  <a:lnTo>
                    <a:pt x="1233" y="985"/>
                  </a:lnTo>
                  <a:lnTo>
                    <a:pt x="1236" y="980"/>
                  </a:lnTo>
                  <a:lnTo>
                    <a:pt x="1236" y="973"/>
                  </a:lnTo>
                  <a:lnTo>
                    <a:pt x="1238" y="971"/>
                  </a:lnTo>
                  <a:lnTo>
                    <a:pt x="1240" y="966"/>
                  </a:lnTo>
                  <a:lnTo>
                    <a:pt x="1240" y="966"/>
                  </a:lnTo>
                  <a:lnTo>
                    <a:pt x="1240" y="963"/>
                  </a:lnTo>
                  <a:lnTo>
                    <a:pt x="1240" y="963"/>
                  </a:lnTo>
                  <a:lnTo>
                    <a:pt x="1243" y="963"/>
                  </a:lnTo>
                  <a:lnTo>
                    <a:pt x="1243" y="961"/>
                  </a:lnTo>
                  <a:lnTo>
                    <a:pt x="1247" y="956"/>
                  </a:lnTo>
                  <a:lnTo>
                    <a:pt x="1250" y="956"/>
                  </a:lnTo>
                  <a:lnTo>
                    <a:pt x="1250" y="954"/>
                  </a:lnTo>
                  <a:lnTo>
                    <a:pt x="1250" y="954"/>
                  </a:lnTo>
                  <a:lnTo>
                    <a:pt x="1247" y="952"/>
                  </a:lnTo>
                  <a:lnTo>
                    <a:pt x="1247" y="952"/>
                  </a:lnTo>
                  <a:lnTo>
                    <a:pt x="1250" y="949"/>
                  </a:lnTo>
                  <a:lnTo>
                    <a:pt x="1252" y="942"/>
                  </a:lnTo>
                  <a:lnTo>
                    <a:pt x="1262" y="935"/>
                  </a:lnTo>
                  <a:lnTo>
                    <a:pt x="1264" y="933"/>
                  </a:lnTo>
                  <a:lnTo>
                    <a:pt x="1264" y="933"/>
                  </a:lnTo>
                  <a:lnTo>
                    <a:pt x="1264" y="930"/>
                  </a:lnTo>
                  <a:lnTo>
                    <a:pt x="1264" y="928"/>
                  </a:lnTo>
                  <a:lnTo>
                    <a:pt x="1266" y="926"/>
                  </a:lnTo>
                  <a:lnTo>
                    <a:pt x="1269" y="921"/>
                  </a:lnTo>
                  <a:lnTo>
                    <a:pt x="1269" y="916"/>
                  </a:lnTo>
                  <a:lnTo>
                    <a:pt x="1276" y="907"/>
                  </a:lnTo>
                  <a:lnTo>
                    <a:pt x="1281" y="897"/>
                  </a:lnTo>
                  <a:lnTo>
                    <a:pt x="1285" y="888"/>
                  </a:lnTo>
                  <a:lnTo>
                    <a:pt x="1288" y="883"/>
                  </a:lnTo>
                  <a:lnTo>
                    <a:pt x="1295" y="873"/>
                  </a:lnTo>
                  <a:lnTo>
                    <a:pt x="1297" y="873"/>
                  </a:lnTo>
                  <a:lnTo>
                    <a:pt x="1299" y="871"/>
                  </a:lnTo>
                  <a:lnTo>
                    <a:pt x="1299" y="869"/>
                  </a:lnTo>
                  <a:lnTo>
                    <a:pt x="1302" y="869"/>
                  </a:lnTo>
                  <a:lnTo>
                    <a:pt x="1304" y="866"/>
                  </a:lnTo>
                  <a:lnTo>
                    <a:pt x="1307" y="864"/>
                  </a:lnTo>
                  <a:lnTo>
                    <a:pt x="1307" y="862"/>
                  </a:lnTo>
                  <a:lnTo>
                    <a:pt x="1309" y="862"/>
                  </a:lnTo>
                  <a:lnTo>
                    <a:pt x="1316" y="859"/>
                  </a:lnTo>
                  <a:lnTo>
                    <a:pt x="1318" y="859"/>
                  </a:lnTo>
                  <a:lnTo>
                    <a:pt x="1321" y="855"/>
                  </a:lnTo>
                  <a:lnTo>
                    <a:pt x="1326" y="850"/>
                  </a:lnTo>
                  <a:lnTo>
                    <a:pt x="1326" y="847"/>
                  </a:lnTo>
                  <a:lnTo>
                    <a:pt x="1326" y="847"/>
                  </a:lnTo>
                  <a:lnTo>
                    <a:pt x="1326" y="845"/>
                  </a:lnTo>
                  <a:lnTo>
                    <a:pt x="1328" y="843"/>
                  </a:lnTo>
                  <a:lnTo>
                    <a:pt x="1328" y="840"/>
                  </a:lnTo>
                  <a:lnTo>
                    <a:pt x="1328" y="840"/>
                  </a:lnTo>
                  <a:lnTo>
                    <a:pt x="1328" y="838"/>
                  </a:lnTo>
                  <a:lnTo>
                    <a:pt x="1330" y="838"/>
                  </a:lnTo>
                  <a:lnTo>
                    <a:pt x="1330" y="838"/>
                  </a:lnTo>
                  <a:lnTo>
                    <a:pt x="1333" y="836"/>
                  </a:lnTo>
                  <a:lnTo>
                    <a:pt x="1333" y="836"/>
                  </a:lnTo>
                  <a:lnTo>
                    <a:pt x="1333" y="836"/>
                  </a:lnTo>
                  <a:lnTo>
                    <a:pt x="1333" y="833"/>
                  </a:lnTo>
                  <a:lnTo>
                    <a:pt x="1333" y="833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9" name="Freeform 11"/>
            <p:cNvSpPr>
              <a:spLocks noEditPoints="1"/>
            </p:cNvSpPr>
            <p:nvPr/>
          </p:nvSpPr>
          <p:spPr bwMode="auto">
            <a:xfrm>
              <a:off x="6952260" y="959643"/>
              <a:ext cx="3024420" cy="3675605"/>
            </a:xfrm>
            <a:custGeom>
              <a:avLst/>
              <a:gdLst>
                <a:gd name="T0" fmla="*/ 493 w 2234"/>
                <a:gd name="T1" fmla="*/ 677 h 2715"/>
                <a:gd name="T2" fmla="*/ 538 w 2234"/>
                <a:gd name="T3" fmla="*/ 1309 h 2715"/>
                <a:gd name="T4" fmla="*/ 559 w 2234"/>
                <a:gd name="T5" fmla="*/ 1037 h 2715"/>
                <a:gd name="T6" fmla="*/ 493 w 2234"/>
                <a:gd name="T7" fmla="*/ 904 h 2715"/>
                <a:gd name="T8" fmla="*/ 1309 w 2234"/>
                <a:gd name="T9" fmla="*/ 1321 h 2715"/>
                <a:gd name="T10" fmla="*/ 1174 w 2234"/>
                <a:gd name="T11" fmla="*/ 1413 h 2715"/>
                <a:gd name="T12" fmla="*/ 987 w 2234"/>
                <a:gd name="T13" fmla="*/ 1243 h 2715"/>
                <a:gd name="T14" fmla="*/ 836 w 2234"/>
                <a:gd name="T15" fmla="*/ 1101 h 2715"/>
                <a:gd name="T16" fmla="*/ 876 w 2234"/>
                <a:gd name="T17" fmla="*/ 1394 h 2715"/>
                <a:gd name="T18" fmla="*/ 767 w 2234"/>
                <a:gd name="T19" fmla="*/ 1375 h 2715"/>
                <a:gd name="T20" fmla="*/ 412 w 2234"/>
                <a:gd name="T21" fmla="*/ 1354 h 2715"/>
                <a:gd name="T22" fmla="*/ 396 w 2234"/>
                <a:gd name="T23" fmla="*/ 1465 h 2715"/>
                <a:gd name="T24" fmla="*/ 611 w 2234"/>
                <a:gd name="T25" fmla="*/ 2116 h 2715"/>
                <a:gd name="T26" fmla="*/ 1070 w 2234"/>
                <a:gd name="T27" fmla="*/ 1790 h 2715"/>
                <a:gd name="T28" fmla="*/ 1188 w 2234"/>
                <a:gd name="T29" fmla="*/ 1657 h 2715"/>
                <a:gd name="T30" fmla="*/ 1219 w 2234"/>
                <a:gd name="T31" fmla="*/ 1191 h 2715"/>
                <a:gd name="T32" fmla="*/ 1387 w 2234"/>
                <a:gd name="T33" fmla="*/ 1155 h 2715"/>
                <a:gd name="T34" fmla="*/ 1430 w 2234"/>
                <a:gd name="T35" fmla="*/ 1704 h 2715"/>
                <a:gd name="T36" fmla="*/ 1385 w 2234"/>
                <a:gd name="T37" fmla="*/ 1799 h 2715"/>
                <a:gd name="T38" fmla="*/ 954 w 2234"/>
                <a:gd name="T39" fmla="*/ 873 h 2715"/>
                <a:gd name="T40" fmla="*/ 796 w 2234"/>
                <a:gd name="T41" fmla="*/ 987 h 2715"/>
                <a:gd name="T42" fmla="*/ 673 w 2234"/>
                <a:gd name="T43" fmla="*/ 992 h 2715"/>
                <a:gd name="T44" fmla="*/ 632 w 2234"/>
                <a:gd name="T45" fmla="*/ 658 h 2715"/>
                <a:gd name="T46" fmla="*/ 1479 w 2234"/>
                <a:gd name="T47" fmla="*/ 942 h 2715"/>
                <a:gd name="T48" fmla="*/ 907 w 2234"/>
                <a:gd name="T49" fmla="*/ 689 h 2715"/>
                <a:gd name="T50" fmla="*/ 916 w 2234"/>
                <a:gd name="T51" fmla="*/ 800 h 2715"/>
                <a:gd name="T52" fmla="*/ 1517 w 2234"/>
                <a:gd name="T53" fmla="*/ 987 h 2715"/>
                <a:gd name="T54" fmla="*/ 1023 w 2234"/>
                <a:gd name="T55" fmla="*/ 180 h 2715"/>
                <a:gd name="T56" fmla="*/ 990 w 2234"/>
                <a:gd name="T57" fmla="*/ 478 h 2715"/>
                <a:gd name="T58" fmla="*/ 971 w 2234"/>
                <a:gd name="T59" fmla="*/ 632 h 2715"/>
                <a:gd name="T60" fmla="*/ 1139 w 2234"/>
                <a:gd name="T61" fmla="*/ 490 h 2715"/>
                <a:gd name="T62" fmla="*/ 1169 w 2234"/>
                <a:gd name="T63" fmla="*/ 161 h 2715"/>
                <a:gd name="T64" fmla="*/ 928 w 2234"/>
                <a:gd name="T65" fmla="*/ 109 h 2715"/>
                <a:gd name="T66" fmla="*/ 710 w 2234"/>
                <a:gd name="T67" fmla="*/ 478 h 2715"/>
                <a:gd name="T68" fmla="*/ 800 w 2234"/>
                <a:gd name="T69" fmla="*/ 525 h 2715"/>
                <a:gd name="T70" fmla="*/ 919 w 2234"/>
                <a:gd name="T71" fmla="*/ 476 h 2715"/>
                <a:gd name="T72" fmla="*/ 774 w 2234"/>
                <a:gd name="T73" fmla="*/ 322 h 2715"/>
                <a:gd name="T74" fmla="*/ 694 w 2234"/>
                <a:gd name="T75" fmla="*/ 765 h 2715"/>
                <a:gd name="T76" fmla="*/ 637 w 2234"/>
                <a:gd name="T77" fmla="*/ 722 h 2715"/>
                <a:gd name="T78" fmla="*/ 883 w 2234"/>
                <a:gd name="T79" fmla="*/ 570 h 2715"/>
                <a:gd name="T80" fmla="*/ 1709 w 2234"/>
                <a:gd name="T81" fmla="*/ 2277 h 2715"/>
                <a:gd name="T82" fmla="*/ 1974 w 2234"/>
                <a:gd name="T83" fmla="*/ 1536 h 2715"/>
                <a:gd name="T84" fmla="*/ 2088 w 2234"/>
                <a:gd name="T85" fmla="*/ 1489 h 2715"/>
                <a:gd name="T86" fmla="*/ 1891 w 2234"/>
                <a:gd name="T87" fmla="*/ 1345 h 2715"/>
                <a:gd name="T88" fmla="*/ 1917 w 2234"/>
                <a:gd name="T89" fmla="*/ 1266 h 2715"/>
                <a:gd name="T90" fmla="*/ 2017 w 2234"/>
                <a:gd name="T91" fmla="*/ 1290 h 2715"/>
                <a:gd name="T92" fmla="*/ 1976 w 2234"/>
                <a:gd name="T93" fmla="*/ 1181 h 2715"/>
                <a:gd name="T94" fmla="*/ 1792 w 2234"/>
                <a:gd name="T95" fmla="*/ 1148 h 2715"/>
                <a:gd name="T96" fmla="*/ 1669 w 2234"/>
                <a:gd name="T97" fmla="*/ 1046 h 2715"/>
                <a:gd name="T98" fmla="*/ 1522 w 2234"/>
                <a:gd name="T99" fmla="*/ 1004 h 2715"/>
                <a:gd name="T100" fmla="*/ 1394 w 2234"/>
                <a:gd name="T101" fmla="*/ 914 h 2715"/>
                <a:gd name="T102" fmla="*/ 1143 w 2234"/>
                <a:gd name="T103" fmla="*/ 852 h 2715"/>
                <a:gd name="T104" fmla="*/ 1125 w 2234"/>
                <a:gd name="T105" fmla="*/ 1051 h 2715"/>
                <a:gd name="T106" fmla="*/ 1120 w 2234"/>
                <a:gd name="T107" fmla="*/ 1143 h 2715"/>
                <a:gd name="T108" fmla="*/ 1404 w 2234"/>
                <a:gd name="T109" fmla="*/ 1134 h 2715"/>
                <a:gd name="T110" fmla="*/ 1662 w 2234"/>
                <a:gd name="T111" fmla="*/ 1292 h 2715"/>
                <a:gd name="T112" fmla="*/ 1610 w 2234"/>
                <a:gd name="T113" fmla="*/ 1591 h 2715"/>
                <a:gd name="T114" fmla="*/ 1756 w 2234"/>
                <a:gd name="T115" fmla="*/ 1558 h 2715"/>
                <a:gd name="T116" fmla="*/ 1976 w 2234"/>
                <a:gd name="T117" fmla="*/ 1638 h 2715"/>
                <a:gd name="T118" fmla="*/ 2230 w 2234"/>
                <a:gd name="T119" fmla="*/ 1714 h 2715"/>
                <a:gd name="T120" fmla="*/ 1726 w 2234"/>
                <a:gd name="T121" fmla="*/ 2616 h 2715"/>
                <a:gd name="T122" fmla="*/ 1714 w 2234"/>
                <a:gd name="T123" fmla="*/ 1532 h 2715"/>
                <a:gd name="T124" fmla="*/ 1598 w 2234"/>
                <a:gd name="T125" fmla="*/ 2043 h 2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34" h="2715">
                  <a:moveTo>
                    <a:pt x="225" y="1278"/>
                  </a:moveTo>
                  <a:lnTo>
                    <a:pt x="225" y="1278"/>
                  </a:lnTo>
                  <a:lnTo>
                    <a:pt x="225" y="1278"/>
                  </a:lnTo>
                  <a:lnTo>
                    <a:pt x="225" y="1281"/>
                  </a:lnTo>
                  <a:lnTo>
                    <a:pt x="225" y="1281"/>
                  </a:lnTo>
                  <a:lnTo>
                    <a:pt x="228" y="1281"/>
                  </a:lnTo>
                  <a:lnTo>
                    <a:pt x="228" y="1281"/>
                  </a:lnTo>
                  <a:lnTo>
                    <a:pt x="230" y="1281"/>
                  </a:lnTo>
                  <a:lnTo>
                    <a:pt x="228" y="1281"/>
                  </a:lnTo>
                  <a:lnTo>
                    <a:pt x="225" y="1278"/>
                  </a:lnTo>
                  <a:lnTo>
                    <a:pt x="225" y="1278"/>
                  </a:lnTo>
                  <a:close/>
                  <a:moveTo>
                    <a:pt x="1030" y="1887"/>
                  </a:moveTo>
                  <a:lnTo>
                    <a:pt x="1030" y="1887"/>
                  </a:lnTo>
                  <a:lnTo>
                    <a:pt x="1027" y="1887"/>
                  </a:lnTo>
                  <a:lnTo>
                    <a:pt x="1027" y="1887"/>
                  </a:lnTo>
                  <a:lnTo>
                    <a:pt x="1027" y="1884"/>
                  </a:lnTo>
                  <a:lnTo>
                    <a:pt x="1025" y="1887"/>
                  </a:lnTo>
                  <a:lnTo>
                    <a:pt x="1025" y="1887"/>
                  </a:lnTo>
                  <a:lnTo>
                    <a:pt x="1025" y="1887"/>
                  </a:lnTo>
                  <a:lnTo>
                    <a:pt x="1025" y="1887"/>
                  </a:lnTo>
                  <a:lnTo>
                    <a:pt x="1025" y="1887"/>
                  </a:lnTo>
                  <a:lnTo>
                    <a:pt x="1025" y="1889"/>
                  </a:lnTo>
                  <a:lnTo>
                    <a:pt x="1025" y="1889"/>
                  </a:lnTo>
                  <a:lnTo>
                    <a:pt x="1027" y="1887"/>
                  </a:lnTo>
                  <a:lnTo>
                    <a:pt x="1027" y="1887"/>
                  </a:lnTo>
                  <a:lnTo>
                    <a:pt x="1030" y="1889"/>
                  </a:lnTo>
                  <a:lnTo>
                    <a:pt x="1027" y="1889"/>
                  </a:lnTo>
                  <a:lnTo>
                    <a:pt x="1027" y="1889"/>
                  </a:lnTo>
                  <a:lnTo>
                    <a:pt x="1025" y="1891"/>
                  </a:lnTo>
                  <a:lnTo>
                    <a:pt x="1027" y="1891"/>
                  </a:lnTo>
                  <a:lnTo>
                    <a:pt x="1030" y="1889"/>
                  </a:lnTo>
                  <a:lnTo>
                    <a:pt x="1030" y="1891"/>
                  </a:lnTo>
                  <a:lnTo>
                    <a:pt x="1032" y="1889"/>
                  </a:lnTo>
                  <a:lnTo>
                    <a:pt x="1035" y="1887"/>
                  </a:lnTo>
                  <a:lnTo>
                    <a:pt x="1035" y="1887"/>
                  </a:lnTo>
                  <a:lnTo>
                    <a:pt x="1035" y="1887"/>
                  </a:lnTo>
                  <a:lnTo>
                    <a:pt x="1030" y="1887"/>
                  </a:lnTo>
                  <a:close/>
                  <a:moveTo>
                    <a:pt x="1001" y="1934"/>
                  </a:moveTo>
                  <a:lnTo>
                    <a:pt x="1001" y="1934"/>
                  </a:lnTo>
                  <a:lnTo>
                    <a:pt x="1001" y="1934"/>
                  </a:lnTo>
                  <a:lnTo>
                    <a:pt x="1001" y="1932"/>
                  </a:lnTo>
                  <a:lnTo>
                    <a:pt x="999" y="1932"/>
                  </a:lnTo>
                  <a:lnTo>
                    <a:pt x="999" y="1932"/>
                  </a:lnTo>
                  <a:lnTo>
                    <a:pt x="999" y="1934"/>
                  </a:lnTo>
                  <a:lnTo>
                    <a:pt x="994" y="1934"/>
                  </a:lnTo>
                  <a:lnTo>
                    <a:pt x="994" y="1934"/>
                  </a:lnTo>
                  <a:lnTo>
                    <a:pt x="994" y="1934"/>
                  </a:lnTo>
                  <a:lnTo>
                    <a:pt x="994" y="1936"/>
                  </a:lnTo>
                  <a:lnTo>
                    <a:pt x="994" y="1936"/>
                  </a:lnTo>
                  <a:lnTo>
                    <a:pt x="997" y="1936"/>
                  </a:lnTo>
                  <a:lnTo>
                    <a:pt x="997" y="1936"/>
                  </a:lnTo>
                  <a:lnTo>
                    <a:pt x="999" y="1939"/>
                  </a:lnTo>
                  <a:lnTo>
                    <a:pt x="999" y="1941"/>
                  </a:lnTo>
                  <a:lnTo>
                    <a:pt x="1001" y="1941"/>
                  </a:lnTo>
                  <a:lnTo>
                    <a:pt x="1004" y="1939"/>
                  </a:lnTo>
                  <a:lnTo>
                    <a:pt x="1004" y="1936"/>
                  </a:lnTo>
                  <a:lnTo>
                    <a:pt x="1004" y="1936"/>
                  </a:lnTo>
                  <a:lnTo>
                    <a:pt x="1004" y="1936"/>
                  </a:lnTo>
                  <a:lnTo>
                    <a:pt x="1001" y="1934"/>
                  </a:lnTo>
                  <a:close/>
                  <a:moveTo>
                    <a:pt x="495" y="717"/>
                  </a:moveTo>
                  <a:lnTo>
                    <a:pt x="495" y="717"/>
                  </a:lnTo>
                  <a:lnTo>
                    <a:pt x="497" y="717"/>
                  </a:lnTo>
                  <a:lnTo>
                    <a:pt x="495" y="717"/>
                  </a:lnTo>
                  <a:close/>
                  <a:moveTo>
                    <a:pt x="306" y="1347"/>
                  </a:moveTo>
                  <a:lnTo>
                    <a:pt x="306" y="1347"/>
                  </a:lnTo>
                  <a:lnTo>
                    <a:pt x="306" y="1347"/>
                  </a:lnTo>
                  <a:lnTo>
                    <a:pt x="303" y="1347"/>
                  </a:lnTo>
                  <a:lnTo>
                    <a:pt x="303" y="1349"/>
                  </a:lnTo>
                  <a:lnTo>
                    <a:pt x="303" y="1349"/>
                  </a:lnTo>
                  <a:lnTo>
                    <a:pt x="303" y="1349"/>
                  </a:lnTo>
                  <a:lnTo>
                    <a:pt x="301" y="1349"/>
                  </a:lnTo>
                  <a:lnTo>
                    <a:pt x="301" y="1352"/>
                  </a:lnTo>
                  <a:lnTo>
                    <a:pt x="303" y="1354"/>
                  </a:lnTo>
                  <a:lnTo>
                    <a:pt x="306" y="1354"/>
                  </a:lnTo>
                  <a:lnTo>
                    <a:pt x="306" y="1354"/>
                  </a:lnTo>
                  <a:lnTo>
                    <a:pt x="306" y="1352"/>
                  </a:lnTo>
                  <a:lnTo>
                    <a:pt x="308" y="1349"/>
                  </a:lnTo>
                  <a:lnTo>
                    <a:pt x="308" y="1349"/>
                  </a:lnTo>
                  <a:lnTo>
                    <a:pt x="308" y="1349"/>
                  </a:lnTo>
                  <a:lnTo>
                    <a:pt x="310" y="1349"/>
                  </a:lnTo>
                  <a:lnTo>
                    <a:pt x="310" y="1349"/>
                  </a:lnTo>
                  <a:lnTo>
                    <a:pt x="313" y="1349"/>
                  </a:lnTo>
                  <a:lnTo>
                    <a:pt x="313" y="1347"/>
                  </a:lnTo>
                  <a:lnTo>
                    <a:pt x="310" y="1347"/>
                  </a:lnTo>
                  <a:lnTo>
                    <a:pt x="306" y="1347"/>
                  </a:lnTo>
                  <a:lnTo>
                    <a:pt x="306" y="1347"/>
                  </a:lnTo>
                  <a:close/>
                  <a:moveTo>
                    <a:pt x="235" y="1371"/>
                  </a:moveTo>
                  <a:lnTo>
                    <a:pt x="237" y="1371"/>
                  </a:lnTo>
                  <a:lnTo>
                    <a:pt x="244" y="1373"/>
                  </a:lnTo>
                  <a:lnTo>
                    <a:pt x="244" y="1371"/>
                  </a:lnTo>
                  <a:lnTo>
                    <a:pt x="247" y="1371"/>
                  </a:lnTo>
                  <a:lnTo>
                    <a:pt x="247" y="1368"/>
                  </a:lnTo>
                  <a:lnTo>
                    <a:pt x="244" y="1368"/>
                  </a:lnTo>
                  <a:lnTo>
                    <a:pt x="239" y="1368"/>
                  </a:lnTo>
                  <a:lnTo>
                    <a:pt x="239" y="1371"/>
                  </a:lnTo>
                  <a:lnTo>
                    <a:pt x="239" y="1371"/>
                  </a:lnTo>
                  <a:lnTo>
                    <a:pt x="239" y="1371"/>
                  </a:lnTo>
                  <a:lnTo>
                    <a:pt x="242" y="1371"/>
                  </a:lnTo>
                  <a:lnTo>
                    <a:pt x="242" y="1371"/>
                  </a:lnTo>
                  <a:lnTo>
                    <a:pt x="239" y="1371"/>
                  </a:lnTo>
                  <a:lnTo>
                    <a:pt x="235" y="1371"/>
                  </a:lnTo>
                  <a:lnTo>
                    <a:pt x="235" y="1371"/>
                  </a:lnTo>
                  <a:lnTo>
                    <a:pt x="235" y="1371"/>
                  </a:lnTo>
                  <a:close/>
                  <a:moveTo>
                    <a:pt x="230" y="1300"/>
                  </a:moveTo>
                  <a:lnTo>
                    <a:pt x="230" y="1300"/>
                  </a:lnTo>
                  <a:lnTo>
                    <a:pt x="230" y="1300"/>
                  </a:lnTo>
                  <a:lnTo>
                    <a:pt x="230" y="1300"/>
                  </a:lnTo>
                  <a:lnTo>
                    <a:pt x="230" y="1300"/>
                  </a:lnTo>
                  <a:lnTo>
                    <a:pt x="232" y="1304"/>
                  </a:lnTo>
                  <a:lnTo>
                    <a:pt x="232" y="1304"/>
                  </a:lnTo>
                  <a:lnTo>
                    <a:pt x="232" y="1304"/>
                  </a:lnTo>
                  <a:lnTo>
                    <a:pt x="232" y="1302"/>
                  </a:lnTo>
                  <a:lnTo>
                    <a:pt x="230" y="1300"/>
                  </a:lnTo>
                  <a:lnTo>
                    <a:pt x="230" y="1300"/>
                  </a:lnTo>
                  <a:close/>
                  <a:moveTo>
                    <a:pt x="242" y="1309"/>
                  </a:moveTo>
                  <a:lnTo>
                    <a:pt x="242" y="1309"/>
                  </a:lnTo>
                  <a:lnTo>
                    <a:pt x="239" y="1307"/>
                  </a:lnTo>
                  <a:lnTo>
                    <a:pt x="237" y="1307"/>
                  </a:lnTo>
                  <a:lnTo>
                    <a:pt x="237" y="1307"/>
                  </a:lnTo>
                  <a:lnTo>
                    <a:pt x="235" y="1307"/>
                  </a:lnTo>
                  <a:lnTo>
                    <a:pt x="235" y="1307"/>
                  </a:lnTo>
                  <a:lnTo>
                    <a:pt x="235" y="1307"/>
                  </a:lnTo>
                  <a:lnTo>
                    <a:pt x="242" y="1309"/>
                  </a:lnTo>
                  <a:close/>
                  <a:moveTo>
                    <a:pt x="822" y="1101"/>
                  </a:moveTo>
                  <a:lnTo>
                    <a:pt x="822" y="1101"/>
                  </a:lnTo>
                  <a:lnTo>
                    <a:pt x="822" y="1101"/>
                  </a:lnTo>
                  <a:lnTo>
                    <a:pt x="822" y="1101"/>
                  </a:lnTo>
                  <a:close/>
                  <a:moveTo>
                    <a:pt x="817" y="1174"/>
                  </a:moveTo>
                  <a:lnTo>
                    <a:pt x="819" y="1174"/>
                  </a:lnTo>
                  <a:lnTo>
                    <a:pt x="819" y="1174"/>
                  </a:lnTo>
                  <a:lnTo>
                    <a:pt x="817" y="1174"/>
                  </a:lnTo>
                  <a:close/>
                  <a:moveTo>
                    <a:pt x="890" y="1297"/>
                  </a:moveTo>
                  <a:lnTo>
                    <a:pt x="890" y="1297"/>
                  </a:lnTo>
                  <a:lnTo>
                    <a:pt x="890" y="1297"/>
                  </a:lnTo>
                  <a:lnTo>
                    <a:pt x="890" y="1297"/>
                  </a:lnTo>
                  <a:close/>
                  <a:moveTo>
                    <a:pt x="1056" y="1863"/>
                  </a:moveTo>
                  <a:lnTo>
                    <a:pt x="1054" y="1861"/>
                  </a:lnTo>
                  <a:lnTo>
                    <a:pt x="1054" y="1861"/>
                  </a:lnTo>
                  <a:lnTo>
                    <a:pt x="1051" y="1861"/>
                  </a:lnTo>
                  <a:lnTo>
                    <a:pt x="1051" y="1861"/>
                  </a:lnTo>
                  <a:lnTo>
                    <a:pt x="1051" y="1861"/>
                  </a:lnTo>
                  <a:lnTo>
                    <a:pt x="1051" y="1861"/>
                  </a:lnTo>
                  <a:lnTo>
                    <a:pt x="1051" y="1861"/>
                  </a:lnTo>
                  <a:lnTo>
                    <a:pt x="1051" y="1861"/>
                  </a:lnTo>
                  <a:lnTo>
                    <a:pt x="1056" y="1863"/>
                  </a:lnTo>
                  <a:lnTo>
                    <a:pt x="1056" y="1863"/>
                  </a:lnTo>
                  <a:lnTo>
                    <a:pt x="1056" y="1863"/>
                  </a:lnTo>
                  <a:lnTo>
                    <a:pt x="1056" y="1863"/>
                  </a:lnTo>
                  <a:close/>
                  <a:moveTo>
                    <a:pt x="1255" y="1444"/>
                  </a:moveTo>
                  <a:lnTo>
                    <a:pt x="1255" y="1444"/>
                  </a:lnTo>
                  <a:lnTo>
                    <a:pt x="1255" y="1444"/>
                  </a:lnTo>
                  <a:lnTo>
                    <a:pt x="1255" y="1444"/>
                  </a:lnTo>
                  <a:close/>
                  <a:moveTo>
                    <a:pt x="514" y="518"/>
                  </a:moveTo>
                  <a:lnTo>
                    <a:pt x="514" y="518"/>
                  </a:lnTo>
                  <a:lnTo>
                    <a:pt x="514" y="516"/>
                  </a:lnTo>
                  <a:lnTo>
                    <a:pt x="516" y="514"/>
                  </a:lnTo>
                  <a:lnTo>
                    <a:pt x="516" y="511"/>
                  </a:lnTo>
                  <a:lnTo>
                    <a:pt x="516" y="509"/>
                  </a:lnTo>
                  <a:lnTo>
                    <a:pt x="514" y="507"/>
                  </a:lnTo>
                  <a:lnTo>
                    <a:pt x="509" y="507"/>
                  </a:lnTo>
                  <a:lnTo>
                    <a:pt x="507" y="514"/>
                  </a:lnTo>
                  <a:lnTo>
                    <a:pt x="507" y="521"/>
                  </a:lnTo>
                  <a:lnTo>
                    <a:pt x="512" y="518"/>
                  </a:lnTo>
                  <a:lnTo>
                    <a:pt x="514" y="518"/>
                  </a:lnTo>
                  <a:close/>
                  <a:moveTo>
                    <a:pt x="890" y="1335"/>
                  </a:moveTo>
                  <a:lnTo>
                    <a:pt x="890" y="1335"/>
                  </a:lnTo>
                  <a:lnTo>
                    <a:pt x="890" y="1335"/>
                  </a:lnTo>
                  <a:lnTo>
                    <a:pt x="890" y="1335"/>
                  </a:lnTo>
                  <a:close/>
                  <a:moveTo>
                    <a:pt x="1009" y="1908"/>
                  </a:moveTo>
                  <a:lnTo>
                    <a:pt x="1009" y="1908"/>
                  </a:lnTo>
                  <a:lnTo>
                    <a:pt x="1009" y="1908"/>
                  </a:lnTo>
                  <a:lnTo>
                    <a:pt x="1009" y="1908"/>
                  </a:lnTo>
                  <a:close/>
                  <a:moveTo>
                    <a:pt x="758" y="1423"/>
                  </a:moveTo>
                  <a:lnTo>
                    <a:pt x="758" y="1423"/>
                  </a:lnTo>
                  <a:lnTo>
                    <a:pt x="758" y="1423"/>
                  </a:lnTo>
                  <a:lnTo>
                    <a:pt x="758" y="1423"/>
                  </a:lnTo>
                  <a:close/>
                  <a:moveTo>
                    <a:pt x="632" y="1250"/>
                  </a:moveTo>
                  <a:lnTo>
                    <a:pt x="630" y="1252"/>
                  </a:lnTo>
                  <a:lnTo>
                    <a:pt x="630" y="1252"/>
                  </a:lnTo>
                  <a:lnTo>
                    <a:pt x="630" y="1255"/>
                  </a:lnTo>
                  <a:lnTo>
                    <a:pt x="630" y="1255"/>
                  </a:lnTo>
                  <a:lnTo>
                    <a:pt x="632" y="1257"/>
                  </a:lnTo>
                  <a:lnTo>
                    <a:pt x="632" y="1257"/>
                  </a:lnTo>
                  <a:lnTo>
                    <a:pt x="635" y="1257"/>
                  </a:lnTo>
                  <a:lnTo>
                    <a:pt x="635" y="1252"/>
                  </a:lnTo>
                  <a:lnTo>
                    <a:pt x="635" y="1252"/>
                  </a:lnTo>
                  <a:lnTo>
                    <a:pt x="632" y="1250"/>
                  </a:lnTo>
                  <a:close/>
                  <a:moveTo>
                    <a:pt x="325" y="1385"/>
                  </a:moveTo>
                  <a:lnTo>
                    <a:pt x="320" y="1387"/>
                  </a:lnTo>
                  <a:lnTo>
                    <a:pt x="320" y="1387"/>
                  </a:lnTo>
                  <a:lnTo>
                    <a:pt x="320" y="1389"/>
                  </a:lnTo>
                  <a:lnTo>
                    <a:pt x="320" y="1389"/>
                  </a:lnTo>
                  <a:lnTo>
                    <a:pt x="325" y="1387"/>
                  </a:lnTo>
                  <a:lnTo>
                    <a:pt x="327" y="1387"/>
                  </a:lnTo>
                  <a:lnTo>
                    <a:pt x="327" y="1387"/>
                  </a:lnTo>
                  <a:lnTo>
                    <a:pt x="329" y="1382"/>
                  </a:lnTo>
                  <a:lnTo>
                    <a:pt x="329" y="1382"/>
                  </a:lnTo>
                  <a:lnTo>
                    <a:pt x="329" y="1382"/>
                  </a:lnTo>
                  <a:lnTo>
                    <a:pt x="329" y="1382"/>
                  </a:lnTo>
                  <a:lnTo>
                    <a:pt x="329" y="1382"/>
                  </a:lnTo>
                  <a:lnTo>
                    <a:pt x="329" y="1382"/>
                  </a:lnTo>
                  <a:lnTo>
                    <a:pt x="325" y="1385"/>
                  </a:lnTo>
                  <a:close/>
                  <a:moveTo>
                    <a:pt x="462" y="783"/>
                  </a:moveTo>
                  <a:lnTo>
                    <a:pt x="469" y="786"/>
                  </a:lnTo>
                  <a:lnTo>
                    <a:pt x="471" y="786"/>
                  </a:lnTo>
                  <a:lnTo>
                    <a:pt x="474" y="783"/>
                  </a:lnTo>
                  <a:lnTo>
                    <a:pt x="474" y="783"/>
                  </a:lnTo>
                  <a:lnTo>
                    <a:pt x="474" y="781"/>
                  </a:lnTo>
                  <a:lnTo>
                    <a:pt x="474" y="781"/>
                  </a:lnTo>
                  <a:lnTo>
                    <a:pt x="474" y="781"/>
                  </a:lnTo>
                  <a:lnTo>
                    <a:pt x="476" y="779"/>
                  </a:lnTo>
                  <a:lnTo>
                    <a:pt x="476" y="779"/>
                  </a:lnTo>
                  <a:lnTo>
                    <a:pt x="483" y="776"/>
                  </a:lnTo>
                  <a:lnTo>
                    <a:pt x="486" y="776"/>
                  </a:lnTo>
                  <a:lnTo>
                    <a:pt x="483" y="774"/>
                  </a:lnTo>
                  <a:lnTo>
                    <a:pt x="486" y="776"/>
                  </a:lnTo>
                  <a:lnTo>
                    <a:pt x="486" y="774"/>
                  </a:lnTo>
                  <a:lnTo>
                    <a:pt x="486" y="774"/>
                  </a:lnTo>
                  <a:lnTo>
                    <a:pt x="486" y="774"/>
                  </a:lnTo>
                  <a:lnTo>
                    <a:pt x="486" y="774"/>
                  </a:lnTo>
                  <a:lnTo>
                    <a:pt x="488" y="772"/>
                  </a:lnTo>
                  <a:lnTo>
                    <a:pt x="488" y="772"/>
                  </a:lnTo>
                  <a:lnTo>
                    <a:pt x="488" y="772"/>
                  </a:lnTo>
                  <a:lnTo>
                    <a:pt x="490" y="769"/>
                  </a:lnTo>
                  <a:lnTo>
                    <a:pt x="495" y="772"/>
                  </a:lnTo>
                  <a:lnTo>
                    <a:pt x="495" y="774"/>
                  </a:lnTo>
                  <a:lnTo>
                    <a:pt x="495" y="776"/>
                  </a:lnTo>
                  <a:lnTo>
                    <a:pt x="497" y="779"/>
                  </a:lnTo>
                  <a:lnTo>
                    <a:pt x="490" y="776"/>
                  </a:lnTo>
                  <a:lnTo>
                    <a:pt x="490" y="776"/>
                  </a:lnTo>
                  <a:lnTo>
                    <a:pt x="495" y="781"/>
                  </a:lnTo>
                  <a:lnTo>
                    <a:pt x="495" y="781"/>
                  </a:lnTo>
                  <a:lnTo>
                    <a:pt x="495" y="783"/>
                  </a:lnTo>
                  <a:lnTo>
                    <a:pt x="497" y="783"/>
                  </a:lnTo>
                  <a:lnTo>
                    <a:pt x="497" y="783"/>
                  </a:lnTo>
                  <a:lnTo>
                    <a:pt x="507" y="783"/>
                  </a:lnTo>
                  <a:lnTo>
                    <a:pt x="509" y="783"/>
                  </a:lnTo>
                  <a:lnTo>
                    <a:pt x="509" y="783"/>
                  </a:lnTo>
                  <a:lnTo>
                    <a:pt x="509" y="783"/>
                  </a:lnTo>
                  <a:lnTo>
                    <a:pt x="509" y="783"/>
                  </a:lnTo>
                  <a:lnTo>
                    <a:pt x="507" y="783"/>
                  </a:lnTo>
                  <a:lnTo>
                    <a:pt x="509" y="781"/>
                  </a:lnTo>
                  <a:lnTo>
                    <a:pt x="509" y="781"/>
                  </a:lnTo>
                  <a:lnTo>
                    <a:pt x="509" y="779"/>
                  </a:lnTo>
                  <a:lnTo>
                    <a:pt x="509" y="779"/>
                  </a:lnTo>
                  <a:lnTo>
                    <a:pt x="509" y="779"/>
                  </a:lnTo>
                  <a:lnTo>
                    <a:pt x="509" y="776"/>
                  </a:lnTo>
                  <a:lnTo>
                    <a:pt x="509" y="776"/>
                  </a:lnTo>
                  <a:lnTo>
                    <a:pt x="512" y="776"/>
                  </a:lnTo>
                  <a:lnTo>
                    <a:pt x="512" y="776"/>
                  </a:lnTo>
                  <a:lnTo>
                    <a:pt x="512" y="779"/>
                  </a:lnTo>
                  <a:lnTo>
                    <a:pt x="512" y="779"/>
                  </a:lnTo>
                  <a:lnTo>
                    <a:pt x="512" y="779"/>
                  </a:lnTo>
                  <a:lnTo>
                    <a:pt x="512" y="779"/>
                  </a:lnTo>
                  <a:lnTo>
                    <a:pt x="514" y="779"/>
                  </a:lnTo>
                  <a:lnTo>
                    <a:pt x="514" y="776"/>
                  </a:lnTo>
                  <a:lnTo>
                    <a:pt x="516" y="774"/>
                  </a:lnTo>
                  <a:lnTo>
                    <a:pt x="516" y="774"/>
                  </a:lnTo>
                  <a:lnTo>
                    <a:pt x="516" y="772"/>
                  </a:lnTo>
                  <a:lnTo>
                    <a:pt x="516" y="772"/>
                  </a:lnTo>
                  <a:lnTo>
                    <a:pt x="516" y="772"/>
                  </a:lnTo>
                  <a:lnTo>
                    <a:pt x="516" y="772"/>
                  </a:lnTo>
                  <a:lnTo>
                    <a:pt x="516" y="769"/>
                  </a:lnTo>
                  <a:lnTo>
                    <a:pt x="516" y="769"/>
                  </a:lnTo>
                  <a:lnTo>
                    <a:pt x="516" y="772"/>
                  </a:lnTo>
                  <a:lnTo>
                    <a:pt x="516" y="772"/>
                  </a:lnTo>
                  <a:lnTo>
                    <a:pt x="516" y="774"/>
                  </a:lnTo>
                  <a:lnTo>
                    <a:pt x="516" y="776"/>
                  </a:lnTo>
                  <a:lnTo>
                    <a:pt x="516" y="776"/>
                  </a:lnTo>
                  <a:lnTo>
                    <a:pt x="516" y="776"/>
                  </a:lnTo>
                  <a:lnTo>
                    <a:pt x="516" y="779"/>
                  </a:lnTo>
                  <a:lnTo>
                    <a:pt x="516" y="779"/>
                  </a:lnTo>
                  <a:lnTo>
                    <a:pt x="516" y="781"/>
                  </a:lnTo>
                  <a:lnTo>
                    <a:pt x="521" y="783"/>
                  </a:lnTo>
                  <a:lnTo>
                    <a:pt x="526" y="786"/>
                  </a:lnTo>
                  <a:lnTo>
                    <a:pt x="526" y="788"/>
                  </a:lnTo>
                  <a:lnTo>
                    <a:pt x="533" y="788"/>
                  </a:lnTo>
                  <a:lnTo>
                    <a:pt x="538" y="783"/>
                  </a:lnTo>
                  <a:lnTo>
                    <a:pt x="538" y="783"/>
                  </a:lnTo>
                  <a:lnTo>
                    <a:pt x="538" y="781"/>
                  </a:lnTo>
                  <a:lnTo>
                    <a:pt x="538" y="781"/>
                  </a:lnTo>
                  <a:lnTo>
                    <a:pt x="538" y="781"/>
                  </a:lnTo>
                  <a:lnTo>
                    <a:pt x="540" y="781"/>
                  </a:lnTo>
                  <a:lnTo>
                    <a:pt x="557" y="779"/>
                  </a:lnTo>
                  <a:lnTo>
                    <a:pt x="559" y="779"/>
                  </a:lnTo>
                  <a:lnTo>
                    <a:pt x="559" y="776"/>
                  </a:lnTo>
                  <a:lnTo>
                    <a:pt x="557" y="776"/>
                  </a:lnTo>
                  <a:lnTo>
                    <a:pt x="557" y="776"/>
                  </a:lnTo>
                  <a:lnTo>
                    <a:pt x="557" y="774"/>
                  </a:lnTo>
                  <a:lnTo>
                    <a:pt x="557" y="774"/>
                  </a:lnTo>
                  <a:lnTo>
                    <a:pt x="557" y="774"/>
                  </a:lnTo>
                  <a:lnTo>
                    <a:pt x="557" y="772"/>
                  </a:lnTo>
                  <a:lnTo>
                    <a:pt x="559" y="772"/>
                  </a:lnTo>
                  <a:lnTo>
                    <a:pt x="561" y="772"/>
                  </a:lnTo>
                  <a:lnTo>
                    <a:pt x="561" y="769"/>
                  </a:lnTo>
                  <a:lnTo>
                    <a:pt x="561" y="769"/>
                  </a:lnTo>
                  <a:lnTo>
                    <a:pt x="561" y="769"/>
                  </a:lnTo>
                  <a:lnTo>
                    <a:pt x="564" y="767"/>
                  </a:lnTo>
                  <a:lnTo>
                    <a:pt x="561" y="765"/>
                  </a:lnTo>
                  <a:lnTo>
                    <a:pt x="561" y="765"/>
                  </a:lnTo>
                  <a:lnTo>
                    <a:pt x="561" y="760"/>
                  </a:lnTo>
                  <a:lnTo>
                    <a:pt x="561" y="760"/>
                  </a:lnTo>
                  <a:lnTo>
                    <a:pt x="564" y="760"/>
                  </a:lnTo>
                  <a:lnTo>
                    <a:pt x="564" y="757"/>
                  </a:lnTo>
                  <a:lnTo>
                    <a:pt x="566" y="757"/>
                  </a:lnTo>
                  <a:lnTo>
                    <a:pt x="566" y="755"/>
                  </a:lnTo>
                  <a:lnTo>
                    <a:pt x="566" y="755"/>
                  </a:lnTo>
                  <a:lnTo>
                    <a:pt x="568" y="755"/>
                  </a:lnTo>
                  <a:lnTo>
                    <a:pt x="568" y="753"/>
                  </a:lnTo>
                  <a:lnTo>
                    <a:pt x="568" y="753"/>
                  </a:lnTo>
                  <a:lnTo>
                    <a:pt x="568" y="753"/>
                  </a:lnTo>
                  <a:lnTo>
                    <a:pt x="568" y="750"/>
                  </a:lnTo>
                  <a:lnTo>
                    <a:pt x="568" y="750"/>
                  </a:lnTo>
                  <a:lnTo>
                    <a:pt x="568" y="750"/>
                  </a:lnTo>
                  <a:lnTo>
                    <a:pt x="568" y="748"/>
                  </a:lnTo>
                  <a:lnTo>
                    <a:pt x="568" y="748"/>
                  </a:lnTo>
                  <a:lnTo>
                    <a:pt x="568" y="746"/>
                  </a:lnTo>
                  <a:lnTo>
                    <a:pt x="571" y="746"/>
                  </a:lnTo>
                  <a:lnTo>
                    <a:pt x="571" y="743"/>
                  </a:lnTo>
                  <a:lnTo>
                    <a:pt x="571" y="743"/>
                  </a:lnTo>
                  <a:lnTo>
                    <a:pt x="571" y="743"/>
                  </a:lnTo>
                  <a:lnTo>
                    <a:pt x="568" y="741"/>
                  </a:lnTo>
                  <a:lnTo>
                    <a:pt x="568" y="741"/>
                  </a:lnTo>
                  <a:lnTo>
                    <a:pt x="568" y="741"/>
                  </a:lnTo>
                  <a:lnTo>
                    <a:pt x="568" y="741"/>
                  </a:lnTo>
                  <a:lnTo>
                    <a:pt x="571" y="741"/>
                  </a:lnTo>
                  <a:lnTo>
                    <a:pt x="568" y="739"/>
                  </a:lnTo>
                  <a:lnTo>
                    <a:pt x="568" y="739"/>
                  </a:lnTo>
                  <a:lnTo>
                    <a:pt x="568" y="739"/>
                  </a:lnTo>
                  <a:lnTo>
                    <a:pt x="568" y="739"/>
                  </a:lnTo>
                  <a:lnTo>
                    <a:pt x="571" y="736"/>
                  </a:lnTo>
                  <a:lnTo>
                    <a:pt x="573" y="736"/>
                  </a:lnTo>
                  <a:lnTo>
                    <a:pt x="573" y="736"/>
                  </a:lnTo>
                  <a:lnTo>
                    <a:pt x="573" y="736"/>
                  </a:lnTo>
                  <a:lnTo>
                    <a:pt x="576" y="734"/>
                  </a:lnTo>
                  <a:lnTo>
                    <a:pt x="576" y="731"/>
                  </a:lnTo>
                  <a:lnTo>
                    <a:pt x="576" y="731"/>
                  </a:lnTo>
                  <a:lnTo>
                    <a:pt x="576" y="729"/>
                  </a:lnTo>
                  <a:lnTo>
                    <a:pt x="576" y="729"/>
                  </a:lnTo>
                  <a:lnTo>
                    <a:pt x="578" y="729"/>
                  </a:lnTo>
                  <a:lnTo>
                    <a:pt x="578" y="727"/>
                  </a:lnTo>
                  <a:lnTo>
                    <a:pt x="578" y="727"/>
                  </a:lnTo>
                  <a:lnTo>
                    <a:pt x="578" y="727"/>
                  </a:lnTo>
                  <a:lnTo>
                    <a:pt x="578" y="727"/>
                  </a:lnTo>
                  <a:lnTo>
                    <a:pt x="578" y="724"/>
                  </a:lnTo>
                  <a:lnTo>
                    <a:pt x="578" y="722"/>
                  </a:lnTo>
                  <a:lnTo>
                    <a:pt x="578" y="722"/>
                  </a:lnTo>
                  <a:lnTo>
                    <a:pt x="576" y="720"/>
                  </a:lnTo>
                  <a:lnTo>
                    <a:pt x="578" y="720"/>
                  </a:lnTo>
                  <a:lnTo>
                    <a:pt x="578" y="717"/>
                  </a:lnTo>
                  <a:lnTo>
                    <a:pt x="578" y="715"/>
                  </a:lnTo>
                  <a:lnTo>
                    <a:pt x="578" y="712"/>
                  </a:lnTo>
                  <a:lnTo>
                    <a:pt x="578" y="710"/>
                  </a:lnTo>
                  <a:lnTo>
                    <a:pt x="576" y="708"/>
                  </a:lnTo>
                  <a:lnTo>
                    <a:pt x="576" y="703"/>
                  </a:lnTo>
                  <a:lnTo>
                    <a:pt x="571" y="698"/>
                  </a:lnTo>
                  <a:lnTo>
                    <a:pt x="559" y="691"/>
                  </a:lnTo>
                  <a:lnTo>
                    <a:pt x="554" y="689"/>
                  </a:lnTo>
                  <a:lnTo>
                    <a:pt x="552" y="689"/>
                  </a:lnTo>
                  <a:lnTo>
                    <a:pt x="552" y="691"/>
                  </a:lnTo>
                  <a:lnTo>
                    <a:pt x="552" y="694"/>
                  </a:lnTo>
                  <a:lnTo>
                    <a:pt x="549" y="694"/>
                  </a:lnTo>
                  <a:lnTo>
                    <a:pt x="547" y="696"/>
                  </a:lnTo>
                  <a:lnTo>
                    <a:pt x="547" y="698"/>
                  </a:lnTo>
                  <a:lnTo>
                    <a:pt x="545" y="701"/>
                  </a:lnTo>
                  <a:lnTo>
                    <a:pt x="545" y="701"/>
                  </a:lnTo>
                  <a:lnTo>
                    <a:pt x="545" y="703"/>
                  </a:lnTo>
                  <a:lnTo>
                    <a:pt x="545" y="705"/>
                  </a:lnTo>
                  <a:lnTo>
                    <a:pt x="545" y="708"/>
                  </a:lnTo>
                  <a:lnTo>
                    <a:pt x="545" y="708"/>
                  </a:lnTo>
                  <a:lnTo>
                    <a:pt x="545" y="710"/>
                  </a:lnTo>
                  <a:lnTo>
                    <a:pt x="549" y="710"/>
                  </a:lnTo>
                  <a:lnTo>
                    <a:pt x="549" y="712"/>
                  </a:lnTo>
                  <a:lnTo>
                    <a:pt x="547" y="712"/>
                  </a:lnTo>
                  <a:lnTo>
                    <a:pt x="545" y="712"/>
                  </a:lnTo>
                  <a:lnTo>
                    <a:pt x="545" y="715"/>
                  </a:lnTo>
                  <a:lnTo>
                    <a:pt x="545" y="715"/>
                  </a:lnTo>
                  <a:lnTo>
                    <a:pt x="545" y="717"/>
                  </a:lnTo>
                  <a:lnTo>
                    <a:pt x="542" y="717"/>
                  </a:lnTo>
                  <a:lnTo>
                    <a:pt x="542" y="720"/>
                  </a:lnTo>
                  <a:lnTo>
                    <a:pt x="542" y="720"/>
                  </a:lnTo>
                  <a:lnTo>
                    <a:pt x="542" y="720"/>
                  </a:lnTo>
                  <a:lnTo>
                    <a:pt x="542" y="722"/>
                  </a:lnTo>
                  <a:lnTo>
                    <a:pt x="542" y="722"/>
                  </a:lnTo>
                  <a:lnTo>
                    <a:pt x="542" y="722"/>
                  </a:lnTo>
                  <a:lnTo>
                    <a:pt x="542" y="724"/>
                  </a:lnTo>
                  <a:lnTo>
                    <a:pt x="542" y="724"/>
                  </a:lnTo>
                  <a:lnTo>
                    <a:pt x="542" y="724"/>
                  </a:lnTo>
                  <a:lnTo>
                    <a:pt x="542" y="724"/>
                  </a:lnTo>
                  <a:lnTo>
                    <a:pt x="542" y="722"/>
                  </a:lnTo>
                  <a:lnTo>
                    <a:pt x="542" y="722"/>
                  </a:lnTo>
                  <a:lnTo>
                    <a:pt x="542" y="720"/>
                  </a:lnTo>
                  <a:lnTo>
                    <a:pt x="542" y="717"/>
                  </a:lnTo>
                  <a:lnTo>
                    <a:pt x="542" y="715"/>
                  </a:lnTo>
                  <a:lnTo>
                    <a:pt x="540" y="715"/>
                  </a:lnTo>
                  <a:lnTo>
                    <a:pt x="540" y="715"/>
                  </a:lnTo>
                  <a:lnTo>
                    <a:pt x="540" y="712"/>
                  </a:lnTo>
                  <a:lnTo>
                    <a:pt x="542" y="712"/>
                  </a:lnTo>
                  <a:lnTo>
                    <a:pt x="542" y="712"/>
                  </a:lnTo>
                  <a:lnTo>
                    <a:pt x="542" y="712"/>
                  </a:lnTo>
                  <a:lnTo>
                    <a:pt x="542" y="710"/>
                  </a:lnTo>
                  <a:lnTo>
                    <a:pt x="540" y="710"/>
                  </a:lnTo>
                  <a:lnTo>
                    <a:pt x="540" y="710"/>
                  </a:lnTo>
                  <a:lnTo>
                    <a:pt x="540" y="708"/>
                  </a:lnTo>
                  <a:lnTo>
                    <a:pt x="540" y="708"/>
                  </a:lnTo>
                  <a:lnTo>
                    <a:pt x="540" y="705"/>
                  </a:lnTo>
                  <a:lnTo>
                    <a:pt x="540" y="705"/>
                  </a:lnTo>
                  <a:lnTo>
                    <a:pt x="540" y="705"/>
                  </a:lnTo>
                  <a:lnTo>
                    <a:pt x="542" y="703"/>
                  </a:lnTo>
                  <a:lnTo>
                    <a:pt x="540" y="703"/>
                  </a:lnTo>
                  <a:lnTo>
                    <a:pt x="540" y="703"/>
                  </a:lnTo>
                  <a:lnTo>
                    <a:pt x="538" y="701"/>
                  </a:lnTo>
                  <a:lnTo>
                    <a:pt x="535" y="701"/>
                  </a:lnTo>
                  <a:lnTo>
                    <a:pt x="535" y="701"/>
                  </a:lnTo>
                  <a:lnTo>
                    <a:pt x="526" y="703"/>
                  </a:lnTo>
                  <a:lnTo>
                    <a:pt x="526" y="703"/>
                  </a:lnTo>
                  <a:lnTo>
                    <a:pt x="526" y="703"/>
                  </a:lnTo>
                  <a:lnTo>
                    <a:pt x="523" y="708"/>
                  </a:lnTo>
                  <a:lnTo>
                    <a:pt x="521" y="708"/>
                  </a:lnTo>
                  <a:lnTo>
                    <a:pt x="521" y="710"/>
                  </a:lnTo>
                  <a:lnTo>
                    <a:pt x="519" y="710"/>
                  </a:lnTo>
                  <a:lnTo>
                    <a:pt x="519" y="710"/>
                  </a:lnTo>
                  <a:lnTo>
                    <a:pt x="519" y="710"/>
                  </a:lnTo>
                  <a:lnTo>
                    <a:pt x="519" y="708"/>
                  </a:lnTo>
                  <a:lnTo>
                    <a:pt x="519" y="708"/>
                  </a:lnTo>
                  <a:lnTo>
                    <a:pt x="519" y="705"/>
                  </a:lnTo>
                  <a:lnTo>
                    <a:pt x="521" y="703"/>
                  </a:lnTo>
                  <a:lnTo>
                    <a:pt x="521" y="703"/>
                  </a:lnTo>
                  <a:lnTo>
                    <a:pt x="521" y="703"/>
                  </a:lnTo>
                  <a:lnTo>
                    <a:pt x="521" y="703"/>
                  </a:lnTo>
                  <a:lnTo>
                    <a:pt x="521" y="703"/>
                  </a:lnTo>
                  <a:lnTo>
                    <a:pt x="521" y="703"/>
                  </a:lnTo>
                  <a:lnTo>
                    <a:pt x="523" y="701"/>
                  </a:lnTo>
                  <a:lnTo>
                    <a:pt x="526" y="701"/>
                  </a:lnTo>
                  <a:lnTo>
                    <a:pt x="526" y="701"/>
                  </a:lnTo>
                  <a:lnTo>
                    <a:pt x="526" y="698"/>
                  </a:lnTo>
                  <a:lnTo>
                    <a:pt x="526" y="698"/>
                  </a:lnTo>
                  <a:lnTo>
                    <a:pt x="526" y="698"/>
                  </a:lnTo>
                  <a:lnTo>
                    <a:pt x="528" y="696"/>
                  </a:lnTo>
                  <a:lnTo>
                    <a:pt x="528" y="696"/>
                  </a:lnTo>
                  <a:lnTo>
                    <a:pt x="528" y="696"/>
                  </a:lnTo>
                  <a:lnTo>
                    <a:pt x="528" y="694"/>
                  </a:lnTo>
                  <a:lnTo>
                    <a:pt x="528" y="691"/>
                  </a:lnTo>
                  <a:lnTo>
                    <a:pt x="528" y="691"/>
                  </a:lnTo>
                  <a:lnTo>
                    <a:pt x="528" y="691"/>
                  </a:lnTo>
                  <a:lnTo>
                    <a:pt x="528" y="689"/>
                  </a:lnTo>
                  <a:lnTo>
                    <a:pt x="528" y="689"/>
                  </a:lnTo>
                  <a:lnTo>
                    <a:pt x="526" y="686"/>
                  </a:lnTo>
                  <a:lnTo>
                    <a:pt x="523" y="686"/>
                  </a:lnTo>
                  <a:lnTo>
                    <a:pt x="521" y="686"/>
                  </a:lnTo>
                  <a:lnTo>
                    <a:pt x="519" y="686"/>
                  </a:lnTo>
                  <a:lnTo>
                    <a:pt x="514" y="686"/>
                  </a:lnTo>
                  <a:lnTo>
                    <a:pt x="512" y="686"/>
                  </a:lnTo>
                  <a:lnTo>
                    <a:pt x="512" y="686"/>
                  </a:lnTo>
                  <a:lnTo>
                    <a:pt x="512" y="684"/>
                  </a:lnTo>
                  <a:lnTo>
                    <a:pt x="514" y="684"/>
                  </a:lnTo>
                  <a:lnTo>
                    <a:pt x="514" y="684"/>
                  </a:lnTo>
                  <a:lnTo>
                    <a:pt x="514" y="682"/>
                  </a:lnTo>
                  <a:lnTo>
                    <a:pt x="512" y="682"/>
                  </a:lnTo>
                  <a:lnTo>
                    <a:pt x="512" y="682"/>
                  </a:lnTo>
                  <a:lnTo>
                    <a:pt x="514" y="682"/>
                  </a:lnTo>
                  <a:lnTo>
                    <a:pt x="514" y="679"/>
                  </a:lnTo>
                  <a:lnTo>
                    <a:pt x="514" y="679"/>
                  </a:lnTo>
                  <a:lnTo>
                    <a:pt x="514" y="677"/>
                  </a:lnTo>
                  <a:lnTo>
                    <a:pt x="514" y="677"/>
                  </a:lnTo>
                  <a:lnTo>
                    <a:pt x="516" y="675"/>
                  </a:lnTo>
                  <a:lnTo>
                    <a:pt x="521" y="672"/>
                  </a:lnTo>
                  <a:lnTo>
                    <a:pt x="521" y="672"/>
                  </a:lnTo>
                  <a:lnTo>
                    <a:pt x="519" y="670"/>
                  </a:lnTo>
                  <a:lnTo>
                    <a:pt x="519" y="670"/>
                  </a:lnTo>
                  <a:lnTo>
                    <a:pt x="521" y="668"/>
                  </a:lnTo>
                  <a:lnTo>
                    <a:pt x="521" y="670"/>
                  </a:lnTo>
                  <a:lnTo>
                    <a:pt x="521" y="668"/>
                  </a:lnTo>
                  <a:lnTo>
                    <a:pt x="521" y="668"/>
                  </a:lnTo>
                  <a:lnTo>
                    <a:pt x="521" y="668"/>
                  </a:lnTo>
                  <a:lnTo>
                    <a:pt x="523" y="668"/>
                  </a:lnTo>
                  <a:lnTo>
                    <a:pt x="523" y="668"/>
                  </a:lnTo>
                  <a:lnTo>
                    <a:pt x="521" y="663"/>
                  </a:lnTo>
                  <a:lnTo>
                    <a:pt x="521" y="663"/>
                  </a:lnTo>
                  <a:lnTo>
                    <a:pt x="521" y="660"/>
                  </a:lnTo>
                  <a:lnTo>
                    <a:pt x="521" y="660"/>
                  </a:lnTo>
                  <a:lnTo>
                    <a:pt x="521" y="660"/>
                  </a:lnTo>
                  <a:lnTo>
                    <a:pt x="521" y="660"/>
                  </a:lnTo>
                  <a:lnTo>
                    <a:pt x="521" y="660"/>
                  </a:lnTo>
                  <a:lnTo>
                    <a:pt x="521" y="660"/>
                  </a:lnTo>
                  <a:lnTo>
                    <a:pt x="521" y="660"/>
                  </a:lnTo>
                  <a:lnTo>
                    <a:pt x="521" y="658"/>
                  </a:lnTo>
                  <a:lnTo>
                    <a:pt x="519" y="656"/>
                  </a:lnTo>
                  <a:lnTo>
                    <a:pt x="519" y="656"/>
                  </a:lnTo>
                  <a:lnTo>
                    <a:pt x="516" y="656"/>
                  </a:lnTo>
                  <a:lnTo>
                    <a:pt x="516" y="656"/>
                  </a:lnTo>
                  <a:lnTo>
                    <a:pt x="514" y="656"/>
                  </a:lnTo>
                  <a:lnTo>
                    <a:pt x="514" y="656"/>
                  </a:lnTo>
                  <a:lnTo>
                    <a:pt x="514" y="656"/>
                  </a:lnTo>
                  <a:lnTo>
                    <a:pt x="514" y="653"/>
                  </a:lnTo>
                  <a:lnTo>
                    <a:pt x="514" y="651"/>
                  </a:lnTo>
                  <a:lnTo>
                    <a:pt x="516" y="651"/>
                  </a:lnTo>
                  <a:lnTo>
                    <a:pt x="516" y="651"/>
                  </a:lnTo>
                  <a:lnTo>
                    <a:pt x="516" y="651"/>
                  </a:lnTo>
                  <a:lnTo>
                    <a:pt x="514" y="649"/>
                  </a:lnTo>
                  <a:lnTo>
                    <a:pt x="514" y="649"/>
                  </a:lnTo>
                  <a:lnTo>
                    <a:pt x="514" y="649"/>
                  </a:lnTo>
                  <a:lnTo>
                    <a:pt x="516" y="646"/>
                  </a:lnTo>
                  <a:lnTo>
                    <a:pt x="516" y="646"/>
                  </a:lnTo>
                  <a:lnTo>
                    <a:pt x="516" y="646"/>
                  </a:lnTo>
                  <a:lnTo>
                    <a:pt x="514" y="646"/>
                  </a:lnTo>
                  <a:lnTo>
                    <a:pt x="514" y="646"/>
                  </a:lnTo>
                  <a:lnTo>
                    <a:pt x="514" y="644"/>
                  </a:lnTo>
                  <a:lnTo>
                    <a:pt x="516" y="644"/>
                  </a:lnTo>
                  <a:lnTo>
                    <a:pt x="516" y="644"/>
                  </a:lnTo>
                  <a:lnTo>
                    <a:pt x="516" y="641"/>
                  </a:lnTo>
                  <a:lnTo>
                    <a:pt x="516" y="641"/>
                  </a:lnTo>
                  <a:lnTo>
                    <a:pt x="516" y="641"/>
                  </a:lnTo>
                  <a:lnTo>
                    <a:pt x="514" y="639"/>
                  </a:lnTo>
                  <a:lnTo>
                    <a:pt x="514" y="639"/>
                  </a:lnTo>
                  <a:lnTo>
                    <a:pt x="514" y="639"/>
                  </a:lnTo>
                  <a:lnTo>
                    <a:pt x="514" y="637"/>
                  </a:lnTo>
                  <a:lnTo>
                    <a:pt x="514" y="634"/>
                  </a:lnTo>
                  <a:lnTo>
                    <a:pt x="514" y="634"/>
                  </a:lnTo>
                  <a:lnTo>
                    <a:pt x="516" y="634"/>
                  </a:lnTo>
                  <a:lnTo>
                    <a:pt x="516" y="634"/>
                  </a:lnTo>
                  <a:lnTo>
                    <a:pt x="516" y="634"/>
                  </a:lnTo>
                  <a:lnTo>
                    <a:pt x="519" y="632"/>
                  </a:lnTo>
                  <a:lnTo>
                    <a:pt x="519" y="632"/>
                  </a:lnTo>
                  <a:lnTo>
                    <a:pt x="521" y="630"/>
                  </a:lnTo>
                  <a:lnTo>
                    <a:pt x="521" y="627"/>
                  </a:lnTo>
                  <a:lnTo>
                    <a:pt x="521" y="625"/>
                  </a:lnTo>
                  <a:lnTo>
                    <a:pt x="519" y="625"/>
                  </a:lnTo>
                  <a:lnTo>
                    <a:pt x="516" y="625"/>
                  </a:lnTo>
                  <a:lnTo>
                    <a:pt x="516" y="623"/>
                  </a:lnTo>
                  <a:lnTo>
                    <a:pt x="516" y="623"/>
                  </a:lnTo>
                  <a:lnTo>
                    <a:pt x="516" y="620"/>
                  </a:lnTo>
                  <a:lnTo>
                    <a:pt x="516" y="620"/>
                  </a:lnTo>
                  <a:lnTo>
                    <a:pt x="516" y="618"/>
                  </a:lnTo>
                  <a:lnTo>
                    <a:pt x="516" y="618"/>
                  </a:lnTo>
                  <a:lnTo>
                    <a:pt x="516" y="615"/>
                  </a:lnTo>
                  <a:lnTo>
                    <a:pt x="516" y="615"/>
                  </a:lnTo>
                  <a:lnTo>
                    <a:pt x="516" y="615"/>
                  </a:lnTo>
                  <a:lnTo>
                    <a:pt x="514" y="615"/>
                  </a:lnTo>
                  <a:lnTo>
                    <a:pt x="514" y="615"/>
                  </a:lnTo>
                  <a:lnTo>
                    <a:pt x="514" y="618"/>
                  </a:lnTo>
                  <a:lnTo>
                    <a:pt x="514" y="618"/>
                  </a:lnTo>
                  <a:lnTo>
                    <a:pt x="512" y="620"/>
                  </a:lnTo>
                  <a:lnTo>
                    <a:pt x="512" y="618"/>
                  </a:lnTo>
                  <a:lnTo>
                    <a:pt x="509" y="618"/>
                  </a:lnTo>
                  <a:lnTo>
                    <a:pt x="507" y="618"/>
                  </a:lnTo>
                  <a:lnTo>
                    <a:pt x="507" y="618"/>
                  </a:lnTo>
                  <a:lnTo>
                    <a:pt x="507" y="618"/>
                  </a:lnTo>
                  <a:lnTo>
                    <a:pt x="505" y="620"/>
                  </a:lnTo>
                  <a:lnTo>
                    <a:pt x="505" y="620"/>
                  </a:lnTo>
                  <a:lnTo>
                    <a:pt x="502" y="620"/>
                  </a:lnTo>
                  <a:lnTo>
                    <a:pt x="502" y="623"/>
                  </a:lnTo>
                  <a:lnTo>
                    <a:pt x="502" y="623"/>
                  </a:lnTo>
                  <a:lnTo>
                    <a:pt x="502" y="623"/>
                  </a:lnTo>
                  <a:lnTo>
                    <a:pt x="502" y="623"/>
                  </a:lnTo>
                  <a:lnTo>
                    <a:pt x="500" y="625"/>
                  </a:lnTo>
                  <a:lnTo>
                    <a:pt x="497" y="625"/>
                  </a:lnTo>
                  <a:lnTo>
                    <a:pt x="497" y="627"/>
                  </a:lnTo>
                  <a:lnTo>
                    <a:pt x="497" y="627"/>
                  </a:lnTo>
                  <a:lnTo>
                    <a:pt x="497" y="630"/>
                  </a:lnTo>
                  <a:lnTo>
                    <a:pt x="495" y="632"/>
                  </a:lnTo>
                  <a:lnTo>
                    <a:pt x="495" y="634"/>
                  </a:lnTo>
                  <a:lnTo>
                    <a:pt x="495" y="632"/>
                  </a:lnTo>
                  <a:lnTo>
                    <a:pt x="493" y="634"/>
                  </a:lnTo>
                  <a:lnTo>
                    <a:pt x="493" y="634"/>
                  </a:lnTo>
                  <a:lnTo>
                    <a:pt x="493" y="637"/>
                  </a:lnTo>
                  <a:lnTo>
                    <a:pt x="493" y="637"/>
                  </a:lnTo>
                  <a:lnTo>
                    <a:pt x="490" y="634"/>
                  </a:lnTo>
                  <a:lnTo>
                    <a:pt x="490" y="637"/>
                  </a:lnTo>
                  <a:lnTo>
                    <a:pt x="490" y="637"/>
                  </a:lnTo>
                  <a:lnTo>
                    <a:pt x="490" y="637"/>
                  </a:lnTo>
                  <a:lnTo>
                    <a:pt x="490" y="639"/>
                  </a:lnTo>
                  <a:lnTo>
                    <a:pt x="488" y="639"/>
                  </a:lnTo>
                  <a:lnTo>
                    <a:pt x="488" y="639"/>
                  </a:lnTo>
                  <a:lnTo>
                    <a:pt x="488" y="639"/>
                  </a:lnTo>
                  <a:lnTo>
                    <a:pt x="488" y="641"/>
                  </a:lnTo>
                  <a:lnTo>
                    <a:pt x="490" y="641"/>
                  </a:lnTo>
                  <a:lnTo>
                    <a:pt x="490" y="641"/>
                  </a:lnTo>
                  <a:lnTo>
                    <a:pt x="488" y="644"/>
                  </a:lnTo>
                  <a:lnTo>
                    <a:pt x="488" y="644"/>
                  </a:lnTo>
                  <a:lnTo>
                    <a:pt x="488" y="644"/>
                  </a:lnTo>
                  <a:lnTo>
                    <a:pt x="486" y="644"/>
                  </a:lnTo>
                  <a:lnTo>
                    <a:pt x="486" y="644"/>
                  </a:lnTo>
                  <a:lnTo>
                    <a:pt x="483" y="644"/>
                  </a:lnTo>
                  <a:lnTo>
                    <a:pt x="483" y="646"/>
                  </a:lnTo>
                  <a:lnTo>
                    <a:pt x="481" y="665"/>
                  </a:lnTo>
                  <a:lnTo>
                    <a:pt x="481" y="668"/>
                  </a:lnTo>
                  <a:lnTo>
                    <a:pt x="481" y="670"/>
                  </a:lnTo>
                  <a:lnTo>
                    <a:pt x="481" y="670"/>
                  </a:lnTo>
                  <a:lnTo>
                    <a:pt x="481" y="670"/>
                  </a:lnTo>
                  <a:lnTo>
                    <a:pt x="483" y="670"/>
                  </a:lnTo>
                  <a:lnTo>
                    <a:pt x="483" y="668"/>
                  </a:lnTo>
                  <a:lnTo>
                    <a:pt x="483" y="668"/>
                  </a:lnTo>
                  <a:lnTo>
                    <a:pt x="483" y="665"/>
                  </a:lnTo>
                  <a:lnTo>
                    <a:pt x="483" y="665"/>
                  </a:lnTo>
                  <a:lnTo>
                    <a:pt x="486" y="668"/>
                  </a:lnTo>
                  <a:lnTo>
                    <a:pt x="486" y="668"/>
                  </a:lnTo>
                  <a:lnTo>
                    <a:pt x="486" y="670"/>
                  </a:lnTo>
                  <a:lnTo>
                    <a:pt x="486" y="670"/>
                  </a:lnTo>
                  <a:lnTo>
                    <a:pt x="486" y="670"/>
                  </a:lnTo>
                  <a:lnTo>
                    <a:pt x="486" y="670"/>
                  </a:lnTo>
                  <a:lnTo>
                    <a:pt x="486" y="670"/>
                  </a:lnTo>
                  <a:lnTo>
                    <a:pt x="490" y="672"/>
                  </a:lnTo>
                  <a:lnTo>
                    <a:pt x="490" y="672"/>
                  </a:lnTo>
                  <a:lnTo>
                    <a:pt x="490" y="672"/>
                  </a:lnTo>
                  <a:lnTo>
                    <a:pt x="490" y="672"/>
                  </a:lnTo>
                  <a:lnTo>
                    <a:pt x="490" y="672"/>
                  </a:lnTo>
                  <a:lnTo>
                    <a:pt x="490" y="675"/>
                  </a:lnTo>
                  <a:lnTo>
                    <a:pt x="490" y="675"/>
                  </a:lnTo>
                  <a:lnTo>
                    <a:pt x="490" y="675"/>
                  </a:lnTo>
                  <a:lnTo>
                    <a:pt x="493" y="677"/>
                  </a:lnTo>
                  <a:lnTo>
                    <a:pt x="493" y="677"/>
                  </a:lnTo>
                  <a:lnTo>
                    <a:pt x="493" y="679"/>
                  </a:lnTo>
                  <a:lnTo>
                    <a:pt x="493" y="679"/>
                  </a:lnTo>
                  <a:lnTo>
                    <a:pt x="493" y="679"/>
                  </a:lnTo>
                  <a:lnTo>
                    <a:pt x="490" y="679"/>
                  </a:lnTo>
                  <a:lnTo>
                    <a:pt x="490" y="682"/>
                  </a:lnTo>
                  <a:lnTo>
                    <a:pt x="490" y="682"/>
                  </a:lnTo>
                  <a:lnTo>
                    <a:pt x="490" y="682"/>
                  </a:lnTo>
                  <a:lnTo>
                    <a:pt x="493" y="682"/>
                  </a:lnTo>
                  <a:lnTo>
                    <a:pt x="493" y="684"/>
                  </a:lnTo>
                  <a:lnTo>
                    <a:pt x="493" y="684"/>
                  </a:lnTo>
                  <a:lnTo>
                    <a:pt x="493" y="684"/>
                  </a:lnTo>
                  <a:lnTo>
                    <a:pt x="490" y="684"/>
                  </a:lnTo>
                  <a:lnTo>
                    <a:pt x="490" y="684"/>
                  </a:lnTo>
                  <a:lnTo>
                    <a:pt x="490" y="684"/>
                  </a:lnTo>
                  <a:lnTo>
                    <a:pt x="490" y="686"/>
                  </a:lnTo>
                  <a:lnTo>
                    <a:pt x="490" y="686"/>
                  </a:lnTo>
                  <a:lnTo>
                    <a:pt x="486" y="689"/>
                  </a:lnTo>
                  <a:lnTo>
                    <a:pt x="486" y="689"/>
                  </a:lnTo>
                  <a:lnTo>
                    <a:pt x="483" y="691"/>
                  </a:lnTo>
                  <a:lnTo>
                    <a:pt x="483" y="691"/>
                  </a:lnTo>
                  <a:lnTo>
                    <a:pt x="476" y="694"/>
                  </a:lnTo>
                  <a:lnTo>
                    <a:pt x="476" y="694"/>
                  </a:lnTo>
                  <a:lnTo>
                    <a:pt x="474" y="696"/>
                  </a:lnTo>
                  <a:lnTo>
                    <a:pt x="476" y="698"/>
                  </a:lnTo>
                  <a:lnTo>
                    <a:pt x="476" y="698"/>
                  </a:lnTo>
                  <a:lnTo>
                    <a:pt x="478" y="698"/>
                  </a:lnTo>
                  <a:lnTo>
                    <a:pt x="478" y="698"/>
                  </a:lnTo>
                  <a:lnTo>
                    <a:pt x="478" y="698"/>
                  </a:lnTo>
                  <a:lnTo>
                    <a:pt x="481" y="698"/>
                  </a:lnTo>
                  <a:lnTo>
                    <a:pt x="481" y="698"/>
                  </a:lnTo>
                  <a:lnTo>
                    <a:pt x="481" y="698"/>
                  </a:lnTo>
                  <a:lnTo>
                    <a:pt x="481" y="698"/>
                  </a:lnTo>
                  <a:lnTo>
                    <a:pt x="483" y="698"/>
                  </a:lnTo>
                  <a:lnTo>
                    <a:pt x="481" y="698"/>
                  </a:lnTo>
                  <a:lnTo>
                    <a:pt x="481" y="701"/>
                  </a:lnTo>
                  <a:lnTo>
                    <a:pt x="481" y="701"/>
                  </a:lnTo>
                  <a:lnTo>
                    <a:pt x="481" y="701"/>
                  </a:lnTo>
                  <a:lnTo>
                    <a:pt x="483" y="701"/>
                  </a:lnTo>
                  <a:lnTo>
                    <a:pt x="481" y="703"/>
                  </a:lnTo>
                  <a:lnTo>
                    <a:pt x="481" y="703"/>
                  </a:lnTo>
                  <a:lnTo>
                    <a:pt x="481" y="703"/>
                  </a:lnTo>
                  <a:lnTo>
                    <a:pt x="488" y="705"/>
                  </a:lnTo>
                  <a:lnTo>
                    <a:pt x="486" y="705"/>
                  </a:lnTo>
                  <a:lnTo>
                    <a:pt x="486" y="705"/>
                  </a:lnTo>
                  <a:lnTo>
                    <a:pt x="486" y="708"/>
                  </a:lnTo>
                  <a:lnTo>
                    <a:pt x="493" y="710"/>
                  </a:lnTo>
                  <a:lnTo>
                    <a:pt x="493" y="712"/>
                  </a:lnTo>
                  <a:lnTo>
                    <a:pt x="493" y="712"/>
                  </a:lnTo>
                  <a:lnTo>
                    <a:pt x="493" y="712"/>
                  </a:lnTo>
                  <a:lnTo>
                    <a:pt x="493" y="712"/>
                  </a:lnTo>
                  <a:lnTo>
                    <a:pt x="495" y="712"/>
                  </a:lnTo>
                  <a:lnTo>
                    <a:pt x="495" y="712"/>
                  </a:lnTo>
                  <a:lnTo>
                    <a:pt x="495" y="715"/>
                  </a:lnTo>
                  <a:lnTo>
                    <a:pt x="495" y="715"/>
                  </a:lnTo>
                  <a:lnTo>
                    <a:pt x="497" y="715"/>
                  </a:lnTo>
                  <a:lnTo>
                    <a:pt x="497" y="717"/>
                  </a:lnTo>
                  <a:lnTo>
                    <a:pt x="497" y="717"/>
                  </a:lnTo>
                  <a:lnTo>
                    <a:pt x="497" y="717"/>
                  </a:lnTo>
                  <a:lnTo>
                    <a:pt x="495" y="717"/>
                  </a:lnTo>
                  <a:lnTo>
                    <a:pt x="495" y="717"/>
                  </a:lnTo>
                  <a:lnTo>
                    <a:pt x="495" y="717"/>
                  </a:lnTo>
                  <a:lnTo>
                    <a:pt x="495" y="717"/>
                  </a:lnTo>
                  <a:lnTo>
                    <a:pt x="497" y="717"/>
                  </a:lnTo>
                  <a:lnTo>
                    <a:pt x="497" y="722"/>
                  </a:lnTo>
                  <a:lnTo>
                    <a:pt x="497" y="722"/>
                  </a:lnTo>
                  <a:lnTo>
                    <a:pt x="495" y="724"/>
                  </a:lnTo>
                  <a:lnTo>
                    <a:pt x="495" y="724"/>
                  </a:lnTo>
                  <a:lnTo>
                    <a:pt x="495" y="727"/>
                  </a:lnTo>
                  <a:lnTo>
                    <a:pt x="495" y="727"/>
                  </a:lnTo>
                  <a:lnTo>
                    <a:pt x="495" y="727"/>
                  </a:lnTo>
                  <a:lnTo>
                    <a:pt x="497" y="727"/>
                  </a:lnTo>
                  <a:lnTo>
                    <a:pt x="495" y="727"/>
                  </a:lnTo>
                  <a:lnTo>
                    <a:pt x="495" y="727"/>
                  </a:lnTo>
                  <a:lnTo>
                    <a:pt x="493" y="727"/>
                  </a:lnTo>
                  <a:lnTo>
                    <a:pt x="493" y="727"/>
                  </a:lnTo>
                  <a:lnTo>
                    <a:pt x="493" y="729"/>
                  </a:lnTo>
                  <a:lnTo>
                    <a:pt x="493" y="729"/>
                  </a:lnTo>
                  <a:lnTo>
                    <a:pt x="495" y="729"/>
                  </a:lnTo>
                  <a:lnTo>
                    <a:pt x="495" y="734"/>
                  </a:lnTo>
                  <a:lnTo>
                    <a:pt x="495" y="734"/>
                  </a:lnTo>
                  <a:lnTo>
                    <a:pt x="493" y="734"/>
                  </a:lnTo>
                  <a:lnTo>
                    <a:pt x="493" y="734"/>
                  </a:lnTo>
                  <a:lnTo>
                    <a:pt x="490" y="731"/>
                  </a:lnTo>
                  <a:lnTo>
                    <a:pt x="469" y="724"/>
                  </a:lnTo>
                  <a:lnTo>
                    <a:pt x="467" y="741"/>
                  </a:lnTo>
                  <a:lnTo>
                    <a:pt x="464" y="760"/>
                  </a:lnTo>
                  <a:lnTo>
                    <a:pt x="460" y="779"/>
                  </a:lnTo>
                  <a:lnTo>
                    <a:pt x="460" y="786"/>
                  </a:lnTo>
                  <a:lnTo>
                    <a:pt x="460" y="786"/>
                  </a:lnTo>
                  <a:lnTo>
                    <a:pt x="462" y="783"/>
                  </a:lnTo>
                  <a:close/>
                  <a:moveTo>
                    <a:pt x="341" y="1335"/>
                  </a:moveTo>
                  <a:lnTo>
                    <a:pt x="341" y="1335"/>
                  </a:lnTo>
                  <a:lnTo>
                    <a:pt x="341" y="1335"/>
                  </a:lnTo>
                  <a:lnTo>
                    <a:pt x="341" y="1333"/>
                  </a:lnTo>
                  <a:lnTo>
                    <a:pt x="341" y="1330"/>
                  </a:lnTo>
                  <a:lnTo>
                    <a:pt x="339" y="1330"/>
                  </a:lnTo>
                  <a:lnTo>
                    <a:pt x="339" y="1330"/>
                  </a:lnTo>
                  <a:lnTo>
                    <a:pt x="332" y="1333"/>
                  </a:lnTo>
                  <a:lnTo>
                    <a:pt x="329" y="1333"/>
                  </a:lnTo>
                  <a:lnTo>
                    <a:pt x="329" y="1335"/>
                  </a:lnTo>
                  <a:lnTo>
                    <a:pt x="329" y="1335"/>
                  </a:lnTo>
                  <a:lnTo>
                    <a:pt x="334" y="1337"/>
                  </a:lnTo>
                  <a:lnTo>
                    <a:pt x="341" y="1335"/>
                  </a:lnTo>
                  <a:close/>
                  <a:moveTo>
                    <a:pt x="396" y="1392"/>
                  </a:moveTo>
                  <a:lnTo>
                    <a:pt x="396" y="1389"/>
                  </a:lnTo>
                  <a:lnTo>
                    <a:pt x="393" y="1389"/>
                  </a:lnTo>
                  <a:lnTo>
                    <a:pt x="393" y="1387"/>
                  </a:lnTo>
                  <a:lnTo>
                    <a:pt x="393" y="1387"/>
                  </a:lnTo>
                  <a:lnTo>
                    <a:pt x="393" y="1387"/>
                  </a:lnTo>
                  <a:lnTo>
                    <a:pt x="391" y="1389"/>
                  </a:lnTo>
                  <a:lnTo>
                    <a:pt x="391" y="1389"/>
                  </a:lnTo>
                  <a:lnTo>
                    <a:pt x="391" y="1387"/>
                  </a:lnTo>
                  <a:lnTo>
                    <a:pt x="389" y="1387"/>
                  </a:lnTo>
                  <a:lnTo>
                    <a:pt x="389" y="1389"/>
                  </a:lnTo>
                  <a:lnTo>
                    <a:pt x="391" y="1389"/>
                  </a:lnTo>
                  <a:lnTo>
                    <a:pt x="386" y="1387"/>
                  </a:lnTo>
                  <a:lnTo>
                    <a:pt x="386" y="1385"/>
                  </a:lnTo>
                  <a:lnTo>
                    <a:pt x="386" y="1389"/>
                  </a:lnTo>
                  <a:lnTo>
                    <a:pt x="386" y="1392"/>
                  </a:lnTo>
                  <a:lnTo>
                    <a:pt x="393" y="1397"/>
                  </a:lnTo>
                  <a:lnTo>
                    <a:pt x="393" y="1399"/>
                  </a:lnTo>
                  <a:lnTo>
                    <a:pt x="396" y="1397"/>
                  </a:lnTo>
                  <a:lnTo>
                    <a:pt x="396" y="1397"/>
                  </a:lnTo>
                  <a:lnTo>
                    <a:pt x="396" y="1394"/>
                  </a:lnTo>
                  <a:lnTo>
                    <a:pt x="393" y="1394"/>
                  </a:lnTo>
                  <a:lnTo>
                    <a:pt x="396" y="1392"/>
                  </a:lnTo>
                  <a:lnTo>
                    <a:pt x="396" y="1392"/>
                  </a:lnTo>
                  <a:close/>
                  <a:moveTo>
                    <a:pt x="552" y="1356"/>
                  </a:moveTo>
                  <a:lnTo>
                    <a:pt x="549" y="1354"/>
                  </a:lnTo>
                  <a:lnTo>
                    <a:pt x="549" y="1354"/>
                  </a:lnTo>
                  <a:lnTo>
                    <a:pt x="547" y="1352"/>
                  </a:lnTo>
                  <a:lnTo>
                    <a:pt x="545" y="1349"/>
                  </a:lnTo>
                  <a:lnTo>
                    <a:pt x="545" y="1349"/>
                  </a:lnTo>
                  <a:lnTo>
                    <a:pt x="538" y="1347"/>
                  </a:lnTo>
                  <a:lnTo>
                    <a:pt x="535" y="1349"/>
                  </a:lnTo>
                  <a:lnTo>
                    <a:pt x="531" y="1352"/>
                  </a:lnTo>
                  <a:lnTo>
                    <a:pt x="531" y="1352"/>
                  </a:lnTo>
                  <a:lnTo>
                    <a:pt x="533" y="1352"/>
                  </a:lnTo>
                  <a:lnTo>
                    <a:pt x="533" y="1354"/>
                  </a:lnTo>
                  <a:lnTo>
                    <a:pt x="535" y="1359"/>
                  </a:lnTo>
                  <a:lnTo>
                    <a:pt x="538" y="1361"/>
                  </a:lnTo>
                  <a:lnTo>
                    <a:pt x="540" y="1361"/>
                  </a:lnTo>
                  <a:lnTo>
                    <a:pt x="540" y="1363"/>
                  </a:lnTo>
                  <a:lnTo>
                    <a:pt x="542" y="1363"/>
                  </a:lnTo>
                  <a:lnTo>
                    <a:pt x="545" y="1366"/>
                  </a:lnTo>
                  <a:lnTo>
                    <a:pt x="549" y="1366"/>
                  </a:lnTo>
                  <a:lnTo>
                    <a:pt x="552" y="1363"/>
                  </a:lnTo>
                  <a:lnTo>
                    <a:pt x="552" y="1361"/>
                  </a:lnTo>
                  <a:lnTo>
                    <a:pt x="552" y="1356"/>
                  </a:lnTo>
                  <a:lnTo>
                    <a:pt x="552" y="1356"/>
                  </a:lnTo>
                  <a:lnTo>
                    <a:pt x="552" y="1356"/>
                  </a:lnTo>
                  <a:close/>
                  <a:moveTo>
                    <a:pt x="379" y="1385"/>
                  </a:moveTo>
                  <a:lnTo>
                    <a:pt x="381" y="1387"/>
                  </a:lnTo>
                  <a:lnTo>
                    <a:pt x="381" y="1387"/>
                  </a:lnTo>
                  <a:lnTo>
                    <a:pt x="381" y="1385"/>
                  </a:lnTo>
                  <a:lnTo>
                    <a:pt x="381" y="1382"/>
                  </a:lnTo>
                  <a:lnTo>
                    <a:pt x="381" y="1380"/>
                  </a:lnTo>
                  <a:lnTo>
                    <a:pt x="381" y="1380"/>
                  </a:lnTo>
                  <a:lnTo>
                    <a:pt x="379" y="1380"/>
                  </a:lnTo>
                  <a:lnTo>
                    <a:pt x="379" y="1380"/>
                  </a:lnTo>
                  <a:lnTo>
                    <a:pt x="379" y="1378"/>
                  </a:lnTo>
                  <a:lnTo>
                    <a:pt x="379" y="1378"/>
                  </a:lnTo>
                  <a:lnTo>
                    <a:pt x="379" y="1378"/>
                  </a:lnTo>
                  <a:lnTo>
                    <a:pt x="379" y="1375"/>
                  </a:lnTo>
                  <a:lnTo>
                    <a:pt x="377" y="1375"/>
                  </a:lnTo>
                  <a:lnTo>
                    <a:pt x="377" y="1375"/>
                  </a:lnTo>
                  <a:lnTo>
                    <a:pt x="377" y="1378"/>
                  </a:lnTo>
                  <a:lnTo>
                    <a:pt x="377" y="1378"/>
                  </a:lnTo>
                  <a:lnTo>
                    <a:pt x="377" y="1378"/>
                  </a:lnTo>
                  <a:lnTo>
                    <a:pt x="377" y="1378"/>
                  </a:lnTo>
                  <a:lnTo>
                    <a:pt x="377" y="1380"/>
                  </a:lnTo>
                  <a:lnTo>
                    <a:pt x="377" y="1380"/>
                  </a:lnTo>
                  <a:lnTo>
                    <a:pt x="377" y="1380"/>
                  </a:lnTo>
                  <a:lnTo>
                    <a:pt x="374" y="1380"/>
                  </a:lnTo>
                  <a:lnTo>
                    <a:pt x="374" y="1380"/>
                  </a:lnTo>
                  <a:lnTo>
                    <a:pt x="374" y="1380"/>
                  </a:lnTo>
                  <a:lnTo>
                    <a:pt x="379" y="1385"/>
                  </a:lnTo>
                  <a:close/>
                  <a:moveTo>
                    <a:pt x="360" y="1373"/>
                  </a:moveTo>
                  <a:lnTo>
                    <a:pt x="358" y="1373"/>
                  </a:lnTo>
                  <a:lnTo>
                    <a:pt x="355" y="1373"/>
                  </a:lnTo>
                  <a:lnTo>
                    <a:pt x="353" y="1373"/>
                  </a:lnTo>
                  <a:lnTo>
                    <a:pt x="351" y="1375"/>
                  </a:lnTo>
                  <a:lnTo>
                    <a:pt x="351" y="1378"/>
                  </a:lnTo>
                  <a:lnTo>
                    <a:pt x="351" y="1378"/>
                  </a:lnTo>
                  <a:lnTo>
                    <a:pt x="351" y="1378"/>
                  </a:lnTo>
                  <a:lnTo>
                    <a:pt x="353" y="1375"/>
                  </a:lnTo>
                  <a:lnTo>
                    <a:pt x="353" y="1375"/>
                  </a:lnTo>
                  <a:lnTo>
                    <a:pt x="355" y="1375"/>
                  </a:lnTo>
                  <a:lnTo>
                    <a:pt x="355" y="1375"/>
                  </a:lnTo>
                  <a:lnTo>
                    <a:pt x="358" y="1375"/>
                  </a:lnTo>
                  <a:lnTo>
                    <a:pt x="360" y="1375"/>
                  </a:lnTo>
                  <a:lnTo>
                    <a:pt x="363" y="1375"/>
                  </a:lnTo>
                  <a:lnTo>
                    <a:pt x="365" y="1371"/>
                  </a:lnTo>
                  <a:lnTo>
                    <a:pt x="365" y="1371"/>
                  </a:lnTo>
                  <a:lnTo>
                    <a:pt x="365" y="1371"/>
                  </a:lnTo>
                  <a:lnTo>
                    <a:pt x="363" y="1371"/>
                  </a:lnTo>
                  <a:lnTo>
                    <a:pt x="360" y="1371"/>
                  </a:lnTo>
                  <a:lnTo>
                    <a:pt x="360" y="1373"/>
                  </a:lnTo>
                  <a:close/>
                  <a:moveTo>
                    <a:pt x="377" y="1363"/>
                  </a:moveTo>
                  <a:lnTo>
                    <a:pt x="377" y="1361"/>
                  </a:lnTo>
                  <a:lnTo>
                    <a:pt x="374" y="1361"/>
                  </a:lnTo>
                  <a:lnTo>
                    <a:pt x="367" y="1366"/>
                  </a:lnTo>
                  <a:lnTo>
                    <a:pt x="365" y="1368"/>
                  </a:lnTo>
                  <a:lnTo>
                    <a:pt x="365" y="1371"/>
                  </a:lnTo>
                  <a:lnTo>
                    <a:pt x="367" y="1371"/>
                  </a:lnTo>
                  <a:lnTo>
                    <a:pt x="372" y="1368"/>
                  </a:lnTo>
                  <a:lnTo>
                    <a:pt x="372" y="1368"/>
                  </a:lnTo>
                  <a:lnTo>
                    <a:pt x="372" y="1366"/>
                  </a:lnTo>
                  <a:lnTo>
                    <a:pt x="372" y="1366"/>
                  </a:lnTo>
                  <a:lnTo>
                    <a:pt x="372" y="1363"/>
                  </a:lnTo>
                  <a:lnTo>
                    <a:pt x="374" y="1363"/>
                  </a:lnTo>
                  <a:lnTo>
                    <a:pt x="374" y="1363"/>
                  </a:lnTo>
                  <a:lnTo>
                    <a:pt x="374" y="1363"/>
                  </a:lnTo>
                  <a:lnTo>
                    <a:pt x="377" y="1363"/>
                  </a:lnTo>
                  <a:lnTo>
                    <a:pt x="377" y="1363"/>
                  </a:lnTo>
                  <a:close/>
                  <a:moveTo>
                    <a:pt x="346" y="1333"/>
                  </a:moveTo>
                  <a:lnTo>
                    <a:pt x="348" y="1333"/>
                  </a:lnTo>
                  <a:lnTo>
                    <a:pt x="348" y="1330"/>
                  </a:lnTo>
                  <a:lnTo>
                    <a:pt x="344" y="1330"/>
                  </a:lnTo>
                  <a:lnTo>
                    <a:pt x="344" y="1330"/>
                  </a:lnTo>
                  <a:lnTo>
                    <a:pt x="346" y="1330"/>
                  </a:lnTo>
                  <a:lnTo>
                    <a:pt x="346" y="1330"/>
                  </a:lnTo>
                  <a:lnTo>
                    <a:pt x="346" y="1330"/>
                  </a:lnTo>
                  <a:lnTo>
                    <a:pt x="346" y="1330"/>
                  </a:lnTo>
                  <a:lnTo>
                    <a:pt x="346" y="1328"/>
                  </a:lnTo>
                  <a:lnTo>
                    <a:pt x="346" y="1328"/>
                  </a:lnTo>
                  <a:lnTo>
                    <a:pt x="344" y="1328"/>
                  </a:lnTo>
                  <a:lnTo>
                    <a:pt x="344" y="1328"/>
                  </a:lnTo>
                  <a:lnTo>
                    <a:pt x="341" y="1328"/>
                  </a:lnTo>
                  <a:lnTo>
                    <a:pt x="341" y="1328"/>
                  </a:lnTo>
                  <a:lnTo>
                    <a:pt x="341" y="1330"/>
                  </a:lnTo>
                  <a:lnTo>
                    <a:pt x="341" y="1330"/>
                  </a:lnTo>
                  <a:lnTo>
                    <a:pt x="341" y="1330"/>
                  </a:lnTo>
                  <a:lnTo>
                    <a:pt x="344" y="1333"/>
                  </a:lnTo>
                  <a:lnTo>
                    <a:pt x="346" y="1333"/>
                  </a:lnTo>
                  <a:close/>
                  <a:moveTo>
                    <a:pt x="668" y="1278"/>
                  </a:moveTo>
                  <a:lnTo>
                    <a:pt x="668" y="1276"/>
                  </a:lnTo>
                  <a:lnTo>
                    <a:pt x="668" y="1276"/>
                  </a:lnTo>
                  <a:lnTo>
                    <a:pt x="668" y="1276"/>
                  </a:lnTo>
                  <a:lnTo>
                    <a:pt x="670" y="1276"/>
                  </a:lnTo>
                  <a:lnTo>
                    <a:pt x="670" y="1276"/>
                  </a:lnTo>
                  <a:lnTo>
                    <a:pt x="670" y="1276"/>
                  </a:lnTo>
                  <a:lnTo>
                    <a:pt x="670" y="1276"/>
                  </a:lnTo>
                  <a:lnTo>
                    <a:pt x="670" y="1276"/>
                  </a:lnTo>
                  <a:lnTo>
                    <a:pt x="670" y="1276"/>
                  </a:lnTo>
                  <a:lnTo>
                    <a:pt x="670" y="1276"/>
                  </a:lnTo>
                  <a:lnTo>
                    <a:pt x="670" y="1273"/>
                  </a:lnTo>
                  <a:lnTo>
                    <a:pt x="670" y="1273"/>
                  </a:lnTo>
                  <a:lnTo>
                    <a:pt x="670" y="1273"/>
                  </a:lnTo>
                  <a:lnTo>
                    <a:pt x="668" y="1271"/>
                  </a:lnTo>
                  <a:lnTo>
                    <a:pt x="668" y="1271"/>
                  </a:lnTo>
                  <a:lnTo>
                    <a:pt x="668" y="1271"/>
                  </a:lnTo>
                  <a:lnTo>
                    <a:pt x="668" y="1271"/>
                  </a:lnTo>
                  <a:lnTo>
                    <a:pt x="668" y="1271"/>
                  </a:lnTo>
                  <a:lnTo>
                    <a:pt x="668" y="1269"/>
                  </a:lnTo>
                  <a:lnTo>
                    <a:pt x="668" y="1269"/>
                  </a:lnTo>
                  <a:lnTo>
                    <a:pt x="665" y="1269"/>
                  </a:lnTo>
                  <a:lnTo>
                    <a:pt x="665" y="1269"/>
                  </a:lnTo>
                  <a:lnTo>
                    <a:pt x="663" y="1266"/>
                  </a:lnTo>
                  <a:lnTo>
                    <a:pt x="665" y="1266"/>
                  </a:lnTo>
                  <a:lnTo>
                    <a:pt x="663" y="1266"/>
                  </a:lnTo>
                  <a:lnTo>
                    <a:pt x="663" y="1266"/>
                  </a:lnTo>
                  <a:lnTo>
                    <a:pt x="663" y="1269"/>
                  </a:lnTo>
                  <a:lnTo>
                    <a:pt x="663" y="1269"/>
                  </a:lnTo>
                  <a:lnTo>
                    <a:pt x="663" y="1269"/>
                  </a:lnTo>
                  <a:lnTo>
                    <a:pt x="661" y="1266"/>
                  </a:lnTo>
                  <a:lnTo>
                    <a:pt x="661" y="1266"/>
                  </a:lnTo>
                  <a:lnTo>
                    <a:pt x="661" y="1266"/>
                  </a:lnTo>
                  <a:lnTo>
                    <a:pt x="661" y="1264"/>
                  </a:lnTo>
                  <a:lnTo>
                    <a:pt x="661" y="1264"/>
                  </a:lnTo>
                  <a:lnTo>
                    <a:pt x="661" y="1264"/>
                  </a:lnTo>
                  <a:lnTo>
                    <a:pt x="658" y="1266"/>
                  </a:lnTo>
                  <a:lnTo>
                    <a:pt x="658" y="1266"/>
                  </a:lnTo>
                  <a:lnTo>
                    <a:pt x="658" y="1266"/>
                  </a:lnTo>
                  <a:lnTo>
                    <a:pt x="658" y="1269"/>
                  </a:lnTo>
                  <a:lnTo>
                    <a:pt x="658" y="1269"/>
                  </a:lnTo>
                  <a:lnTo>
                    <a:pt x="658" y="1269"/>
                  </a:lnTo>
                  <a:lnTo>
                    <a:pt x="658" y="1271"/>
                  </a:lnTo>
                  <a:lnTo>
                    <a:pt x="661" y="1273"/>
                  </a:lnTo>
                  <a:lnTo>
                    <a:pt x="661" y="1273"/>
                  </a:lnTo>
                  <a:lnTo>
                    <a:pt x="661" y="1273"/>
                  </a:lnTo>
                  <a:lnTo>
                    <a:pt x="661" y="1273"/>
                  </a:lnTo>
                  <a:lnTo>
                    <a:pt x="661" y="1271"/>
                  </a:lnTo>
                  <a:lnTo>
                    <a:pt x="663" y="1271"/>
                  </a:lnTo>
                  <a:lnTo>
                    <a:pt x="663" y="1273"/>
                  </a:lnTo>
                  <a:lnTo>
                    <a:pt x="663" y="1276"/>
                  </a:lnTo>
                  <a:lnTo>
                    <a:pt x="663" y="1278"/>
                  </a:lnTo>
                  <a:lnTo>
                    <a:pt x="661" y="1278"/>
                  </a:lnTo>
                  <a:lnTo>
                    <a:pt x="661" y="1276"/>
                  </a:lnTo>
                  <a:lnTo>
                    <a:pt x="661" y="1278"/>
                  </a:lnTo>
                  <a:lnTo>
                    <a:pt x="661" y="1278"/>
                  </a:lnTo>
                  <a:lnTo>
                    <a:pt x="663" y="1278"/>
                  </a:lnTo>
                  <a:lnTo>
                    <a:pt x="663" y="1281"/>
                  </a:lnTo>
                  <a:lnTo>
                    <a:pt x="661" y="1281"/>
                  </a:lnTo>
                  <a:lnTo>
                    <a:pt x="661" y="1283"/>
                  </a:lnTo>
                  <a:lnTo>
                    <a:pt x="661" y="1283"/>
                  </a:lnTo>
                  <a:lnTo>
                    <a:pt x="661" y="1283"/>
                  </a:lnTo>
                  <a:lnTo>
                    <a:pt x="663" y="1283"/>
                  </a:lnTo>
                  <a:lnTo>
                    <a:pt x="663" y="1283"/>
                  </a:lnTo>
                  <a:lnTo>
                    <a:pt x="663" y="1283"/>
                  </a:lnTo>
                  <a:lnTo>
                    <a:pt x="663" y="1283"/>
                  </a:lnTo>
                  <a:lnTo>
                    <a:pt x="663" y="1281"/>
                  </a:lnTo>
                  <a:lnTo>
                    <a:pt x="663" y="1281"/>
                  </a:lnTo>
                  <a:lnTo>
                    <a:pt x="663" y="1281"/>
                  </a:lnTo>
                  <a:lnTo>
                    <a:pt x="663" y="1281"/>
                  </a:lnTo>
                  <a:lnTo>
                    <a:pt x="665" y="1281"/>
                  </a:lnTo>
                  <a:lnTo>
                    <a:pt x="665" y="1281"/>
                  </a:lnTo>
                  <a:lnTo>
                    <a:pt x="665" y="1281"/>
                  </a:lnTo>
                  <a:lnTo>
                    <a:pt x="668" y="1281"/>
                  </a:lnTo>
                  <a:lnTo>
                    <a:pt x="665" y="1281"/>
                  </a:lnTo>
                  <a:lnTo>
                    <a:pt x="665" y="1278"/>
                  </a:lnTo>
                  <a:lnTo>
                    <a:pt x="668" y="1278"/>
                  </a:lnTo>
                  <a:close/>
                  <a:moveTo>
                    <a:pt x="171" y="1200"/>
                  </a:moveTo>
                  <a:lnTo>
                    <a:pt x="171" y="1200"/>
                  </a:lnTo>
                  <a:lnTo>
                    <a:pt x="168" y="1200"/>
                  </a:lnTo>
                  <a:lnTo>
                    <a:pt x="168" y="1200"/>
                  </a:lnTo>
                  <a:lnTo>
                    <a:pt x="168" y="1198"/>
                  </a:lnTo>
                  <a:lnTo>
                    <a:pt x="166" y="1198"/>
                  </a:lnTo>
                  <a:lnTo>
                    <a:pt x="166" y="1198"/>
                  </a:lnTo>
                  <a:lnTo>
                    <a:pt x="166" y="1198"/>
                  </a:lnTo>
                  <a:lnTo>
                    <a:pt x="166" y="1198"/>
                  </a:lnTo>
                  <a:lnTo>
                    <a:pt x="166" y="1200"/>
                  </a:lnTo>
                  <a:lnTo>
                    <a:pt x="164" y="1200"/>
                  </a:lnTo>
                  <a:lnTo>
                    <a:pt x="164" y="1202"/>
                  </a:lnTo>
                  <a:lnTo>
                    <a:pt x="166" y="1205"/>
                  </a:lnTo>
                  <a:lnTo>
                    <a:pt x="166" y="1207"/>
                  </a:lnTo>
                  <a:lnTo>
                    <a:pt x="168" y="1207"/>
                  </a:lnTo>
                  <a:lnTo>
                    <a:pt x="168" y="1207"/>
                  </a:lnTo>
                  <a:lnTo>
                    <a:pt x="168" y="1205"/>
                  </a:lnTo>
                  <a:lnTo>
                    <a:pt x="168" y="1205"/>
                  </a:lnTo>
                  <a:lnTo>
                    <a:pt x="171" y="1205"/>
                  </a:lnTo>
                  <a:lnTo>
                    <a:pt x="173" y="1207"/>
                  </a:lnTo>
                  <a:lnTo>
                    <a:pt x="173" y="1207"/>
                  </a:lnTo>
                  <a:lnTo>
                    <a:pt x="173" y="1207"/>
                  </a:lnTo>
                  <a:lnTo>
                    <a:pt x="171" y="1210"/>
                  </a:lnTo>
                  <a:lnTo>
                    <a:pt x="171" y="1210"/>
                  </a:lnTo>
                  <a:lnTo>
                    <a:pt x="171" y="1210"/>
                  </a:lnTo>
                  <a:lnTo>
                    <a:pt x="171" y="1212"/>
                  </a:lnTo>
                  <a:lnTo>
                    <a:pt x="171" y="1212"/>
                  </a:lnTo>
                  <a:lnTo>
                    <a:pt x="171" y="1212"/>
                  </a:lnTo>
                  <a:lnTo>
                    <a:pt x="168" y="1214"/>
                  </a:lnTo>
                  <a:lnTo>
                    <a:pt x="168" y="1214"/>
                  </a:lnTo>
                  <a:lnTo>
                    <a:pt x="171" y="1219"/>
                  </a:lnTo>
                  <a:lnTo>
                    <a:pt x="173" y="1221"/>
                  </a:lnTo>
                  <a:lnTo>
                    <a:pt x="180" y="1229"/>
                  </a:lnTo>
                  <a:lnTo>
                    <a:pt x="185" y="1231"/>
                  </a:lnTo>
                  <a:lnTo>
                    <a:pt x="185" y="1231"/>
                  </a:lnTo>
                  <a:lnTo>
                    <a:pt x="185" y="1231"/>
                  </a:lnTo>
                  <a:lnTo>
                    <a:pt x="185" y="1231"/>
                  </a:lnTo>
                  <a:lnTo>
                    <a:pt x="185" y="1233"/>
                  </a:lnTo>
                  <a:lnTo>
                    <a:pt x="185" y="1233"/>
                  </a:lnTo>
                  <a:lnTo>
                    <a:pt x="209" y="1243"/>
                  </a:lnTo>
                  <a:lnTo>
                    <a:pt x="211" y="1245"/>
                  </a:lnTo>
                  <a:lnTo>
                    <a:pt x="213" y="1243"/>
                  </a:lnTo>
                  <a:lnTo>
                    <a:pt x="213" y="1243"/>
                  </a:lnTo>
                  <a:lnTo>
                    <a:pt x="216" y="1240"/>
                  </a:lnTo>
                  <a:lnTo>
                    <a:pt x="216" y="1240"/>
                  </a:lnTo>
                  <a:lnTo>
                    <a:pt x="218" y="1243"/>
                  </a:lnTo>
                  <a:lnTo>
                    <a:pt x="218" y="1243"/>
                  </a:lnTo>
                  <a:lnTo>
                    <a:pt x="218" y="1245"/>
                  </a:lnTo>
                  <a:lnTo>
                    <a:pt x="221" y="1245"/>
                  </a:lnTo>
                  <a:lnTo>
                    <a:pt x="235" y="1245"/>
                  </a:lnTo>
                  <a:lnTo>
                    <a:pt x="239" y="1247"/>
                  </a:lnTo>
                  <a:lnTo>
                    <a:pt x="239" y="1247"/>
                  </a:lnTo>
                  <a:lnTo>
                    <a:pt x="242" y="1247"/>
                  </a:lnTo>
                  <a:lnTo>
                    <a:pt x="244" y="1250"/>
                  </a:lnTo>
                  <a:lnTo>
                    <a:pt x="247" y="1250"/>
                  </a:lnTo>
                  <a:lnTo>
                    <a:pt x="249" y="1250"/>
                  </a:lnTo>
                  <a:lnTo>
                    <a:pt x="249" y="1252"/>
                  </a:lnTo>
                  <a:lnTo>
                    <a:pt x="251" y="1252"/>
                  </a:lnTo>
                  <a:lnTo>
                    <a:pt x="251" y="1252"/>
                  </a:lnTo>
                  <a:lnTo>
                    <a:pt x="261" y="1257"/>
                  </a:lnTo>
                  <a:lnTo>
                    <a:pt x="261" y="1259"/>
                  </a:lnTo>
                  <a:lnTo>
                    <a:pt x="261" y="1259"/>
                  </a:lnTo>
                  <a:lnTo>
                    <a:pt x="258" y="1259"/>
                  </a:lnTo>
                  <a:lnTo>
                    <a:pt x="256" y="1257"/>
                  </a:lnTo>
                  <a:lnTo>
                    <a:pt x="256" y="1257"/>
                  </a:lnTo>
                  <a:lnTo>
                    <a:pt x="256" y="1259"/>
                  </a:lnTo>
                  <a:lnTo>
                    <a:pt x="256" y="1259"/>
                  </a:lnTo>
                  <a:lnTo>
                    <a:pt x="256" y="1259"/>
                  </a:lnTo>
                  <a:lnTo>
                    <a:pt x="256" y="1259"/>
                  </a:lnTo>
                  <a:lnTo>
                    <a:pt x="256" y="1262"/>
                  </a:lnTo>
                  <a:lnTo>
                    <a:pt x="256" y="1262"/>
                  </a:lnTo>
                  <a:lnTo>
                    <a:pt x="256" y="1264"/>
                  </a:lnTo>
                  <a:lnTo>
                    <a:pt x="256" y="1264"/>
                  </a:lnTo>
                  <a:lnTo>
                    <a:pt x="256" y="1264"/>
                  </a:lnTo>
                  <a:lnTo>
                    <a:pt x="256" y="1264"/>
                  </a:lnTo>
                  <a:lnTo>
                    <a:pt x="256" y="1264"/>
                  </a:lnTo>
                  <a:lnTo>
                    <a:pt x="256" y="1264"/>
                  </a:lnTo>
                  <a:lnTo>
                    <a:pt x="256" y="1264"/>
                  </a:lnTo>
                  <a:lnTo>
                    <a:pt x="256" y="1266"/>
                  </a:lnTo>
                  <a:lnTo>
                    <a:pt x="256" y="1266"/>
                  </a:lnTo>
                  <a:lnTo>
                    <a:pt x="256" y="1269"/>
                  </a:lnTo>
                  <a:lnTo>
                    <a:pt x="258" y="1271"/>
                  </a:lnTo>
                  <a:lnTo>
                    <a:pt x="258" y="1271"/>
                  </a:lnTo>
                  <a:lnTo>
                    <a:pt x="256" y="1271"/>
                  </a:lnTo>
                  <a:lnTo>
                    <a:pt x="256" y="1271"/>
                  </a:lnTo>
                  <a:lnTo>
                    <a:pt x="254" y="1271"/>
                  </a:lnTo>
                  <a:lnTo>
                    <a:pt x="256" y="1273"/>
                  </a:lnTo>
                  <a:lnTo>
                    <a:pt x="256" y="1273"/>
                  </a:lnTo>
                  <a:lnTo>
                    <a:pt x="256" y="1276"/>
                  </a:lnTo>
                  <a:lnTo>
                    <a:pt x="256" y="1278"/>
                  </a:lnTo>
                  <a:lnTo>
                    <a:pt x="256" y="1278"/>
                  </a:lnTo>
                  <a:lnTo>
                    <a:pt x="256" y="1278"/>
                  </a:lnTo>
                  <a:lnTo>
                    <a:pt x="256" y="1278"/>
                  </a:lnTo>
                  <a:lnTo>
                    <a:pt x="254" y="1278"/>
                  </a:lnTo>
                  <a:lnTo>
                    <a:pt x="254" y="1281"/>
                  </a:lnTo>
                  <a:lnTo>
                    <a:pt x="254" y="1281"/>
                  </a:lnTo>
                  <a:lnTo>
                    <a:pt x="251" y="1283"/>
                  </a:lnTo>
                  <a:lnTo>
                    <a:pt x="251" y="1283"/>
                  </a:lnTo>
                  <a:lnTo>
                    <a:pt x="251" y="1285"/>
                  </a:lnTo>
                  <a:lnTo>
                    <a:pt x="251" y="1288"/>
                  </a:lnTo>
                  <a:lnTo>
                    <a:pt x="251" y="1288"/>
                  </a:lnTo>
                  <a:lnTo>
                    <a:pt x="251" y="1288"/>
                  </a:lnTo>
                  <a:lnTo>
                    <a:pt x="249" y="1290"/>
                  </a:lnTo>
                  <a:lnTo>
                    <a:pt x="249" y="1290"/>
                  </a:lnTo>
                  <a:lnTo>
                    <a:pt x="249" y="1290"/>
                  </a:lnTo>
                  <a:lnTo>
                    <a:pt x="249" y="1292"/>
                  </a:lnTo>
                  <a:lnTo>
                    <a:pt x="249" y="1292"/>
                  </a:lnTo>
                  <a:lnTo>
                    <a:pt x="251" y="1295"/>
                  </a:lnTo>
                  <a:lnTo>
                    <a:pt x="251" y="1295"/>
                  </a:lnTo>
                  <a:lnTo>
                    <a:pt x="251" y="1297"/>
                  </a:lnTo>
                  <a:lnTo>
                    <a:pt x="251" y="1297"/>
                  </a:lnTo>
                  <a:lnTo>
                    <a:pt x="254" y="1302"/>
                  </a:lnTo>
                  <a:lnTo>
                    <a:pt x="254" y="1302"/>
                  </a:lnTo>
                  <a:lnTo>
                    <a:pt x="254" y="1304"/>
                  </a:lnTo>
                  <a:lnTo>
                    <a:pt x="254" y="1304"/>
                  </a:lnTo>
                  <a:lnTo>
                    <a:pt x="254" y="1307"/>
                  </a:lnTo>
                  <a:lnTo>
                    <a:pt x="254" y="1309"/>
                  </a:lnTo>
                  <a:lnTo>
                    <a:pt x="254" y="1309"/>
                  </a:lnTo>
                  <a:lnTo>
                    <a:pt x="256" y="1309"/>
                  </a:lnTo>
                  <a:lnTo>
                    <a:pt x="256" y="1311"/>
                  </a:lnTo>
                  <a:lnTo>
                    <a:pt x="256" y="1311"/>
                  </a:lnTo>
                  <a:lnTo>
                    <a:pt x="258" y="1314"/>
                  </a:lnTo>
                  <a:lnTo>
                    <a:pt x="258" y="1316"/>
                  </a:lnTo>
                  <a:lnTo>
                    <a:pt x="261" y="1316"/>
                  </a:lnTo>
                  <a:lnTo>
                    <a:pt x="263" y="1318"/>
                  </a:lnTo>
                  <a:lnTo>
                    <a:pt x="263" y="1321"/>
                  </a:lnTo>
                  <a:lnTo>
                    <a:pt x="263" y="1323"/>
                  </a:lnTo>
                  <a:lnTo>
                    <a:pt x="263" y="1323"/>
                  </a:lnTo>
                  <a:lnTo>
                    <a:pt x="258" y="1321"/>
                  </a:lnTo>
                  <a:lnTo>
                    <a:pt x="256" y="1321"/>
                  </a:lnTo>
                  <a:lnTo>
                    <a:pt x="256" y="1321"/>
                  </a:lnTo>
                  <a:lnTo>
                    <a:pt x="256" y="1323"/>
                  </a:lnTo>
                  <a:lnTo>
                    <a:pt x="256" y="1323"/>
                  </a:lnTo>
                  <a:lnTo>
                    <a:pt x="256" y="1326"/>
                  </a:lnTo>
                  <a:lnTo>
                    <a:pt x="268" y="1326"/>
                  </a:lnTo>
                  <a:lnTo>
                    <a:pt x="273" y="1328"/>
                  </a:lnTo>
                  <a:lnTo>
                    <a:pt x="275" y="1326"/>
                  </a:lnTo>
                  <a:lnTo>
                    <a:pt x="275" y="1326"/>
                  </a:lnTo>
                  <a:lnTo>
                    <a:pt x="277" y="1326"/>
                  </a:lnTo>
                  <a:lnTo>
                    <a:pt x="277" y="1326"/>
                  </a:lnTo>
                  <a:lnTo>
                    <a:pt x="277" y="1323"/>
                  </a:lnTo>
                  <a:lnTo>
                    <a:pt x="280" y="1323"/>
                  </a:lnTo>
                  <a:lnTo>
                    <a:pt x="280" y="1323"/>
                  </a:lnTo>
                  <a:lnTo>
                    <a:pt x="287" y="1326"/>
                  </a:lnTo>
                  <a:lnTo>
                    <a:pt x="287" y="1326"/>
                  </a:lnTo>
                  <a:lnTo>
                    <a:pt x="287" y="1326"/>
                  </a:lnTo>
                  <a:lnTo>
                    <a:pt x="289" y="1323"/>
                  </a:lnTo>
                  <a:lnTo>
                    <a:pt x="289" y="1323"/>
                  </a:lnTo>
                  <a:lnTo>
                    <a:pt x="289" y="1326"/>
                  </a:lnTo>
                  <a:lnTo>
                    <a:pt x="292" y="1326"/>
                  </a:lnTo>
                  <a:lnTo>
                    <a:pt x="315" y="1326"/>
                  </a:lnTo>
                  <a:lnTo>
                    <a:pt x="320" y="1330"/>
                  </a:lnTo>
                  <a:lnTo>
                    <a:pt x="325" y="1330"/>
                  </a:lnTo>
                  <a:lnTo>
                    <a:pt x="327" y="1328"/>
                  </a:lnTo>
                  <a:lnTo>
                    <a:pt x="325" y="1326"/>
                  </a:lnTo>
                  <a:lnTo>
                    <a:pt x="320" y="1326"/>
                  </a:lnTo>
                  <a:lnTo>
                    <a:pt x="320" y="1323"/>
                  </a:lnTo>
                  <a:lnTo>
                    <a:pt x="322" y="1323"/>
                  </a:lnTo>
                  <a:lnTo>
                    <a:pt x="329" y="1326"/>
                  </a:lnTo>
                  <a:lnTo>
                    <a:pt x="329" y="1326"/>
                  </a:lnTo>
                  <a:lnTo>
                    <a:pt x="332" y="1323"/>
                  </a:lnTo>
                  <a:lnTo>
                    <a:pt x="336" y="1323"/>
                  </a:lnTo>
                  <a:lnTo>
                    <a:pt x="339" y="1323"/>
                  </a:lnTo>
                  <a:lnTo>
                    <a:pt x="339" y="1326"/>
                  </a:lnTo>
                  <a:lnTo>
                    <a:pt x="339" y="1326"/>
                  </a:lnTo>
                  <a:lnTo>
                    <a:pt x="334" y="1326"/>
                  </a:lnTo>
                  <a:lnTo>
                    <a:pt x="332" y="1326"/>
                  </a:lnTo>
                  <a:lnTo>
                    <a:pt x="332" y="1328"/>
                  </a:lnTo>
                  <a:lnTo>
                    <a:pt x="334" y="1328"/>
                  </a:lnTo>
                  <a:lnTo>
                    <a:pt x="341" y="1328"/>
                  </a:lnTo>
                  <a:lnTo>
                    <a:pt x="344" y="1328"/>
                  </a:lnTo>
                  <a:lnTo>
                    <a:pt x="344" y="1328"/>
                  </a:lnTo>
                  <a:lnTo>
                    <a:pt x="346" y="1326"/>
                  </a:lnTo>
                  <a:lnTo>
                    <a:pt x="348" y="1326"/>
                  </a:lnTo>
                  <a:lnTo>
                    <a:pt x="353" y="1326"/>
                  </a:lnTo>
                  <a:lnTo>
                    <a:pt x="353" y="1328"/>
                  </a:lnTo>
                  <a:lnTo>
                    <a:pt x="353" y="1328"/>
                  </a:lnTo>
                  <a:lnTo>
                    <a:pt x="353" y="1330"/>
                  </a:lnTo>
                  <a:lnTo>
                    <a:pt x="355" y="1330"/>
                  </a:lnTo>
                  <a:lnTo>
                    <a:pt x="358" y="1328"/>
                  </a:lnTo>
                  <a:lnTo>
                    <a:pt x="360" y="1326"/>
                  </a:lnTo>
                  <a:lnTo>
                    <a:pt x="363" y="1326"/>
                  </a:lnTo>
                  <a:lnTo>
                    <a:pt x="367" y="1328"/>
                  </a:lnTo>
                  <a:lnTo>
                    <a:pt x="370" y="1326"/>
                  </a:lnTo>
                  <a:lnTo>
                    <a:pt x="374" y="1328"/>
                  </a:lnTo>
                  <a:lnTo>
                    <a:pt x="379" y="1328"/>
                  </a:lnTo>
                  <a:lnTo>
                    <a:pt x="391" y="1323"/>
                  </a:lnTo>
                  <a:lnTo>
                    <a:pt x="400" y="1323"/>
                  </a:lnTo>
                  <a:lnTo>
                    <a:pt x="403" y="1321"/>
                  </a:lnTo>
                  <a:lnTo>
                    <a:pt x="405" y="1321"/>
                  </a:lnTo>
                  <a:lnTo>
                    <a:pt x="407" y="1318"/>
                  </a:lnTo>
                  <a:lnTo>
                    <a:pt x="410" y="1318"/>
                  </a:lnTo>
                  <a:lnTo>
                    <a:pt x="415" y="1314"/>
                  </a:lnTo>
                  <a:lnTo>
                    <a:pt x="417" y="1311"/>
                  </a:lnTo>
                  <a:lnTo>
                    <a:pt x="417" y="1311"/>
                  </a:lnTo>
                  <a:lnTo>
                    <a:pt x="419" y="1311"/>
                  </a:lnTo>
                  <a:lnTo>
                    <a:pt x="419" y="1309"/>
                  </a:lnTo>
                  <a:lnTo>
                    <a:pt x="419" y="1309"/>
                  </a:lnTo>
                  <a:lnTo>
                    <a:pt x="419" y="1307"/>
                  </a:lnTo>
                  <a:lnTo>
                    <a:pt x="419" y="1307"/>
                  </a:lnTo>
                  <a:lnTo>
                    <a:pt x="419" y="1307"/>
                  </a:lnTo>
                  <a:lnTo>
                    <a:pt x="419" y="1304"/>
                  </a:lnTo>
                  <a:lnTo>
                    <a:pt x="426" y="1304"/>
                  </a:lnTo>
                  <a:lnTo>
                    <a:pt x="429" y="1307"/>
                  </a:lnTo>
                  <a:lnTo>
                    <a:pt x="438" y="1307"/>
                  </a:lnTo>
                  <a:lnTo>
                    <a:pt x="441" y="1307"/>
                  </a:lnTo>
                  <a:lnTo>
                    <a:pt x="455" y="1304"/>
                  </a:lnTo>
                  <a:lnTo>
                    <a:pt x="460" y="1302"/>
                  </a:lnTo>
                  <a:lnTo>
                    <a:pt x="462" y="1300"/>
                  </a:lnTo>
                  <a:lnTo>
                    <a:pt x="467" y="1292"/>
                  </a:lnTo>
                  <a:lnTo>
                    <a:pt x="469" y="1290"/>
                  </a:lnTo>
                  <a:lnTo>
                    <a:pt x="471" y="1292"/>
                  </a:lnTo>
                  <a:lnTo>
                    <a:pt x="471" y="1292"/>
                  </a:lnTo>
                  <a:lnTo>
                    <a:pt x="471" y="1292"/>
                  </a:lnTo>
                  <a:lnTo>
                    <a:pt x="471" y="1290"/>
                  </a:lnTo>
                  <a:lnTo>
                    <a:pt x="471" y="1290"/>
                  </a:lnTo>
                  <a:lnTo>
                    <a:pt x="471" y="1288"/>
                  </a:lnTo>
                  <a:lnTo>
                    <a:pt x="474" y="1288"/>
                  </a:lnTo>
                  <a:lnTo>
                    <a:pt x="474" y="1288"/>
                  </a:lnTo>
                  <a:lnTo>
                    <a:pt x="476" y="1288"/>
                  </a:lnTo>
                  <a:lnTo>
                    <a:pt x="476" y="1285"/>
                  </a:lnTo>
                  <a:lnTo>
                    <a:pt x="476" y="1285"/>
                  </a:lnTo>
                  <a:lnTo>
                    <a:pt x="476" y="1283"/>
                  </a:lnTo>
                  <a:lnTo>
                    <a:pt x="476" y="1283"/>
                  </a:lnTo>
                  <a:lnTo>
                    <a:pt x="476" y="1281"/>
                  </a:lnTo>
                  <a:lnTo>
                    <a:pt x="474" y="1276"/>
                  </a:lnTo>
                  <a:lnTo>
                    <a:pt x="474" y="1276"/>
                  </a:lnTo>
                  <a:lnTo>
                    <a:pt x="476" y="1273"/>
                  </a:lnTo>
                  <a:lnTo>
                    <a:pt x="476" y="1273"/>
                  </a:lnTo>
                  <a:lnTo>
                    <a:pt x="483" y="1273"/>
                  </a:lnTo>
                  <a:lnTo>
                    <a:pt x="483" y="1273"/>
                  </a:lnTo>
                  <a:lnTo>
                    <a:pt x="483" y="1271"/>
                  </a:lnTo>
                  <a:lnTo>
                    <a:pt x="483" y="1271"/>
                  </a:lnTo>
                  <a:lnTo>
                    <a:pt x="483" y="1271"/>
                  </a:lnTo>
                  <a:lnTo>
                    <a:pt x="483" y="1269"/>
                  </a:lnTo>
                  <a:lnTo>
                    <a:pt x="483" y="1269"/>
                  </a:lnTo>
                  <a:lnTo>
                    <a:pt x="483" y="1269"/>
                  </a:lnTo>
                  <a:lnTo>
                    <a:pt x="483" y="1266"/>
                  </a:lnTo>
                  <a:lnTo>
                    <a:pt x="483" y="1266"/>
                  </a:lnTo>
                  <a:lnTo>
                    <a:pt x="486" y="1266"/>
                  </a:lnTo>
                  <a:lnTo>
                    <a:pt x="486" y="1266"/>
                  </a:lnTo>
                  <a:lnTo>
                    <a:pt x="486" y="1266"/>
                  </a:lnTo>
                  <a:lnTo>
                    <a:pt x="486" y="1266"/>
                  </a:lnTo>
                  <a:lnTo>
                    <a:pt x="488" y="1264"/>
                  </a:lnTo>
                  <a:lnTo>
                    <a:pt x="490" y="1262"/>
                  </a:lnTo>
                  <a:lnTo>
                    <a:pt x="490" y="1264"/>
                  </a:lnTo>
                  <a:lnTo>
                    <a:pt x="493" y="1264"/>
                  </a:lnTo>
                  <a:lnTo>
                    <a:pt x="493" y="1269"/>
                  </a:lnTo>
                  <a:lnTo>
                    <a:pt x="495" y="1269"/>
                  </a:lnTo>
                  <a:lnTo>
                    <a:pt x="495" y="1269"/>
                  </a:lnTo>
                  <a:lnTo>
                    <a:pt x="495" y="1269"/>
                  </a:lnTo>
                  <a:lnTo>
                    <a:pt x="497" y="1271"/>
                  </a:lnTo>
                  <a:lnTo>
                    <a:pt x="497" y="1271"/>
                  </a:lnTo>
                  <a:lnTo>
                    <a:pt x="497" y="1271"/>
                  </a:lnTo>
                  <a:lnTo>
                    <a:pt x="497" y="1273"/>
                  </a:lnTo>
                  <a:lnTo>
                    <a:pt x="497" y="1273"/>
                  </a:lnTo>
                  <a:lnTo>
                    <a:pt x="497" y="1273"/>
                  </a:lnTo>
                  <a:lnTo>
                    <a:pt x="497" y="1278"/>
                  </a:lnTo>
                  <a:lnTo>
                    <a:pt x="497" y="1278"/>
                  </a:lnTo>
                  <a:lnTo>
                    <a:pt x="497" y="1278"/>
                  </a:lnTo>
                  <a:lnTo>
                    <a:pt x="497" y="1281"/>
                  </a:lnTo>
                  <a:lnTo>
                    <a:pt x="497" y="1281"/>
                  </a:lnTo>
                  <a:lnTo>
                    <a:pt x="497" y="1283"/>
                  </a:lnTo>
                  <a:lnTo>
                    <a:pt x="497" y="1283"/>
                  </a:lnTo>
                  <a:lnTo>
                    <a:pt x="493" y="1285"/>
                  </a:lnTo>
                  <a:lnTo>
                    <a:pt x="493" y="1288"/>
                  </a:lnTo>
                  <a:lnTo>
                    <a:pt x="493" y="1288"/>
                  </a:lnTo>
                  <a:lnTo>
                    <a:pt x="493" y="1290"/>
                  </a:lnTo>
                  <a:lnTo>
                    <a:pt x="493" y="1290"/>
                  </a:lnTo>
                  <a:lnTo>
                    <a:pt x="493" y="1290"/>
                  </a:lnTo>
                  <a:lnTo>
                    <a:pt x="495" y="1292"/>
                  </a:lnTo>
                  <a:lnTo>
                    <a:pt x="497" y="1295"/>
                  </a:lnTo>
                  <a:lnTo>
                    <a:pt x="502" y="1295"/>
                  </a:lnTo>
                  <a:lnTo>
                    <a:pt x="505" y="1295"/>
                  </a:lnTo>
                  <a:lnTo>
                    <a:pt x="507" y="1295"/>
                  </a:lnTo>
                  <a:lnTo>
                    <a:pt x="507" y="1295"/>
                  </a:lnTo>
                  <a:lnTo>
                    <a:pt x="507" y="1295"/>
                  </a:lnTo>
                  <a:lnTo>
                    <a:pt x="509" y="1292"/>
                  </a:lnTo>
                  <a:lnTo>
                    <a:pt x="521" y="1297"/>
                  </a:lnTo>
                  <a:lnTo>
                    <a:pt x="521" y="1297"/>
                  </a:lnTo>
                  <a:lnTo>
                    <a:pt x="521" y="1297"/>
                  </a:lnTo>
                  <a:lnTo>
                    <a:pt x="521" y="1300"/>
                  </a:lnTo>
                  <a:lnTo>
                    <a:pt x="523" y="1300"/>
                  </a:lnTo>
                  <a:lnTo>
                    <a:pt x="523" y="1302"/>
                  </a:lnTo>
                  <a:lnTo>
                    <a:pt x="528" y="1302"/>
                  </a:lnTo>
                  <a:lnTo>
                    <a:pt x="531" y="1304"/>
                  </a:lnTo>
                  <a:lnTo>
                    <a:pt x="535" y="1304"/>
                  </a:lnTo>
                  <a:lnTo>
                    <a:pt x="535" y="1304"/>
                  </a:lnTo>
                  <a:lnTo>
                    <a:pt x="535" y="1304"/>
                  </a:lnTo>
                  <a:lnTo>
                    <a:pt x="535" y="1302"/>
                  </a:lnTo>
                  <a:lnTo>
                    <a:pt x="533" y="1302"/>
                  </a:lnTo>
                  <a:lnTo>
                    <a:pt x="535" y="1302"/>
                  </a:lnTo>
                  <a:lnTo>
                    <a:pt x="535" y="1302"/>
                  </a:lnTo>
                  <a:lnTo>
                    <a:pt x="538" y="1302"/>
                  </a:lnTo>
                  <a:lnTo>
                    <a:pt x="540" y="1304"/>
                  </a:lnTo>
                  <a:lnTo>
                    <a:pt x="540" y="1304"/>
                  </a:lnTo>
                  <a:lnTo>
                    <a:pt x="540" y="1307"/>
                  </a:lnTo>
                  <a:lnTo>
                    <a:pt x="538" y="1309"/>
                  </a:lnTo>
                  <a:lnTo>
                    <a:pt x="535" y="1309"/>
                  </a:lnTo>
                  <a:lnTo>
                    <a:pt x="535" y="1309"/>
                  </a:lnTo>
                  <a:lnTo>
                    <a:pt x="535" y="1311"/>
                  </a:lnTo>
                  <a:lnTo>
                    <a:pt x="535" y="1311"/>
                  </a:lnTo>
                  <a:lnTo>
                    <a:pt x="533" y="1311"/>
                  </a:lnTo>
                  <a:lnTo>
                    <a:pt x="531" y="1311"/>
                  </a:lnTo>
                  <a:lnTo>
                    <a:pt x="531" y="1314"/>
                  </a:lnTo>
                  <a:lnTo>
                    <a:pt x="528" y="1314"/>
                  </a:lnTo>
                  <a:lnTo>
                    <a:pt x="528" y="1314"/>
                  </a:lnTo>
                  <a:lnTo>
                    <a:pt x="528" y="1314"/>
                  </a:lnTo>
                  <a:lnTo>
                    <a:pt x="528" y="1314"/>
                  </a:lnTo>
                  <a:lnTo>
                    <a:pt x="528" y="1316"/>
                  </a:lnTo>
                  <a:lnTo>
                    <a:pt x="531" y="1316"/>
                  </a:lnTo>
                  <a:lnTo>
                    <a:pt x="531" y="1318"/>
                  </a:lnTo>
                  <a:lnTo>
                    <a:pt x="533" y="1321"/>
                  </a:lnTo>
                  <a:lnTo>
                    <a:pt x="549" y="1323"/>
                  </a:lnTo>
                  <a:lnTo>
                    <a:pt x="552" y="1323"/>
                  </a:lnTo>
                  <a:lnTo>
                    <a:pt x="554" y="1321"/>
                  </a:lnTo>
                  <a:lnTo>
                    <a:pt x="554" y="1318"/>
                  </a:lnTo>
                  <a:lnTo>
                    <a:pt x="554" y="1318"/>
                  </a:lnTo>
                  <a:lnTo>
                    <a:pt x="554" y="1318"/>
                  </a:lnTo>
                  <a:lnTo>
                    <a:pt x="554" y="1318"/>
                  </a:lnTo>
                  <a:lnTo>
                    <a:pt x="557" y="1318"/>
                  </a:lnTo>
                  <a:lnTo>
                    <a:pt x="559" y="1321"/>
                  </a:lnTo>
                  <a:lnTo>
                    <a:pt x="561" y="1321"/>
                  </a:lnTo>
                  <a:lnTo>
                    <a:pt x="561" y="1321"/>
                  </a:lnTo>
                  <a:lnTo>
                    <a:pt x="559" y="1318"/>
                  </a:lnTo>
                  <a:lnTo>
                    <a:pt x="559" y="1318"/>
                  </a:lnTo>
                  <a:lnTo>
                    <a:pt x="561" y="1316"/>
                  </a:lnTo>
                  <a:lnTo>
                    <a:pt x="561" y="1318"/>
                  </a:lnTo>
                  <a:lnTo>
                    <a:pt x="561" y="1318"/>
                  </a:lnTo>
                  <a:lnTo>
                    <a:pt x="561" y="1318"/>
                  </a:lnTo>
                  <a:lnTo>
                    <a:pt x="561" y="1321"/>
                  </a:lnTo>
                  <a:lnTo>
                    <a:pt x="561" y="1321"/>
                  </a:lnTo>
                  <a:lnTo>
                    <a:pt x="561" y="1321"/>
                  </a:lnTo>
                  <a:lnTo>
                    <a:pt x="561" y="1323"/>
                  </a:lnTo>
                  <a:lnTo>
                    <a:pt x="564" y="1323"/>
                  </a:lnTo>
                  <a:lnTo>
                    <a:pt x="566" y="1326"/>
                  </a:lnTo>
                  <a:lnTo>
                    <a:pt x="566" y="1326"/>
                  </a:lnTo>
                  <a:lnTo>
                    <a:pt x="571" y="1326"/>
                  </a:lnTo>
                  <a:lnTo>
                    <a:pt x="571" y="1326"/>
                  </a:lnTo>
                  <a:lnTo>
                    <a:pt x="573" y="1328"/>
                  </a:lnTo>
                  <a:lnTo>
                    <a:pt x="576" y="1328"/>
                  </a:lnTo>
                  <a:lnTo>
                    <a:pt x="576" y="1328"/>
                  </a:lnTo>
                  <a:lnTo>
                    <a:pt x="578" y="1328"/>
                  </a:lnTo>
                  <a:lnTo>
                    <a:pt x="578" y="1328"/>
                  </a:lnTo>
                  <a:lnTo>
                    <a:pt x="583" y="1330"/>
                  </a:lnTo>
                  <a:lnTo>
                    <a:pt x="583" y="1330"/>
                  </a:lnTo>
                  <a:lnTo>
                    <a:pt x="583" y="1328"/>
                  </a:lnTo>
                  <a:lnTo>
                    <a:pt x="583" y="1328"/>
                  </a:lnTo>
                  <a:lnTo>
                    <a:pt x="585" y="1330"/>
                  </a:lnTo>
                  <a:lnTo>
                    <a:pt x="585" y="1330"/>
                  </a:lnTo>
                  <a:lnTo>
                    <a:pt x="587" y="1333"/>
                  </a:lnTo>
                  <a:lnTo>
                    <a:pt x="587" y="1333"/>
                  </a:lnTo>
                  <a:lnTo>
                    <a:pt x="590" y="1333"/>
                  </a:lnTo>
                  <a:lnTo>
                    <a:pt x="590" y="1333"/>
                  </a:lnTo>
                  <a:lnTo>
                    <a:pt x="590" y="1333"/>
                  </a:lnTo>
                  <a:lnTo>
                    <a:pt x="590" y="1330"/>
                  </a:lnTo>
                  <a:lnTo>
                    <a:pt x="590" y="1330"/>
                  </a:lnTo>
                  <a:lnTo>
                    <a:pt x="592" y="1330"/>
                  </a:lnTo>
                  <a:lnTo>
                    <a:pt x="597" y="1328"/>
                  </a:lnTo>
                  <a:lnTo>
                    <a:pt x="597" y="1328"/>
                  </a:lnTo>
                  <a:lnTo>
                    <a:pt x="597" y="1328"/>
                  </a:lnTo>
                  <a:lnTo>
                    <a:pt x="599" y="1330"/>
                  </a:lnTo>
                  <a:lnTo>
                    <a:pt x="599" y="1330"/>
                  </a:lnTo>
                  <a:lnTo>
                    <a:pt x="599" y="1330"/>
                  </a:lnTo>
                  <a:lnTo>
                    <a:pt x="602" y="1333"/>
                  </a:lnTo>
                  <a:lnTo>
                    <a:pt x="604" y="1333"/>
                  </a:lnTo>
                  <a:lnTo>
                    <a:pt x="604" y="1333"/>
                  </a:lnTo>
                  <a:lnTo>
                    <a:pt x="606" y="1330"/>
                  </a:lnTo>
                  <a:lnTo>
                    <a:pt x="609" y="1330"/>
                  </a:lnTo>
                  <a:lnTo>
                    <a:pt x="611" y="1330"/>
                  </a:lnTo>
                  <a:lnTo>
                    <a:pt x="611" y="1330"/>
                  </a:lnTo>
                  <a:lnTo>
                    <a:pt x="613" y="1328"/>
                  </a:lnTo>
                  <a:lnTo>
                    <a:pt x="611" y="1328"/>
                  </a:lnTo>
                  <a:lnTo>
                    <a:pt x="611" y="1326"/>
                  </a:lnTo>
                  <a:lnTo>
                    <a:pt x="611" y="1326"/>
                  </a:lnTo>
                  <a:lnTo>
                    <a:pt x="611" y="1323"/>
                  </a:lnTo>
                  <a:lnTo>
                    <a:pt x="611" y="1323"/>
                  </a:lnTo>
                  <a:lnTo>
                    <a:pt x="613" y="1326"/>
                  </a:lnTo>
                  <a:lnTo>
                    <a:pt x="613" y="1328"/>
                  </a:lnTo>
                  <a:lnTo>
                    <a:pt x="616" y="1328"/>
                  </a:lnTo>
                  <a:lnTo>
                    <a:pt x="618" y="1328"/>
                  </a:lnTo>
                  <a:lnTo>
                    <a:pt x="620" y="1326"/>
                  </a:lnTo>
                  <a:lnTo>
                    <a:pt x="620" y="1326"/>
                  </a:lnTo>
                  <a:lnTo>
                    <a:pt x="620" y="1326"/>
                  </a:lnTo>
                  <a:lnTo>
                    <a:pt x="620" y="1326"/>
                  </a:lnTo>
                  <a:lnTo>
                    <a:pt x="623" y="1323"/>
                  </a:lnTo>
                  <a:lnTo>
                    <a:pt x="623" y="1323"/>
                  </a:lnTo>
                  <a:lnTo>
                    <a:pt x="623" y="1323"/>
                  </a:lnTo>
                  <a:lnTo>
                    <a:pt x="623" y="1321"/>
                  </a:lnTo>
                  <a:lnTo>
                    <a:pt x="623" y="1321"/>
                  </a:lnTo>
                  <a:lnTo>
                    <a:pt x="623" y="1318"/>
                  </a:lnTo>
                  <a:lnTo>
                    <a:pt x="623" y="1318"/>
                  </a:lnTo>
                  <a:lnTo>
                    <a:pt x="625" y="1321"/>
                  </a:lnTo>
                  <a:lnTo>
                    <a:pt x="625" y="1321"/>
                  </a:lnTo>
                  <a:lnTo>
                    <a:pt x="630" y="1321"/>
                  </a:lnTo>
                  <a:lnTo>
                    <a:pt x="630" y="1321"/>
                  </a:lnTo>
                  <a:lnTo>
                    <a:pt x="630" y="1318"/>
                  </a:lnTo>
                  <a:lnTo>
                    <a:pt x="632" y="1318"/>
                  </a:lnTo>
                  <a:lnTo>
                    <a:pt x="632" y="1316"/>
                  </a:lnTo>
                  <a:lnTo>
                    <a:pt x="635" y="1316"/>
                  </a:lnTo>
                  <a:lnTo>
                    <a:pt x="635" y="1316"/>
                  </a:lnTo>
                  <a:lnTo>
                    <a:pt x="635" y="1316"/>
                  </a:lnTo>
                  <a:lnTo>
                    <a:pt x="635" y="1316"/>
                  </a:lnTo>
                  <a:lnTo>
                    <a:pt x="635" y="1318"/>
                  </a:lnTo>
                  <a:lnTo>
                    <a:pt x="637" y="1318"/>
                  </a:lnTo>
                  <a:lnTo>
                    <a:pt x="637" y="1318"/>
                  </a:lnTo>
                  <a:lnTo>
                    <a:pt x="642" y="1316"/>
                  </a:lnTo>
                  <a:lnTo>
                    <a:pt x="642" y="1316"/>
                  </a:lnTo>
                  <a:lnTo>
                    <a:pt x="642" y="1316"/>
                  </a:lnTo>
                  <a:lnTo>
                    <a:pt x="642" y="1314"/>
                  </a:lnTo>
                  <a:lnTo>
                    <a:pt x="642" y="1314"/>
                  </a:lnTo>
                  <a:lnTo>
                    <a:pt x="642" y="1314"/>
                  </a:lnTo>
                  <a:lnTo>
                    <a:pt x="642" y="1311"/>
                  </a:lnTo>
                  <a:lnTo>
                    <a:pt x="644" y="1307"/>
                  </a:lnTo>
                  <a:lnTo>
                    <a:pt x="644" y="1304"/>
                  </a:lnTo>
                  <a:lnTo>
                    <a:pt x="644" y="1302"/>
                  </a:lnTo>
                  <a:lnTo>
                    <a:pt x="644" y="1300"/>
                  </a:lnTo>
                  <a:lnTo>
                    <a:pt x="644" y="1297"/>
                  </a:lnTo>
                  <a:lnTo>
                    <a:pt x="642" y="1297"/>
                  </a:lnTo>
                  <a:lnTo>
                    <a:pt x="639" y="1295"/>
                  </a:lnTo>
                  <a:lnTo>
                    <a:pt x="639" y="1292"/>
                  </a:lnTo>
                  <a:lnTo>
                    <a:pt x="639" y="1292"/>
                  </a:lnTo>
                  <a:lnTo>
                    <a:pt x="639" y="1292"/>
                  </a:lnTo>
                  <a:lnTo>
                    <a:pt x="637" y="1295"/>
                  </a:lnTo>
                  <a:lnTo>
                    <a:pt x="637" y="1295"/>
                  </a:lnTo>
                  <a:lnTo>
                    <a:pt x="635" y="1295"/>
                  </a:lnTo>
                  <a:lnTo>
                    <a:pt x="635" y="1297"/>
                  </a:lnTo>
                  <a:lnTo>
                    <a:pt x="635" y="1300"/>
                  </a:lnTo>
                  <a:lnTo>
                    <a:pt x="635" y="1300"/>
                  </a:lnTo>
                  <a:lnTo>
                    <a:pt x="632" y="1300"/>
                  </a:lnTo>
                  <a:lnTo>
                    <a:pt x="632" y="1300"/>
                  </a:lnTo>
                  <a:lnTo>
                    <a:pt x="632" y="1297"/>
                  </a:lnTo>
                  <a:lnTo>
                    <a:pt x="632" y="1297"/>
                  </a:lnTo>
                  <a:lnTo>
                    <a:pt x="630" y="1297"/>
                  </a:lnTo>
                  <a:lnTo>
                    <a:pt x="630" y="1295"/>
                  </a:lnTo>
                  <a:lnTo>
                    <a:pt x="630" y="1295"/>
                  </a:lnTo>
                  <a:lnTo>
                    <a:pt x="630" y="1295"/>
                  </a:lnTo>
                  <a:lnTo>
                    <a:pt x="630" y="1292"/>
                  </a:lnTo>
                  <a:lnTo>
                    <a:pt x="630" y="1292"/>
                  </a:lnTo>
                  <a:lnTo>
                    <a:pt x="630" y="1292"/>
                  </a:lnTo>
                  <a:lnTo>
                    <a:pt x="630" y="1290"/>
                  </a:lnTo>
                  <a:lnTo>
                    <a:pt x="630" y="1290"/>
                  </a:lnTo>
                  <a:lnTo>
                    <a:pt x="632" y="1292"/>
                  </a:lnTo>
                  <a:lnTo>
                    <a:pt x="632" y="1292"/>
                  </a:lnTo>
                  <a:lnTo>
                    <a:pt x="632" y="1295"/>
                  </a:lnTo>
                  <a:lnTo>
                    <a:pt x="635" y="1295"/>
                  </a:lnTo>
                  <a:lnTo>
                    <a:pt x="635" y="1295"/>
                  </a:lnTo>
                  <a:lnTo>
                    <a:pt x="635" y="1292"/>
                  </a:lnTo>
                  <a:lnTo>
                    <a:pt x="635" y="1290"/>
                  </a:lnTo>
                  <a:lnTo>
                    <a:pt x="635" y="1290"/>
                  </a:lnTo>
                  <a:lnTo>
                    <a:pt x="635" y="1290"/>
                  </a:lnTo>
                  <a:lnTo>
                    <a:pt x="635" y="1288"/>
                  </a:lnTo>
                  <a:lnTo>
                    <a:pt x="635" y="1288"/>
                  </a:lnTo>
                  <a:lnTo>
                    <a:pt x="635" y="1285"/>
                  </a:lnTo>
                  <a:lnTo>
                    <a:pt x="635" y="1285"/>
                  </a:lnTo>
                  <a:lnTo>
                    <a:pt x="632" y="1285"/>
                  </a:lnTo>
                  <a:lnTo>
                    <a:pt x="632" y="1288"/>
                  </a:lnTo>
                  <a:lnTo>
                    <a:pt x="632" y="1288"/>
                  </a:lnTo>
                  <a:lnTo>
                    <a:pt x="632" y="1288"/>
                  </a:lnTo>
                  <a:lnTo>
                    <a:pt x="632" y="1288"/>
                  </a:lnTo>
                  <a:lnTo>
                    <a:pt x="632" y="1285"/>
                  </a:lnTo>
                  <a:lnTo>
                    <a:pt x="632" y="1285"/>
                  </a:lnTo>
                  <a:lnTo>
                    <a:pt x="632" y="1285"/>
                  </a:lnTo>
                  <a:lnTo>
                    <a:pt x="632" y="1283"/>
                  </a:lnTo>
                  <a:lnTo>
                    <a:pt x="632" y="1283"/>
                  </a:lnTo>
                  <a:lnTo>
                    <a:pt x="637" y="1285"/>
                  </a:lnTo>
                  <a:lnTo>
                    <a:pt x="639" y="1281"/>
                  </a:lnTo>
                  <a:lnTo>
                    <a:pt x="639" y="1278"/>
                  </a:lnTo>
                  <a:lnTo>
                    <a:pt x="639" y="1276"/>
                  </a:lnTo>
                  <a:lnTo>
                    <a:pt x="635" y="1273"/>
                  </a:lnTo>
                  <a:lnTo>
                    <a:pt x="635" y="1273"/>
                  </a:lnTo>
                  <a:lnTo>
                    <a:pt x="630" y="1273"/>
                  </a:lnTo>
                  <a:lnTo>
                    <a:pt x="628" y="1271"/>
                  </a:lnTo>
                  <a:lnTo>
                    <a:pt x="628" y="1271"/>
                  </a:lnTo>
                  <a:lnTo>
                    <a:pt x="625" y="1271"/>
                  </a:lnTo>
                  <a:lnTo>
                    <a:pt x="625" y="1273"/>
                  </a:lnTo>
                  <a:lnTo>
                    <a:pt x="623" y="1273"/>
                  </a:lnTo>
                  <a:lnTo>
                    <a:pt x="623" y="1273"/>
                  </a:lnTo>
                  <a:lnTo>
                    <a:pt x="620" y="1278"/>
                  </a:lnTo>
                  <a:lnTo>
                    <a:pt x="620" y="1278"/>
                  </a:lnTo>
                  <a:lnTo>
                    <a:pt x="616" y="1278"/>
                  </a:lnTo>
                  <a:lnTo>
                    <a:pt x="616" y="1281"/>
                  </a:lnTo>
                  <a:lnTo>
                    <a:pt x="613" y="1281"/>
                  </a:lnTo>
                  <a:lnTo>
                    <a:pt x="611" y="1281"/>
                  </a:lnTo>
                  <a:lnTo>
                    <a:pt x="609" y="1281"/>
                  </a:lnTo>
                  <a:lnTo>
                    <a:pt x="609" y="1281"/>
                  </a:lnTo>
                  <a:lnTo>
                    <a:pt x="609" y="1283"/>
                  </a:lnTo>
                  <a:lnTo>
                    <a:pt x="609" y="1283"/>
                  </a:lnTo>
                  <a:lnTo>
                    <a:pt x="609" y="1283"/>
                  </a:lnTo>
                  <a:lnTo>
                    <a:pt x="609" y="1283"/>
                  </a:lnTo>
                  <a:lnTo>
                    <a:pt x="609" y="1283"/>
                  </a:lnTo>
                  <a:lnTo>
                    <a:pt x="609" y="1283"/>
                  </a:lnTo>
                  <a:lnTo>
                    <a:pt x="609" y="1285"/>
                  </a:lnTo>
                  <a:lnTo>
                    <a:pt x="609" y="1285"/>
                  </a:lnTo>
                  <a:lnTo>
                    <a:pt x="609" y="1288"/>
                  </a:lnTo>
                  <a:lnTo>
                    <a:pt x="606" y="1288"/>
                  </a:lnTo>
                  <a:lnTo>
                    <a:pt x="606" y="1288"/>
                  </a:lnTo>
                  <a:lnTo>
                    <a:pt x="604" y="1295"/>
                  </a:lnTo>
                  <a:lnTo>
                    <a:pt x="602" y="1297"/>
                  </a:lnTo>
                  <a:lnTo>
                    <a:pt x="602" y="1297"/>
                  </a:lnTo>
                  <a:lnTo>
                    <a:pt x="599" y="1300"/>
                  </a:lnTo>
                  <a:lnTo>
                    <a:pt x="599" y="1300"/>
                  </a:lnTo>
                  <a:lnTo>
                    <a:pt x="599" y="1300"/>
                  </a:lnTo>
                  <a:lnTo>
                    <a:pt x="599" y="1302"/>
                  </a:lnTo>
                  <a:lnTo>
                    <a:pt x="599" y="1304"/>
                  </a:lnTo>
                  <a:lnTo>
                    <a:pt x="599" y="1304"/>
                  </a:lnTo>
                  <a:lnTo>
                    <a:pt x="597" y="1304"/>
                  </a:lnTo>
                  <a:lnTo>
                    <a:pt x="597" y="1304"/>
                  </a:lnTo>
                  <a:lnTo>
                    <a:pt x="597" y="1302"/>
                  </a:lnTo>
                  <a:lnTo>
                    <a:pt x="597" y="1302"/>
                  </a:lnTo>
                  <a:lnTo>
                    <a:pt x="597" y="1302"/>
                  </a:lnTo>
                  <a:lnTo>
                    <a:pt x="597" y="1300"/>
                  </a:lnTo>
                  <a:lnTo>
                    <a:pt x="597" y="1300"/>
                  </a:lnTo>
                  <a:lnTo>
                    <a:pt x="597" y="1300"/>
                  </a:lnTo>
                  <a:lnTo>
                    <a:pt x="597" y="1297"/>
                  </a:lnTo>
                  <a:lnTo>
                    <a:pt x="597" y="1297"/>
                  </a:lnTo>
                  <a:lnTo>
                    <a:pt x="597" y="1297"/>
                  </a:lnTo>
                  <a:lnTo>
                    <a:pt x="597" y="1295"/>
                  </a:lnTo>
                  <a:lnTo>
                    <a:pt x="602" y="1292"/>
                  </a:lnTo>
                  <a:lnTo>
                    <a:pt x="604" y="1292"/>
                  </a:lnTo>
                  <a:lnTo>
                    <a:pt x="604" y="1290"/>
                  </a:lnTo>
                  <a:lnTo>
                    <a:pt x="604" y="1285"/>
                  </a:lnTo>
                  <a:lnTo>
                    <a:pt x="604" y="1285"/>
                  </a:lnTo>
                  <a:lnTo>
                    <a:pt x="604" y="1283"/>
                  </a:lnTo>
                  <a:lnTo>
                    <a:pt x="604" y="1281"/>
                  </a:lnTo>
                  <a:lnTo>
                    <a:pt x="604" y="1278"/>
                  </a:lnTo>
                  <a:lnTo>
                    <a:pt x="606" y="1278"/>
                  </a:lnTo>
                  <a:lnTo>
                    <a:pt x="604" y="1276"/>
                  </a:lnTo>
                  <a:lnTo>
                    <a:pt x="604" y="1276"/>
                  </a:lnTo>
                  <a:lnTo>
                    <a:pt x="604" y="1276"/>
                  </a:lnTo>
                  <a:lnTo>
                    <a:pt x="604" y="1273"/>
                  </a:lnTo>
                  <a:lnTo>
                    <a:pt x="604" y="1273"/>
                  </a:lnTo>
                  <a:lnTo>
                    <a:pt x="604" y="1271"/>
                  </a:lnTo>
                  <a:lnTo>
                    <a:pt x="604" y="1271"/>
                  </a:lnTo>
                  <a:lnTo>
                    <a:pt x="604" y="1269"/>
                  </a:lnTo>
                  <a:lnTo>
                    <a:pt x="604" y="1269"/>
                  </a:lnTo>
                  <a:lnTo>
                    <a:pt x="602" y="1269"/>
                  </a:lnTo>
                  <a:lnTo>
                    <a:pt x="602" y="1269"/>
                  </a:lnTo>
                  <a:lnTo>
                    <a:pt x="602" y="1271"/>
                  </a:lnTo>
                  <a:lnTo>
                    <a:pt x="602" y="1273"/>
                  </a:lnTo>
                  <a:lnTo>
                    <a:pt x="602" y="1273"/>
                  </a:lnTo>
                  <a:lnTo>
                    <a:pt x="602" y="1276"/>
                  </a:lnTo>
                  <a:lnTo>
                    <a:pt x="602" y="1276"/>
                  </a:lnTo>
                  <a:lnTo>
                    <a:pt x="602" y="1276"/>
                  </a:lnTo>
                  <a:lnTo>
                    <a:pt x="599" y="1271"/>
                  </a:lnTo>
                  <a:lnTo>
                    <a:pt x="599" y="1266"/>
                  </a:lnTo>
                  <a:lnTo>
                    <a:pt x="599" y="1266"/>
                  </a:lnTo>
                  <a:lnTo>
                    <a:pt x="594" y="1264"/>
                  </a:lnTo>
                  <a:lnTo>
                    <a:pt x="592" y="1259"/>
                  </a:lnTo>
                  <a:lnTo>
                    <a:pt x="590" y="1259"/>
                  </a:lnTo>
                  <a:lnTo>
                    <a:pt x="590" y="1257"/>
                  </a:lnTo>
                  <a:lnTo>
                    <a:pt x="590" y="1255"/>
                  </a:lnTo>
                  <a:lnTo>
                    <a:pt x="590" y="1252"/>
                  </a:lnTo>
                  <a:lnTo>
                    <a:pt x="592" y="1252"/>
                  </a:lnTo>
                  <a:lnTo>
                    <a:pt x="592" y="1252"/>
                  </a:lnTo>
                  <a:lnTo>
                    <a:pt x="592" y="1252"/>
                  </a:lnTo>
                  <a:lnTo>
                    <a:pt x="594" y="1252"/>
                  </a:lnTo>
                  <a:lnTo>
                    <a:pt x="594" y="1255"/>
                  </a:lnTo>
                  <a:lnTo>
                    <a:pt x="594" y="1255"/>
                  </a:lnTo>
                  <a:lnTo>
                    <a:pt x="594" y="1255"/>
                  </a:lnTo>
                  <a:lnTo>
                    <a:pt x="597" y="1252"/>
                  </a:lnTo>
                  <a:lnTo>
                    <a:pt x="597" y="1252"/>
                  </a:lnTo>
                  <a:lnTo>
                    <a:pt x="597" y="1255"/>
                  </a:lnTo>
                  <a:lnTo>
                    <a:pt x="599" y="1257"/>
                  </a:lnTo>
                  <a:lnTo>
                    <a:pt x="602" y="1259"/>
                  </a:lnTo>
                  <a:lnTo>
                    <a:pt x="604" y="1262"/>
                  </a:lnTo>
                  <a:lnTo>
                    <a:pt x="604" y="1262"/>
                  </a:lnTo>
                  <a:lnTo>
                    <a:pt x="606" y="1264"/>
                  </a:lnTo>
                  <a:lnTo>
                    <a:pt x="609" y="1266"/>
                  </a:lnTo>
                  <a:lnTo>
                    <a:pt x="611" y="1266"/>
                  </a:lnTo>
                  <a:lnTo>
                    <a:pt x="613" y="1269"/>
                  </a:lnTo>
                  <a:lnTo>
                    <a:pt x="616" y="1266"/>
                  </a:lnTo>
                  <a:lnTo>
                    <a:pt x="616" y="1266"/>
                  </a:lnTo>
                  <a:lnTo>
                    <a:pt x="618" y="1266"/>
                  </a:lnTo>
                  <a:lnTo>
                    <a:pt x="620" y="1266"/>
                  </a:lnTo>
                  <a:lnTo>
                    <a:pt x="620" y="1266"/>
                  </a:lnTo>
                  <a:lnTo>
                    <a:pt x="620" y="1266"/>
                  </a:lnTo>
                  <a:lnTo>
                    <a:pt x="620" y="1264"/>
                  </a:lnTo>
                  <a:lnTo>
                    <a:pt x="620" y="1264"/>
                  </a:lnTo>
                  <a:lnTo>
                    <a:pt x="620" y="1264"/>
                  </a:lnTo>
                  <a:lnTo>
                    <a:pt x="620" y="1264"/>
                  </a:lnTo>
                  <a:lnTo>
                    <a:pt x="620" y="1264"/>
                  </a:lnTo>
                  <a:lnTo>
                    <a:pt x="623" y="1262"/>
                  </a:lnTo>
                  <a:lnTo>
                    <a:pt x="623" y="1262"/>
                  </a:lnTo>
                  <a:lnTo>
                    <a:pt x="620" y="1259"/>
                  </a:lnTo>
                  <a:lnTo>
                    <a:pt x="623" y="1257"/>
                  </a:lnTo>
                  <a:lnTo>
                    <a:pt x="623" y="1255"/>
                  </a:lnTo>
                  <a:lnTo>
                    <a:pt x="620" y="1255"/>
                  </a:lnTo>
                  <a:lnTo>
                    <a:pt x="618" y="1252"/>
                  </a:lnTo>
                  <a:lnTo>
                    <a:pt x="616" y="1247"/>
                  </a:lnTo>
                  <a:lnTo>
                    <a:pt x="616" y="1247"/>
                  </a:lnTo>
                  <a:lnTo>
                    <a:pt x="618" y="1247"/>
                  </a:lnTo>
                  <a:lnTo>
                    <a:pt x="618" y="1247"/>
                  </a:lnTo>
                  <a:lnTo>
                    <a:pt x="618" y="1247"/>
                  </a:lnTo>
                  <a:lnTo>
                    <a:pt x="618" y="1250"/>
                  </a:lnTo>
                  <a:lnTo>
                    <a:pt x="620" y="1250"/>
                  </a:lnTo>
                  <a:lnTo>
                    <a:pt x="620" y="1250"/>
                  </a:lnTo>
                  <a:lnTo>
                    <a:pt x="620" y="1250"/>
                  </a:lnTo>
                  <a:lnTo>
                    <a:pt x="620" y="1247"/>
                  </a:lnTo>
                  <a:lnTo>
                    <a:pt x="623" y="1245"/>
                  </a:lnTo>
                  <a:lnTo>
                    <a:pt x="623" y="1245"/>
                  </a:lnTo>
                  <a:lnTo>
                    <a:pt x="623" y="1245"/>
                  </a:lnTo>
                  <a:lnTo>
                    <a:pt x="623" y="1245"/>
                  </a:lnTo>
                  <a:lnTo>
                    <a:pt x="623" y="1245"/>
                  </a:lnTo>
                  <a:lnTo>
                    <a:pt x="625" y="1247"/>
                  </a:lnTo>
                  <a:lnTo>
                    <a:pt x="625" y="1247"/>
                  </a:lnTo>
                  <a:lnTo>
                    <a:pt x="625" y="1247"/>
                  </a:lnTo>
                  <a:lnTo>
                    <a:pt x="625" y="1245"/>
                  </a:lnTo>
                  <a:lnTo>
                    <a:pt x="625" y="1245"/>
                  </a:lnTo>
                  <a:lnTo>
                    <a:pt x="625" y="1245"/>
                  </a:lnTo>
                  <a:lnTo>
                    <a:pt x="625" y="1243"/>
                  </a:lnTo>
                  <a:lnTo>
                    <a:pt x="625" y="1243"/>
                  </a:lnTo>
                  <a:lnTo>
                    <a:pt x="628" y="1245"/>
                  </a:lnTo>
                  <a:lnTo>
                    <a:pt x="628" y="1245"/>
                  </a:lnTo>
                  <a:lnTo>
                    <a:pt x="628" y="1247"/>
                  </a:lnTo>
                  <a:lnTo>
                    <a:pt x="625" y="1247"/>
                  </a:lnTo>
                  <a:lnTo>
                    <a:pt x="625" y="1247"/>
                  </a:lnTo>
                  <a:lnTo>
                    <a:pt x="628" y="1247"/>
                  </a:lnTo>
                  <a:lnTo>
                    <a:pt x="628" y="1247"/>
                  </a:lnTo>
                  <a:lnTo>
                    <a:pt x="628" y="1247"/>
                  </a:lnTo>
                  <a:lnTo>
                    <a:pt x="628" y="1245"/>
                  </a:lnTo>
                  <a:lnTo>
                    <a:pt x="630" y="1245"/>
                  </a:lnTo>
                  <a:lnTo>
                    <a:pt x="628" y="1245"/>
                  </a:lnTo>
                  <a:lnTo>
                    <a:pt x="628" y="1243"/>
                  </a:lnTo>
                  <a:lnTo>
                    <a:pt x="628" y="1243"/>
                  </a:lnTo>
                  <a:lnTo>
                    <a:pt x="628" y="1240"/>
                  </a:lnTo>
                  <a:lnTo>
                    <a:pt x="630" y="1240"/>
                  </a:lnTo>
                  <a:lnTo>
                    <a:pt x="630" y="1240"/>
                  </a:lnTo>
                  <a:lnTo>
                    <a:pt x="630" y="1236"/>
                  </a:lnTo>
                  <a:lnTo>
                    <a:pt x="630" y="1236"/>
                  </a:lnTo>
                  <a:lnTo>
                    <a:pt x="632" y="1233"/>
                  </a:lnTo>
                  <a:lnTo>
                    <a:pt x="632" y="1236"/>
                  </a:lnTo>
                  <a:lnTo>
                    <a:pt x="632" y="1236"/>
                  </a:lnTo>
                  <a:lnTo>
                    <a:pt x="632" y="1238"/>
                  </a:lnTo>
                  <a:lnTo>
                    <a:pt x="632" y="1240"/>
                  </a:lnTo>
                  <a:lnTo>
                    <a:pt x="632" y="1240"/>
                  </a:lnTo>
                  <a:lnTo>
                    <a:pt x="632" y="1240"/>
                  </a:lnTo>
                  <a:lnTo>
                    <a:pt x="632" y="1243"/>
                  </a:lnTo>
                  <a:lnTo>
                    <a:pt x="635" y="1243"/>
                  </a:lnTo>
                  <a:lnTo>
                    <a:pt x="635" y="1243"/>
                  </a:lnTo>
                  <a:lnTo>
                    <a:pt x="635" y="1243"/>
                  </a:lnTo>
                  <a:lnTo>
                    <a:pt x="637" y="1240"/>
                  </a:lnTo>
                  <a:lnTo>
                    <a:pt x="637" y="1240"/>
                  </a:lnTo>
                  <a:lnTo>
                    <a:pt x="637" y="1240"/>
                  </a:lnTo>
                  <a:lnTo>
                    <a:pt x="637" y="1243"/>
                  </a:lnTo>
                  <a:lnTo>
                    <a:pt x="637" y="1245"/>
                  </a:lnTo>
                  <a:lnTo>
                    <a:pt x="637" y="1245"/>
                  </a:lnTo>
                  <a:lnTo>
                    <a:pt x="637" y="1245"/>
                  </a:lnTo>
                  <a:lnTo>
                    <a:pt x="639" y="1247"/>
                  </a:lnTo>
                  <a:lnTo>
                    <a:pt x="639" y="1247"/>
                  </a:lnTo>
                  <a:lnTo>
                    <a:pt x="639" y="1250"/>
                  </a:lnTo>
                  <a:lnTo>
                    <a:pt x="642" y="1252"/>
                  </a:lnTo>
                  <a:lnTo>
                    <a:pt x="642" y="1250"/>
                  </a:lnTo>
                  <a:lnTo>
                    <a:pt x="642" y="1250"/>
                  </a:lnTo>
                  <a:lnTo>
                    <a:pt x="642" y="1250"/>
                  </a:lnTo>
                  <a:lnTo>
                    <a:pt x="644" y="1250"/>
                  </a:lnTo>
                  <a:lnTo>
                    <a:pt x="646" y="1255"/>
                  </a:lnTo>
                  <a:lnTo>
                    <a:pt x="649" y="1257"/>
                  </a:lnTo>
                  <a:lnTo>
                    <a:pt x="649" y="1257"/>
                  </a:lnTo>
                  <a:lnTo>
                    <a:pt x="649" y="1257"/>
                  </a:lnTo>
                  <a:lnTo>
                    <a:pt x="649" y="1259"/>
                  </a:lnTo>
                  <a:lnTo>
                    <a:pt x="649" y="1259"/>
                  </a:lnTo>
                  <a:lnTo>
                    <a:pt x="649" y="1257"/>
                  </a:lnTo>
                  <a:lnTo>
                    <a:pt x="649" y="1255"/>
                  </a:lnTo>
                  <a:lnTo>
                    <a:pt x="651" y="1252"/>
                  </a:lnTo>
                  <a:lnTo>
                    <a:pt x="651" y="1250"/>
                  </a:lnTo>
                  <a:lnTo>
                    <a:pt x="651" y="1247"/>
                  </a:lnTo>
                  <a:lnTo>
                    <a:pt x="654" y="1245"/>
                  </a:lnTo>
                  <a:lnTo>
                    <a:pt x="656" y="1238"/>
                  </a:lnTo>
                  <a:lnTo>
                    <a:pt x="656" y="1236"/>
                  </a:lnTo>
                  <a:lnTo>
                    <a:pt x="656" y="1236"/>
                  </a:lnTo>
                  <a:lnTo>
                    <a:pt x="656" y="1236"/>
                  </a:lnTo>
                  <a:lnTo>
                    <a:pt x="656" y="1238"/>
                  </a:lnTo>
                  <a:lnTo>
                    <a:pt x="656" y="1240"/>
                  </a:lnTo>
                  <a:lnTo>
                    <a:pt x="656" y="1243"/>
                  </a:lnTo>
                  <a:lnTo>
                    <a:pt x="656" y="1243"/>
                  </a:lnTo>
                  <a:lnTo>
                    <a:pt x="656" y="1247"/>
                  </a:lnTo>
                  <a:lnTo>
                    <a:pt x="658" y="1252"/>
                  </a:lnTo>
                  <a:lnTo>
                    <a:pt x="658" y="1252"/>
                  </a:lnTo>
                  <a:lnTo>
                    <a:pt x="658" y="1255"/>
                  </a:lnTo>
                  <a:lnTo>
                    <a:pt x="661" y="1257"/>
                  </a:lnTo>
                  <a:lnTo>
                    <a:pt x="661" y="1257"/>
                  </a:lnTo>
                  <a:lnTo>
                    <a:pt x="663" y="1257"/>
                  </a:lnTo>
                  <a:lnTo>
                    <a:pt x="665" y="1257"/>
                  </a:lnTo>
                  <a:lnTo>
                    <a:pt x="665" y="1257"/>
                  </a:lnTo>
                  <a:lnTo>
                    <a:pt x="665" y="1255"/>
                  </a:lnTo>
                  <a:lnTo>
                    <a:pt x="665" y="1255"/>
                  </a:lnTo>
                  <a:lnTo>
                    <a:pt x="665" y="1257"/>
                  </a:lnTo>
                  <a:lnTo>
                    <a:pt x="665" y="1257"/>
                  </a:lnTo>
                  <a:lnTo>
                    <a:pt x="668" y="1257"/>
                  </a:lnTo>
                  <a:lnTo>
                    <a:pt x="668" y="1259"/>
                  </a:lnTo>
                  <a:lnTo>
                    <a:pt x="668" y="1257"/>
                  </a:lnTo>
                  <a:lnTo>
                    <a:pt x="670" y="1257"/>
                  </a:lnTo>
                  <a:lnTo>
                    <a:pt x="670" y="1257"/>
                  </a:lnTo>
                  <a:lnTo>
                    <a:pt x="673" y="1255"/>
                  </a:lnTo>
                  <a:lnTo>
                    <a:pt x="673" y="1252"/>
                  </a:lnTo>
                  <a:lnTo>
                    <a:pt x="673" y="1252"/>
                  </a:lnTo>
                  <a:lnTo>
                    <a:pt x="673" y="1250"/>
                  </a:lnTo>
                  <a:lnTo>
                    <a:pt x="673" y="1250"/>
                  </a:lnTo>
                  <a:lnTo>
                    <a:pt x="673" y="1250"/>
                  </a:lnTo>
                  <a:lnTo>
                    <a:pt x="675" y="1247"/>
                  </a:lnTo>
                  <a:lnTo>
                    <a:pt x="675" y="1245"/>
                  </a:lnTo>
                  <a:lnTo>
                    <a:pt x="675" y="1240"/>
                  </a:lnTo>
                  <a:lnTo>
                    <a:pt x="675" y="1238"/>
                  </a:lnTo>
                  <a:lnTo>
                    <a:pt x="675" y="1238"/>
                  </a:lnTo>
                  <a:lnTo>
                    <a:pt x="673" y="1236"/>
                  </a:lnTo>
                  <a:lnTo>
                    <a:pt x="673" y="1236"/>
                  </a:lnTo>
                  <a:lnTo>
                    <a:pt x="673" y="1236"/>
                  </a:lnTo>
                  <a:lnTo>
                    <a:pt x="673" y="1236"/>
                  </a:lnTo>
                  <a:lnTo>
                    <a:pt x="673" y="1236"/>
                  </a:lnTo>
                  <a:lnTo>
                    <a:pt x="673" y="1236"/>
                  </a:lnTo>
                  <a:lnTo>
                    <a:pt x="673" y="1233"/>
                  </a:lnTo>
                  <a:lnTo>
                    <a:pt x="673" y="1233"/>
                  </a:lnTo>
                  <a:lnTo>
                    <a:pt x="673" y="1231"/>
                  </a:lnTo>
                  <a:lnTo>
                    <a:pt x="673" y="1231"/>
                  </a:lnTo>
                  <a:lnTo>
                    <a:pt x="673" y="1229"/>
                  </a:lnTo>
                  <a:lnTo>
                    <a:pt x="673" y="1229"/>
                  </a:lnTo>
                  <a:lnTo>
                    <a:pt x="673" y="1226"/>
                  </a:lnTo>
                  <a:lnTo>
                    <a:pt x="673" y="1226"/>
                  </a:lnTo>
                  <a:lnTo>
                    <a:pt x="673" y="1226"/>
                  </a:lnTo>
                  <a:lnTo>
                    <a:pt x="673" y="1224"/>
                  </a:lnTo>
                  <a:lnTo>
                    <a:pt x="670" y="1221"/>
                  </a:lnTo>
                  <a:lnTo>
                    <a:pt x="670" y="1221"/>
                  </a:lnTo>
                  <a:lnTo>
                    <a:pt x="670" y="1219"/>
                  </a:lnTo>
                  <a:lnTo>
                    <a:pt x="673" y="1217"/>
                  </a:lnTo>
                  <a:lnTo>
                    <a:pt x="673" y="1214"/>
                  </a:lnTo>
                  <a:lnTo>
                    <a:pt x="673" y="1214"/>
                  </a:lnTo>
                  <a:lnTo>
                    <a:pt x="670" y="1212"/>
                  </a:lnTo>
                  <a:lnTo>
                    <a:pt x="670" y="1212"/>
                  </a:lnTo>
                  <a:lnTo>
                    <a:pt x="670" y="1212"/>
                  </a:lnTo>
                  <a:lnTo>
                    <a:pt x="668" y="1210"/>
                  </a:lnTo>
                  <a:lnTo>
                    <a:pt x="668" y="1212"/>
                  </a:lnTo>
                  <a:lnTo>
                    <a:pt x="668" y="1212"/>
                  </a:lnTo>
                  <a:lnTo>
                    <a:pt x="668" y="1212"/>
                  </a:lnTo>
                  <a:lnTo>
                    <a:pt x="665" y="1214"/>
                  </a:lnTo>
                  <a:lnTo>
                    <a:pt x="665" y="1214"/>
                  </a:lnTo>
                  <a:lnTo>
                    <a:pt x="665" y="1214"/>
                  </a:lnTo>
                  <a:lnTo>
                    <a:pt x="663" y="1217"/>
                  </a:lnTo>
                  <a:lnTo>
                    <a:pt x="663" y="1217"/>
                  </a:lnTo>
                  <a:lnTo>
                    <a:pt x="663" y="1217"/>
                  </a:lnTo>
                  <a:lnTo>
                    <a:pt x="661" y="1212"/>
                  </a:lnTo>
                  <a:lnTo>
                    <a:pt x="658" y="1212"/>
                  </a:lnTo>
                  <a:lnTo>
                    <a:pt x="658" y="1214"/>
                  </a:lnTo>
                  <a:lnTo>
                    <a:pt x="658" y="1217"/>
                  </a:lnTo>
                  <a:lnTo>
                    <a:pt x="658" y="1217"/>
                  </a:lnTo>
                  <a:lnTo>
                    <a:pt x="656" y="1217"/>
                  </a:lnTo>
                  <a:lnTo>
                    <a:pt x="656" y="1217"/>
                  </a:lnTo>
                  <a:lnTo>
                    <a:pt x="656" y="1217"/>
                  </a:lnTo>
                  <a:lnTo>
                    <a:pt x="654" y="1217"/>
                  </a:lnTo>
                  <a:lnTo>
                    <a:pt x="654" y="1219"/>
                  </a:lnTo>
                  <a:lnTo>
                    <a:pt x="654" y="1217"/>
                  </a:lnTo>
                  <a:lnTo>
                    <a:pt x="654" y="1217"/>
                  </a:lnTo>
                  <a:lnTo>
                    <a:pt x="651" y="1214"/>
                  </a:lnTo>
                  <a:lnTo>
                    <a:pt x="651" y="1212"/>
                  </a:lnTo>
                  <a:lnTo>
                    <a:pt x="651" y="1210"/>
                  </a:lnTo>
                  <a:lnTo>
                    <a:pt x="651" y="1207"/>
                  </a:lnTo>
                  <a:lnTo>
                    <a:pt x="651" y="1207"/>
                  </a:lnTo>
                  <a:lnTo>
                    <a:pt x="651" y="1205"/>
                  </a:lnTo>
                  <a:lnTo>
                    <a:pt x="654" y="1205"/>
                  </a:lnTo>
                  <a:lnTo>
                    <a:pt x="654" y="1202"/>
                  </a:lnTo>
                  <a:lnTo>
                    <a:pt x="651" y="1202"/>
                  </a:lnTo>
                  <a:lnTo>
                    <a:pt x="651" y="1202"/>
                  </a:lnTo>
                  <a:lnTo>
                    <a:pt x="651" y="1202"/>
                  </a:lnTo>
                  <a:lnTo>
                    <a:pt x="651" y="1200"/>
                  </a:lnTo>
                  <a:lnTo>
                    <a:pt x="649" y="1200"/>
                  </a:lnTo>
                  <a:lnTo>
                    <a:pt x="646" y="1200"/>
                  </a:lnTo>
                  <a:lnTo>
                    <a:pt x="646" y="1200"/>
                  </a:lnTo>
                  <a:lnTo>
                    <a:pt x="646" y="1205"/>
                  </a:lnTo>
                  <a:lnTo>
                    <a:pt x="644" y="1205"/>
                  </a:lnTo>
                  <a:lnTo>
                    <a:pt x="642" y="1205"/>
                  </a:lnTo>
                  <a:lnTo>
                    <a:pt x="642" y="1205"/>
                  </a:lnTo>
                  <a:lnTo>
                    <a:pt x="639" y="1200"/>
                  </a:lnTo>
                  <a:lnTo>
                    <a:pt x="637" y="1200"/>
                  </a:lnTo>
                  <a:lnTo>
                    <a:pt x="637" y="1198"/>
                  </a:lnTo>
                  <a:lnTo>
                    <a:pt x="637" y="1198"/>
                  </a:lnTo>
                  <a:lnTo>
                    <a:pt x="637" y="1198"/>
                  </a:lnTo>
                  <a:lnTo>
                    <a:pt x="635" y="1198"/>
                  </a:lnTo>
                  <a:lnTo>
                    <a:pt x="635" y="1198"/>
                  </a:lnTo>
                  <a:lnTo>
                    <a:pt x="635" y="1198"/>
                  </a:lnTo>
                  <a:lnTo>
                    <a:pt x="635" y="1198"/>
                  </a:lnTo>
                  <a:lnTo>
                    <a:pt x="635" y="1198"/>
                  </a:lnTo>
                  <a:lnTo>
                    <a:pt x="632" y="1195"/>
                  </a:lnTo>
                  <a:lnTo>
                    <a:pt x="628" y="1191"/>
                  </a:lnTo>
                  <a:lnTo>
                    <a:pt x="625" y="1188"/>
                  </a:lnTo>
                  <a:lnTo>
                    <a:pt x="623" y="1186"/>
                  </a:lnTo>
                  <a:lnTo>
                    <a:pt x="620" y="1186"/>
                  </a:lnTo>
                  <a:lnTo>
                    <a:pt x="620" y="1184"/>
                  </a:lnTo>
                  <a:lnTo>
                    <a:pt x="618" y="1184"/>
                  </a:lnTo>
                  <a:lnTo>
                    <a:pt x="618" y="1184"/>
                  </a:lnTo>
                  <a:lnTo>
                    <a:pt x="613" y="1181"/>
                  </a:lnTo>
                  <a:lnTo>
                    <a:pt x="613" y="1179"/>
                  </a:lnTo>
                  <a:lnTo>
                    <a:pt x="616" y="1176"/>
                  </a:lnTo>
                  <a:lnTo>
                    <a:pt x="616" y="1176"/>
                  </a:lnTo>
                  <a:lnTo>
                    <a:pt x="613" y="1174"/>
                  </a:lnTo>
                  <a:lnTo>
                    <a:pt x="613" y="1174"/>
                  </a:lnTo>
                  <a:lnTo>
                    <a:pt x="613" y="1172"/>
                  </a:lnTo>
                  <a:lnTo>
                    <a:pt x="611" y="1172"/>
                  </a:lnTo>
                  <a:lnTo>
                    <a:pt x="611" y="1169"/>
                  </a:lnTo>
                  <a:lnTo>
                    <a:pt x="611" y="1169"/>
                  </a:lnTo>
                  <a:lnTo>
                    <a:pt x="609" y="1167"/>
                  </a:lnTo>
                  <a:lnTo>
                    <a:pt x="606" y="1167"/>
                  </a:lnTo>
                  <a:lnTo>
                    <a:pt x="606" y="1167"/>
                  </a:lnTo>
                  <a:lnTo>
                    <a:pt x="606" y="1169"/>
                  </a:lnTo>
                  <a:lnTo>
                    <a:pt x="606" y="1172"/>
                  </a:lnTo>
                  <a:lnTo>
                    <a:pt x="606" y="1172"/>
                  </a:lnTo>
                  <a:lnTo>
                    <a:pt x="606" y="1174"/>
                  </a:lnTo>
                  <a:lnTo>
                    <a:pt x="606" y="1176"/>
                  </a:lnTo>
                  <a:lnTo>
                    <a:pt x="606" y="1176"/>
                  </a:lnTo>
                  <a:lnTo>
                    <a:pt x="606" y="1176"/>
                  </a:lnTo>
                  <a:lnTo>
                    <a:pt x="609" y="1179"/>
                  </a:lnTo>
                  <a:lnTo>
                    <a:pt x="609" y="1179"/>
                  </a:lnTo>
                  <a:lnTo>
                    <a:pt x="611" y="1179"/>
                  </a:lnTo>
                  <a:lnTo>
                    <a:pt x="611" y="1181"/>
                  </a:lnTo>
                  <a:lnTo>
                    <a:pt x="611" y="1184"/>
                  </a:lnTo>
                  <a:lnTo>
                    <a:pt x="611" y="1184"/>
                  </a:lnTo>
                  <a:lnTo>
                    <a:pt x="606" y="1181"/>
                  </a:lnTo>
                  <a:lnTo>
                    <a:pt x="604" y="1179"/>
                  </a:lnTo>
                  <a:lnTo>
                    <a:pt x="604" y="1176"/>
                  </a:lnTo>
                  <a:lnTo>
                    <a:pt x="602" y="1176"/>
                  </a:lnTo>
                  <a:lnTo>
                    <a:pt x="602" y="1174"/>
                  </a:lnTo>
                  <a:lnTo>
                    <a:pt x="602" y="1174"/>
                  </a:lnTo>
                  <a:lnTo>
                    <a:pt x="594" y="1172"/>
                  </a:lnTo>
                  <a:lnTo>
                    <a:pt x="592" y="1172"/>
                  </a:lnTo>
                  <a:lnTo>
                    <a:pt x="592" y="1172"/>
                  </a:lnTo>
                  <a:lnTo>
                    <a:pt x="590" y="1167"/>
                  </a:lnTo>
                  <a:lnTo>
                    <a:pt x="590" y="1167"/>
                  </a:lnTo>
                  <a:lnTo>
                    <a:pt x="590" y="1165"/>
                  </a:lnTo>
                  <a:lnTo>
                    <a:pt x="590" y="1165"/>
                  </a:lnTo>
                  <a:lnTo>
                    <a:pt x="587" y="1162"/>
                  </a:lnTo>
                  <a:lnTo>
                    <a:pt x="587" y="1162"/>
                  </a:lnTo>
                  <a:lnTo>
                    <a:pt x="585" y="1160"/>
                  </a:lnTo>
                  <a:lnTo>
                    <a:pt x="585" y="1160"/>
                  </a:lnTo>
                  <a:lnTo>
                    <a:pt x="585" y="1160"/>
                  </a:lnTo>
                  <a:lnTo>
                    <a:pt x="583" y="1160"/>
                  </a:lnTo>
                  <a:lnTo>
                    <a:pt x="580" y="1160"/>
                  </a:lnTo>
                  <a:lnTo>
                    <a:pt x="580" y="1158"/>
                  </a:lnTo>
                  <a:lnTo>
                    <a:pt x="580" y="1155"/>
                  </a:lnTo>
                  <a:lnTo>
                    <a:pt x="578" y="1146"/>
                  </a:lnTo>
                  <a:lnTo>
                    <a:pt x="578" y="1143"/>
                  </a:lnTo>
                  <a:lnTo>
                    <a:pt x="576" y="1141"/>
                  </a:lnTo>
                  <a:lnTo>
                    <a:pt x="576" y="1139"/>
                  </a:lnTo>
                  <a:lnTo>
                    <a:pt x="573" y="1139"/>
                  </a:lnTo>
                  <a:lnTo>
                    <a:pt x="564" y="1129"/>
                  </a:lnTo>
                  <a:lnTo>
                    <a:pt x="564" y="1129"/>
                  </a:lnTo>
                  <a:lnTo>
                    <a:pt x="564" y="1127"/>
                  </a:lnTo>
                  <a:lnTo>
                    <a:pt x="564" y="1127"/>
                  </a:lnTo>
                  <a:lnTo>
                    <a:pt x="564" y="1124"/>
                  </a:lnTo>
                  <a:lnTo>
                    <a:pt x="564" y="1124"/>
                  </a:lnTo>
                  <a:lnTo>
                    <a:pt x="564" y="1122"/>
                  </a:lnTo>
                  <a:lnTo>
                    <a:pt x="566" y="1122"/>
                  </a:lnTo>
                  <a:lnTo>
                    <a:pt x="568" y="1120"/>
                  </a:lnTo>
                  <a:lnTo>
                    <a:pt x="568" y="1117"/>
                  </a:lnTo>
                  <a:lnTo>
                    <a:pt x="571" y="1115"/>
                  </a:lnTo>
                  <a:lnTo>
                    <a:pt x="571" y="1113"/>
                  </a:lnTo>
                  <a:lnTo>
                    <a:pt x="568" y="1110"/>
                  </a:lnTo>
                  <a:lnTo>
                    <a:pt x="568" y="1108"/>
                  </a:lnTo>
                  <a:lnTo>
                    <a:pt x="568" y="1105"/>
                  </a:lnTo>
                  <a:lnTo>
                    <a:pt x="571" y="1105"/>
                  </a:lnTo>
                  <a:lnTo>
                    <a:pt x="571" y="1103"/>
                  </a:lnTo>
                  <a:lnTo>
                    <a:pt x="571" y="1103"/>
                  </a:lnTo>
                  <a:lnTo>
                    <a:pt x="576" y="1105"/>
                  </a:lnTo>
                  <a:lnTo>
                    <a:pt x="576" y="1105"/>
                  </a:lnTo>
                  <a:lnTo>
                    <a:pt x="576" y="1105"/>
                  </a:lnTo>
                  <a:lnTo>
                    <a:pt x="576" y="1103"/>
                  </a:lnTo>
                  <a:lnTo>
                    <a:pt x="573" y="1101"/>
                  </a:lnTo>
                  <a:lnTo>
                    <a:pt x="573" y="1098"/>
                  </a:lnTo>
                  <a:lnTo>
                    <a:pt x="573" y="1098"/>
                  </a:lnTo>
                  <a:lnTo>
                    <a:pt x="576" y="1096"/>
                  </a:lnTo>
                  <a:lnTo>
                    <a:pt x="573" y="1094"/>
                  </a:lnTo>
                  <a:lnTo>
                    <a:pt x="573" y="1094"/>
                  </a:lnTo>
                  <a:lnTo>
                    <a:pt x="573" y="1091"/>
                  </a:lnTo>
                  <a:lnTo>
                    <a:pt x="573" y="1086"/>
                  </a:lnTo>
                  <a:lnTo>
                    <a:pt x="573" y="1086"/>
                  </a:lnTo>
                  <a:lnTo>
                    <a:pt x="573" y="1084"/>
                  </a:lnTo>
                  <a:lnTo>
                    <a:pt x="571" y="1077"/>
                  </a:lnTo>
                  <a:lnTo>
                    <a:pt x="571" y="1075"/>
                  </a:lnTo>
                  <a:lnTo>
                    <a:pt x="571" y="1075"/>
                  </a:lnTo>
                  <a:lnTo>
                    <a:pt x="571" y="1075"/>
                  </a:lnTo>
                  <a:lnTo>
                    <a:pt x="571" y="1072"/>
                  </a:lnTo>
                  <a:lnTo>
                    <a:pt x="571" y="1072"/>
                  </a:lnTo>
                  <a:lnTo>
                    <a:pt x="568" y="1070"/>
                  </a:lnTo>
                  <a:lnTo>
                    <a:pt x="568" y="1068"/>
                  </a:lnTo>
                  <a:lnTo>
                    <a:pt x="568" y="1068"/>
                  </a:lnTo>
                  <a:lnTo>
                    <a:pt x="568" y="1068"/>
                  </a:lnTo>
                  <a:lnTo>
                    <a:pt x="568" y="1065"/>
                  </a:lnTo>
                  <a:lnTo>
                    <a:pt x="568" y="1065"/>
                  </a:lnTo>
                  <a:lnTo>
                    <a:pt x="568" y="1065"/>
                  </a:lnTo>
                  <a:lnTo>
                    <a:pt x="566" y="1063"/>
                  </a:lnTo>
                  <a:lnTo>
                    <a:pt x="566" y="1063"/>
                  </a:lnTo>
                  <a:lnTo>
                    <a:pt x="564" y="1063"/>
                  </a:lnTo>
                  <a:lnTo>
                    <a:pt x="564" y="1060"/>
                  </a:lnTo>
                  <a:lnTo>
                    <a:pt x="564" y="1060"/>
                  </a:lnTo>
                  <a:lnTo>
                    <a:pt x="564" y="1058"/>
                  </a:lnTo>
                  <a:lnTo>
                    <a:pt x="564" y="1056"/>
                  </a:lnTo>
                  <a:lnTo>
                    <a:pt x="564" y="1053"/>
                  </a:lnTo>
                  <a:lnTo>
                    <a:pt x="564" y="1053"/>
                  </a:lnTo>
                  <a:lnTo>
                    <a:pt x="561" y="1046"/>
                  </a:lnTo>
                  <a:lnTo>
                    <a:pt x="561" y="1046"/>
                  </a:lnTo>
                  <a:lnTo>
                    <a:pt x="561" y="1046"/>
                  </a:lnTo>
                  <a:lnTo>
                    <a:pt x="561" y="1044"/>
                  </a:lnTo>
                  <a:lnTo>
                    <a:pt x="561" y="1044"/>
                  </a:lnTo>
                  <a:lnTo>
                    <a:pt x="561" y="1042"/>
                  </a:lnTo>
                  <a:lnTo>
                    <a:pt x="561" y="1042"/>
                  </a:lnTo>
                  <a:lnTo>
                    <a:pt x="559" y="1042"/>
                  </a:lnTo>
                  <a:lnTo>
                    <a:pt x="559" y="1042"/>
                  </a:lnTo>
                  <a:lnTo>
                    <a:pt x="559" y="1039"/>
                  </a:lnTo>
                  <a:lnTo>
                    <a:pt x="559" y="1039"/>
                  </a:lnTo>
                  <a:lnTo>
                    <a:pt x="559" y="1037"/>
                  </a:lnTo>
                  <a:lnTo>
                    <a:pt x="559" y="1037"/>
                  </a:lnTo>
                  <a:lnTo>
                    <a:pt x="559" y="1034"/>
                  </a:lnTo>
                  <a:lnTo>
                    <a:pt x="561" y="1034"/>
                  </a:lnTo>
                  <a:lnTo>
                    <a:pt x="561" y="1032"/>
                  </a:lnTo>
                  <a:lnTo>
                    <a:pt x="561" y="1032"/>
                  </a:lnTo>
                  <a:lnTo>
                    <a:pt x="561" y="1030"/>
                  </a:lnTo>
                  <a:lnTo>
                    <a:pt x="561" y="1030"/>
                  </a:lnTo>
                  <a:lnTo>
                    <a:pt x="559" y="1027"/>
                  </a:lnTo>
                  <a:lnTo>
                    <a:pt x="559" y="1027"/>
                  </a:lnTo>
                  <a:lnTo>
                    <a:pt x="559" y="1025"/>
                  </a:lnTo>
                  <a:lnTo>
                    <a:pt x="559" y="1025"/>
                  </a:lnTo>
                  <a:lnTo>
                    <a:pt x="559" y="1023"/>
                  </a:lnTo>
                  <a:lnTo>
                    <a:pt x="557" y="1020"/>
                  </a:lnTo>
                  <a:lnTo>
                    <a:pt x="557" y="1020"/>
                  </a:lnTo>
                  <a:lnTo>
                    <a:pt x="557" y="1018"/>
                  </a:lnTo>
                  <a:lnTo>
                    <a:pt x="557" y="1018"/>
                  </a:lnTo>
                  <a:lnTo>
                    <a:pt x="557" y="1018"/>
                  </a:lnTo>
                  <a:lnTo>
                    <a:pt x="557" y="1015"/>
                  </a:lnTo>
                  <a:lnTo>
                    <a:pt x="557" y="1013"/>
                  </a:lnTo>
                  <a:lnTo>
                    <a:pt x="554" y="1011"/>
                  </a:lnTo>
                  <a:lnTo>
                    <a:pt x="554" y="1008"/>
                  </a:lnTo>
                  <a:lnTo>
                    <a:pt x="554" y="1006"/>
                  </a:lnTo>
                  <a:lnTo>
                    <a:pt x="554" y="1006"/>
                  </a:lnTo>
                  <a:lnTo>
                    <a:pt x="554" y="1006"/>
                  </a:lnTo>
                  <a:lnTo>
                    <a:pt x="557" y="1006"/>
                  </a:lnTo>
                  <a:lnTo>
                    <a:pt x="557" y="1008"/>
                  </a:lnTo>
                  <a:lnTo>
                    <a:pt x="557" y="1006"/>
                  </a:lnTo>
                  <a:lnTo>
                    <a:pt x="557" y="1006"/>
                  </a:lnTo>
                  <a:lnTo>
                    <a:pt x="557" y="1004"/>
                  </a:lnTo>
                  <a:lnTo>
                    <a:pt x="557" y="1004"/>
                  </a:lnTo>
                  <a:lnTo>
                    <a:pt x="557" y="1004"/>
                  </a:lnTo>
                  <a:lnTo>
                    <a:pt x="557" y="1001"/>
                  </a:lnTo>
                  <a:lnTo>
                    <a:pt x="557" y="1001"/>
                  </a:lnTo>
                  <a:lnTo>
                    <a:pt x="557" y="1001"/>
                  </a:lnTo>
                  <a:lnTo>
                    <a:pt x="557" y="1001"/>
                  </a:lnTo>
                  <a:lnTo>
                    <a:pt x="557" y="999"/>
                  </a:lnTo>
                  <a:lnTo>
                    <a:pt x="557" y="999"/>
                  </a:lnTo>
                  <a:lnTo>
                    <a:pt x="557" y="999"/>
                  </a:lnTo>
                  <a:lnTo>
                    <a:pt x="554" y="997"/>
                  </a:lnTo>
                  <a:lnTo>
                    <a:pt x="554" y="997"/>
                  </a:lnTo>
                  <a:lnTo>
                    <a:pt x="554" y="994"/>
                  </a:lnTo>
                  <a:lnTo>
                    <a:pt x="554" y="994"/>
                  </a:lnTo>
                  <a:lnTo>
                    <a:pt x="554" y="992"/>
                  </a:lnTo>
                  <a:lnTo>
                    <a:pt x="557" y="992"/>
                  </a:lnTo>
                  <a:lnTo>
                    <a:pt x="557" y="989"/>
                  </a:lnTo>
                  <a:lnTo>
                    <a:pt x="557" y="989"/>
                  </a:lnTo>
                  <a:lnTo>
                    <a:pt x="557" y="989"/>
                  </a:lnTo>
                  <a:lnTo>
                    <a:pt x="554" y="987"/>
                  </a:lnTo>
                  <a:lnTo>
                    <a:pt x="554" y="987"/>
                  </a:lnTo>
                  <a:lnTo>
                    <a:pt x="552" y="985"/>
                  </a:lnTo>
                  <a:lnTo>
                    <a:pt x="552" y="985"/>
                  </a:lnTo>
                  <a:lnTo>
                    <a:pt x="552" y="982"/>
                  </a:lnTo>
                  <a:lnTo>
                    <a:pt x="552" y="982"/>
                  </a:lnTo>
                  <a:lnTo>
                    <a:pt x="552" y="982"/>
                  </a:lnTo>
                  <a:lnTo>
                    <a:pt x="549" y="978"/>
                  </a:lnTo>
                  <a:lnTo>
                    <a:pt x="552" y="978"/>
                  </a:lnTo>
                  <a:lnTo>
                    <a:pt x="552" y="978"/>
                  </a:lnTo>
                  <a:lnTo>
                    <a:pt x="552" y="980"/>
                  </a:lnTo>
                  <a:lnTo>
                    <a:pt x="554" y="980"/>
                  </a:lnTo>
                  <a:lnTo>
                    <a:pt x="554" y="982"/>
                  </a:lnTo>
                  <a:lnTo>
                    <a:pt x="554" y="982"/>
                  </a:lnTo>
                  <a:lnTo>
                    <a:pt x="554" y="982"/>
                  </a:lnTo>
                  <a:lnTo>
                    <a:pt x="554" y="982"/>
                  </a:lnTo>
                  <a:lnTo>
                    <a:pt x="557" y="982"/>
                  </a:lnTo>
                  <a:lnTo>
                    <a:pt x="554" y="980"/>
                  </a:lnTo>
                  <a:lnTo>
                    <a:pt x="554" y="980"/>
                  </a:lnTo>
                  <a:lnTo>
                    <a:pt x="554" y="980"/>
                  </a:lnTo>
                  <a:lnTo>
                    <a:pt x="554" y="978"/>
                  </a:lnTo>
                  <a:lnTo>
                    <a:pt x="554" y="978"/>
                  </a:lnTo>
                  <a:lnTo>
                    <a:pt x="554" y="978"/>
                  </a:lnTo>
                  <a:lnTo>
                    <a:pt x="554" y="978"/>
                  </a:lnTo>
                  <a:lnTo>
                    <a:pt x="554" y="973"/>
                  </a:lnTo>
                  <a:lnTo>
                    <a:pt x="552" y="973"/>
                  </a:lnTo>
                  <a:lnTo>
                    <a:pt x="552" y="970"/>
                  </a:lnTo>
                  <a:lnTo>
                    <a:pt x="552" y="970"/>
                  </a:lnTo>
                  <a:lnTo>
                    <a:pt x="549" y="970"/>
                  </a:lnTo>
                  <a:lnTo>
                    <a:pt x="549" y="970"/>
                  </a:lnTo>
                  <a:lnTo>
                    <a:pt x="549" y="970"/>
                  </a:lnTo>
                  <a:lnTo>
                    <a:pt x="549" y="970"/>
                  </a:lnTo>
                  <a:lnTo>
                    <a:pt x="552" y="970"/>
                  </a:lnTo>
                  <a:lnTo>
                    <a:pt x="552" y="968"/>
                  </a:lnTo>
                  <a:lnTo>
                    <a:pt x="552" y="968"/>
                  </a:lnTo>
                  <a:lnTo>
                    <a:pt x="549" y="968"/>
                  </a:lnTo>
                  <a:lnTo>
                    <a:pt x="549" y="968"/>
                  </a:lnTo>
                  <a:lnTo>
                    <a:pt x="549" y="966"/>
                  </a:lnTo>
                  <a:lnTo>
                    <a:pt x="549" y="966"/>
                  </a:lnTo>
                  <a:lnTo>
                    <a:pt x="549" y="966"/>
                  </a:lnTo>
                  <a:lnTo>
                    <a:pt x="549" y="963"/>
                  </a:lnTo>
                  <a:lnTo>
                    <a:pt x="549" y="963"/>
                  </a:lnTo>
                  <a:lnTo>
                    <a:pt x="545" y="961"/>
                  </a:lnTo>
                  <a:lnTo>
                    <a:pt x="545" y="959"/>
                  </a:lnTo>
                  <a:lnTo>
                    <a:pt x="545" y="959"/>
                  </a:lnTo>
                  <a:lnTo>
                    <a:pt x="545" y="956"/>
                  </a:lnTo>
                  <a:lnTo>
                    <a:pt x="545" y="956"/>
                  </a:lnTo>
                  <a:lnTo>
                    <a:pt x="545" y="954"/>
                  </a:lnTo>
                  <a:lnTo>
                    <a:pt x="545" y="952"/>
                  </a:lnTo>
                  <a:lnTo>
                    <a:pt x="542" y="952"/>
                  </a:lnTo>
                  <a:lnTo>
                    <a:pt x="542" y="952"/>
                  </a:lnTo>
                  <a:lnTo>
                    <a:pt x="542" y="952"/>
                  </a:lnTo>
                  <a:lnTo>
                    <a:pt x="540" y="954"/>
                  </a:lnTo>
                  <a:lnTo>
                    <a:pt x="540" y="954"/>
                  </a:lnTo>
                  <a:lnTo>
                    <a:pt x="540" y="954"/>
                  </a:lnTo>
                  <a:lnTo>
                    <a:pt x="538" y="954"/>
                  </a:lnTo>
                  <a:lnTo>
                    <a:pt x="535" y="949"/>
                  </a:lnTo>
                  <a:lnTo>
                    <a:pt x="533" y="949"/>
                  </a:lnTo>
                  <a:lnTo>
                    <a:pt x="533" y="949"/>
                  </a:lnTo>
                  <a:lnTo>
                    <a:pt x="533" y="947"/>
                  </a:lnTo>
                  <a:lnTo>
                    <a:pt x="533" y="947"/>
                  </a:lnTo>
                  <a:lnTo>
                    <a:pt x="533" y="947"/>
                  </a:lnTo>
                  <a:lnTo>
                    <a:pt x="531" y="944"/>
                  </a:lnTo>
                  <a:lnTo>
                    <a:pt x="531" y="944"/>
                  </a:lnTo>
                  <a:lnTo>
                    <a:pt x="531" y="942"/>
                  </a:lnTo>
                  <a:lnTo>
                    <a:pt x="531" y="942"/>
                  </a:lnTo>
                  <a:lnTo>
                    <a:pt x="528" y="940"/>
                  </a:lnTo>
                  <a:lnTo>
                    <a:pt x="528" y="940"/>
                  </a:lnTo>
                  <a:lnTo>
                    <a:pt x="528" y="940"/>
                  </a:lnTo>
                  <a:lnTo>
                    <a:pt x="528" y="937"/>
                  </a:lnTo>
                  <a:lnTo>
                    <a:pt x="528" y="937"/>
                  </a:lnTo>
                  <a:lnTo>
                    <a:pt x="528" y="937"/>
                  </a:lnTo>
                  <a:lnTo>
                    <a:pt x="528" y="935"/>
                  </a:lnTo>
                  <a:lnTo>
                    <a:pt x="528" y="935"/>
                  </a:lnTo>
                  <a:lnTo>
                    <a:pt x="528" y="935"/>
                  </a:lnTo>
                  <a:lnTo>
                    <a:pt x="526" y="935"/>
                  </a:lnTo>
                  <a:lnTo>
                    <a:pt x="526" y="935"/>
                  </a:lnTo>
                  <a:lnTo>
                    <a:pt x="526" y="937"/>
                  </a:lnTo>
                  <a:lnTo>
                    <a:pt x="526" y="937"/>
                  </a:lnTo>
                  <a:lnTo>
                    <a:pt x="526" y="937"/>
                  </a:lnTo>
                  <a:lnTo>
                    <a:pt x="523" y="935"/>
                  </a:lnTo>
                  <a:lnTo>
                    <a:pt x="523" y="935"/>
                  </a:lnTo>
                  <a:lnTo>
                    <a:pt x="521" y="933"/>
                  </a:lnTo>
                  <a:lnTo>
                    <a:pt x="521" y="930"/>
                  </a:lnTo>
                  <a:lnTo>
                    <a:pt x="521" y="928"/>
                  </a:lnTo>
                  <a:lnTo>
                    <a:pt x="519" y="928"/>
                  </a:lnTo>
                  <a:lnTo>
                    <a:pt x="519" y="928"/>
                  </a:lnTo>
                  <a:lnTo>
                    <a:pt x="516" y="928"/>
                  </a:lnTo>
                  <a:lnTo>
                    <a:pt x="516" y="930"/>
                  </a:lnTo>
                  <a:lnTo>
                    <a:pt x="516" y="928"/>
                  </a:lnTo>
                  <a:lnTo>
                    <a:pt x="514" y="928"/>
                  </a:lnTo>
                  <a:lnTo>
                    <a:pt x="514" y="928"/>
                  </a:lnTo>
                  <a:lnTo>
                    <a:pt x="514" y="930"/>
                  </a:lnTo>
                  <a:lnTo>
                    <a:pt x="512" y="930"/>
                  </a:lnTo>
                  <a:lnTo>
                    <a:pt x="512" y="930"/>
                  </a:lnTo>
                  <a:lnTo>
                    <a:pt x="512" y="933"/>
                  </a:lnTo>
                  <a:lnTo>
                    <a:pt x="512" y="933"/>
                  </a:lnTo>
                  <a:lnTo>
                    <a:pt x="514" y="937"/>
                  </a:lnTo>
                  <a:lnTo>
                    <a:pt x="514" y="937"/>
                  </a:lnTo>
                  <a:lnTo>
                    <a:pt x="514" y="940"/>
                  </a:lnTo>
                  <a:lnTo>
                    <a:pt x="512" y="940"/>
                  </a:lnTo>
                  <a:lnTo>
                    <a:pt x="509" y="937"/>
                  </a:lnTo>
                  <a:lnTo>
                    <a:pt x="509" y="935"/>
                  </a:lnTo>
                  <a:lnTo>
                    <a:pt x="507" y="935"/>
                  </a:lnTo>
                  <a:lnTo>
                    <a:pt x="507" y="933"/>
                  </a:lnTo>
                  <a:lnTo>
                    <a:pt x="507" y="933"/>
                  </a:lnTo>
                  <a:lnTo>
                    <a:pt x="502" y="928"/>
                  </a:lnTo>
                  <a:lnTo>
                    <a:pt x="502" y="928"/>
                  </a:lnTo>
                  <a:lnTo>
                    <a:pt x="497" y="926"/>
                  </a:lnTo>
                  <a:lnTo>
                    <a:pt x="495" y="926"/>
                  </a:lnTo>
                  <a:lnTo>
                    <a:pt x="488" y="921"/>
                  </a:lnTo>
                  <a:lnTo>
                    <a:pt x="488" y="921"/>
                  </a:lnTo>
                  <a:lnTo>
                    <a:pt x="488" y="923"/>
                  </a:lnTo>
                  <a:lnTo>
                    <a:pt x="488" y="923"/>
                  </a:lnTo>
                  <a:lnTo>
                    <a:pt x="488" y="926"/>
                  </a:lnTo>
                  <a:lnTo>
                    <a:pt x="486" y="926"/>
                  </a:lnTo>
                  <a:lnTo>
                    <a:pt x="486" y="926"/>
                  </a:lnTo>
                  <a:lnTo>
                    <a:pt x="486" y="926"/>
                  </a:lnTo>
                  <a:lnTo>
                    <a:pt x="486" y="926"/>
                  </a:lnTo>
                  <a:lnTo>
                    <a:pt x="486" y="926"/>
                  </a:lnTo>
                  <a:lnTo>
                    <a:pt x="486" y="928"/>
                  </a:lnTo>
                  <a:lnTo>
                    <a:pt x="486" y="928"/>
                  </a:lnTo>
                  <a:lnTo>
                    <a:pt x="486" y="928"/>
                  </a:lnTo>
                  <a:lnTo>
                    <a:pt x="486" y="930"/>
                  </a:lnTo>
                  <a:lnTo>
                    <a:pt x="486" y="930"/>
                  </a:lnTo>
                  <a:lnTo>
                    <a:pt x="486" y="930"/>
                  </a:lnTo>
                  <a:lnTo>
                    <a:pt x="490" y="935"/>
                  </a:lnTo>
                  <a:lnTo>
                    <a:pt x="490" y="935"/>
                  </a:lnTo>
                  <a:lnTo>
                    <a:pt x="486" y="935"/>
                  </a:lnTo>
                  <a:lnTo>
                    <a:pt x="483" y="935"/>
                  </a:lnTo>
                  <a:lnTo>
                    <a:pt x="481" y="935"/>
                  </a:lnTo>
                  <a:lnTo>
                    <a:pt x="478" y="940"/>
                  </a:lnTo>
                  <a:lnTo>
                    <a:pt x="478" y="942"/>
                  </a:lnTo>
                  <a:lnTo>
                    <a:pt x="481" y="947"/>
                  </a:lnTo>
                  <a:lnTo>
                    <a:pt x="481" y="947"/>
                  </a:lnTo>
                  <a:lnTo>
                    <a:pt x="481" y="947"/>
                  </a:lnTo>
                  <a:lnTo>
                    <a:pt x="478" y="947"/>
                  </a:lnTo>
                  <a:lnTo>
                    <a:pt x="478" y="947"/>
                  </a:lnTo>
                  <a:lnTo>
                    <a:pt x="478" y="949"/>
                  </a:lnTo>
                  <a:lnTo>
                    <a:pt x="481" y="952"/>
                  </a:lnTo>
                  <a:lnTo>
                    <a:pt x="481" y="954"/>
                  </a:lnTo>
                  <a:lnTo>
                    <a:pt x="481" y="954"/>
                  </a:lnTo>
                  <a:lnTo>
                    <a:pt x="481" y="954"/>
                  </a:lnTo>
                  <a:lnTo>
                    <a:pt x="481" y="956"/>
                  </a:lnTo>
                  <a:lnTo>
                    <a:pt x="481" y="956"/>
                  </a:lnTo>
                  <a:lnTo>
                    <a:pt x="481" y="956"/>
                  </a:lnTo>
                  <a:lnTo>
                    <a:pt x="481" y="959"/>
                  </a:lnTo>
                  <a:lnTo>
                    <a:pt x="481" y="959"/>
                  </a:lnTo>
                  <a:lnTo>
                    <a:pt x="481" y="961"/>
                  </a:lnTo>
                  <a:lnTo>
                    <a:pt x="481" y="961"/>
                  </a:lnTo>
                  <a:lnTo>
                    <a:pt x="481" y="961"/>
                  </a:lnTo>
                  <a:lnTo>
                    <a:pt x="481" y="963"/>
                  </a:lnTo>
                  <a:lnTo>
                    <a:pt x="481" y="963"/>
                  </a:lnTo>
                  <a:lnTo>
                    <a:pt x="481" y="966"/>
                  </a:lnTo>
                  <a:lnTo>
                    <a:pt x="481" y="970"/>
                  </a:lnTo>
                  <a:lnTo>
                    <a:pt x="481" y="970"/>
                  </a:lnTo>
                  <a:lnTo>
                    <a:pt x="481" y="973"/>
                  </a:lnTo>
                  <a:lnTo>
                    <a:pt x="481" y="973"/>
                  </a:lnTo>
                  <a:lnTo>
                    <a:pt x="481" y="973"/>
                  </a:lnTo>
                  <a:lnTo>
                    <a:pt x="481" y="975"/>
                  </a:lnTo>
                  <a:lnTo>
                    <a:pt x="481" y="975"/>
                  </a:lnTo>
                  <a:lnTo>
                    <a:pt x="481" y="978"/>
                  </a:lnTo>
                  <a:lnTo>
                    <a:pt x="481" y="978"/>
                  </a:lnTo>
                  <a:lnTo>
                    <a:pt x="481" y="980"/>
                  </a:lnTo>
                  <a:lnTo>
                    <a:pt x="481" y="982"/>
                  </a:lnTo>
                  <a:lnTo>
                    <a:pt x="481" y="985"/>
                  </a:lnTo>
                  <a:lnTo>
                    <a:pt x="481" y="985"/>
                  </a:lnTo>
                  <a:lnTo>
                    <a:pt x="481" y="985"/>
                  </a:lnTo>
                  <a:lnTo>
                    <a:pt x="481" y="985"/>
                  </a:lnTo>
                  <a:lnTo>
                    <a:pt x="481" y="985"/>
                  </a:lnTo>
                  <a:lnTo>
                    <a:pt x="483" y="987"/>
                  </a:lnTo>
                  <a:lnTo>
                    <a:pt x="483" y="987"/>
                  </a:lnTo>
                  <a:lnTo>
                    <a:pt x="483" y="989"/>
                  </a:lnTo>
                  <a:lnTo>
                    <a:pt x="483" y="992"/>
                  </a:lnTo>
                  <a:lnTo>
                    <a:pt x="483" y="992"/>
                  </a:lnTo>
                  <a:lnTo>
                    <a:pt x="483" y="992"/>
                  </a:lnTo>
                  <a:lnTo>
                    <a:pt x="483" y="994"/>
                  </a:lnTo>
                  <a:lnTo>
                    <a:pt x="481" y="994"/>
                  </a:lnTo>
                  <a:lnTo>
                    <a:pt x="481" y="997"/>
                  </a:lnTo>
                  <a:lnTo>
                    <a:pt x="481" y="999"/>
                  </a:lnTo>
                  <a:lnTo>
                    <a:pt x="483" y="999"/>
                  </a:lnTo>
                  <a:lnTo>
                    <a:pt x="486" y="999"/>
                  </a:lnTo>
                  <a:lnTo>
                    <a:pt x="483" y="1001"/>
                  </a:lnTo>
                  <a:lnTo>
                    <a:pt x="481" y="1001"/>
                  </a:lnTo>
                  <a:lnTo>
                    <a:pt x="481" y="1004"/>
                  </a:lnTo>
                  <a:lnTo>
                    <a:pt x="483" y="1004"/>
                  </a:lnTo>
                  <a:lnTo>
                    <a:pt x="483" y="1006"/>
                  </a:lnTo>
                  <a:lnTo>
                    <a:pt x="483" y="1006"/>
                  </a:lnTo>
                  <a:lnTo>
                    <a:pt x="483" y="1008"/>
                  </a:lnTo>
                  <a:lnTo>
                    <a:pt x="483" y="1008"/>
                  </a:lnTo>
                  <a:lnTo>
                    <a:pt x="481" y="1008"/>
                  </a:lnTo>
                  <a:lnTo>
                    <a:pt x="483" y="1011"/>
                  </a:lnTo>
                  <a:lnTo>
                    <a:pt x="483" y="1011"/>
                  </a:lnTo>
                  <a:lnTo>
                    <a:pt x="486" y="1011"/>
                  </a:lnTo>
                  <a:lnTo>
                    <a:pt x="486" y="1013"/>
                  </a:lnTo>
                  <a:lnTo>
                    <a:pt x="483" y="1015"/>
                  </a:lnTo>
                  <a:lnTo>
                    <a:pt x="483" y="1015"/>
                  </a:lnTo>
                  <a:lnTo>
                    <a:pt x="483" y="1015"/>
                  </a:lnTo>
                  <a:lnTo>
                    <a:pt x="483" y="1013"/>
                  </a:lnTo>
                  <a:lnTo>
                    <a:pt x="481" y="1013"/>
                  </a:lnTo>
                  <a:lnTo>
                    <a:pt x="481" y="1013"/>
                  </a:lnTo>
                  <a:lnTo>
                    <a:pt x="481" y="1013"/>
                  </a:lnTo>
                  <a:lnTo>
                    <a:pt x="481" y="1015"/>
                  </a:lnTo>
                  <a:lnTo>
                    <a:pt x="481" y="1018"/>
                  </a:lnTo>
                  <a:lnTo>
                    <a:pt x="481" y="1018"/>
                  </a:lnTo>
                  <a:lnTo>
                    <a:pt x="481" y="1020"/>
                  </a:lnTo>
                  <a:lnTo>
                    <a:pt x="481" y="1025"/>
                  </a:lnTo>
                  <a:lnTo>
                    <a:pt x="481" y="1025"/>
                  </a:lnTo>
                  <a:lnTo>
                    <a:pt x="481" y="1025"/>
                  </a:lnTo>
                  <a:lnTo>
                    <a:pt x="481" y="1027"/>
                  </a:lnTo>
                  <a:lnTo>
                    <a:pt x="481" y="1027"/>
                  </a:lnTo>
                  <a:lnTo>
                    <a:pt x="486" y="1030"/>
                  </a:lnTo>
                  <a:lnTo>
                    <a:pt x="483" y="1030"/>
                  </a:lnTo>
                  <a:lnTo>
                    <a:pt x="483" y="1030"/>
                  </a:lnTo>
                  <a:lnTo>
                    <a:pt x="483" y="1030"/>
                  </a:lnTo>
                  <a:lnTo>
                    <a:pt x="486" y="1032"/>
                  </a:lnTo>
                  <a:lnTo>
                    <a:pt x="486" y="1032"/>
                  </a:lnTo>
                  <a:lnTo>
                    <a:pt x="486" y="1032"/>
                  </a:lnTo>
                  <a:lnTo>
                    <a:pt x="483" y="1034"/>
                  </a:lnTo>
                  <a:lnTo>
                    <a:pt x="483" y="1034"/>
                  </a:lnTo>
                  <a:lnTo>
                    <a:pt x="483" y="1034"/>
                  </a:lnTo>
                  <a:lnTo>
                    <a:pt x="483" y="1037"/>
                  </a:lnTo>
                  <a:lnTo>
                    <a:pt x="483" y="1039"/>
                  </a:lnTo>
                  <a:lnTo>
                    <a:pt x="486" y="1039"/>
                  </a:lnTo>
                  <a:lnTo>
                    <a:pt x="486" y="1039"/>
                  </a:lnTo>
                  <a:lnTo>
                    <a:pt x="488" y="1042"/>
                  </a:lnTo>
                  <a:lnTo>
                    <a:pt x="488" y="1042"/>
                  </a:lnTo>
                  <a:lnTo>
                    <a:pt x="490" y="1044"/>
                  </a:lnTo>
                  <a:lnTo>
                    <a:pt x="490" y="1044"/>
                  </a:lnTo>
                  <a:lnTo>
                    <a:pt x="490" y="1046"/>
                  </a:lnTo>
                  <a:lnTo>
                    <a:pt x="488" y="1049"/>
                  </a:lnTo>
                  <a:lnTo>
                    <a:pt x="490" y="1049"/>
                  </a:lnTo>
                  <a:lnTo>
                    <a:pt x="490" y="1049"/>
                  </a:lnTo>
                  <a:lnTo>
                    <a:pt x="493" y="1049"/>
                  </a:lnTo>
                  <a:lnTo>
                    <a:pt x="493" y="1051"/>
                  </a:lnTo>
                  <a:lnTo>
                    <a:pt x="493" y="1051"/>
                  </a:lnTo>
                  <a:lnTo>
                    <a:pt x="493" y="1053"/>
                  </a:lnTo>
                  <a:lnTo>
                    <a:pt x="490" y="1053"/>
                  </a:lnTo>
                  <a:lnTo>
                    <a:pt x="488" y="1051"/>
                  </a:lnTo>
                  <a:lnTo>
                    <a:pt x="488" y="1051"/>
                  </a:lnTo>
                  <a:lnTo>
                    <a:pt x="488" y="1051"/>
                  </a:lnTo>
                  <a:lnTo>
                    <a:pt x="486" y="1053"/>
                  </a:lnTo>
                  <a:lnTo>
                    <a:pt x="488" y="1053"/>
                  </a:lnTo>
                  <a:lnTo>
                    <a:pt x="488" y="1056"/>
                  </a:lnTo>
                  <a:lnTo>
                    <a:pt x="490" y="1056"/>
                  </a:lnTo>
                  <a:lnTo>
                    <a:pt x="490" y="1056"/>
                  </a:lnTo>
                  <a:lnTo>
                    <a:pt x="493" y="1058"/>
                  </a:lnTo>
                  <a:lnTo>
                    <a:pt x="493" y="1058"/>
                  </a:lnTo>
                  <a:lnTo>
                    <a:pt x="486" y="1060"/>
                  </a:lnTo>
                  <a:lnTo>
                    <a:pt x="483" y="1060"/>
                  </a:lnTo>
                  <a:lnTo>
                    <a:pt x="481" y="1063"/>
                  </a:lnTo>
                  <a:lnTo>
                    <a:pt x="481" y="1065"/>
                  </a:lnTo>
                  <a:lnTo>
                    <a:pt x="478" y="1065"/>
                  </a:lnTo>
                  <a:lnTo>
                    <a:pt x="478" y="1065"/>
                  </a:lnTo>
                  <a:lnTo>
                    <a:pt x="476" y="1065"/>
                  </a:lnTo>
                  <a:lnTo>
                    <a:pt x="476" y="1063"/>
                  </a:lnTo>
                  <a:lnTo>
                    <a:pt x="474" y="1065"/>
                  </a:lnTo>
                  <a:lnTo>
                    <a:pt x="474" y="1068"/>
                  </a:lnTo>
                  <a:lnTo>
                    <a:pt x="474" y="1068"/>
                  </a:lnTo>
                  <a:lnTo>
                    <a:pt x="474" y="1070"/>
                  </a:lnTo>
                  <a:lnTo>
                    <a:pt x="476" y="1070"/>
                  </a:lnTo>
                  <a:lnTo>
                    <a:pt x="476" y="1070"/>
                  </a:lnTo>
                  <a:lnTo>
                    <a:pt x="476" y="1072"/>
                  </a:lnTo>
                  <a:lnTo>
                    <a:pt x="476" y="1075"/>
                  </a:lnTo>
                  <a:lnTo>
                    <a:pt x="476" y="1075"/>
                  </a:lnTo>
                  <a:lnTo>
                    <a:pt x="474" y="1075"/>
                  </a:lnTo>
                  <a:lnTo>
                    <a:pt x="474" y="1075"/>
                  </a:lnTo>
                  <a:lnTo>
                    <a:pt x="474" y="1075"/>
                  </a:lnTo>
                  <a:lnTo>
                    <a:pt x="474" y="1075"/>
                  </a:lnTo>
                  <a:lnTo>
                    <a:pt x="474" y="1075"/>
                  </a:lnTo>
                  <a:lnTo>
                    <a:pt x="471" y="1072"/>
                  </a:lnTo>
                  <a:lnTo>
                    <a:pt x="469" y="1072"/>
                  </a:lnTo>
                  <a:lnTo>
                    <a:pt x="469" y="1070"/>
                  </a:lnTo>
                  <a:lnTo>
                    <a:pt x="469" y="1068"/>
                  </a:lnTo>
                  <a:lnTo>
                    <a:pt x="469" y="1065"/>
                  </a:lnTo>
                  <a:lnTo>
                    <a:pt x="469" y="1065"/>
                  </a:lnTo>
                  <a:lnTo>
                    <a:pt x="467" y="1063"/>
                  </a:lnTo>
                  <a:lnTo>
                    <a:pt x="464" y="1065"/>
                  </a:lnTo>
                  <a:lnTo>
                    <a:pt x="462" y="1063"/>
                  </a:lnTo>
                  <a:lnTo>
                    <a:pt x="464" y="1063"/>
                  </a:lnTo>
                  <a:lnTo>
                    <a:pt x="464" y="1063"/>
                  </a:lnTo>
                  <a:lnTo>
                    <a:pt x="464" y="1060"/>
                  </a:lnTo>
                  <a:lnTo>
                    <a:pt x="464" y="1060"/>
                  </a:lnTo>
                  <a:lnTo>
                    <a:pt x="464" y="1060"/>
                  </a:lnTo>
                  <a:lnTo>
                    <a:pt x="464" y="1060"/>
                  </a:lnTo>
                  <a:lnTo>
                    <a:pt x="464" y="1058"/>
                  </a:lnTo>
                  <a:lnTo>
                    <a:pt x="464" y="1058"/>
                  </a:lnTo>
                  <a:lnTo>
                    <a:pt x="462" y="1058"/>
                  </a:lnTo>
                  <a:lnTo>
                    <a:pt x="462" y="1056"/>
                  </a:lnTo>
                  <a:lnTo>
                    <a:pt x="464" y="1053"/>
                  </a:lnTo>
                  <a:lnTo>
                    <a:pt x="464" y="1053"/>
                  </a:lnTo>
                  <a:lnTo>
                    <a:pt x="464" y="1053"/>
                  </a:lnTo>
                  <a:lnTo>
                    <a:pt x="464" y="1051"/>
                  </a:lnTo>
                  <a:lnTo>
                    <a:pt x="464" y="1051"/>
                  </a:lnTo>
                  <a:lnTo>
                    <a:pt x="464" y="1051"/>
                  </a:lnTo>
                  <a:lnTo>
                    <a:pt x="464" y="1049"/>
                  </a:lnTo>
                  <a:lnTo>
                    <a:pt x="464" y="1049"/>
                  </a:lnTo>
                  <a:lnTo>
                    <a:pt x="464" y="1049"/>
                  </a:lnTo>
                  <a:lnTo>
                    <a:pt x="467" y="1046"/>
                  </a:lnTo>
                  <a:lnTo>
                    <a:pt x="467" y="1044"/>
                  </a:lnTo>
                  <a:lnTo>
                    <a:pt x="467" y="1042"/>
                  </a:lnTo>
                  <a:lnTo>
                    <a:pt x="467" y="1042"/>
                  </a:lnTo>
                  <a:lnTo>
                    <a:pt x="467" y="1042"/>
                  </a:lnTo>
                  <a:lnTo>
                    <a:pt x="464" y="1044"/>
                  </a:lnTo>
                  <a:lnTo>
                    <a:pt x="462" y="1044"/>
                  </a:lnTo>
                  <a:lnTo>
                    <a:pt x="462" y="1044"/>
                  </a:lnTo>
                  <a:lnTo>
                    <a:pt x="464" y="1042"/>
                  </a:lnTo>
                  <a:lnTo>
                    <a:pt x="464" y="1039"/>
                  </a:lnTo>
                  <a:lnTo>
                    <a:pt x="462" y="1039"/>
                  </a:lnTo>
                  <a:lnTo>
                    <a:pt x="462" y="1039"/>
                  </a:lnTo>
                  <a:lnTo>
                    <a:pt x="462" y="1037"/>
                  </a:lnTo>
                  <a:lnTo>
                    <a:pt x="462" y="1034"/>
                  </a:lnTo>
                  <a:lnTo>
                    <a:pt x="462" y="1032"/>
                  </a:lnTo>
                  <a:lnTo>
                    <a:pt x="462" y="1032"/>
                  </a:lnTo>
                  <a:lnTo>
                    <a:pt x="462" y="1030"/>
                  </a:lnTo>
                  <a:lnTo>
                    <a:pt x="462" y="1030"/>
                  </a:lnTo>
                  <a:lnTo>
                    <a:pt x="462" y="1027"/>
                  </a:lnTo>
                  <a:lnTo>
                    <a:pt x="462" y="1027"/>
                  </a:lnTo>
                  <a:lnTo>
                    <a:pt x="462" y="1027"/>
                  </a:lnTo>
                  <a:lnTo>
                    <a:pt x="462" y="1027"/>
                  </a:lnTo>
                  <a:lnTo>
                    <a:pt x="462" y="1027"/>
                  </a:lnTo>
                  <a:lnTo>
                    <a:pt x="462" y="1027"/>
                  </a:lnTo>
                  <a:lnTo>
                    <a:pt x="464" y="1025"/>
                  </a:lnTo>
                  <a:lnTo>
                    <a:pt x="464" y="1025"/>
                  </a:lnTo>
                  <a:lnTo>
                    <a:pt x="464" y="1025"/>
                  </a:lnTo>
                  <a:lnTo>
                    <a:pt x="462" y="1025"/>
                  </a:lnTo>
                  <a:lnTo>
                    <a:pt x="462" y="1025"/>
                  </a:lnTo>
                  <a:lnTo>
                    <a:pt x="462" y="1025"/>
                  </a:lnTo>
                  <a:lnTo>
                    <a:pt x="462" y="1025"/>
                  </a:lnTo>
                  <a:lnTo>
                    <a:pt x="462" y="1025"/>
                  </a:lnTo>
                  <a:lnTo>
                    <a:pt x="460" y="1025"/>
                  </a:lnTo>
                  <a:lnTo>
                    <a:pt x="460" y="1025"/>
                  </a:lnTo>
                  <a:lnTo>
                    <a:pt x="460" y="1025"/>
                  </a:lnTo>
                  <a:lnTo>
                    <a:pt x="460" y="1023"/>
                  </a:lnTo>
                  <a:lnTo>
                    <a:pt x="460" y="1020"/>
                  </a:lnTo>
                  <a:lnTo>
                    <a:pt x="460" y="1020"/>
                  </a:lnTo>
                  <a:lnTo>
                    <a:pt x="460" y="1013"/>
                  </a:lnTo>
                  <a:lnTo>
                    <a:pt x="460" y="1011"/>
                  </a:lnTo>
                  <a:lnTo>
                    <a:pt x="460" y="1008"/>
                  </a:lnTo>
                  <a:lnTo>
                    <a:pt x="460" y="1008"/>
                  </a:lnTo>
                  <a:lnTo>
                    <a:pt x="460" y="1006"/>
                  </a:lnTo>
                  <a:lnTo>
                    <a:pt x="460" y="1004"/>
                  </a:lnTo>
                  <a:lnTo>
                    <a:pt x="460" y="1004"/>
                  </a:lnTo>
                  <a:lnTo>
                    <a:pt x="460" y="1001"/>
                  </a:lnTo>
                  <a:lnTo>
                    <a:pt x="460" y="999"/>
                  </a:lnTo>
                  <a:lnTo>
                    <a:pt x="462" y="999"/>
                  </a:lnTo>
                  <a:lnTo>
                    <a:pt x="462" y="997"/>
                  </a:lnTo>
                  <a:lnTo>
                    <a:pt x="462" y="997"/>
                  </a:lnTo>
                  <a:lnTo>
                    <a:pt x="462" y="997"/>
                  </a:lnTo>
                  <a:lnTo>
                    <a:pt x="462" y="997"/>
                  </a:lnTo>
                  <a:lnTo>
                    <a:pt x="462" y="994"/>
                  </a:lnTo>
                  <a:lnTo>
                    <a:pt x="462" y="992"/>
                  </a:lnTo>
                  <a:lnTo>
                    <a:pt x="462" y="992"/>
                  </a:lnTo>
                  <a:lnTo>
                    <a:pt x="462" y="989"/>
                  </a:lnTo>
                  <a:lnTo>
                    <a:pt x="462" y="987"/>
                  </a:lnTo>
                  <a:lnTo>
                    <a:pt x="462" y="987"/>
                  </a:lnTo>
                  <a:lnTo>
                    <a:pt x="457" y="985"/>
                  </a:lnTo>
                  <a:lnTo>
                    <a:pt x="455" y="985"/>
                  </a:lnTo>
                  <a:lnTo>
                    <a:pt x="457" y="985"/>
                  </a:lnTo>
                  <a:lnTo>
                    <a:pt x="457" y="987"/>
                  </a:lnTo>
                  <a:lnTo>
                    <a:pt x="457" y="987"/>
                  </a:lnTo>
                  <a:lnTo>
                    <a:pt x="455" y="987"/>
                  </a:lnTo>
                  <a:lnTo>
                    <a:pt x="455" y="987"/>
                  </a:lnTo>
                  <a:lnTo>
                    <a:pt x="452" y="987"/>
                  </a:lnTo>
                  <a:lnTo>
                    <a:pt x="450" y="987"/>
                  </a:lnTo>
                  <a:lnTo>
                    <a:pt x="450" y="985"/>
                  </a:lnTo>
                  <a:lnTo>
                    <a:pt x="452" y="985"/>
                  </a:lnTo>
                  <a:lnTo>
                    <a:pt x="452" y="985"/>
                  </a:lnTo>
                  <a:lnTo>
                    <a:pt x="452" y="985"/>
                  </a:lnTo>
                  <a:lnTo>
                    <a:pt x="452" y="982"/>
                  </a:lnTo>
                  <a:lnTo>
                    <a:pt x="452" y="982"/>
                  </a:lnTo>
                  <a:lnTo>
                    <a:pt x="452" y="982"/>
                  </a:lnTo>
                  <a:lnTo>
                    <a:pt x="452" y="980"/>
                  </a:lnTo>
                  <a:lnTo>
                    <a:pt x="452" y="980"/>
                  </a:lnTo>
                  <a:lnTo>
                    <a:pt x="455" y="980"/>
                  </a:lnTo>
                  <a:lnTo>
                    <a:pt x="455" y="978"/>
                  </a:lnTo>
                  <a:lnTo>
                    <a:pt x="455" y="978"/>
                  </a:lnTo>
                  <a:lnTo>
                    <a:pt x="452" y="975"/>
                  </a:lnTo>
                  <a:lnTo>
                    <a:pt x="450" y="973"/>
                  </a:lnTo>
                  <a:lnTo>
                    <a:pt x="450" y="973"/>
                  </a:lnTo>
                  <a:lnTo>
                    <a:pt x="450" y="970"/>
                  </a:lnTo>
                  <a:lnTo>
                    <a:pt x="450" y="970"/>
                  </a:lnTo>
                  <a:lnTo>
                    <a:pt x="452" y="970"/>
                  </a:lnTo>
                  <a:lnTo>
                    <a:pt x="450" y="970"/>
                  </a:lnTo>
                  <a:lnTo>
                    <a:pt x="450" y="968"/>
                  </a:lnTo>
                  <a:lnTo>
                    <a:pt x="450" y="968"/>
                  </a:lnTo>
                  <a:lnTo>
                    <a:pt x="443" y="968"/>
                  </a:lnTo>
                  <a:lnTo>
                    <a:pt x="445" y="968"/>
                  </a:lnTo>
                  <a:lnTo>
                    <a:pt x="445" y="968"/>
                  </a:lnTo>
                  <a:lnTo>
                    <a:pt x="436" y="956"/>
                  </a:lnTo>
                  <a:lnTo>
                    <a:pt x="436" y="956"/>
                  </a:lnTo>
                  <a:lnTo>
                    <a:pt x="438" y="956"/>
                  </a:lnTo>
                  <a:lnTo>
                    <a:pt x="441" y="954"/>
                  </a:lnTo>
                  <a:lnTo>
                    <a:pt x="438" y="954"/>
                  </a:lnTo>
                  <a:lnTo>
                    <a:pt x="436" y="952"/>
                  </a:lnTo>
                  <a:lnTo>
                    <a:pt x="436" y="954"/>
                  </a:lnTo>
                  <a:lnTo>
                    <a:pt x="434" y="954"/>
                  </a:lnTo>
                  <a:lnTo>
                    <a:pt x="434" y="952"/>
                  </a:lnTo>
                  <a:lnTo>
                    <a:pt x="434" y="952"/>
                  </a:lnTo>
                  <a:lnTo>
                    <a:pt x="434" y="952"/>
                  </a:lnTo>
                  <a:lnTo>
                    <a:pt x="434" y="949"/>
                  </a:lnTo>
                  <a:lnTo>
                    <a:pt x="434" y="949"/>
                  </a:lnTo>
                  <a:lnTo>
                    <a:pt x="434" y="949"/>
                  </a:lnTo>
                  <a:lnTo>
                    <a:pt x="431" y="947"/>
                  </a:lnTo>
                  <a:lnTo>
                    <a:pt x="431" y="952"/>
                  </a:lnTo>
                  <a:lnTo>
                    <a:pt x="426" y="966"/>
                  </a:lnTo>
                  <a:lnTo>
                    <a:pt x="429" y="966"/>
                  </a:lnTo>
                  <a:lnTo>
                    <a:pt x="429" y="968"/>
                  </a:lnTo>
                  <a:lnTo>
                    <a:pt x="429" y="968"/>
                  </a:lnTo>
                  <a:lnTo>
                    <a:pt x="434" y="970"/>
                  </a:lnTo>
                  <a:lnTo>
                    <a:pt x="434" y="970"/>
                  </a:lnTo>
                  <a:lnTo>
                    <a:pt x="431" y="970"/>
                  </a:lnTo>
                  <a:lnTo>
                    <a:pt x="431" y="970"/>
                  </a:lnTo>
                  <a:lnTo>
                    <a:pt x="431" y="973"/>
                  </a:lnTo>
                  <a:lnTo>
                    <a:pt x="431" y="973"/>
                  </a:lnTo>
                  <a:lnTo>
                    <a:pt x="431" y="973"/>
                  </a:lnTo>
                  <a:lnTo>
                    <a:pt x="431" y="973"/>
                  </a:lnTo>
                  <a:lnTo>
                    <a:pt x="431" y="975"/>
                  </a:lnTo>
                  <a:lnTo>
                    <a:pt x="431" y="975"/>
                  </a:lnTo>
                  <a:lnTo>
                    <a:pt x="429" y="975"/>
                  </a:lnTo>
                  <a:lnTo>
                    <a:pt x="426" y="970"/>
                  </a:lnTo>
                  <a:lnTo>
                    <a:pt x="426" y="978"/>
                  </a:lnTo>
                  <a:lnTo>
                    <a:pt x="426" y="980"/>
                  </a:lnTo>
                  <a:lnTo>
                    <a:pt x="426" y="980"/>
                  </a:lnTo>
                  <a:lnTo>
                    <a:pt x="426" y="982"/>
                  </a:lnTo>
                  <a:lnTo>
                    <a:pt x="426" y="985"/>
                  </a:lnTo>
                  <a:lnTo>
                    <a:pt x="429" y="985"/>
                  </a:lnTo>
                  <a:lnTo>
                    <a:pt x="429" y="987"/>
                  </a:lnTo>
                  <a:lnTo>
                    <a:pt x="429" y="987"/>
                  </a:lnTo>
                  <a:lnTo>
                    <a:pt x="429" y="987"/>
                  </a:lnTo>
                  <a:lnTo>
                    <a:pt x="429" y="989"/>
                  </a:lnTo>
                  <a:lnTo>
                    <a:pt x="429" y="989"/>
                  </a:lnTo>
                  <a:lnTo>
                    <a:pt x="429" y="989"/>
                  </a:lnTo>
                  <a:lnTo>
                    <a:pt x="429" y="989"/>
                  </a:lnTo>
                  <a:lnTo>
                    <a:pt x="426" y="989"/>
                  </a:lnTo>
                  <a:lnTo>
                    <a:pt x="424" y="987"/>
                  </a:lnTo>
                  <a:lnTo>
                    <a:pt x="424" y="987"/>
                  </a:lnTo>
                  <a:lnTo>
                    <a:pt x="424" y="989"/>
                  </a:lnTo>
                  <a:lnTo>
                    <a:pt x="424" y="989"/>
                  </a:lnTo>
                  <a:lnTo>
                    <a:pt x="429" y="994"/>
                  </a:lnTo>
                  <a:lnTo>
                    <a:pt x="429" y="994"/>
                  </a:lnTo>
                  <a:lnTo>
                    <a:pt x="429" y="997"/>
                  </a:lnTo>
                  <a:lnTo>
                    <a:pt x="426" y="994"/>
                  </a:lnTo>
                  <a:lnTo>
                    <a:pt x="426" y="994"/>
                  </a:lnTo>
                  <a:lnTo>
                    <a:pt x="424" y="992"/>
                  </a:lnTo>
                  <a:lnTo>
                    <a:pt x="424" y="992"/>
                  </a:lnTo>
                  <a:lnTo>
                    <a:pt x="419" y="1008"/>
                  </a:lnTo>
                  <a:lnTo>
                    <a:pt x="419" y="1018"/>
                  </a:lnTo>
                  <a:lnTo>
                    <a:pt x="417" y="1032"/>
                  </a:lnTo>
                  <a:lnTo>
                    <a:pt x="415" y="1046"/>
                  </a:lnTo>
                  <a:lnTo>
                    <a:pt x="410" y="1063"/>
                  </a:lnTo>
                  <a:lnTo>
                    <a:pt x="410" y="1075"/>
                  </a:lnTo>
                  <a:lnTo>
                    <a:pt x="407" y="1086"/>
                  </a:lnTo>
                  <a:lnTo>
                    <a:pt x="403" y="1105"/>
                  </a:lnTo>
                  <a:lnTo>
                    <a:pt x="400" y="1127"/>
                  </a:lnTo>
                  <a:lnTo>
                    <a:pt x="398" y="1146"/>
                  </a:lnTo>
                  <a:lnTo>
                    <a:pt x="393" y="1167"/>
                  </a:lnTo>
                  <a:lnTo>
                    <a:pt x="391" y="1179"/>
                  </a:lnTo>
                  <a:lnTo>
                    <a:pt x="389" y="1191"/>
                  </a:lnTo>
                  <a:lnTo>
                    <a:pt x="386" y="1207"/>
                  </a:lnTo>
                  <a:lnTo>
                    <a:pt x="381" y="1205"/>
                  </a:lnTo>
                  <a:lnTo>
                    <a:pt x="377" y="1205"/>
                  </a:lnTo>
                  <a:lnTo>
                    <a:pt x="372" y="1205"/>
                  </a:lnTo>
                  <a:lnTo>
                    <a:pt x="367" y="1205"/>
                  </a:lnTo>
                  <a:lnTo>
                    <a:pt x="353" y="1202"/>
                  </a:lnTo>
                  <a:lnTo>
                    <a:pt x="339" y="1200"/>
                  </a:lnTo>
                  <a:lnTo>
                    <a:pt x="322" y="1198"/>
                  </a:lnTo>
                  <a:lnTo>
                    <a:pt x="308" y="1195"/>
                  </a:lnTo>
                  <a:lnTo>
                    <a:pt x="308" y="1195"/>
                  </a:lnTo>
                  <a:lnTo>
                    <a:pt x="308" y="1198"/>
                  </a:lnTo>
                  <a:lnTo>
                    <a:pt x="308" y="1200"/>
                  </a:lnTo>
                  <a:lnTo>
                    <a:pt x="308" y="1202"/>
                  </a:lnTo>
                  <a:lnTo>
                    <a:pt x="306" y="1202"/>
                  </a:lnTo>
                  <a:lnTo>
                    <a:pt x="306" y="1202"/>
                  </a:lnTo>
                  <a:lnTo>
                    <a:pt x="303" y="1202"/>
                  </a:lnTo>
                  <a:lnTo>
                    <a:pt x="303" y="1202"/>
                  </a:lnTo>
                  <a:lnTo>
                    <a:pt x="306" y="1202"/>
                  </a:lnTo>
                  <a:lnTo>
                    <a:pt x="306" y="1205"/>
                  </a:lnTo>
                  <a:lnTo>
                    <a:pt x="308" y="1205"/>
                  </a:lnTo>
                  <a:lnTo>
                    <a:pt x="308" y="1205"/>
                  </a:lnTo>
                  <a:lnTo>
                    <a:pt x="308" y="1205"/>
                  </a:lnTo>
                  <a:lnTo>
                    <a:pt x="310" y="1205"/>
                  </a:lnTo>
                  <a:lnTo>
                    <a:pt x="310" y="1205"/>
                  </a:lnTo>
                  <a:lnTo>
                    <a:pt x="310" y="1205"/>
                  </a:lnTo>
                  <a:lnTo>
                    <a:pt x="310" y="1205"/>
                  </a:lnTo>
                  <a:lnTo>
                    <a:pt x="310" y="1207"/>
                  </a:lnTo>
                  <a:lnTo>
                    <a:pt x="308" y="1207"/>
                  </a:lnTo>
                  <a:lnTo>
                    <a:pt x="308" y="1207"/>
                  </a:lnTo>
                  <a:lnTo>
                    <a:pt x="308" y="1207"/>
                  </a:lnTo>
                  <a:lnTo>
                    <a:pt x="308" y="1207"/>
                  </a:lnTo>
                  <a:lnTo>
                    <a:pt x="308" y="1207"/>
                  </a:lnTo>
                  <a:lnTo>
                    <a:pt x="306" y="1207"/>
                  </a:lnTo>
                  <a:lnTo>
                    <a:pt x="306" y="1207"/>
                  </a:lnTo>
                  <a:lnTo>
                    <a:pt x="306" y="1207"/>
                  </a:lnTo>
                  <a:lnTo>
                    <a:pt x="303" y="1207"/>
                  </a:lnTo>
                  <a:lnTo>
                    <a:pt x="303" y="1207"/>
                  </a:lnTo>
                  <a:lnTo>
                    <a:pt x="303" y="1207"/>
                  </a:lnTo>
                  <a:lnTo>
                    <a:pt x="301" y="1207"/>
                  </a:lnTo>
                  <a:lnTo>
                    <a:pt x="301" y="1207"/>
                  </a:lnTo>
                  <a:lnTo>
                    <a:pt x="299" y="1207"/>
                  </a:lnTo>
                  <a:lnTo>
                    <a:pt x="299" y="1207"/>
                  </a:lnTo>
                  <a:lnTo>
                    <a:pt x="296" y="1207"/>
                  </a:lnTo>
                  <a:lnTo>
                    <a:pt x="296" y="1207"/>
                  </a:lnTo>
                  <a:lnTo>
                    <a:pt x="294" y="1207"/>
                  </a:lnTo>
                  <a:lnTo>
                    <a:pt x="294" y="1207"/>
                  </a:lnTo>
                  <a:lnTo>
                    <a:pt x="294" y="1207"/>
                  </a:lnTo>
                  <a:lnTo>
                    <a:pt x="294" y="1205"/>
                  </a:lnTo>
                  <a:lnTo>
                    <a:pt x="294" y="1202"/>
                  </a:lnTo>
                  <a:lnTo>
                    <a:pt x="296" y="1200"/>
                  </a:lnTo>
                  <a:lnTo>
                    <a:pt x="296" y="1198"/>
                  </a:lnTo>
                  <a:lnTo>
                    <a:pt x="296" y="1195"/>
                  </a:lnTo>
                  <a:lnTo>
                    <a:pt x="296" y="1195"/>
                  </a:lnTo>
                  <a:lnTo>
                    <a:pt x="296" y="1193"/>
                  </a:lnTo>
                  <a:lnTo>
                    <a:pt x="296" y="1193"/>
                  </a:lnTo>
                  <a:lnTo>
                    <a:pt x="296" y="1193"/>
                  </a:lnTo>
                  <a:lnTo>
                    <a:pt x="296" y="1193"/>
                  </a:lnTo>
                  <a:lnTo>
                    <a:pt x="296" y="1193"/>
                  </a:lnTo>
                  <a:lnTo>
                    <a:pt x="294" y="1193"/>
                  </a:lnTo>
                  <a:lnTo>
                    <a:pt x="294" y="1193"/>
                  </a:lnTo>
                  <a:lnTo>
                    <a:pt x="292" y="1191"/>
                  </a:lnTo>
                  <a:lnTo>
                    <a:pt x="289" y="1191"/>
                  </a:lnTo>
                  <a:lnTo>
                    <a:pt x="287" y="1191"/>
                  </a:lnTo>
                  <a:lnTo>
                    <a:pt x="284" y="1191"/>
                  </a:lnTo>
                  <a:lnTo>
                    <a:pt x="277" y="1188"/>
                  </a:lnTo>
                  <a:lnTo>
                    <a:pt x="270" y="1188"/>
                  </a:lnTo>
                  <a:lnTo>
                    <a:pt x="256" y="1184"/>
                  </a:lnTo>
                  <a:lnTo>
                    <a:pt x="237" y="1181"/>
                  </a:lnTo>
                  <a:lnTo>
                    <a:pt x="218" y="1176"/>
                  </a:lnTo>
                  <a:lnTo>
                    <a:pt x="202" y="1174"/>
                  </a:lnTo>
                  <a:lnTo>
                    <a:pt x="185" y="1169"/>
                  </a:lnTo>
                  <a:lnTo>
                    <a:pt x="180" y="1169"/>
                  </a:lnTo>
                  <a:lnTo>
                    <a:pt x="176" y="1167"/>
                  </a:lnTo>
                  <a:lnTo>
                    <a:pt x="171" y="1167"/>
                  </a:lnTo>
                  <a:lnTo>
                    <a:pt x="171" y="1165"/>
                  </a:lnTo>
                  <a:lnTo>
                    <a:pt x="166" y="1165"/>
                  </a:lnTo>
                  <a:lnTo>
                    <a:pt x="166" y="1167"/>
                  </a:lnTo>
                  <a:lnTo>
                    <a:pt x="166" y="1169"/>
                  </a:lnTo>
                  <a:lnTo>
                    <a:pt x="164" y="1172"/>
                  </a:lnTo>
                  <a:lnTo>
                    <a:pt x="164" y="1174"/>
                  </a:lnTo>
                  <a:lnTo>
                    <a:pt x="164" y="1176"/>
                  </a:lnTo>
                  <a:lnTo>
                    <a:pt x="164" y="1176"/>
                  </a:lnTo>
                  <a:lnTo>
                    <a:pt x="164" y="1176"/>
                  </a:lnTo>
                  <a:lnTo>
                    <a:pt x="164" y="1179"/>
                  </a:lnTo>
                  <a:lnTo>
                    <a:pt x="166" y="1179"/>
                  </a:lnTo>
                  <a:lnTo>
                    <a:pt x="166" y="1184"/>
                  </a:lnTo>
                  <a:lnTo>
                    <a:pt x="168" y="1186"/>
                  </a:lnTo>
                  <a:lnTo>
                    <a:pt x="168" y="1191"/>
                  </a:lnTo>
                  <a:lnTo>
                    <a:pt x="171" y="1193"/>
                  </a:lnTo>
                  <a:lnTo>
                    <a:pt x="171" y="1195"/>
                  </a:lnTo>
                  <a:lnTo>
                    <a:pt x="171" y="1195"/>
                  </a:lnTo>
                  <a:lnTo>
                    <a:pt x="173" y="1198"/>
                  </a:lnTo>
                  <a:lnTo>
                    <a:pt x="173" y="1200"/>
                  </a:lnTo>
                  <a:lnTo>
                    <a:pt x="171" y="1200"/>
                  </a:lnTo>
                  <a:lnTo>
                    <a:pt x="171" y="1200"/>
                  </a:lnTo>
                  <a:close/>
                  <a:moveTo>
                    <a:pt x="398" y="987"/>
                  </a:moveTo>
                  <a:lnTo>
                    <a:pt x="398" y="987"/>
                  </a:lnTo>
                  <a:lnTo>
                    <a:pt x="398" y="987"/>
                  </a:lnTo>
                  <a:lnTo>
                    <a:pt x="398" y="987"/>
                  </a:lnTo>
                  <a:close/>
                  <a:moveTo>
                    <a:pt x="493" y="897"/>
                  </a:moveTo>
                  <a:lnTo>
                    <a:pt x="490" y="899"/>
                  </a:lnTo>
                  <a:lnTo>
                    <a:pt x="490" y="902"/>
                  </a:lnTo>
                  <a:lnTo>
                    <a:pt x="490" y="902"/>
                  </a:lnTo>
                  <a:lnTo>
                    <a:pt x="490" y="904"/>
                  </a:lnTo>
                  <a:lnTo>
                    <a:pt x="490" y="904"/>
                  </a:lnTo>
                  <a:lnTo>
                    <a:pt x="493" y="904"/>
                  </a:lnTo>
                  <a:lnTo>
                    <a:pt x="500" y="904"/>
                  </a:lnTo>
                  <a:lnTo>
                    <a:pt x="500" y="904"/>
                  </a:lnTo>
                  <a:lnTo>
                    <a:pt x="502" y="904"/>
                  </a:lnTo>
                  <a:lnTo>
                    <a:pt x="502" y="904"/>
                  </a:lnTo>
                  <a:lnTo>
                    <a:pt x="502" y="902"/>
                  </a:lnTo>
                  <a:lnTo>
                    <a:pt x="502" y="902"/>
                  </a:lnTo>
                  <a:lnTo>
                    <a:pt x="502" y="899"/>
                  </a:lnTo>
                  <a:lnTo>
                    <a:pt x="497" y="897"/>
                  </a:lnTo>
                  <a:lnTo>
                    <a:pt x="493" y="897"/>
                  </a:lnTo>
                  <a:close/>
                  <a:moveTo>
                    <a:pt x="644" y="1347"/>
                  </a:moveTo>
                  <a:lnTo>
                    <a:pt x="644" y="1347"/>
                  </a:lnTo>
                  <a:lnTo>
                    <a:pt x="646" y="1347"/>
                  </a:lnTo>
                  <a:lnTo>
                    <a:pt x="646" y="1345"/>
                  </a:lnTo>
                  <a:lnTo>
                    <a:pt x="646" y="1342"/>
                  </a:lnTo>
                  <a:lnTo>
                    <a:pt x="646" y="1342"/>
                  </a:lnTo>
                  <a:lnTo>
                    <a:pt x="646" y="1340"/>
                  </a:lnTo>
                  <a:lnTo>
                    <a:pt x="646" y="1340"/>
                  </a:lnTo>
                  <a:lnTo>
                    <a:pt x="646" y="1337"/>
                  </a:lnTo>
                  <a:lnTo>
                    <a:pt x="646" y="1337"/>
                  </a:lnTo>
                  <a:lnTo>
                    <a:pt x="644" y="1335"/>
                  </a:lnTo>
                  <a:lnTo>
                    <a:pt x="644" y="1335"/>
                  </a:lnTo>
                  <a:lnTo>
                    <a:pt x="644" y="1335"/>
                  </a:lnTo>
                  <a:lnTo>
                    <a:pt x="642" y="1335"/>
                  </a:lnTo>
                  <a:lnTo>
                    <a:pt x="637" y="1330"/>
                  </a:lnTo>
                  <a:lnTo>
                    <a:pt x="635" y="1330"/>
                  </a:lnTo>
                  <a:lnTo>
                    <a:pt x="635" y="1333"/>
                  </a:lnTo>
                  <a:lnTo>
                    <a:pt x="635" y="1335"/>
                  </a:lnTo>
                  <a:lnTo>
                    <a:pt x="635" y="1335"/>
                  </a:lnTo>
                  <a:lnTo>
                    <a:pt x="635" y="1335"/>
                  </a:lnTo>
                  <a:lnTo>
                    <a:pt x="635" y="1335"/>
                  </a:lnTo>
                  <a:lnTo>
                    <a:pt x="632" y="1337"/>
                  </a:lnTo>
                  <a:lnTo>
                    <a:pt x="632" y="1337"/>
                  </a:lnTo>
                  <a:lnTo>
                    <a:pt x="630" y="1340"/>
                  </a:lnTo>
                  <a:lnTo>
                    <a:pt x="628" y="1340"/>
                  </a:lnTo>
                  <a:lnTo>
                    <a:pt x="628" y="1342"/>
                  </a:lnTo>
                  <a:lnTo>
                    <a:pt x="625" y="1342"/>
                  </a:lnTo>
                  <a:lnTo>
                    <a:pt x="623" y="1342"/>
                  </a:lnTo>
                  <a:lnTo>
                    <a:pt x="625" y="1345"/>
                  </a:lnTo>
                  <a:lnTo>
                    <a:pt x="628" y="1347"/>
                  </a:lnTo>
                  <a:lnTo>
                    <a:pt x="628" y="1347"/>
                  </a:lnTo>
                  <a:lnTo>
                    <a:pt x="630" y="1347"/>
                  </a:lnTo>
                  <a:lnTo>
                    <a:pt x="630" y="1347"/>
                  </a:lnTo>
                  <a:lnTo>
                    <a:pt x="630" y="1347"/>
                  </a:lnTo>
                  <a:lnTo>
                    <a:pt x="630" y="1347"/>
                  </a:lnTo>
                  <a:lnTo>
                    <a:pt x="632" y="1349"/>
                  </a:lnTo>
                  <a:lnTo>
                    <a:pt x="632" y="1349"/>
                  </a:lnTo>
                  <a:lnTo>
                    <a:pt x="632" y="1349"/>
                  </a:lnTo>
                  <a:lnTo>
                    <a:pt x="632" y="1349"/>
                  </a:lnTo>
                  <a:lnTo>
                    <a:pt x="632" y="1349"/>
                  </a:lnTo>
                  <a:lnTo>
                    <a:pt x="635" y="1349"/>
                  </a:lnTo>
                  <a:lnTo>
                    <a:pt x="635" y="1349"/>
                  </a:lnTo>
                  <a:lnTo>
                    <a:pt x="637" y="1352"/>
                  </a:lnTo>
                  <a:lnTo>
                    <a:pt x="637" y="1352"/>
                  </a:lnTo>
                  <a:lnTo>
                    <a:pt x="637" y="1352"/>
                  </a:lnTo>
                  <a:lnTo>
                    <a:pt x="639" y="1354"/>
                  </a:lnTo>
                  <a:lnTo>
                    <a:pt x="639" y="1354"/>
                  </a:lnTo>
                  <a:lnTo>
                    <a:pt x="642" y="1354"/>
                  </a:lnTo>
                  <a:lnTo>
                    <a:pt x="642" y="1352"/>
                  </a:lnTo>
                  <a:lnTo>
                    <a:pt x="642" y="1352"/>
                  </a:lnTo>
                  <a:lnTo>
                    <a:pt x="642" y="1349"/>
                  </a:lnTo>
                  <a:lnTo>
                    <a:pt x="642" y="1349"/>
                  </a:lnTo>
                  <a:lnTo>
                    <a:pt x="642" y="1347"/>
                  </a:lnTo>
                  <a:lnTo>
                    <a:pt x="642" y="1347"/>
                  </a:lnTo>
                  <a:lnTo>
                    <a:pt x="644" y="1347"/>
                  </a:lnTo>
                  <a:lnTo>
                    <a:pt x="644" y="1347"/>
                  </a:lnTo>
                  <a:close/>
                  <a:moveTo>
                    <a:pt x="1219" y="1534"/>
                  </a:moveTo>
                  <a:lnTo>
                    <a:pt x="1222" y="1529"/>
                  </a:lnTo>
                  <a:lnTo>
                    <a:pt x="1222" y="1529"/>
                  </a:lnTo>
                  <a:lnTo>
                    <a:pt x="1222" y="1529"/>
                  </a:lnTo>
                  <a:lnTo>
                    <a:pt x="1222" y="1527"/>
                  </a:lnTo>
                  <a:lnTo>
                    <a:pt x="1222" y="1527"/>
                  </a:lnTo>
                  <a:lnTo>
                    <a:pt x="1219" y="1524"/>
                  </a:lnTo>
                  <a:lnTo>
                    <a:pt x="1219" y="1524"/>
                  </a:lnTo>
                  <a:lnTo>
                    <a:pt x="1219" y="1522"/>
                  </a:lnTo>
                  <a:lnTo>
                    <a:pt x="1222" y="1520"/>
                  </a:lnTo>
                  <a:lnTo>
                    <a:pt x="1222" y="1520"/>
                  </a:lnTo>
                  <a:lnTo>
                    <a:pt x="1222" y="1517"/>
                  </a:lnTo>
                  <a:lnTo>
                    <a:pt x="1219" y="1515"/>
                  </a:lnTo>
                  <a:lnTo>
                    <a:pt x="1207" y="1513"/>
                  </a:lnTo>
                  <a:lnTo>
                    <a:pt x="1205" y="1510"/>
                  </a:lnTo>
                  <a:lnTo>
                    <a:pt x="1203" y="1510"/>
                  </a:lnTo>
                  <a:lnTo>
                    <a:pt x="1198" y="1510"/>
                  </a:lnTo>
                  <a:lnTo>
                    <a:pt x="1195" y="1510"/>
                  </a:lnTo>
                  <a:lnTo>
                    <a:pt x="1193" y="1510"/>
                  </a:lnTo>
                  <a:lnTo>
                    <a:pt x="1191" y="1510"/>
                  </a:lnTo>
                  <a:lnTo>
                    <a:pt x="1191" y="1505"/>
                  </a:lnTo>
                  <a:lnTo>
                    <a:pt x="1186" y="1501"/>
                  </a:lnTo>
                  <a:lnTo>
                    <a:pt x="1184" y="1501"/>
                  </a:lnTo>
                  <a:lnTo>
                    <a:pt x="1184" y="1498"/>
                  </a:lnTo>
                  <a:lnTo>
                    <a:pt x="1188" y="1501"/>
                  </a:lnTo>
                  <a:lnTo>
                    <a:pt x="1191" y="1498"/>
                  </a:lnTo>
                  <a:lnTo>
                    <a:pt x="1186" y="1496"/>
                  </a:lnTo>
                  <a:lnTo>
                    <a:pt x="1184" y="1494"/>
                  </a:lnTo>
                  <a:lnTo>
                    <a:pt x="1184" y="1491"/>
                  </a:lnTo>
                  <a:lnTo>
                    <a:pt x="1188" y="1494"/>
                  </a:lnTo>
                  <a:lnTo>
                    <a:pt x="1188" y="1494"/>
                  </a:lnTo>
                  <a:lnTo>
                    <a:pt x="1191" y="1491"/>
                  </a:lnTo>
                  <a:lnTo>
                    <a:pt x="1191" y="1491"/>
                  </a:lnTo>
                  <a:lnTo>
                    <a:pt x="1188" y="1489"/>
                  </a:lnTo>
                  <a:lnTo>
                    <a:pt x="1191" y="1489"/>
                  </a:lnTo>
                  <a:lnTo>
                    <a:pt x="1193" y="1489"/>
                  </a:lnTo>
                  <a:lnTo>
                    <a:pt x="1198" y="1491"/>
                  </a:lnTo>
                  <a:lnTo>
                    <a:pt x="1198" y="1491"/>
                  </a:lnTo>
                  <a:lnTo>
                    <a:pt x="1198" y="1491"/>
                  </a:lnTo>
                  <a:lnTo>
                    <a:pt x="1198" y="1489"/>
                  </a:lnTo>
                  <a:lnTo>
                    <a:pt x="1198" y="1489"/>
                  </a:lnTo>
                  <a:lnTo>
                    <a:pt x="1198" y="1487"/>
                  </a:lnTo>
                  <a:lnTo>
                    <a:pt x="1200" y="1487"/>
                  </a:lnTo>
                  <a:lnTo>
                    <a:pt x="1200" y="1489"/>
                  </a:lnTo>
                  <a:lnTo>
                    <a:pt x="1200" y="1489"/>
                  </a:lnTo>
                  <a:lnTo>
                    <a:pt x="1203" y="1489"/>
                  </a:lnTo>
                  <a:lnTo>
                    <a:pt x="1205" y="1489"/>
                  </a:lnTo>
                  <a:lnTo>
                    <a:pt x="1205" y="1489"/>
                  </a:lnTo>
                  <a:lnTo>
                    <a:pt x="1207" y="1491"/>
                  </a:lnTo>
                  <a:lnTo>
                    <a:pt x="1207" y="1491"/>
                  </a:lnTo>
                  <a:lnTo>
                    <a:pt x="1214" y="1489"/>
                  </a:lnTo>
                  <a:lnTo>
                    <a:pt x="1217" y="1489"/>
                  </a:lnTo>
                  <a:lnTo>
                    <a:pt x="1217" y="1489"/>
                  </a:lnTo>
                  <a:lnTo>
                    <a:pt x="1219" y="1487"/>
                  </a:lnTo>
                  <a:lnTo>
                    <a:pt x="1219" y="1487"/>
                  </a:lnTo>
                  <a:lnTo>
                    <a:pt x="1222" y="1484"/>
                  </a:lnTo>
                  <a:lnTo>
                    <a:pt x="1226" y="1479"/>
                  </a:lnTo>
                  <a:lnTo>
                    <a:pt x="1229" y="1479"/>
                  </a:lnTo>
                  <a:lnTo>
                    <a:pt x="1231" y="1482"/>
                  </a:lnTo>
                  <a:lnTo>
                    <a:pt x="1233" y="1484"/>
                  </a:lnTo>
                  <a:lnTo>
                    <a:pt x="1233" y="1484"/>
                  </a:lnTo>
                  <a:lnTo>
                    <a:pt x="1236" y="1487"/>
                  </a:lnTo>
                  <a:lnTo>
                    <a:pt x="1236" y="1487"/>
                  </a:lnTo>
                  <a:lnTo>
                    <a:pt x="1236" y="1487"/>
                  </a:lnTo>
                  <a:lnTo>
                    <a:pt x="1238" y="1491"/>
                  </a:lnTo>
                  <a:lnTo>
                    <a:pt x="1238" y="1494"/>
                  </a:lnTo>
                  <a:lnTo>
                    <a:pt x="1238" y="1494"/>
                  </a:lnTo>
                  <a:lnTo>
                    <a:pt x="1238" y="1496"/>
                  </a:lnTo>
                  <a:lnTo>
                    <a:pt x="1240" y="1498"/>
                  </a:lnTo>
                  <a:lnTo>
                    <a:pt x="1240" y="1498"/>
                  </a:lnTo>
                  <a:lnTo>
                    <a:pt x="1240" y="1501"/>
                  </a:lnTo>
                  <a:lnTo>
                    <a:pt x="1240" y="1501"/>
                  </a:lnTo>
                  <a:lnTo>
                    <a:pt x="1240" y="1501"/>
                  </a:lnTo>
                  <a:lnTo>
                    <a:pt x="1240" y="1501"/>
                  </a:lnTo>
                  <a:lnTo>
                    <a:pt x="1240" y="1503"/>
                  </a:lnTo>
                  <a:lnTo>
                    <a:pt x="1243" y="1503"/>
                  </a:lnTo>
                  <a:lnTo>
                    <a:pt x="1243" y="1503"/>
                  </a:lnTo>
                  <a:lnTo>
                    <a:pt x="1243" y="1505"/>
                  </a:lnTo>
                  <a:lnTo>
                    <a:pt x="1245" y="1505"/>
                  </a:lnTo>
                  <a:lnTo>
                    <a:pt x="1245" y="1505"/>
                  </a:lnTo>
                  <a:lnTo>
                    <a:pt x="1245" y="1503"/>
                  </a:lnTo>
                  <a:lnTo>
                    <a:pt x="1248" y="1503"/>
                  </a:lnTo>
                  <a:lnTo>
                    <a:pt x="1248" y="1501"/>
                  </a:lnTo>
                  <a:lnTo>
                    <a:pt x="1248" y="1501"/>
                  </a:lnTo>
                  <a:lnTo>
                    <a:pt x="1248" y="1501"/>
                  </a:lnTo>
                  <a:lnTo>
                    <a:pt x="1248" y="1498"/>
                  </a:lnTo>
                  <a:lnTo>
                    <a:pt x="1248" y="1498"/>
                  </a:lnTo>
                  <a:lnTo>
                    <a:pt x="1248" y="1498"/>
                  </a:lnTo>
                  <a:lnTo>
                    <a:pt x="1248" y="1498"/>
                  </a:lnTo>
                  <a:lnTo>
                    <a:pt x="1248" y="1501"/>
                  </a:lnTo>
                  <a:lnTo>
                    <a:pt x="1250" y="1501"/>
                  </a:lnTo>
                  <a:lnTo>
                    <a:pt x="1250" y="1501"/>
                  </a:lnTo>
                  <a:lnTo>
                    <a:pt x="1250" y="1503"/>
                  </a:lnTo>
                  <a:lnTo>
                    <a:pt x="1250" y="1503"/>
                  </a:lnTo>
                  <a:lnTo>
                    <a:pt x="1252" y="1503"/>
                  </a:lnTo>
                  <a:lnTo>
                    <a:pt x="1252" y="1503"/>
                  </a:lnTo>
                  <a:lnTo>
                    <a:pt x="1255" y="1503"/>
                  </a:lnTo>
                  <a:lnTo>
                    <a:pt x="1255" y="1503"/>
                  </a:lnTo>
                  <a:lnTo>
                    <a:pt x="1255" y="1503"/>
                  </a:lnTo>
                  <a:lnTo>
                    <a:pt x="1257" y="1503"/>
                  </a:lnTo>
                  <a:lnTo>
                    <a:pt x="1257" y="1501"/>
                  </a:lnTo>
                  <a:lnTo>
                    <a:pt x="1257" y="1503"/>
                  </a:lnTo>
                  <a:lnTo>
                    <a:pt x="1259" y="1503"/>
                  </a:lnTo>
                  <a:lnTo>
                    <a:pt x="1262" y="1505"/>
                  </a:lnTo>
                  <a:lnTo>
                    <a:pt x="1262" y="1505"/>
                  </a:lnTo>
                  <a:lnTo>
                    <a:pt x="1269" y="1505"/>
                  </a:lnTo>
                  <a:lnTo>
                    <a:pt x="1271" y="1505"/>
                  </a:lnTo>
                  <a:lnTo>
                    <a:pt x="1274" y="1508"/>
                  </a:lnTo>
                  <a:lnTo>
                    <a:pt x="1274" y="1508"/>
                  </a:lnTo>
                  <a:lnTo>
                    <a:pt x="1276" y="1508"/>
                  </a:lnTo>
                  <a:lnTo>
                    <a:pt x="1276" y="1505"/>
                  </a:lnTo>
                  <a:lnTo>
                    <a:pt x="1276" y="1505"/>
                  </a:lnTo>
                  <a:lnTo>
                    <a:pt x="1276" y="1503"/>
                  </a:lnTo>
                  <a:lnTo>
                    <a:pt x="1274" y="1503"/>
                  </a:lnTo>
                  <a:lnTo>
                    <a:pt x="1271" y="1498"/>
                  </a:lnTo>
                  <a:lnTo>
                    <a:pt x="1269" y="1496"/>
                  </a:lnTo>
                  <a:lnTo>
                    <a:pt x="1269" y="1496"/>
                  </a:lnTo>
                  <a:lnTo>
                    <a:pt x="1266" y="1496"/>
                  </a:lnTo>
                  <a:lnTo>
                    <a:pt x="1266" y="1496"/>
                  </a:lnTo>
                  <a:lnTo>
                    <a:pt x="1266" y="1496"/>
                  </a:lnTo>
                  <a:lnTo>
                    <a:pt x="1264" y="1494"/>
                  </a:lnTo>
                  <a:lnTo>
                    <a:pt x="1264" y="1494"/>
                  </a:lnTo>
                  <a:lnTo>
                    <a:pt x="1264" y="1491"/>
                  </a:lnTo>
                  <a:lnTo>
                    <a:pt x="1266" y="1489"/>
                  </a:lnTo>
                  <a:lnTo>
                    <a:pt x="1266" y="1487"/>
                  </a:lnTo>
                  <a:lnTo>
                    <a:pt x="1269" y="1489"/>
                  </a:lnTo>
                  <a:lnTo>
                    <a:pt x="1266" y="1489"/>
                  </a:lnTo>
                  <a:lnTo>
                    <a:pt x="1269" y="1489"/>
                  </a:lnTo>
                  <a:lnTo>
                    <a:pt x="1271" y="1489"/>
                  </a:lnTo>
                  <a:lnTo>
                    <a:pt x="1271" y="1491"/>
                  </a:lnTo>
                  <a:lnTo>
                    <a:pt x="1274" y="1491"/>
                  </a:lnTo>
                  <a:lnTo>
                    <a:pt x="1274" y="1494"/>
                  </a:lnTo>
                  <a:lnTo>
                    <a:pt x="1274" y="1494"/>
                  </a:lnTo>
                  <a:lnTo>
                    <a:pt x="1274" y="1496"/>
                  </a:lnTo>
                  <a:lnTo>
                    <a:pt x="1274" y="1496"/>
                  </a:lnTo>
                  <a:lnTo>
                    <a:pt x="1276" y="1496"/>
                  </a:lnTo>
                  <a:lnTo>
                    <a:pt x="1276" y="1496"/>
                  </a:lnTo>
                  <a:lnTo>
                    <a:pt x="1276" y="1496"/>
                  </a:lnTo>
                  <a:lnTo>
                    <a:pt x="1278" y="1496"/>
                  </a:lnTo>
                  <a:lnTo>
                    <a:pt x="1276" y="1496"/>
                  </a:lnTo>
                  <a:lnTo>
                    <a:pt x="1276" y="1494"/>
                  </a:lnTo>
                  <a:lnTo>
                    <a:pt x="1278" y="1494"/>
                  </a:lnTo>
                  <a:lnTo>
                    <a:pt x="1278" y="1491"/>
                  </a:lnTo>
                  <a:lnTo>
                    <a:pt x="1281" y="1491"/>
                  </a:lnTo>
                  <a:lnTo>
                    <a:pt x="1281" y="1491"/>
                  </a:lnTo>
                  <a:lnTo>
                    <a:pt x="1283" y="1494"/>
                  </a:lnTo>
                  <a:lnTo>
                    <a:pt x="1283" y="1494"/>
                  </a:lnTo>
                  <a:lnTo>
                    <a:pt x="1283" y="1496"/>
                  </a:lnTo>
                  <a:lnTo>
                    <a:pt x="1283" y="1496"/>
                  </a:lnTo>
                  <a:lnTo>
                    <a:pt x="1283" y="1496"/>
                  </a:lnTo>
                  <a:lnTo>
                    <a:pt x="1285" y="1496"/>
                  </a:lnTo>
                  <a:lnTo>
                    <a:pt x="1285" y="1498"/>
                  </a:lnTo>
                  <a:lnTo>
                    <a:pt x="1290" y="1498"/>
                  </a:lnTo>
                  <a:lnTo>
                    <a:pt x="1290" y="1498"/>
                  </a:lnTo>
                  <a:lnTo>
                    <a:pt x="1290" y="1501"/>
                  </a:lnTo>
                  <a:lnTo>
                    <a:pt x="1293" y="1501"/>
                  </a:lnTo>
                  <a:lnTo>
                    <a:pt x="1295" y="1498"/>
                  </a:lnTo>
                  <a:lnTo>
                    <a:pt x="1297" y="1498"/>
                  </a:lnTo>
                  <a:lnTo>
                    <a:pt x="1297" y="1498"/>
                  </a:lnTo>
                  <a:lnTo>
                    <a:pt x="1297" y="1498"/>
                  </a:lnTo>
                  <a:lnTo>
                    <a:pt x="1297" y="1501"/>
                  </a:lnTo>
                  <a:lnTo>
                    <a:pt x="1297" y="1501"/>
                  </a:lnTo>
                  <a:lnTo>
                    <a:pt x="1297" y="1501"/>
                  </a:lnTo>
                  <a:lnTo>
                    <a:pt x="1297" y="1501"/>
                  </a:lnTo>
                  <a:lnTo>
                    <a:pt x="1297" y="1503"/>
                  </a:lnTo>
                  <a:lnTo>
                    <a:pt x="1297" y="1503"/>
                  </a:lnTo>
                  <a:lnTo>
                    <a:pt x="1297" y="1503"/>
                  </a:lnTo>
                  <a:lnTo>
                    <a:pt x="1297" y="1503"/>
                  </a:lnTo>
                  <a:lnTo>
                    <a:pt x="1300" y="1501"/>
                  </a:lnTo>
                  <a:lnTo>
                    <a:pt x="1300" y="1501"/>
                  </a:lnTo>
                  <a:lnTo>
                    <a:pt x="1302" y="1498"/>
                  </a:lnTo>
                  <a:lnTo>
                    <a:pt x="1302" y="1498"/>
                  </a:lnTo>
                  <a:lnTo>
                    <a:pt x="1300" y="1496"/>
                  </a:lnTo>
                  <a:lnTo>
                    <a:pt x="1297" y="1494"/>
                  </a:lnTo>
                  <a:lnTo>
                    <a:pt x="1297" y="1494"/>
                  </a:lnTo>
                  <a:lnTo>
                    <a:pt x="1295" y="1491"/>
                  </a:lnTo>
                  <a:lnTo>
                    <a:pt x="1295" y="1491"/>
                  </a:lnTo>
                  <a:lnTo>
                    <a:pt x="1293" y="1491"/>
                  </a:lnTo>
                  <a:lnTo>
                    <a:pt x="1293" y="1489"/>
                  </a:lnTo>
                  <a:lnTo>
                    <a:pt x="1293" y="1489"/>
                  </a:lnTo>
                  <a:lnTo>
                    <a:pt x="1290" y="1487"/>
                  </a:lnTo>
                  <a:lnTo>
                    <a:pt x="1290" y="1484"/>
                  </a:lnTo>
                  <a:lnTo>
                    <a:pt x="1290" y="1482"/>
                  </a:lnTo>
                  <a:lnTo>
                    <a:pt x="1288" y="1479"/>
                  </a:lnTo>
                  <a:lnTo>
                    <a:pt x="1288" y="1477"/>
                  </a:lnTo>
                  <a:lnTo>
                    <a:pt x="1285" y="1477"/>
                  </a:lnTo>
                  <a:lnTo>
                    <a:pt x="1285" y="1477"/>
                  </a:lnTo>
                  <a:lnTo>
                    <a:pt x="1283" y="1477"/>
                  </a:lnTo>
                  <a:lnTo>
                    <a:pt x="1283" y="1477"/>
                  </a:lnTo>
                  <a:lnTo>
                    <a:pt x="1281" y="1475"/>
                  </a:lnTo>
                  <a:lnTo>
                    <a:pt x="1281" y="1475"/>
                  </a:lnTo>
                  <a:lnTo>
                    <a:pt x="1274" y="1468"/>
                  </a:lnTo>
                  <a:lnTo>
                    <a:pt x="1274" y="1468"/>
                  </a:lnTo>
                  <a:lnTo>
                    <a:pt x="1274" y="1468"/>
                  </a:lnTo>
                  <a:lnTo>
                    <a:pt x="1274" y="1468"/>
                  </a:lnTo>
                  <a:lnTo>
                    <a:pt x="1274" y="1468"/>
                  </a:lnTo>
                  <a:lnTo>
                    <a:pt x="1274" y="1465"/>
                  </a:lnTo>
                  <a:lnTo>
                    <a:pt x="1274" y="1463"/>
                  </a:lnTo>
                  <a:lnTo>
                    <a:pt x="1274" y="1463"/>
                  </a:lnTo>
                  <a:lnTo>
                    <a:pt x="1274" y="1463"/>
                  </a:lnTo>
                  <a:lnTo>
                    <a:pt x="1274" y="1460"/>
                  </a:lnTo>
                  <a:lnTo>
                    <a:pt x="1274" y="1460"/>
                  </a:lnTo>
                  <a:lnTo>
                    <a:pt x="1274" y="1460"/>
                  </a:lnTo>
                  <a:lnTo>
                    <a:pt x="1274" y="1460"/>
                  </a:lnTo>
                  <a:lnTo>
                    <a:pt x="1271" y="1460"/>
                  </a:lnTo>
                  <a:lnTo>
                    <a:pt x="1271" y="1460"/>
                  </a:lnTo>
                  <a:lnTo>
                    <a:pt x="1269" y="1460"/>
                  </a:lnTo>
                  <a:lnTo>
                    <a:pt x="1269" y="1460"/>
                  </a:lnTo>
                  <a:lnTo>
                    <a:pt x="1269" y="1460"/>
                  </a:lnTo>
                  <a:lnTo>
                    <a:pt x="1269" y="1463"/>
                  </a:lnTo>
                  <a:lnTo>
                    <a:pt x="1269" y="1463"/>
                  </a:lnTo>
                  <a:lnTo>
                    <a:pt x="1266" y="1460"/>
                  </a:lnTo>
                  <a:lnTo>
                    <a:pt x="1266" y="1460"/>
                  </a:lnTo>
                  <a:lnTo>
                    <a:pt x="1266" y="1460"/>
                  </a:lnTo>
                  <a:lnTo>
                    <a:pt x="1264" y="1460"/>
                  </a:lnTo>
                  <a:lnTo>
                    <a:pt x="1262" y="1460"/>
                  </a:lnTo>
                  <a:lnTo>
                    <a:pt x="1264" y="1458"/>
                  </a:lnTo>
                  <a:lnTo>
                    <a:pt x="1264" y="1456"/>
                  </a:lnTo>
                  <a:lnTo>
                    <a:pt x="1266" y="1453"/>
                  </a:lnTo>
                  <a:lnTo>
                    <a:pt x="1264" y="1453"/>
                  </a:lnTo>
                  <a:lnTo>
                    <a:pt x="1262" y="1453"/>
                  </a:lnTo>
                  <a:lnTo>
                    <a:pt x="1262" y="1453"/>
                  </a:lnTo>
                  <a:lnTo>
                    <a:pt x="1259" y="1451"/>
                  </a:lnTo>
                  <a:lnTo>
                    <a:pt x="1257" y="1451"/>
                  </a:lnTo>
                  <a:lnTo>
                    <a:pt x="1252" y="1451"/>
                  </a:lnTo>
                  <a:lnTo>
                    <a:pt x="1252" y="1451"/>
                  </a:lnTo>
                  <a:lnTo>
                    <a:pt x="1252" y="1449"/>
                  </a:lnTo>
                  <a:lnTo>
                    <a:pt x="1257" y="1451"/>
                  </a:lnTo>
                  <a:lnTo>
                    <a:pt x="1259" y="1451"/>
                  </a:lnTo>
                  <a:lnTo>
                    <a:pt x="1257" y="1449"/>
                  </a:lnTo>
                  <a:lnTo>
                    <a:pt x="1252" y="1446"/>
                  </a:lnTo>
                  <a:lnTo>
                    <a:pt x="1250" y="1446"/>
                  </a:lnTo>
                  <a:lnTo>
                    <a:pt x="1248" y="1446"/>
                  </a:lnTo>
                  <a:lnTo>
                    <a:pt x="1255" y="1444"/>
                  </a:lnTo>
                  <a:lnTo>
                    <a:pt x="1252" y="1444"/>
                  </a:lnTo>
                  <a:lnTo>
                    <a:pt x="1252" y="1444"/>
                  </a:lnTo>
                  <a:lnTo>
                    <a:pt x="1252" y="1442"/>
                  </a:lnTo>
                  <a:lnTo>
                    <a:pt x="1248" y="1444"/>
                  </a:lnTo>
                  <a:lnTo>
                    <a:pt x="1248" y="1444"/>
                  </a:lnTo>
                  <a:lnTo>
                    <a:pt x="1248" y="1442"/>
                  </a:lnTo>
                  <a:lnTo>
                    <a:pt x="1248" y="1442"/>
                  </a:lnTo>
                  <a:lnTo>
                    <a:pt x="1245" y="1442"/>
                  </a:lnTo>
                  <a:lnTo>
                    <a:pt x="1243" y="1444"/>
                  </a:lnTo>
                  <a:lnTo>
                    <a:pt x="1243" y="1444"/>
                  </a:lnTo>
                  <a:lnTo>
                    <a:pt x="1243" y="1444"/>
                  </a:lnTo>
                  <a:lnTo>
                    <a:pt x="1243" y="1444"/>
                  </a:lnTo>
                  <a:lnTo>
                    <a:pt x="1243" y="1446"/>
                  </a:lnTo>
                  <a:lnTo>
                    <a:pt x="1243" y="1446"/>
                  </a:lnTo>
                  <a:lnTo>
                    <a:pt x="1240" y="1446"/>
                  </a:lnTo>
                  <a:lnTo>
                    <a:pt x="1238" y="1446"/>
                  </a:lnTo>
                  <a:lnTo>
                    <a:pt x="1240" y="1446"/>
                  </a:lnTo>
                  <a:lnTo>
                    <a:pt x="1243" y="1446"/>
                  </a:lnTo>
                  <a:lnTo>
                    <a:pt x="1243" y="1446"/>
                  </a:lnTo>
                  <a:lnTo>
                    <a:pt x="1243" y="1446"/>
                  </a:lnTo>
                  <a:lnTo>
                    <a:pt x="1243" y="1449"/>
                  </a:lnTo>
                  <a:lnTo>
                    <a:pt x="1243" y="1451"/>
                  </a:lnTo>
                  <a:lnTo>
                    <a:pt x="1240" y="1451"/>
                  </a:lnTo>
                  <a:lnTo>
                    <a:pt x="1240" y="1451"/>
                  </a:lnTo>
                  <a:lnTo>
                    <a:pt x="1238" y="1451"/>
                  </a:lnTo>
                  <a:lnTo>
                    <a:pt x="1238" y="1453"/>
                  </a:lnTo>
                  <a:lnTo>
                    <a:pt x="1238" y="1453"/>
                  </a:lnTo>
                  <a:lnTo>
                    <a:pt x="1238" y="1453"/>
                  </a:lnTo>
                  <a:lnTo>
                    <a:pt x="1236" y="1453"/>
                  </a:lnTo>
                  <a:lnTo>
                    <a:pt x="1236" y="1453"/>
                  </a:lnTo>
                  <a:lnTo>
                    <a:pt x="1233" y="1453"/>
                  </a:lnTo>
                  <a:lnTo>
                    <a:pt x="1233" y="1453"/>
                  </a:lnTo>
                  <a:lnTo>
                    <a:pt x="1231" y="1451"/>
                  </a:lnTo>
                  <a:lnTo>
                    <a:pt x="1233" y="1451"/>
                  </a:lnTo>
                  <a:lnTo>
                    <a:pt x="1233" y="1451"/>
                  </a:lnTo>
                  <a:lnTo>
                    <a:pt x="1233" y="1449"/>
                  </a:lnTo>
                  <a:lnTo>
                    <a:pt x="1233" y="1449"/>
                  </a:lnTo>
                  <a:lnTo>
                    <a:pt x="1233" y="1449"/>
                  </a:lnTo>
                  <a:lnTo>
                    <a:pt x="1231" y="1449"/>
                  </a:lnTo>
                  <a:lnTo>
                    <a:pt x="1231" y="1449"/>
                  </a:lnTo>
                  <a:lnTo>
                    <a:pt x="1238" y="1442"/>
                  </a:lnTo>
                  <a:lnTo>
                    <a:pt x="1250" y="1439"/>
                  </a:lnTo>
                  <a:lnTo>
                    <a:pt x="1250" y="1437"/>
                  </a:lnTo>
                  <a:lnTo>
                    <a:pt x="1248" y="1437"/>
                  </a:lnTo>
                  <a:lnTo>
                    <a:pt x="1245" y="1437"/>
                  </a:lnTo>
                  <a:lnTo>
                    <a:pt x="1245" y="1437"/>
                  </a:lnTo>
                  <a:lnTo>
                    <a:pt x="1245" y="1437"/>
                  </a:lnTo>
                  <a:lnTo>
                    <a:pt x="1243" y="1439"/>
                  </a:lnTo>
                  <a:lnTo>
                    <a:pt x="1243" y="1439"/>
                  </a:lnTo>
                  <a:lnTo>
                    <a:pt x="1240" y="1439"/>
                  </a:lnTo>
                  <a:lnTo>
                    <a:pt x="1243" y="1439"/>
                  </a:lnTo>
                  <a:lnTo>
                    <a:pt x="1243" y="1437"/>
                  </a:lnTo>
                  <a:lnTo>
                    <a:pt x="1243" y="1437"/>
                  </a:lnTo>
                  <a:lnTo>
                    <a:pt x="1240" y="1437"/>
                  </a:lnTo>
                  <a:lnTo>
                    <a:pt x="1238" y="1437"/>
                  </a:lnTo>
                  <a:lnTo>
                    <a:pt x="1238" y="1437"/>
                  </a:lnTo>
                  <a:lnTo>
                    <a:pt x="1238" y="1434"/>
                  </a:lnTo>
                  <a:lnTo>
                    <a:pt x="1240" y="1434"/>
                  </a:lnTo>
                  <a:lnTo>
                    <a:pt x="1238" y="1434"/>
                  </a:lnTo>
                  <a:lnTo>
                    <a:pt x="1238" y="1434"/>
                  </a:lnTo>
                  <a:lnTo>
                    <a:pt x="1238" y="1434"/>
                  </a:lnTo>
                  <a:lnTo>
                    <a:pt x="1243" y="1434"/>
                  </a:lnTo>
                  <a:lnTo>
                    <a:pt x="1243" y="1434"/>
                  </a:lnTo>
                  <a:lnTo>
                    <a:pt x="1259" y="1437"/>
                  </a:lnTo>
                  <a:lnTo>
                    <a:pt x="1259" y="1439"/>
                  </a:lnTo>
                  <a:lnTo>
                    <a:pt x="1255" y="1437"/>
                  </a:lnTo>
                  <a:lnTo>
                    <a:pt x="1252" y="1437"/>
                  </a:lnTo>
                  <a:lnTo>
                    <a:pt x="1252" y="1439"/>
                  </a:lnTo>
                  <a:lnTo>
                    <a:pt x="1255" y="1442"/>
                  </a:lnTo>
                  <a:lnTo>
                    <a:pt x="1257" y="1442"/>
                  </a:lnTo>
                  <a:lnTo>
                    <a:pt x="1257" y="1439"/>
                  </a:lnTo>
                  <a:lnTo>
                    <a:pt x="1259" y="1442"/>
                  </a:lnTo>
                  <a:lnTo>
                    <a:pt x="1259" y="1442"/>
                  </a:lnTo>
                  <a:lnTo>
                    <a:pt x="1259" y="1442"/>
                  </a:lnTo>
                  <a:lnTo>
                    <a:pt x="1259" y="1444"/>
                  </a:lnTo>
                  <a:lnTo>
                    <a:pt x="1259" y="1444"/>
                  </a:lnTo>
                  <a:lnTo>
                    <a:pt x="1262" y="1446"/>
                  </a:lnTo>
                  <a:lnTo>
                    <a:pt x="1266" y="1449"/>
                  </a:lnTo>
                  <a:lnTo>
                    <a:pt x="1266" y="1449"/>
                  </a:lnTo>
                  <a:lnTo>
                    <a:pt x="1262" y="1449"/>
                  </a:lnTo>
                  <a:lnTo>
                    <a:pt x="1259" y="1451"/>
                  </a:lnTo>
                  <a:lnTo>
                    <a:pt x="1262" y="1451"/>
                  </a:lnTo>
                  <a:lnTo>
                    <a:pt x="1266" y="1451"/>
                  </a:lnTo>
                  <a:lnTo>
                    <a:pt x="1266" y="1453"/>
                  </a:lnTo>
                  <a:lnTo>
                    <a:pt x="1266" y="1456"/>
                  </a:lnTo>
                  <a:lnTo>
                    <a:pt x="1266" y="1456"/>
                  </a:lnTo>
                  <a:lnTo>
                    <a:pt x="1269" y="1458"/>
                  </a:lnTo>
                  <a:lnTo>
                    <a:pt x="1274" y="1458"/>
                  </a:lnTo>
                  <a:lnTo>
                    <a:pt x="1276" y="1456"/>
                  </a:lnTo>
                  <a:lnTo>
                    <a:pt x="1274" y="1453"/>
                  </a:lnTo>
                  <a:lnTo>
                    <a:pt x="1276" y="1451"/>
                  </a:lnTo>
                  <a:lnTo>
                    <a:pt x="1276" y="1451"/>
                  </a:lnTo>
                  <a:lnTo>
                    <a:pt x="1276" y="1451"/>
                  </a:lnTo>
                  <a:lnTo>
                    <a:pt x="1276" y="1449"/>
                  </a:lnTo>
                  <a:lnTo>
                    <a:pt x="1278" y="1449"/>
                  </a:lnTo>
                  <a:lnTo>
                    <a:pt x="1278" y="1446"/>
                  </a:lnTo>
                  <a:lnTo>
                    <a:pt x="1278" y="1446"/>
                  </a:lnTo>
                  <a:lnTo>
                    <a:pt x="1278" y="1442"/>
                  </a:lnTo>
                  <a:lnTo>
                    <a:pt x="1278" y="1442"/>
                  </a:lnTo>
                  <a:lnTo>
                    <a:pt x="1278" y="1442"/>
                  </a:lnTo>
                  <a:lnTo>
                    <a:pt x="1278" y="1444"/>
                  </a:lnTo>
                  <a:lnTo>
                    <a:pt x="1281" y="1444"/>
                  </a:lnTo>
                  <a:lnTo>
                    <a:pt x="1281" y="1446"/>
                  </a:lnTo>
                  <a:lnTo>
                    <a:pt x="1281" y="1449"/>
                  </a:lnTo>
                  <a:lnTo>
                    <a:pt x="1278" y="1451"/>
                  </a:lnTo>
                  <a:lnTo>
                    <a:pt x="1278" y="1453"/>
                  </a:lnTo>
                  <a:lnTo>
                    <a:pt x="1281" y="1453"/>
                  </a:lnTo>
                  <a:lnTo>
                    <a:pt x="1281" y="1453"/>
                  </a:lnTo>
                  <a:lnTo>
                    <a:pt x="1281" y="1453"/>
                  </a:lnTo>
                  <a:lnTo>
                    <a:pt x="1281" y="1456"/>
                  </a:lnTo>
                  <a:lnTo>
                    <a:pt x="1281" y="1456"/>
                  </a:lnTo>
                  <a:lnTo>
                    <a:pt x="1281" y="1456"/>
                  </a:lnTo>
                  <a:lnTo>
                    <a:pt x="1283" y="1456"/>
                  </a:lnTo>
                  <a:lnTo>
                    <a:pt x="1283" y="1456"/>
                  </a:lnTo>
                  <a:lnTo>
                    <a:pt x="1285" y="1458"/>
                  </a:lnTo>
                  <a:lnTo>
                    <a:pt x="1283" y="1458"/>
                  </a:lnTo>
                  <a:lnTo>
                    <a:pt x="1283" y="1460"/>
                  </a:lnTo>
                  <a:lnTo>
                    <a:pt x="1283" y="1460"/>
                  </a:lnTo>
                  <a:lnTo>
                    <a:pt x="1283" y="1460"/>
                  </a:lnTo>
                  <a:lnTo>
                    <a:pt x="1283" y="1460"/>
                  </a:lnTo>
                  <a:lnTo>
                    <a:pt x="1283" y="1458"/>
                  </a:lnTo>
                  <a:lnTo>
                    <a:pt x="1283" y="1458"/>
                  </a:lnTo>
                  <a:lnTo>
                    <a:pt x="1281" y="1456"/>
                  </a:lnTo>
                  <a:lnTo>
                    <a:pt x="1281" y="1456"/>
                  </a:lnTo>
                  <a:lnTo>
                    <a:pt x="1278" y="1458"/>
                  </a:lnTo>
                  <a:lnTo>
                    <a:pt x="1278" y="1458"/>
                  </a:lnTo>
                  <a:lnTo>
                    <a:pt x="1278" y="1460"/>
                  </a:lnTo>
                  <a:lnTo>
                    <a:pt x="1278" y="1460"/>
                  </a:lnTo>
                  <a:lnTo>
                    <a:pt x="1281" y="1460"/>
                  </a:lnTo>
                  <a:lnTo>
                    <a:pt x="1281" y="1463"/>
                  </a:lnTo>
                  <a:lnTo>
                    <a:pt x="1281" y="1463"/>
                  </a:lnTo>
                  <a:lnTo>
                    <a:pt x="1281" y="1465"/>
                  </a:lnTo>
                  <a:lnTo>
                    <a:pt x="1281" y="1465"/>
                  </a:lnTo>
                  <a:lnTo>
                    <a:pt x="1283" y="1468"/>
                  </a:lnTo>
                  <a:lnTo>
                    <a:pt x="1283" y="1468"/>
                  </a:lnTo>
                  <a:lnTo>
                    <a:pt x="1283" y="1468"/>
                  </a:lnTo>
                  <a:lnTo>
                    <a:pt x="1283" y="1465"/>
                  </a:lnTo>
                  <a:lnTo>
                    <a:pt x="1285" y="1465"/>
                  </a:lnTo>
                  <a:lnTo>
                    <a:pt x="1285" y="1468"/>
                  </a:lnTo>
                  <a:lnTo>
                    <a:pt x="1288" y="1470"/>
                  </a:lnTo>
                  <a:lnTo>
                    <a:pt x="1293" y="1470"/>
                  </a:lnTo>
                  <a:lnTo>
                    <a:pt x="1295" y="1470"/>
                  </a:lnTo>
                  <a:lnTo>
                    <a:pt x="1295" y="1470"/>
                  </a:lnTo>
                  <a:lnTo>
                    <a:pt x="1295" y="1472"/>
                  </a:lnTo>
                  <a:lnTo>
                    <a:pt x="1297" y="1475"/>
                  </a:lnTo>
                  <a:lnTo>
                    <a:pt x="1300" y="1477"/>
                  </a:lnTo>
                  <a:lnTo>
                    <a:pt x="1300" y="1477"/>
                  </a:lnTo>
                  <a:lnTo>
                    <a:pt x="1302" y="1479"/>
                  </a:lnTo>
                  <a:lnTo>
                    <a:pt x="1302" y="1479"/>
                  </a:lnTo>
                  <a:lnTo>
                    <a:pt x="1302" y="1482"/>
                  </a:lnTo>
                  <a:lnTo>
                    <a:pt x="1302" y="1482"/>
                  </a:lnTo>
                  <a:lnTo>
                    <a:pt x="1300" y="1479"/>
                  </a:lnTo>
                  <a:lnTo>
                    <a:pt x="1300" y="1479"/>
                  </a:lnTo>
                  <a:lnTo>
                    <a:pt x="1300" y="1477"/>
                  </a:lnTo>
                  <a:lnTo>
                    <a:pt x="1300" y="1477"/>
                  </a:lnTo>
                  <a:lnTo>
                    <a:pt x="1297" y="1477"/>
                  </a:lnTo>
                  <a:lnTo>
                    <a:pt x="1297" y="1477"/>
                  </a:lnTo>
                  <a:lnTo>
                    <a:pt x="1297" y="1479"/>
                  </a:lnTo>
                  <a:lnTo>
                    <a:pt x="1297" y="1479"/>
                  </a:lnTo>
                  <a:lnTo>
                    <a:pt x="1297" y="1479"/>
                  </a:lnTo>
                  <a:lnTo>
                    <a:pt x="1297" y="1479"/>
                  </a:lnTo>
                  <a:lnTo>
                    <a:pt x="1297" y="1479"/>
                  </a:lnTo>
                  <a:lnTo>
                    <a:pt x="1302" y="1482"/>
                  </a:lnTo>
                  <a:lnTo>
                    <a:pt x="1302" y="1484"/>
                  </a:lnTo>
                  <a:lnTo>
                    <a:pt x="1302" y="1484"/>
                  </a:lnTo>
                  <a:lnTo>
                    <a:pt x="1302" y="1484"/>
                  </a:lnTo>
                  <a:lnTo>
                    <a:pt x="1304" y="1482"/>
                  </a:lnTo>
                  <a:lnTo>
                    <a:pt x="1307" y="1484"/>
                  </a:lnTo>
                  <a:lnTo>
                    <a:pt x="1309" y="1482"/>
                  </a:lnTo>
                  <a:lnTo>
                    <a:pt x="1309" y="1484"/>
                  </a:lnTo>
                  <a:lnTo>
                    <a:pt x="1309" y="1479"/>
                  </a:lnTo>
                  <a:lnTo>
                    <a:pt x="1311" y="1479"/>
                  </a:lnTo>
                  <a:lnTo>
                    <a:pt x="1311" y="1479"/>
                  </a:lnTo>
                  <a:lnTo>
                    <a:pt x="1311" y="1477"/>
                  </a:lnTo>
                  <a:lnTo>
                    <a:pt x="1316" y="1472"/>
                  </a:lnTo>
                  <a:lnTo>
                    <a:pt x="1316" y="1472"/>
                  </a:lnTo>
                  <a:lnTo>
                    <a:pt x="1316" y="1472"/>
                  </a:lnTo>
                  <a:lnTo>
                    <a:pt x="1316" y="1470"/>
                  </a:lnTo>
                  <a:lnTo>
                    <a:pt x="1319" y="1468"/>
                  </a:lnTo>
                  <a:lnTo>
                    <a:pt x="1319" y="1465"/>
                  </a:lnTo>
                  <a:lnTo>
                    <a:pt x="1319" y="1463"/>
                  </a:lnTo>
                  <a:lnTo>
                    <a:pt x="1316" y="1463"/>
                  </a:lnTo>
                  <a:lnTo>
                    <a:pt x="1319" y="1463"/>
                  </a:lnTo>
                  <a:lnTo>
                    <a:pt x="1321" y="1460"/>
                  </a:lnTo>
                  <a:lnTo>
                    <a:pt x="1323" y="1460"/>
                  </a:lnTo>
                  <a:lnTo>
                    <a:pt x="1330" y="1458"/>
                  </a:lnTo>
                  <a:lnTo>
                    <a:pt x="1333" y="1458"/>
                  </a:lnTo>
                  <a:lnTo>
                    <a:pt x="1330" y="1456"/>
                  </a:lnTo>
                  <a:lnTo>
                    <a:pt x="1330" y="1453"/>
                  </a:lnTo>
                  <a:lnTo>
                    <a:pt x="1333" y="1453"/>
                  </a:lnTo>
                  <a:lnTo>
                    <a:pt x="1333" y="1451"/>
                  </a:lnTo>
                  <a:lnTo>
                    <a:pt x="1333" y="1449"/>
                  </a:lnTo>
                  <a:lnTo>
                    <a:pt x="1333" y="1449"/>
                  </a:lnTo>
                  <a:lnTo>
                    <a:pt x="1333" y="1446"/>
                  </a:lnTo>
                  <a:lnTo>
                    <a:pt x="1335" y="1444"/>
                  </a:lnTo>
                  <a:lnTo>
                    <a:pt x="1335" y="1444"/>
                  </a:lnTo>
                  <a:lnTo>
                    <a:pt x="1335" y="1444"/>
                  </a:lnTo>
                  <a:lnTo>
                    <a:pt x="1335" y="1442"/>
                  </a:lnTo>
                  <a:lnTo>
                    <a:pt x="1335" y="1442"/>
                  </a:lnTo>
                  <a:lnTo>
                    <a:pt x="1342" y="1442"/>
                  </a:lnTo>
                  <a:lnTo>
                    <a:pt x="1342" y="1439"/>
                  </a:lnTo>
                  <a:lnTo>
                    <a:pt x="1342" y="1439"/>
                  </a:lnTo>
                  <a:lnTo>
                    <a:pt x="1342" y="1439"/>
                  </a:lnTo>
                  <a:lnTo>
                    <a:pt x="1340" y="1437"/>
                  </a:lnTo>
                  <a:lnTo>
                    <a:pt x="1340" y="1437"/>
                  </a:lnTo>
                  <a:lnTo>
                    <a:pt x="1342" y="1434"/>
                  </a:lnTo>
                  <a:lnTo>
                    <a:pt x="1342" y="1432"/>
                  </a:lnTo>
                  <a:lnTo>
                    <a:pt x="1342" y="1430"/>
                  </a:lnTo>
                  <a:lnTo>
                    <a:pt x="1342" y="1430"/>
                  </a:lnTo>
                  <a:lnTo>
                    <a:pt x="1342" y="1430"/>
                  </a:lnTo>
                  <a:lnTo>
                    <a:pt x="1342" y="1430"/>
                  </a:lnTo>
                  <a:lnTo>
                    <a:pt x="1342" y="1427"/>
                  </a:lnTo>
                  <a:lnTo>
                    <a:pt x="1345" y="1423"/>
                  </a:lnTo>
                  <a:lnTo>
                    <a:pt x="1342" y="1423"/>
                  </a:lnTo>
                  <a:lnTo>
                    <a:pt x="1342" y="1423"/>
                  </a:lnTo>
                  <a:lnTo>
                    <a:pt x="1342" y="1423"/>
                  </a:lnTo>
                  <a:lnTo>
                    <a:pt x="1342" y="1420"/>
                  </a:lnTo>
                  <a:lnTo>
                    <a:pt x="1342" y="1420"/>
                  </a:lnTo>
                  <a:lnTo>
                    <a:pt x="1342" y="1420"/>
                  </a:lnTo>
                  <a:lnTo>
                    <a:pt x="1342" y="1420"/>
                  </a:lnTo>
                  <a:lnTo>
                    <a:pt x="1342" y="1418"/>
                  </a:lnTo>
                  <a:lnTo>
                    <a:pt x="1342" y="1418"/>
                  </a:lnTo>
                  <a:lnTo>
                    <a:pt x="1345" y="1418"/>
                  </a:lnTo>
                  <a:lnTo>
                    <a:pt x="1345" y="1416"/>
                  </a:lnTo>
                  <a:lnTo>
                    <a:pt x="1347" y="1416"/>
                  </a:lnTo>
                  <a:lnTo>
                    <a:pt x="1347" y="1413"/>
                  </a:lnTo>
                  <a:lnTo>
                    <a:pt x="1352" y="1416"/>
                  </a:lnTo>
                  <a:lnTo>
                    <a:pt x="1354" y="1413"/>
                  </a:lnTo>
                  <a:lnTo>
                    <a:pt x="1354" y="1413"/>
                  </a:lnTo>
                  <a:lnTo>
                    <a:pt x="1354" y="1411"/>
                  </a:lnTo>
                  <a:lnTo>
                    <a:pt x="1354" y="1411"/>
                  </a:lnTo>
                  <a:lnTo>
                    <a:pt x="1359" y="1411"/>
                  </a:lnTo>
                  <a:lnTo>
                    <a:pt x="1359" y="1411"/>
                  </a:lnTo>
                  <a:lnTo>
                    <a:pt x="1359" y="1408"/>
                  </a:lnTo>
                  <a:lnTo>
                    <a:pt x="1359" y="1406"/>
                  </a:lnTo>
                  <a:lnTo>
                    <a:pt x="1359" y="1406"/>
                  </a:lnTo>
                  <a:lnTo>
                    <a:pt x="1359" y="1406"/>
                  </a:lnTo>
                  <a:lnTo>
                    <a:pt x="1359" y="1406"/>
                  </a:lnTo>
                  <a:lnTo>
                    <a:pt x="1359" y="1404"/>
                  </a:lnTo>
                  <a:lnTo>
                    <a:pt x="1359" y="1404"/>
                  </a:lnTo>
                  <a:lnTo>
                    <a:pt x="1359" y="1404"/>
                  </a:lnTo>
                  <a:lnTo>
                    <a:pt x="1359" y="1404"/>
                  </a:lnTo>
                  <a:lnTo>
                    <a:pt x="1359" y="1404"/>
                  </a:lnTo>
                  <a:lnTo>
                    <a:pt x="1359" y="1401"/>
                  </a:lnTo>
                  <a:lnTo>
                    <a:pt x="1359" y="1401"/>
                  </a:lnTo>
                  <a:lnTo>
                    <a:pt x="1359" y="1401"/>
                  </a:lnTo>
                  <a:lnTo>
                    <a:pt x="1359" y="1399"/>
                  </a:lnTo>
                  <a:lnTo>
                    <a:pt x="1359" y="1399"/>
                  </a:lnTo>
                  <a:lnTo>
                    <a:pt x="1359" y="1399"/>
                  </a:lnTo>
                  <a:lnTo>
                    <a:pt x="1359" y="1394"/>
                  </a:lnTo>
                  <a:lnTo>
                    <a:pt x="1359" y="1392"/>
                  </a:lnTo>
                  <a:lnTo>
                    <a:pt x="1356" y="1387"/>
                  </a:lnTo>
                  <a:lnTo>
                    <a:pt x="1356" y="1385"/>
                  </a:lnTo>
                  <a:lnTo>
                    <a:pt x="1356" y="1380"/>
                  </a:lnTo>
                  <a:lnTo>
                    <a:pt x="1356" y="1378"/>
                  </a:lnTo>
                  <a:lnTo>
                    <a:pt x="1356" y="1378"/>
                  </a:lnTo>
                  <a:lnTo>
                    <a:pt x="1356" y="1375"/>
                  </a:lnTo>
                  <a:lnTo>
                    <a:pt x="1356" y="1373"/>
                  </a:lnTo>
                  <a:lnTo>
                    <a:pt x="1356" y="1368"/>
                  </a:lnTo>
                  <a:lnTo>
                    <a:pt x="1354" y="1366"/>
                  </a:lnTo>
                  <a:lnTo>
                    <a:pt x="1352" y="1366"/>
                  </a:lnTo>
                  <a:lnTo>
                    <a:pt x="1352" y="1366"/>
                  </a:lnTo>
                  <a:lnTo>
                    <a:pt x="1352" y="1363"/>
                  </a:lnTo>
                  <a:lnTo>
                    <a:pt x="1349" y="1363"/>
                  </a:lnTo>
                  <a:lnTo>
                    <a:pt x="1347" y="1361"/>
                  </a:lnTo>
                  <a:lnTo>
                    <a:pt x="1347" y="1359"/>
                  </a:lnTo>
                  <a:lnTo>
                    <a:pt x="1345" y="1356"/>
                  </a:lnTo>
                  <a:lnTo>
                    <a:pt x="1340" y="1354"/>
                  </a:lnTo>
                  <a:lnTo>
                    <a:pt x="1335" y="1354"/>
                  </a:lnTo>
                  <a:lnTo>
                    <a:pt x="1333" y="1349"/>
                  </a:lnTo>
                  <a:lnTo>
                    <a:pt x="1333" y="1349"/>
                  </a:lnTo>
                  <a:lnTo>
                    <a:pt x="1330" y="1349"/>
                  </a:lnTo>
                  <a:lnTo>
                    <a:pt x="1330" y="1349"/>
                  </a:lnTo>
                  <a:lnTo>
                    <a:pt x="1328" y="1347"/>
                  </a:lnTo>
                  <a:lnTo>
                    <a:pt x="1328" y="1347"/>
                  </a:lnTo>
                  <a:lnTo>
                    <a:pt x="1328" y="1347"/>
                  </a:lnTo>
                  <a:lnTo>
                    <a:pt x="1328" y="1345"/>
                  </a:lnTo>
                  <a:lnTo>
                    <a:pt x="1328" y="1345"/>
                  </a:lnTo>
                  <a:lnTo>
                    <a:pt x="1328" y="1345"/>
                  </a:lnTo>
                  <a:lnTo>
                    <a:pt x="1326" y="1345"/>
                  </a:lnTo>
                  <a:lnTo>
                    <a:pt x="1323" y="1345"/>
                  </a:lnTo>
                  <a:lnTo>
                    <a:pt x="1321" y="1342"/>
                  </a:lnTo>
                  <a:lnTo>
                    <a:pt x="1321" y="1342"/>
                  </a:lnTo>
                  <a:lnTo>
                    <a:pt x="1321" y="1342"/>
                  </a:lnTo>
                  <a:lnTo>
                    <a:pt x="1321" y="1342"/>
                  </a:lnTo>
                  <a:lnTo>
                    <a:pt x="1321" y="1342"/>
                  </a:lnTo>
                  <a:lnTo>
                    <a:pt x="1319" y="1340"/>
                  </a:lnTo>
                  <a:lnTo>
                    <a:pt x="1316" y="1340"/>
                  </a:lnTo>
                  <a:lnTo>
                    <a:pt x="1316" y="1340"/>
                  </a:lnTo>
                  <a:lnTo>
                    <a:pt x="1316" y="1337"/>
                  </a:lnTo>
                  <a:lnTo>
                    <a:pt x="1314" y="1337"/>
                  </a:lnTo>
                  <a:lnTo>
                    <a:pt x="1314" y="1335"/>
                  </a:lnTo>
                  <a:lnTo>
                    <a:pt x="1314" y="1335"/>
                  </a:lnTo>
                  <a:lnTo>
                    <a:pt x="1314" y="1335"/>
                  </a:lnTo>
                  <a:lnTo>
                    <a:pt x="1314" y="1335"/>
                  </a:lnTo>
                  <a:lnTo>
                    <a:pt x="1314" y="1335"/>
                  </a:lnTo>
                  <a:lnTo>
                    <a:pt x="1314" y="1335"/>
                  </a:lnTo>
                  <a:lnTo>
                    <a:pt x="1311" y="1333"/>
                  </a:lnTo>
                  <a:lnTo>
                    <a:pt x="1311" y="1330"/>
                  </a:lnTo>
                  <a:lnTo>
                    <a:pt x="1309" y="1330"/>
                  </a:lnTo>
                  <a:lnTo>
                    <a:pt x="1311" y="1330"/>
                  </a:lnTo>
                  <a:lnTo>
                    <a:pt x="1311" y="1328"/>
                  </a:lnTo>
                  <a:lnTo>
                    <a:pt x="1311" y="1328"/>
                  </a:lnTo>
                  <a:lnTo>
                    <a:pt x="1311" y="1328"/>
                  </a:lnTo>
                  <a:lnTo>
                    <a:pt x="1311" y="1328"/>
                  </a:lnTo>
                  <a:lnTo>
                    <a:pt x="1311" y="1326"/>
                  </a:lnTo>
                  <a:lnTo>
                    <a:pt x="1311" y="1326"/>
                  </a:lnTo>
                  <a:lnTo>
                    <a:pt x="1311" y="1323"/>
                  </a:lnTo>
                  <a:lnTo>
                    <a:pt x="1311" y="1323"/>
                  </a:lnTo>
                  <a:lnTo>
                    <a:pt x="1311" y="1323"/>
                  </a:lnTo>
                  <a:lnTo>
                    <a:pt x="1309" y="1321"/>
                  </a:lnTo>
                  <a:lnTo>
                    <a:pt x="1309" y="1321"/>
                  </a:lnTo>
                  <a:lnTo>
                    <a:pt x="1311" y="1318"/>
                  </a:lnTo>
                  <a:lnTo>
                    <a:pt x="1311" y="1318"/>
                  </a:lnTo>
                  <a:lnTo>
                    <a:pt x="1311" y="1311"/>
                  </a:lnTo>
                  <a:lnTo>
                    <a:pt x="1311" y="1311"/>
                  </a:lnTo>
                  <a:lnTo>
                    <a:pt x="1309" y="1311"/>
                  </a:lnTo>
                  <a:lnTo>
                    <a:pt x="1309" y="1311"/>
                  </a:lnTo>
                  <a:lnTo>
                    <a:pt x="1309" y="1311"/>
                  </a:lnTo>
                  <a:lnTo>
                    <a:pt x="1309" y="1314"/>
                  </a:lnTo>
                  <a:lnTo>
                    <a:pt x="1309" y="1314"/>
                  </a:lnTo>
                  <a:lnTo>
                    <a:pt x="1309" y="1316"/>
                  </a:lnTo>
                  <a:lnTo>
                    <a:pt x="1309" y="1316"/>
                  </a:lnTo>
                  <a:lnTo>
                    <a:pt x="1309" y="1316"/>
                  </a:lnTo>
                  <a:lnTo>
                    <a:pt x="1309" y="1316"/>
                  </a:lnTo>
                  <a:lnTo>
                    <a:pt x="1309" y="1316"/>
                  </a:lnTo>
                  <a:lnTo>
                    <a:pt x="1309" y="1318"/>
                  </a:lnTo>
                  <a:lnTo>
                    <a:pt x="1309" y="1318"/>
                  </a:lnTo>
                  <a:lnTo>
                    <a:pt x="1307" y="1321"/>
                  </a:lnTo>
                  <a:lnTo>
                    <a:pt x="1307" y="1321"/>
                  </a:lnTo>
                  <a:lnTo>
                    <a:pt x="1302" y="1318"/>
                  </a:lnTo>
                  <a:lnTo>
                    <a:pt x="1302" y="1318"/>
                  </a:lnTo>
                  <a:lnTo>
                    <a:pt x="1300" y="1318"/>
                  </a:lnTo>
                  <a:lnTo>
                    <a:pt x="1300" y="1318"/>
                  </a:lnTo>
                  <a:lnTo>
                    <a:pt x="1302" y="1314"/>
                  </a:lnTo>
                  <a:lnTo>
                    <a:pt x="1302" y="1311"/>
                  </a:lnTo>
                  <a:lnTo>
                    <a:pt x="1302" y="1309"/>
                  </a:lnTo>
                  <a:lnTo>
                    <a:pt x="1300" y="1307"/>
                  </a:lnTo>
                  <a:lnTo>
                    <a:pt x="1300" y="1307"/>
                  </a:lnTo>
                  <a:lnTo>
                    <a:pt x="1297" y="1309"/>
                  </a:lnTo>
                  <a:lnTo>
                    <a:pt x="1295" y="1309"/>
                  </a:lnTo>
                  <a:lnTo>
                    <a:pt x="1295" y="1309"/>
                  </a:lnTo>
                  <a:lnTo>
                    <a:pt x="1293" y="1307"/>
                  </a:lnTo>
                  <a:lnTo>
                    <a:pt x="1293" y="1307"/>
                  </a:lnTo>
                  <a:lnTo>
                    <a:pt x="1293" y="1307"/>
                  </a:lnTo>
                  <a:lnTo>
                    <a:pt x="1295" y="1304"/>
                  </a:lnTo>
                  <a:lnTo>
                    <a:pt x="1297" y="1304"/>
                  </a:lnTo>
                  <a:lnTo>
                    <a:pt x="1295" y="1302"/>
                  </a:lnTo>
                  <a:lnTo>
                    <a:pt x="1290" y="1300"/>
                  </a:lnTo>
                  <a:lnTo>
                    <a:pt x="1290" y="1300"/>
                  </a:lnTo>
                  <a:lnTo>
                    <a:pt x="1290" y="1300"/>
                  </a:lnTo>
                  <a:lnTo>
                    <a:pt x="1290" y="1300"/>
                  </a:lnTo>
                  <a:lnTo>
                    <a:pt x="1288" y="1297"/>
                  </a:lnTo>
                  <a:lnTo>
                    <a:pt x="1285" y="1300"/>
                  </a:lnTo>
                  <a:lnTo>
                    <a:pt x="1285" y="1300"/>
                  </a:lnTo>
                  <a:lnTo>
                    <a:pt x="1285" y="1300"/>
                  </a:lnTo>
                  <a:lnTo>
                    <a:pt x="1285" y="1300"/>
                  </a:lnTo>
                  <a:lnTo>
                    <a:pt x="1283" y="1297"/>
                  </a:lnTo>
                  <a:lnTo>
                    <a:pt x="1283" y="1297"/>
                  </a:lnTo>
                  <a:lnTo>
                    <a:pt x="1283" y="1297"/>
                  </a:lnTo>
                  <a:lnTo>
                    <a:pt x="1285" y="1297"/>
                  </a:lnTo>
                  <a:lnTo>
                    <a:pt x="1288" y="1297"/>
                  </a:lnTo>
                  <a:lnTo>
                    <a:pt x="1288" y="1295"/>
                  </a:lnTo>
                  <a:lnTo>
                    <a:pt x="1288" y="1295"/>
                  </a:lnTo>
                  <a:lnTo>
                    <a:pt x="1285" y="1292"/>
                  </a:lnTo>
                  <a:lnTo>
                    <a:pt x="1285" y="1292"/>
                  </a:lnTo>
                  <a:lnTo>
                    <a:pt x="1285" y="1292"/>
                  </a:lnTo>
                  <a:lnTo>
                    <a:pt x="1285" y="1292"/>
                  </a:lnTo>
                  <a:lnTo>
                    <a:pt x="1283" y="1292"/>
                  </a:lnTo>
                  <a:lnTo>
                    <a:pt x="1283" y="1292"/>
                  </a:lnTo>
                  <a:lnTo>
                    <a:pt x="1283" y="1290"/>
                  </a:lnTo>
                  <a:lnTo>
                    <a:pt x="1283" y="1290"/>
                  </a:lnTo>
                  <a:lnTo>
                    <a:pt x="1283" y="1290"/>
                  </a:lnTo>
                  <a:lnTo>
                    <a:pt x="1288" y="1292"/>
                  </a:lnTo>
                  <a:lnTo>
                    <a:pt x="1290" y="1292"/>
                  </a:lnTo>
                  <a:lnTo>
                    <a:pt x="1295" y="1292"/>
                  </a:lnTo>
                  <a:lnTo>
                    <a:pt x="1297" y="1292"/>
                  </a:lnTo>
                  <a:lnTo>
                    <a:pt x="1297" y="1290"/>
                  </a:lnTo>
                  <a:lnTo>
                    <a:pt x="1297" y="1290"/>
                  </a:lnTo>
                  <a:lnTo>
                    <a:pt x="1297" y="1288"/>
                  </a:lnTo>
                  <a:lnTo>
                    <a:pt x="1297" y="1288"/>
                  </a:lnTo>
                  <a:lnTo>
                    <a:pt x="1295" y="1288"/>
                  </a:lnTo>
                  <a:lnTo>
                    <a:pt x="1295" y="1285"/>
                  </a:lnTo>
                  <a:lnTo>
                    <a:pt x="1293" y="1285"/>
                  </a:lnTo>
                  <a:lnTo>
                    <a:pt x="1295" y="1285"/>
                  </a:lnTo>
                  <a:lnTo>
                    <a:pt x="1300" y="1288"/>
                  </a:lnTo>
                  <a:lnTo>
                    <a:pt x="1300" y="1288"/>
                  </a:lnTo>
                  <a:lnTo>
                    <a:pt x="1302" y="1288"/>
                  </a:lnTo>
                  <a:lnTo>
                    <a:pt x="1304" y="1292"/>
                  </a:lnTo>
                  <a:lnTo>
                    <a:pt x="1304" y="1292"/>
                  </a:lnTo>
                  <a:lnTo>
                    <a:pt x="1307" y="1292"/>
                  </a:lnTo>
                  <a:lnTo>
                    <a:pt x="1307" y="1292"/>
                  </a:lnTo>
                  <a:lnTo>
                    <a:pt x="1307" y="1290"/>
                  </a:lnTo>
                  <a:lnTo>
                    <a:pt x="1309" y="1288"/>
                  </a:lnTo>
                  <a:lnTo>
                    <a:pt x="1309" y="1288"/>
                  </a:lnTo>
                  <a:lnTo>
                    <a:pt x="1309" y="1288"/>
                  </a:lnTo>
                  <a:lnTo>
                    <a:pt x="1309" y="1285"/>
                  </a:lnTo>
                  <a:lnTo>
                    <a:pt x="1309" y="1285"/>
                  </a:lnTo>
                  <a:lnTo>
                    <a:pt x="1309" y="1283"/>
                  </a:lnTo>
                  <a:lnTo>
                    <a:pt x="1309" y="1283"/>
                  </a:lnTo>
                  <a:lnTo>
                    <a:pt x="1311" y="1283"/>
                  </a:lnTo>
                  <a:lnTo>
                    <a:pt x="1314" y="1283"/>
                  </a:lnTo>
                  <a:lnTo>
                    <a:pt x="1314" y="1283"/>
                  </a:lnTo>
                  <a:lnTo>
                    <a:pt x="1316" y="1283"/>
                  </a:lnTo>
                  <a:lnTo>
                    <a:pt x="1319" y="1276"/>
                  </a:lnTo>
                  <a:lnTo>
                    <a:pt x="1319" y="1276"/>
                  </a:lnTo>
                  <a:lnTo>
                    <a:pt x="1321" y="1273"/>
                  </a:lnTo>
                  <a:lnTo>
                    <a:pt x="1321" y="1273"/>
                  </a:lnTo>
                  <a:lnTo>
                    <a:pt x="1321" y="1271"/>
                  </a:lnTo>
                  <a:lnTo>
                    <a:pt x="1323" y="1269"/>
                  </a:lnTo>
                  <a:lnTo>
                    <a:pt x="1323" y="1269"/>
                  </a:lnTo>
                  <a:lnTo>
                    <a:pt x="1323" y="1266"/>
                  </a:lnTo>
                  <a:lnTo>
                    <a:pt x="1323" y="1266"/>
                  </a:lnTo>
                  <a:lnTo>
                    <a:pt x="1323" y="1266"/>
                  </a:lnTo>
                  <a:lnTo>
                    <a:pt x="1323" y="1264"/>
                  </a:lnTo>
                  <a:lnTo>
                    <a:pt x="1321" y="1262"/>
                  </a:lnTo>
                  <a:lnTo>
                    <a:pt x="1321" y="1259"/>
                  </a:lnTo>
                  <a:lnTo>
                    <a:pt x="1321" y="1259"/>
                  </a:lnTo>
                  <a:lnTo>
                    <a:pt x="1321" y="1257"/>
                  </a:lnTo>
                  <a:lnTo>
                    <a:pt x="1321" y="1257"/>
                  </a:lnTo>
                  <a:lnTo>
                    <a:pt x="1321" y="1257"/>
                  </a:lnTo>
                  <a:lnTo>
                    <a:pt x="1321" y="1257"/>
                  </a:lnTo>
                  <a:lnTo>
                    <a:pt x="1319" y="1255"/>
                  </a:lnTo>
                  <a:lnTo>
                    <a:pt x="1319" y="1255"/>
                  </a:lnTo>
                  <a:lnTo>
                    <a:pt x="1319" y="1255"/>
                  </a:lnTo>
                  <a:lnTo>
                    <a:pt x="1319" y="1255"/>
                  </a:lnTo>
                  <a:lnTo>
                    <a:pt x="1314" y="1250"/>
                  </a:lnTo>
                  <a:lnTo>
                    <a:pt x="1314" y="1250"/>
                  </a:lnTo>
                  <a:lnTo>
                    <a:pt x="1314" y="1250"/>
                  </a:lnTo>
                  <a:lnTo>
                    <a:pt x="1311" y="1250"/>
                  </a:lnTo>
                  <a:lnTo>
                    <a:pt x="1311" y="1250"/>
                  </a:lnTo>
                  <a:lnTo>
                    <a:pt x="1311" y="1250"/>
                  </a:lnTo>
                  <a:lnTo>
                    <a:pt x="1311" y="1252"/>
                  </a:lnTo>
                  <a:lnTo>
                    <a:pt x="1309" y="1252"/>
                  </a:lnTo>
                  <a:lnTo>
                    <a:pt x="1309" y="1252"/>
                  </a:lnTo>
                  <a:lnTo>
                    <a:pt x="1309" y="1255"/>
                  </a:lnTo>
                  <a:lnTo>
                    <a:pt x="1309" y="1255"/>
                  </a:lnTo>
                  <a:lnTo>
                    <a:pt x="1309" y="1255"/>
                  </a:lnTo>
                  <a:lnTo>
                    <a:pt x="1309" y="1255"/>
                  </a:lnTo>
                  <a:lnTo>
                    <a:pt x="1307" y="1255"/>
                  </a:lnTo>
                  <a:lnTo>
                    <a:pt x="1307" y="1255"/>
                  </a:lnTo>
                  <a:lnTo>
                    <a:pt x="1307" y="1252"/>
                  </a:lnTo>
                  <a:lnTo>
                    <a:pt x="1307" y="1252"/>
                  </a:lnTo>
                  <a:lnTo>
                    <a:pt x="1307" y="1252"/>
                  </a:lnTo>
                  <a:lnTo>
                    <a:pt x="1307" y="1252"/>
                  </a:lnTo>
                  <a:lnTo>
                    <a:pt x="1307" y="1252"/>
                  </a:lnTo>
                  <a:lnTo>
                    <a:pt x="1307" y="1252"/>
                  </a:lnTo>
                  <a:lnTo>
                    <a:pt x="1307" y="1252"/>
                  </a:lnTo>
                  <a:lnTo>
                    <a:pt x="1304" y="1250"/>
                  </a:lnTo>
                  <a:lnTo>
                    <a:pt x="1304" y="1250"/>
                  </a:lnTo>
                  <a:lnTo>
                    <a:pt x="1302" y="1250"/>
                  </a:lnTo>
                  <a:lnTo>
                    <a:pt x="1302" y="1250"/>
                  </a:lnTo>
                  <a:lnTo>
                    <a:pt x="1300" y="1250"/>
                  </a:lnTo>
                  <a:lnTo>
                    <a:pt x="1300" y="1250"/>
                  </a:lnTo>
                  <a:lnTo>
                    <a:pt x="1300" y="1250"/>
                  </a:lnTo>
                  <a:lnTo>
                    <a:pt x="1300" y="1250"/>
                  </a:lnTo>
                  <a:lnTo>
                    <a:pt x="1300" y="1250"/>
                  </a:lnTo>
                  <a:lnTo>
                    <a:pt x="1297" y="1250"/>
                  </a:lnTo>
                  <a:lnTo>
                    <a:pt x="1297" y="1252"/>
                  </a:lnTo>
                  <a:lnTo>
                    <a:pt x="1293" y="1255"/>
                  </a:lnTo>
                  <a:lnTo>
                    <a:pt x="1293" y="1252"/>
                  </a:lnTo>
                  <a:lnTo>
                    <a:pt x="1295" y="1250"/>
                  </a:lnTo>
                  <a:lnTo>
                    <a:pt x="1300" y="1247"/>
                  </a:lnTo>
                  <a:lnTo>
                    <a:pt x="1302" y="1245"/>
                  </a:lnTo>
                  <a:lnTo>
                    <a:pt x="1302" y="1245"/>
                  </a:lnTo>
                  <a:lnTo>
                    <a:pt x="1302" y="1245"/>
                  </a:lnTo>
                  <a:lnTo>
                    <a:pt x="1302" y="1243"/>
                  </a:lnTo>
                  <a:lnTo>
                    <a:pt x="1300" y="1243"/>
                  </a:lnTo>
                  <a:lnTo>
                    <a:pt x="1300" y="1243"/>
                  </a:lnTo>
                  <a:lnTo>
                    <a:pt x="1302" y="1243"/>
                  </a:lnTo>
                  <a:lnTo>
                    <a:pt x="1302" y="1243"/>
                  </a:lnTo>
                  <a:lnTo>
                    <a:pt x="1304" y="1243"/>
                  </a:lnTo>
                  <a:lnTo>
                    <a:pt x="1304" y="1240"/>
                  </a:lnTo>
                  <a:lnTo>
                    <a:pt x="1304" y="1240"/>
                  </a:lnTo>
                  <a:lnTo>
                    <a:pt x="1304" y="1236"/>
                  </a:lnTo>
                  <a:lnTo>
                    <a:pt x="1304" y="1233"/>
                  </a:lnTo>
                  <a:lnTo>
                    <a:pt x="1307" y="1231"/>
                  </a:lnTo>
                  <a:lnTo>
                    <a:pt x="1307" y="1231"/>
                  </a:lnTo>
                  <a:lnTo>
                    <a:pt x="1309" y="1231"/>
                  </a:lnTo>
                  <a:lnTo>
                    <a:pt x="1311" y="1231"/>
                  </a:lnTo>
                  <a:lnTo>
                    <a:pt x="1311" y="1229"/>
                  </a:lnTo>
                  <a:lnTo>
                    <a:pt x="1311" y="1229"/>
                  </a:lnTo>
                  <a:lnTo>
                    <a:pt x="1309" y="1229"/>
                  </a:lnTo>
                  <a:lnTo>
                    <a:pt x="1309" y="1226"/>
                  </a:lnTo>
                  <a:lnTo>
                    <a:pt x="1307" y="1221"/>
                  </a:lnTo>
                  <a:lnTo>
                    <a:pt x="1307" y="1221"/>
                  </a:lnTo>
                  <a:lnTo>
                    <a:pt x="1307" y="1221"/>
                  </a:lnTo>
                  <a:lnTo>
                    <a:pt x="1304" y="1221"/>
                  </a:lnTo>
                  <a:lnTo>
                    <a:pt x="1304" y="1221"/>
                  </a:lnTo>
                  <a:lnTo>
                    <a:pt x="1302" y="1221"/>
                  </a:lnTo>
                  <a:lnTo>
                    <a:pt x="1302" y="1221"/>
                  </a:lnTo>
                  <a:lnTo>
                    <a:pt x="1295" y="1219"/>
                  </a:lnTo>
                  <a:lnTo>
                    <a:pt x="1293" y="1219"/>
                  </a:lnTo>
                  <a:lnTo>
                    <a:pt x="1283" y="1219"/>
                  </a:lnTo>
                  <a:lnTo>
                    <a:pt x="1283" y="1221"/>
                  </a:lnTo>
                  <a:lnTo>
                    <a:pt x="1283" y="1221"/>
                  </a:lnTo>
                  <a:lnTo>
                    <a:pt x="1283" y="1221"/>
                  </a:lnTo>
                  <a:lnTo>
                    <a:pt x="1283" y="1224"/>
                  </a:lnTo>
                  <a:lnTo>
                    <a:pt x="1276" y="1226"/>
                  </a:lnTo>
                  <a:lnTo>
                    <a:pt x="1276" y="1226"/>
                  </a:lnTo>
                  <a:lnTo>
                    <a:pt x="1274" y="1224"/>
                  </a:lnTo>
                  <a:lnTo>
                    <a:pt x="1276" y="1224"/>
                  </a:lnTo>
                  <a:lnTo>
                    <a:pt x="1276" y="1221"/>
                  </a:lnTo>
                  <a:lnTo>
                    <a:pt x="1276" y="1221"/>
                  </a:lnTo>
                  <a:lnTo>
                    <a:pt x="1276" y="1219"/>
                  </a:lnTo>
                  <a:lnTo>
                    <a:pt x="1278" y="1219"/>
                  </a:lnTo>
                  <a:lnTo>
                    <a:pt x="1278" y="1219"/>
                  </a:lnTo>
                  <a:lnTo>
                    <a:pt x="1278" y="1219"/>
                  </a:lnTo>
                  <a:lnTo>
                    <a:pt x="1276" y="1217"/>
                  </a:lnTo>
                  <a:lnTo>
                    <a:pt x="1274" y="1217"/>
                  </a:lnTo>
                  <a:lnTo>
                    <a:pt x="1271" y="1214"/>
                  </a:lnTo>
                  <a:lnTo>
                    <a:pt x="1269" y="1212"/>
                  </a:lnTo>
                  <a:lnTo>
                    <a:pt x="1269" y="1212"/>
                  </a:lnTo>
                  <a:lnTo>
                    <a:pt x="1269" y="1212"/>
                  </a:lnTo>
                  <a:lnTo>
                    <a:pt x="1271" y="1212"/>
                  </a:lnTo>
                  <a:lnTo>
                    <a:pt x="1274" y="1212"/>
                  </a:lnTo>
                  <a:lnTo>
                    <a:pt x="1271" y="1212"/>
                  </a:lnTo>
                  <a:lnTo>
                    <a:pt x="1271" y="1210"/>
                  </a:lnTo>
                  <a:lnTo>
                    <a:pt x="1240" y="1207"/>
                  </a:lnTo>
                  <a:lnTo>
                    <a:pt x="1238" y="1207"/>
                  </a:lnTo>
                  <a:lnTo>
                    <a:pt x="1236" y="1207"/>
                  </a:lnTo>
                  <a:lnTo>
                    <a:pt x="1236" y="1207"/>
                  </a:lnTo>
                  <a:lnTo>
                    <a:pt x="1236" y="1207"/>
                  </a:lnTo>
                  <a:lnTo>
                    <a:pt x="1238" y="1205"/>
                  </a:lnTo>
                  <a:lnTo>
                    <a:pt x="1262" y="1205"/>
                  </a:lnTo>
                  <a:lnTo>
                    <a:pt x="1262" y="1205"/>
                  </a:lnTo>
                  <a:lnTo>
                    <a:pt x="1259" y="1202"/>
                  </a:lnTo>
                  <a:lnTo>
                    <a:pt x="1257" y="1200"/>
                  </a:lnTo>
                  <a:lnTo>
                    <a:pt x="1257" y="1200"/>
                  </a:lnTo>
                  <a:lnTo>
                    <a:pt x="1252" y="1200"/>
                  </a:lnTo>
                  <a:lnTo>
                    <a:pt x="1257" y="1198"/>
                  </a:lnTo>
                  <a:lnTo>
                    <a:pt x="1257" y="1198"/>
                  </a:lnTo>
                  <a:lnTo>
                    <a:pt x="1255" y="1195"/>
                  </a:lnTo>
                  <a:lnTo>
                    <a:pt x="1255" y="1195"/>
                  </a:lnTo>
                  <a:lnTo>
                    <a:pt x="1255" y="1195"/>
                  </a:lnTo>
                  <a:lnTo>
                    <a:pt x="1257" y="1195"/>
                  </a:lnTo>
                  <a:lnTo>
                    <a:pt x="1255" y="1195"/>
                  </a:lnTo>
                  <a:lnTo>
                    <a:pt x="1255" y="1193"/>
                  </a:lnTo>
                  <a:lnTo>
                    <a:pt x="1255" y="1193"/>
                  </a:lnTo>
                  <a:lnTo>
                    <a:pt x="1255" y="1193"/>
                  </a:lnTo>
                  <a:lnTo>
                    <a:pt x="1259" y="1193"/>
                  </a:lnTo>
                  <a:lnTo>
                    <a:pt x="1262" y="1193"/>
                  </a:lnTo>
                  <a:lnTo>
                    <a:pt x="1262" y="1193"/>
                  </a:lnTo>
                  <a:lnTo>
                    <a:pt x="1266" y="1191"/>
                  </a:lnTo>
                  <a:lnTo>
                    <a:pt x="1262" y="1191"/>
                  </a:lnTo>
                  <a:lnTo>
                    <a:pt x="1255" y="1191"/>
                  </a:lnTo>
                  <a:lnTo>
                    <a:pt x="1255" y="1191"/>
                  </a:lnTo>
                  <a:lnTo>
                    <a:pt x="1255" y="1188"/>
                  </a:lnTo>
                  <a:lnTo>
                    <a:pt x="1255" y="1188"/>
                  </a:lnTo>
                  <a:lnTo>
                    <a:pt x="1252" y="1188"/>
                  </a:lnTo>
                  <a:lnTo>
                    <a:pt x="1250" y="1188"/>
                  </a:lnTo>
                  <a:lnTo>
                    <a:pt x="1252" y="1191"/>
                  </a:lnTo>
                  <a:lnTo>
                    <a:pt x="1252" y="1191"/>
                  </a:lnTo>
                  <a:lnTo>
                    <a:pt x="1252" y="1191"/>
                  </a:lnTo>
                  <a:lnTo>
                    <a:pt x="1252" y="1191"/>
                  </a:lnTo>
                  <a:lnTo>
                    <a:pt x="1252" y="1191"/>
                  </a:lnTo>
                  <a:lnTo>
                    <a:pt x="1245" y="1191"/>
                  </a:lnTo>
                  <a:lnTo>
                    <a:pt x="1240" y="1193"/>
                  </a:lnTo>
                  <a:lnTo>
                    <a:pt x="1233" y="1193"/>
                  </a:lnTo>
                  <a:lnTo>
                    <a:pt x="1233" y="1193"/>
                  </a:lnTo>
                  <a:lnTo>
                    <a:pt x="1231" y="1195"/>
                  </a:lnTo>
                  <a:lnTo>
                    <a:pt x="1231" y="1195"/>
                  </a:lnTo>
                  <a:lnTo>
                    <a:pt x="1229" y="1195"/>
                  </a:lnTo>
                  <a:lnTo>
                    <a:pt x="1226" y="1195"/>
                  </a:lnTo>
                  <a:lnTo>
                    <a:pt x="1219" y="1195"/>
                  </a:lnTo>
                  <a:lnTo>
                    <a:pt x="1219" y="1195"/>
                  </a:lnTo>
                  <a:lnTo>
                    <a:pt x="1217" y="1195"/>
                  </a:lnTo>
                  <a:lnTo>
                    <a:pt x="1217" y="1195"/>
                  </a:lnTo>
                  <a:lnTo>
                    <a:pt x="1207" y="1193"/>
                  </a:lnTo>
                  <a:lnTo>
                    <a:pt x="1203" y="1188"/>
                  </a:lnTo>
                  <a:lnTo>
                    <a:pt x="1200" y="1188"/>
                  </a:lnTo>
                  <a:lnTo>
                    <a:pt x="1198" y="1188"/>
                  </a:lnTo>
                  <a:lnTo>
                    <a:pt x="1198" y="1188"/>
                  </a:lnTo>
                  <a:lnTo>
                    <a:pt x="1198" y="1188"/>
                  </a:lnTo>
                  <a:lnTo>
                    <a:pt x="1198" y="1188"/>
                  </a:lnTo>
                  <a:lnTo>
                    <a:pt x="1198" y="1188"/>
                  </a:lnTo>
                  <a:lnTo>
                    <a:pt x="1195" y="1188"/>
                  </a:lnTo>
                  <a:lnTo>
                    <a:pt x="1186" y="1191"/>
                  </a:lnTo>
                  <a:lnTo>
                    <a:pt x="1184" y="1191"/>
                  </a:lnTo>
                  <a:lnTo>
                    <a:pt x="1184" y="1193"/>
                  </a:lnTo>
                  <a:lnTo>
                    <a:pt x="1181" y="1191"/>
                  </a:lnTo>
                  <a:lnTo>
                    <a:pt x="1179" y="1191"/>
                  </a:lnTo>
                  <a:lnTo>
                    <a:pt x="1181" y="1193"/>
                  </a:lnTo>
                  <a:lnTo>
                    <a:pt x="1181" y="1193"/>
                  </a:lnTo>
                  <a:lnTo>
                    <a:pt x="1181" y="1195"/>
                  </a:lnTo>
                  <a:lnTo>
                    <a:pt x="1179" y="1195"/>
                  </a:lnTo>
                  <a:lnTo>
                    <a:pt x="1177" y="1198"/>
                  </a:lnTo>
                  <a:lnTo>
                    <a:pt x="1177" y="1198"/>
                  </a:lnTo>
                  <a:lnTo>
                    <a:pt x="1177" y="1200"/>
                  </a:lnTo>
                  <a:lnTo>
                    <a:pt x="1174" y="1200"/>
                  </a:lnTo>
                  <a:lnTo>
                    <a:pt x="1172" y="1198"/>
                  </a:lnTo>
                  <a:lnTo>
                    <a:pt x="1167" y="1195"/>
                  </a:lnTo>
                  <a:lnTo>
                    <a:pt x="1165" y="1195"/>
                  </a:lnTo>
                  <a:lnTo>
                    <a:pt x="1158" y="1195"/>
                  </a:lnTo>
                  <a:lnTo>
                    <a:pt x="1158" y="1195"/>
                  </a:lnTo>
                  <a:lnTo>
                    <a:pt x="1158" y="1198"/>
                  </a:lnTo>
                  <a:lnTo>
                    <a:pt x="1165" y="1198"/>
                  </a:lnTo>
                  <a:lnTo>
                    <a:pt x="1165" y="1198"/>
                  </a:lnTo>
                  <a:lnTo>
                    <a:pt x="1167" y="1198"/>
                  </a:lnTo>
                  <a:lnTo>
                    <a:pt x="1167" y="1200"/>
                  </a:lnTo>
                  <a:lnTo>
                    <a:pt x="1167" y="1200"/>
                  </a:lnTo>
                  <a:lnTo>
                    <a:pt x="1167" y="1202"/>
                  </a:lnTo>
                  <a:lnTo>
                    <a:pt x="1167" y="1202"/>
                  </a:lnTo>
                  <a:lnTo>
                    <a:pt x="1167" y="1202"/>
                  </a:lnTo>
                  <a:lnTo>
                    <a:pt x="1165" y="1202"/>
                  </a:lnTo>
                  <a:lnTo>
                    <a:pt x="1165" y="1200"/>
                  </a:lnTo>
                  <a:lnTo>
                    <a:pt x="1165" y="1200"/>
                  </a:lnTo>
                  <a:lnTo>
                    <a:pt x="1162" y="1202"/>
                  </a:lnTo>
                  <a:lnTo>
                    <a:pt x="1162" y="1205"/>
                  </a:lnTo>
                  <a:lnTo>
                    <a:pt x="1165" y="1205"/>
                  </a:lnTo>
                  <a:lnTo>
                    <a:pt x="1165" y="1205"/>
                  </a:lnTo>
                  <a:lnTo>
                    <a:pt x="1165" y="1207"/>
                  </a:lnTo>
                  <a:lnTo>
                    <a:pt x="1165" y="1210"/>
                  </a:lnTo>
                  <a:lnTo>
                    <a:pt x="1165" y="1210"/>
                  </a:lnTo>
                  <a:lnTo>
                    <a:pt x="1165" y="1210"/>
                  </a:lnTo>
                  <a:lnTo>
                    <a:pt x="1162" y="1212"/>
                  </a:lnTo>
                  <a:lnTo>
                    <a:pt x="1165" y="1217"/>
                  </a:lnTo>
                  <a:lnTo>
                    <a:pt x="1169" y="1219"/>
                  </a:lnTo>
                  <a:lnTo>
                    <a:pt x="1167" y="1219"/>
                  </a:lnTo>
                  <a:lnTo>
                    <a:pt x="1167" y="1221"/>
                  </a:lnTo>
                  <a:lnTo>
                    <a:pt x="1167" y="1221"/>
                  </a:lnTo>
                  <a:lnTo>
                    <a:pt x="1167" y="1224"/>
                  </a:lnTo>
                  <a:lnTo>
                    <a:pt x="1167" y="1224"/>
                  </a:lnTo>
                  <a:lnTo>
                    <a:pt x="1167" y="1226"/>
                  </a:lnTo>
                  <a:lnTo>
                    <a:pt x="1167" y="1229"/>
                  </a:lnTo>
                  <a:lnTo>
                    <a:pt x="1167" y="1229"/>
                  </a:lnTo>
                  <a:lnTo>
                    <a:pt x="1169" y="1231"/>
                  </a:lnTo>
                  <a:lnTo>
                    <a:pt x="1169" y="1231"/>
                  </a:lnTo>
                  <a:lnTo>
                    <a:pt x="1169" y="1231"/>
                  </a:lnTo>
                  <a:lnTo>
                    <a:pt x="1172" y="1229"/>
                  </a:lnTo>
                  <a:lnTo>
                    <a:pt x="1172" y="1229"/>
                  </a:lnTo>
                  <a:lnTo>
                    <a:pt x="1172" y="1229"/>
                  </a:lnTo>
                  <a:lnTo>
                    <a:pt x="1172" y="1229"/>
                  </a:lnTo>
                  <a:lnTo>
                    <a:pt x="1174" y="1229"/>
                  </a:lnTo>
                  <a:lnTo>
                    <a:pt x="1174" y="1231"/>
                  </a:lnTo>
                  <a:lnTo>
                    <a:pt x="1172" y="1231"/>
                  </a:lnTo>
                  <a:lnTo>
                    <a:pt x="1172" y="1231"/>
                  </a:lnTo>
                  <a:lnTo>
                    <a:pt x="1174" y="1231"/>
                  </a:lnTo>
                  <a:lnTo>
                    <a:pt x="1174" y="1233"/>
                  </a:lnTo>
                  <a:lnTo>
                    <a:pt x="1172" y="1233"/>
                  </a:lnTo>
                  <a:lnTo>
                    <a:pt x="1169" y="1233"/>
                  </a:lnTo>
                  <a:lnTo>
                    <a:pt x="1169" y="1233"/>
                  </a:lnTo>
                  <a:lnTo>
                    <a:pt x="1169" y="1236"/>
                  </a:lnTo>
                  <a:lnTo>
                    <a:pt x="1172" y="1236"/>
                  </a:lnTo>
                  <a:lnTo>
                    <a:pt x="1172" y="1236"/>
                  </a:lnTo>
                  <a:lnTo>
                    <a:pt x="1172" y="1238"/>
                  </a:lnTo>
                  <a:lnTo>
                    <a:pt x="1172" y="1238"/>
                  </a:lnTo>
                  <a:lnTo>
                    <a:pt x="1172" y="1238"/>
                  </a:lnTo>
                  <a:lnTo>
                    <a:pt x="1172" y="1238"/>
                  </a:lnTo>
                  <a:lnTo>
                    <a:pt x="1172" y="1238"/>
                  </a:lnTo>
                  <a:lnTo>
                    <a:pt x="1174" y="1240"/>
                  </a:lnTo>
                  <a:lnTo>
                    <a:pt x="1174" y="1240"/>
                  </a:lnTo>
                  <a:lnTo>
                    <a:pt x="1177" y="1240"/>
                  </a:lnTo>
                  <a:lnTo>
                    <a:pt x="1177" y="1240"/>
                  </a:lnTo>
                  <a:lnTo>
                    <a:pt x="1177" y="1243"/>
                  </a:lnTo>
                  <a:lnTo>
                    <a:pt x="1177" y="1243"/>
                  </a:lnTo>
                  <a:lnTo>
                    <a:pt x="1174" y="1243"/>
                  </a:lnTo>
                  <a:lnTo>
                    <a:pt x="1172" y="1240"/>
                  </a:lnTo>
                  <a:lnTo>
                    <a:pt x="1172" y="1240"/>
                  </a:lnTo>
                  <a:lnTo>
                    <a:pt x="1172" y="1243"/>
                  </a:lnTo>
                  <a:lnTo>
                    <a:pt x="1172" y="1243"/>
                  </a:lnTo>
                  <a:lnTo>
                    <a:pt x="1172" y="1243"/>
                  </a:lnTo>
                  <a:lnTo>
                    <a:pt x="1174" y="1245"/>
                  </a:lnTo>
                  <a:lnTo>
                    <a:pt x="1174" y="1245"/>
                  </a:lnTo>
                  <a:lnTo>
                    <a:pt x="1174" y="1245"/>
                  </a:lnTo>
                  <a:lnTo>
                    <a:pt x="1174" y="1245"/>
                  </a:lnTo>
                  <a:lnTo>
                    <a:pt x="1174" y="1245"/>
                  </a:lnTo>
                  <a:lnTo>
                    <a:pt x="1177" y="1250"/>
                  </a:lnTo>
                  <a:lnTo>
                    <a:pt x="1177" y="1250"/>
                  </a:lnTo>
                  <a:lnTo>
                    <a:pt x="1179" y="1250"/>
                  </a:lnTo>
                  <a:lnTo>
                    <a:pt x="1181" y="1250"/>
                  </a:lnTo>
                  <a:lnTo>
                    <a:pt x="1184" y="1252"/>
                  </a:lnTo>
                  <a:lnTo>
                    <a:pt x="1184" y="1252"/>
                  </a:lnTo>
                  <a:lnTo>
                    <a:pt x="1181" y="1255"/>
                  </a:lnTo>
                  <a:lnTo>
                    <a:pt x="1181" y="1255"/>
                  </a:lnTo>
                  <a:lnTo>
                    <a:pt x="1181" y="1255"/>
                  </a:lnTo>
                  <a:lnTo>
                    <a:pt x="1184" y="1257"/>
                  </a:lnTo>
                  <a:lnTo>
                    <a:pt x="1184" y="1257"/>
                  </a:lnTo>
                  <a:lnTo>
                    <a:pt x="1186" y="1255"/>
                  </a:lnTo>
                  <a:lnTo>
                    <a:pt x="1186" y="1255"/>
                  </a:lnTo>
                  <a:lnTo>
                    <a:pt x="1186" y="1255"/>
                  </a:lnTo>
                  <a:lnTo>
                    <a:pt x="1184" y="1252"/>
                  </a:lnTo>
                  <a:lnTo>
                    <a:pt x="1186" y="1252"/>
                  </a:lnTo>
                  <a:lnTo>
                    <a:pt x="1191" y="1250"/>
                  </a:lnTo>
                  <a:lnTo>
                    <a:pt x="1191" y="1250"/>
                  </a:lnTo>
                  <a:lnTo>
                    <a:pt x="1191" y="1252"/>
                  </a:lnTo>
                  <a:lnTo>
                    <a:pt x="1188" y="1252"/>
                  </a:lnTo>
                  <a:lnTo>
                    <a:pt x="1188" y="1255"/>
                  </a:lnTo>
                  <a:lnTo>
                    <a:pt x="1188" y="1257"/>
                  </a:lnTo>
                  <a:lnTo>
                    <a:pt x="1188" y="1257"/>
                  </a:lnTo>
                  <a:lnTo>
                    <a:pt x="1191" y="1255"/>
                  </a:lnTo>
                  <a:lnTo>
                    <a:pt x="1193" y="1255"/>
                  </a:lnTo>
                  <a:lnTo>
                    <a:pt x="1193" y="1255"/>
                  </a:lnTo>
                  <a:lnTo>
                    <a:pt x="1191" y="1257"/>
                  </a:lnTo>
                  <a:lnTo>
                    <a:pt x="1193" y="1257"/>
                  </a:lnTo>
                  <a:lnTo>
                    <a:pt x="1193" y="1257"/>
                  </a:lnTo>
                  <a:lnTo>
                    <a:pt x="1193" y="1257"/>
                  </a:lnTo>
                  <a:lnTo>
                    <a:pt x="1195" y="1259"/>
                  </a:lnTo>
                  <a:lnTo>
                    <a:pt x="1195" y="1259"/>
                  </a:lnTo>
                  <a:lnTo>
                    <a:pt x="1200" y="1257"/>
                  </a:lnTo>
                  <a:lnTo>
                    <a:pt x="1200" y="1257"/>
                  </a:lnTo>
                  <a:lnTo>
                    <a:pt x="1200" y="1257"/>
                  </a:lnTo>
                  <a:lnTo>
                    <a:pt x="1200" y="1259"/>
                  </a:lnTo>
                  <a:lnTo>
                    <a:pt x="1200" y="1259"/>
                  </a:lnTo>
                  <a:lnTo>
                    <a:pt x="1200" y="1259"/>
                  </a:lnTo>
                  <a:lnTo>
                    <a:pt x="1203" y="1262"/>
                  </a:lnTo>
                  <a:lnTo>
                    <a:pt x="1203" y="1262"/>
                  </a:lnTo>
                  <a:lnTo>
                    <a:pt x="1203" y="1262"/>
                  </a:lnTo>
                  <a:lnTo>
                    <a:pt x="1203" y="1259"/>
                  </a:lnTo>
                  <a:lnTo>
                    <a:pt x="1205" y="1259"/>
                  </a:lnTo>
                  <a:lnTo>
                    <a:pt x="1205" y="1262"/>
                  </a:lnTo>
                  <a:lnTo>
                    <a:pt x="1205" y="1262"/>
                  </a:lnTo>
                  <a:lnTo>
                    <a:pt x="1207" y="1259"/>
                  </a:lnTo>
                  <a:lnTo>
                    <a:pt x="1210" y="1262"/>
                  </a:lnTo>
                  <a:lnTo>
                    <a:pt x="1210" y="1262"/>
                  </a:lnTo>
                  <a:lnTo>
                    <a:pt x="1210" y="1264"/>
                  </a:lnTo>
                  <a:lnTo>
                    <a:pt x="1207" y="1264"/>
                  </a:lnTo>
                  <a:lnTo>
                    <a:pt x="1207" y="1264"/>
                  </a:lnTo>
                  <a:lnTo>
                    <a:pt x="1207" y="1264"/>
                  </a:lnTo>
                  <a:lnTo>
                    <a:pt x="1205" y="1262"/>
                  </a:lnTo>
                  <a:lnTo>
                    <a:pt x="1203" y="1264"/>
                  </a:lnTo>
                  <a:lnTo>
                    <a:pt x="1200" y="1262"/>
                  </a:lnTo>
                  <a:lnTo>
                    <a:pt x="1200" y="1264"/>
                  </a:lnTo>
                  <a:lnTo>
                    <a:pt x="1200" y="1264"/>
                  </a:lnTo>
                  <a:lnTo>
                    <a:pt x="1200" y="1264"/>
                  </a:lnTo>
                  <a:lnTo>
                    <a:pt x="1195" y="1264"/>
                  </a:lnTo>
                  <a:lnTo>
                    <a:pt x="1195" y="1264"/>
                  </a:lnTo>
                  <a:lnTo>
                    <a:pt x="1195" y="1266"/>
                  </a:lnTo>
                  <a:lnTo>
                    <a:pt x="1195" y="1266"/>
                  </a:lnTo>
                  <a:lnTo>
                    <a:pt x="1195" y="1266"/>
                  </a:lnTo>
                  <a:lnTo>
                    <a:pt x="1195" y="1266"/>
                  </a:lnTo>
                  <a:lnTo>
                    <a:pt x="1198" y="1266"/>
                  </a:lnTo>
                  <a:lnTo>
                    <a:pt x="1198" y="1269"/>
                  </a:lnTo>
                  <a:lnTo>
                    <a:pt x="1200" y="1269"/>
                  </a:lnTo>
                  <a:lnTo>
                    <a:pt x="1203" y="1269"/>
                  </a:lnTo>
                  <a:lnTo>
                    <a:pt x="1203" y="1269"/>
                  </a:lnTo>
                  <a:lnTo>
                    <a:pt x="1203" y="1271"/>
                  </a:lnTo>
                  <a:lnTo>
                    <a:pt x="1203" y="1271"/>
                  </a:lnTo>
                  <a:lnTo>
                    <a:pt x="1200" y="1271"/>
                  </a:lnTo>
                  <a:lnTo>
                    <a:pt x="1198" y="1271"/>
                  </a:lnTo>
                  <a:lnTo>
                    <a:pt x="1198" y="1271"/>
                  </a:lnTo>
                  <a:lnTo>
                    <a:pt x="1198" y="1271"/>
                  </a:lnTo>
                  <a:lnTo>
                    <a:pt x="1193" y="1269"/>
                  </a:lnTo>
                  <a:lnTo>
                    <a:pt x="1191" y="1271"/>
                  </a:lnTo>
                  <a:lnTo>
                    <a:pt x="1191" y="1271"/>
                  </a:lnTo>
                  <a:lnTo>
                    <a:pt x="1195" y="1273"/>
                  </a:lnTo>
                  <a:lnTo>
                    <a:pt x="1195" y="1273"/>
                  </a:lnTo>
                  <a:lnTo>
                    <a:pt x="1193" y="1273"/>
                  </a:lnTo>
                  <a:lnTo>
                    <a:pt x="1193" y="1273"/>
                  </a:lnTo>
                  <a:lnTo>
                    <a:pt x="1195" y="1276"/>
                  </a:lnTo>
                  <a:lnTo>
                    <a:pt x="1195" y="1276"/>
                  </a:lnTo>
                  <a:lnTo>
                    <a:pt x="1198" y="1276"/>
                  </a:lnTo>
                  <a:lnTo>
                    <a:pt x="1198" y="1276"/>
                  </a:lnTo>
                  <a:lnTo>
                    <a:pt x="1195" y="1276"/>
                  </a:lnTo>
                  <a:lnTo>
                    <a:pt x="1195" y="1276"/>
                  </a:lnTo>
                  <a:lnTo>
                    <a:pt x="1195" y="1278"/>
                  </a:lnTo>
                  <a:lnTo>
                    <a:pt x="1195" y="1278"/>
                  </a:lnTo>
                  <a:lnTo>
                    <a:pt x="1195" y="1278"/>
                  </a:lnTo>
                  <a:lnTo>
                    <a:pt x="1191" y="1278"/>
                  </a:lnTo>
                  <a:lnTo>
                    <a:pt x="1191" y="1278"/>
                  </a:lnTo>
                  <a:lnTo>
                    <a:pt x="1193" y="1281"/>
                  </a:lnTo>
                  <a:lnTo>
                    <a:pt x="1193" y="1281"/>
                  </a:lnTo>
                  <a:lnTo>
                    <a:pt x="1198" y="1283"/>
                  </a:lnTo>
                  <a:lnTo>
                    <a:pt x="1200" y="1283"/>
                  </a:lnTo>
                  <a:lnTo>
                    <a:pt x="1200" y="1281"/>
                  </a:lnTo>
                  <a:lnTo>
                    <a:pt x="1200" y="1281"/>
                  </a:lnTo>
                  <a:lnTo>
                    <a:pt x="1203" y="1281"/>
                  </a:lnTo>
                  <a:lnTo>
                    <a:pt x="1205" y="1281"/>
                  </a:lnTo>
                  <a:lnTo>
                    <a:pt x="1205" y="1283"/>
                  </a:lnTo>
                  <a:lnTo>
                    <a:pt x="1205" y="1283"/>
                  </a:lnTo>
                  <a:lnTo>
                    <a:pt x="1207" y="1283"/>
                  </a:lnTo>
                  <a:lnTo>
                    <a:pt x="1207" y="1283"/>
                  </a:lnTo>
                  <a:lnTo>
                    <a:pt x="1207" y="1285"/>
                  </a:lnTo>
                  <a:lnTo>
                    <a:pt x="1207" y="1285"/>
                  </a:lnTo>
                  <a:lnTo>
                    <a:pt x="1207" y="1288"/>
                  </a:lnTo>
                  <a:lnTo>
                    <a:pt x="1207" y="1288"/>
                  </a:lnTo>
                  <a:lnTo>
                    <a:pt x="1207" y="1288"/>
                  </a:lnTo>
                  <a:lnTo>
                    <a:pt x="1203" y="1288"/>
                  </a:lnTo>
                  <a:lnTo>
                    <a:pt x="1203" y="1285"/>
                  </a:lnTo>
                  <a:lnTo>
                    <a:pt x="1200" y="1285"/>
                  </a:lnTo>
                  <a:lnTo>
                    <a:pt x="1195" y="1288"/>
                  </a:lnTo>
                  <a:lnTo>
                    <a:pt x="1193" y="1288"/>
                  </a:lnTo>
                  <a:lnTo>
                    <a:pt x="1191" y="1288"/>
                  </a:lnTo>
                  <a:lnTo>
                    <a:pt x="1191" y="1290"/>
                  </a:lnTo>
                  <a:lnTo>
                    <a:pt x="1193" y="1290"/>
                  </a:lnTo>
                  <a:lnTo>
                    <a:pt x="1193" y="1290"/>
                  </a:lnTo>
                  <a:lnTo>
                    <a:pt x="1193" y="1292"/>
                  </a:lnTo>
                  <a:lnTo>
                    <a:pt x="1188" y="1292"/>
                  </a:lnTo>
                  <a:lnTo>
                    <a:pt x="1188" y="1290"/>
                  </a:lnTo>
                  <a:lnTo>
                    <a:pt x="1188" y="1290"/>
                  </a:lnTo>
                  <a:lnTo>
                    <a:pt x="1188" y="1290"/>
                  </a:lnTo>
                  <a:lnTo>
                    <a:pt x="1188" y="1290"/>
                  </a:lnTo>
                  <a:lnTo>
                    <a:pt x="1186" y="1288"/>
                  </a:lnTo>
                  <a:lnTo>
                    <a:pt x="1181" y="1288"/>
                  </a:lnTo>
                  <a:lnTo>
                    <a:pt x="1184" y="1290"/>
                  </a:lnTo>
                  <a:lnTo>
                    <a:pt x="1184" y="1290"/>
                  </a:lnTo>
                  <a:lnTo>
                    <a:pt x="1184" y="1292"/>
                  </a:lnTo>
                  <a:lnTo>
                    <a:pt x="1184" y="1292"/>
                  </a:lnTo>
                  <a:lnTo>
                    <a:pt x="1181" y="1292"/>
                  </a:lnTo>
                  <a:lnTo>
                    <a:pt x="1179" y="1292"/>
                  </a:lnTo>
                  <a:lnTo>
                    <a:pt x="1179" y="1292"/>
                  </a:lnTo>
                  <a:lnTo>
                    <a:pt x="1179" y="1295"/>
                  </a:lnTo>
                  <a:lnTo>
                    <a:pt x="1179" y="1297"/>
                  </a:lnTo>
                  <a:lnTo>
                    <a:pt x="1179" y="1297"/>
                  </a:lnTo>
                  <a:lnTo>
                    <a:pt x="1179" y="1300"/>
                  </a:lnTo>
                  <a:lnTo>
                    <a:pt x="1179" y="1300"/>
                  </a:lnTo>
                  <a:lnTo>
                    <a:pt x="1179" y="1300"/>
                  </a:lnTo>
                  <a:lnTo>
                    <a:pt x="1179" y="1302"/>
                  </a:lnTo>
                  <a:lnTo>
                    <a:pt x="1179" y="1302"/>
                  </a:lnTo>
                  <a:lnTo>
                    <a:pt x="1179" y="1304"/>
                  </a:lnTo>
                  <a:lnTo>
                    <a:pt x="1179" y="1304"/>
                  </a:lnTo>
                  <a:lnTo>
                    <a:pt x="1179" y="1307"/>
                  </a:lnTo>
                  <a:lnTo>
                    <a:pt x="1179" y="1307"/>
                  </a:lnTo>
                  <a:lnTo>
                    <a:pt x="1179" y="1309"/>
                  </a:lnTo>
                  <a:lnTo>
                    <a:pt x="1179" y="1309"/>
                  </a:lnTo>
                  <a:lnTo>
                    <a:pt x="1181" y="1309"/>
                  </a:lnTo>
                  <a:lnTo>
                    <a:pt x="1181" y="1311"/>
                  </a:lnTo>
                  <a:lnTo>
                    <a:pt x="1181" y="1311"/>
                  </a:lnTo>
                  <a:lnTo>
                    <a:pt x="1181" y="1311"/>
                  </a:lnTo>
                  <a:lnTo>
                    <a:pt x="1181" y="1311"/>
                  </a:lnTo>
                  <a:lnTo>
                    <a:pt x="1181" y="1311"/>
                  </a:lnTo>
                  <a:lnTo>
                    <a:pt x="1181" y="1314"/>
                  </a:lnTo>
                  <a:lnTo>
                    <a:pt x="1181" y="1314"/>
                  </a:lnTo>
                  <a:lnTo>
                    <a:pt x="1181" y="1316"/>
                  </a:lnTo>
                  <a:lnTo>
                    <a:pt x="1181" y="1316"/>
                  </a:lnTo>
                  <a:lnTo>
                    <a:pt x="1181" y="1316"/>
                  </a:lnTo>
                  <a:lnTo>
                    <a:pt x="1181" y="1316"/>
                  </a:lnTo>
                  <a:lnTo>
                    <a:pt x="1184" y="1318"/>
                  </a:lnTo>
                  <a:lnTo>
                    <a:pt x="1184" y="1318"/>
                  </a:lnTo>
                  <a:lnTo>
                    <a:pt x="1184" y="1318"/>
                  </a:lnTo>
                  <a:lnTo>
                    <a:pt x="1184" y="1318"/>
                  </a:lnTo>
                  <a:lnTo>
                    <a:pt x="1181" y="1318"/>
                  </a:lnTo>
                  <a:lnTo>
                    <a:pt x="1181" y="1321"/>
                  </a:lnTo>
                  <a:lnTo>
                    <a:pt x="1181" y="1321"/>
                  </a:lnTo>
                  <a:lnTo>
                    <a:pt x="1184" y="1321"/>
                  </a:lnTo>
                  <a:lnTo>
                    <a:pt x="1184" y="1321"/>
                  </a:lnTo>
                  <a:lnTo>
                    <a:pt x="1184" y="1323"/>
                  </a:lnTo>
                  <a:lnTo>
                    <a:pt x="1181" y="1328"/>
                  </a:lnTo>
                  <a:lnTo>
                    <a:pt x="1181" y="1330"/>
                  </a:lnTo>
                  <a:lnTo>
                    <a:pt x="1181" y="1330"/>
                  </a:lnTo>
                  <a:lnTo>
                    <a:pt x="1181" y="1330"/>
                  </a:lnTo>
                  <a:lnTo>
                    <a:pt x="1181" y="1333"/>
                  </a:lnTo>
                  <a:lnTo>
                    <a:pt x="1184" y="1333"/>
                  </a:lnTo>
                  <a:lnTo>
                    <a:pt x="1184" y="1333"/>
                  </a:lnTo>
                  <a:lnTo>
                    <a:pt x="1184" y="1335"/>
                  </a:lnTo>
                  <a:lnTo>
                    <a:pt x="1181" y="1335"/>
                  </a:lnTo>
                  <a:lnTo>
                    <a:pt x="1181" y="1335"/>
                  </a:lnTo>
                  <a:lnTo>
                    <a:pt x="1184" y="1337"/>
                  </a:lnTo>
                  <a:lnTo>
                    <a:pt x="1184" y="1337"/>
                  </a:lnTo>
                  <a:lnTo>
                    <a:pt x="1184" y="1340"/>
                  </a:lnTo>
                  <a:lnTo>
                    <a:pt x="1186" y="1340"/>
                  </a:lnTo>
                  <a:lnTo>
                    <a:pt x="1184" y="1340"/>
                  </a:lnTo>
                  <a:lnTo>
                    <a:pt x="1184" y="1340"/>
                  </a:lnTo>
                  <a:lnTo>
                    <a:pt x="1184" y="1340"/>
                  </a:lnTo>
                  <a:lnTo>
                    <a:pt x="1184" y="1342"/>
                  </a:lnTo>
                  <a:lnTo>
                    <a:pt x="1181" y="1342"/>
                  </a:lnTo>
                  <a:lnTo>
                    <a:pt x="1181" y="1342"/>
                  </a:lnTo>
                  <a:lnTo>
                    <a:pt x="1184" y="1345"/>
                  </a:lnTo>
                  <a:lnTo>
                    <a:pt x="1184" y="1345"/>
                  </a:lnTo>
                  <a:lnTo>
                    <a:pt x="1184" y="1345"/>
                  </a:lnTo>
                  <a:lnTo>
                    <a:pt x="1184" y="1347"/>
                  </a:lnTo>
                  <a:lnTo>
                    <a:pt x="1184" y="1347"/>
                  </a:lnTo>
                  <a:lnTo>
                    <a:pt x="1184" y="1347"/>
                  </a:lnTo>
                  <a:lnTo>
                    <a:pt x="1184" y="1349"/>
                  </a:lnTo>
                  <a:lnTo>
                    <a:pt x="1184" y="1349"/>
                  </a:lnTo>
                  <a:lnTo>
                    <a:pt x="1184" y="1349"/>
                  </a:lnTo>
                  <a:lnTo>
                    <a:pt x="1184" y="1352"/>
                  </a:lnTo>
                  <a:lnTo>
                    <a:pt x="1184" y="1352"/>
                  </a:lnTo>
                  <a:lnTo>
                    <a:pt x="1184" y="1354"/>
                  </a:lnTo>
                  <a:lnTo>
                    <a:pt x="1184" y="1354"/>
                  </a:lnTo>
                  <a:lnTo>
                    <a:pt x="1181" y="1359"/>
                  </a:lnTo>
                  <a:lnTo>
                    <a:pt x="1181" y="1359"/>
                  </a:lnTo>
                  <a:lnTo>
                    <a:pt x="1181" y="1359"/>
                  </a:lnTo>
                  <a:lnTo>
                    <a:pt x="1181" y="1359"/>
                  </a:lnTo>
                  <a:lnTo>
                    <a:pt x="1181" y="1361"/>
                  </a:lnTo>
                  <a:lnTo>
                    <a:pt x="1179" y="1361"/>
                  </a:lnTo>
                  <a:lnTo>
                    <a:pt x="1179" y="1361"/>
                  </a:lnTo>
                  <a:lnTo>
                    <a:pt x="1179" y="1361"/>
                  </a:lnTo>
                  <a:lnTo>
                    <a:pt x="1179" y="1359"/>
                  </a:lnTo>
                  <a:lnTo>
                    <a:pt x="1179" y="1359"/>
                  </a:lnTo>
                  <a:lnTo>
                    <a:pt x="1179" y="1359"/>
                  </a:lnTo>
                  <a:lnTo>
                    <a:pt x="1179" y="1359"/>
                  </a:lnTo>
                  <a:lnTo>
                    <a:pt x="1177" y="1359"/>
                  </a:lnTo>
                  <a:lnTo>
                    <a:pt x="1177" y="1359"/>
                  </a:lnTo>
                  <a:lnTo>
                    <a:pt x="1179" y="1361"/>
                  </a:lnTo>
                  <a:lnTo>
                    <a:pt x="1179" y="1361"/>
                  </a:lnTo>
                  <a:lnTo>
                    <a:pt x="1179" y="1363"/>
                  </a:lnTo>
                  <a:lnTo>
                    <a:pt x="1179" y="1363"/>
                  </a:lnTo>
                  <a:lnTo>
                    <a:pt x="1179" y="1363"/>
                  </a:lnTo>
                  <a:lnTo>
                    <a:pt x="1179" y="1366"/>
                  </a:lnTo>
                  <a:lnTo>
                    <a:pt x="1179" y="1366"/>
                  </a:lnTo>
                  <a:lnTo>
                    <a:pt x="1179" y="1368"/>
                  </a:lnTo>
                  <a:lnTo>
                    <a:pt x="1177" y="1368"/>
                  </a:lnTo>
                  <a:lnTo>
                    <a:pt x="1177" y="1371"/>
                  </a:lnTo>
                  <a:lnTo>
                    <a:pt x="1177" y="1371"/>
                  </a:lnTo>
                  <a:lnTo>
                    <a:pt x="1174" y="1373"/>
                  </a:lnTo>
                  <a:lnTo>
                    <a:pt x="1174" y="1375"/>
                  </a:lnTo>
                  <a:lnTo>
                    <a:pt x="1172" y="1378"/>
                  </a:lnTo>
                  <a:lnTo>
                    <a:pt x="1172" y="1387"/>
                  </a:lnTo>
                  <a:lnTo>
                    <a:pt x="1169" y="1389"/>
                  </a:lnTo>
                  <a:lnTo>
                    <a:pt x="1172" y="1392"/>
                  </a:lnTo>
                  <a:lnTo>
                    <a:pt x="1172" y="1392"/>
                  </a:lnTo>
                  <a:lnTo>
                    <a:pt x="1172" y="1392"/>
                  </a:lnTo>
                  <a:lnTo>
                    <a:pt x="1172" y="1394"/>
                  </a:lnTo>
                  <a:lnTo>
                    <a:pt x="1172" y="1394"/>
                  </a:lnTo>
                  <a:lnTo>
                    <a:pt x="1174" y="1397"/>
                  </a:lnTo>
                  <a:lnTo>
                    <a:pt x="1174" y="1397"/>
                  </a:lnTo>
                  <a:lnTo>
                    <a:pt x="1174" y="1399"/>
                  </a:lnTo>
                  <a:lnTo>
                    <a:pt x="1174" y="1399"/>
                  </a:lnTo>
                  <a:lnTo>
                    <a:pt x="1174" y="1399"/>
                  </a:lnTo>
                  <a:lnTo>
                    <a:pt x="1174" y="1401"/>
                  </a:lnTo>
                  <a:lnTo>
                    <a:pt x="1174" y="1401"/>
                  </a:lnTo>
                  <a:lnTo>
                    <a:pt x="1174" y="1401"/>
                  </a:lnTo>
                  <a:lnTo>
                    <a:pt x="1174" y="1404"/>
                  </a:lnTo>
                  <a:lnTo>
                    <a:pt x="1174" y="1406"/>
                  </a:lnTo>
                  <a:lnTo>
                    <a:pt x="1174" y="1406"/>
                  </a:lnTo>
                  <a:lnTo>
                    <a:pt x="1177" y="1406"/>
                  </a:lnTo>
                  <a:lnTo>
                    <a:pt x="1177" y="1408"/>
                  </a:lnTo>
                  <a:lnTo>
                    <a:pt x="1177" y="1408"/>
                  </a:lnTo>
                  <a:lnTo>
                    <a:pt x="1177" y="1411"/>
                  </a:lnTo>
                  <a:lnTo>
                    <a:pt x="1174" y="1411"/>
                  </a:lnTo>
                  <a:lnTo>
                    <a:pt x="1174" y="1411"/>
                  </a:lnTo>
                  <a:lnTo>
                    <a:pt x="1174" y="1413"/>
                  </a:lnTo>
                  <a:lnTo>
                    <a:pt x="1174" y="1413"/>
                  </a:lnTo>
                  <a:lnTo>
                    <a:pt x="1177" y="1413"/>
                  </a:lnTo>
                  <a:lnTo>
                    <a:pt x="1177" y="1416"/>
                  </a:lnTo>
                  <a:lnTo>
                    <a:pt x="1177" y="1416"/>
                  </a:lnTo>
                  <a:lnTo>
                    <a:pt x="1177" y="1418"/>
                  </a:lnTo>
                  <a:lnTo>
                    <a:pt x="1177" y="1420"/>
                  </a:lnTo>
                  <a:lnTo>
                    <a:pt x="1174" y="1420"/>
                  </a:lnTo>
                  <a:lnTo>
                    <a:pt x="1174" y="1418"/>
                  </a:lnTo>
                  <a:lnTo>
                    <a:pt x="1174" y="1418"/>
                  </a:lnTo>
                  <a:lnTo>
                    <a:pt x="1174" y="1418"/>
                  </a:lnTo>
                  <a:lnTo>
                    <a:pt x="1174" y="1416"/>
                  </a:lnTo>
                  <a:lnTo>
                    <a:pt x="1174" y="1416"/>
                  </a:lnTo>
                  <a:lnTo>
                    <a:pt x="1172" y="1413"/>
                  </a:lnTo>
                  <a:lnTo>
                    <a:pt x="1172" y="1416"/>
                  </a:lnTo>
                  <a:lnTo>
                    <a:pt x="1174" y="1418"/>
                  </a:lnTo>
                  <a:lnTo>
                    <a:pt x="1172" y="1418"/>
                  </a:lnTo>
                  <a:lnTo>
                    <a:pt x="1172" y="1418"/>
                  </a:lnTo>
                  <a:lnTo>
                    <a:pt x="1169" y="1416"/>
                  </a:lnTo>
                  <a:lnTo>
                    <a:pt x="1167" y="1416"/>
                  </a:lnTo>
                  <a:lnTo>
                    <a:pt x="1165" y="1416"/>
                  </a:lnTo>
                  <a:lnTo>
                    <a:pt x="1162" y="1418"/>
                  </a:lnTo>
                  <a:lnTo>
                    <a:pt x="1162" y="1418"/>
                  </a:lnTo>
                  <a:lnTo>
                    <a:pt x="1162" y="1420"/>
                  </a:lnTo>
                  <a:lnTo>
                    <a:pt x="1162" y="1420"/>
                  </a:lnTo>
                  <a:lnTo>
                    <a:pt x="1162" y="1423"/>
                  </a:lnTo>
                  <a:lnTo>
                    <a:pt x="1162" y="1423"/>
                  </a:lnTo>
                  <a:lnTo>
                    <a:pt x="1162" y="1423"/>
                  </a:lnTo>
                  <a:lnTo>
                    <a:pt x="1162" y="1425"/>
                  </a:lnTo>
                  <a:lnTo>
                    <a:pt x="1162" y="1425"/>
                  </a:lnTo>
                  <a:lnTo>
                    <a:pt x="1160" y="1425"/>
                  </a:lnTo>
                  <a:lnTo>
                    <a:pt x="1160" y="1423"/>
                  </a:lnTo>
                  <a:lnTo>
                    <a:pt x="1160" y="1423"/>
                  </a:lnTo>
                  <a:lnTo>
                    <a:pt x="1160" y="1423"/>
                  </a:lnTo>
                  <a:lnTo>
                    <a:pt x="1158" y="1423"/>
                  </a:lnTo>
                  <a:lnTo>
                    <a:pt x="1158" y="1423"/>
                  </a:lnTo>
                  <a:lnTo>
                    <a:pt x="1158" y="1423"/>
                  </a:lnTo>
                  <a:lnTo>
                    <a:pt x="1158" y="1425"/>
                  </a:lnTo>
                  <a:lnTo>
                    <a:pt x="1158" y="1425"/>
                  </a:lnTo>
                  <a:lnTo>
                    <a:pt x="1160" y="1425"/>
                  </a:lnTo>
                  <a:lnTo>
                    <a:pt x="1160" y="1425"/>
                  </a:lnTo>
                  <a:lnTo>
                    <a:pt x="1162" y="1427"/>
                  </a:lnTo>
                  <a:lnTo>
                    <a:pt x="1162" y="1427"/>
                  </a:lnTo>
                  <a:lnTo>
                    <a:pt x="1162" y="1430"/>
                  </a:lnTo>
                  <a:lnTo>
                    <a:pt x="1165" y="1430"/>
                  </a:lnTo>
                  <a:lnTo>
                    <a:pt x="1162" y="1432"/>
                  </a:lnTo>
                  <a:lnTo>
                    <a:pt x="1162" y="1432"/>
                  </a:lnTo>
                  <a:lnTo>
                    <a:pt x="1162" y="1432"/>
                  </a:lnTo>
                  <a:lnTo>
                    <a:pt x="1160" y="1430"/>
                  </a:lnTo>
                  <a:lnTo>
                    <a:pt x="1160" y="1430"/>
                  </a:lnTo>
                  <a:lnTo>
                    <a:pt x="1160" y="1432"/>
                  </a:lnTo>
                  <a:lnTo>
                    <a:pt x="1160" y="1434"/>
                  </a:lnTo>
                  <a:lnTo>
                    <a:pt x="1160" y="1434"/>
                  </a:lnTo>
                  <a:lnTo>
                    <a:pt x="1160" y="1434"/>
                  </a:lnTo>
                  <a:lnTo>
                    <a:pt x="1160" y="1437"/>
                  </a:lnTo>
                  <a:lnTo>
                    <a:pt x="1160" y="1437"/>
                  </a:lnTo>
                  <a:lnTo>
                    <a:pt x="1160" y="1437"/>
                  </a:lnTo>
                  <a:lnTo>
                    <a:pt x="1160" y="1437"/>
                  </a:lnTo>
                  <a:lnTo>
                    <a:pt x="1160" y="1434"/>
                  </a:lnTo>
                  <a:lnTo>
                    <a:pt x="1158" y="1434"/>
                  </a:lnTo>
                  <a:lnTo>
                    <a:pt x="1158" y="1432"/>
                  </a:lnTo>
                  <a:lnTo>
                    <a:pt x="1155" y="1434"/>
                  </a:lnTo>
                  <a:lnTo>
                    <a:pt x="1155" y="1434"/>
                  </a:lnTo>
                  <a:lnTo>
                    <a:pt x="1155" y="1434"/>
                  </a:lnTo>
                  <a:lnTo>
                    <a:pt x="1155" y="1434"/>
                  </a:lnTo>
                  <a:lnTo>
                    <a:pt x="1155" y="1434"/>
                  </a:lnTo>
                  <a:lnTo>
                    <a:pt x="1155" y="1437"/>
                  </a:lnTo>
                  <a:lnTo>
                    <a:pt x="1155" y="1437"/>
                  </a:lnTo>
                  <a:lnTo>
                    <a:pt x="1155" y="1437"/>
                  </a:lnTo>
                  <a:lnTo>
                    <a:pt x="1155" y="1437"/>
                  </a:lnTo>
                  <a:lnTo>
                    <a:pt x="1155" y="1437"/>
                  </a:lnTo>
                  <a:lnTo>
                    <a:pt x="1155" y="1439"/>
                  </a:lnTo>
                  <a:lnTo>
                    <a:pt x="1155" y="1439"/>
                  </a:lnTo>
                  <a:lnTo>
                    <a:pt x="1155" y="1446"/>
                  </a:lnTo>
                  <a:lnTo>
                    <a:pt x="1155" y="1446"/>
                  </a:lnTo>
                  <a:lnTo>
                    <a:pt x="1155" y="1446"/>
                  </a:lnTo>
                  <a:lnTo>
                    <a:pt x="1153" y="1444"/>
                  </a:lnTo>
                  <a:lnTo>
                    <a:pt x="1153" y="1444"/>
                  </a:lnTo>
                  <a:lnTo>
                    <a:pt x="1153" y="1442"/>
                  </a:lnTo>
                  <a:lnTo>
                    <a:pt x="1153" y="1439"/>
                  </a:lnTo>
                  <a:lnTo>
                    <a:pt x="1153" y="1439"/>
                  </a:lnTo>
                  <a:lnTo>
                    <a:pt x="1151" y="1439"/>
                  </a:lnTo>
                  <a:lnTo>
                    <a:pt x="1151" y="1439"/>
                  </a:lnTo>
                  <a:lnTo>
                    <a:pt x="1148" y="1439"/>
                  </a:lnTo>
                  <a:lnTo>
                    <a:pt x="1148" y="1442"/>
                  </a:lnTo>
                  <a:lnTo>
                    <a:pt x="1148" y="1444"/>
                  </a:lnTo>
                  <a:lnTo>
                    <a:pt x="1148" y="1444"/>
                  </a:lnTo>
                  <a:lnTo>
                    <a:pt x="1148" y="1446"/>
                  </a:lnTo>
                  <a:lnTo>
                    <a:pt x="1146" y="1446"/>
                  </a:lnTo>
                  <a:lnTo>
                    <a:pt x="1146" y="1444"/>
                  </a:lnTo>
                  <a:lnTo>
                    <a:pt x="1146" y="1444"/>
                  </a:lnTo>
                  <a:lnTo>
                    <a:pt x="1146" y="1442"/>
                  </a:lnTo>
                  <a:lnTo>
                    <a:pt x="1146" y="1442"/>
                  </a:lnTo>
                  <a:lnTo>
                    <a:pt x="1146" y="1442"/>
                  </a:lnTo>
                  <a:lnTo>
                    <a:pt x="1146" y="1442"/>
                  </a:lnTo>
                  <a:lnTo>
                    <a:pt x="1146" y="1439"/>
                  </a:lnTo>
                  <a:lnTo>
                    <a:pt x="1146" y="1439"/>
                  </a:lnTo>
                  <a:lnTo>
                    <a:pt x="1146" y="1439"/>
                  </a:lnTo>
                  <a:lnTo>
                    <a:pt x="1148" y="1437"/>
                  </a:lnTo>
                  <a:lnTo>
                    <a:pt x="1148" y="1434"/>
                  </a:lnTo>
                  <a:lnTo>
                    <a:pt x="1148" y="1434"/>
                  </a:lnTo>
                  <a:lnTo>
                    <a:pt x="1151" y="1434"/>
                  </a:lnTo>
                  <a:lnTo>
                    <a:pt x="1151" y="1432"/>
                  </a:lnTo>
                  <a:lnTo>
                    <a:pt x="1148" y="1432"/>
                  </a:lnTo>
                  <a:lnTo>
                    <a:pt x="1148" y="1432"/>
                  </a:lnTo>
                  <a:lnTo>
                    <a:pt x="1148" y="1432"/>
                  </a:lnTo>
                  <a:lnTo>
                    <a:pt x="1148" y="1432"/>
                  </a:lnTo>
                  <a:lnTo>
                    <a:pt x="1146" y="1432"/>
                  </a:lnTo>
                  <a:lnTo>
                    <a:pt x="1146" y="1432"/>
                  </a:lnTo>
                  <a:lnTo>
                    <a:pt x="1146" y="1427"/>
                  </a:lnTo>
                  <a:lnTo>
                    <a:pt x="1143" y="1425"/>
                  </a:lnTo>
                  <a:lnTo>
                    <a:pt x="1143" y="1425"/>
                  </a:lnTo>
                  <a:lnTo>
                    <a:pt x="1139" y="1423"/>
                  </a:lnTo>
                  <a:lnTo>
                    <a:pt x="1136" y="1420"/>
                  </a:lnTo>
                  <a:lnTo>
                    <a:pt x="1136" y="1420"/>
                  </a:lnTo>
                  <a:lnTo>
                    <a:pt x="1136" y="1418"/>
                  </a:lnTo>
                  <a:lnTo>
                    <a:pt x="1134" y="1416"/>
                  </a:lnTo>
                  <a:lnTo>
                    <a:pt x="1129" y="1413"/>
                  </a:lnTo>
                  <a:lnTo>
                    <a:pt x="1127" y="1411"/>
                  </a:lnTo>
                  <a:lnTo>
                    <a:pt x="1127" y="1411"/>
                  </a:lnTo>
                  <a:lnTo>
                    <a:pt x="1127" y="1408"/>
                  </a:lnTo>
                  <a:lnTo>
                    <a:pt x="1125" y="1408"/>
                  </a:lnTo>
                  <a:lnTo>
                    <a:pt x="1125" y="1406"/>
                  </a:lnTo>
                  <a:lnTo>
                    <a:pt x="1122" y="1404"/>
                  </a:lnTo>
                  <a:lnTo>
                    <a:pt x="1117" y="1404"/>
                  </a:lnTo>
                  <a:lnTo>
                    <a:pt x="1117" y="1404"/>
                  </a:lnTo>
                  <a:lnTo>
                    <a:pt x="1117" y="1401"/>
                  </a:lnTo>
                  <a:lnTo>
                    <a:pt x="1115" y="1401"/>
                  </a:lnTo>
                  <a:lnTo>
                    <a:pt x="1115" y="1401"/>
                  </a:lnTo>
                  <a:lnTo>
                    <a:pt x="1113" y="1399"/>
                  </a:lnTo>
                  <a:lnTo>
                    <a:pt x="1113" y="1397"/>
                  </a:lnTo>
                  <a:lnTo>
                    <a:pt x="1113" y="1394"/>
                  </a:lnTo>
                  <a:lnTo>
                    <a:pt x="1110" y="1392"/>
                  </a:lnTo>
                  <a:lnTo>
                    <a:pt x="1108" y="1392"/>
                  </a:lnTo>
                  <a:lnTo>
                    <a:pt x="1108" y="1389"/>
                  </a:lnTo>
                  <a:lnTo>
                    <a:pt x="1108" y="1387"/>
                  </a:lnTo>
                  <a:lnTo>
                    <a:pt x="1108" y="1387"/>
                  </a:lnTo>
                  <a:lnTo>
                    <a:pt x="1106" y="1385"/>
                  </a:lnTo>
                  <a:lnTo>
                    <a:pt x="1106" y="1382"/>
                  </a:lnTo>
                  <a:lnTo>
                    <a:pt x="1103" y="1378"/>
                  </a:lnTo>
                  <a:lnTo>
                    <a:pt x="1103" y="1378"/>
                  </a:lnTo>
                  <a:lnTo>
                    <a:pt x="1103" y="1375"/>
                  </a:lnTo>
                  <a:lnTo>
                    <a:pt x="1103" y="1373"/>
                  </a:lnTo>
                  <a:lnTo>
                    <a:pt x="1103" y="1373"/>
                  </a:lnTo>
                  <a:lnTo>
                    <a:pt x="1101" y="1373"/>
                  </a:lnTo>
                  <a:lnTo>
                    <a:pt x="1101" y="1373"/>
                  </a:lnTo>
                  <a:lnTo>
                    <a:pt x="1101" y="1371"/>
                  </a:lnTo>
                  <a:lnTo>
                    <a:pt x="1101" y="1371"/>
                  </a:lnTo>
                  <a:lnTo>
                    <a:pt x="1101" y="1371"/>
                  </a:lnTo>
                  <a:lnTo>
                    <a:pt x="1103" y="1371"/>
                  </a:lnTo>
                  <a:lnTo>
                    <a:pt x="1103" y="1368"/>
                  </a:lnTo>
                  <a:lnTo>
                    <a:pt x="1103" y="1368"/>
                  </a:lnTo>
                  <a:lnTo>
                    <a:pt x="1103" y="1368"/>
                  </a:lnTo>
                  <a:lnTo>
                    <a:pt x="1103" y="1368"/>
                  </a:lnTo>
                  <a:lnTo>
                    <a:pt x="1101" y="1368"/>
                  </a:lnTo>
                  <a:lnTo>
                    <a:pt x="1101" y="1366"/>
                  </a:lnTo>
                  <a:lnTo>
                    <a:pt x="1101" y="1366"/>
                  </a:lnTo>
                  <a:lnTo>
                    <a:pt x="1103" y="1366"/>
                  </a:lnTo>
                  <a:lnTo>
                    <a:pt x="1103" y="1363"/>
                  </a:lnTo>
                  <a:lnTo>
                    <a:pt x="1103" y="1363"/>
                  </a:lnTo>
                  <a:lnTo>
                    <a:pt x="1103" y="1361"/>
                  </a:lnTo>
                  <a:lnTo>
                    <a:pt x="1101" y="1359"/>
                  </a:lnTo>
                  <a:lnTo>
                    <a:pt x="1101" y="1356"/>
                  </a:lnTo>
                  <a:lnTo>
                    <a:pt x="1101" y="1356"/>
                  </a:lnTo>
                  <a:lnTo>
                    <a:pt x="1101" y="1356"/>
                  </a:lnTo>
                  <a:lnTo>
                    <a:pt x="1101" y="1354"/>
                  </a:lnTo>
                  <a:lnTo>
                    <a:pt x="1098" y="1354"/>
                  </a:lnTo>
                  <a:lnTo>
                    <a:pt x="1096" y="1352"/>
                  </a:lnTo>
                  <a:lnTo>
                    <a:pt x="1096" y="1349"/>
                  </a:lnTo>
                  <a:lnTo>
                    <a:pt x="1096" y="1349"/>
                  </a:lnTo>
                  <a:lnTo>
                    <a:pt x="1096" y="1349"/>
                  </a:lnTo>
                  <a:lnTo>
                    <a:pt x="1096" y="1349"/>
                  </a:lnTo>
                  <a:lnTo>
                    <a:pt x="1098" y="1347"/>
                  </a:lnTo>
                  <a:lnTo>
                    <a:pt x="1098" y="1345"/>
                  </a:lnTo>
                  <a:lnTo>
                    <a:pt x="1101" y="1345"/>
                  </a:lnTo>
                  <a:lnTo>
                    <a:pt x="1101" y="1342"/>
                  </a:lnTo>
                  <a:lnTo>
                    <a:pt x="1101" y="1342"/>
                  </a:lnTo>
                  <a:lnTo>
                    <a:pt x="1101" y="1342"/>
                  </a:lnTo>
                  <a:lnTo>
                    <a:pt x="1101" y="1340"/>
                  </a:lnTo>
                  <a:lnTo>
                    <a:pt x="1101" y="1340"/>
                  </a:lnTo>
                  <a:lnTo>
                    <a:pt x="1101" y="1340"/>
                  </a:lnTo>
                  <a:lnTo>
                    <a:pt x="1101" y="1340"/>
                  </a:lnTo>
                  <a:lnTo>
                    <a:pt x="1103" y="1340"/>
                  </a:lnTo>
                  <a:lnTo>
                    <a:pt x="1103" y="1342"/>
                  </a:lnTo>
                  <a:lnTo>
                    <a:pt x="1103" y="1349"/>
                  </a:lnTo>
                  <a:lnTo>
                    <a:pt x="1103" y="1349"/>
                  </a:lnTo>
                  <a:lnTo>
                    <a:pt x="1103" y="1352"/>
                  </a:lnTo>
                  <a:lnTo>
                    <a:pt x="1106" y="1352"/>
                  </a:lnTo>
                  <a:lnTo>
                    <a:pt x="1106" y="1352"/>
                  </a:lnTo>
                  <a:lnTo>
                    <a:pt x="1106" y="1352"/>
                  </a:lnTo>
                  <a:lnTo>
                    <a:pt x="1106" y="1352"/>
                  </a:lnTo>
                  <a:lnTo>
                    <a:pt x="1106" y="1352"/>
                  </a:lnTo>
                  <a:lnTo>
                    <a:pt x="1106" y="1352"/>
                  </a:lnTo>
                  <a:lnTo>
                    <a:pt x="1106" y="1352"/>
                  </a:lnTo>
                  <a:lnTo>
                    <a:pt x="1108" y="1352"/>
                  </a:lnTo>
                  <a:lnTo>
                    <a:pt x="1108" y="1352"/>
                  </a:lnTo>
                  <a:lnTo>
                    <a:pt x="1110" y="1352"/>
                  </a:lnTo>
                  <a:lnTo>
                    <a:pt x="1110" y="1352"/>
                  </a:lnTo>
                  <a:lnTo>
                    <a:pt x="1113" y="1354"/>
                  </a:lnTo>
                  <a:lnTo>
                    <a:pt x="1113" y="1354"/>
                  </a:lnTo>
                  <a:lnTo>
                    <a:pt x="1113" y="1352"/>
                  </a:lnTo>
                  <a:lnTo>
                    <a:pt x="1115" y="1349"/>
                  </a:lnTo>
                  <a:lnTo>
                    <a:pt x="1115" y="1349"/>
                  </a:lnTo>
                  <a:lnTo>
                    <a:pt x="1115" y="1349"/>
                  </a:lnTo>
                  <a:lnTo>
                    <a:pt x="1115" y="1347"/>
                  </a:lnTo>
                  <a:lnTo>
                    <a:pt x="1115" y="1345"/>
                  </a:lnTo>
                  <a:lnTo>
                    <a:pt x="1115" y="1345"/>
                  </a:lnTo>
                  <a:lnTo>
                    <a:pt x="1115" y="1345"/>
                  </a:lnTo>
                  <a:lnTo>
                    <a:pt x="1115" y="1345"/>
                  </a:lnTo>
                  <a:lnTo>
                    <a:pt x="1115" y="1342"/>
                  </a:lnTo>
                  <a:lnTo>
                    <a:pt x="1115" y="1342"/>
                  </a:lnTo>
                  <a:lnTo>
                    <a:pt x="1115" y="1342"/>
                  </a:lnTo>
                  <a:lnTo>
                    <a:pt x="1115" y="1342"/>
                  </a:lnTo>
                  <a:lnTo>
                    <a:pt x="1115" y="1340"/>
                  </a:lnTo>
                  <a:lnTo>
                    <a:pt x="1115" y="1340"/>
                  </a:lnTo>
                  <a:lnTo>
                    <a:pt x="1115" y="1337"/>
                  </a:lnTo>
                  <a:lnTo>
                    <a:pt x="1115" y="1337"/>
                  </a:lnTo>
                  <a:lnTo>
                    <a:pt x="1115" y="1335"/>
                  </a:lnTo>
                  <a:lnTo>
                    <a:pt x="1113" y="1333"/>
                  </a:lnTo>
                  <a:lnTo>
                    <a:pt x="1113" y="1333"/>
                  </a:lnTo>
                  <a:lnTo>
                    <a:pt x="1113" y="1330"/>
                  </a:lnTo>
                  <a:lnTo>
                    <a:pt x="1113" y="1330"/>
                  </a:lnTo>
                  <a:lnTo>
                    <a:pt x="1110" y="1328"/>
                  </a:lnTo>
                  <a:lnTo>
                    <a:pt x="1110" y="1328"/>
                  </a:lnTo>
                  <a:lnTo>
                    <a:pt x="1110" y="1326"/>
                  </a:lnTo>
                  <a:lnTo>
                    <a:pt x="1108" y="1323"/>
                  </a:lnTo>
                  <a:lnTo>
                    <a:pt x="1108" y="1323"/>
                  </a:lnTo>
                  <a:lnTo>
                    <a:pt x="1108" y="1321"/>
                  </a:lnTo>
                  <a:lnTo>
                    <a:pt x="1106" y="1321"/>
                  </a:lnTo>
                  <a:lnTo>
                    <a:pt x="1106" y="1318"/>
                  </a:lnTo>
                  <a:lnTo>
                    <a:pt x="1106" y="1316"/>
                  </a:lnTo>
                  <a:lnTo>
                    <a:pt x="1106" y="1314"/>
                  </a:lnTo>
                  <a:lnTo>
                    <a:pt x="1106" y="1314"/>
                  </a:lnTo>
                  <a:lnTo>
                    <a:pt x="1106" y="1311"/>
                  </a:lnTo>
                  <a:lnTo>
                    <a:pt x="1103" y="1307"/>
                  </a:lnTo>
                  <a:lnTo>
                    <a:pt x="1101" y="1304"/>
                  </a:lnTo>
                  <a:lnTo>
                    <a:pt x="1101" y="1302"/>
                  </a:lnTo>
                  <a:lnTo>
                    <a:pt x="1091" y="1292"/>
                  </a:lnTo>
                  <a:lnTo>
                    <a:pt x="1082" y="1288"/>
                  </a:lnTo>
                  <a:lnTo>
                    <a:pt x="1080" y="1285"/>
                  </a:lnTo>
                  <a:lnTo>
                    <a:pt x="1080" y="1285"/>
                  </a:lnTo>
                  <a:lnTo>
                    <a:pt x="1072" y="1281"/>
                  </a:lnTo>
                  <a:lnTo>
                    <a:pt x="1068" y="1276"/>
                  </a:lnTo>
                  <a:lnTo>
                    <a:pt x="1068" y="1276"/>
                  </a:lnTo>
                  <a:lnTo>
                    <a:pt x="1065" y="1273"/>
                  </a:lnTo>
                  <a:lnTo>
                    <a:pt x="1065" y="1273"/>
                  </a:lnTo>
                  <a:lnTo>
                    <a:pt x="1065" y="1273"/>
                  </a:lnTo>
                  <a:lnTo>
                    <a:pt x="1065" y="1271"/>
                  </a:lnTo>
                  <a:lnTo>
                    <a:pt x="1063" y="1271"/>
                  </a:lnTo>
                  <a:lnTo>
                    <a:pt x="1063" y="1271"/>
                  </a:lnTo>
                  <a:lnTo>
                    <a:pt x="1063" y="1269"/>
                  </a:lnTo>
                  <a:lnTo>
                    <a:pt x="1063" y="1269"/>
                  </a:lnTo>
                  <a:lnTo>
                    <a:pt x="1061" y="1266"/>
                  </a:lnTo>
                  <a:lnTo>
                    <a:pt x="1054" y="1266"/>
                  </a:lnTo>
                  <a:lnTo>
                    <a:pt x="1051" y="1269"/>
                  </a:lnTo>
                  <a:lnTo>
                    <a:pt x="1051" y="1269"/>
                  </a:lnTo>
                  <a:lnTo>
                    <a:pt x="1051" y="1269"/>
                  </a:lnTo>
                  <a:lnTo>
                    <a:pt x="1049" y="1271"/>
                  </a:lnTo>
                  <a:lnTo>
                    <a:pt x="1049" y="1273"/>
                  </a:lnTo>
                  <a:lnTo>
                    <a:pt x="1049" y="1273"/>
                  </a:lnTo>
                  <a:lnTo>
                    <a:pt x="1049" y="1276"/>
                  </a:lnTo>
                  <a:lnTo>
                    <a:pt x="1049" y="1276"/>
                  </a:lnTo>
                  <a:lnTo>
                    <a:pt x="1049" y="1278"/>
                  </a:lnTo>
                  <a:lnTo>
                    <a:pt x="1049" y="1278"/>
                  </a:lnTo>
                  <a:lnTo>
                    <a:pt x="1046" y="1283"/>
                  </a:lnTo>
                  <a:lnTo>
                    <a:pt x="1042" y="1288"/>
                  </a:lnTo>
                  <a:lnTo>
                    <a:pt x="1042" y="1290"/>
                  </a:lnTo>
                  <a:lnTo>
                    <a:pt x="1042" y="1292"/>
                  </a:lnTo>
                  <a:lnTo>
                    <a:pt x="1042" y="1295"/>
                  </a:lnTo>
                  <a:lnTo>
                    <a:pt x="1042" y="1297"/>
                  </a:lnTo>
                  <a:lnTo>
                    <a:pt x="1042" y="1297"/>
                  </a:lnTo>
                  <a:lnTo>
                    <a:pt x="1042" y="1300"/>
                  </a:lnTo>
                  <a:lnTo>
                    <a:pt x="1042" y="1302"/>
                  </a:lnTo>
                  <a:lnTo>
                    <a:pt x="1044" y="1304"/>
                  </a:lnTo>
                  <a:lnTo>
                    <a:pt x="1044" y="1307"/>
                  </a:lnTo>
                  <a:lnTo>
                    <a:pt x="1044" y="1307"/>
                  </a:lnTo>
                  <a:lnTo>
                    <a:pt x="1044" y="1307"/>
                  </a:lnTo>
                  <a:lnTo>
                    <a:pt x="1044" y="1307"/>
                  </a:lnTo>
                  <a:lnTo>
                    <a:pt x="1044" y="1307"/>
                  </a:lnTo>
                  <a:lnTo>
                    <a:pt x="1044" y="1309"/>
                  </a:lnTo>
                  <a:lnTo>
                    <a:pt x="1044" y="1309"/>
                  </a:lnTo>
                  <a:lnTo>
                    <a:pt x="1044" y="1311"/>
                  </a:lnTo>
                  <a:lnTo>
                    <a:pt x="1044" y="1311"/>
                  </a:lnTo>
                  <a:lnTo>
                    <a:pt x="1044" y="1311"/>
                  </a:lnTo>
                  <a:lnTo>
                    <a:pt x="1044" y="1311"/>
                  </a:lnTo>
                  <a:lnTo>
                    <a:pt x="1046" y="1314"/>
                  </a:lnTo>
                  <a:lnTo>
                    <a:pt x="1046" y="1314"/>
                  </a:lnTo>
                  <a:lnTo>
                    <a:pt x="1046" y="1316"/>
                  </a:lnTo>
                  <a:lnTo>
                    <a:pt x="1046" y="1316"/>
                  </a:lnTo>
                  <a:lnTo>
                    <a:pt x="1046" y="1318"/>
                  </a:lnTo>
                  <a:lnTo>
                    <a:pt x="1046" y="1321"/>
                  </a:lnTo>
                  <a:lnTo>
                    <a:pt x="1046" y="1321"/>
                  </a:lnTo>
                  <a:lnTo>
                    <a:pt x="1046" y="1323"/>
                  </a:lnTo>
                  <a:lnTo>
                    <a:pt x="1046" y="1323"/>
                  </a:lnTo>
                  <a:lnTo>
                    <a:pt x="1046" y="1323"/>
                  </a:lnTo>
                  <a:lnTo>
                    <a:pt x="1046" y="1323"/>
                  </a:lnTo>
                  <a:lnTo>
                    <a:pt x="1046" y="1326"/>
                  </a:lnTo>
                  <a:lnTo>
                    <a:pt x="1046" y="1326"/>
                  </a:lnTo>
                  <a:lnTo>
                    <a:pt x="1044" y="1326"/>
                  </a:lnTo>
                  <a:lnTo>
                    <a:pt x="1046" y="1323"/>
                  </a:lnTo>
                  <a:lnTo>
                    <a:pt x="1044" y="1321"/>
                  </a:lnTo>
                  <a:lnTo>
                    <a:pt x="1044" y="1318"/>
                  </a:lnTo>
                  <a:lnTo>
                    <a:pt x="1044" y="1318"/>
                  </a:lnTo>
                  <a:lnTo>
                    <a:pt x="1042" y="1318"/>
                  </a:lnTo>
                  <a:lnTo>
                    <a:pt x="1042" y="1318"/>
                  </a:lnTo>
                  <a:lnTo>
                    <a:pt x="1042" y="1321"/>
                  </a:lnTo>
                  <a:lnTo>
                    <a:pt x="1042" y="1321"/>
                  </a:lnTo>
                  <a:lnTo>
                    <a:pt x="1039" y="1323"/>
                  </a:lnTo>
                  <a:lnTo>
                    <a:pt x="1042" y="1326"/>
                  </a:lnTo>
                  <a:lnTo>
                    <a:pt x="1039" y="1326"/>
                  </a:lnTo>
                  <a:lnTo>
                    <a:pt x="1039" y="1326"/>
                  </a:lnTo>
                  <a:lnTo>
                    <a:pt x="1039" y="1328"/>
                  </a:lnTo>
                  <a:lnTo>
                    <a:pt x="1039" y="1328"/>
                  </a:lnTo>
                  <a:lnTo>
                    <a:pt x="1039" y="1330"/>
                  </a:lnTo>
                  <a:lnTo>
                    <a:pt x="1042" y="1333"/>
                  </a:lnTo>
                  <a:lnTo>
                    <a:pt x="1042" y="1333"/>
                  </a:lnTo>
                  <a:lnTo>
                    <a:pt x="1044" y="1333"/>
                  </a:lnTo>
                  <a:lnTo>
                    <a:pt x="1044" y="1333"/>
                  </a:lnTo>
                  <a:lnTo>
                    <a:pt x="1044" y="1335"/>
                  </a:lnTo>
                  <a:lnTo>
                    <a:pt x="1044" y="1335"/>
                  </a:lnTo>
                  <a:lnTo>
                    <a:pt x="1044" y="1337"/>
                  </a:lnTo>
                  <a:lnTo>
                    <a:pt x="1044" y="1337"/>
                  </a:lnTo>
                  <a:lnTo>
                    <a:pt x="1044" y="1337"/>
                  </a:lnTo>
                  <a:lnTo>
                    <a:pt x="1044" y="1340"/>
                  </a:lnTo>
                  <a:lnTo>
                    <a:pt x="1044" y="1340"/>
                  </a:lnTo>
                  <a:lnTo>
                    <a:pt x="1042" y="1340"/>
                  </a:lnTo>
                  <a:lnTo>
                    <a:pt x="1042" y="1340"/>
                  </a:lnTo>
                  <a:lnTo>
                    <a:pt x="1042" y="1340"/>
                  </a:lnTo>
                  <a:lnTo>
                    <a:pt x="1044" y="1340"/>
                  </a:lnTo>
                  <a:lnTo>
                    <a:pt x="1042" y="1342"/>
                  </a:lnTo>
                  <a:lnTo>
                    <a:pt x="1042" y="1342"/>
                  </a:lnTo>
                  <a:lnTo>
                    <a:pt x="1039" y="1345"/>
                  </a:lnTo>
                  <a:lnTo>
                    <a:pt x="1042" y="1345"/>
                  </a:lnTo>
                  <a:lnTo>
                    <a:pt x="1039" y="1345"/>
                  </a:lnTo>
                  <a:lnTo>
                    <a:pt x="1042" y="1345"/>
                  </a:lnTo>
                  <a:lnTo>
                    <a:pt x="1042" y="1347"/>
                  </a:lnTo>
                  <a:lnTo>
                    <a:pt x="1042" y="1347"/>
                  </a:lnTo>
                  <a:lnTo>
                    <a:pt x="1042" y="1349"/>
                  </a:lnTo>
                  <a:lnTo>
                    <a:pt x="1042" y="1349"/>
                  </a:lnTo>
                  <a:lnTo>
                    <a:pt x="1039" y="1349"/>
                  </a:lnTo>
                  <a:lnTo>
                    <a:pt x="1039" y="1352"/>
                  </a:lnTo>
                  <a:lnTo>
                    <a:pt x="1039" y="1352"/>
                  </a:lnTo>
                  <a:lnTo>
                    <a:pt x="1037" y="1354"/>
                  </a:lnTo>
                  <a:lnTo>
                    <a:pt x="1037" y="1354"/>
                  </a:lnTo>
                  <a:lnTo>
                    <a:pt x="1037" y="1356"/>
                  </a:lnTo>
                  <a:lnTo>
                    <a:pt x="1037" y="1356"/>
                  </a:lnTo>
                  <a:lnTo>
                    <a:pt x="1037" y="1356"/>
                  </a:lnTo>
                  <a:lnTo>
                    <a:pt x="1037" y="1356"/>
                  </a:lnTo>
                  <a:lnTo>
                    <a:pt x="1037" y="1359"/>
                  </a:lnTo>
                  <a:lnTo>
                    <a:pt x="1039" y="1359"/>
                  </a:lnTo>
                  <a:lnTo>
                    <a:pt x="1039" y="1359"/>
                  </a:lnTo>
                  <a:lnTo>
                    <a:pt x="1037" y="1361"/>
                  </a:lnTo>
                  <a:lnTo>
                    <a:pt x="1037" y="1361"/>
                  </a:lnTo>
                  <a:lnTo>
                    <a:pt x="1035" y="1363"/>
                  </a:lnTo>
                  <a:lnTo>
                    <a:pt x="1035" y="1361"/>
                  </a:lnTo>
                  <a:lnTo>
                    <a:pt x="1035" y="1361"/>
                  </a:lnTo>
                  <a:lnTo>
                    <a:pt x="1032" y="1359"/>
                  </a:lnTo>
                  <a:lnTo>
                    <a:pt x="1032" y="1359"/>
                  </a:lnTo>
                  <a:lnTo>
                    <a:pt x="1032" y="1356"/>
                  </a:lnTo>
                  <a:lnTo>
                    <a:pt x="1032" y="1356"/>
                  </a:lnTo>
                  <a:lnTo>
                    <a:pt x="1032" y="1354"/>
                  </a:lnTo>
                  <a:lnTo>
                    <a:pt x="1032" y="1354"/>
                  </a:lnTo>
                  <a:lnTo>
                    <a:pt x="1032" y="1354"/>
                  </a:lnTo>
                  <a:lnTo>
                    <a:pt x="1032" y="1354"/>
                  </a:lnTo>
                  <a:lnTo>
                    <a:pt x="1032" y="1354"/>
                  </a:lnTo>
                  <a:lnTo>
                    <a:pt x="1030" y="1352"/>
                  </a:lnTo>
                  <a:lnTo>
                    <a:pt x="1027" y="1354"/>
                  </a:lnTo>
                  <a:lnTo>
                    <a:pt x="1025" y="1354"/>
                  </a:lnTo>
                  <a:lnTo>
                    <a:pt x="1030" y="1352"/>
                  </a:lnTo>
                  <a:lnTo>
                    <a:pt x="1030" y="1352"/>
                  </a:lnTo>
                  <a:lnTo>
                    <a:pt x="1030" y="1349"/>
                  </a:lnTo>
                  <a:lnTo>
                    <a:pt x="1023" y="1347"/>
                  </a:lnTo>
                  <a:lnTo>
                    <a:pt x="1020" y="1347"/>
                  </a:lnTo>
                  <a:lnTo>
                    <a:pt x="1020" y="1347"/>
                  </a:lnTo>
                  <a:lnTo>
                    <a:pt x="1020" y="1345"/>
                  </a:lnTo>
                  <a:lnTo>
                    <a:pt x="1020" y="1345"/>
                  </a:lnTo>
                  <a:lnTo>
                    <a:pt x="1020" y="1345"/>
                  </a:lnTo>
                  <a:lnTo>
                    <a:pt x="1020" y="1345"/>
                  </a:lnTo>
                  <a:lnTo>
                    <a:pt x="1023" y="1342"/>
                  </a:lnTo>
                  <a:lnTo>
                    <a:pt x="1023" y="1342"/>
                  </a:lnTo>
                  <a:lnTo>
                    <a:pt x="1023" y="1337"/>
                  </a:lnTo>
                  <a:lnTo>
                    <a:pt x="1023" y="1337"/>
                  </a:lnTo>
                  <a:lnTo>
                    <a:pt x="1023" y="1337"/>
                  </a:lnTo>
                  <a:lnTo>
                    <a:pt x="1023" y="1337"/>
                  </a:lnTo>
                  <a:lnTo>
                    <a:pt x="1023" y="1335"/>
                  </a:lnTo>
                  <a:lnTo>
                    <a:pt x="1020" y="1335"/>
                  </a:lnTo>
                  <a:lnTo>
                    <a:pt x="1020" y="1335"/>
                  </a:lnTo>
                  <a:lnTo>
                    <a:pt x="1020" y="1335"/>
                  </a:lnTo>
                  <a:lnTo>
                    <a:pt x="1020" y="1335"/>
                  </a:lnTo>
                  <a:lnTo>
                    <a:pt x="1020" y="1333"/>
                  </a:lnTo>
                  <a:lnTo>
                    <a:pt x="1020" y="1333"/>
                  </a:lnTo>
                  <a:lnTo>
                    <a:pt x="1020" y="1333"/>
                  </a:lnTo>
                  <a:lnTo>
                    <a:pt x="1023" y="1333"/>
                  </a:lnTo>
                  <a:lnTo>
                    <a:pt x="1020" y="1330"/>
                  </a:lnTo>
                  <a:lnTo>
                    <a:pt x="1020" y="1330"/>
                  </a:lnTo>
                  <a:lnTo>
                    <a:pt x="1020" y="1330"/>
                  </a:lnTo>
                  <a:lnTo>
                    <a:pt x="1018" y="1330"/>
                  </a:lnTo>
                  <a:lnTo>
                    <a:pt x="1020" y="1328"/>
                  </a:lnTo>
                  <a:lnTo>
                    <a:pt x="1020" y="1328"/>
                  </a:lnTo>
                  <a:lnTo>
                    <a:pt x="1020" y="1328"/>
                  </a:lnTo>
                  <a:lnTo>
                    <a:pt x="1020" y="1326"/>
                  </a:lnTo>
                  <a:lnTo>
                    <a:pt x="1020" y="1326"/>
                  </a:lnTo>
                  <a:lnTo>
                    <a:pt x="1020" y="1323"/>
                  </a:lnTo>
                  <a:lnTo>
                    <a:pt x="1020" y="1323"/>
                  </a:lnTo>
                  <a:lnTo>
                    <a:pt x="1020" y="1321"/>
                  </a:lnTo>
                  <a:lnTo>
                    <a:pt x="1020" y="1321"/>
                  </a:lnTo>
                  <a:lnTo>
                    <a:pt x="1018" y="1321"/>
                  </a:lnTo>
                  <a:lnTo>
                    <a:pt x="1018" y="1321"/>
                  </a:lnTo>
                  <a:lnTo>
                    <a:pt x="1018" y="1318"/>
                  </a:lnTo>
                  <a:lnTo>
                    <a:pt x="1018" y="1318"/>
                  </a:lnTo>
                  <a:lnTo>
                    <a:pt x="1018" y="1316"/>
                  </a:lnTo>
                  <a:lnTo>
                    <a:pt x="1018" y="1316"/>
                  </a:lnTo>
                  <a:lnTo>
                    <a:pt x="1018" y="1316"/>
                  </a:lnTo>
                  <a:lnTo>
                    <a:pt x="1018" y="1316"/>
                  </a:lnTo>
                  <a:lnTo>
                    <a:pt x="1020" y="1316"/>
                  </a:lnTo>
                  <a:lnTo>
                    <a:pt x="1020" y="1316"/>
                  </a:lnTo>
                  <a:lnTo>
                    <a:pt x="1020" y="1314"/>
                  </a:lnTo>
                  <a:lnTo>
                    <a:pt x="1020" y="1314"/>
                  </a:lnTo>
                  <a:lnTo>
                    <a:pt x="1020" y="1314"/>
                  </a:lnTo>
                  <a:lnTo>
                    <a:pt x="1020" y="1314"/>
                  </a:lnTo>
                  <a:lnTo>
                    <a:pt x="1020" y="1314"/>
                  </a:lnTo>
                  <a:lnTo>
                    <a:pt x="1020" y="1311"/>
                  </a:lnTo>
                  <a:lnTo>
                    <a:pt x="1020" y="1311"/>
                  </a:lnTo>
                  <a:lnTo>
                    <a:pt x="1020" y="1311"/>
                  </a:lnTo>
                  <a:lnTo>
                    <a:pt x="1020" y="1311"/>
                  </a:lnTo>
                  <a:lnTo>
                    <a:pt x="1018" y="1311"/>
                  </a:lnTo>
                  <a:lnTo>
                    <a:pt x="1016" y="1314"/>
                  </a:lnTo>
                  <a:lnTo>
                    <a:pt x="1016" y="1314"/>
                  </a:lnTo>
                  <a:lnTo>
                    <a:pt x="1016" y="1311"/>
                  </a:lnTo>
                  <a:lnTo>
                    <a:pt x="1016" y="1311"/>
                  </a:lnTo>
                  <a:lnTo>
                    <a:pt x="1018" y="1311"/>
                  </a:lnTo>
                  <a:lnTo>
                    <a:pt x="1018" y="1309"/>
                  </a:lnTo>
                  <a:lnTo>
                    <a:pt x="1020" y="1309"/>
                  </a:lnTo>
                  <a:lnTo>
                    <a:pt x="1020" y="1309"/>
                  </a:lnTo>
                  <a:lnTo>
                    <a:pt x="1020" y="1309"/>
                  </a:lnTo>
                  <a:lnTo>
                    <a:pt x="1020" y="1309"/>
                  </a:lnTo>
                  <a:lnTo>
                    <a:pt x="1018" y="1309"/>
                  </a:lnTo>
                  <a:lnTo>
                    <a:pt x="1018" y="1309"/>
                  </a:lnTo>
                  <a:lnTo>
                    <a:pt x="1020" y="1307"/>
                  </a:lnTo>
                  <a:lnTo>
                    <a:pt x="1020" y="1307"/>
                  </a:lnTo>
                  <a:lnTo>
                    <a:pt x="1018" y="1307"/>
                  </a:lnTo>
                  <a:lnTo>
                    <a:pt x="1016" y="1304"/>
                  </a:lnTo>
                  <a:lnTo>
                    <a:pt x="1013" y="1304"/>
                  </a:lnTo>
                  <a:lnTo>
                    <a:pt x="1013" y="1304"/>
                  </a:lnTo>
                  <a:lnTo>
                    <a:pt x="1013" y="1304"/>
                  </a:lnTo>
                  <a:lnTo>
                    <a:pt x="1013" y="1304"/>
                  </a:lnTo>
                  <a:lnTo>
                    <a:pt x="1013" y="1302"/>
                  </a:lnTo>
                  <a:lnTo>
                    <a:pt x="1013" y="1302"/>
                  </a:lnTo>
                  <a:lnTo>
                    <a:pt x="1013" y="1302"/>
                  </a:lnTo>
                  <a:lnTo>
                    <a:pt x="1013" y="1302"/>
                  </a:lnTo>
                  <a:lnTo>
                    <a:pt x="1013" y="1297"/>
                  </a:lnTo>
                  <a:lnTo>
                    <a:pt x="1011" y="1297"/>
                  </a:lnTo>
                  <a:lnTo>
                    <a:pt x="1011" y="1297"/>
                  </a:lnTo>
                  <a:lnTo>
                    <a:pt x="1009" y="1297"/>
                  </a:lnTo>
                  <a:lnTo>
                    <a:pt x="1009" y="1297"/>
                  </a:lnTo>
                  <a:lnTo>
                    <a:pt x="1009" y="1295"/>
                  </a:lnTo>
                  <a:lnTo>
                    <a:pt x="1009" y="1295"/>
                  </a:lnTo>
                  <a:lnTo>
                    <a:pt x="1009" y="1292"/>
                  </a:lnTo>
                  <a:lnTo>
                    <a:pt x="1009" y="1290"/>
                  </a:lnTo>
                  <a:lnTo>
                    <a:pt x="1009" y="1290"/>
                  </a:lnTo>
                  <a:lnTo>
                    <a:pt x="1006" y="1288"/>
                  </a:lnTo>
                  <a:lnTo>
                    <a:pt x="1006" y="1288"/>
                  </a:lnTo>
                  <a:lnTo>
                    <a:pt x="1006" y="1288"/>
                  </a:lnTo>
                  <a:lnTo>
                    <a:pt x="1004" y="1285"/>
                  </a:lnTo>
                  <a:lnTo>
                    <a:pt x="1004" y="1285"/>
                  </a:lnTo>
                  <a:lnTo>
                    <a:pt x="1001" y="1285"/>
                  </a:lnTo>
                  <a:lnTo>
                    <a:pt x="994" y="1278"/>
                  </a:lnTo>
                  <a:lnTo>
                    <a:pt x="992" y="1278"/>
                  </a:lnTo>
                  <a:lnTo>
                    <a:pt x="992" y="1278"/>
                  </a:lnTo>
                  <a:lnTo>
                    <a:pt x="992" y="1276"/>
                  </a:lnTo>
                  <a:lnTo>
                    <a:pt x="990" y="1276"/>
                  </a:lnTo>
                  <a:lnTo>
                    <a:pt x="990" y="1276"/>
                  </a:lnTo>
                  <a:lnTo>
                    <a:pt x="987" y="1273"/>
                  </a:lnTo>
                  <a:lnTo>
                    <a:pt x="983" y="1271"/>
                  </a:lnTo>
                  <a:lnTo>
                    <a:pt x="980" y="1269"/>
                  </a:lnTo>
                  <a:lnTo>
                    <a:pt x="980" y="1269"/>
                  </a:lnTo>
                  <a:lnTo>
                    <a:pt x="987" y="1273"/>
                  </a:lnTo>
                  <a:lnTo>
                    <a:pt x="990" y="1273"/>
                  </a:lnTo>
                  <a:lnTo>
                    <a:pt x="990" y="1273"/>
                  </a:lnTo>
                  <a:lnTo>
                    <a:pt x="992" y="1271"/>
                  </a:lnTo>
                  <a:lnTo>
                    <a:pt x="994" y="1269"/>
                  </a:lnTo>
                  <a:lnTo>
                    <a:pt x="994" y="1266"/>
                  </a:lnTo>
                  <a:lnTo>
                    <a:pt x="997" y="1266"/>
                  </a:lnTo>
                  <a:lnTo>
                    <a:pt x="997" y="1266"/>
                  </a:lnTo>
                  <a:lnTo>
                    <a:pt x="994" y="1269"/>
                  </a:lnTo>
                  <a:lnTo>
                    <a:pt x="994" y="1269"/>
                  </a:lnTo>
                  <a:lnTo>
                    <a:pt x="994" y="1269"/>
                  </a:lnTo>
                  <a:lnTo>
                    <a:pt x="994" y="1271"/>
                  </a:lnTo>
                  <a:lnTo>
                    <a:pt x="994" y="1271"/>
                  </a:lnTo>
                  <a:lnTo>
                    <a:pt x="994" y="1273"/>
                  </a:lnTo>
                  <a:lnTo>
                    <a:pt x="992" y="1273"/>
                  </a:lnTo>
                  <a:lnTo>
                    <a:pt x="992" y="1276"/>
                  </a:lnTo>
                  <a:lnTo>
                    <a:pt x="994" y="1276"/>
                  </a:lnTo>
                  <a:lnTo>
                    <a:pt x="997" y="1271"/>
                  </a:lnTo>
                  <a:lnTo>
                    <a:pt x="999" y="1271"/>
                  </a:lnTo>
                  <a:lnTo>
                    <a:pt x="999" y="1273"/>
                  </a:lnTo>
                  <a:lnTo>
                    <a:pt x="997" y="1273"/>
                  </a:lnTo>
                  <a:lnTo>
                    <a:pt x="997" y="1273"/>
                  </a:lnTo>
                  <a:lnTo>
                    <a:pt x="997" y="1273"/>
                  </a:lnTo>
                  <a:lnTo>
                    <a:pt x="997" y="1273"/>
                  </a:lnTo>
                  <a:lnTo>
                    <a:pt x="997" y="1273"/>
                  </a:lnTo>
                  <a:lnTo>
                    <a:pt x="997" y="1273"/>
                  </a:lnTo>
                  <a:lnTo>
                    <a:pt x="997" y="1273"/>
                  </a:lnTo>
                  <a:lnTo>
                    <a:pt x="997" y="1276"/>
                  </a:lnTo>
                  <a:lnTo>
                    <a:pt x="997" y="1276"/>
                  </a:lnTo>
                  <a:lnTo>
                    <a:pt x="997" y="1276"/>
                  </a:lnTo>
                  <a:lnTo>
                    <a:pt x="997" y="1276"/>
                  </a:lnTo>
                  <a:lnTo>
                    <a:pt x="997" y="1276"/>
                  </a:lnTo>
                  <a:lnTo>
                    <a:pt x="997" y="1276"/>
                  </a:lnTo>
                  <a:lnTo>
                    <a:pt x="999" y="1273"/>
                  </a:lnTo>
                  <a:lnTo>
                    <a:pt x="999" y="1273"/>
                  </a:lnTo>
                  <a:lnTo>
                    <a:pt x="999" y="1273"/>
                  </a:lnTo>
                  <a:lnTo>
                    <a:pt x="999" y="1276"/>
                  </a:lnTo>
                  <a:lnTo>
                    <a:pt x="999" y="1276"/>
                  </a:lnTo>
                  <a:lnTo>
                    <a:pt x="1001" y="1276"/>
                  </a:lnTo>
                  <a:lnTo>
                    <a:pt x="1001" y="1273"/>
                  </a:lnTo>
                  <a:lnTo>
                    <a:pt x="1001" y="1273"/>
                  </a:lnTo>
                  <a:lnTo>
                    <a:pt x="1001" y="1273"/>
                  </a:lnTo>
                  <a:lnTo>
                    <a:pt x="1001" y="1271"/>
                  </a:lnTo>
                  <a:lnTo>
                    <a:pt x="1001" y="1271"/>
                  </a:lnTo>
                  <a:lnTo>
                    <a:pt x="1001" y="1271"/>
                  </a:lnTo>
                  <a:lnTo>
                    <a:pt x="1001" y="1271"/>
                  </a:lnTo>
                  <a:lnTo>
                    <a:pt x="1001" y="1269"/>
                  </a:lnTo>
                  <a:lnTo>
                    <a:pt x="1001" y="1269"/>
                  </a:lnTo>
                  <a:lnTo>
                    <a:pt x="1001" y="1266"/>
                  </a:lnTo>
                  <a:lnTo>
                    <a:pt x="1001" y="1266"/>
                  </a:lnTo>
                  <a:lnTo>
                    <a:pt x="1001" y="1266"/>
                  </a:lnTo>
                  <a:lnTo>
                    <a:pt x="1001" y="1266"/>
                  </a:lnTo>
                  <a:lnTo>
                    <a:pt x="1004" y="1264"/>
                  </a:lnTo>
                  <a:lnTo>
                    <a:pt x="1004" y="1262"/>
                  </a:lnTo>
                  <a:lnTo>
                    <a:pt x="1004" y="1262"/>
                  </a:lnTo>
                  <a:lnTo>
                    <a:pt x="1006" y="1262"/>
                  </a:lnTo>
                  <a:lnTo>
                    <a:pt x="1006" y="1262"/>
                  </a:lnTo>
                  <a:lnTo>
                    <a:pt x="1006" y="1262"/>
                  </a:lnTo>
                  <a:lnTo>
                    <a:pt x="1006" y="1259"/>
                  </a:lnTo>
                  <a:lnTo>
                    <a:pt x="1006" y="1259"/>
                  </a:lnTo>
                  <a:lnTo>
                    <a:pt x="1006" y="1259"/>
                  </a:lnTo>
                  <a:lnTo>
                    <a:pt x="1006" y="1259"/>
                  </a:lnTo>
                  <a:lnTo>
                    <a:pt x="1006" y="1259"/>
                  </a:lnTo>
                  <a:lnTo>
                    <a:pt x="1004" y="1259"/>
                  </a:lnTo>
                  <a:lnTo>
                    <a:pt x="1004" y="1257"/>
                  </a:lnTo>
                  <a:lnTo>
                    <a:pt x="1004" y="1257"/>
                  </a:lnTo>
                  <a:lnTo>
                    <a:pt x="1004" y="1257"/>
                  </a:lnTo>
                  <a:lnTo>
                    <a:pt x="1004" y="1257"/>
                  </a:lnTo>
                  <a:lnTo>
                    <a:pt x="1006" y="1257"/>
                  </a:lnTo>
                  <a:lnTo>
                    <a:pt x="1006" y="1257"/>
                  </a:lnTo>
                  <a:lnTo>
                    <a:pt x="1006" y="1257"/>
                  </a:lnTo>
                  <a:lnTo>
                    <a:pt x="1006" y="1259"/>
                  </a:lnTo>
                  <a:lnTo>
                    <a:pt x="1006" y="1257"/>
                  </a:lnTo>
                  <a:lnTo>
                    <a:pt x="1006" y="1257"/>
                  </a:lnTo>
                  <a:lnTo>
                    <a:pt x="1006" y="1259"/>
                  </a:lnTo>
                  <a:lnTo>
                    <a:pt x="1006" y="1259"/>
                  </a:lnTo>
                  <a:lnTo>
                    <a:pt x="1006" y="1259"/>
                  </a:lnTo>
                  <a:lnTo>
                    <a:pt x="1009" y="1259"/>
                  </a:lnTo>
                  <a:lnTo>
                    <a:pt x="1009" y="1259"/>
                  </a:lnTo>
                  <a:lnTo>
                    <a:pt x="1009" y="1259"/>
                  </a:lnTo>
                  <a:lnTo>
                    <a:pt x="1011" y="1257"/>
                  </a:lnTo>
                  <a:lnTo>
                    <a:pt x="1011" y="1257"/>
                  </a:lnTo>
                  <a:lnTo>
                    <a:pt x="1016" y="1257"/>
                  </a:lnTo>
                  <a:lnTo>
                    <a:pt x="1016" y="1257"/>
                  </a:lnTo>
                  <a:lnTo>
                    <a:pt x="1016" y="1257"/>
                  </a:lnTo>
                  <a:lnTo>
                    <a:pt x="1016" y="1257"/>
                  </a:lnTo>
                  <a:lnTo>
                    <a:pt x="1013" y="1257"/>
                  </a:lnTo>
                  <a:lnTo>
                    <a:pt x="1013" y="1257"/>
                  </a:lnTo>
                  <a:lnTo>
                    <a:pt x="1013" y="1257"/>
                  </a:lnTo>
                  <a:lnTo>
                    <a:pt x="1013" y="1257"/>
                  </a:lnTo>
                  <a:lnTo>
                    <a:pt x="1013" y="1255"/>
                  </a:lnTo>
                  <a:lnTo>
                    <a:pt x="1013" y="1255"/>
                  </a:lnTo>
                  <a:lnTo>
                    <a:pt x="1013" y="1255"/>
                  </a:lnTo>
                  <a:lnTo>
                    <a:pt x="1013" y="1255"/>
                  </a:lnTo>
                  <a:lnTo>
                    <a:pt x="1013" y="1255"/>
                  </a:lnTo>
                  <a:lnTo>
                    <a:pt x="1011" y="1255"/>
                  </a:lnTo>
                  <a:lnTo>
                    <a:pt x="1011" y="1255"/>
                  </a:lnTo>
                  <a:lnTo>
                    <a:pt x="1011" y="1252"/>
                  </a:lnTo>
                  <a:lnTo>
                    <a:pt x="1011" y="1252"/>
                  </a:lnTo>
                  <a:lnTo>
                    <a:pt x="1009" y="1252"/>
                  </a:lnTo>
                  <a:lnTo>
                    <a:pt x="1004" y="1250"/>
                  </a:lnTo>
                  <a:lnTo>
                    <a:pt x="1001" y="1250"/>
                  </a:lnTo>
                  <a:lnTo>
                    <a:pt x="1001" y="1250"/>
                  </a:lnTo>
                  <a:lnTo>
                    <a:pt x="1001" y="1252"/>
                  </a:lnTo>
                  <a:lnTo>
                    <a:pt x="1001" y="1255"/>
                  </a:lnTo>
                  <a:lnTo>
                    <a:pt x="997" y="1255"/>
                  </a:lnTo>
                  <a:lnTo>
                    <a:pt x="997" y="1255"/>
                  </a:lnTo>
                  <a:lnTo>
                    <a:pt x="997" y="1252"/>
                  </a:lnTo>
                  <a:lnTo>
                    <a:pt x="997" y="1252"/>
                  </a:lnTo>
                  <a:lnTo>
                    <a:pt x="997" y="1250"/>
                  </a:lnTo>
                  <a:lnTo>
                    <a:pt x="994" y="1252"/>
                  </a:lnTo>
                  <a:lnTo>
                    <a:pt x="992" y="1252"/>
                  </a:lnTo>
                  <a:lnTo>
                    <a:pt x="990" y="1255"/>
                  </a:lnTo>
                  <a:lnTo>
                    <a:pt x="990" y="1255"/>
                  </a:lnTo>
                  <a:lnTo>
                    <a:pt x="987" y="1252"/>
                  </a:lnTo>
                  <a:lnTo>
                    <a:pt x="987" y="1250"/>
                  </a:lnTo>
                  <a:lnTo>
                    <a:pt x="987" y="1250"/>
                  </a:lnTo>
                  <a:lnTo>
                    <a:pt x="985" y="1250"/>
                  </a:lnTo>
                  <a:lnTo>
                    <a:pt x="983" y="1252"/>
                  </a:lnTo>
                  <a:lnTo>
                    <a:pt x="983" y="1252"/>
                  </a:lnTo>
                  <a:lnTo>
                    <a:pt x="983" y="1255"/>
                  </a:lnTo>
                  <a:lnTo>
                    <a:pt x="983" y="1255"/>
                  </a:lnTo>
                  <a:lnTo>
                    <a:pt x="975" y="1255"/>
                  </a:lnTo>
                  <a:lnTo>
                    <a:pt x="975" y="1255"/>
                  </a:lnTo>
                  <a:lnTo>
                    <a:pt x="975" y="1255"/>
                  </a:lnTo>
                  <a:lnTo>
                    <a:pt x="975" y="1257"/>
                  </a:lnTo>
                  <a:lnTo>
                    <a:pt x="975" y="1255"/>
                  </a:lnTo>
                  <a:lnTo>
                    <a:pt x="975" y="1255"/>
                  </a:lnTo>
                  <a:lnTo>
                    <a:pt x="980" y="1252"/>
                  </a:lnTo>
                  <a:lnTo>
                    <a:pt x="983" y="1250"/>
                  </a:lnTo>
                  <a:lnTo>
                    <a:pt x="985" y="1245"/>
                  </a:lnTo>
                  <a:lnTo>
                    <a:pt x="985" y="1245"/>
                  </a:lnTo>
                  <a:lnTo>
                    <a:pt x="987" y="1245"/>
                  </a:lnTo>
                  <a:lnTo>
                    <a:pt x="987" y="1245"/>
                  </a:lnTo>
                  <a:lnTo>
                    <a:pt x="987" y="1243"/>
                  </a:lnTo>
                  <a:lnTo>
                    <a:pt x="987" y="1243"/>
                  </a:lnTo>
                  <a:lnTo>
                    <a:pt x="985" y="1243"/>
                  </a:lnTo>
                  <a:lnTo>
                    <a:pt x="985" y="1243"/>
                  </a:lnTo>
                  <a:lnTo>
                    <a:pt x="985" y="1243"/>
                  </a:lnTo>
                  <a:lnTo>
                    <a:pt x="983" y="1243"/>
                  </a:lnTo>
                  <a:lnTo>
                    <a:pt x="983" y="1243"/>
                  </a:lnTo>
                  <a:lnTo>
                    <a:pt x="983" y="1243"/>
                  </a:lnTo>
                  <a:lnTo>
                    <a:pt x="983" y="1243"/>
                  </a:lnTo>
                  <a:lnTo>
                    <a:pt x="980" y="1243"/>
                  </a:lnTo>
                  <a:lnTo>
                    <a:pt x="980" y="1243"/>
                  </a:lnTo>
                  <a:lnTo>
                    <a:pt x="980" y="1243"/>
                  </a:lnTo>
                  <a:lnTo>
                    <a:pt x="980" y="1243"/>
                  </a:lnTo>
                  <a:lnTo>
                    <a:pt x="978" y="1240"/>
                  </a:lnTo>
                  <a:lnTo>
                    <a:pt x="975" y="1243"/>
                  </a:lnTo>
                  <a:lnTo>
                    <a:pt x="975" y="1243"/>
                  </a:lnTo>
                  <a:lnTo>
                    <a:pt x="975" y="1243"/>
                  </a:lnTo>
                  <a:lnTo>
                    <a:pt x="975" y="1245"/>
                  </a:lnTo>
                  <a:lnTo>
                    <a:pt x="975" y="1245"/>
                  </a:lnTo>
                  <a:lnTo>
                    <a:pt x="973" y="1245"/>
                  </a:lnTo>
                  <a:lnTo>
                    <a:pt x="973" y="1245"/>
                  </a:lnTo>
                  <a:lnTo>
                    <a:pt x="973" y="1245"/>
                  </a:lnTo>
                  <a:lnTo>
                    <a:pt x="973" y="1247"/>
                  </a:lnTo>
                  <a:lnTo>
                    <a:pt x="973" y="1247"/>
                  </a:lnTo>
                  <a:lnTo>
                    <a:pt x="973" y="1247"/>
                  </a:lnTo>
                  <a:lnTo>
                    <a:pt x="973" y="1247"/>
                  </a:lnTo>
                  <a:lnTo>
                    <a:pt x="973" y="1250"/>
                  </a:lnTo>
                  <a:lnTo>
                    <a:pt x="973" y="1250"/>
                  </a:lnTo>
                  <a:lnTo>
                    <a:pt x="971" y="1252"/>
                  </a:lnTo>
                  <a:lnTo>
                    <a:pt x="971" y="1252"/>
                  </a:lnTo>
                  <a:lnTo>
                    <a:pt x="968" y="1252"/>
                  </a:lnTo>
                  <a:lnTo>
                    <a:pt x="968" y="1252"/>
                  </a:lnTo>
                  <a:lnTo>
                    <a:pt x="971" y="1255"/>
                  </a:lnTo>
                  <a:lnTo>
                    <a:pt x="968" y="1255"/>
                  </a:lnTo>
                  <a:lnTo>
                    <a:pt x="968" y="1255"/>
                  </a:lnTo>
                  <a:lnTo>
                    <a:pt x="966" y="1257"/>
                  </a:lnTo>
                  <a:lnTo>
                    <a:pt x="968" y="1259"/>
                  </a:lnTo>
                  <a:lnTo>
                    <a:pt x="966" y="1259"/>
                  </a:lnTo>
                  <a:lnTo>
                    <a:pt x="964" y="1257"/>
                  </a:lnTo>
                  <a:lnTo>
                    <a:pt x="964" y="1257"/>
                  </a:lnTo>
                  <a:lnTo>
                    <a:pt x="961" y="1255"/>
                  </a:lnTo>
                  <a:lnTo>
                    <a:pt x="956" y="1255"/>
                  </a:lnTo>
                  <a:lnTo>
                    <a:pt x="956" y="1255"/>
                  </a:lnTo>
                  <a:lnTo>
                    <a:pt x="956" y="1252"/>
                  </a:lnTo>
                  <a:lnTo>
                    <a:pt x="956" y="1252"/>
                  </a:lnTo>
                  <a:lnTo>
                    <a:pt x="956" y="1252"/>
                  </a:lnTo>
                  <a:lnTo>
                    <a:pt x="954" y="1252"/>
                  </a:lnTo>
                  <a:lnTo>
                    <a:pt x="954" y="1252"/>
                  </a:lnTo>
                  <a:lnTo>
                    <a:pt x="954" y="1252"/>
                  </a:lnTo>
                  <a:lnTo>
                    <a:pt x="954" y="1252"/>
                  </a:lnTo>
                  <a:lnTo>
                    <a:pt x="954" y="1250"/>
                  </a:lnTo>
                  <a:lnTo>
                    <a:pt x="954" y="1252"/>
                  </a:lnTo>
                  <a:lnTo>
                    <a:pt x="954" y="1252"/>
                  </a:lnTo>
                  <a:lnTo>
                    <a:pt x="954" y="1250"/>
                  </a:lnTo>
                  <a:lnTo>
                    <a:pt x="952" y="1250"/>
                  </a:lnTo>
                  <a:lnTo>
                    <a:pt x="949" y="1247"/>
                  </a:lnTo>
                  <a:lnTo>
                    <a:pt x="949" y="1247"/>
                  </a:lnTo>
                  <a:lnTo>
                    <a:pt x="949" y="1247"/>
                  </a:lnTo>
                  <a:lnTo>
                    <a:pt x="949" y="1247"/>
                  </a:lnTo>
                  <a:lnTo>
                    <a:pt x="952" y="1247"/>
                  </a:lnTo>
                  <a:lnTo>
                    <a:pt x="952" y="1247"/>
                  </a:lnTo>
                  <a:lnTo>
                    <a:pt x="952" y="1247"/>
                  </a:lnTo>
                  <a:lnTo>
                    <a:pt x="956" y="1247"/>
                  </a:lnTo>
                  <a:lnTo>
                    <a:pt x="956" y="1247"/>
                  </a:lnTo>
                  <a:lnTo>
                    <a:pt x="956" y="1247"/>
                  </a:lnTo>
                  <a:lnTo>
                    <a:pt x="954" y="1247"/>
                  </a:lnTo>
                  <a:lnTo>
                    <a:pt x="952" y="1245"/>
                  </a:lnTo>
                  <a:lnTo>
                    <a:pt x="949" y="1245"/>
                  </a:lnTo>
                  <a:lnTo>
                    <a:pt x="947" y="1245"/>
                  </a:lnTo>
                  <a:lnTo>
                    <a:pt x="949" y="1245"/>
                  </a:lnTo>
                  <a:lnTo>
                    <a:pt x="949" y="1245"/>
                  </a:lnTo>
                  <a:lnTo>
                    <a:pt x="949" y="1245"/>
                  </a:lnTo>
                  <a:lnTo>
                    <a:pt x="947" y="1245"/>
                  </a:lnTo>
                  <a:lnTo>
                    <a:pt x="947" y="1245"/>
                  </a:lnTo>
                  <a:lnTo>
                    <a:pt x="947" y="1245"/>
                  </a:lnTo>
                  <a:lnTo>
                    <a:pt x="947" y="1245"/>
                  </a:lnTo>
                  <a:lnTo>
                    <a:pt x="947" y="1243"/>
                  </a:lnTo>
                  <a:lnTo>
                    <a:pt x="947" y="1243"/>
                  </a:lnTo>
                  <a:lnTo>
                    <a:pt x="947" y="1243"/>
                  </a:lnTo>
                  <a:lnTo>
                    <a:pt x="947" y="1243"/>
                  </a:lnTo>
                  <a:lnTo>
                    <a:pt x="947" y="1240"/>
                  </a:lnTo>
                  <a:lnTo>
                    <a:pt x="947" y="1240"/>
                  </a:lnTo>
                  <a:lnTo>
                    <a:pt x="947" y="1243"/>
                  </a:lnTo>
                  <a:lnTo>
                    <a:pt x="947" y="1243"/>
                  </a:lnTo>
                  <a:lnTo>
                    <a:pt x="947" y="1243"/>
                  </a:lnTo>
                  <a:lnTo>
                    <a:pt x="947" y="1243"/>
                  </a:lnTo>
                  <a:lnTo>
                    <a:pt x="945" y="1243"/>
                  </a:lnTo>
                  <a:lnTo>
                    <a:pt x="945" y="1243"/>
                  </a:lnTo>
                  <a:lnTo>
                    <a:pt x="945" y="1243"/>
                  </a:lnTo>
                  <a:lnTo>
                    <a:pt x="940" y="1245"/>
                  </a:lnTo>
                  <a:lnTo>
                    <a:pt x="938" y="1247"/>
                  </a:lnTo>
                  <a:lnTo>
                    <a:pt x="938" y="1247"/>
                  </a:lnTo>
                  <a:lnTo>
                    <a:pt x="938" y="1247"/>
                  </a:lnTo>
                  <a:lnTo>
                    <a:pt x="935" y="1245"/>
                  </a:lnTo>
                  <a:lnTo>
                    <a:pt x="933" y="1247"/>
                  </a:lnTo>
                  <a:lnTo>
                    <a:pt x="930" y="1247"/>
                  </a:lnTo>
                  <a:lnTo>
                    <a:pt x="930" y="1245"/>
                  </a:lnTo>
                  <a:lnTo>
                    <a:pt x="928" y="1245"/>
                  </a:lnTo>
                  <a:lnTo>
                    <a:pt x="930" y="1245"/>
                  </a:lnTo>
                  <a:lnTo>
                    <a:pt x="933" y="1245"/>
                  </a:lnTo>
                  <a:lnTo>
                    <a:pt x="935" y="1245"/>
                  </a:lnTo>
                  <a:lnTo>
                    <a:pt x="935" y="1245"/>
                  </a:lnTo>
                  <a:lnTo>
                    <a:pt x="938" y="1243"/>
                  </a:lnTo>
                  <a:lnTo>
                    <a:pt x="938" y="1243"/>
                  </a:lnTo>
                  <a:lnTo>
                    <a:pt x="942" y="1243"/>
                  </a:lnTo>
                  <a:lnTo>
                    <a:pt x="942" y="1240"/>
                  </a:lnTo>
                  <a:lnTo>
                    <a:pt x="930" y="1243"/>
                  </a:lnTo>
                  <a:lnTo>
                    <a:pt x="930" y="1243"/>
                  </a:lnTo>
                  <a:lnTo>
                    <a:pt x="930" y="1243"/>
                  </a:lnTo>
                  <a:lnTo>
                    <a:pt x="935" y="1238"/>
                  </a:lnTo>
                  <a:lnTo>
                    <a:pt x="938" y="1238"/>
                  </a:lnTo>
                  <a:lnTo>
                    <a:pt x="935" y="1236"/>
                  </a:lnTo>
                  <a:lnTo>
                    <a:pt x="935" y="1236"/>
                  </a:lnTo>
                  <a:lnTo>
                    <a:pt x="938" y="1236"/>
                  </a:lnTo>
                  <a:lnTo>
                    <a:pt x="938" y="1236"/>
                  </a:lnTo>
                  <a:lnTo>
                    <a:pt x="938" y="1238"/>
                  </a:lnTo>
                  <a:lnTo>
                    <a:pt x="940" y="1238"/>
                  </a:lnTo>
                  <a:lnTo>
                    <a:pt x="940" y="1238"/>
                  </a:lnTo>
                  <a:lnTo>
                    <a:pt x="940" y="1236"/>
                  </a:lnTo>
                  <a:lnTo>
                    <a:pt x="940" y="1236"/>
                  </a:lnTo>
                  <a:lnTo>
                    <a:pt x="940" y="1236"/>
                  </a:lnTo>
                  <a:lnTo>
                    <a:pt x="940" y="1233"/>
                  </a:lnTo>
                  <a:lnTo>
                    <a:pt x="940" y="1233"/>
                  </a:lnTo>
                  <a:lnTo>
                    <a:pt x="940" y="1233"/>
                  </a:lnTo>
                  <a:lnTo>
                    <a:pt x="940" y="1233"/>
                  </a:lnTo>
                  <a:lnTo>
                    <a:pt x="940" y="1233"/>
                  </a:lnTo>
                  <a:lnTo>
                    <a:pt x="942" y="1231"/>
                  </a:lnTo>
                  <a:lnTo>
                    <a:pt x="942" y="1231"/>
                  </a:lnTo>
                  <a:lnTo>
                    <a:pt x="942" y="1231"/>
                  </a:lnTo>
                  <a:lnTo>
                    <a:pt x="942" y="1231"/>
                  </a:lnTo>
                  <a:lnTo>
                    <a:pt x="945" y="1231"/>
                  </a:lnTo>
                  <a:lnTo>
                    <a:pt x="945" y="1229"/>
                  </a:lnTo>
                  <a:lnTo>
                    <a:pt x="945" y="1229"/>
                  </a:lnTo>
                  <a:lnTo>
                    <a:pt x="945" y="1229"/>
                  </a:lnTo>
                  <a:lnTo>
                    <a:pt x="945" y="1229"/>
                  </a:lnTo>
                  <a:lnTo>
                    <a:pt x="945" y="1229"/>
                  </a:lnTo>
                  <a:lnTo>
                    <a:pt x="947" y="1226"/>
                  </a:lnTo>
                  <a:lnTo>
                    <a:pt x="949" y="1224"/>
                  </a:lnTo>
                  <a:lnTo>
                    <a:pt x="947" y="1224"/>
                  </a:lnTo>
                  <a:lnTo>
                    <a:pt x="947" y="1224"/>
                  </a:lnTo>
                  <a:lnTo>
                    <a:pt x="947" y="1224"/>
                  </a:lnTo>
                  <a:lnTo>
                    <a:pt x="949" y="1224"/>
                  </a:lnTo>
                  <a:lnTo>
                    <a:pt x="949" y="1224"/>
                  </a:lnTo>
                  <a:lnTo>
                    <a:pt x="952" y="1217"/>
                  </a:lnTo>
                  <a:lnTo>
                    <a:pt x="952" y="1217"/>
                  </a:lnTo>
                  <a:lnTo>
                    <a:pt x="952" y="1217"/>
                  </a:lnTo>
                  <a:lnTo>
                    <a:pt x="952" y="1214"/>
                  </a:lnTo>
                  <a:lnTo>
                    <a:pt x="954" y="1214"/>
                  </a:lnTo>
                  <a:lnTo>
                    <a:pt x="954" y="1214"/>
                  </a:lnTo>
                  <a:lnTo>
                    <a:pt x="954" y="1214"/>
                  </a:lnTo>
                  <a:lnTo>
                    <a:pt x="956" y="1212"/>
                  </a:lnTo>
                  <a:lnTo>
                    <a:pt x="956" y="1212"/>
                  </a:lnTo>
                  <a:lnTo>
                    <a:pt x="954" y="1210"/>
                  </a:lnTo>
                  <a:lnTo>
                    <a:pt x="952" y="1207"/>
                  </a:lnTo>
                  <a:lnTo>
                    <a:pt x="949" y="1207"/>
                  </a:lnTo>
                  <a:lnTo>
                    <a:pt x="945" y="1207"/>
                  </a:lnTo>
                  <a:lnTo>
                    <a:pt x="940" y="1210"/>
                  </a:lnTo>
                  <a:lnTo>
                    <a:pt x="940" y="1212"/>
                  </a:lnTo>
                  <a:lnTo>
                    <a:pt x="940" y="1212"/>
                  </a:lnTo>
                  <a:lnTo>
                    <a:pt x="940" y="1212"/>
                  </a:lnTo>
                  <a:lnTo>
                    <a:pt x="938" y="1210"/>
                  </a:lnTo>
                  <a:lnTo>
                    <a:pt x="938" y="1210"/>
                  </a:lnTo>
                  <a:lnTo>
                    <a:pt x="935" y="1210"/>
                  </a:lnTo>
                  <a:lnTo>
                    <a:pt x="935" y="1210"/>
                  </a:lnTo>
                  <a:lnTo>
                    <a:pt x="938" y="1207"/>
                  </a:lnTo>
                  <a:lnTo>
                    <a:pt x="940" y="1207"/>
                  </a:lnTo>
                  <a:lnTo>
                    <a:pt x="940" y="1205"/>
                  </a:lnTo>
                  <a:lnTo>
                    <a:pt x="940" y="1205"/>
                  </a:lnTo>
                  <a:lnTo>
                    <a:pt x="940" y="1202"/>
                  </a:lnTo>
                  <a:lnTo>
                    <a:pt x="942" y="1202"/>
                  </a:lnTo>
                  <a:lnTo>
                    <a:pt x="940" y="1202"/>
                  </a:lnTo>
                  <a:lnTo>
                    <a:pt x="940" y="1200"/>
                  </a:lnTo>
                  <a:lnTo>
                    <a:pt x="940" y="1200"/>
                  </a:lnTo>
                  <a:lnTo>
                    <a:pt x="938" y="1200"/>
                  </a:lnTo>
                  <a:lnTo>
                    <a:pt x="938" y="1200"/>
                  </a:lnTo>
                  <a:lnTo>
                    <a:pt x="940" y="1200"/>
                  </a:lnTo>
                  <a:lnTo>
                    <a:pt x="942" y="1200"/>
                  </a:lnTo>
                  <a:lnTo>
                    <a:pt x="942" y="1198"/>
                  </a:lnTo>
                  <a:lnTo>
                    <a:pt x="942" y="1198"/>
                  </a:lnTo>
                  <a:lnTo>
                    <a:pt x="942" y="1200"/>
                  </a:lnTo>
                  <a:lnTo>
                    <a:pt x="945" y="1200"/>
                  </a:lnTo>
                  <a:lnTo>
                    <a:pt x="945" y="1198"/>
                  </a:lnTo>
                  <a:lnTo>
                    <a:pt x="945" y="1198"/>
                  </a:lnTo>
                  <a:lnTo>
                    <a:pt x="945" y="1198"/>
                  </a:lnTo>
                  <a:lnTo>
                    <a:pt x="945" y="1198"/>
                  </a:lnTo>
                  <a:lnTo>
                    <a:pt x="945" y="1198"/>
                  </a:lnTo>
                  <a:lnTo>
                    <a:pt x="945" y="1195"/>
                  </a:lnTo>
                  <a:lnTo>
                    <a:pt x="942" y="1195"/>
                  </a:lnTo>
                  <a:lnTo>
                    <a:pt x="940" y="1195"/>
                  </a:lnTo>
                  <a:lnTo>
                    <a:pt x="942" y="1195"/>
                  </a:lnTo>
                  <a:lnTo>
                    <a:pt x="942" y="1195"/>
                  </a:lnTo>
                  <a:lnTo>
                    <a:pt x="942" y="1193"/>
                  </a:lnTo>
                  <a:lnTo>
                    <a:pt x="942" y="1193"/>
                  </a:lnTo>
                  <a:lnTo>
                    <a:pt x="945" y="1195"/>
                  </a:lnTo>
                  <a:lnTo>
                    <a:pt x="945" y="1198"/>
                  </a:lnTo>
                  <a:lnTo>
                    <a:pt x="945" y="1198"/>
                  </a:lnTo>
                  <a:lnTo>
                    <a:pt x="945" y="1198"/>
                  </a:lnTo>
                  <a:lnTo>
                    <a:pt x="947" y="1200"/>
                  </a:lnTo>
                  <a:lnTo>
                    <a:pt x="949" y="1200"/>
                  </a:lnTo>
                  <a:lnTo>
                    <a:pt x="949" y="1200"/>
                  </a:lnTo>
                  <a:lnTo>
                    <a:pt x="952" y="1200"/>
                  </a:lnTo>
                  <a:lnTo>
                    <a:pt x="952" y="1202"/>
                  </a:lnTo>
                  <a:lnTo>
                    <a:pt x="952" y="1202"/>
                  </a:lnTo>
                  <a:lnTo>
                    <a:pt x="954" y="1205"/>
                  </a:lnTo>
                  <a:lnTo>
                    <a:pt x="956" y="1202"/>
                  </a:lnTo>
                  <a:lnTo>
                    <a:pt x="959" y="1202"/>
                  </a:lnTo>
                  <a:lnTo>
                    <a:pt x="959" y="1202"/>
                  </a:lnTo>
                  <a:lnTo>
                    <a:pt x="964" y="1202"/>
                  </a:lnTo>
                  <a:lnTo>
                    <a:pt x="968" y="1200"/>
                  </a:lnTo>
                  <a:lnTo>
                    <a:pt x="968" y="1200"/>
                  </a:lnTo>
                  <a:lnTo>
                    <a:pt x="968" y="1200"/>
                  </a:lnTo>
                  <a:lnTo>
                    <a:pt x="968" y="1198"/>
                  </a:lnTo>
                  <a:lnTo>
                    <a:pt x="968" y="1198"/>
                  </a:lnTo>
                  <a:lnTo>
                    <a:pt x="966" y="1195"/>
                  </a:lnTo>
                  <a:lnTo>
                    <a:pt x="964" y="1193"/>
                  </a:lnTo>
                  <a:lnTo>
                    <a:pt x="964" y="1193"/>
                  </a:lnTo>
                  <a:lnTo>
                    <a:pt x="964" y="1193"/>
                  </a:lnTo>
                  <a:lnTo>
                    <a:pt x="964" y="1193"/>
                  </a:lnTo>
                  <a:lnTo>
                    <a:pt x="964" y="1193"/>
                  </a:lnTo>
                  <a:lnTo>
                    <a:pt x="964" y="1195"/>
                  </a:lnTo>
                  <a:lnTo>
                    <a:pt x="961" y="1195"/>
                  </a:lnTo>
                  <a:lnTo>
                    <a:pt x="961" y="1195"/>
                  </a:lnTo>
                  <a:lnTo>
                    <a:pt x="961" y="1195"/>
                  </a:lnTo>
                  <a:lnTo>
                    <a:pt x="961" y="1193"/>
                  </a:lnTo>
                  <a:lnTo>
                    <a:pt x="961" y="1191"/>
                  </a:lnTo>
                  <a:lnTo>
                    <a:pt x="959" y="1186"/>
                  </a:lnTo>
                  <a:lnTo>
                    <a:pt x="961" y="1186"/>
                  </a:lnTo>
                  <a:lnTo>
                    <a:pt x="961" y="1186"/>
                  </a:lnTo>
                  <a:lnTo>
                    <a:pt x="961" y="1186"/>
                  </a:lnTo>
                  <a:lnTo>
                    <a:pt x="961" y="1184"/>
                  </a:lnTo>
                  <a:lnTo>
                    <a:pt x="959" y="1184"/>
                  </a:lnTo>
                  <a:lnTo>
                    <a:pt x="959" y="1184"/>
                  </a:lnTo>
                  <a:lnTo>
                    <a:pt x="959" y="1181"/>
                  </a:lnTo>
                  <a:lnTo>
                    <a:pt x="959" y="1181"/>
                  </a:lnTo>
                  <a:lnTo>
                    <a:pt x="959" y="1184"/>
                  </a:lnTo>
                  <a:lnTo>
                    <a:pt x="959" y="1184"/>
                  </a:lnTo>
                  <a:lnTo>
                    <a:pt x="959" y="1184"/>
                  </a:lnTo>
                  <a:lnTo>
                    <a:pt x="956" y="1184"/>
                  </a:lnTo>
                  <a:lnTo>
                    <a:pt x="956" y="1184"/>
                  </a:lnTo>
                  <a:lnTo>
                    <a:pt x="956" y="1184"/>
                  </a:lnTo>
                  <a:lnTo>
                    <a:pt x="956" y="1181"/>
                  </a:lnTo>
                  <a:lnTo>
                    <a:pt x="954" y="1181"/>
                  </a:lnTo>
                  <a:lnTo>
                    <a:pt x="954" y="1181"/>
                  </a:lnTo>
                  <a:lnTo>
                    <a:pt x="954" y="1184"/>
                  </a:lnTo>
                  <a:lnTo>
                    <a:pt x="954" y="1184"/>
                  </a:lnTo>
                  <a:lnTo>
                    <a:pt x="954" y="1186"/>
                  </a:lnTo>
                  <a:lnTo>
                    <a:pt x="956" y="1188"/>
                  </a:lnTo>
                  <a:lnTo>
                    <a:pt x="954" y="1188"/>
                  </a:lnTo>
                  <a:lnTo>
                    <a:pt x="954" y="1188"/>
                  </a:lnTo>
                  <a:lnTo>
                    <a:pt x="954" y="1188"/>
                  </a:lnTo>
                  <a:lnTo>
                    <a:pt x="954" y="1188"/>
                  </a:lnTo>
                  <a:lnTo>
                    <a:pt x="954" y="1188"/>
                  </a:lnTo>
                  <a:lnTo>
                    <a:pt x="954" y="1191"/>
                  </a:lnTo>
                  <a:lnTo>
                    <a:pt x="954" y="1191"/>
                  </a:lnTo>
                  <a:lnTo>
                    <a:pt x="954" y="1191"/>
                  </a:lnTo>
                  <a:lnTo>
                    <a:pt x="954" y="1191"/>
                  </a:lnTo>
                  <a:lnTo>
                    <a:pt x="954" y="1191"/>
                  </a:lnTo>
                  <a:lnTo>
                    <a:pt x="954" y="1191"/>
                  </a:lnTo>
                  <a:lnTo>
                    <a:pt x="954" y="1191"/>
                  </a:lnTo>
                  <a:lnTo>
                    <a:pt x="952" y="1191"/>
                  </a:lnTo>
                  <a:lnTo>
                    <a:pt x="952" y="1188"/>
                  </a:lnTo>
                  <a:lnTo>
                    <a:pt x="952" y="1188"/>
                  </a:lnTo>
                  <a:lnTo>
                    <a:pt x="952" y="1188"/>
                  </a:lnTo>
                  <a:lnTo>
                    <a:pt x="949" y="1188"/>
                  </a:lnTo>
                  <a:lnTo>
                    <a:pt x="949" y="1188"/>
                  </a:lnTo>
                  <a:lnTo>
                    <a:pt x="949" y="1188"/>
                  </a:lnTo>
                  <a:lnTo>
                    <a:pt x="949" y="1188"/>
                  </a:lnTo>
                  <a:lnTo>
                    <a:pt x="952" y="1186"/>
                  </a:lnTo>
                  <a:lnTo>
                    <a:pt x="952" y="1186"/>
                  </a:lnTo>
                  <a:lnTo>
                    <a:pt x="952" y="1186"/>
                  </a:lnTo>
                  <a:lnTo>
                    <a:pt x="952" y="1184"/>
                  </a:lnTo>
                  <a:lnTo>
                    <a:pt x="952" y="1184"/>
                  </a:lnTo>
                  <a:lnTo>
                    <a:pt x="952" y="1181"/>
                  </a:lnTo>
                  <a:lnTo>
                    <a:pt x="952" y="1181"/>
                  </a:lnTo>
                  <a:lnTo>
                    <a:pt x="952" y="1181"/>
                  </a:lnTo>
                  <a:lnTo>
                    <a:pt x="949" y="1181"/>
                  </a:lnTo>
                  <a:lnTo>
                    <a:pt x="949" y="1181"/>
                  </a:lnTo>
                  <a:lnTo>
                    <a:pt x="949" y="1181"/>
                  </a:lnTo>
                  <a:lnTo>
                    <a:pt x="949" y="1181"/>
                  </a:lnTo>
                  <a:lnTo>
                    <a:pt x="949" y="1179"/>
                  </a:lnTo>
                  <a:lnTo>
                    <a:pt x="949" y="1179"/>
                  </a:lnTo>
                  <a:lnTo>
                    <a:pt x="949" y="1181"/>
                  </a:lnTo>
                  <a:lnTo>
                    <a:pt x="949" y="1181"/>
                  </a:lnTo>
                  <a:lnTo>
                    <a:pt x="949" y="1179"/>
                  </a:lnTo>
                  <a:lnTo>
                    <a:pt x="949" y="1179"/>
                  </a:lnTo>
                  <a:lnTo>
                    <a:pt x="949" y="1179"/>
                  </a:lnTo>
                  <a:lnTo>
                    <a:pt x="945" y="1176"/>
                  </a:lnTo>
                  <a:lnTo>
                    <a:pt x="945" y="1176"/>
                  </a:lnTo>
                  <a:lnTo>
                    <a:pt x="945" y="1176"/>
                  </a:lnTo>
                  <a:lnTo>
                    <a:pt x="947" y="1176"/>
                  </a:lnTo>
                  <a:lnTo>
                    <a:pt x="947" y="1176"/>
                  </a:lnTo>
                  <a:lnTo>
                    <a:pt x="947" y="1176"/>
                  </a:lnTo>
                  <a:lnTo>
                    <a:pt x="947" y="1174"/>
                  </a:lnTo>
                  <a:lnTo>
                    <a:pt x="947" y="1174"/>
                  </a:lnTo>
                  <a:lnTo>
                    <a:pt x="947" y="1174"/>
                  </a:lnTo>
                  <a:lnTo>
                    <a:pt x="945" y="1174"/>
                  </a:lnTo>
                  <a:lnTo>
                    <a:pt x="945" y="1174"/>
                  </a:lnTo>
                  <a:lnTo>
                    <a:pt x="945" y="1174"/>
                  </a:lnTo>
                  <a:lnTo>
                    <a:pt x="942" y="1172"/>
                  </a:lnTo>
                  <a:lnTo>
                    <a:pt x="940" y="1172"/>
                  </a:lnTo>
                  <a:lnTo>
                    <a:pt x="942" y="1172"/>
                  </a:lnTo>
                  <a:lnTo>
                    <a:pt x="942" y="1172"/>
                  </a:lnTo>
                  <a:lnTo>
                    <a:pt x="942" y="1172"/>
                  </a:lnTo>
                  <a:lnTo>
                    <a:pt x="942" y="1172"/>
                  </a:lnTo>
                  <a:lnTo>
                    <a:pt x="942" y="1169"/>
                  </a:lnTo>
                  <a:lnTo>
                    <a:pt x="942" y="1169"/>
                  </a:lnTo>
                  <a:lnTo>
                    <a:pt x="942" y="1169"/>
                  </a:lnTo>
                  <a:lnTo>
                    <a:pt x="942" y="1169"/>
                  </a:lnTo>
                  <a:lnTo>
                    <a:pt x="942" y="1169"/>
                  </a:lnTo>
                  <a:lnTo>
                    <a:pt x="940" y="1169"/>
                  </a:lnTo>
                  <a:lnTo>
                    <a:pt x="940" y="1167"/>
                  </a:lnTo>
                  <a:lnTo>
                    <a:pt x="940" y="1167"/>
                  </a:lnTo>
                  <a:lnTo>
                    <a:pt x="940" y="1165"/>
                  </a:lnTo>
                  <a:lnTo>
                    <a:pt x="940" y="1165"/>
                  </a:lnTo>
                  <a:lnTo>
                    <a:pt x="940" y="1165"/>
                  </a:lnTo>
                  <a:lnTo>
                    <a:pt x="942" y="1165"/>
                  </a:lnTo>
                  <a:lnTo>
                    <a:pt x="942" y="1165"/>
                  </a:lnTo>
                  <a:lnTo>
                    <a:pt x="942" y="1165"/>
                  </a:lnTo>
                  <a:lnTo>
                    <a:pt x="945" y="1165"/>
                  </a:lnTo>
                  <a:lnTo>
                    <a:pt x="942" y="1162"/>
                  </a:lnTo>
                  <a:lnTo>
                    <a:pt x="942" y="1162"/>
                  </a:lnTo>
                  <a:lnTo>
                    <a:pt x="940" y="1160"/>
                  </a:lnTo>
                  <a:lnTo>
                    <a:pt x="940" y="1162"/>
                  </a:lnTo>
                  <a:lnTo>
                    <a:pt x="940" y="1165"/>
                  </a:lnTo>
                  <a:lnTo>
                    <a:pt x="940" y="1165"/>
                  </a:lnTo>
                  <a:lnTo>
                    <a:pt x="938" y="1165"/>
                  </a:lnTo>
                  <a:lnTo>
                    <a:pt x="938" y="1162"/>
                  </a:lnTo>
                  <a:lnTo>
                    <a:pt x="938" y="1162"/>
                  </a:lnTo>
                  <a:lnTo>
                    <a:pt x="938" y="1162"/>
                  </a:lnTo>
                  <a:lnTo>
                    <a:pt x="938" y="1160"/>
                  </a:lnTo>
                  <a:lnTo>
                    <a:pt x="938" y="1160"/>
                  </a:lnTo>
                  <a:lnTo>
                    <a:pt x="938" y="1160"/>
                  </a:lnTo>
                  <a:lnTo>
                    <a:pt x="938" y="1160"/>
                  </a:lnTo>
                  <a:lnTo>
                    <a:pt x="935" y="1158"/>
                  </a:lnTo>
                  <a:lnTo>
                    <a:pt x="935" y="1158"/>
                  </a:lnTo>
                  <a:lnTo>
                    <a:pt x="935" y="1158"/>
                  </a:lnTo>
                  <a:lnTo>
                    <a:pt x="935" y="1158"/>
                  </a:lnTo>
                  <a:lnTo>
                    <a:pt x="935" y="1158"/>
                  </a:lnTo>
                  <a:lnTo>
                    <a:pt x="935" y="1158"/>
                  </a:lnTo>
                  <a:lnTo>
                    <a:pt x="928" y="1155"/>
                  </a:lnTo>
                  <a:lnTo>
                    <a:pt x="928" y="1158"/>
                  </a:lnTo>
                  <a:lnTo>
                    <a:pt x="926" y="1158"/>
                  </a:lnTo>
                  <a:lnTo>
                    <a:pt x="928" y="1155"/>
                  </a:lnTo>
                  <a:lnTo>
                    <a:pt x="926" y="1158"/>
                  </a:lnTo>
                  <a:lnTo>
                    <a:pt x="926" y="1155"/>
                  </a:lnTo>
                  <a:lnTo>
                    <a:pt x="926" y="1155"/>
                  </a:lnTo>
                  <a:lnTo>
                    <a:pt x="928" y="1155"/>
                  </a:lnTo>
                  <a:lnTo>
                    <a:pt x="926" y="1153"/>
                  </a:lnTo>
                  <a:lnTo>
                    <a:pt x="926" y="1153"/>
                  </a:lnTo>
                  <a:lnTo>
                    <a:pt x="926" y="1153"/>
                  </a:lnTo>
                  <a:lnTo>
                    <a:pt x="926" y="1153"/>
                  </a:lnTo>
                  <a:lnTo>
                    <a:pt x="926" y="1153"/>
                  </a:lnTo>
                  <a:lnTo>
                    <a:pt x="926" y="1150"/>
                  </a:lnTo>
                  <a:lnTo>
                    <a:pt x="926" y="1153"/>
                  </a:lnTo>
                  <a:lnTo>
                    <a:pt x="926" y="1150"/>
                  </a:lnTo>
                  <a:lnTo>
                    <a:pt x="926" y="1150"/>
                  </a:lnTo>
                  <a:lnTo>
                    <a:pt x="926" y="1150"/>
                  </a:lnTo>
                  <a:lnTo>
                    <a:pt x="926" y="1150"/>
                  </a:lnTo>
                  <a:lnTo>
                    <a:pt x="926" y="1148"/>
                  </a:lnTo>
                  <a:lnTo>
                    <a:pt x="923" y="1148"/>
                  </a:lnTo>
                  <a:lnTo>
                    <a:pt x="923" y="1148"/>
                  </a:lnTo>
                  <a:lnTo>
                    <a:pt x="921" y="1146"/>
                  </a:lnTo>
                  <a:lnTo>
                    <a:pt x="916" y="1146"/>
                  </a:lnTo>
                  <a:lnTo>
                    <a:pt x="914" y="1143"/>
                  </a:lnTo>
                  <a:lnTo>
                    <a:pt x="914" y="1143"/>
                  </a:lnTo>
                  <a:lnTo>
                    <a:pt x="914" y="1141"/>
                  </a:lnTo>
                  <a:lnTo>
                    <a:pt x="914" y="1141"/>
                  </a:lnTo>
                  <a:lnTo>
                    <a:pt x="914" y="1141"/>
                  </a:lnTo>
                  <a:lnTo>
                    <a:pt x="916" y="1143"/>
                  </a:lnTo>
                  <a:lnTo>
                    <a:pt x="916" y="1143"/>
                  </a:lnTo>
                  <a:lnTo>
                    <a:pt x="919" y="1143"/>
                  </a:lnTo>
                  <a:lnTo>
                    <a:pt x="919" y="1143"/>
                  </a:lnTo>
                  <a:lnTo>
                    <a:pt x="919" y="1141"/>
                  </a:lnTo>
                  <a:lnTo>
                    <a:pt x="919" y="1141"/>
                  </a:lnTo>
                  <a:lnTo>
                    <a:pt x="919" y="1141"/>
                  </a:lnTo>
                  <a:lnTo>
                    <a:pt x="916" y="1139"/>
                  </a:lnTo>
                  <a:lnTo>
                    <a:pt x="916" y="1136"/>
                  </a:lnTo>
                  <a:lnTo>
                    <a:pt x="916" y="1136"/>
                  </a:lnTo>
                  <a:lnTo>
                    <a:pt x="916" y="1134"/>
                  </a:lnTo>
                  <a:lnTo>
                    <a:pt x="916" y="1131"/>
                  </a:lnTo>
                  <a:lnTo>
                    <a:pt x="916" y="1129"/>
                  </a:lnTo>
                  <a:lnTo>
                    <a:pt x="916" y="1127"/>
                  </a:lnTo>
                  <a:lnTo>
                    <a:pt x="916" y="1127"/>
                  </a:lnTo>
                  <a:lnTo>
                    <a:pt x="916" y="1124"/>
                  </a:lnTo>
                  <a:lnTo>
                    <a:pt x="916" y="1124"/>
                  </a:lnTo>
                  <a:lnTo>
                    <a:pt x="916" y="1122"/>
                  </a:lnTo>
                  <a:lnTo>
                    <a:pt x="916" y="1122"/>
                  </a:lnTo>
                  <a:lnTo>
                    <a:pt x="916" y="1120"/>
                  </a:lnTo>
                  <a:lnTo>
                    <a:pt x="916" y="1120"/>
                  </a:lnTo>
                  <a:lnTo>
                    <a:pt x="916" y="1120"/>
                  </a:lnTo>
                  <a:lnTo>
                    <a:pt x="916" y="1120"/>
                  </a:lnTo>
                  <a:lnTo>
                    <a:pt x="916" y="1120"/>
                  </a:lnTo>
                  <a:lnTo>
                    <a:pt x="916" y="1117"/>
                  </a:lnTo>
                  <a:lnTo>
                    <a:pt x="916" y="1117"/>
                  </a:lnTo>
                  <a:lnTo>
                    <a:pt x="916" y="1115"/>
                  </a:lnTo>
                  <a:lnTo>
                    <a:pt x="916" y="1115"/>
                  </a:lnTo>
                  <a:lnTo>
                    <a:pt x="914" y="1113"/>
                  </a:lnTo>
                  <a:lnTo>
                    <a:pt x="914" y="1110"/>
                  </a:lnTo>
                  <a:lnTo>
                    <a:pt x="914" y="1110"/>
                  </a:lnTo>
                  <a:lnTo>
                    <a:pt x="914" y="1108"/>
                  </a:lnTo>
                  <a:lnTo>
                    <a:pt x="912" y="1108"/>
                  </a:lnTo>
                  <a:lnTo>
                    <a:pt x="912" y="1103"/>
                  </a:lnTo>
                  <a:lnTo>
                    <a:pt x="912" y="1103"/>
                  </a:lnTo>
                  <a:lnTo>
                    <a:pt x="909" y="1103"/>
                  </a:lnTo>
                  <a:lnTo>
                    <a:pt x="909" y="1101"/>
                  </a:lnTo>
                  <a:lnTo>
                    <a:pt x="912" y="1101"/>
                  </a:lnTo>
                  <a:lnTo>
                    <a:pt x="909" y="1101"/>
                  </a:lnTo>
                  <a:lnTo>
                    <a:pt x="909" y="1098"/>
                  </a:lnTo>
                  <a:lnTo>
                    <a:pt x="909" y="1098"/>
                  </a:lnTo>
                  <a:lnTo>
                    <a:pt x="909" y="1098"/>
                  </a:lnTo>
                  <a:lnTo>
                    <a:pt x="907" y="1098"/>
                  </a:lnTo>
                  <a:lnTo>
                    <a:pt x="904" y="1096"/>
                  </a:lnTo>
                  <a:lnTo>
                    <a:pt x="904" y="1096"/>
                  </a:lnTo>
                  <a:lnTo>
                    <a:pt x="904" y="1096"/>
                  </a:lnTo>
                  <a:lnTo>
                    <a:pt x="904" y="1094"/>
                  </a:lnTo>
                  <a:lnTo>
                    <a:pt x="904" y="1094"/>
                  </a:lnTo>
                  <a:lnTo>
                    <a:pt x="904" y="1094"/>
                  </a:lnTo>
                  <a:lnTo>
                    <a:pt x="904" y="1094"/>
                  </a:lnTo>
                  <a:lnTo>
                    <a:pt x="902" y="1091"/>
                  </a:lnTo>
                  <a:lnTo>
                    <a:pt x="902" y="1091"/>
                  </a:lnTo>
                  <a:lnTo>
                    <a:pt x="902" y="1091"/>
                  </a:lnTo>
                  <a:lnTo>
                    <a:pt x="902" y="1091"/>
                  </a:lnTo>
                  <a:lnTo>
                    <a:pt x="902" y="1089"/>
                  </a:lnTo>
                  <a:lnTo>
                    <a:pt x="900" y="1089"/>
                  </a:lnTo>
                  <a:lnTo>
                    <a:pt x="897" y="1086"/>
                  </a:lnTo>
                  <a:lnTo>
                    <a:pt x="897" y="1086"/>
                  </a:lnTo>
                  <a:lnTo>
                    <a:pt x="897" y="1086"/>
                  </a:lnTo>
                  <a:lnTo>
                    <a:pt x="897" y="1084"/>
                  </a:lnTo>
                  <a:lnTo>
                    <a:pt x="895" y="1084"/>
                  </a:lnTo>
                  <a:lnTo>
                    <a:pt x="893" y="1084"/>
                  </a:lnTo>
                  <a:lnTo>
                    <a:pt x="888" y="1082"/>
                  </a:lnTo>
                  <a:lnTo>
                    <a:pt x="885" y="1077"/>
                  </a:lnTo>
                  <a:lnTo>
                    <a:pt x="883" y="1075"/>
                  </a:lnTo>
                  <a:lnTo>
                    <a:pt x="883" y="1075"/>
                  </a:lnTo>
                  <a:lnTo>
                    <a:pt x="885" y="1070"/>
                  </a:lnTo>
                  <a:lnTo>
                    <a:pt x="885" y="1070"/>
                  </a:lnTo>
                  <a:lnTo>
                    <a:pt x="885" y="1068"/>
                  </a:lnTo>
                  <a:lnTo>
                    <a:pt x="885" y="1065"/>
                  </a:lnTo>
                  <a:lnTo>
                    <a:pt x="883" y="1063"/>
                  </a:lnTo>
                  <a:lnTo>
                    <a:pt x="881" y="1063"/>
                  </a:lnTo>
                  <a:lnTo>
                    <a:pt x="881" y="1065"/>
                  </a:lnTo>
                  <a:lnTo>
                    <a:pt x="881" y="1065"/>
                  </a:lnTo>
                  <a:lnTo>
                    <a:pt x="881" y="1068"/>
                  </a:lnTo>
                  <a:lnTo>
                    <a:pt x="878" y="1068"/>
                  </a:lnTo>
                  <a:lnTo>
                    <a:pt x="878" y="1068"/>
                  </a:lnTo>
                  <a:lnTo>
                    <a:pt x="876" y="1065"/>
                  </a:lnTo>
                  <a:lnTo>
                    <a:pt x="876" y="1065"/>
                  </a:lnTo>
                  <a:lnTo>
                    <a:pt x="874" y="1063"/>
                  </a:lnTo>
                  <a:lnTo>
                    <a:pt x="874" y="1065"/>
                  </a:lnTo>
                  <a:lnTo>
                    <a:pt x="871" y="1065"/>
                  </a:lnTo>
                  <a:lnTo>
                    <a:pt x="871" y="1065"/>
                  </a:lnTo>
                  <a:lnTo>
                    <a:pt x="871" y="1063"/>
                  </a:lnTo>
                  <a:lnTo>
                    <a:pt x="871" y="1063"/>
                  </a:lnTo>
                  <a:lnTo>
                    <a:pt x="869" y="1065"/>
                  </a:lnTo>
                  <a:lnTo>
                    <a:pt x="869" y="1068"/>
                  </a:lnTo>
                  <a:lnTo>
                    <a:pt x="869" y="1070"/>
                  </a:lnTo>
                  <a:lnTo>
                    <a:pt x="867" y="1075"/>
                  </a:lnTo>
                  <a:lnTo>
                    <a:pt x="864" y="1075"/>
                  </a:lnTo>
                  <a:lnTo>
                    <a:pt x="864" y="1075"/>
                  </a:lnTo>
                  <a:lnTo>
                    <a:pt x="867" y="1070"/>
                  </a:lnTo>
                  <a:lnTo>
                    <a:pt x="864" y="1070"/>
                  </a:lnTo>
                  <a:lnTo>
                    <a:pt x="864" y="1068"/>
                  </a:lnTo>
                  <a:lnTo>
                    <a:pt x="864" y="1068"/>
                  </a:lnTo>
                  <a:lnTo>
                    <a:pt x="864" y="1065"/>
                  </a:lnTo>
                  <a:lnTo>
                    <a:pt x="864" y="1065"/>
                  </a:lnTo>
                  <a:lnTo>
                    <a:pt x="864" y="1065"/>
                  </a:lnTo>
                  <a:lnTo>
                    <a:pt x="864" y="1065"/>
                  </a:lnTo>
                  <a:lnTo>
                    <a:pt x="867" y="1065"/>
                  </a:lnTo>
                  <a:lnTo>
                    <a:pt x="867" y="1065"/>
                  </a:lnTo>
                  <a:lnTo>
                    <a:pt x="867" y="1065"/>
                  </a:lnTo>
                  <a:lnTo>
                    <a:pt x="867" y="1063"/>
                  </a:lnTo>
                  <a:lnTo>
                    <a:pt x="864" y="1063"/>
                  </a:lnTo>
                  <a:lnTo>
                    <a:pt x="864" y="1063"/>
                  </a:lnTo>
                  <a:lnTo>
                    <a:pt x="864" y="1063"/>
                  </a:lnTo>
                  <a:lnTo>
                    <a:pt x="864" y="1063"/>
                  </a:lnTo>
                  <a:lnTo>
                    <a:pt x="864" y="1063"/>
                  </a:lnTo>
                  <a:lnTo>
                    <a:pt x="864" y="1065"/>
                  </a:lnTo>
                  <a:lnTo>
                    <a:pt x="862" y="1063"/>
                  </a:lnTo>
                  <a:lnTo>
                    <a:pt x="862" y="1063"/>
                  </a:lnTo>
                  <a:lnTo>
                    <a:pt x="862" y="1063"/>
                  </a:lnTo>
                  <a:lnTo>
                    <a:pt x="862" y="1060"/>
                  </a:lnTo>
                  <a:lnTo>
                    <a:pt x="862" y="1060"/>
                  </a:lnTo>
                  <a:lnTo>
                    <a:pt x="862" y="1063"/>
                  </a:lnTo>
                  <a:lnTo>
                    <a:pt x="862" y="1063"/>
                  </a:lnTo>
                  <a:lnTo>
                    <a:pt x="862" y="1065"/>
                  </a:lnTo>
                  <a:lnTo>
                    <a:pt x="859" y="1068"/>
                  </a:lnTo>
                  <a:lnTo>
                    <a:pt x="859" y="1070"/>
                  </a:lnTo>
                  <a:lnTo>
                    <a:pt x="859" y="1068"/>
                  </a:lnTo>
                  <a:lnTo>
                    <a:pt x="859" y="1068"/>
                  </a:lnTo>
                  <a:lnTo>
                    <a:pt x="859" y="1068"/>
                  </a:lnTo>
                  <a:lnTo>
                    <a:pt x="859" y="1068"/>
                  </a:lnTo>
                  <a:lnTo>
                    <a:pt x="859" y="1068"/>
                  </a:lnTo>
                  <a:lnTo>
                    <a:pt x="859" y="1065"/>
                  </a:lnTo>
                  <a:lnTo>
                    <a:pt x="859" y="1065"/>
                  </a:lnTo>
                  <a:lnTo>
                    <a:pt x="857" y="1063"/>
                  </a:lnTo>
                  <a:lnTo>
                    <a:pt x="859" y="1060"/>
                  </a:lnTo>
                  <a:lnTo>
                    <a:pt x="859" y="1060"/>
                  </a:lnTo>
                  <a:lnTo>
                    <a:pt x="862" y="1058"/>
                  </a:lnTo>
                  <a:lnTo>
                    <a:pt x="862" y="1058"/>
                  </a:lnTo>
                  <a:lnTo>
                    <a:pt x="862" y="1058"/>
                  </a:lnTo>
                  <a:lnTo>
                    <a:pt x="862" y="1056"/>
                  </a:lnTo>
                  <a:lnTo>
                    <a:pt x="862" y="1056"/>
                  </a:lnTo>
                  <a:lnTo>
                    <a:pt x="862" y="1056"/>
                  </a:lnTo>
                  <a:lnTo>
                    <a:pt x="862" y="1056"/>
                  </a:lnTo>
                  <a:lnTo>
                    <a:pt x="862" y="1053"/>
                  </a:lnTo>
                  <a:lnTo>
                    <a:pt x="862" y="1053"/>
                  </a:lnTo>
                  <a:lnTo>
                    <a:pt x="864" y="1053"/>
                  </a:lnTo>
                  <a:lnTo>
                    <a:pt x="864" y="1053"/>
                  </a:lnTo>
                  <a:lnTo>
                    <a:pt x="864" y="1051"/>
                  </a:lnTo>
                  <a:lnTo>
                    <a:pt x="864" y="1051"/>
                  </a:lnTo>
                  <a:lnTo>
                    <a:pt x="862" y="1051"/>
                  </a:lnTo>
                  <a:lnTo>
                    <a:pt x="862" y="1049"/>
                  </a:lnTo>
                  <a:lnTo>
                    <a:pt x="862" y="1049"/>
                  </a:lnTo>
                  <a:lnTo>
                    <a:pt x="859" y="1049"/>
                  </a:lnTo>
                  <a:lnTo>
                    <a:pt x="859" y="1046"/>
                  </a:lnTo>
                  <a:lnTo>
                    <a:pt x="859" y="1046"/>
                  </a:lnTo>
                  <a:lnTo>
                    <a:pt x="841" y="1051"/>
                  </a:lnTo>
                  <a:lnTo>
                    <a:pt x="841" y="1053"/>
                  </a:lnTo>
                  <a:lnTo>
                    <a:pt x="841" y="1053"/>
                  </a:lnTo>
                  <a:lnTo>
                    <a:pt x="841" y="1053"/>
                  </a:lnTo>
                  <a:lnTo>
                    <a:pt x="841" y="1053"/>
                  </a:lnTo>
                  <a:lnTo>
                    <a:pt x="841" y="1053"/>
                  </a:lnTo>
                  <a:lnTo>
                    <a:pt x="841" y="1056"/>
                  </a:lnTo>
                  <a:lnTo>
                    <a:pt x="838" y="1056"/>
                  </a:lnTo>
                  <a:lnTo>
                    <a:pt x="841" y="1056"/>
                  </a:lnTo>
                  <a:lnTo>
                    <a:pt x="841" y="1058"/>
                  </a:lnTo>
                  <a:lnTo>
                    <a:pt x="841" y="1058"/>
                  </a:lnTo>
                  <a:lnTo>
                    <a:pt x="841" y="1058"/>
                  </a:lnTo>
                  <a:lnTo>
                    <a:pt x="841" y="1058"/>
                  </a:lnTo>
                  <a:lnTo>
                    <a:pt x="841" y="1058"/>
                  </a:lnTo>
                  <a:lnTo>
                    <a:pt x="841" y="1060"/>
                  </a:lnTo>
                  <a:lnTo>
                    <a:pt x="841" y="1060"/>
                  </a:lnTo>
                  <a:lnTo>
                    <a:pt x="843" y="1060"/>
                  </a:lnTo>
                  <a:lnTo>
                    <a:pt x="843" y="1060"/>
                  </a:lnTo>
                  <a:lnTo>
                    <a:pt x="843" y="1060"/>
                  </a:lnTo>
                  <a:lnTo>
                    <a:pt x="852" y="1060"/>
                  </a:lnTo>
                  <a:lnTo>
                    <a:pt x="852" y="1060"/>
                  </a:lnTo>
                  <a:lnTo>
                    <a:pt x="855" y="1060"/>
                  </a:lnTo>
                  <a:lnTo>
                    <a:pt x="857" y="1058"/>
                  </a:lnTo>
                  <a:lnTo>
                    <a:pt x="857" y="1058"/>
                  </a:lnTo>
                  <a:lnTo>
                    <a:pt x="857" y="1060"/>
                  </a:lnTo>
                  <a:lnTo>
                    <a:pt x="855" y="1060"/>
                  </a:lnTo>
                  <a:lnTo>
                    <a:pt x="855" y="1063"/>
                  </a:lnTo>
                  <a:lnTo>
                    <a:pt x="852" y="1060"/>
                  </a:lnTo>
                  <a:lnTo>
                    <a:pt x="852" y="1060"/>
                  </a:lnTo>
                  <a:lnTo>
                    <a:pt x="848" y="1060"/>
                  </a:lnTo>
                  <a:lnTo>
                    <a:pt x="848" y="1060"/>
                  </a:lnTo>
                  <a:lnTo>
                    <a:pt x="845" y="1060"/>
                  </a:lnTo>
                  <a:lnTo>
                    <a:pt x="845" y="1060"/>
                  </a:lnTo>
                  <a:lnTo>
                    <a:pt x="845" y="1060"/>
                  </a:lnTo>
                  <a:lnTo>
                    <a:pt x="843" y="1063"/>
                  </a:lnTo>
                  <a:lnTo>
                    <a:pt x="841" y="1063"/>
                  </a:lnTo>
                  <a:lnTo>
                    <a:pt x="841" y="1063"/>
                  </a:lnTo>
                  <a:lnTo>
                    <a:pt x="841" y="1065"/>
                  </a:lnTo>
                  <a:lnTo>
                    <a:pt x="841" y="1065"/>
                  </a:lnTo>
                  <a:lnTo>
                    <a:pt x="841" y="1068"/>
                  </a:lnTo>
                  <a:lnTo>
                    <a:pt x="838" y="1068"/>
                  </a:lnTo>
                  <a:lnTo>
                    <a:pt x="838" y="1068"/>
                  </a:lnTo>
                  <a:lnTo>
                    <a:pt x="838" y="1070"/>
                  </a:lnTo>
                  <a:lnTo>
                    <a:pt x="841" y="1070"/>
                  </a:lnTo>
                  <a:lnTo>
                    <a:pt x="841" y="1070"/>
                  </a:lnTo>
                  <a:lnTo>
                    <a:pt x="841" y="1072"/>
                  </a:lnTo>
                  <a:lnTo>
                    <a:pt x="838" y="1072"/>
                  </a:lnTo>
                  <a:lnTo>
                    <a:pt x="833" y="1072"/>
                  </a:lnTo>
                  <a:lnTo>
                    <a:pt x="833" y="1072"/>
                  </a:lnTo>
                  <a:lnTo>
                    <a:pt x="831" y="1075"/>
                  </a:lnTo>
                  <a:lnTo>
                    <a:pt x="831" y="1075"/>
                  </a:lnTo>
                  <a:lnTo>
                    <a:pt x="831" y="1075"/>
                  </a:lnTo>
                  <a:lnTo>
                    <a:pt x="831" y="1077"/>
                  </a:lnTo>
                  <a:lnTo>
                    <a:pt x="831" y="1077"/>
                  </a:lnTo>
                  <a:lnTo>
                    <a:pt x="829" y="1077"/>
                  </a:lnTo>
                  <a:lnTo>
                    <a:pt x="829" y="1077"/>
                  </a:lnTo>
                  <a:lnTo>
                    <a:pt x="829" y="1077"/>
                  </a:lnTo>
                  <a:lnTo>
                    <a:pt x="829" y="1079"/>
                  </a:lnTo>
                  <a:lnTo>
                    <a:pt x="829" y="1079"/>
                  </a:lnTo>
                  <a:lnTo>
                    <a:pt x="826" y="1082"/>
                  </a:lnTo>
                  <a:lnTo>
                    <a:pt x="826" y="1082"/>
                  </a:lnTo>
                  <a:lnTo>
                    <a:pt x="826" y="1082"/>
                  </a:lnTo>
                  <a:lnTo>
                    <a:pt x="824" y="1082"/>
                  </a:lnTo>
                  <a:lnTo>
                    <a:pt x="824" y="1082"/>
                  </a:lnTo>
                  <a:lnTo>
                    <a:pt x="822" y="1084"/>
                  </a:lnTo>
                  <a:lnTo>
                    <a:pt x="822" y="1084"/>
                  </a:lnTo>
                  <a:lnTo>
                    <a:pt x="822" y="1084"/>
                  </a:lnTo>
                  <a:lnTo>
                    <a:pt x="824" y="1084"/>
                  </a:lnTo>
                  <a:lnTo>
                    <a:pt x="824" y="1084"/>
                  </a:lnTo>
                  <a:lnTo>
                    <a:pt x="824" y="1086"/>
                  </a:lnTo>
                  <a:lnTo>
                    <a:pt x="822" y="1086"/>
                  </a:lnTo>
                  <a:lnTo>
                    <a:pt x="822" y="1089"/>
                  </a:lnTo>
                  <a:lnTo>
                    <a:pt x="822" y="1089"/>
                  </a:lnTo>
                  <a:lnTo>
                    <a:pt x="824" y="1089"/>
                  </a:lnTo>
                  <a:lnTo>
                    <a:pt x="824" y="1089"/>
                  </a:lnTo>
                  <a:lnTo>
                    <a:pt x="826" y="1091"/>
                  </a:lnTo>
                  <a:lnTo>
                    <a:pt x="826" y="1091"/>
                  </a:lnTo>
                  <a:lnTo>
                    <a:pt x="829" y="1091"/>
                  </a:lnTo>
                  <a:lnTo>
                    <a:pt x="831" y="1091"/>
                  </a:lnTo>
                  <a:lnTo>
                    <a:pt x="831" y="1094"/>
                  </a:lnTo>
                  <a:lnTo>
                    <a:pt x="836" y="1094"/>
                  </a:lnTo>
                  <a:lnTo>
                    <a:pt x="836" y="1091"/>
                  </a:lnTo>
                  <a:lnTo>
                    <a:pt x="836" y="1091"/>
                  </a:lnTo>
                  <a:lnTo>
                    <a:pt x="838" y="1091"/>
                  </a:lnTo>
                  <a:lnTo>
                    <a:pt x="836" y="1094"/>
                  </a:lnTo>
                  <a:lnTo>
                    <a:pt x="836" y="1094"/>
                  </a:lnTo>
                  <a:lnTo>
                    <a:pt x="836" y="1094"/>
                  </a:lnTo>
                  <a:lnTo>
                    <a:pt x="836" y="1094"/>
                  </a:lnTo>
                  <a:lnTo>
                    <a:pt x="836" y="1094"/>
                  </a:lnTo>
                  <a:lnTo>
                    <a:pt x="836" y="1096"/>
                  </a:lnTo>
                  <a:lnTo>
                    <a:pt x="836" y="1096"/>
                  </a:lnTo>
                  <a:lnTo>
                    <a:pt x="836" y="1096"/>
                  </a:lnTo>
                  <a:lnTo>
                    <a:pt x="833" y="1096"/>
                  </a:lnTo>
                  <a:lnTo>
                    <a:pt x="833" y="1098"/>
                  </a:lnTo>
                  <a:lnTo>
                    <a:pt x="833" y="1098"/>
                  </a:lnTo>
                  <a:lnTo>
                    <a:pt x="833" y="1098"/>
                  </a:lnTo>
                  <a:lnTo>
                    <a:pt x="836" y="1101"/>
                  </a:lnTo>
                  <a:lnTo>
                    <a:pt x="836" y="1101"/>
                  </a:lnTo>
                  <a:lnTo>
                    <a:pt x="836" y="1101"/>
                  </a:lnTo>
                  <a:lnTo>
                    <a:pt x="836" y="1103"/>
                  </a:lnTo>
                  <a:lnTo>
                    <a:pt x="838" y="1103"/>
                  </a:lnTo>
                  <a:lnTo>
                    <a:pt x="838" y="1103"/>
                  </a:lnTo>
                  <a:lnTo>
                    <a:pt x="836" y="1103"/>
                  </a:lnTo>
                  <a:lnTo>
                    <a:pt x="836" y="1103"/>
                  </a:lnTo>
                  <a:lnTo>
                    <a:pt x="836" y="1105"/>
                  </a:lnTo>
                  <a:lnTo>
                    <a:pt x="833" y="1105"/>
                  </a:lnTo>
                  <a:lnTo>
                    <a:pt x="833" y="1105"/>
                  </a:lnTo>
                  <a:lnTo>
                    <a:pt x="836" y="1105"/>
                  </a:lnTo>
                  <a:lnTo>
                    <a:pt x="836" y="1108"/>
                  </a:lnTo>
                  <a:lnTo>
                    <a:pt x="836" y="1108"/>
                  </a:lnTo>
                  <a:lnTo>
                    <a:pt x="836" y="1108"/>
                  </a:lnTo>
                  <a:lnTo>
                    <a:pt x="836" y="1108"/>
                  </a:lnTo>
                  <a:lnTo>
                    <a:pt x="836" y="1110"/>
                  </a:lnTo>
                  <a:lnTo>
                    <a:pt x="833" y="1110"/>
                  </a:lnTo>
                  <a:lnTo>
                    <a:pt x="833" y="1110"/>
                  </a:lnTo>
                  <a:lnTo>
                    <a:pt x="833" y="1110"/>
                  </a:lnTo>
                  <a:lnTo>
                    <a:pt x="833" y="1110"/>
                  </a:lnTo>
                  <a:lnTo>
                    <a:pt x="831" y="1110"/>
                  </a:lnTo>
                  <a:lnTo>
                    <a:pt x="826" y="1105"/>
                  </a:lnTo>
                  <a:lnTo>
                    <a:pt x="824" y="1103"/>
                  </a:lnTo>
                  <a:lnTo>
                    <a:pt x="824" y="1103"/>
                  </a:lnTo>
                  <a:lnTo>
                    <a:pt x="824" y="1103"/>
                  </a:lnTo>
                  <a:lnTo>
                    <a:pt x="824" y="1101"/>
                  </a:lnTo>
                  <a:lnTo>
                    <a:pt x="822" y="1101"/>
                  </a:lnTo>
                  <a:lnTo>
                    <a:pt x="817" y="1101"/>
                  </a:lnTo>
                  <a:lnTo>
                    <a:pt x="815" y="1103"/>
                  </a:lnTo>
                  <a:lnTo>
                    <a:pt x="815" y="1103"/>
                  </a:lnTo>
                  <a:lnTo>
                    <a:pt x="815" y="1105"/>
                  </a:lnTo>
                  <a:lnTo>
                    <a:pt x="812" y="1108"/>
                  </a:lnTo>
                  <a:lnTo>
                    <a:pt x="812" y="1110"/>
                  </a:lnTo>
                  <a:lnTo>
                    <a:pt x="812" y="1110"/>
                  </a:lnTo>
                  <a:lnTo>
                    <a:pt x="812" y="1110"/>
                  </a:lnTo>
                  <a:lnTo>
                    <a:pt x="812" y="1110"/>
                  </a:lnTo>
                  <a:lnTo>
                    <a:pt x="807" y="1110"/>
                  </a:lnTo>
                  <a:lnTo>
                    <a:pt x="807" y="1113"/>
                  </a:lnTo>
                  <a:lnTo>
                    <a:pt x="807" y="1113"/>
                  </a:lnTo>
                  <a:lnTo>
                    <a:pt x="807" y="1113"/>
                  </a:lnTo>
                  <a:lnTo>
                    <a:pt x="807" y="1113"/>
                  </a:lnTo>
                  <a:lnTo>
                    <a:pt x="807" y="1115"/>
                  </a:lnTo>
                  <a:lnTo>
                    <a:pt x="807" y="1115"/>
                  </a:lnTo>
                  <a:lnTo>
                    <a:pt x="807" y="1115"/>
                  </a:lnTo>
                  <a:lnTo>
                    <a:pt x="807" y="1115"/>
                  </a:lnTo>
                  <a:lnTo>
                    <a:pt x="810" y="1115"/>
                  </a:lnTo>
                  <a:lnTo>
                    <a:pt x="807" y="1117"/>
                  </a:lnTo>
                  <a:lnTo>
                    <a:pt x="807" y="1120"/>
                  </a:lnTo>
                  <a:lnTo>
                    <a:pt x="807" y="1120"/>
                  </a:lnTo>
                  <a:lnTo>
                    <a:pt x="810" y="1122"/>
                  </a:lnTo>
                  <a:lnTo>
                    <a:pt x="810" y="1124"/>
                  </a:lnTo>
                  <a:lnTo>
                    <a:pt x="810" y="1124"/>
                  </a:lnTo>
                  <a:lnTo>
                    <a:pt x="810" y="1124"/>
                  </a:lnTo>
                  <a:lnTo>
                    <a:pt x="810" y="1122"/>
                  </a:lnTo>
                  <a:lnTo>
                    <a:pt x="807" y="1122"/>
                  </a:lnTo>
                  <a:lnTo>
                    <a:pt x="807" y="1124"/>
                  </a:lnTo>
                  <a:lnTo>
                    <a:pt x="805" y="1124"/>
                  </a:lnTo>
                  <a:lnTo>
                    <a:pt x="805" y="1124"/>
                  </a:lnTo>
                  <a:lnTo>
                    <a:pt x="805" y="1127"/>
                  </a:lnTo>
                  <a:lnTo>
                    <a:pt x="807" y="1127"/>
                  </a:lnTo>
                  <a:lnTo>
                    <a:pt x="807" y="1129"/>
                  </a:lnTo>
                  <a:lnTo>
                    <a:pt x="810" y="1129"/>
                  </a:lnTo>
                  <a:lnTo>
                    <a:pt x="810" y="1129"/>
                  </a:lnTo>
                  <a:lnTo>
                    <a:pt x="810" y="1129"/>
                  </a:lnTo>
                  <a:lnTo>
                    <a:pt x="810" y="1129"/>
                  </a:lnTo>
                  <a:lnTo>
                    <a:pt x="810" y="1127"/>
                  </a:lnTo>
                  <a:lnTo>
                    <a:pt x="810" y="1127"/>
                  </a:lnTo>
                  <a:lnTo>
                    <a:pt x="810" y="1127"/>
                  </a:lnTo>
                  <a:lnTo>
                    <a:pt x="810" y="1127"/>
                  </a:lnTo>
                  <a:lnTo>
                    <a:pt x="810" y="1127"/>
                  </a:lnTo>
                  <a:lnTo>
                    <a:pt x="812" y="1129"/>
                  </a:lnTo>
                  <a:lnTo>
                    <a:pt x="812" y="1129"/>
                  </a:lnTo>
                  <a:lnTo>
                    <a:pt x="812" y="1129"/>
                  </a:lnTo>
                  <a:lnTo>
                    <a:pt x="812" y="1129"/>
                  </a:lnTo>
                  <a:lnTo>
                    <a:pt x="810" y="1131"/>
                  </a:lnTo>
                  <a:lnTo>
                    <a:pt x="810" y="1134"/>
                  </a:lnTo>
                  <a:lnTo>
                    <a:pt x="810" y="1134"/>
                  </a:lnTo>
                  <a:lnTo>
                    <a:pt x="807" y="1134"/>
                  </a:lnTo>
                  <a:lnTo>
                    <a:pt x="807" y="1134"/>
                  </a:lnTo>
                  <a:lnTo>
                    <a:pt x="807" y="1136"/>
                  </a:lnTo>
                  <a:lnTo>
                    <a:pt x="807" y="1136"/>
                  </a:lnTo>
                  <a:lnTo>
                    <a:pt x="807" y="1136"/>
                  </a:lnTo>
                  <a:lnTo>
                    <a:pt x="807" y="1136"/>
                  </a:lnTo>
                  <a:lnTo>
                    <a:pt x="807" y="1139"/>
                  </a:lnTo>
                  <a:lnTo>
                    <a:pt x="807" y="1139"/>
                  </a:lnTo>
                  <a:lnTo>
                    <a:pt x="807" y="1139"/>
                  </a:lnTo>
                  <a:lnTo>
                    <a:pt x="807" y="1143"/>
                  </a:lnTo>
                  <a:lnTo>
                    <a:pt x="807" y="1146"/>
                  </a:lnTo>
                  <a:lnTo>
                    <a:pt x="805" y="1150"/>
                  </a:lnTo>
                  <a:lnTo>
                    <a:pt x="805" y="1153"/>
                  </a:lnTo>
                  <a:lnTo>
                    <a:pt x="805" y="1155"/>
                  </a:lnTo>
                  <a:lnTo>
                    <a:pt x="807" y="1158"/>
                  </a:lnTo>
                  <a:lnTo>
                    <a:pt x="810" y="1160"/>
                  </a:lnTo>
                  <a:lnTo>
                    <a:pt x="812" y="1160"/>
                  </a:lnTo>
                  <a:lnTo>
                    <a:pt x="812" y="1162"/>
                  </a:lnTo>
                  <a:lnTo>
                    <a:pt x="812" y="1162"/>
                  </a:lnTo>
                  <a:lnTo>
                    <a:pt x="812" y="1165"/>
                  </a:lnTo>
                  <a:lnTo>
                    <a:pt x="815" y="1167"/>
                  </a:lnTo>
                  <a:lnTo>
                    <a:pt x="817" y="1169"/>
                  </a:lnTo>
                  <a:lnTo>
                    <a:pt x="819" y="1169"/>
                  </a:lnTo>
                  <a:lnTo>
                    <a:pt x="822" y="1169"/>
                  </a:lnTo>
                  <a:lnTo>
                    <a:pt x="819" y="1169"/>
                  </a:lnTo>
                  <a:lnTo>
                    <a:pt x="822" y="1169"/>
                  </a:lnTo>
                  <a:lnTo>
                    <a:pt x="822" y="1167"/>
                  </a:lnTo>
                  <a:lnTo>
                    <a:pt x="829" y="1162"/>
                  </a:lnTo>
                  <a:lnTo>
                    <a:pt x="831" y="1162"/>
                  </a:lnTo>
                  <a:lnTo>
                    <a:pt x="831" y="1162"/>
                  </a:lnTo>
                  <a:lnTo>
                    <a:pt x="829" y="1162"/>
                  </a:lnTo>
                  <a:lnTo>
                    <a:pt x="829" y="1165"/>
                  </a:lnTo>
                  <a:lnTo>
                    <a:pt x="826" y="1165"/>
                  </a:lnTo>
                  <a:lnTo>
                    <a:pt x="826" y="1165"/>
                  </a:lnTo>
                  <a:lnTo>
                    <a:pt x="824" y="1169"/>
                  </a:lnTo>
                  <a:lnTo>
                    <a:pt x="824" y="1169"/>
                  </a:lnTo>
                  <a:lnTo>
                    <a:pt x="824" y="1172"/>
                  </a:lnTo>
                  <a:lnTo>
                    <a:pt x="824" y="1172"/>
                  </a:lnTo>
                  <a:lnTo>
                    <a:pt x="826" y="1174"/>
                  </a:lnTo>
                  <a:lnTo>
                    <a:pt x="826" y="1174"/>
                  </a:lnTo>
                  <a:lnTo>
                    <a:pt x="829" y="1174"/>
                  </a:lnTo>
                  <a:lnTo>
                    <a:pt x="831" y="1176"/>
                  </a:lnTo>
                  <a:lnTo>
                    <a:pt x="831" y="1176"/>
                  </a:lnTo>
                  <a:lnTo>
                    <a:pt x="831" y="1176"/>
                  </a:lnTo>
                  <a:lnTo>
                    <a:pt x="831" y="1176"/>
                  </a:lnTo>
                  <a:lnTo>
                    <a:pt x="831" y="1179"/>
                  </a:lnTo>
                  <a:lnTo>
                    <a:pt x="831" y="1179"/>
                  </a:lnTo>
                  <a:lnTo>
                    <a:pt x="831" y="1176"/>
                  </a:lnTo>
                  <a:lnTo>
                    <a:pt x="831" y="1176"/>
                  </a:lnTo>
                  <a:lnTo>
                    <a:pt x="831" y="1176"/>
                  </a:lnTo>
                  <a:lnTo>
                    <a:pt x="826" y="1174"/>
                  </a:lnTo>
                  <a:lnTo>
                    <a:pt x="824" y="1174"/>
                  </a:lnTo>
                  <a:lnTo>
                    <a:pt x="824" y="1172"/>
                  </a:lnTo>
                  <a:lnTo>
                    <a:pt x="822" y="1174"/>
                  </a:lnTo>
                  <a:lnTo>
                    <a:pt x="822" y="1174"/>
                  </a:lnTo>
                  <a:lnTo>
                    <a:pt x="822" y="1176"/>
                  </a:lnTo>
                  <a:lnTo>
                    <a:pt x="822" y="1176"/>
                  </a:lnTo>
                  <a:lnTo>
                    <a:pt x="822" y="1179"/>
                  </a:lnTo>
                  <a:lnTo>
                    <a:pt x="819" y="1179"/>
                  </a:lnTo>
                  <a:lnTo>
                    <a:pt x="819" y="1179"/>
                  </a:lnTo>
                  <a:lnTo>
                    <a:pt x="819" y="1176"/>
                  </a:lnTo>
                  <a:lnTo>
                    <a:pt x="819" y="1176"/>
                  </a:lnTo>
                  <a:lnTo>
                    <a:pt x="819" y="1174"/>
                  </a:lnTo>
                  <a:lnTo>
                    <a:pt x="819" y="1174"/>
                  </a:lnTo>
                  <a:lnTo>
                    <a:pt x="817" y="1176"/>
                  </a:lnTo>
                  <a:lnTo>
                    <a:pt x="817" y="1179"/>
                  </a:lnTo>
                  <a:lnTo>
                    <a:pt x="817" y="1184"/>
                  </a:lnTo>
                  <a:lnTo>
                    <a:pt x="817" y="1186"/>
                  </a:lnTo>
                  <a:lnTo>
                    <a:pt x="817" y="1188"/>
                  </a:lnTo>
                  <a:lnTo>
                    <a:pt x="817" y="1188"/>
                  </a:lnTo>
                  <a:lnTo>
                    <a:pt x="815" y="1191"/>
                  </a:lnTo>
                  <a:lnTo>
                    <a:pt x="815" y="1191"/>
                  </a:lnTo>
                  <a:lnTo>
                    <a:pt x="815" y="1188"/>
                  </a:lnTo>
                  <a:lnTo>
                    <a:pt x="815" y="1188"/>
                  </a:lnTo>
                  <a:lnTo>
                    <a:pt x="812" y="1191"/>
                  </a:lnTo>
                  <a:lnTo>
                    <a:pt x="810" y="1193"/>
                  </a:lnTo>
                  <a:lnTo>
                    <a:pt x="810" y="1195"/>
                  </a:lnTo>
                  <a:lnTo>
                    <a:pt x="810" y="1198"/>
                  </a:lnTo>
                  <a:lnTo>
                    <a:pt x="810" y="1205"/>
                  </a:lnTo>
                  <a:lnTo>
                    <a:pt x="810" y="1207"/>
                  </a:lnTo>
                  <a:lnTo>
                    <a:pt x="812" y="1210"/>
                  </a:lnTo>
                  <a:lnTo>
                    <a:pt x="812" y="1212"/>
                  </a:lnTo>
                  <a:lnTo>
                    <a:pt x="812" y="1212"/>
                  </a:lnTo>
                  <a:lnTo>
                    <a:pt x="812" y="1214"/>
                  </a:lnTo>
                  <a:lnTo>
                    <a:pt x="812" y="1214"/>
                  </a:lnTo>
                  <a:lnTo>
                    <a:pt x="812" y="1214"/>
                  </a:lnTo>
                  <a:lnTo>
                    <a:pt x="812" y="1217"/>
                  </a:lnTo>
                  <a:lnTo>
                    <a:pt x="822" y="1229"/>
                  </a:lnTo>
                  <a:lnTo>
                    <a:pt x="822" y="1229"/>
                  </a:lnTo>
                  <a:lnTo>
                    <a:pt x="822" y="1229"/>
                  </a:lnTo>
                  <a:lnTo>
                    <a:pt x="824" y="1229"/>
                  </a:lnTo>
                  <a:lnTo>
                    <a:pt x="824" y="1229"/>
                  </a:lnTo>
                  <a:lnTo>
                    <a:pt x="824" y="1229"/>
                  </a:lnTo>
                  <a:lnTo>
                    <a:pt x="824" y="1229"/>
                  </a:lnTo>
                  <a:lnTo>
                    <a:pt x="824" y="1229"/>
                  </a:lnTo>
                  <a:lnTo>
                    <a:pt x="826" y="1229"/>
                  </a:lnTo>
                  <a:lnTo>
                    <a:pt x="826" y="1231"/>
                  </a:lnTo>
                  <a:lnTo>
                    <a:pt x="826" y="1231"/>
                  </a:lnTo>
                  <a:lnTo>
                    <a:pt x="826" y="1231"/>
                  </a:lnTo>
                  <a:lnTo>
                    <a:pt x="826" y="1233"/>
                  </a:lnTo>
                  <a:lnTo>
                    <a:pt x="826" y="1233"/>
                  </a:lnTo>
                  <a:lnTo>
                    <a:pt x="826" y="1233"/>
                  </a:lnTo>
                  <a:lnTo>
                    <a:pt x="826" y="1233"/>
                  </a:lnTo>
                  <a:lnTo>
                    <a:pt x="826" y="1236"/>
                  </a:lnTo>
                  <a:lnTo>
                    <a:pt x="826" y="1236"/>
                  </a:lnTo>
                  <a:lnTo>
                    <a:pt x="826" y="1238"/>
                  </a:lnTo>
                  <a:lnTo>
                    <a:pt x="826" y="1238"/>
                  </a:lnTo>
                  <a:lnTo>
                    <a:pt x="824" y="1236"/>
                  </a:lnTo>
                  <a:lnTo>
                    <a:pt x="824" y="1236"/>
                  </a:lnTo>
                  <a:lnTo>
                    <a:pt x="824" y="1238"/>
                  </a:lnTo>
                  <a:lnTo>
                    <a:pt x="824" y="1238"/>
                  </a:lnTo>
                  <a:lnTo>
                    <a:pt x="826" y="1238"/>
                  </a:lnTo>
                  <a:lnTo>
                    <a:pt x="829" y="1240"/>
                  </a:lnTo>
                  <a:lnTo>
                    <a:pt x="831" y="1243"/>
                  </a:lnTo>
                  <a:lnTo>
                    <a:pt x="831" y="1243"/>
                  </a:lnTo>
                  <a:lnTo>
                    <a:pt x="831" y="1243"/>
                  </a:lnTo>
                  <a:lnTo>
                    <a:pt x="831" y="1243"/>
                  </a:lnTo>
                  <a:lnTo>
                    <a:pt x="833" y="1243"/>
                  </a:lnTo>
                  <a:lnTo>
                    <a:pt x="833" y="1245"/>
                  </a:lnTo>
                  <a:lnTo>
                    <a:pt x="836" y="1245"/>
                  </a:lnTo>
                  <a:lnTo>
                    <a:pt x="836" y="1243"/>
                  </a:lnTo>
                  <a:lnTo>
                    <a:pt x="836" y="1243"/>
                  </a:lnTo>
                  <a:lnTo>
                    <a:pt x="836" y="1243"/>
                  </a:lnTo>
                  <a:lnTo>
                    <a:pt x="836" y="1243"/>
                  </a:lnTo>
                  <a:lnTo>
                    <a:pt x="836" y="1243"/>
                  </a:lnTo>
                  <a:lnTo>
                    <a:pt x="836" y="1243"/>
                  </a:lnTo>
                  <a:lnTo>
                    <a:pt x="836" y="1245"/>
                  </a:lnTo>
                  <a:lnTo>
                    <a:pt x="836" y="1245"/>
                  </a:lnTo>
                  <a:lnTo>
                    <a:pt x="836" y="1247"/>
                  </a:lnTo>
                  <a:lnTo>
                    <a:pt x="838" y="1247"/>
                  </a:lnTo>
                  <a:lnTo>
                    <a:pt x="838" y="1245"/>
                  </a:lnTo>
                  <a:lnTo>
                    <a:pt x="838" y="1245"/>
                  </a:lnTo>
                  <a:lnTo>
                    <a:pt x="838" y="1243"/>
                  </a:lnTo>
                  <a:lnTo>
                    <a:pt x="838" y="1243"/>
                  </a:lnTo>
                  <a:lnTo>
                    <a:pt x="841" y="1243"/>
                  </a:lnTo>
                  <a:lnTo>
                    <a:pt x="841" y="1243"/>
                  </a:lnTo>
                  <a:lnTo>
                    <a:pt x="843" y="1247"/>
                  </a:lnTo>
                  <a:lnTo>
                    <a:pt x="845" y="1247"/>
                  </a:lnTo>
                  <a:lnTo>
                    <a:pt x="845" y="1247"/>
                  </a:lnTo>
                  <a:lnTo>
                    <a:pt x="848" y="1250"/>
                  </a:lnTo>
                  <a:lnTo>
                    <a:pt x="848" y="1250"/>
                  </a:lnTo>
                  <a:lnTo>
                    <a:pt x="850" y="1252"/>
                  </a:lnTo>
                  <a:lnTo>
                    <a:pt x="855" y="1255"/>
                  </a:lnTo>
                  <a:lnTo>
                    <a:pt x="857" y="1255"/>
                  </a:lnTo>
                  <a:lnTo>
                    <a:pt x="857" y="1255"/>
                  </a:lnTo>
                  <a:lnTo>
                    <a:pt x="857" y="1257"/>
                  </a:lnTo>
                  <a:lnTo>
                    <a:pt x="859" y="1257"/>
                  </a:lnTo>
                  <a:lnTo>
                    <a:pt x="859" y="1257"/>
                  </a:lnTo>
                  <a:lnTo>
                    <a:pt x="862" y="1257"/>
                  </a:lnTo>
                  <a:lnTo>
                    <a:pt x="864" y="1257"/>
                  </a:lnTo>
                  <a:lnTo>
                    <a:pt x="862" y="1257"/>
                  </a:lnTo>
                  <a:lnTo>
                    <a:pt x="864" y="1257"/>
                  </a:lnTo>
                  <a:lnTo>
                    <a:pt x="864" y="1257"/>
                  </a:lnTo>
                  <a:lnTo>
                    <a:pt x="864" y="1257"/>
                  </a:lnTo>
                  <a:lnTo>
                    <a:pt x="864" y="1259"/>
                  </a:lnTo>
                  <a:lnTo>
                    <a:pt x="864" y="1259"/>
                  </a:lnTo>
                  <a:lnTo>
                    <a:pt x="867" y="1259"/>
                  </a:lnTo>
                  <a:lnTo>
                    <a:pt x="869" y="1259"/>
                  </a:lnTo>
                  <a:lnTo>
                    <a:pt x="871" y="1259"/>
                  </a:lnTo>
                  <a:lnTo>
                    <a:pt x="871" y="1259"/>
                  </a:lnTo>
                  <a:lnTo>
                    <a:pt x="871" y="1257"/>
                  </a:lnTo>
                  <a:lnTo>
                    <a:pt x="871" y="1255"/>
                  </a:lnTo>
                  <a:lnTo>
                    <a:pt x="871" y="1255"/>
                  </a:lnTo>
                  <a:lnTo>
                    <a:pt x="871" y="1252"/>
                  </a:lnTo>
                  <a:lnTo>
                    <a:pt x="871" y="1252"/>
                  </a:lnTo>
                  <a:lnTo>
                    <a:pt x="874" y="1250"/>
                  </a:lnTo>
                  <a:lnTo>
                    <a:pt x="874" y="1252"/>
                  </a:lnTo>
                  <a:lnTo>
                    <a:pt x="874" y="1252"/>
                  </a:lnTo>
                  <a:lnTo>
                    <a:pt x="874" y="1252"/>
                  </a:lnTo>
                  <a:lnTo>
                    <a:pt x="876" y="1252"/>
                  </a:lnTo>
                  <a:lnTo>
                    <a:pt x="876" y="1255"/>
                  </a:lnTo>
                  <a:lnTo>
                    <a:pt x="876" y="1255"/>
                  </a:lnTo>
                  <a:lnTo>
                    <a:pt x="876" y="1255"/>
                  </a:lnTo>
                  <a:lnTo>
                    <a:pt x="876" y="1252"/>
                  </a:lnTo>
                  <a:lnTo>
                    <a:pt x="876" y="1252"/>
                  </a:lnTo>
                  <a:lnTo>
                    <a:pt x="876" y="1252"/>
                  </a:lnTo>
                  <a:lnTo>
                    <a:pt x="876" y="1255"/>
                  </a:lnTo>
                  <a:lnTo>
                    <a:pt x="878" y="1255"/>
                  </a:lnTo>
                  <a:lnTo>
                    <a:pt x="878" y="1255"/>
                  </a:lnTo>
                  <a:lnTo>
                    <a:pt x="878" y="1257"/>
                  </a:lnTo>
                  <a:lnTo>
                    <a:pt x="878" y="1257"/>
                  </a:lnTo>
                  <a:lnTo>
                    <a:pt x="878" y="1257"/>
                  </a:lnTo>
                  <a:lnTo>
                    <a:pt x="878" y="1259"/>
                  </a:lnTo>
                  <a:lnTo>
                    <a:pt x="881" y="1264"/>
                  </a:lnTo>
                  <a:lnTo>
                    <a:pt x="883" y="1264"/>
                  </a:lnTo>
                  <a:lnTo>
                    <a:pt x="883" y="1266"/>
                  </a:lnTo>
                  <a:lnTo>
                    <a:pt x="883" y="1266"/>
                  </a:lnTo>
                  <a:lnTo>
                    <a:pt x="885" y="1269"/>
                  </a:lnTo>
                  <a:lnTo>
                    <a:pt x="885" y="1269"/>
                  </a:lnTo>
                  <a:lnTo>
                    <a:pt x="893" y="1271"/>
                  </a:lnTo>
                  <a:lnTo>
                    <a:pt x="897" y="1269"/>
                  </a:lnTo>
                  <a:lnTo>
                    <a:pt x="900" y="1271"/>
                  </a:lnTo>
                  <a:lnTo>
                    <a:pt x="900" y="1269"/>
                  </a:lnTo>
                  <a:lnTo>
                    <a:pt x="902" y="1269"/>
                  </a:lnTo>
                  <a:lnTo>
                    <a:pt x="900" y="1266"/>
                  </a:lnTo>
                  <a:lnTo>
                    <a:pt x="900" y="1266"/>
                  </a:lnTo>
                  <a:lnTo>
                    <a:pt x="900" y="1266"/>
                  </a:lnTo>
                  <a:lnTo>
                    <a:pt x="902" y="1264"/>
                  </a:lnTo>
                  <a:lnTo>
                    <a:pt x="902" y="1264"/>
                  </a:lnTo>
                  <a:lnTo>
                    <a:pt x="902" y="1264"/>
                  </a:lnTo>
                  <a:lnTo>
                    <a:pt x="902" y="1266"/>
                  </a:lnTo>
                  <a:lnTo>
                    <a:pt x="902" y="1266"/>
                  </a:lnTo>
                  <a:lnTo>
                    <a:pt x="904" y="1266"/>
                  </a:lnTo>
                  <a:lnTo>
                    <a:pt x="904" y="1264"/>
                  </a:lnTo>
                  <a:lnTo>
                    <a:pt x="907" y="1262"/>
                  </a:lnTo>
                  <a:lnTo>
                    <a:pt x="907" y="1262"/>
                  </a:lnTo>
                  <a:lnTo>
                    <a:pt x="912" y="1262"/>
                  </a:lnTo>
                  <a:lnTo>
                    <a:pt x="912" y="1262"/>
                  </a:lnTo>
                  <a:lnTo>
                    <a:pt x="912" y="1262"/>
                  </a:lnTo>
                  <a:lnTo>
                    <a:pt x="914" y="1264"/>
                  </a:lnTo>
                  <a:lnTo>
                    <a:pt x="914" y="1264"/>
                  </a:lnTo>
                  <a:lnTo>
                    <a:pt x="914" y="1264"/>
                  </a:lnTo>
                  <a:lnTo>
                    <a:pt x="914" y="1264"/>
                  </a:lnTo>
                  <a:lnTo>
                    <a:pt x="914" y="1264"/>
                  </a:lnTo>
                  <a:lnTo>
                    <a:pt x="914" y="1264"/>
                  </a:lnTo>
                  <a:lnTo>
                    <a:pt x="914" y="1264"/>
                  </a:lnTo>
                  <a:lnTo>
                    <a:pt x="914" y="1266"/>
                  </a:lnTo>
                  <a:lnTo>
                    <a:pt x="914" y="1266"/>
                  </a:lnTo>
                  <a:lnTo>
                    <a:pt x="914" y="1266"/>
                  </a:lnTo>
                  <a:lnTo>
                    <a:pt x="914" y="1266"/>
                  </a:lnTo>
                  <a:lnTo>
                    <a:pt x="914" y="1266"/>
                  </a:lnTo>
                  <a:lnTo>
                    <a:pt x="914" y="1269"/>
                  </a:lnTo>
                  <a:lnTo>
                    <a:pt x="912" y="1271"/>
                  </a:lnTo>
                  <a:lnTo>
                    <a:pt x="912" y="1273"/>
                  </a:lnTo>
                  <a:lnTo>
                    <a:pt x="912" y="1276"/>
                  </a:lnTo>
                  <a:lnTo>
                    <a:pt x="912" y="1276"/>
                  </a:lnTo>
                  <a:lnTo>
                    <a:pt x="914" y="1276"/>
                  </a:lnTo>
                  <a:lnTo>
                    <a:pt x="914" y="1276"/>
                  </a:lnTo>
                  <a:lnTo>
                    <a:pt x="916" y="1273"/>
                  </a:lnTo>
                  <a:lnTo>
                    <a:pt x="919" y="1273"/>
                  </a:lnTo>
                  <a:lnTo>
                    <a:pt x="916" y="1276"/>
                  </a:lnTo>
                  <a:lnTo>
                    <a:pt x="916" y="1276"/>
                  </a:lnTo>
                  <a:lnTo>
                    <a:pt x="916" y="1278"/>
                  </a:lnTo>
                  <a:lnTo>
                    <a:pt x="914" y="1278"/>
                  </a:lnTo>
                  <a:lnTo>
                    <a:pt x="912" y="1281"/>
                  </a:lnTo>
                  <a:lnTo>
                    <a:pt x="912" y="1283"/>
                  </a:lnTo>
                  <a:lnTo>
                    <a:pt x="909" y="1283"/>
                  </a:lnTo>
                  <a:lnTo>
                    <a:pt x="909" y="1285"/>
                  </a:lnTo>
                  <a:lnTo>
                    <a:pt x="909" y="1283"/>
                  </a:lnTo>
                  <a:lnTo>
                    <a:pt x="912" y="1283"/>
                  </a:lnTo>
                  <a:lnTo>
                    <a:pt x="912" y="1283"/>
                  </a:lnTo>
                  <a:lnTo>
                    <a:pt x="912" y="1283"/>
                  </a:lnTo>
                  <a:lnTo>
                    <a:pt x="909" y="1285"/>
                  </a:lnTo>
                  <a:lnTo>
                    <a:pt x="909" y="1288"/>
                  </a:lnTo>
                  <a:lnTo>
                    <a:pt x="907" y="1290"/>
                  </a:lnTo>
                  <a:lnTo>
                    <a:pt x="907" y="1290"/>
                  </a:lnTo>
                  <a:lnTo>
                    <a:pt x="907" y="1292"/>
                  </a:lnTo>
                  <a:lnTo>
                    <a:pt x="904" y="1292"/>
                  </a:lnTo>
                  <a:lnTo>
                    <a:pt x="904" y="1292"/>
                  </a:lnTo>
                  <a:lnTo>
                    <a:pt x="904" y="1292"/>
                  </a:lnTo>
                  <a:lnTo>
                    <a:pt x="904" y="1292"/>
                  </a:lnTo>
                  <a:lnTo>
                    <a:pt x="904" y="1290"/>
                  </a:lnTo>
                  <a:lnTo>
                    <a:pt x="904" y="1290"/>
                  </a:lnTo>
                  <a:lnTo>
                    <a:pt x="904" y="1288"/>
                  </a:lnTo>
                  <a:lnTo>
                    <a:pt x="904" y="1288"/>
                  </a:lnTo>
                  <a:lnTo>
                    <a:pt x="904" y="1290"/>
                  </a:lnTo>
                  <a:lnTo>
                    <a:pt x="902" y="1290"/>
                  </a:lnTo>
                  <a:lnTo>
                    <a:pt x="902" y="1288"/>
                  </a:lnTo>
                  <a:lnTo>
                    <a:pt x="902" y="1288"/>
                  </a:lnTo>
                  <a:lnTo>
                    <a:pt x="904" y="1288"/>
                  </a:lnTo>
                  <a:lnTo>
                    <a:pt x="904" y="1285"/>
                  </a:lnTo>
                  <a:lnTo>
                    <a:pt x="904" y="1285"/>
                  </a:lnTo>
                  <a:lnTo>
                    <a:pt x="902" y="1285"/>
                  </a:lnTo>
                  <a:lnTo>
                    <a:pt x="902" y="1285"/>
                  </a:lnTo>
                  <a:lnTo>
                    <a:pt x="904" y="1281"/>
                  </a:lnTo>
                  <a:lnTo>
                    <a:pt x="904" y="1281"/>
                  </a:lnTo>
                  <a:lnTo>
                    <a:pt x="907" y="1278"/>
                  </a:lnTo>
                  <a:lnTo>
                    <a:pt x="907" y="1278"/>
                  </a:lnTo>
                  <a:lnTo>
                    <a:pt x="907" y="1276"/>
                  </a:lnTo>
                  <a:lnTo>
                    <a:pt x="909" y="1276"/>
                  </a:lnTo>
                  <a:lnTo>
                    <a:pt x="909" y="1276"/>
                  </a:lnTo>
                  <a:lnTo>
                    <a:pt x="909" y="1273"/>
                  </a:lnTo>
                  <a:lnTo>
                    <a:pt x="909" y="1273"/>
                  </a:lnTo>
                  <a:lnTo>
                    <a:pt x="912" y="1273"/>
                  </a:lnTo>
                  <a:lnTo>
                    <a:pt x="912" y="1269"/>
                  </a:lnTo>
                  <a:lnTo>
                    <a:pt x="912" y="1269"/>
                  </a:lnTo>
                  <a:lnTo>
                    <a:pt x="909" y="1269"/>
                  </a:lnTo>
                  <a:lnTo>
                    <a:pt x="907" y="1271"/>
                  </a:lnTo>
                  <a:lnTo>
                    <a:pt x="904" y="1273"/>
                  </a:lnTo>
                  <a:lnTo>
                    <a:pt x="904" y="1276"/>
                  </a:lnTo>
                  <a:lnTo>
                    <a:pt x="904" y="1276"/>
                  </a:lnTo>
                  <a:lnTo>
                    <a:pt x="902" y="1278"/>
                  </a:lnTo>
                  <a:lnTo>
                    <a:pt x="902" y="1278"/>
                  </a:lnTo>
                  <a:lnTo>
                    <a:pt x="902" y="1278"/>
                  </a:lnTo>
                  <a:lnTo>
                    <a:pt x="900" y="1276"/>
                  </a:lnTo>
                  <a:lnTo>
                    <a:pt x="900" y="1276"/>
                  </a:lnTo>
                  <a:lnTo>
                    <a:pt x="897" y="1276"/>
                  </a:lnTo>
                  <a:lnTo>
                    <a:pt x="895" y="1278"/>
                  </a:lnTo>
                  <a:lnTo>
                    <a:pt x="890" y="1281"/>
                  </a:lnTo>
                  <a:lnTo>
                    <a:pt x="888" y="1281"/>
                  </a:lnTo>
                  <a:lnTo>
                    <a:pt x="888" y="1283"/>
                  </a:lnTo>
                  <a:lnTo>
                    <a:pt x="888" y="1283"/>
                  </a:lnTo>
                  <a:lnTo>
                    <a:pt x="890" y="1285"/>
                  </a:lnTo>
                  <a:lnTo>
                    <a:pt x="890" y="1285"/>
                  </a:lnTo>
                  <a:lnTo>
                    <a:pt x="888" y="1288"/>
                  </a:lnTo>
                  <a:lnTo>
                    <a:pt x="888" y="1288"/>
                  </a:lnTo>
                  <a:lnTo>
                    <a:pt x="890" y="1288"/>
                  </a:lnTo>
                  <a:lnTo>
                    <a:pt x="890" y="1290"/>
                  </a:lnTo>
                  <a:lnTo>
                    <a:pt x="890" y="1290"/>
                  </a:lnTo>
                  <a:lnTo>
                    <a:pt x="888" y="1292"/>
                  </a:lnTo>
                  <a:lnTo>
                    <a:pt x="888" y="1295"/>
                  </a:lnTo>
                  <a:lnTo>
                    <a:pt x="888" y="1295"/>
                  </a:lnTo>
                  <a:lnTo>
                    <a:pt x="890" y="1297"/>
                  </a:lnTo>
                  <a:lnTo>
                    <a:pt x="890" y="1297"/>
                  </a:lnTo>
                  <a:lnTo>
                    <a:pt x="895" y="1297"/>
                  </a:lnTo>
                  <a:lnTo>
                    <a:pt x="897" y="1295"/>
                  </a:lnTo>
                  <a:lnTo>
                    <a:pt x="900" y="1295"/>
                  </a:lnTo>
                  <a:lnTo>
                    <a:pt x="897" y="1297"/>
                  </a:lnTo>
                  <a:lnTo>
                    <a:pt x="897" y="1297"/>
                  </a:lnTo>
                  <a:lnTo>
                    <a:pt x="895" y="1297"/>
                  </a:lnTo>
                  <a:lnTo>
                    <a:pt x="895" y="1300"/>
                  </a:lnTo>
                  <a:lnTo>
                    <a:pt x="895" y="1300"/>
                  </a:lnTo>
                  <a:lnTo>
                    <a:pt x="895" y="1302"/>
                  </a:lnTo>
                  <a:lnTo>
                    <a:pt x="895" y="1302"/>
                  </a:lnTo>
                  <a:lnTo>
                    <a:pt x="895" y="1304"/>
                  </a:lnTo>
                  <a:lnTo>
                    <a:pt x="895" y="1304"/>
                  </a:lnTo>
                  <a:lnTo>
                    <a:pt x="893" y="1307"/>
                  </a:lnTo>
                  <a:lnTo>
                    <a:pt x="893" y="1307"/>
                  </a:lnTo>
                  <a:lnTo>
                    <a:pt x="890" y="1307"/>
                  </a:lnTo>
                  <a:lnTo>
                    <a:pt x="890" y="1307"/>
                  </a:lnTo>
                  <a:lnTo>
                    <a:pt x="890" y="1307"/>
                  </a:lnTo>
                  <a:lnTo>
                    <a:pt x="888" y="1309"/>
                  </a:lnTo>
                  <a:lnTo>
                    <a:pt x="888" y="1311"/>
                  </a:lnTo>
                  <a:lnTo>
                    <a:pt x="888" y="1314"/>
                  </a:lnTo>
                  <a:lnTo>
                    <a:pt x="888" y="1314"/>
                  </a:lnTo>
                  <a:lnTo>
                    <a:pt x="885" y="1314"/>
                  </a:lnTo>
                  <a:lnTo>
                    <a:pt x="885" y="1316"/>
                  </a:lnTo>
                  <a:lnTo>
                    <a:pt x="885" y="1314"/>
                  </a:lnTo>
                  <a:lnTo>
                    <a:pt x="883" y="1311"/>
                  </a:lnTo>
                  <a:lnTo>
                    <a:pt x="883" y="1311"/>
                  </a:lnTo>
                  <a:lnTo>
                    <a:pt x="881" y="1314"/>
                  </a:lnTo>
                  <a:lnTo>
                    <a:pt x="881" y="1314"/>
                  </a:lnTo>
                  <a:lnTo>
                    <a:pt x="881" y="1314"/>
                  </a:lnTo>
                  <a:lnTo>
                    <a:pt x="881" y="1316"/>
                  </a:lnTo>
                  <a:lnTo>
                    <a:pt x="883" y="1316"/>
                  </a:lnTo>
                  <a:lnTo>
                    <a:pt x="883" y="1316"/>
                  </a:lnTo>
                  <a:lnTo>
                    <a:pt x="883" y="1318"/>
                  </a:lnTo>
                  <a:lnTo>
                    <a:pt x="883" y="1318"/>
                  </a:lnTo>
                  <a:lnTo>
                    <a:pt x="883" y="1318"/>
                  </a:lnTo>
                  <a:lnTo>
                    <a:pt x="883" y="1318"/>
                  </a:lnTo>
                  <a:lnTo>
                    <a:pt x="883" y="1321"/>
                  </a:lnTo>
                  <a:lnTo>
                    <a:pt x="883" y="1321"/>
                  </a:lnTo>
                  <a:lnTo>
                    <a:pt x="883" y="1323"/>
                  </a:lnTo>
                  <a:lnTo>
                    <a:pt x="883" y="1323"/>
                  </a:lnTo>
                  <a:lnTo>
                    <a:pt x="883" y="1326"/>
                  </a:lnTo>
                  <a:lnTo>
                    <a:pt x="881" y="1330"/>
                  </a:lnTo>
                  <a:lnTo>
                    <a:pt x="881" y="1333"/>
                  </a:lnTo>
                  <a:lnTo>
                    <a:pt x="883" y="1330"/>
                  </a:lnTo>
                  <a:lnTo>
                    <a:pt x="885" y="1330"/>
                  </a:lnTo>
                  <a:lnTo>
                    <a:pt x="885" y="1333"/>
                  </a:lnTo>
                  <a:lnTo>
                    <a:pt x="885" y="1333"/>
                  </a:lnTo>
                  <a:lnTo>
                    <a:pt x="885" y="1333"/>
                  </a:lnTo>
                  <a:lnTo>
                    <a:pt x="885" y="1335"/>
                  </a:lnTo>
                  <a:lnTo>
                    <a:pt x="885" y="1335"/>
                  </a:lnTo>
                  <a:lnTo>
                    <a:pt x="888" y="1333"/>
                  </a:lnTo>
                  <a:lnTo>
                    <a:pt x="888" y="1333"/>
                  </a:lnTo>
                  <a:lnTo>
                    <a:pt x="888" y="1333"/>
                  </a:lnTo>
                  <a:lnTo>
                    <a:pt x="888" y="1333"/>
                  </a:lnTo>
                  <a:lnTo>
                    <a:pt x="890" y="1335"/>
                  </a:lnTo>
                  <a:lnTo>
                    <a:pt x="893" y="1330"/>
                  </a:lnTo>
                  <a:lnTo>
                    <a:pt x="900" y="1330"/>
                  </a:lnTo>
                  <a:lnTo>
                    <a:pt x="900" y="1330"/>
                  </a:lnTo>
                  <a:lnTo>
                    <a:pt x="900" y="1330"/>
                  </a:lnTo>
                  <a:lnTo>
                    <a:pt x="900" y="1328"/>
                  </a:lnTo>
                  <a:lnTo>
                    <a:pt x="902" y="1326"/>
                  </a:lnTo>
                  <a:lnTo>
                    <a:pt x="902" y="1326"/>
                  </a:lnTo>
                  <a:lnTo>
                    <a:pt x="904" y="1323"/>
                  </a:lnTo>
                  <a:lnTo>
                    <a:pt x="904" y="1321"/>
                  </a:lnTo>
                  <a:lnTo>
                    <a:pt x="904" y="1321"/>
                  </a:lnTo>
                  <a:lnTo>
                    <a:pt x="907" y="1321"/>
                  </a:lnTo>
                  <a:lnTo>
                    <a:pt x="907" y="1318"/>
                  </a:lnTo>
                  <a:lnTo>
                    <a:pt x="907" y="1316"/>
                  </a:lnTo>
                  <a:lnTo>
                    <a:pt x="904" y="1321"/>
                  </a:lnTo>
                  <a:lnTo>
                    <a:pt x="904" y="1321"/>
                  </a:lnTo>
                  <a:lnTo>
                    <a:pt x="904" y="1321"/>
                  </a:lnTo>
                  <a:lnTo>
                    <a:pt x="904" y="1321"/>
                  </a:lnTo>
                  <a:lnTo>
                    <a:pt x="904" y="1318"/>
                  </a:lnTo>
                  <a:lnTo>
                    <a:pt x="904" y="1318"/>
                  </a:lnTo>
                  <a:lnTo>
                    <a:pt x="904" y="1318"/>
                  </a:lnTo>
                  <a:lnTo>
                    <a:pt x="904" y="1318"/>
                  </a:lnTo>
                  <a:lnTo>
                    <a:pt x="902" y="1321"/>
                  </a:lnTo>
                  <a:lnTo>
                    <a:pt x="902" y="1321"/>
                  </a:lnTo>
                  <a:lnTo>
                    <a:pt x="902" y="1323"/>
                  </a:lnTo>
                  <a:lnTo>
                    <a:pt x="902" y="1323"/>
                  </a:lnTo>
                  <a:lnTo>
                    <a:pt x="900" y="1323"/>
                  </a:lnTo>
                  <a:lnTo>
                    <a:pt x="900" y="1323"/>
                  </a:lnTo>
                  <a:lnTo>
                    <a:pt x="900" y="1321"/>
                  </a:lnTo>
                  <a:lnTo>
                    <a:pt x="900" y="1321"/>
                  </a:lnTo>
                  <a:lnTo>
                    <a:pt x="900" y="1321"/>
                  </a:lnTo>
                  <a:lnTo>
                    <a:pt x="900" y="1321"/>
                  </a:lnTo>
                  <a:lnTo>
                    <a:pt x="900" y="1321"/>
                  </a:lnTo>
                  <a:lnTo>
                    <a:pt x="900" y="1321"/>
                  </a:lnTo>
                  <a:lnTo>
                    <a:pt x="900" y="1318"/>
                  </a:lnTo>
                  <a:lnTo>
                    <a:pt x="900" y="1318"/>
                  </a:lnTo>
                  <a:lnTo>
                    <a:pt x="900" y="1318"/>
                  </a:lnTo>
                  <a:lnTo>
                    <a:pt x="900" y="1316"/>
                  </a:lnTo>
                  <a:lnTo>
                    <a:pt x="902" y="1314"/>
                  </a:lnTo>
                  <a:lnTo>
                    <a:pt x="902" y="1314"/>
                  </a:lnTo>
                  <a:lnTo>
                    <a:pt x="902" y="1314"/>
                  </a:lnTo>
                  <a:lnTo>
                    <a:pt x="902" y="1311"/>
                  </a:lnTo>
                  <a:lnTo>
                    <a:pt x="902" y="1311"/>
                  </a:lnTo>
                  <a:lnTo>
                    <a:pt x="902" y="1311"/>
                  </a:lnTo>
                  <a:lnTo>
                    <a:pt x="904" y="1309"/>
                  </a:lnTo>
                  <a:lnTo>
                    <a:pt x="902" y="1309"/>
                  </a:lnTo>
                  <a:lnTo>
                    <a:pt x="902" y="1309"/>
                  </a:lnTo>
                  <a:lnTo>
                    <a:pt x="902" y="1309"/>
                  </a:lnTo>
                  <a:lnTo>
                    <a:pt x="902" y="1309"/>
                  </a:lnTo>
                  <a:lnTo>
                    <a:pt x="902" y="1309"/>
                  </a:lnTo>
                  <a:lnTo>
                    <a:pt x="902" y="1309"/>
                  </a:lnTo>
                  <a:lnTo>
                    <a:pt x="902" y="1309"/>
                  </a:lnTo>
                  <a:lnTo>
                    <a:pt x="902" y="1309"/>
                  </a:lnTo>
                  <a:lnTo>
                    <a:pt x="904" y="1307"/>
                  </a:lnTo>
                  <a:lnTo>
                    <a:pt x="904" y="1307"/>
                  </a:lnTo>
                  <a:lnTo>
                    <a:pt x="902" y="1307"/>
                  </a:lnTo>
                  <a:lnTo>
                    <a:pt x="902" y="1307"/>
                  </a:lnTo>
                  <a:lnTo>
                    <a:pt x="904" y="1304"/>
                  </a:lnTo>
                  <a:lnTo>
                    <a:pt x="904" y="1302"/>
                  </a:lnTo>
                  <a:lnTo>
                    <a:pt x="907" y="1302"/>
                  </a:lnTo>
                  <a:lnTo>
                    <a:pt x="907" y="1302"/>
                  </a:lnTo>
                  <a:lnTo>
                    <a:pt x="904" y="1304"/>
                  </a:lnTo>
                  <a:lnTo>
                    <a:pt x="904" y="1307"/>
                  </a:lnTo>
                  <a:lnTo>
                    <a:pt x="904" y="1309"/>
                  </a:lnTo>
                  <a:lnTo>
                    <a:pt x="904" y="1307"/>
                  </a:lnTo>
                  <a:lnTo>
                    <a:pt x="904" y="1307"/>
                  </a:lnTo>
                  <a:lnTo>
                    <a:pt x="907" y="1307"/>
                  </a:lnTo>
                  <a:lnTo>
                    <a:pt x="907" y="1309"/>
                  </a:lnTo>
                  <a:lnTo>
                    <a:pt x="907" y="1309"/>
                  </a:lnTo>
                  <a:lnTo>
                    <a:pt x="904" y="1309"/>
                  </a:lnTo>
                  <a:lnTo>
                    <a:pt x="904" y="1309"/>
                  </a:lnTo>
                  <a:lnTo>
                    <a:pt x="904" y="1311"/>
                  </a:lnTo>
                  <a:lnTo>
                    <a:pt x="907" y="1311"/>
                  </a:lnTo>
                  <a:lnTo>
                    <a:pt x="907" y="1311"/>
                  </a:lnTo>
                  <a:lnTo>
                    <a:pt x="907" y="1311"/>
                  </a:lnTo>
                  <a:lnTo>
                    <a:pt x="909" y="1309"/>
                  </a:lnTo>
                  <a:lnTo>
                    <a:pt x="909" y="1311"/>
                  </a:lnTo>
                  <a:lnTo>
                    <a:pt x="909" y="1309"/>
                  </a:lnTo>
                  <a:lnTo>
                    <a:pt x="909" y="1309"/>
                  </a:lnTo>
                  <a:lnTo>
                    <a:pt x="909" y="1311"/>
                  </a:lnTo>
                  <a:lnTo>
                    <a:pt x="909" y="1311"/>
                  </a:lnTo>
                  <a:lnTo>
                    <a:pt x="912" y="1311"/>
                  </a:lnTo>
                  <a:lnTo>
                    <a:pt x="912" y="1311"/>
                  </a:lnTo>
                  <a:lnTo>
                    <a:pt x="912" y="1309"/>
                  </a:lnTo>
                  <a:lnTo>
                    <a:pt x="914" y="1311"/>
                  </a:lnTo>
                  <a:lnTo>
                    <a:pt x="914" y="1311"/>
                  </a:lnTo>
                  <a:lnTo>
                    <a:pt x="914" y="1311"/>
                  </a:lnTo>
                  <a:lnTo>
                    <a:pt x="912" y="1314"/>
                  </a:lnTo>
                  <a:lnTo>
                    <a:pt x="914" y="1314"/>
                  </a:lnTo>
                  <a:lnTo>
                    <a:pt x="914" y="1314"/>
                  </a:lnTo>
                  <a:lnTo>
                    <a:pt x="914" y="1316"/>
                  </a:lnTo>
                  <a:lnTo>
                    <a:pt x="914" y="1316"/>
                  </a:lnTo>
                  <a:lnTo>
                    <a:pt x="914" y="1318"/>
                  </a:lnTo>
                  <a:lnTo>
                    <a:pt x="916" y="1318"/>
                  </a:lnTo>
                  <a:lnTo>
                    <a:pt x="916" y="1318"/>
                  </a:lnTo>
                  <a:lnTo>
                    <a:pt x="916" y="1321"/>
                  </a:lnTo>
                  <a:lnTo>
                    <a:pt x="916" y="1323"/>
                  </a:lnTo>
                  <a:lnTo>
                    <a:pt x="914" y="1323"/>
                  </a:lnTo>
                  <a:lnTo>
                    <a:pt x="914" y="1326"/>
                  </a:lnTo>
                  <a:lnTo>
                    <a:pt x="914" y="1326"/>
                  </a:lnTo>
                  <a:lnTo>
                    <a:pt x="914" y="1328"/>
                  </a:lnTo>
                  <a:lnTo>
                    <a:pt x="914" y="1328"/>
                  </a:lnTo>
                  <a:lnTo>
                    <a:pt x="914" y="1328"/>
                  </a:lnTo>
                  <a:lnTo>
                    <a:pt x="914" y="1328"/>
                  </a:lnTo>
                  <a:lnTo>
                    <a:pt x="914" y="1330"/>
                  </a:lnTo>
                  <a:lnTo>
                    <a:pt x="914" y="1330"/>
                  </a:lnTo>
                  <a:lnTo>
                    <a:pt x="914" y="1330"/>
                  </a:lnTo>
                  <a:lnTo>
                    <a:pt x="914" y="1330"/>
                  </a:lnTo>
                  <a:lnTo>
                    <a:pt x="914" y="1333"/>
                  </a:lnTo>
                  <a:lnTo>
                    <a:pt x="914" y="1335"/>
                  </a:lnTo>
                  <a:lnTo>
                    <a:pt x="914" y="1337"/>
                  </a:lnTo>
                  <a:lnTo>
                    <a:pt x="914" y="1337"/>
                  </a:lnTo>
                  <a:lnTo>
                    <a:pt x="914" y="1340"/>
                  </a:lnTo>
                  <a:lnTo>
                    <a:pt x="914" y="1340"/>
                  </a:lnTo>
                  <a:lnTo>
                    <a:pt x="914" y="1340"/>
                  </a:lnTo>
                  <a:lnTo>
                    <a:pt x="914" y="1340"/>
                  </a:lnTo>
                  <a:lnTo>
                    <a:pt x="912" y="1342"/>
                  </a:lnTo>
                  <a:lnTo>
                    <a:pt x="912" y="1342"/>
                  </a:lnTo>
                  <a:lnTo>
                    <a:pt x="914" y="1342"/>
                  </a:lnTo>
                  <a:lnTo>
                    <a:pt x="914" y="1340"/>
                  </a:lnTo>
                  <a:lnTo>
                    <a:pt x="916" y="1340"/>
                  </a:lnTo>
                  <a:lnTo>
                    <a:pt x="919" y="1342"/>
                  </a:lnTo>
                  <a:lnTo>
                    <a:pt x="923" y="1340"/>
                  </a:lnTo>
                  <a:lnTo>
                    <a:pt x="926" y="1340"/>
                  </a:lnTo>
                  <a:lnTo>
                    <a:pt x="923" y="1342"/>
                  </a:lnTo>
                  <a:lnTo>
                    <a:pt x="921" y="1342"/>
                  </a:lnTo>
                  <a:lnTo>
                    <a:pt x="919" y="1342"/>
                  </a:lnTo>
                  <a:lnTo>
                    <a:pt x="919" y="1345"/>
                  </a:lnTo>
                  <a:lnTo>
                    <a:pt x="919" y="1345"/>
                  </a:lnTo>
                  <a:lnTo>
                    <a:pt x="919" y="1345"/>
                  </a:lnTo>
                  <a:lnTo>
                    <a:pt x="919" y="1345"/>
                  </a:lnTo>
                  <a:lnTo>
                    <a:pt x="919" y="1347"/>
                  </a:lnTo>
                  <a:lnTo>
                    <a:pt x="919" y="1347"/>
                  </a:lnTo>
                  <a:lnTo>
                    <a:pt x="919" y="1347"/>
                  </a:lnTo>
                  <a:lnTo>
                    <a:pt x="916" y="1347"/>
                  </a:lnTo>
                  <a:lnTo>
                    <a:pt x="916" y="1349"/>
                  </a:lnTo>
                  <a:lnTo>
                    <a:pt x="916" y="1349"/>
                  </a:lnTo>
                  <a:lnTo>
                    <a:pt x="914" y="1349"/>
                  </a:lnTo>
                  <a:lnTo>
                    <a:pt x="914" y="1352"/>
                  </a:lnTo>
                  <a:lnTo>
                    <a:pt x="907" y="1354"/>
                  </a:lnTo>
                  <a:lnTo>
                    <a:pt x="902" y="1361"/>
                  </a:lnTo>
                  <a:lnTo>
                    <a:pt x="902" y="1361"/>
                  </a:lnTo>
                  <a:lnTo>
                    <a:pt x="902" y="1361"/>
                  </a:lnTo>
                  <a:lnTo>
                    <a:pt x="902" y="1361"/>
                  </a:lnTo>
                  <a:lnTo>
                    <a:pt x="902" y="1363"/>
                  </a:lnTo>
                  <a:lnTo>
                    <a:pt x="900" y="1363"/>
                  </a:lnTo>
                  <a:lnTo>
                    <a:pt x="900" y="1363"/>
                  </a:lnTo>
                  <a:lnTo>
                    <a:pt x="900" y="1363"/>
                  </a:lnTo>
                  <a:lnTo>
                    <a:pt x="900" y="1366"/>
                  </a:lnTo>
                  <a:lnTo>
                    <a:pt x="900" y="1366"/>
                  </a:lnTo>
                  <a:lnTo>
                    <a:pt x="900" y="1368"/>
                  </a:lnTo>
                  <a:lnTo>
                    <a:pt x="900" y="1371"/>
                  </a:lnTo>
                  <a:lnTo>
                    <a:pt x="900" y="1373"/>
                  </a:lnTo>
                  <a:lnTo>
                    <a:pt x="900" y="1373"/>
                  </a:lnTo>
                  <a:lnTo>
                    <a:pt x="900" y="1375"/>
                  </a:lnTo>
                  <a:lnTo>
                    <a:pt x="895" y="1375"/>
                  </a:lnTo>
                  <a:lnTo>
                    <a:pt x="895" y="1378"/>
                  </a:lnTo>
                  <a:lnTo>
                    <a:pt x="895" y="1378"/>
                  </a:lnTo>
                  <a:lnTo>
                    <a:pt x="895" y="1378"/>
                  </a:lnTo>
                  <a:lnTo>
                    <a:pt x="893" y="1380"/>
                  </a:lnTo>
                  <a:lnTo>
                    <a:pt x="893" y="1380"/>
                  </a:lnTo>
                  <a:lnTo>
                    <a:pt x="893" y="1380"/>
                  </a:lnTo>
                  <a:lnTo>
                    <a:pt x="893" y="1382"/>
                  </a:lnTo>
                  <a:lnTo>
                    <a:pt x="893" y="1382"/>
                  </a:lnTo>
                  <a:lnTo>
                    <a:pt x="888" y="1385"/>
                  </a:lnTo>
                  <a:lnTo>
                    <a:pt x="885" y="1387"/>
                  </a:lnTo>
                  <a:lnTo>
                    <a:pt x="885" y="1389"/>
                  </a:lnTo>
                  <a:lnTo>
                    <a:pt x="885" y="1389"/>
                  </a:lnTo>
                  <a:lnTo>
                    <a:pt x="885" y="1389"/>
                  </a:lnTo>
                  <a:lnTo>
                    <a:pt x="885" y="1392"/>
                  </a:lnTo>
                  <a:lnTo>
                    <a:pt x="885" y="1392"/>
                  </a:lnTo>
                  <a:lnTo>
                    <a:pt x="883" y="1394"/>
                  </a:lnTo>
                  <a:lnTo>
                    <a:pt x="881" y="1397"/>
                  </a:lnTo>
                  <a:lnTo>
                    <a:pt x="878" y="1397"/>
                  </a:lnTo>
                  <a:lnTo>
                    <a:pt x="878" y="1394"/>
                  </a:lnTo>
                  <a:lnTo>
                    <a:pt x="876" y="1394"/>
                  </a:lnTo>
                  <a:lnTo>
                    <a:pt x="876" y="1394"/>
                  </a:lnTo>
                  <a:lnTo>
                    <a:pt x="874" y="1394"/>
                  </a:lnTo>
                  <a:lnTo>
                    <a:pt x="874" y="1394"/>
                  </a:lnTo>
                  <a:lnTo>
                    <a:pt x="871" y="1392"/>
                  </a:lnTo>
                  <a:lnTo>
                    <a:pt x="871" y="1392"/>
                  </a:lnTo>
                  <a:lnTo>
                    <a:pt x="869" y="1392"/>
                  </a:lnTo>
                  <a:lnTo>
                    <a:pt x="867" y="1397"/>
                  </a:lnTo>
                  <a:lnTo>
                    <a:pt x="864" y="1397"/>
                  </a:lnTo>
                  <a:lnTo>
                    <a:pt x="864" y="1397"/>
                  </a:lnTo>
                  <a:lnTo>
                    <a:pt x="867" y="1397"/>
                  </a:lnTo>
                  <a:lnTo>
                    <a:pt x="867" y="1394"/>
                  </a:lnTo>
                  <a:lnTo>
                    <a:pt x="867" y="1394"/>
                  </a:lnTo>
                  <a:lnTo>
                    <a:pt x="867" y="1394"/>
                  </a:lnTo>
                  <a:lnTo>
                    <a:pt x="867" y="1392"/>
                  </a:lnTo>
                  <a:lnTo>
                    <a:pt x="867" y="1392"/>
                  </a:lnTo>
                  <a:lnTo>
                    <a:pt x="864" y="1394"/>
                  </a:lnTo>
                  <a:lnTo>
                    <a:pt x="859" y="1394"/>
                  </a:lnTo>
                  <a:lnTo>
                    <a:pt x="857" y="1394"/>
                  </a:lnTo>
                  <a:lnTo>
                    <a:pt x="859" y="1394"/>
                  </a:lnTo>
                  <a:lnTo>
                    <a:pt x="859" y="1397"/>
                  </a:lnTo>
                  <a:lnTo>
                    <a:pt x="859" y="1394"/>
                  </a:lnTo>
                  <a:lnTo>
                    <a:pt x="859" y="1397"/>
                  </a:lnTo>
                  <a:lnTo>
                    <a:pt x="859" y="1397"/>
                  </a:lnTo>
                  <a:lnTo>
                    <a:pt x="859" y="1399"/>
                  </a:lnTo>
                  <a:lnTo>
                    <a:pt x="859" y="1399"/>
                  </a:lnTo>
                  <a:lnTo>
                    <a:pt x="859" y="1399"/>
                  </a:lnTo>
                  <a:lnTo>
                    <a:pt x="859" y="1401"/>
                  </a:lnTo>
                  <a:lnTo>
                    <a:pt x="859" y="1404"/>
                  </a:lnTo>
                  <a:lnTo>
                    <a:pt x="857" y="1406"/>
                  </a:lnTo>
                  <a:lnTo>
                    <a:pt x="857" y="1406"/>
                  </a:lnTo>
                  <a:lnTo>
                    <a:pt x="855" y="1408"/>
                  </a:lnTo>
                  <a:lnTo>
                    <a:pt x="857" y="1411"/>
                  </a:lnTo>
                  <a:lnTo>
                    <a:pt x="857" y="1413"/>
                  </a:lnTo>
                  <a:lnTo>
                    <a:pt x="857" y="1418"/>
                  </a:lnTo>
                  <a:lnTo>
                    <a:pt x="857" y="1420"/>
                  </a:lnTo>
                  <a:lnTo>
                    <a:pt x="855" y="1420"/>
                  </a:lnTo>
                  <a:lnTo>
                    <a:pt x="855" y="1420"/>
                  </a:lnTo>
                  <a:lnTo>
                    <a:pt x="855" y="1420"/>
                  </a:lnTo>
                  <a:lnTo>
                    <a:pt x="855" y="1420"/>
                  </a:lnTo>
                  <a:lnTo>
                    <a:pt x="855" y="1420"/>
                  </a:lnTo>
                  <a:lnTo>
                    <a:pt x="852" y="1423"/>
                  </a:lnTo>
                  <a:lnTo>
                    <a:pt x="852" y="1423"/>
                  </a:lnTo>
                  <a:lnTo>
                    <a:pt x="852" y="1425"/>
                  </a:lnTo>
                  <a:lnTo>
                    <a:pt x="852" y="1425"/>
                  </a:lnTo>
                  <a:lnTo>
                    <a:pt x="852" y="1425"/>
                  </a:lnTo>
                  <a:lnTo>
                    <a:pt x="852" y="1427"/>
                  </a:lnTo>
                  <a:lnTo>
                    <a:pt x="852" y="1427"/>
                  </a:lnTo>
                  <a:lnTo>
                    <a:pt x="855" y="1427"/>
                  </a:lnTo>
                  <a:lnTo>
                    <a:pt x="855" y="1427"/>
                  </a:lnTo>
                  <a:lnTo>
                    <a:pt x="857" y="1430"/>
                  </a:lnTo>
                  <a:lnTo>
                    <a:pt x="857" y="1430"/>
                  </a:lnTo>
                  <a:lnTo>
                    <a:pt x="857" y="1432"/>
                  </a:lnTo>
                  <a:lnTo>
                    <a:pt x="859" y="1432"/>
                  </a:lnTo>
                  <a:lnTo>
                    <a:pt x="859" y="1432"/>
                  </a:lnTo>
                  <a:lnTo>
                    <a:pt x="862" y="1432"/>
                  </a:lnTo>
                  <a:lnTo>
                    <a:pt x="862" y="1434"/>
                  </a:lnTo>
                  <a:lnTo>
                    <a:pt x="862" y="1434"/>
                  </a:lnTo>
                  <a:lnTo>
                    <a:pt x="867" y="1439"/>
                  </a:lnTo>
                  <a:lnTo>
                    <a:pt x="867" y="1439"/>
                  </a:lnTo>
                  <a:lnTo>
                    <a:pt x="867" y="1442"/>
                  </a:lnTo>
                  <a:lnTo>
                    <a:pt x="867" y="1444"/>
                  </a:lnTo>
                  <a:lnTo>
                    <a:pt x="867" y="1444"/>
                  </a:lnTo>
                  <a:lnTo>
                    <a:pt x="867" y="1444"/>
                  </a:lnTo>
                  <a:lnTo>
                    <a:pt x="864" y="1446"/>
                  </a:lnTo>
                  <a:lnTo>
                    <a:pt x="864" y="1446"/>
                  </a:lnTo>
                  <a:lnTo>
                    <a:pt x="864" y="1446"/>
                  </a:lnTo>
                  <a:lnTo>
                    <a:pt x="864" y="1449"/>
                  </a:lnTo>
                  <a:lnTo>
                    <a:pt x="864" y="1449"/>
                  </a:lnTo>
                  <a:lnTo>
                    <a:pt x="864" y="1449"/>
                  </a:lnTo>
                  <a:lnTo>
                    <a:pt x="867" y="1449"/>
                  </a:lnTo>
                  <a:lnTo>
                    <a:pt x="867" y="1451"/>
                  </a:lnTo>
                  <a:lnTo>
                    <a:pt x="867" y="1453"/>
                  </a:lnTo>
                  <a:lnTo>
                    <a:pt x="867" y="1453"/>
                  </a:lnTo>
                  <a:lnTo>
                    <a:pt x="867" y="1453"/>
                  </a:lnTo>
                  <a:lnTo>
                    <a:pt x="867" y="1456"/>
                  </a:lnTo>
                  <a:lnTo>
                    <a:pt x="867" y="1456"/>
                  </a:lnTo>
                  <a:lnTo>
                    <a:pt x="869" y="1458"/>
                  </a:lnTo>
                  <a:lnTo>
                    <a:pt x="869" y="1460"/>
                  </a:lnTo>
                  <a:lnTo>
                    <a:pt x="874" y="1463"/>
                  </a:lnTo>
                  <a:lnTo>
                    <a:pt x="874" y="1463"/>
                  </a:lnTo>
                  <a:lnTo>
                    <a:pt x="874" y="1465"/>
                  </a:lnTo>
                  <a:lnTo>
                    <a:pt x="871" y="1465"/>
                  </a:lnTo>
                  <a:lnTo>
                    <a:pt x="871" y="1465"/>
                  </a:lnTo>
                  <a:lnTo>
                    <a:pt x="871" y="1468"/>
                  </a:lnTo>
                  <a:lnTo>
                    <a:pt x="871" y="1468"/>
                  </a:lnTo>
                  <a:lnTo>
                    <a:pt x="871" y="1470"/>
                  </a:lnTo>
                  <a:lnTo>
                    <a:pt x="871" y="1470"/>
                  </a:lnTo>
                  <a:lnTo>
                    <a:pt x="871" y="1470"/>
                  </a:lnTo>
                  <a:lnTo>
                    <a:pt x="871" y="1470"/>
                  </a:lnTo>
                  <a:lnTo>
                    <a:pt x="869" y="1475"/>
                  </a:lnTo>
                  <a:lnTo>
                    <a:pt x="869" y="1475"/>
                  </a:lnTo>
                  <a:lnTo>
                    <a:pt x="869" y="1475"/>
                  </a:lnTo>
                  <a:lnTo>
                    <a:pt x="869" y="1477"/>
                  </a:lnTo>
                  <a:lnTo>
                    <a:pt x="869" y="1477"/>
                  </a:lnTo>
                  <a:lnTo>
                    <a:pt x="869" y="1479"/>
                  </a:lnTo>
                  <a:lnTo>
                    <a:pt x="869" y="1479"/>
                  </a:lnTo>
                  <a:lnTo>
                    <a:pt x="869" y="1479"/>
                  </a:lnTo>
                  <a:lnTo>
                    <a:pt x="869" y="1482"/>
                  </a:lnTo>
                  <a:lnTo>
                    <a:pt x="869" y="1482"/>
                  </a:lnTo>
                  <a:lnTo>
                    <a:pt x="871" y="1484"/>
                  </a:lnTo>
                  <a:lnTo>
                    <a:pt x="871" y="1487"/>
                  </a:lnTo>
                  <a:lnTo>
                    <a:pt x="871" y="1489"/>
                  </a:lnTo>
                  <a:lnTo>
                    <a:pt x="871" y="1489"/>
                  </a:lnTo>
                  <a:lnTo>
                    <a:pt x="874" y="1489"/>
                  </a:lnTo>
                  <a:lnTo>
                    <a:pt x="874" y="1489"/>
                  </a:lnTo>
                  <a:lnTo>
                    <a:pt x="874" y="1491"/>
                  </a:lnTo>
                  <a:lnTo>
                    <a:pt x="874" y="1491"/>
                  </a:lnTo>
                  <a:lnTo>
                    <a:pt x="874" y="1494"/>
                  </a:lnTo>
                  <a:lnTo>
                    <a:pt x="874" y="1494"/>
                  </a:lnTo>
                  <a:lnTo>
                    <a:pt x="874" y="1496"/>
                  </a:lnTo>
                  <a:lnTo>
                    <a:pt x="871" y="1496"/>
                  </a:lnTo>
                  <a:lnTo>
                    <a:pt x="871" y="1498"/>
                  </a:lnTo>
                  <a:lnTo>
                    <a:pt x="871" y="1498"/>
                  </a:lnTo>
                  <a:lnTo>
                    <a:pt x="869" y="1498"/>
                  </a:lnTo>
                  <a:lnTo>
                    <a:pt x="869" y="1496"/>
                  </a:lnTo>
                  <a:lnTo>
                    <a:pt x="869" y="1496"/>
                  </a:lnTo>
                  <a:lnTo>
                    <a:pt x="869" y="1494"/>
                  </a:lnTo>
                  <a:lnTo>
                    <a:pt x="867" y="1496"/>
                  </a:lnTo>
                  <a:lnTo>
                    <a:pt x="867" y="1496"/>
                  </a:lnTo>
                  <a:lnTo>
                    <a:pt x="867" y="1496"/>
                  </a:lnTo>
                  <a:lnTo>
                    <a:pt x="864" y="1496"/>
                  </a:lnTo>
                  <a:lnTo>
                    <a:pt x="864" y="1498"/>
                  </a:lnTo>
                  <a:lnTo>
                    <a:pt x="862" y="1496"/>
                  </a:lnTo>
                  <a:lnTo>
                    <a:pt x="859" y="1496"/>
                  </a:lnTo>
                  <a:lnTo>
                    <a:pt x="857" y="1498"/>
                  </a:lnTo>
                  <a:lnTo>
                    <a:pt x="855" y="1498"/>
                  </a:lnTo>
                  <a:lnTo>
                    <a:pt x="855" y="1498"/>
                  </a:lnTo>
                  <a:lnTo>
                    <a:pt x="855" y="1496"/>
                  </a:lnTo>
                  <a:lnTo>
                    <a:pt x="855" y="1496"/>
                  </a:lnTo>
                  <a:lnTo>
                    <a:pt x="855" y="1496"/>
                  </a:lnTo>
                  <a:lnTo>
                    <a:pt x="855" y="1496"/>
                  </a:lnTo>
                  <a:lnTo>
                    <a:pt x="852" y="1494"/>
                  </a:lnTo>
                  <a:lnTo>
                    <a:pt x="852" y="1494"/>
                  </a:lnTo>
                  <a:lnTo>
                    <a:pt x="852" y="1496"/>
                  </a:lnTo>
                  <a:lnTo>
                    <a:pt x="850" y="1496"/>
                  </a:lnTo>
                  <a:lnTo>
                    <a:pt x="850" y="1494"/>
                  </a:lnTo>
                  <a:lnTo>
                    <a:pt x="848" y="1494"/>
                  </a:lnTo>
                  <a:lnTo>
                    <a:pt x="845" y="1494"/>
                  </a:lnTo>
                  <a:lnTo>
                    <a:pt x="843" y="1496"/>
                  </a:lnTo>
                  <a:lnTo>
                    <a:pt x="843" y="1496"/>
                  </a:lnTo>
                  <a:lnTo>
                    <a:pt x="843" y="1498"/>
                  </a:lnTo>
                  <a:lnTo>
                    <a:pt x="843" y="1498"/>
                  </a:lnTo>
                  <a:lnTo>
                    <a:pt x="843" y="1498"/>
                  </a:lnTo>
                  <a:lnTo>
                    <a:pt x="845" y="1501"/>
                  </a:lnTo>
                  <a:lnTo>
                    <a:pt x="845" y="1501"/>
                  </a:lnTo>
                  <a:lnTo>
                    <a:pt x="845" y="1501"/>
                  </a:lnTo>
                  <a:lnTo>
                    <a:pt x="848" y="1503"/>
                  </a:lnTo>
                  <a:lnTo>
                    <a:pt x="848" y="1503"/>
                  </a:lnTo>
                  <a:lnTo>
                    <a:pt x="850" y="1505"/>
                  </a:lnTo>
                  <a:lnTo>
                    <a:pt x="850" y="1505"/>
                  </a:lnTo>
                  <a:lnTo>
                    <a:pt x="850" y="1508"/>
                  </a:lnTo>
                  <a:lnTo>
                    <a:pt x="852" y="1510"/>
                  </a:lnTo>
                  <a:lnTo>
                    <a:pt x="852" y="1510"/>
                  </a:lnTo>
                  <a:lnTo>
                    <a:pt x="855" y="1513"/>
                  </a:lnTo>
                  <a:lnTo>
                    <a:pt x="855" y="1513"/>
                  </a:lnTo>
                  <a:lnTo>
                    <a:pt x="857" y="1515"/>
                  </a:lnTo>
                  <a:lnTo>
                    <a:pt x="857" y="1517"/>
                  </a:lnTo>
                  <a:lnTo>
                    <a:pt x="857" y="1517"/>
                  </a:lnTo>
                  <a:lnTo>
                    <a:pt x="857" y="1517"/>
                  </a:lnTo>
                  <a:lnTo>
                    <a:pt x="859" y="1517"/>
                  </a:lnTo>
                  <a:lnTo>
                    <a:pt x="859" y="1517"/>
                  </a:lnTo>
                  <a:lnTo>
                    <a:pt x="859" y="1517"/>
                  </a:lnTo>
                  <a:lnTo>
                    <a:pt x="859" y="1517"/>
                  </a:lnTo>
                  <a:lnTo>
                    <a:pt x="859" y="1515"/>
                  </a:lnTo>
                  <a:lnTo>
                    <a:pt x="859" y="1513"/>
                  </a:lnTo>
                  <a:lnTo>
                    <a:pt x="859" y="1513"/>
                  </a:lnTo>
                  <a:lnTo>
                    <a:pt x="859" y="1513"/>
                  </a:lnTo>
                  <a:lnTo>
                    <a:pt x="859" y="1513"/>
                  </a:lnTo>
                  <a:lnTo>
                    <a:pt x="862" y="1515"/>
                  </a:lnTo>
                  <a:lnTo>
                    <a:pt x="862" y="1517"/>
                  </a:lnTo>
                  <a:lnTo>
                    <a:pt x="862" y="1517"/>
                  </a:lnTo>
                  <a:lnTo>
                    <a:pt x="862" y="1520"/>
                  </a:lnTo>
                  <a:lnTo>
                    <a:pt x="859" y="1520"/>
                  </a:lnTo>
                  <a:lnTo>
                    <a:pt x="859" y="1520"/>
                  </a:lnTo>
                  <a:lnTo>
                    <a:pt x="859" y="1520"/>
                  </a:lnTo>
                  <a:lnTo>
                    <a:pt x="857" y="1520"/>
                  </a:lnTo>
                  <a:lnTo>
                    <a:pt x="857" y="1524"/>
                  </a:lnTo>
                  <a:lnTo>
                    <a:pt x="855" y="1527"/>
                  </a:lnTo>
                  <a:lnTo>
                    <a:pt x="855" y="1522"/>
                  </a:lnTo>
                  <a:lnTo>
                    <a:pt x="857" y="1522"/>
                  </a:lnTo>
                  <a:lnTo>
                    <a:pt x="857" y="1520"/>
                  </a:lnTo>
                  <a:lnTo>
                    <a:pt x="855" y="1517"/>
                  </a:lnTo>
                  <a:lnTo>
                    <a:pt x="855" y="1517"/>
                  </a:lnTo>
                  <a:lnTo>
                    <a:pt x="855" y="1515"/>
                  </a:lnTo>
                  <a:lnTo>
                    <a:pt x="852" y="1513"/>
                  </a:lnTo>
                  <a:lnTo>
                    <a:pt x="852" y="1513"/>
                  </a:lnTo>
                  <a:lnTo>
                    <a:pt x="852" y="1510"/>
                  </a:lnTo>
                  <a:lnTo>
                    <a:pt x="852" y="1510"/>
                  </a:lnTo>
                  <a:lnTo>
                    <a:pt x="845" y="1505"/>
                  </a:lnTo>
                  <a:lnTo>
                    <a:pt x="845" y="1505"/>
                  </a:lnTo>
                  <a:lnTo>
                    <a:pt x="843" y="1505"/>
                  </a:lnTo>
                  <a:lnTo>
                    <a:pt x="843" y="1505"/>
                  </a:lnTo>
                  <a:lnTo>
                    <a:pt x="843" y="1503"/>
                  </a:lnTo>
                  <a:lnTo>
                    <a:pt x="843" y="1501"/>
                  </a:lnTo>
                  <a:lnTo>
                    <a:pt x="843" y="1501"/>
                  </a:lnTo>
                  <a:lnTo>
                    <a:pt x="841" y="1498"/>
                  </a:lnTo>
                  <a:lnTo>
                    <a:pt x="838" y="1498"/>
                  </a:lnTo>
                  <a:lnTo>
                    <a:pt x="838" y="1496"/>
                  </a:lnTo>
                  <a:lnTo>
                    <a:pt x="836" y="1496"/>
                  </a:lnTo>
                  <a:lnTo>
                    <a:pt x="836" y="1494"/>
                  </a:lnTo>
                  <a:lnTo>
                    <a:pt x="836" y="1494"/>
                  </a:lnTo>
                  <a:lnTo>
                    <a:pt x="831" y="1491"/>
                  </a:lnTo>
                  <a:lnTo>
                    <a:pt x="831" y="1491"/>
                  </a:lnTo>
                  <a:lnTo>
                    <a:pt x="831" y="1489"/>
                  </a:lnTo>
                  <a:lnTo>
                    <a:pt x="829" y="1487"/>
                  </a:lnTo>
                  <a:lnTo>
                    <a:pt x="829" y="1484"/>
                  </a:lnTo>
                  <a:lnTo>
                    <a:pt x="831" y="1482"/>
                  </a:lnTo>
                  <a:lnTo>
                    <a:pt x="831" y="1484"/>
                  </a:lnTo>
                  <a:lnTo>
                    <a:pt x="833" y="1484"/>
                  </a:lnTo>
                  <a:lnTo>
                    <a:pt x="833" y="1484"/>
                  </a:lnTo>
                  <a:lnTo>
                    <a:pt x="833" y="1484"/>
                  </a:lnTo>
                  <a:lnTo>
                    <a:pt x="836" y="1484"/>
                  </a:lnTo>
                  <a:lnTo>
                    <a:pt x="836" y="1484"/>
                  </a:lnTo>
                  <a:lnTo>
                    <a:pt x="836" y="1487"/>
                  </a:lnTo>
                  <a:lnTo>
                    <a:pt x="836" y="1489"/>
                  </a:lnTo>
                  <a:lnTo>
                    <a:pt x="836" y="1491"/>
                  </a:lnTo>
                  <a:lnTo>
                    <a:pt x="838" y="1491"/>
                  </a:lnTo>
                  <a:lnTo>
                    <a:pt x="841" y="1491"/>
                  </a:lnTo>
                  <a:lnTo>
                    <a:pt x="843" y="1491"/>
                  </a:lnTo>
                  <a:lnTo>
                    <a:pt x="843" y="1491"/>
                  </a:lnTo>
                  <a:lnTo>
                    <a:pt x="841" y="1494"/>
                  </a:lnTo>
                  <a:lnTo>
                    <a:pt x="841" y="1494"/>
                  </a:lnTo>
                  <a:lnTo>
                    <a:pt x="841" y="1494"/>
                  </a:lnTo>
                  <a:lnTo>
                    <a:pt x="843" y="1494"/>
                  </a:lnTo>
                  <a:lnTo>
                    <a:pt x="843" y="1494"/>
                  </a:lnTo>
                  <a:lnTo>
                    <a:pt x="845" y="1494"/>
                  </a:lnTo>
                  <a:lnTo>
                    <a:pt x="845" y="1491"/>
                  </a:lnTo>
                  <a:lnTo>
                    <a:pt x="845" y="1491"/>
                  </a:lnTo>
                  <a:lnTo>
                    <a:pt x="845" y="1489"/>
                  </a:lnTo>
                  <a:lnTo>
                    <a:pt x="845" y="1489"/>
                  </a:lnTo>
                  <a:lnTo>
                    <a:pt x="848" y="1484"/>
                  </a:lnTo>
                  <a:lnTo>
                    <a:pt x="848" y="1484"/>
                  </a:lnTo>
                  <a:lnTo>
                    <a:pt x="848" y="1484"/>
                  </a:lnTo>
                  <a:lnTo>
                    <a:pt x="848" y="1484"/>
                  </a:lnTo>
                  <a:lnTo>
                    <a:pt x="848" y="1487"/>
                  </a:lnTo>
                  <a:lnTo>
                    <a:pt x="848" y="1487"/>
                  </a:lnTo>
                  <a:lnTo>
                    <a:pt x="845" y="1489"/>
                  </a:lnTo>
                  <a:lnTo>
                    <a:pt x="848" y="1489"/>
                  </a:lnTo>
                  <a:lnTo>
                    <a:pt x="848" y="1491"/>
                  </a:lnTo>
                  <a:lnTo>
                    <a:pt x="848" y="1491"/>
                  </a:lnTo>
                  <a:lnTo>
                    <a:pt x="848" y="1494"/>
                  </a:lnTo>
                  <a:lnTo>
                    <a:pt x="850" y="1494"/>
                  </a:lnTo>
                  <a:lnTo>
                    <a:pt x="850" y="1494"/>
                  </a:lnTo>
                  <a:lnTo>
                    <a:pt x="855" y="1494"/>
                  </a:lnTo>
                  <a:lnTo>
                    <a:pt x="859" y="1491"/>
                  </a:lnTo>
                  <a:lnTo>
                    <a:pt x="859" y="1491"/>
                  </a:lnTo>
                  <a:lnTo>
                    <a:pt x="859" y="1491"/>
                  </a:lnTo>
                  <a:lnTo>
                    <a:pt x="859" y="1491"/>
                  </a:lnTo>
                  <a:lnTo>
                    <a:pt x="859" y="1491"/>
                  </a:lnTo>
                  <a:lnTo>
                    <a:pt x="859" y="1491"/>
                  </a:lnTo>
                  <a:lnTo>
                    <a:pt x="862" y="1494"/>
                  </a:lnTo>
                  <a:lnTo>
                    <a:pt x="864" y="1494"/>
                  </a:lnTo>
                  <a:lnTo>
                    <a:pt x="867" y="1494"/>
                  </a:lnTo>
                  <a:lnTo>
                    <a:pt x="867" y="1494"/>
                  </a:lnTo>
                  <a:lnTo>
                    <a:pt x="867" y="1491"/>
                  </a:lnTo>
                  <a:lnTo>
                    <a:pt x="869" y="1491"/>
                  </a:lnTo>
                  <a:lnTo>
                    <a:pt x="869" y="1491"/>
                  </a:lnTo>
                  <a:lnTo>
                    <a:pt x="869" y="1491"/>
                  </a:lnTo>
                  <a:lnTo>
                    <a:pt x="869" y="1491"/>
                  </a:lnTo>
                  <a:lnTo>
                    <a:pt x="869" y="1491"/>
                  </a:lnTo>
                  <a:lnTo>
                    <a:pt x="871" y="1489"/>
                  </a:lnTo>
                  <a:lnTo>
                    <a:pt x="871" y="1487"/>
                  </a:lnTo>
                  <a:lnTo>
                    <a:pt x="869" y="1484"/>
                  </a:lnTo>
                  <a:lnTo>
                    <a:pt x="869" y="1484"/>
                  </a:lnTo>
                  <a:lnTo>
                    <a:pt x="869" y="1484"/>
                  </a:lnTo>
                  <a:lnTo>
                    <a:pt x="867" y="1484"/>
                  </a:lnTo>
                  <a:lnTo>
                    <a:pt x="867" y="1482"/>
                  </a:lnTo>
                  <a:lnTo>
                    <a:pt x="867" y="1482"/>
                  </a:lnTo>
                  <a:lnTo>
                    <a:pt x="867" y="1479"/>
                  </a:lnTo>
                  <a:lnTo>
                    <a:pt x="867" y="1479"/>
                  </a:lnTo>
                  <a:lnTo>
                    <a:pt x="867" y="1477"/>
                  </a:lnTo>
                  <a:lnTo>
                    <a:pt x="867" y="1477"/>
                  </a:lnTo>
                  <a:lnTo>
                    <a:pt x="867" y="1477"/>
                  </a:lnTo>
                  <a:lnTo>
                    <a:pt x="867" y="1475"/>
                  </a:lnTo>
                  <a:lnTo>
                    <a:pt x="867" y="1475"/>
                  </a:lnTo>
                  <a:lnTo>
                    <a:pt x="867" y="1475"/>
                  </a:lnTo>
                  <a:lnTo>
                    <a:pt x="867" y="1472"/>
                  </a:lnTo>
                  <a:lnTo>
                    <a:pt x="867" y="1472"/>
                  </a:lnTo>
                  <a:lnTo>
                    <a:pt x="864" y="1470"/>
                  </a:lnTo>
                  <a:lnTo>
                    <a:pt x="864" y="1472"/>
                  </a:lnTo>
                  <a:lnTo>
                    <a:pt x="864" y="1475"/>
                  </a:lnTo>
                  <a:lnTo>
                    <a:pt x="864" y="1475"/>
                  </a:lnTo>
                  <a:lnTo>
                    <a:pt x="864" y="1477"/>
                  </a:lnTo>
                  <a:lnTo>
                    <a:pt x="864" y="1477"/>
                  </a:lnTo>
                  <a:lnTo>
                    <a:pt x="864" y="1477"/>
                  </a:lnTo>
                  <a:lnTo>
                    <a:pt x="864" y="1477"/>
                  </a:lnTo>
                  <a:lnTo>
                    <a:pt x="864" y="1475"/>
                  </a:lnTo>
                  <a:lnTo>
                    <a:pt x="864" y="1475"/>
                  </a:lnTo>
                  <a:lnTo>
                    <a:pt x="864" y="1475"/>
                  </a:lnTo>
                  <a:lnTo>
                    <a:pt x="864" y="1472"/>
                  </a:lnTo>
                  <a:lnTo>
                    <a:pt x="864" y="1472"/>
                  </a:lnTo>
                  <a:lnTo>
                    <a:pt x="864" y="1472"/>
                  </a:lnTo>
                  <a:lnTo>
                    <a:pt x="862" y="1472"/>
                  </a:lnTo>
                  <a:lnTo>
                    <a:pt x="864" y="1472"/>
                  </a:lnTo>
                  <a:lnTo>
                    <a:pt x="864" y="1472"/>
                  </a:lnTo>
                  <a:lnTo>
                    <a:pt x="862" y="1470"/>
                  </a:lnTo>
                  <a:lnTo>
                    <a:pt x="859" y="1472"/>
                  </a:lnTo>
                  <a:lnTo>
                    <a:pt x="857" y="1470"/>
                  </a:lnTo>
                  <a:lnTo>
                    <a:pt x="857" y="1470"/>
                  </a:lnTo>
                  <a:lnTo>
                    <a:pt x="857" y="1470"/>
                  </a:lnTo>
                  <a:lnTo>
                    <a:pt x="857" y="1470"/>
                  </a:lnTo>
                  <a:lnTo>
                    <a:pt x="855" y="1472"/>
                  </a:lnTo>
                  <a:lnTo>
                    <a:pt x="855" y="1472"/>
                  </a:lnTo>
                  <a:lnTo>
                    <a:pt x="855" y="1472"/>
                  </a:lnTo>
                  <a:lnTo>
                    <a:pt x="852" y="1475"/>
                  </a:lnTo>
                  <a:lnTo>
                    <a:pt x="850" y="1475"/>
                  </a:lnTo>
                  <a:lnTo>
                    <a:pt x="852" y="1472"/>
                  </a:lnTo>
                  <a:lnTo>
                    <a:pt x="859" y="1463"/>
                  </a:lnTo>
                  <a:lnTo>
                    <a:pt x="859" y="1460"/>
                  </a:lnTo>
                  <a:lnTo>
                    <a:pt x="859" y="1458"/>
                  </a:lnTo>
                  <a:lnTo>
                    <a:pt x="859" y="1458"/>
                  </a:lnTo>
                  <a:lnTo>
                    <a:pt x="859" y="1458"/>
                  </a:lnTo>
                  <a:lnTo>
                    <a:pt x="859" y="1458"/>
                  </a:lnTo>
                  <a:lnTo>
                    <a:pt x="859" y="1456"/>
                  </a:lnTo>
                  <a:lnTo>
                    <a:pt x="859" y="1456"/>
                  </a:lnTo>
                  <a:lnTo>
                    <a:pt x="857" y="1456"/>
                  </a:lnTo>
                  <a:lnTo>
                    <a:pt x="857" y="1456"/>
                  </a:lnTo>
                  <a:lnTo>
                    <a:pt x="857" y="1456"/>
                  </a:lnTo>
                  <a:lnTo>
                    <a:pt x="857" y="1458"/>
                  </a:lnTo>
                  <a:lnTo>
                    <a:pt x="857" y="1458"/>
                  </a:lnTo>
                  <a:lnTo>
                    <a:pt x="857" y="1460"/>
                  </a:lnTo>
                  <a:lnTo>
                    <a:pt x="855" y="1460"/>
                  </a:lnTo>
                  <a:lnTo>
                    <a:pt x="855" y="1458"/>
                  </a:lnTo>
                  <a:lnTo>
                    <a:pt x="855" y="1458"/>
                  </a:lnTo>
                  <a:lnTo>
                    <a:pt x="855" y="1458"/>
                  </a:lnTo>
                  <a:lnTo>
                    <a:pt x="855" y="1456"/>
                  </a:lnTo>
                  <a:lnTo>
                    <a:pt x="852" y="1456"/>
                  </a:lnTo>
                  <a:lnTo>
                    <a:pt x="852" y="1456"/>
                  </a:lnTo>
                  <a:lnTo>
                    <a:pt x="852" y="1458"/>
                  </a:lnTo>
                  <a:lnTo>
                    <a:pt x="852" y="1458"/>
                  </a:lnTo>
                  <a:lnTo>
                    <a:pt x="848" y="1465"/>
                  </a:lnTo>
                  <a:lnTo>
                    <a:pt x="848" y="1465"/>
                  </a:lnTo>
                  <a:lnTo>
                    <a:pt x="848" y="1465"/>
                  </a:lnTo>
                  <a:lnTo>
                    <a:pt x="848" y="1465"/>
                  </a:lnTo>
                  <a:lnTo>
                    <a:pt x="848" y="1463"/>
                  </a:lnTo>
                  <a:lnTo>
                    <a:pt x="845" y="1463"/>
                  </a:lnTo>
                  <a:lnTo>
                    <a:pt x="845" y="1465"/>
                  </a:lnTo>
                  <a:lnTo>
                    <a:pt x="845" y="1468"/>
                  </a:lnTo>
                  <a:lnTo>
                    <a:pt x="843" y="1470"/>
                  </a:lnTo>
                  <a:lnTo>
                    <a:pt x="843" y="1470"/>
                  </a:lnTo>
                  <a:lnTo>
                    <a:pt x="841" y="1470"/>
                  </a:lnTo>
                  <a:lnTo>
                    <a:pt x="841" y="1470"/>
                  </a:lnTo>
                  <a:lnTo>
                    <a:pt x="841" y="1468"/>
                  </a:lnTo>
                  <a:lnTo>
                    <a:pt x="841" y="1468"/>
                  </a:lnTo>
                  <a:lnTo>
                    <a:pt x="841" y="1468"/>
                  </a:lnTo>
                  <a:lnTo>
                    <a:pt x="841" y="1468"/>
                  </a:lnTo>
                  <a:lnTo>
                    <a:pt x="838" y="1468"/>
                  </a:lnTo>
                  <a:lnTo>
                    <a:pt x="838" y="1468"/>
                  </a:lnTo>
                  <a:lnTo>
                    <a:pt x="838" y="1468"/>
                  </a:lnTo>
                  <a:lnTo>
                    <a:pt x="836" y="1468"/>
                  </a:lnTo>
                  <a:lnTo>
                    <a:pt x="836" y="1468"/>
                  </a:lnTo>
                  <a:lnTo>
                    <a:pt x="836" y="1465"/>
                  </a:lnTo>
                  <a:lnTo>
                    <a:pt x="836" y="1463"/>
                  </a:lnTo>
                  <a:lnTo>
                    <a:pt x="836" y="1463"/>
                  </a:lnTo>
                  <a:lnTo>
                    <a:pt x="836" y="1460"/>
                  </a:lnTo>
                  <a:lnTo>
                    <a:pt x="838" y="1460"/>
                  </a:lnTo>
                  <a:lnTo>
                    <a:pt x="838" y="1458"/>
                  </a:lnTo>
                  <a:lnTo>
                    <a:pt x="841" y="1456"/>
                  </a:lnTo>
                  <a:lnTo>
                    <a:pt x="841" y="1456"/>
                  </a:lnTo>
                  <a:lnTo>
                    <a:pt x="841" y="1453"/>
                  </a:lnTo>
                  <a:lnTo>
                    <a:pt x="841" y="1453"/>
                  </a:lnTo>
                  <a:lnTo>
                    <a:pt x="841" y="1453"/>
                  </a:lnTo>
                  <a:lnTo>
                    <a:pt x="841" y="1451"/>
                  </a:lnTo>
                  <a:lnTo>
                    <a:pt x="841" y="1451"/>
                  </a:lnTo>
                  <a:lnTo>
                    <a:pt x="841" y="1451"/>
                  </a:lnTo>
                  <a:lnTo>
                    <a:pt x="841" y="1451"/>
                  </a:lnTo>
                  <a:lnTo>
                    <a:pt x="841" y="1449"/>
                  </a:lnTo>
                  <a:lnTo>
                    <a:pt x="838" y="1449"/>
                  </a:lnTo>
                  <a:lnTo>
                    <a:pt x="838" y="1449"/>
                  </a:lnTo>
                  <a:lnTo>
                    <a:pt x="838" y="1451"/>
                  </a:lnTo>
                  <a:lnTo>
                    <a:pt x="838" y="1451"/>
                  </a:lnTo>
                  <a:lnTo>
                    <a:pt x="838" y="1451"/>
                  </a:lnTo>
                  <a:lnTo>
                    <a:pt x="836" y="1453"/>
                  </a:lnTo>
                  <a:lnTo>
                    <a:pt x="836" y="1453"/>
                  </a:lnTo>
                  <a:lnTo>
                    <a:pt x="836" y="1453"/>
                  </a:lnTo>
                  <a:lnTo>
                    <a:pt x="833" y="1451"/>
                  </a:lnTo>
                  <a:lnTo>
                    <a:pt x="833" y="1451"/>
                  </a:lnTo>
                  <a:lnTo>
                    <a:pt x="831" y="1451"/>
                  </a:lnTo>
                  <a:lnTo>
                    <a:pt x="831" y="1451"/>
                  </a:lnTo>
                  <a:lnTo>
                    <a:pt x="831" y="1451"/>
                  </a:lnTo>
                  <a:lnTo>
                    <a:pt x="831" y="1451"/>
                  </a:lnTo>
                  <a:lnTo>
                    <a:pt x="831" y="1449"/>
                  </a:lnTo>
                  <a:lnTo>
                    <a:pt x="831" y="1449"/>
                  </a:lnTo>
                  <a:lnTo>
                    <a:pt x="831" y="1446"/>
                  </a:lnTo>
                  <a:lnTo>
                    <a:pt x="829" y="1446"/>
                  </a:lnTo>
                  <a:lnTo>
                    <a:pt x="829" y="1446"/>
                  </a:lnTo>
                  <a:lnTo>
                    <a:pt x="829" y="1446"/>
                  </a:lnTo>
                  <a:lnTo>
                    <a:pt x="829" y="1449"/>
                  </a:lnTo>
                  <a:lnTo>
                    <a:pt x="826" y="1449"/>
                  </a:lnTo>
                  <a:lnTo>
                    <a:pt x="826" y="1449"/>
                  </a:lnTo>
                  <a:lnTo>
                    <a:pt x="826" y="1446"/>
                  </a:lnTo>
                  <a:lnTo>
                    <a:pt x="826" y="1444"/>
                  </a:lnTo>
                  <a:lnTo>
                    <a:pt x="829" y="1444"/>
                  </a:lnTo>
                  <a:lnTo>
                    <a:pt x="829" y="1442"/>
                  </a:lnTo>
                  <a:lnTo>
                    <a:pt x="829" y="1442"/>
                  </a:lnTo>
                  <a:lnTo>
                    <a:pt x="826" y="1442"/>
                  </a:lnTo>
                  <a:lnTo>
                    <a:pt x="829" y="1442"/>
                  </a:lnTo>
                  <a:lnTo>
                    <a:pt x="831" y="1439"/>
                  </a:lnTo>
                  <a:lnTo>
                    <a:pt x="831" y="1437"/>
                  </a:lnTo>
                  <a:lnTo>
                    <a:pt x="831" y="1434"/>
                  </a:lnTo>
                  <a:lnTo>
                    <a:pt x="831" y="1432"/>
                  </a:lnTo>
                  <a:lnTo>
                    <a:pt x="831" y="1430"/>
                  </a:lnTo>
                  <a:lnTo>
                    <a:pt x="831" y="1430"/>
                  </a:lnTo>
                  <a:lnTo>
                    <a:pt x="831" y="1430"/>
                  </a:lnTo>
                  <a:lnTo>
                    <a:pt x="831" y="1430"/>
                  </a:lnTo>
                  <a:lnTo>
                    <a:pt x="831" y="1430"/>
                  </a:lnTo>
                  <a:lnTo>
                    <a:pt x="831" y="1432"/>
                  </a:lnTo>
                  <a:lnTo>
                    <a:pt x="833" y="1432"/>
                  </a:lnTo>
                  <a:lnTo>
                    <a:pt x="833" y="1434"/>
                  </a:lnTo>
                  <a:lnTo>
                    <a:pt x="833" y="1434"/>
                  </a:lnTo>
                  <a:lnTo>
                    <a:pt x="833" y="1434"/>
                  </a:lnTo>
                  <a:lnTo>
                    <a:pt x="836" y="1434"/>
                  </a:lnTo>
                  <a:lnTo>
                    <a:pt x="836" y="1434"/>
                  </a:lnTo>
                  <a:lnTo>
                    <a:pt x="836" y="1427"/>
                  </a:lnTo>
                  <a:lnTo>
                    <a:pt x="836" y="1430"/>
                  </a:lnTo>
                  <a:lnTo>
                    <a:pt x="836" y="1430"/>
                  </a:lnTo>
                  <a:lnTo>
                    <a:pt x="833" y="1430"/>
                  </a:lnTo>
                  <a:lnTo>
                    <a:pt x="833" y="1430"/>
                  </a:lnTo>
                  <a:lnTo>
                    <a:pt x="833" y="1427"/>
                  </a:lnTo>
                  <a:lnTo>
                    <a:pt x="836" y="1427"/>
                  </a:lnTo>
                  <a:lnTo>
                    <a:pt x="836" y="1425"/>
                  </a:lnTo>
                  <a:lnTo>
                    <a:pt x="836" y="1425"/>
                  </a:lnTo>
                  <a:lnTo>
                    <a:pt x="833" y="1423"/>
                  </a:lnTo>
                  <a:lnTo>
                    <a:pt x="833" y="1420"/>
                  </a:lnTo>
                  <a:lnTo>
                    <a:pt x="833" y="1418"/>
                  </a:lnTo>
                  <a:lnTo>
                    <a:pt x="833" y="1418"/>
                  </a:lnTo>
                  <a:lnTo>
                    <a:pt x="833" y="1416"/>
                  </a:lnTo>
                  <a:lnTo>
                    <a:pt x="836" y="1416"/>
                  </a:lnTo>
                  <a:lnTo>
                    <a:pt x="836" y="1413"/>
                  </a:lnTo>
                  <a:lnTo>
                    <a:pt x="836" y="1411"/>
                  </a:lnTo>
                  <a:lnTo>
                    <a:pt x="836" y="1411"/>
                  </a:lnTo>
                  <a:lnTo>
                    <a:pt x="836" y="1408"/>
                  </a:lnTo>
                  <a:lnTo>
                    <a:pt x="836" y="1408"/>
                  </a:lnTo>
                  <a:lnTo>
                    <a:pt x="836" y="1408"/>
                  </a:lnTo>
                  <a:lnTo>
                    <a:pt x="836" y="1406"/>
                  </a:lnTo>
                  <a:lnTo>
                    <a:pt x="836" y="1404"/>
                  </a:lnTo>
                  <a:lnTo>
                    <a:pt x="838" y="1401"/>
                  </a:lnTo>
                  <a:lnTo>
                    <a:pt x="838" y="1401"/>
                  </a:lnTo>
                  <a:lnTo>
                    <a:pt x="838" y="1399"/>
                  </a:lnTo>
                  <a:lnTo>
                    <a:pt x="838" y="1394"/>
                  </a:lnTo>
                  <a:lnTo>
                    <a:pt x="838" y="1392"/>
                  </a:lnTo>
                  <a:lnTo>
                    <a:pt x="836" y="1389"/>
                  </a:lnTo>
                  <a:lnTo>
                    <a:pt x="838" y="1387"/>
                  </a:lnTo>
                  <a:lnTo>
                    <a:pt x="838" y="1385"/>
                  </a:lnTo>
                  <a:lnTo>
                    <a:pt x="841" y="1380"/>
                  </a:lnTo>
                  <a:lnTo>
                    <a:pt x="843" y="1378"/>
                  </a:lnTo>
                  <a:lnTo>
                    <a:pt x="843" y="1375"/>
                  </a:lnTo>
                  <a:lnTo>
                    <a:pt x="843" y="1375"/>
                  </a:lnTo>
                  <a:lnTo>
                    <a:pt x="841" y="1375"/>
                  </a:lnTo>
                  <a:lnTo>
                    <a:pt x="841" y="1375"/>
                  </a:lnTo>
                  <a:lnTo>
                    <a:pt x="841" y="1378"/>
                  </a:lnTo>
                  <a:lnTo>
                    <a:pt x="838" y="1378"/>
                  </a:lnTo>
                  <a:lnTo>
                    <a:pt x="838" y="1380"/>
                  </a:lnTo>
                  <a:lnTo>
                    <a:pt x="833" y="1382"/>
                  </a:lnTo>
                  <a:lnTo>
                    <a:pt x="831" y="1382"/>
                  </a:lnTo>
                  <a:lnTo>
                    <a:pt x="829" y="1385"/>
                  </a:lnTo>
                  <a:lnTo>
                    <a:pt x="829" y="1385"/>
                  </a:lnTo>
                  <a:lnTo>
                    <a:pt x="829" y="1385"/>
                  </a:lnTo>
                  <a:lnTo>
                    <a:pt x="829" y="1385"/>
                  </a:lnTo>
                  <a:lnTo>
                    <a:pt x="826" y="1387"/>
                  </a:lnTo>
                  <a:lnTo>
                    <a:pt x="824" y="1389"/>
                  </a:lnTo>
                  <a:lnTo>
                    <a:pt x="822" y="1392"/>
                  </a:lnTo>
                  <a:lnTo>
                    <a:pt x="822" y="1394"/>
                  </a:lnTo>
                  <a:lnTo>
                    <a:pt x="822" y="1394"/>
                  </a:lnTo>
                  <a:lnTo>
                    <a:pt x="824" y="1394"/>
                  </a:lnTo>
                  <a:lnTo>
                    <a:pt x="824" y="1397"/>
                  </a:lnTo>
                  <a:lnTo>
                    <a:pt x="824" y="1397"/>
                  </a:lnTo>
                  <a:lnTo>
                    <a:pt x="824" y="1399"/>
                  </a:lnTo>
                  <a:lnTo>
                    <a:pt x="824" y="1399"/>
                  </a:lnTo>
                  <a:lnTo>
                    <a:pt x="822" y="1399"/>
                  </a:lnTo>
                  <a:lnTo>
                    <a:pt x="822" y="1399"/>
                  </a:lnTo>
                  <a:lnTo>
                    <a:pt x="819" y="1397"/>
                  </a:lnTo>
                  <a:lnTo>
                    <a:pt x="819" y="1397"/>
                  </a:lnTo>
                  <a:lnTo>
                    <a:pt x="819" y="1397"/>
                  </a:lnTo>
                  <a:lnTo>
                    <a:pt x="817" y="1397"/>
                  </a:lnTo>
                  <a:lnTo>
                    <a:pt x="817" y="1397"/>
                  </a:lnTo>
                  <a:lnTo>
                    <a:pt x="817" y="1399"/>
                  </a:lnTo>
                  <a:lnTo>
                    <a:pt x="817" y="1399"/>
                  </a:lnTo>
                  <a:lnTo>
                    <a:pt x="817" y="1401"/>
                  </a:lnTo>
                  <a:lnTo>
                    <a:pt x="817" y="1401"/>
                  </a:lnTo>
                  <a:lnTo>
                    <a:pt x="815" y="1401"/>
                  </a:lnTo>
                  <a:lnTo>
                    <a:pt x="812" y="1401"/>
                  </a:lnTo>
                  <a:lnTo>
                    <a:pt x="812" y="1399"/>
                  </a:lnTo>
                  <a:lnTo>
                    <a:pt x="812" y="1397"/>
                  </a:lnTo>
                  <a:lnTo>
                    <a:pt x="815" y="1397"/>
                  </a:lnTo>
                  <a:lnTo>
                    <a:pt x="815" y="1394"/>
                  </a:lnTo>
                  <a:lnTo>
                    <a:pt x="817" y="1394"/>
                  </a:lnTo>
                  <a:lnTo>
                    <a:pt x="817" y="1394"/>
                  </a:lnTo>
                  <a:lnTo>
                    <a:pt x="817" y="1394"/>
                  </a:lnTo>
                  <a:lnTo>
                    <a:pt x="817" y="1394"/>
                  </a:lnTo>
                  <a:lnTo>
                    <a:pt x="817" y="1392"/>
                  </a:lnTo>
                  <a:lnTo>
                    <a:pt x="819" y="1392"/>
                  </a:lnTo>
                  <a:lnTo>
                    <a:pt x="817" y="1389"/>
                  </a:lnTo>
                  <a:lnTo>
                    <a:pt x="822" y="1385"/>
                  </a:lnTo>
                  <a:lnTo>
                    <a:pt x="822" y="1382"/>
                  </a:lnTo>
                  <a:lnTo>
                    <a:pt x="822" y="1382"/>
                  </a:lnTo>
                  <a:lnTo>
                    <a:pt x="822" y="1380"/>
                  </a:lnTo>
                  <a:lnTo>
                    <a:pt x="822" y="1378"/>
                  </a:lnTo>
                  <a:lnTo>
                    <a:pt x="824" y="1378"/>
                  </a:lnTo>
                  <a:lnTo>
                    <a:pt x="824" y="1375"/>
                  </a:lnTo>
                  <a:lnTo>
                    <a:pt x="824" y="1375"/>
                  </a:lnTo>
                  <a:lnTo>
                    <a:pt x="822" y="1375"/>
                  </a:lnTo>
                  <a:lnTo>
                    <a:pt x="819" y="1380"/>
                  </a:lnTo>
                  <a:lnTo>
                    <a:pt x="817" y="1382"/>
                  </a:lnTo>
                  <a:lnTo>
                    <a:pt x="817" y="1385"/>
                  </a:lnTo>
                  <a:lnTo>
                    <a:pt x="819" y="1385"/>
                  </a:lnTo>
                  <a:lnTo>
                    <a:pt x="819" y="1387"/>
                  </a:lnTo>
                  <a:lnTo>
                    <a:pt x="817" y="1385"/>
                  </a:lnTo>
                  <a:lnTo>
                    <a:pt x="817" y="1385"/>
                  </a:lnTo>
                  <a:lnTo>
                    <a:pt x="817" y="1385"/>
                  </a:lnTo>
                  <a:lnTo>
                    <a:pt x="815" y="1382"/>
                  </a:lnTo>
                  <a:lnTo>
                    <a:pt x="817" y="1382"/>
                  </a:lnTo>
                  <a:lnTo>
                    <a:pt x="817" y="1380"/>
                  </a:lnTo>
                  <a:lnTo>
                    <a:pt x="817" y="1380"/>
                  </a:lnTo>
                  <a:lnTo>
                    <a:pt x="817" y="1380"/>
                  </a:lnTo>
                  <a:lnTo>
                    <a:pt x="817" y="1380"/>
                  </a:lnTo>
                  <a:lnTo>
                    <a:pt x="817" y="1380"/>
                  </a:lnTo>
                  <a:lnTo>
                    <a:pt x="817" y="1380"/>
                  </a:lnTo>
                  <a:lnTo>
                    <a:pt x="817" y="1378"/>
                  </a:lnTo>
                  <a:lnTo>
                    <a:pt x="815" y="1378"/>
                  </a:lnTo>
                  <a:lnTo>
                    <a:pt x="807" y="1382"/>
                  </a:lnTo>
                  <a:lnTo>
                    <a:pt x="807" y="1382"/>
                  </a:lnTo>
                  <a:lnTo>
                    <a:pt x="807" y="1382"/>
                  </a:lnTo>
                  <a:lnTo>
                    <a:pt x="805" y="1380"/>
                  </a:lnTo>
                  <a:lnTo>
                    <a:pt x="803" y="1380"/>
                  </a:lnTo>
                  <a:lnTo>
                    <a:pt x="803" y="1380"/>
                  </a:lnTo>
                  <a:lnTo>
                    <a:pt x="803" y="1378"/>
                  </a:lnTo>
                  <a:lnTo>
                    <a:pt x="803" y="1378"/>
                  </a:lnTo>
                  <a:lnTo>
                    <a:pt x="803" y="1375"/>
                  </a:lnTo>
                  <a:lnTo>
                    <a:pt x="805" y="1378"/>
                  </a:lnTo>
                  <a:lnTo>
                    <a:pt x="805" y="1378"/>
                  </a:lnTo>
                  <a:lnTo>
                    <a:pt x="805" y="1375"/>
                  </a:lnTo>
                  <a:lnTo>
                    <a:pt x="805" y="1375"/>
                  </a:lnTo>
                  <a:lnTo>
                    <a:pt x="805" y="1375"/>
                  </a:lnTo>
                  <a:lnTo>
                    <a:pt x="805" y="1373"/>
                  </a:lnTo>
                  <a:lnTo>
                    <a:pt x="805" y="1373"/>
                  </a:lnTo>
                  <a:lnTo>
                    <a:pt x="800" y="1371"/>
                  </a:lnTo>
                  <a:lnTo>
                    <a:pt x="798" y="1371"/>
                  </a:lnTo>
                  <a:lnTo>
                    <a:pt x="798" y="1368"/>
                  </a:lnTo>
                  <a:lnTo>
                    <a:pt x="798" y="1368"/>
                  </a:lnTo>
                  <a:lnTo>
                    <a:pt x="800" y="1368"/>
                  </a:lnTo>
                  <a:lnTo>
                    <a:pt x="800" y="1368"/>
                  </a:lnTo>
                  <a:lnTo>
                    <a:pt x="800" y="1368"/>
                  </a:lnTo>
                  <a:lnTo>
                    <a:pt x="796" y="1363"/>
                  </a:lnTo>
                  <a:lnTo>
                    <a:pt x="796" y="1361"/>
                  </a:lnTo>
                  <a:lnTo>
                    <a:pt x="788" y="1359"/>
                  </a:lnTo>
                  <a:lnTo>
                    <a:pt x="784" y="1359"/>
                  </a:lnTo>
                  <a:lnTo>
                    <a:pt x="784" y="1359"/>
                  </a:lnTo>
                  <a:lnTo>
                    <a:pt x="784" y="1361"/>
                  </a:lnTo>
                  <a:lnTo>
                    <a:pt x="784" y="1361"/>
                  </a:lnTo>
                  <a:lnTo>
                    <a:pt x="784" y="1363"/>
                  </a:lnTo>
                  <a:lnTo>
                    <a:pt x="784" y="1363"/>
                  </a:lnTo>
                  <a:lnTo>
                    <a:pt x="784" y="1363"/>
                  </a:lnTo>
                  <a:lnTo>
                    <a:pt x="784" y="1363"/>
                  </a:lnTo>
                  <a:lnTo>
                    <a:pt x="784" y="1363"/>
                  </a:lnTo>
                  <a:lnTo>
                    <a:pt x="784" y="1363"/>
                  </a:lnTo>
                  <a:lnTo>
                    <a:pt x="784" y="1363"/>
                  </a:lnTo>
                  <a:lnTo>
                    <a:pt x="786" y="1363"/>
                  </a:lnTo>
                  <a:lnTo>
                    <a:pt x="786" y="1363"/>
                  </a:lnTo>
                  <a:lnTo>
                    <a:pt x="786" y="1363"/>
                  </a:lnTo>
                  <a:lnTo>
                    <a:pt x="786" y="1363"/>
                  </a:lnTo>
                  <a:lnTo>
                    <a:pt x="786" y="1366"/>
                  </a:lnTo>
                  <a:lnTo>
                    <a:pt x="786" y="1366"/>
                  </a:lnTo>
                  <a:lnTo>
                    <a:pt x="786" y="1366"/>
                  </a:lnTo>
                  <a:lnTo>
                    <a:pt x="786" y="1366"/>
                  </a:lnTo>
                  <a:lnTo>
                    <a:pt x="786" y="1366"/>
                  </a:lnTo>
                  <a:lnTo>
                    <a:pt x="784" y="1366"/>
                  </a:lnTo>
                  <a:lnTo>
                    <a:pt x="784" y="1366"/>
                  </a:lnTo>
                  <a:lnTo>
                    <a:pt x="781" y="1363"/>
                  </a:lnTo>
                  <a:lnTo>
                    <a:pt x="781" y="1361"/>
                  </a:lnTo>
                  <a:lnTo>
                    <a:pt x="781" y="1361"/>
                  </a:lnTo>
                  <a:lnTo>
                    <a:pt x="781" y="1361"/>
                  </a:lnTo>
                  <a:lnTo>
                    <a:pt x="781" y="1361"/>
                  </a:lnTo>
                  <a:lnTo>
                    <a:pt x="781" y="1359"/>
                  </a:lnTo>
                  <a:lnTo>
                    <a:pt x="781" y="1359"/>
                  </a:lnTo>
                  <a:lnTo>
                    <a:pt x="781" y="1359"/>
                  </a:lnTo>
                  <a:lnTo>
                    <a:pt x="781" y="1359"/>
                  </a:lnTo>
                  <a:lnTo>
                    <a:pt x="779" y="1356"/>
                  </a:lnTo>
                  <a:lnTo>
                    <a:pt x="777" y="1356"/>
                  </a:lnTo>
                  <a:lnTo>
                    <a:pt x="774" y="1356"/>
                  </a:lnTo>
                  <a:lnTo>
                    <a:pt x="774" y="1356"/>
                  </a:lnTo>
                  <a:lnTo>
                    <a:pt x="772" y="1356"/>
                  </a:lnTo>
                  <a:lnTo>
                    <a:pt x="772" y="1356"/>
                  </a:lnTo>
                  <a:lnTo>
                    <a:pt x="772" y="1356"/>
                  </a:lnTo>
                  <a:lnTo>
                    <a:pt x="770" y="1356"/>
                  </a:lnTo>
                  <a:lnTo>
                    <a:pt x="770" y="1356"/>
                  </a:lnTo>
                  <a:lnTo>
                    <a:pt x="770" y="1356"/>
                  </a:lnTo>
                  <a:lnTo>
                    <a:pt x="770" y="1359"/>
                  </a:lnTo>
                  <a:lnTo>
                    <a:pt x="770" y="1359"/>
                  </a:lnTo>
                  <a:lnTo>
                    <a:pt x="770" y="1361"/>
                  </a:lnTo>
                  <a:lnTo>
                    <a:pt x="770" y="1361"/>
                  </a:lnTo>
                  <a:lnTo>
                    <a:pt x="774" y="1363"/>
                  </a:lnTo>
                  <a:lnTo>
                    <a:pt x="774" y="1366"/>
                  </a:lnTo>
                  <a:lnTo>
                    <a:pt x="774" y="1366"/>
                  </a:lnTo>
                  <a:lnTo>
                    <a:pt x="774" y="1366"/>
                  </a:lnTo>
                  <a:lnTo>
                    <a:pt x="774" y="1368"/>
                  </a:lnTo>
                  <a:lnTo>
                    <a:pt x="774" y="1368"/>
                  </a:lnTo>
                  <a:lnTo>
                    <a:pt x="777" y="1368"/>
                  </a:lnTo>
                  <a:lnTo>
                    <a:pt x="779" y="1368"/>
                  </a:lnTo>
                  <a:lnTo>
                    <a:pt x="779" y="1371"/>
                  </a:lnTo>
                  <a:lnTo>
                    <a:pt x="779" y="1371"/>
                  </a:lnTo>
                  <a:lnTo>
                    <a:pt x="777" y="1371"/>
                  </a:lnTo>
                  <a:lnTo>
                    <a:pt x="774" y="1371"/>
                  </a:lnTo>
                  <a:lnTo>
                    <a:pt x="774" y="1371"/>
                  </a:lnTo>
                  <a:lnTo>
                    <a:pt x="774" y="1373"/>
                  </a:lnTo>
                  <a:lnTo>
                    <a:pt x="767" y="1373"/>
                  </a:lnTo>
                  <a:lnTo>
                    <a:pt x="767" y="1373"/>
                  </a:lnTo>
                  <a:lnTo>
                    <a:pt x="767" y="1373"/>
                  </a:lnTo>
                  <a:lnTo>
                    <a:pt x="767" y="1373"/>
                  </a:lnTo>
                  <a:lnTo>
                    <a:pt x="767" y="1375"/>
                  </a:lnTo>
                  <a:lnTo>
                    <a:pt x="767" y="1375"/>
                  </a:lnTo>
                  <a:lnTo>
                    <a:pt x="767" y="1375"/>
                  </a:lnTo>
                  <a:lnTo>
                    <a:pt x="767" y="1375"/>
                  </a:lnTo>
                  <a:lnTo>
                    <a:pt x="765" y="1375"/>
                  </a:lnTo>
                  <a:lnTo>
                    <a:pt x="765" y="1375"/>
                  </a:lnTo>
                  <a:lnTo>
                    <a:pt x="765" y="1375"/>
                  </a:lnTo>
                  <a:lnTo>
                    <a:pt x="765" y="1378"/>
                  </a:lnTo>
                  <a:lnTo>
                    <a:pt x="762" y="1378"/>
                  </a:lnTo>
                  <a:lnTo>
                    <a:pt x="762" y="1375"/>
                  </a:lnTo>
                  <a:lnTo>
                    <a:pt x="760" y="1373"/>
                  </a:lnTo>
                  <a:lnTo>
                    <a:pt x="755" y="1371"/>
                  </a:lnTo>
                  <a:lnTo>
                    <a:pt x="755" y="1371"/>
                  </a:lnTo>
                  <a:lnTo>
                    <a:pt x="755" y="1371"/>
                  </a:lnTo>
                  <a:lnTo>
                    <a:pt x="753" y="1368"/>
                  </a:lnTo>
                  <a:lnTo>
                    <a:pt x="753" y="1368"/>
                  </a:lnTo>
                  <a:lnTo>
                    <a:pt x="753" y="1368"/>
                  </a:lnTo>
                  <a:lnTo>
                    <a:pt x="753" y="1368"/>
                  </a:lnTo>
                  <a:lnTo>
                    <a:pt x="753" y="1368"/>
                  </a:lnTo>
                  <a:lnTo>
                    <a:pt x="755" y="1373"/>
                  </a:lnTo>
                  <a:lnTo>
                    <a:pt x="755" y="1373"/>
                  </a:lnTo>
                  <a:lnTo>
                    <a:pt x="753" y="1373"/>
                  </a:lnTo>
                  <a:lnTo>
                    <a:pt x="753" y="1373"/>
                  </a:lnTo>
                  <a:lnTo>
                    <a:pt x="753" y="1373"/>
                  </a:lnTo>
                  <a:lnTo>
                    <a:pt x="753" y="1373"/>
                  </a:lnTo>
                  <a:lnTo>
                    <a:pt x="753" y="1373"/>
                  </a:lnTo>
                  <a:lnTo>
                    <a:pt x="753" y="1375"/>
                  </a:lnTo>
                  <a:lnTo>
                    <a:pt x="753" y="1375"/>
                  </a:lnTo>
                  <a:lnTo>
                    <a:pt x="753" y="1375"/>
                  </a:lnTo>
                  <a:lnTo>
                    <a:pt x="748" y="1371"/>
                  </a:lnTo>
                  <a:lnTo>
                    <a:pt x="748" y="1371"/>
                  </a:lnTo>
                  <a:lnTo>
                    <a:pt x="748" y="1371"/>
                  </a:lnTo>
                  <a:lnTo>
                    <a:pt x="746" y="1371"/>
                  </a:lnTo>
                  <a:lnTo>
                    <a:pt x="746" y="1371"/>
                  </a:lnTo>
                  <a:lnTo>
                    <a:pt x="746" y="1373"/>
                  </a:lnTo>
                  <a:lnTo>
                    <a:pt x="746" y="1373"/>
                  </a:lnTo>
                  <a:lnTo>
                    <a:pt x="748" y="1373"/>
                  </a:lnTo>
                  <a:lnTo>
                    <a:pt x="751" y="1380"/>
                  </a:lnTo>
                  <a:lnTo>
                    <a:pt x="753" y="1380"/>
                  </a:lnTo>
                  <a:lnTo>
                    <a:pt x="753" y="1382"/>
                  </a:lnTo>
                  <a:lnTo>
                    <a:pt x="753" y="1385"/>
                  </a:lnTo>
                  <a:lnTo>
                    <a:pt x="753" y="1385"/>
                  </a:lnTo>
                  <a:lnTo>
                    <a:pt x="753" y="1385"/>
                  </a:lnTo>
                  <a:lnTo>
                    <a:pt x="753" y="1385"/>
                  </a:lnTo>
                  <a:lnTo>
                    <a:pt x="753" y="1385"/>
                  </a:lnTo>
                  <a:lnTo>
                    <a:pt x="758" y="1387"/>
                  </a:lnTo>
                  <a:lnTo>
                    <a:pt x="760" y="1389"/>
                  </a:lnTo>
                  <a:lnTo>
                    <a:pt x="760" y="1389"/>
                  </a:lnTo>
                  <a:lnTo>
                    <a:pt x="760" y="1389"/>
                  </a:lnTo>
                  <a:lnTo>
                    <a:pt x="760" y="1394"/>
                  </a:lnTo>
                  <a:lnTo>
                    <a:pt x="758" y="1397"/>
                  </a:lnTo>
                  <a:lnTo>
                    <a:pt x="758" y="1397"/>
                  </a:lnTo>
                  <a:lnTo>
                    <a:pt x="755" y="1394"/>
                  </a:lnTo>
                  <a:lnTo>
                    <a:pt x="755" y="1394"/>
                  </a:lnTo>
                  <a:lnTo>
                    <a:pt x="755" y="1392"/>
                  </a:lnTo>
                  <a:lnTo>
                    <a:pt x="755" y="1389"/>
                  </a:lnTo>
                  <a:lnTo>
                    <a:pt x="755" y="1389"/>
                  </a:lnTo>
                  <a:lnTo>
                    <a:pt x="755" y="1389"/>
                  </a:lnTo>
                  <a:lnTo>
                    <a:pt x="755" y="1389"/>
                  </a:lnTo>
                  <a:lnTo>
                    <a:pt x="755" y="1389"/>
                  </a:lnTo>
                  <a:lnTo>
                    <a:pt x="755" y="1387"/>
                  </a:lnTo>
                  <a:lnTo>
                    <a:pt x="753" y="1389"/>
                  </a:lnTo>
                  <a:lnTo>
                    <a:pt x="753" y="1389"/>
                  </a:lnTo>
                  <a:lnTo>
                    <a:pt x="753" y="1392"/>
                  </a:lnTo>
                  <a:lnTo>
                    <a:pt x="751" y="1392"/>
                  </a:lnTo>
                  <a:lnTo>
                    <a:pt x="751" y="1392"/>
                  </a:lnTo>
                  <a:lnTo>
                    <a:pt x="751" y="1392"/>
                  </a:lnTo>
                  <a:lnTo>
                    <a:pt x="751" y="1392"/>
                  </a:lnTo>
                  <a:lnTo>
                    <a:pt x="753" y="1394"/>
                  </a:lnTo>
                  <a:lnTo>
                    <a:pt x="753" y="1397"/>
                  </a:lnTo>
                  <a:lnTo>
                    <a:pt x="755" y="1399"/>
                  </a:lnTo>
                  <a:lnTo>
                    <a:pt x="755" y="1399"/>
                  </a:lnTo>
                  <a:lnTo>
                    <a:pt x="758" y="1404"/>
                  </a:lnTo>
                  <a:lnTo>
                    <a:pt x="758" y="1404"/>
                  </a:lnTo>
                  <a:lnTo>
                    <a:pt x="758" y="1404"/>
                  </a:lnTo>
                  <a:lnTo>
                    <a:pt x="760" y="1406"/>
                  </a:lnTo>
                  <a:lnTo>
                    <a:pt x="762" y="1408"/>
                  </a:lnTo>
                  <a:lnTo>
                    <a:pt x="762" y="1411"/>
                  </a:lnTo>
                  <a:lnTo>
                    <a:pt x="765" y="1411"/>
                  </a:lnTo>
                  <a:lnTo>
                    <a:pt x="765" y="1411"/>
                  </a:lnTo>
                  <a:lnTo>
                    <a:pt x="765" y="1413"/>
                  </a:lnTo>
                  <a:lnTo>
                    <a:pt x="765" y="1413"/>
                  </a:lnTo>
                  <a:lnTo>
                    <a:pt x="765" y="1413"/>
                  </a:lnTo>
                  <a:lnTo>
                    <a:pt x="765" y="1416"/>
                  </a:lnTo>
                  <a:lnTo>
                    <a:pt x="765" y="1416"/>
                  </a:lnTo>
                  <a:lnTo>
                    <a:pt x="767" y="1418"/>
                  </a:lnTo>
                  <a:lnTo>
                    <a:pt x="770" y="1418"/>
                  </a:lnTo>
                  <a:lnTo>
                    <a:pt x="770" y="1420"/>
                  </a:lnTo>
                  <a:lnTo>
                    <a:pt x="770" y="1418"/>
                  </a:lnTo>
                  <a:lnTo>
                    <a:pt x="770" y="1418"/>
                  </a:lnTo>
                  <a:lnTo>
                    <a:pt x="770" y="1416"/>
                  </a:lnTo>
                  <a:lnTo>
                    <a:pt x="770" y="1413"/>
                  </a:lnTo>
                  <a:lnTo>
                    <a:pt x="770" y="1411"/>
                  </a:lnTo>
                  <a:lnTo>
                    <a:pt x="772" y="1408"/>
                  </a:lnTo>
                  <a:lnTo>
                    <a:pt x="772" y="1408"/>
                  </a:lnTo>
                  <a:lnTo>
                    <a:pt x="772" y="1408"/>
                  </a:lnTo>
                  <a:lnTo>
                    <a:pt x="772" y="1411"/>
                  </a:lnTo>
                  <a:lnTo>
                    <a:pt x="774" y="1411"/>
                  </a:lnTo>
                  <a:lnTo>
                    <a:pt x="777" y="1406"/>
                  </a:lnTo>
                  <a:lnTo>
                    <a:pt x="777" y="1406"/>
                  </a:lnTo>
                  <a:lnTo>
                    <a:pt x="777" y="1406"/>
                  </a:lnTo>
                  <a:lnTo>
                    <a:pt x="779" y="1406"/>
                  </a:lnTo>
                  <a:lnTo>
                    <a:pt x="779" y="1406"/>
                  </a:lnTo>
                  <a:lnTo>
                    <a:pt x="779" y="1406"/>
                  </a:lnTo>
                  <a:lnTo>
                    <a:pt x="779" y="1406"/>
                  </a:lnTo>
                  <a:lnTo>
                    <a:pt x="779" y="1406"/>
                  </a:lnTo>
                  <a:lnTo>
                    <a:pt x="779" y="1406"/>
                  </a:lnTo>
                  <a:lnTo>
                    <a:pt x="781" y="1406"/>
                  </a:lnTo>
                  <a:lnTo>
                    <a:pt x="781" y="1406"/>
                  </a:lnTo>
                  <a:lnTo>
                    <a:pt x="781" y="1406"/>
                  </a:lnTo>
                  <a:lnTo>
                    <a:pt x="781" y="1406"/>
                  </a:lnTo>
                  <a:lnTo>
                    <a:pt x="781" y="1404"/>
                  </a:lnTo>
                  <a:lnTo>
                    <a:pt x="781" y="1404"/>
                  </a:lnTo>
                  <a:lnTo>
                    <a:pt x="781" y="1401"/>
                  </a:lnTo>
                  <a:lnTo>
                    <a:pt x="784" y="1401"/>
                  </a:lnTo>
                  <a:lnTo>
                    <a:pt x="784" y="1404"/>
                  </a:lnTo>
                  <a:lnTo>
                    <a:pt x="784" y="1404"/>
                  </a:lnTo>
                  <a:lnTo>
                    <a:pt x="786" y="1406"/>
                  </a:lnTo>
                  <a:lnTo>
                    <a:pt x="791" y="1408"/>
                  </a:lnTo>
                  <a:lnTo>
                    <a:pt x="791" y="1411"/>
                  </a:lnTo>
                  <a:lnTo>
                    <a:pt x="793" y="1413"/>
                  </a:lnTo>
                  <a:lnTo>
                    <a:pt x="793" y="1416"/>
                  </a:lnTo>
                  <a:lnTo>
                    <a:pt x="796" y="1416"/>
                  </a:lnTo>
                  <a:lnTo>
                    <a:pt x="796" y="1413"/>
                  </a:lnTo>
                  <a:lnTo>
                    <a:pt x="798" y="1411"/>
                  </a:lnTo>
                  <a:lnTo>
                    <a:pt x="798" y="1411"/>
                  </a:lnTo>
                  <a:lnTo>
                    <a:pt x="798" y="1411"/>
                  </a:lnTo>
                  <a:lnTo>
                    <a:pt x="798" y="1413"/>
                  </a:lnTo>
                  <a:lnTo>
                    <a:pt x="798" y="1413"/>
                  </a:lnTo>
                  <a:lnTo>
                    <a:pt x="800" y="1416"/>
                  </a:lnTo>
                  <a:lnTo>
                    <a:pt x="800" y="1416"/>
                  </a:lnTo>
                  <a:lnTo>
                    <a:pt x="800" y="1416"/>
                  </a:lnTo>
                  <a:lnTo>
                    <a:pt x="800" y="1416"/>
                  </a:lnTo>
                  <a:lnTo>
                    <a:pt x="800" y="1418"/>
                  </a:lnTo>
                  <a:lnTo>
                    <a:pt x="803" y="1420"/>
                  </a:lnTo>
                  <a:lnTo>
                    <a:pt x="803" y="1423"/>
                  </a:lnTo>
                  <a:lnTo>
                    <a:pt x="803" y="1423"/>
                  </a:lnTo>
                  <a:lnTo>
                    <a:pt x="800" y="1427"/>
                  </a:lnTo>
                  <a:lnTo>
                    <a:pt x="800" y="1430"/>
                  </a:lnTo>
                  <a:lnTo>
                    <a:pt x="800" y="1430"/>
                  </a:lnTo>
                  <a:lnTo>
                    <a:pt x="803" y="1427"/>
                  </a:lnTo>
                  <a:lnTo>
                    <a:pt x="803" y="1430"/>
                  </a:lnTo>
                  <a:lnTo>
                    <a:pt x="805" y="1430"/>
                  </a:lnTo>
                  <a:lnTo>
                    <a:pt x="805" y="1430"/>
                  </a:lnTo>
                  <a:lnTo>
                    <a:pt x="805" y="1432"/>
                  </a:lnTo>
                  <a:lnTo>
                    <a:pt x="803" y="1432"/>
                  </a:lnTo>
                  <a:lnTo>
                    <a:pt x="800" y="1432"/>
                  </a:lnTo>
                  <a:lnTo>
                    <a:pt x="800" y="1434"/>
                  </a:lnTo>
                  <a:lnTo>
                    <a:pt x="800" y="1437"/>
                  </a:lnTo>
                  <a:lnTo>
                    <a:pt x="800" y="1437"/>
                  </a:lnTo>
                  <a:lnTo>
                    <a:pt x="798" y="1434"/>
                  </a:lnTo>
                  <a:lnTo>
                    <a:pt x="798" y="1432"/>
                  </a:lnTo>
                  <a:lnTo>
                    <a:pt x="798" y="1434"/>
                  </a:lnTo>
                  <a:lnTo>
                    <a:pt x="796" y="1434"/>
                  </a:lnTo>
                  <a:lnTo>
                    <a:pt x="796" y="1437"/>
                  </a:lnTo>
                  <a:lnTo>
                    <a:pt x="793" y="1437"/>
                  </a:lnTo>
                  <a:lnTo>
                    <a:pt x="793" y="1439"/>
                  </a:lnTo>
                  <a:lnTo>
                    <a:pt x="791" y="1439"/>
                  </a:lnTo>
                  <a:lnTo>
                    <a:pt x="788" y="1439"/>
                  </a:lnTo>
                  <a:lnTo>
                    <a:pt x="786" y="1439"/>
                  </a:lnTo>
                  <a:lnTo>
                    <a:pt x="786" y="1437"/>
                  </a:lnTo>
                  <a:lnTo>
                    <a:pt x="786" y="1437"/>
                  </a:lnTo>
                  <a:lnTo>
                    <a:pt x="784" y="1434"/>
                  </a:lnTo>
                  <a:lnTo>
                    <a:pt x="784" y="1434"/>
                  </a:lnTo>
                  <a:lnTo>
                    <a:pt x="781" y="1434"/>
                  </a:lnTo>
                  <a:lnTo>
                    <a:pt x="781" y="1434"/>
                  </a:lnTo>
                  <a:lnTo>
                    <a:pt x="781" y="1434"/>
                  </a:lnTo>
                  <a:lnTo>
                    <a:pt x="781" y="1434"/>
                  </a:lnTo>
                  <a:lnTo>
                    <a:pt x="779" y="1432"/>
                  </a:lnTo>
                  <a:lnTo>
                    <a:pt x="779" y="1432"/>
                  </a:lnTo>
                  <a:lnTo>
                    <a:pt x="777" y="1432"/>
                  </a:lnTo>
                  <a:lnTo>
                    <a:pt x="774" y="1432"/>
                  </a:lnTo>
                  <a:lnTo>
                    <a:pt x="774" y="1430"/>
                  </a:lnTo>
                  <a:lnTo>
                    <a:pt x="772" y="1427"/>
                  </a:lnTo>
                  <a:lnTo>
                    <a:pt x="772" y="1427"/>
                  </a:lnTo>
                  <a:lnTo>
                    <a:pt x="772" y="1425"/>
                  </a:lnTo>
                  <a:lnTo>
                    <a:pt x="770" y="1425"/>
                  </a:lnTo>
                  <a:lnTo>
                    <a:pt x="770" y="1425"/>
                  </a:lnTo>
                  <a:lnTo>
                    <a:pt x="770" y="1425"/>
                  </a:lnTo>
                  <a:lnTo>
                    <a:pt x="770" y="1425"/>
                  </a:lnTo>
                  <a:lnTo>
                    <a:pt x="770" y="1425"/>
                  </a:lnTo>
                  <a:lnTo>
                    <a:pt x="765" y="1418"/>
                  </a:lnTo>
                  <a:lnTo>
                    <a:pt x="765" y="1418"/>
                  </a:lnTo>
                  <a:lnTo>
                    <a:pt x="765" y="1416"/>
                  </a:lnTo>
                  <a:lnTo>
                    <a:pt x="765" y="1416"/>
                  </a:lnTo>
                  <a:lnTo>
                    <a:pt x="765" y="1416"/>
                  </a:lnTo>
                  <a:lnTo>
                    <a:pt x="762" y="1413"/>
                  </a:lnTo>
                  <a:lnTo>
                    <a:pt x="762" y="1413"/>
                  </a:lnTo>
                  <a:lnTo>
                    <a:pt x="762" y="1411"/>
                  </a:lnTo>
                  <a:lnTo>
                    <a:pt x="760" y="1408"/>
                  </a:lnTo>
                  <a:lnTo>
                    <a:pt x="760" y="1408"/>
                  </a:lnTo>
                  <a:lnTo>
                    <a:pt x="753" y="1401"/>
                  </a:lnTo>
                  <a:lnTo>
                    <a:pt x="753" y="1399"/>
                  </a:lnTo>
                  <a:lnTo>
                    <a:pt x="753" y="1399"/>
                  </a:lnTo>
                  <a:lnTo>
                    <a:pt x="753" y="1397"/>
                  </a:lnTo>
                  <a:lnTo>
                    <a:pt x="751" y="1397"/>
                  </a:lnTo>
                  <a:lnTo>
                    <a:pt x="751" y="1397"/>
                  </a:lnTo>
                  <a:lnTo>
                    <a:pt x="751" y="1397"/>
                  </a:lnTo>
                  <a:lnTo>
                    <a:pt x="751" y="1399"/>
                  </a:lnTo>
                  <a:lnTo>
                    <a:pt x="748" y="1399"/>
                  </a:lnTo>
                  <a:lnTo>
                    <a:pt x="746" y="1399"/>
                  </a:lnTo>
                  <a:lnTo>
                    <a:pt x="746" y="1399"/>
                  </a:lnTo>
                  <a:lnTo>
                    <a:pt x="746" y="1399"/>
                  </a:lnTo>
                  <a:lnTo>
                    <a:pt x="746" y="1401"/>
                  </a:lnTo>
                  <a:lnTo>
                    <a:pt x="746" y="1401"/>
                  </a:lnTo>
                  <a:lnTo>
                    <a:pt x="746" y="1408"/>
                  </a:lnTo>
                  <a:lnTo>
                    <a:pt x="746" y="1411"/>
                  </a:lnTo>
                  <a:lnTo>
                    <a:pt x="748" y="1413"/>
                  </a:lnTo>
                  <a:lnTo>
                    <a:pt x="751" y="1413"/>
                  </a:lnTo>
                  <a:lnTo>
                    <a:pt x="753" y="1416"/>
                  </a:lnTo>
                  <a:lnTo>
                    <a:pt x="753" y="1416"/>
                  </a:lnTo>
                  <a:lnTo>
                    <a:pt x="755" y="1416"/>
                  </a:lnTo>
                  <a:lnTo>
                    <a:pt x="755" y="1416"/>
                  </a:lnTo>
                  <a:lnTo>
                    <a:pt x="755" y="1416"/>
                  </a:lnTo>
                  <a:lnTo>
                    <a:pt x="755" y="1416"/>
                  </a:lnTo>
                  <a:lnTo>
                    <a:pt x="755" y="1416"/>
                  </a:lnTo>
                  <a:lnTo>
                    <a:pt x="755" y="1418"/>
                  </a:lnTo>
                  <a:lnTo>
                    <a:pt x="758" y="1418"/>
                  </a:lnTo>
                  <a:lnTo>
                    <a:pt x="758" y="1418"/>
                  </a:lnTo>
                  <a:lnTo>
                    <a:pt x="758" y="1420"/>
                  </a:lnTo>
                  <a:lnTo>
                    <a:pt x="760" y="1420"/>
                  </a:lnTo>
                  <a:lnTo>
                    <a:pt x="760" y="1423"/>
                  </a:lnTo>
                  <a:lnTo>
                    <a:pt x="760" y="1423"/>
                  </a:lnTo>
                  <a:lnTo>
                    <a:pt x="758" y="1423"/>
                  </a:lnTo>
                  <a:lnTo>
                    <a:pt x="758" y="1423"/>
                  </a:lnTo>
                  <a:lnTo>
                    <a:pt x="758" y="1423"/>
                  </a:lnTo>
                  <a:lnTo>
                    <a:pt x="751" y="1425"/>
                  </a:lnTo>
                  <a:lnTo>
                    <a:pt x="751" y="1425"/>
                  </a:lnTo>
                  <a:lnTo>
                    <a:pt x="751" y="1423"/>
                  </a:lnTo>
                  <a:lnTo>
                    <a:pt x="751" y="1423"/>
                  </a:lnTo>
                  <a:lnTo>
                    <a:pt x="748" y="1423"/>
                  </a:lnTo>
                  <a:lnTo>
                    <a:pt x="748" y="1423"/>
                  </a:lnTo>
                  <a:lnTo>
                    <a:pt x="748" y="1423"/>
                  </a:lnTo>
                  <a:lnTo>
                    <a:pt x="748" y="1423"/>
                  </a:lnTo>
                  <a:lnTo>
                    <a:pt x="748" y="1423"/>
                  </a:lnTo>
                  <a:lnTo>
                    <a:pt x="746" y="1427"/>
                  </a:lnTo>
                  <a:lnTo>
                    <a:pt x="746" y="1427"/>
                  </a:lnTo>
                  <a:lnTo>
                    <a:pt x="741" y="1427"/>
                  </a:lnTo>
                  <a:lnTo>
                    <a:pt x="741" y="1427"/>
                  </a:lnTo>
                  <a:lnTo>
                    <a:pt x="741" y="1427"/>
                  </a:lnTo>
                  <a:lnTo>
                    <a:pt x="741" y="1427"/>
                  </a:lnTo>
                  <a:lnTo>
                    <a:pt x="741" y="1430"/>
                  </a:lnTo>
                  <a:lnTo>
                    <a:pt x="739" y="1432"/>
                  </a:lnTo>
                  <a:lnTo>
                    <a:pt x="739" y="1432"/>
                  </a:lnTo>
                  <a:lnTo>
                    <a:pt x="739" y="1430"/>
                  </a:lnTo>
                  <a:lnTo>
                    <a:pt x="736" y="1430"/>
                  </a:lnTo>
                  <a:lnTo>
                    <a:pt x="736" y="1430"/>
                  </a:lnTo>
                  <a:lnTo>
                    <a:pt x="734" y="1430"/>
                  </a:lnTo>
                  <a:lnTo>
                    <a:pt x="734" y="1430"/>
                  </a:lnTo>
                  <a:lnTo>
                    <a:pt x="732" y="1430"/>
                  </a:lnTo>
                  <a:lnTo>
                    <a:pt x="732" y="1430"/>
                  </a:lnTo>
                  <a:lnTo>
                    <a:pt x="732" y="1430"/>
                  </a:lnTo>
                  <a:lnTo>
                    <a:pt x="732" y="1430"/>
                  </a:lnTo>
                  <a:lnTo>
                    <a:pt x="729" y="1430"/>
                  </a:lnTo>
                  <a:lnTo>
                    <a:pt x="729" y="1430"/>
                  </a:lnTo>
                  <a:lnTo>
                    <a:pt x="729" y="1430"/>
                  </a:lnTo>
                  <a:lnTo>
                    <a:pt x="729" y="1430"/>
                  </a:lnTo>
                  <a:lnTo>
                    <a:pt x="727" y="1427"/>
                  </a:lnTo>
                  <a:lnTo>
                    <a:pt x="727" y="1427"/>
                  </a:lnTo>
                  <a:lnTo>
                    <a:pt x="725" y="1425"/>
                  </a:lnTo>
                  <a:lnTo>
                    <a:pt x="725" y="1425"/>
                  </a:lnTo>
                  <a:lnTo>
                    <a:pt x="725" y="1425"/>
                  </a:lnTo>
                  <a:lnTo>
                    <a:pt x="722" y="1425"/>
                  </a:lnTo>
                  <a:lnTo>
                    <a:pt x="722" y="1423"/>
                  </a:lnTo>
                  <a:lnTo>
                    <a:pt x="722" y="1423"/>
                  </a:lnTo>
                  <a:lnTo>
                    <a:pt x="722" y="1423"/>
                  </a:lnTo>
                  <a:lnTo>
                    <a:pt x="722" y="1425"/>
                  </a:lnTo>
                  <a:lnTo>
                    <a:pt x="720" y="1425"/>
                  </a:lnTo>
                  <a:lnTo>
                    <a:pt x="720" y="1425"/>
                  </a:lnTo>
                  <a:lnTo>
                    <a:pt x="720" y="1425"/>
                  </a:lnTo>
                  <a:lnTo>
                    <a:pt x="720" y="1425"/>
                  </a:lnTo>
                  <a:lnTo>
                    <a:pt x="720" y="1423"/>
                  </a:lnTo>
                  <a:lnTo>
                    <a:pt x="720" y="1423"/>
                  </a:lnTo>
                  <a:lnTo>
                    <a:pt x="720" y="1423"/>
                  </a:lnTo>
                  <a:lnTo>
                    <a:pt x="717" y="1423"/>
                  </a:lnTo>
                  <a:lnTo>
                    <a:pt x="717" y="1423"/>
                  </a:lnTo>
                  <a:lnTo>
                    <a:pt x="715" y="1423"/>
                  </a:lnTo>
                  <a:lnTo>
                    <a:pt x="715" y="1423"/>
                  </a:lnTo>
                  <a:lnTo>
                    <a:pt x="715" y="1423"/>
                  </a:lnTo>
                  <a:lnTo>
                    <a:pt x="715" y="1423"/>
                  </a:lnTo>
                  <a:lnTo>
                    <a:pt x="713" y="1423"/>
                  </a:lnTo>
                  <a:lnTo>
                    <a:pt x="710" y="1420"/>
                  </a:lnTo>
                  <a:lnTo>
                    <a:pt x="710" y="1420"/>
                  </a:lnTo>
                  <a:lnTo>
                    <a:pt x="710" y="1423"/>
                  </a:lnTo>
                  <a:lnTo>
                    <a:pt x="708" y="1423"/>
                  </a:lnTo>
                  <a:lnTo>
                    <a:pt x="706" y="1423"/>
                  </a:lnTo>
                  <a:lnTo>
                    <a:pt x="706" y="1420"/>
                  </a:lnTo>
                  <a:lnTo>
                    <a:pt x="706" y="1420"/>
                  </a:lnTo>
                  <a:lnTo>
                    <a:pt x="706" y="1420"/>
                  </a:lnTo>
                  <a:lnTo>
                    <a:pt x="703" y="1423"/>
                  </a:lnTo>
                  <a:lnTo>
                    <a:pt x="703" y="1423"/>
                  </a:lnTo>
                  <a:lnTo>
                    <a:pt x="703" y="1423"/>
                  </a:lnTo>
                  <a:lnTo>
                    <a:pt x="701" y="1420"/>
                  </a:lnTo>
                  <a:lnTo>
                    <a:pt x="701" y="1420"/>
                  </a:lnTo>
                  <a:lnTo>
                    <a:pt x="699" y="1423"/>
                  </a:lnTo>
                  <a:lnTo>
                    <a:pt x="699" y="1420"/>
                  </a:lnTo>
                  <a:lnTo>
                    <a:pt x="696" y="1420"/>
                  </a:lnTo>
                  <a:lnTo>
                    <a:pt x="696" y="1418"/>
                  </a:lnTo>
                  <a:lnTo>
                    <a:pt x="689" y="1418"/>
                  </a:lnTo>
                  <a:lnTo>
                    <a:pt x="687" y="1420"/>
                  </a:lnTo>
                  <a:lnTo>
                    <a:pt x="684" y="1423"/>
                  </a:lnTo>
                  <a:lnTo>
                    <a:pt x="682" y="1423"/>
                  </a:lnTo>
                  <a:lnTo>
                    <a:pt x="682" y="1423"/>
                  </a:lnTo>
                  <a:lnTo>
                    <a:pt x="682" y="1423"/>
                  </a:lnTo>
                  <a:lnTo>
                    <a:pt x="682" y="1420"/>
                  </a:lnTo>
                  <a:lnTo>
                    <a:pt x="682" y="1420"/>
                  </a:lnTo>
                  <a:lnTo>
                    <a:pt x="682" y="1418"/>
                  </a:lnTo>
                  <a:lnTo>
                    <a:pt x="682" y="1418"/>
                  </a:lnTo>
                  <a:lnTo>
                    <a:pt x="680" y="1420"/>
                  </a:lnTo>
                  <a:lnTo>
                    <a:pt x="680" y="1420"/>
                  </a:lnTo>
                  <a:lnTo>
                    <a:pt x="677" y="1418"/>
                  </a:lnTo>
                  <a:lnTo>
                    <a:pt x="677" y="1418"/>
                  </a:lnTo>
                  <a:lnTo>
                    <a:pt x="677" y="1418"/>
                  </a:lnTo>
                  <a:lnTo>
                    <a:pt x="677" y="1420"/>
                  </a:lnTo>
                  <a:lnTo>
                    <a:pt x="677" y="1420"/>
                  </a:lnTo>
                  <a:lnTo>
                    <a:pt x="677" y="1420"/>
                  </a:lnTo>
                  <a:lnTo>
                    <a:pt x="675" y="1420"/>
                  </a:lnTo>
                  <a:lnTo>
                    <a:pt x="675" y="1423"/>
                  </a:lnTo>
                  <a:lnTo>
                    <a:pt x="673" y="1423"/>
                  </a:lnTo>
                  <a:lnTo>
                    <a:pt x="673" y="1423"/>
                  </a:lnTo>
                  <a:lnTo>
                    <a:pt x="673" y="1423"/>
                  </a:lnTo>
                  <a:lnTo>
                    <a:pt x="673" y="1420"/>
                  </a:lnTo>
                  <a:lnTo>
                    <a:pt x="670" y="1420"/>
                  </a:lnTo>
                  <a:lnTo>
                    <a:pt x="670" y="1420"/>
                  </a:lnTo>
                  <a:lnTo>
                    <a:pt x="670" y="1420"/>
                  </a:lnTo>
                  <a:lnTo>
                    <a:pt x="670" y="1423"/>
                  </a:lnTo>
                  <a:lnTo>
                    <a:pt x="670" y="1425"/>
                  </a:lnTo>
                  <a:lnTo>
                    <a:pt x="670" y="1425"/>
                  </a:lnTo>
                  <a:lnTo>
                    <a:pt x="670" y="1427"/>
                  </a:lnTo>
                  <a:lnTo>
                    <a:pt x="668" y="1427"/>
                  </a:lnTo>
                  <a:lnTo>
                    <a:pt x="663" y="1427"/>
                  </a:lnTo>
                  <a:lnTo>
                    <a:pt x="663" y="1427"/>
                  </a:lnTo>
                  <a:lnTo>
                    <a:pt x="663" y="1427"/>
                  </a:lnTo>
                  <a:lnTo>
                    <a:pt x="663" y="1425"/>
                  </a:lnTo>
                  <a:lnTo>
                    <a:pt x="663" y="1425"/>
                  </a:lnTo>
                  <a:lnTo>
                    <a:pt x="663" y="1425"/>
                  </a:lnTo>
                  <a:lnTo>
                    <a:pt x="663" y="1425"/>
                  </a:lnTo>
                  <a:lnTo>
                    <a:pt x="663" y="1425"/>
                  </a:lnTo>
                  <a:lnTo>
                    <a:pt x="663" y="1425"/>
                  </a:lnTo>
                  <a:lnTo>
                    <a:pt x="663" y="1427"/>
                  </a:lnTo>
                  <a:lnTo>
                    <a:pt x="661" y="1427"/>
                  </a:lnTo>
                  <a:lnTo>
                    <a:pt x="661" y="1427"/>
                  </a:lnTo>
                  <a:lnTo>
                    <a:pt x="661" y="1425"/>
                  </a:lnTo>
                  <a:lnTo>
                    <a:pt x="658" y="1425"/>
                  </a:lnTo>
                  <a:lnTo>
                    <a:pt x="658" y="1425"/>
                  </a:lnTo>
                  <a:lnTo>
                    <a:pt x="658" y="1427"/>
                  </a:lnTo>
                  <a:lnTo>
                    <a:pt x="658" y="1427"/>
                  </a:lnTo>
                  <a:lnTo>
                    <a:pt x="658" y="1430"/>
                  </a:lnTo>
                  <a:lnTo>
                    <a:pt x="658" y="1430"/>
                  </a:lnTo>
                  <a:lnTo>
                    <a:pt x="656" y="1430"/>
                  </a:lnTo>
                  <a:lnTo>
                    <a:pt x="656" y="1430"/>
                  </a:lnTo>
                  <a:lnTo>
                    <a:pt x="654" y="1430"/>
                  </a:lnTo>
                  <a:lnTo>
                    <a:pt x="654" y="1430"/>
                  </a:lnTo>
                  <a:lnTo>
                    <a:pt x="654" y="1430"/>
                  </a:lnTo>
                  <a:lnTo>
                    <a:pt x="651" y="1427"/>
                  </a:lnTo>
                  <a:lnTo>
                    <a:pt x="651" y="1427"/>
                  </a:lnTo>
                  <a:lnTo>
                    <a:pt x="651" y="1430"/>
                  </a:lnTo>
                  <a:lnTo>
                    <a:pt x="651" y="1430"/>
                  </a:lnTo>
                  <a:lnTo>
                    <a:pt x="654" y="1432"/>
                  </a:lnTo>
                  <a:lnTo>
                    <a:pt x="654" y="1432"/>
                  </a:lnTo>
                  <a:lnTo>
                    <a:pt x="654" y="1432"/>
                  </a:lnTo>
                  <a:lnTo>
                    <a:pt x="651" y="1432"/>
                  </a:lnTo>
                  <a:lnTo>
                    <a:pt x="651" y="1432"/>
                  </a:lnTo>
                  <a:lnTo>
                    <a:pt x="651" y="1432"/>
                  </a:lnTo>
                  <a:lnTo>
                    <a:pt x="651" y="1432"/>
                  </a:lnTo>
                  <a:lnTo>
                    <a:pt x="649" y="1432"/>
                  </a:lnTo>
                  <a:lnTo>
                    <a:pt x="649" y="1432"/>
                  </a:lnTo>
                  <a:lnTo>
                    <a:pt x="646" y="1432"/>
                  </a:lnTo>
                  <a:lnTo>
                    <a:pt x="646" y="1432"/>
                  </a:lnTo>
                  <a:lnTo>
                    <a:pt x="646" y="1432"/>
                  </a:lnTo>
                  <a:lnTo>
                    <a:pt x="644" y="1432"/>
                  </a:lnTo>
                  <a:lnTo>
                    <a:pt x="644" y="1432"/>
                  </a:lnTo>
                  <a:lnTo>
                    <a:pt x="642" y="1432"/>
                  </a:lnTo>
                  <a:lnTo>
                    <a:pt x="642" y="1430"/>
                  </a:lnTo>
                  <a:lnTo>
                    <a:pt x="642" y="1430"/>
                  </a:lnTo>
                  <a:lnTo>
                    <a:pt x="639" y="1430"/>
                  </a:lnTo>
                  <a:lnTo>
                    <a:pt x="639" y="1430"/>
                  </a:lnTo>
                  <a:lnTo>
                    <a:pt x="639" y="1430"/>
                  </a:lnTo>
                  <a:lnTo>
                    <a:pt x="639" y="1430"/>
                  </a:lnTo>
                  <a:lnTo>
                    <a:pt x="639" y="1430"/>
                  </a:lnTo>
                  <a:lnTo>
                    <a:pt x="639" y="1430"/>
                  </a:lnTo>
                  <a:lnTo>
                    <a:pt x="639" y="1430"/>
                  </a:lnTo>
                  <a:lnTo>
                    <a:pt x="639" y="1430"/>
                  </a:lnTo>
                  <a:lnTo>
                    <a:pt x="637" y="1427"/>
                  </a:lnTo>
                  <a:lnTo>
                    <a:pt x="637" y="1427"/>
                  </a:lnTo>
                  <a:lnTo>
                    <a:pt x="637" y="1427"/>
                  </a:lnTo>
                  <a:lnTo>
                    <a:pt x="637" y="1427"/>
                  </a:lnTo>
                  <a:lnTo>
                    <a:pt x="635" y="1425"/>
                  </a:lnTo>
                  <a:lnTo>
                    <a:pt x="635" y="1425"/>
                  </a:lnTo>
                  <a:lnTo>
                    <a:pt x="635" y="1423"/>
                  </a:lnTo>
                  <a:lnTo>
                    <a:pt x="635" y="1423"/>
                  </a:lnTo>
                  <a:lnTo>
                    <a:pt x="632" y="1423"/>
                  </a:lnTo>
                  <a:lnTo>
                    <a:pt x="632" y="1423"/>
                  </a:lnTo>
                  <a:lnTo>
                    <a:pt x="632" y="1423"/>
                  </a:lnTo>
                  <a:lnTo>
                    <a:pt x="632" y="1425"/>
                  </a:lnTo>
                  <a:lnTo>
                    <a:pt x="632" y="1425"/>
                  </a:lnTo>
                  <a:lnTo>
                    <a:pt x="632" y="1425"/>
                  </a:lnTo>
                  <a:lnTo>
                    <a:pt x="632" y="1425"/>
                  </a:lnTo>
                  <a:lnTo>
                    <a:pt x="632" y="1425"/>
                  </a:lnTo>
                  <a:lnTo>
                    <a:pt x="632" y="1427"/>
                  </a:lnTo>
                  <a:lnTo>
                    <a:pt x="630" y="1427"/>
                  </a:lnTo>
                  <a:lnTo>
                    <a:pt x="630" y="1427"/>
                  </a:lnTo>
                  <a:lnTo>
                    <a:pt x="630" y="1425"/>
                  </a:lnTo>
                  <a:lnTo>
                    <a:pt x="628" y="1425"/>
                  </a:lnTo>
                  <a:lnTo>
                    <a:pt x="628" y="1425"/>
                  </a:lnTo>
                  <a:lnTo>
                    <a:pt x="628" y="1425"/>
                  </a:lnTo>
                  <a:lnTo>
                    <a:pt x="625" y="1427"/>
                  </a:lnTo>
                  <a:lnTo>
                    <a:pt x="625" y="1427"/>
                  </a:lnTo>
                  <a:lnTo>
                    <a:pt x="625" y="1427"/>
                  </a:lnTo>
                  <a:lnTo>
                    <a:pt x="625" y="1430"/>
                  </a:lnTo>
                  <a:lnTo>
                    <a:pt x="625" y="1430"/>
                  </a:lnTo>
                  <a:lnTo>
                    <a:pt x="625" y="1430"/>
                  </a:lnTo>
                  <a:lnTo>
                    <a:pt x="625" y="1432"/>
                  </a:lnTo>
                  <a:lnTo>
                    <a:pt x="625" y="1432"/>
                  </a:lnTo>
                  <a:lnTo>
                    <a:pt x="625" y="1430"/>
                  </a:lnTo>
                  <a:lnTo>
                    <a:pt x="623" y="1427"/>
                  </a:lnTo>
                  <a:lnTo>
                    <a:pt x="623" y="1427"/>
                  </a:lnTo>
                  <a:lnTo>
                    <a:pt x="623" y="1430"/>
                  </a:lnTo>
                  <a:lnTo>
                    <a:pt x="620" y="1425"/>
                  </a:lnTo>
                  <a:lnTo>
                    <a:pt x="616" y="1423"/>
                  </a:lnTo>
                  <a:lnTo>
                    <a:pt x="613" y="1423"/>
                  </a:lnTo>
                  <a:lnTo>
                    <a:pt x="606" y="1420"/>
                  </a:lnTo>
                  <a:lnTo>
                    <a:pt x="604" y="1418"/>
                  </a:lnTo>
                  <a:lnTo>
                    <a:pt x="602" y="1413"/>
                  </a:lnTo>
                  <a:lnTo>
                    <a:pt x="602" y="1413"/>
                  </a:lnTo>
                  <a:lnTo>
                    <a:pt x="602" y="1411"/>
                  </a:lnTo>
                  <a:lnTo>
                    <a:pt x="599" y="1411"/>
                  </a:lnTo>
                  <a:lnTo>
                    <a:pt x="599" y="1408"/>
                  </a:lnTo>
                  <a:lnTo>
                    <a:pt x="597" y="1411"/>
                  </a:lnTo>
                  <a:lnTo>
                    <a:pt x="597" y="1411"/>
                  </a:lnTo>
                  <a:lnTo>
                    <a:pt x="594" y="1408"/>
                  </a:lnTo>
                  <a:lnTo>
                    <a:pt x="594" y="1408"/>
                  </a:lnTo>
                  <a:lnTo>
                    <a:pt x="594" y="1406"/>
                  </a:lnTo>
                  <a:lnTo>
                    <a:pt x="592" y="1406"/>
                  </a:lnTo>
                  <a:lnTo>
                    <a:pt x="592" y="1406"/>
                  </a:lnTo>
                  <a:lnTo>
                    <a:pt x="592" y="1406"/>
                  </a:lnTo>
                  <a:lnTo>
                    <a:pt x="590" y="1406"/>
                  </a:lnTo>
                  <a:lnTo>
                    <a:pt x="590" y="1406"/>
                  </a:lnTo>
                  <a:lnTo>
                    <a:pt x="590" y="1404"/>
                  </a:lnTo>
                  <a:lnTo>
                    <a:pt x="587" y="1401"/>
                  </a:lnTo>
                  <a:lnTo>
                    <a:pt x="587" y="1401"/>
                  </a:lnTo>
                  <a:lnTo>
                    <a:pt x="587" y="1401"/>
                  </a:lnTo>
                  <a:lnTo>
                    <a:pt x="587" y="1401"/>
                  </a:lnTo>
                  <a:lnTo>
                    <a:pt x="587" y="1401"/>
                  </a:lnTo>
                  <a:lnTo>
                    <a:pt x="587" y="1399"/>
                  </a:lnTo>
                  <a:lnTo>
                    <a:pt x="587" y="1399"/>
                  </a:lnTo>
                  <a:lnTo>
                    <a:pt x="585" y="1397"/>
                  </a:lnTo>
                  <a:lnTo>
                    <a:pt x="585" y="1397"/>
                  </a:lnTo>
                  <a:lnTo>
                    <a:pt x="587" y="1394"/>
                  </a:lnTo>
                  <a:lnTo>
                    <a:pt x="587" y="1394"/>
                  </a:lnTo>
                  <a:lnTo>
                    <a:pt x="587" y="1394"/>
                  </a:lnTo>
                  <a:lnTo>
                    <a:pt x="587" y="1392"/>
                  </a:lnTo>
                  <a:lnTo>
                    <a:pt x="587" y="1389"/>
                  </a:lnTo>
                  <a:lnTo>
                    <a:pt x="587" y="1389"/>
                  </a:lnTo>
                  <a:lnTo>
                    <a:pt x="585" y="1389"/>
                  </a:lnTo>
                  <a:lnTo>
                    <a:pt x="585" y="1387"/>
                  </a:lnTo>
                  <a:lnTo>
                    <a:pt x="585" y="1387"/>
                  </a:lnTo>
                  <a:lnTo>
                    <a:pt x="580" y="1389"/>
                  </a:lnTo>
                  <a:lnTo>
                    <a:pt x="580" y="1392"/>
                  </a:lnTo>
                  <a:lnTo>
                    <a:pt x="580" y="1392"/>
                  </a:lnTo>
                  <a:lnTo>
                    <a:pt x="580" y="1392"/>
                  </a:lnTo>
                  <a:lnTo>
                    <a:pt x="580" y="1394"/>
                  </a:lnTo>
                  <a:lnTo>
                    <a:pt x="580" y="1394"/>
                  </a:lnTo>
                  <a:lnTo>
                    <a:pt x="580" y="1397"/>
                  </a:lnTo>
                  <a:lnTo>
                    <a:pt x="580" y="1397"/>
                  </a:lnTo>
                  <a:lnTo>
                    <a:pt x="580" y="1397"/>
                  </a:lnTo>
                  <a:lnTo>
                    <a:pt x="580" y="1397"/>
                  </a:lnTo>
                  <a:lnTo>
                    <a:pt x="578" y="1397"/>
                  </a:lnTo>
                  <a:lnTo>
                    <a:pt x="578" y="1397"/>
                  </a:lnTo>
                  <a:lnTo>
                    <a:pt x="576" y="1397"/>
                  </a:lnTo>
                  <a:lnTo>
                    <a:pt x="576" y="1397"/>
                  </a:lnTo>
                  <a:lnTo>
                    <a:pt x="573" y="1397"/>
                  </a:lnTo>
                  <a:lnTo>
                    <a:pt x="573" y="1399"/>
                  </a:lnTo>
                  <a:lnTo>
                    <a:pt x="573" y="1399"/>
                  </a:lnTo>
                  <a:lnTo>
                    <a:pt x="571" y="1399"/>
                  </a:lnTo>
                  <a:lnTo>
                    <a:pt x="571" y="1399"/>
                  </a:lnTo>
                  <a:lnTo>
                    <a:pt x="568" y="1399"/>
                  </a:lnTo>
                  <a:lnTo>
                    <a:pt x="564" y="1397"/>
                  </a:lnTo>
                  <a:lnTo>
                    <a:pt x="559" y="1399"/>
                  </a:lnTo>
                  <a:lnTo>
                    <a:pt x="557" y="1399"/>
                  </a:lnTo>
                  <a:lnTo>
                    <a:pt x="554" y="1397"/>
                  </a:lnTo>
                  <a:lnTo>
                    <a:pt x="554" y="1397"/>
                  </a:lnTo>
                  <a:lnTo>
                    <a:pt x="554" y="1397"/>
                  </a:lnTo>
                  <a:lnTo>
                    <a:pt x="552" y="1397"/>
                  </a:lnTo>
                  <a:lnTo>
                    <a:pt x="552" y="1397"/>
                  </a:lnTo>
                  <a:lnTo>
                    <a:pt x="547" y="1397"/>
                  </a:lnTo>
                  <a:lnTo>
                    <a:pt x="547" y="1397"/>
                  </a:lnTo>
                  <a:lnTo>
                    <a:pt x="547" y="1397"/>
                  </a:lnTo>
                  <a:lnTo>
                    <a:pt x="547" y="1394"/>
                  </a:lnTo>
                  <a:lnTo>
                    <a:pt x="547" y="1394"/>
                  </a:lnTo>
                  <a:lnTo>
                    <a:pt x="547" y="1394"/>
                  </a:lnTo>
                  <a:lnTo>
                    <a:pt x="547" y="1394"/>
                  </a:lnTo>
                  <a:lnTo>
                    <a:pt x="545" y="1394"/>
                  </a:lnTo>
                  <a:lnTo>
                    <a:pt x="545" y="1392"/>
                  </a:lnTo>
                  <a:lnTo>
                    <a:pt x="545" y="1392"/>
                  </a:lnTo>
                  <a:lnTo>
                    <a:pt x="545" y="1389"/>
                  </a:lnTo>
                  <a:lnTo>
                    <a:pt x="545" y="1387"/>
                  </a:lnTo>
                  <a:lnTo>
                    <a:pt x="542" y="1387"/>
                  </a:lnTo>
                  <a:lnTo>
                    <a:pt x="545" y="1382"/>
                  </a:lnTo>
                  <a:lnTo>
                    <a:pt x="545" y="1380"/>
                  </a:lnTo>
                  <a:lnTo>
                    <a:pt x="545" y="1378"/>
                  </a:lnTo>
                  <a:lnTo>
                    <a:pt x="540" y="1378"/>
                  </a:lnTo>
                  <a:lnTo>
                    <a:pt x="538" y="1378"/>
                  </a:lnTo>
                  <a:lnTo>
                    <a:pt x="538" y="1375"/>
                  </a:lnTo>
                  <a:lnTo>
                    <a:pt x="538" y="1378"/>
                  </a:lnTo>
                  <a:lnTo>
                    <a:pt x="538" y="1378"/>
                  </a:lnTo>
                  <a:lnTo>
                    <a:pt x="535" y="1380"/>
                  </a:lnTo>
                  <a:lnTo>
                    <a:pt x="535" y="1380"/>
                  </a:lnTo>
                  <a:lnTo>
                    <a:pt x="533" y="1378"/>
                  </a:lnTo>
                  <a:lnTo>
                    <a:pt x="533" y="1378"/>
                  </a:lnTo>
                  <a:lnTo>
                    <a:pt x="533" y="1378"/>
                  </a:lnTo>
                  <a:lnTo>
                    <a:pt x="538" y="1375"/>
                  </a:lnTo>
                  <a:lnTo>
                    <a:pt x="538" y="1373"/>
                  </a:lnTo>
                  <a:lnTo>
                    <a:pt x="538" y="1373"/>
                  </a:lnTo>
                  <a:lnTo>
                    <a:pt x="538" y="1371"/>
                  </a:lnTo>
                  <a:lnTo>
                    <a:pt x="538" y="1371"/>
                  </a:lnTo>
                  <a:lnTo>
                    <a:pt x="535" y="1371"/>
                  </a:lnTo>
                  <a:lnTo>
                    <a:pt x="535" y="1368"/>
                  </a:lnTo>
                  <a:lnTo>
                    <a:pt x="535" y="1371"/>
                  </a:lnTo>
                  <a:lnTo>
                    <a:pt x="535" y="1373"/>
                  </a:lnTo>
                  <a:lnTo>
                    <a:pt x="533" y="1373"/>
                  </a:lnTo>
                  <a:lnTo>
                    <a:pt x="533" y="1373"/>
                  </a:lnTo>
                  <a:lnTo>
                    <a:pt x="533" y="1371"/>
                  </a:lnTo>
                  <a:lnTo>
                    <a:pt x="533" y="1371"/>
                  </a:lnTo>
                  <a:lnTo>
                    <a:pt x="533" y="1371"/>
                  </a:lnTo>
                  <a:lnTo>
                    <a:pt x="531" y="1371"/>
                  </a:lnTo>
                  <a:lnTo>
                    <a:pt x="531" y="1373"/>
                  </a:lnTo>
                  <a:lnTo>
                    <a:pt x="528" y="1373"/>
                  </a:lnTo>
                  <a:lnTo>
                    <a:pt x="531" y="1373"/>
                  </a:lnTo>
                  <a:lnTo>
                    <a:pt x="533" y="1375"/>
                  </a:lnTo>
                  <a:lnTo>
                    <a:pt x="531" y="1375"/>
                  </a:lnTo>
                  <a:lnTo>
                    <a:pt x="528" y="1375"/>
                  </a:lnTo>
                  <a:lnTo>
                    <a:pt x="521" y="1368"/>
                  </a:lnTo>
                  <a:lnTo>
                    <a:pt x="521" y="1366"/>
                  </a:lnTo>
                  <a:lnTo>
                    <a:pt x="521" y="1363"/>
                  </a:lnTo>
                  <a:lnTo>
                    <a:pt x="521" y="1363"/>
                  </a:lnTo>
                  <a:lnTo>
                    <a:pt x="521" y="1363"/>
                  </a:lnTo>
                  <a:lnTo>
                    <a:pt x="521" y="1361"/>
                  </a:lnTo>
                  <a:lnTo>
                    <a:pt x="521" y="1361"/>
                  </a:lnTo>
                  <a:lnTo>
                    <a:pt x="514" y="1361"/>
                  </a:lnTo>
                  <a:lnTo>
                    <a:pt x="514" y="1361"/>
                  </a:lnTo>
                  <a:lnTo>
                    <a:pt x="514" y="1361"/>
                  </a:lnTo>
                  <a:lnTo>
                    <a:pt x="514" y="1359"/>
                  </a:lnTo>
                  <a:lnTo>
                    <a:pt x="514" y="1359"/>
                  </a:lnTo>
                  <a:lnTo>
                    <a:pt x="516" y="1356"/>
                  </a:lnTo>
                  <a:lnTo>
                    <a:pt x="516" y="1356"/>
                  </a:lnTo>
                  <a:lnTo>
                    <a:pt x="516" y="1356"/>
                  </a:lnTo>
                  <a:lnTo>
                    <a:pt x="516" y="1356"/>
                  </a:lnTo>
                  <a:lnTo>
                    <a:pt x="516" y="1356"/>
                  </a:lnTo>
                  <a:lnTo>
                    <a:pt x="519" y="1356"/>
                  </a:lnTo>
                  <a:lnTo>
                    <a:pt x="519" y="1354"/>
                  </a:lnTo>
                  <a:lnTo>
                    <a:pt x="519" y="1354"/>
                  </a:lnTo>
                  <a:lnTo>
                    <a:pt x="519" y="1354"/>
                  </a:lnTo>
                  <a:lnTo>
                    <a:pt x="521" y="1356"/>
                  </a:lnTo>
                  <a:lnTo>
                    <a:pt x="521" y="1356"/>
                  </a:lnTo>
                  <a:lnTo>
                    <a:pt x="521" y="1356"/>
                  </a:lnTo>
                  <a:lnTo>
                    <a:pt x="521" y="1356"/>
                  </a:lnTo>
                  <a:lnTo>
                    <a:pt x="523" y="1356"/>
                  </a:lnTo>
                  <a:lnTo>
                    <a:pt x="523" y="1354"/>
                  </a:lnTo>
                  <a:lnTo>
                    <a:pt x="523" y="1354"/>
                  </a:lnTo>
                  <a:lnTo>
                    <a:pt x="521" y="1354"/>
                  </a:lnTo>
                  <a:lnTo>
                    <a:pt x="521" y="1352"/>
                  </a:lnTo>
                  <a:lnTo>
                    <a:pt x="519" y="1352"/>
                  </a:lnTo>
                  <a:lnTo>
                    <a:pt x="519" y="1345"/>
                  </a:lnTo>
                  <a:lnTo>
                    <a:pt x="519" y="1345"/>
                  </a:lnTo>
                  <a:lnTo>
                    <a:pt x="516" y="1342"/>
                  </a:lnTo>
                  <a:lnTo>
                    <a:pt x="516" y="1340"/>
                  </a:lnTo>
                  <a:lnTo>
                    <a:pt x="516" y="1340"/>
                  </a:lnTo>
                  <a:lnTo>
                    <a:pt x="516" y="1337"/>
                  </a:lnTo>
                  <a:lnTo>
                    <a:pt x="516" y="1337"/>
                  </a:lnTo>
                  <a:lnTo>
                    <a:pt x="519" y="1337"/>
                  </a:lnTo>
                  <a:lnTo>
                    <a:pt x="519" y="1337"/>
                  </a:lnTo>
                  <a:lnTo>
                    <a:pt x="519" y="1337"/>
                  </a:lnTo>
                  <a:lnTo>
                    <a:pt x="519" y="1337"/>
                  </a:lnTo>
                  <a:lnTo>
                    <a:pt x="519" y="1335"/>
                  </a:lnTo>
                  <a:lnTo>
                    <a:pt x="519" y="1333"/>
                  </a:lnTo>
                  <a:lnTo>
                    <a:pt x="519" y="1333"/>
                  </a:lnTo>
                  <a:lnTo>
                    <a:pt x="516" y="1328"/>
                  </a:lnTo>
                  <a:lnTo>
                    <a:pt x="514" y="1323"/>
                  </a:lnTo>
                  <a:lnTo>
                    <a:pt x="512" y="1323"/>
                  </a:lnTo>
                  <a:lnTo>
                    <a:pt x="512" y="1321"/>
                  </a:lnTo>
                  <a:lnTo>
                    <a:pt x="509" y="1318"/>
                  </a:lnTo>
                  <a:lnTo>
                    <a:pt x="509" y="1318"/>
                  </a:lnTo>
                  <a:lnTo>
                    <a:pt x="502" y="1318"/>
                  </a:lnTo>
                  <a:lnTo>
                    <a:pt x="497" y="1314"/>
                  </a:lnTo>
                  <a:lnTo>
                    <a:pt x="495" y="1314"/>
                  </a:lnTo>
                  <a:lnTo>
                    <a:pt x="495" y="1314"/>
                  </a:lnTo>
                  <a:lnTo>
                    <a:pt x="495" y="1316"/>
                  </a:lnTo>
                  <a:lnTo>
                    <a:pt x="495" y="1316"/>
                  </a:lnTo>
                  <a:lnTo>
                    <a:pt x="493" y="1316"/>
                  </a:lnTo>
                  <a:lnTo>
                    <a:pt x="490" y="1318"/>
                  </a:lnTo>
                  <a:lnTo>
                    <a:pt x="488" y="1318"/>
                  </a:lnTo>
                  <a:lnTo>
                    <a:pt x="483" y="1321"/>
                  </a:lnTo>
                  <a:lnTo>
                    <a:pt x="481" y="1323"/>
                  </a:lnTo>
                  <a:lnTo>
                    <a:pt x="478" y="1323"/>
                  </a:lnTo>
                  <a:lnTo>
                    <a:pt x="476" y="1323"/>
                  </a:lnTo>
                  <a:lnTo>
                    <a:pt x="476" y="1323"/>
                  </a:lnTo>
                  <a:lnTo>
                    <a:pt x="474" y="1323"/>
                  </a:lnTo>
                  <a:lnTo>
                    <a:pt x="471" y="1323"/>
                  </a:lnTo>
                  <a:lnTo>
                    <a:pt x="467" y="1328"/>
                  </a:lnTo>
                  <a:lnTo>
                    <a:pt x="464" y="1328"/>
                  </a:lnTo>
                  <a:lnTo>
                    <a:pt x="462" y="1328"/>
                  </a:lnTo>
                  <a:lnTo>
                    <a:pt x="462" y="1328"/>
                  </a:lnTo>
                  <a:lnTo>
                    <a:pt x="457" y="1330"/>
                  </a:lnTo>
                  <a:lnTo>
                    <a:pt x="455" y="1330"/>
                  </a:lnTo>
                  <a:lnTo>
                    <a:pt x="452" y="1333"/>
                  </a:lnTo>
                  <a:lnTo>
                    <a:pt x="448" y="1333"/>
                  </a:lnTo>
                  <a:lnTo>
                    <a:pt x="443" y="1335"/>
                  </a:lnTo>
                  <a:lnTo>
                    <a:pt x="441" y="1333"/>
                  </a:lnTo>
                  <a:lnTo>
                    <a:pt x="424" y="1335"/>
                  </a:lnTo>
                  <a:lnTo>
                    <a:pt x="422" y="1335"/>
                  </a:lnTo>
                  <a:lnTo>
                    <a:pt x="419" y="1340"/>
                  </a:lnTo>
                  <a:lnTo>
                    <a:pt x="412" y="1354"/>
                  </a:lnTo>
                  <a:lnTo>
                    <a:pt x="405" y="1356"/>
                  </a:lnTo>
                  <a:lnTo>
                    <a:pt x="405" y="1356"/>
                  </a:lnTo>
                  <a:lnTo>
                    <a:pt x="405" y="1356"/>
                  </a:lnTo>
                  <a:lnTo>
                    <a:pt x="405" y="1359"/>
                  </a:lnTo>
                  <a:lnTo>
                    <a:pt x="405" y="1359"/>
                  </a:lnTo>
                  <a:lnTo>
                    <a:pt x="405" y="1361"/>
                  </a:lnTo>
                  <a:lnTo>
                    <a:pt x="405" y="1361"/>
                  </a:lnTo>
                  <a:lnTo>
                    <a:pt x="405" y="1361"/>
                  </a:lnTo>
                  <a:lnTo>
                    <a:pt x="403" y="1363"/>
                  </a:lnTo>
                  <a:lnTo>
                    <a:pt x="403" y="1363"/>
                  </a:lnTo>
                  <a:lnTo>
                    <a:pt x="403" y="1363"/>
                  </a:lnTo>
                  <a:lnTo>
                    <a:pt x="403" y="1363"/>
                  </a:lnTo>
                  <a:lnTo>
                    <a:pt x="403" y="1366"/>
                  </a:lnTo>
                  <a:lnTo>
                    <a:pt x="403" y="1366"/>
                  </a:lnTo>
                  <a:lnTo>
                    <a:pt x="405" y="1366"/>
                  </a:lnTo>
                  <a:lnTo>
                    <a:pt x="405" y="1366"/>
                  </a:lnTo>
                  <a:lnTo>
                    <a:pt x="405" y="1366"/>
                  </a:lnTo>
                  <a:lnTo>
                    <a:pt x="405" y="1366"/>
                  </a:lnTo>
                  <a:lnTo>
                    <a:pt x="410" y="1366"/>
                  </a:lnTo>
                  <a:lnTo>
                    <a:pt x="410" y="1366"/>
                  </a:lnTo>
                  <a:lnTo>
                    <a:pt x="410" y="1363"/>
                  </a:lnTo>
                  <a:lnTo>
                    <a:pt x="412" y="1363"/>
                  </a:lnTo>
                  <a:lnTo>
                    <a:pt x="415" y="1361"/>
                  </a:lnTo>
                  <a:lnTo>
                    <a:pt x="415" y="1361"/>
                  </a:lnTo>
                  <a:lnTo>
                    <a:pt x="417" y="1361"/>
                  </a:lnTo>
                  <a:lnTo>
                    <a:pt x="417" y="1363"/>
                  </a:lnTo>
                  <a:lnTo>
                    <a:pt x="417" y="1366"/>
                  </a:lnTo>
                  <a:lnTo>
                    <a:pt x="415" y="1366"/>
                  </a:lnTo>
                  <a:lnTo>
                    <a:pt x="415" y="1368"/>
                  </a:lnTo>
                  <a:lnTo>
                    <a:pt x="415" y="1371"/>
                  </a:lnTo>
                  <a:lnTo>
                    <a:pt x="412" y="1371"/>
                  </a:lnTo>
                  <a:lnTo>
                    <a:pt x="412" y="1373"/>
                  </a:lnTo>
                  <a:lnTo>
                    <a:pt x="415" y="1373"/>
                  </a:lnTo>
                  <a:lnTo>
                    <a:pt x="415" y="1373"/>
                  </a:lnTo>
                  <a:lnTo>
                    <a:pt x="415" y="1373"/>
                  </a:lnTo>
                  <a:lnTo>
                    <a:pt x="415" y="1373"/>
                  </a:lnTo>
                  <a:lnTo>
                    <a:pt x="415" y="1371"/>
                  </a:lnTo>
                  <a:lnTo>
                    <a:pt x="415" y="1371"/>
                  </a:lnTo>
                  <a:lnTo>
                    <a:pt x="415" y="1371"/>
                  </a:lnTo>
                  <a:lnTo>
                    <a:pt x="417" y="1368"/>
                  </a:lnTo>
                  <a:lnTo>
                    <a:pt x="417" y="1368"/>
                  </a:lnTo>
                  <a:lnTo>
                    <a:pt x="417" y="1368"/>
                  </a:lnTo>
                  <a:lnTo>
                    <a:pt x="417" y="1368"/>
                  </a:lnTo>
                  <a:lnTo>
                    <a:pt x="417" y="1368"/>
                  </a:lnTo>
                  <a:lnTo>
                    <a:pt x="417" y="1371"/>
                  </a:lnTo>
                  <a:lnTo>
                    <a:pt x="417" y="1371"/>
                  </a:lnTo>
                  <a:lnTo>
                    <a:pt x="417" y="1373"/>
                  </a:lnTo>
                  <a:lnTo>
                    <a:pt x="417" y="1375"/>
                  </a:lnTo>
                  <a:lnTo>
                    <a:pt x="417" y="1378"/>
                  </a:lnTo>
                  <a:lnTo>
                    <a:pt x="415" y="1378"/>
                  </a:lnTo>
                  <a:lnTo>
                    <a:pt x="415" y="1375"/>
                  </a:lnTo>
                  <a:lnTo>
                    <a:pt x="415" y="1375"/>
                  </a:lnTo>
                  <a:lnTo>
                    <a:pt x="417" y="1375"/>
                  </a:lnTo>
                  <a:lnTo>
                    <a:pt x="415" y="1375"/>
                  </a:lnTo>
                  <a:lnTo>
                    <a:pt x="415" y="1373"/>
                  </a:lnTo>
                  <a:lnTo>
                    <a:pt x="415" y="1375"/>
                  </a:lnTo>
                  <a:lnTo>
                    <a:pt x="415" y="1375"/>
                  </a:lnTo>
                  <a:lnTo>
                    <a:pt x="412" y="1375"/>
                  </a:lnTo>
                  <a:lnTo>
                    <a:pt x="412" y="1378"/>
                  </a:lnTo>
                  <a:lnTo>
                    <a:pt x="415" y="1378"/>
                  </a:lnTo>
                  <a:lnTo>
                    <a:pt x="415" y="1380"/>
                  </a:lnTo>
                  <a:lnTo>
                    <a:pt x="419" y="1378"/>
                  </a:lnTo>
                  <a:lnTo>
                    <a:pt x="422" y="1375"/>
                  </a:lnTo>
                  <a:lnTo>
                    <a:pt x="424" y="1375"/>
                  </a:lnTo>
                  <a:lnTo>
                    <a:pt x="429" y="1375"/>
                  </a:lnTo>
                  <a:lnTo>
                    <a:pt x="429" y="1378"/>
                  </a:lnTo>
                  <a:lnTo>
                    <a:pt x="431" y="1378"/>
                  </a:lnTo>
                  <a:lnTo>
                    <a:pt x="431" y="1378"/>
                  </a:lnTo>
                  <a:lnTo>
                    <a:pt x="431" y="1378"/>
                  </a:lnTo>
                  <a:lnTo>
                    <a:pt x="434" y="1375"/>
                  </a:lnTo>
                  <a:lnTo>
                    <a:pt x="434" y="1375"/>
                  </a:lnTo>
                  <a:lnTo>
                    <a:pt x="434" y="1375"/>
                  </a:lnTo>
                  <a:lnTo>
                    <a:pt x="438" y="1375"/>
                  </a:lnTo>
                  <a:lnTo>
                    <a:pt x="441" y="1378"/>
                  </a:lnTo>
                  <a:lnTo>
                    <a:pt x="441" y="1378"/>
                  </a:lnTo>
                  <a:lnTo>
                    <a:pt x="443" y="1375"/>
                  </a:lnTo>
                  <a:lnTo>
                    <a:pt x="441" y="1375"/>
                  </a:lnTo>
                  <a:lnTo>
                    <a:pt x="438" y="1373"/>
                  </a:lnTo>
                  <a:lnTo>
                    <a:pt x="438" y="1373"/>
                  </a:lnTo>
                  <a:lnTo>
                    <a:pt x="438" y="1373"/>
                  </a:lnTo>
                  <a:lnTo>
                    <a:pt x="438" y="1371"/>
                  </a:lnTo>
                  <a:lnTo>
                    <a:pt x="438" y="1371"/>
                  </a:lnTo>
                  <a:lnTo>
                    <a:pt x="436" y="1371"/>
                  </a:lnTo>
                  <a:lnTo>
                    <a:pt x="436" y="1371"/>
                  </a:lnTo>
                  <a:lnTo>
                    <a:pt x="436" y="1371"/>
                  </a:lnTo>
                  <a:lnTo>
                    <a:pt x="436" y="1368"/>
                  </a:lnTo>
                  <a:lnTo>
                    <a:pt x="434" y="1368"/>
                  </a:lnTo>
                  <a:lnTo>
                    <a:pt x="434" y="1368"/>
                  </a:lnTo>
                  <a:lnTo>
                    <a:pt x="434" y="1366"/>
                  </a:lnTo>
                  <a:lnTo>
                    <a:pt x="434" y="1366"/>
                  </a:lnTo>
                  <a:lnTo>
                    <a:pt x="436" y="1363"/>
                  </a:lnTo>
                  <a:lnTo>
                    <a:pt x="436" y="1361"/>
                  </a:lnTo>
                  <a:lnTo>
                    <a:pt x="436" y="1361"/>
                  </a:lnTo>
                  <a:lnTo>
                    <a:pt x="438" y="1361"/>
                  </a:lnTo>
                  <a:lnTo>
                    <a:pt x="438" y="1361"/>
                  </a:lnTo>
                  <a:lnTo>
                    <a:pt x="438" y="1361"/>
                  </a:lnTo>
                  <a:lnTo>
                    <a:pt x="441" y="1361"/>
                  </a:lnTo>
                  <a:lnTo>
                    <a:pt x="441" y="1361"/>
                  </a:lnTo>
                  <a:lnTo>
                    <a:pt x="445" y="1361"/>
                  </a:lnTo>
                  <a:lnTo>
                    <a:pt x="448" y="1361"/>
                  </a:lnTo>
                  <a:lnTo>
                    <a:pt x="448" y="1363"/>
                  </a:lnTo>
                  <a:lnTo>
                    <a:pt x="448" y="1363"/>
                  </a:lnTo>
                  <a:lnTo>
                    <a:pt x="452" y="1363"/>
                  </a:lnTo>
                  <a:lnTo>
                    <a:pt x="452" y="1363"/>
                  </a:lnTo>
                  <a:lnTo>
                    <a:pt x="455" y="1366"/>
                  </a:lnTo>
                  <a:lnTo>
                    <a:pt x="455" y="1368"/>
                  </a:lnTo>
                  <a:lnTo>
                    <a:pt x="455" y="1371"/>
                  </a:lnTo>
                  <a:lnTo>
                    <a:pt x="457" y="1368"/>
                  </a:lnTo>
                  <a:lnTo>
                    <a:pt x="460" y="1371"/>
                  </a:lnTo>
                  <a:lnTo>
                    <a:pt x="460" y="1368"/>
                  </a:lnTo>
                  <a:lnTo>
                    <a:pt x="460" y="1368"/>
                  </a:lnTo>
                  <a:lnTo>
                    <a:pt x="460" y="1366"/>
                  </a:lnTo>
                  <a:lnTo>
                    <a:pt x="460" y="1366"/>
                  </a:lnTo>
                  <a:lnTo>
                    <a:pt x="460" y="1366"/>
                  </a:lnTo>
                  <a:lnTo>
                    <a:pt x="462" y="1366"/>
                  </a:lnTo>
                  <a:lnTo>
                    <a:pt x="462" y="1363"/>
                  </a:lnTo>
                  <a:lnTo>
                    <a:pt x="464" y="1363"/>
                  </a:lnTo>
                  <a:lnTo>
                    <a:pt x="464" y="1361"/>
                  </a:lnTo>
                  <a:lnTo>
                    <a:pt x="464" y="1361"/>
                  </a:lnTo>
                  <a:lnTo>
                    <a:pt x="467" y="1361"/>
                  </a:lnTo>
                  <a:lnTo>
                    <a:pt x="467" y="1361"/>
                  </a:lnTo>
                  <a:lnTo>
                    <a:pt x="469" y="1361"/>
                  </a:lnTo>
                  <a:lnTo>
                    <a:pt x="469" y="1361"/>
                  </a:lnTo>
                  <a:lnTo>
                    <a:pt x="471" y="1361"/>
                  </a:lnTo>
                  <a:lnTo>
                    <a:pt x="471" y="1361"/>
                  </a:lnTo>
                  <a:lnTo>
                    <a:pt x="471" y="1359"/>
                  </a:lnTo>
                  <a:lnTo>
                    <a:pt x="471" y="1359"/>
                  </a:lnTo>
                  <a:lnTo>
                    <a:pt x="471" y="1359"/>
                  </a:lnTo>
                  <a:lnTo>
                    <a:pt x="474" y="1361"/>
                  </a:lnTo>
                  <a:lnTo>
                    <a:pt x="474" y="1363"/>
                  </a:lnTo>
                  <a:lnTo>
                    <a:pt x="474" y="1363"/>
                  </a:lnTo>
                  <a:lnTo>
                    <a:pt x="474" y="1363"/>
                  </a:lnTo>
                  <a:lnTo>
                    <a:pt x="476" y="1363"/>
                  </a:lnTo>
                  <a:lnTo>
                    <a:pt x="476" y="1363"/>
                  </a:lnTo>
                  <a:lnTo>
                    <a:pt x="476" y="1366"/>
                  </a:lnTo>
                  <a:lnTo>
                    <a:pt x="476" y="1366"/>
                  </a:lnTo>
                  <a:lnTo>
                    <a:pt x="476" y="1366"/>
                  </a:lnTo>
                  <a:lnTo>
                    <a:pt x="478" y="1368"/>
                  </a:lnTo>
                  <a:lnTo>
                    <a:pt x="478" y="1368"/>
                  </a:lnTo>
                  <a:lnTo>
                    <a:pt x="478" y="1368"/>
                  </a:lnTo>
                  <a:lnTo>
                    <a:pt x="478" y="1368"/>
                  </a:lnTo>
                  <a:lnTo>
                    <a:pt x="481" y="1368"/>
                  </a:lnTo>
                  <a:lnTo>
                    <a:pt x="481" y="1368"/>
                  </a:lnTo>
                  <a:lnTo>
                    <a:pt x="478" y="1366"/>
                  </a:lnTo>
                  <a:lnTo>
                    <a:pt x="478" y="1366"/>
                  </a:lnTo>
                  <a:lnTo>
                    <a:pt x="478" y="1363"/>
                  </a:lnTo>
                  <a:lnTo>
                    <a:pt x="481" y="1363"/>
                  </a:lnTo>
                  <a:lnTo>
                    <a:pt x="481" y="1361"/>
                  </a:lnTo>
                  <a:lnTo>
                    <a:pt x="483" y="1361"/>
                  </a:lnTo>
                  <a:lnTo>
                    <a:pt x="483" y="1359"/>
                  </a:lnTo>
                  <a:lnTo>
                    <a:pt x="481" y="1359"/>
                  </a:lnTo>
                  <a:lnTo>
                    <a:pt x="478" y="1359"/>
                  </a:lnTo>
                  <a:lnTo>
                    <a:pt x="478" y="1356"/>
                  </a:lnTo>
                  <a:lnTo>
                    <a:pt x="478" y="1356"/>
                  </a:lnTo>
                  <a:lnTo>
                    <a:pt x="478" y="1354"/>
                  </a:lnTo>
                  <a:lnTo>
                    <a:pt x="478" y="1354"/>
                  </a:lnTo>
                  <a:lnTo>
                    <a:pt x="478" y="1354"/>
                  </a:lnTo>
                  <a:lnTo>
                    <a:pt x="481" y="1354"/>
                  </a:lnTo>
                  <a:lnTo>
                    <a:pt x="481" y="1354"/>
                  </a:lnTo>
                  <a:lnTo>
                    <a:pt x="481" y="1354"/>
                  </a:lnTo>
                  <a:lnTo>
                    <a:pt x="481" y="1356"/>
                  </a:lnTo>
                  <a:lnTo>
                    <a:pt x="481" y="1356"/>
                  </a:lnTo>
                  <a:lnTo>
                    <a:pt x="483" y="1354"/>
                  </a:lnTo>
                  <a:lnTo>
                    <a:pt x="483" y="1354"/>
                  </a:lnTo>
                  <a:lnTo>
                    <a:pt x="481" y="1352"/>
                  </a:lnTo>
                  <a:lnTo>
                    <a:pt x="481" y="1352"/>
                  </a:lnTo>
                  <a:lnTo>
                    <a:pt x="481" y="1352"/>
                  </a:lnTo>
                  <a:lnTo>
                    <a:pt x="483" y="1352"/>
                  </a:lnTo>
                  <a:lnTo>
                    <a:pt x="486" y="1349"/>
                  </a:lnTo>
                  <a:lnTo>
                    <a:pt x="481" y="1349"/>
                  </a:lnTo>
                  <a:lnTo>
                    <a:pt x="483" y="1349"/>
                  </a:lnTo>
                  <a:lnTo>
                    <a:pt x="497" y="1345"/>
                  </a:lnTo>
                  <a:lnTo>
                    <a:pt x="497" y="1345"/>
                  </a:lnTo>
                  <a:lnTo>
                    <a:pt x="500" y="1342"/>
                  </a:lnTo>
                  <a:lnTo>
                    <a:pt x="500" y="1342"/>
                  </a:lnTo>
                  <a:lnTo>
                    <a:pt x="502" y="1340"/>
                  </a:lnTo>
                  <a:lnTo>
                    <a:pt x="505" y="1340"/>
                  </a:lnTo>
                  <a:lnTo>
                    <a:pt x="507" y="1342"/>
                  </a:lnTo>
                  <a:lnTo>
                    <a:pt x="507" y="1345"/>
                  </a:lnTo>
                  <a:lnTo>
                    <a:pt x="509" y="1342"/>
                  </a:lnTo>
                  <a:lnTo>
                    <a:pt x="509" y="1342"/>
                  </a:lnTo>
                  <a:lnTo>
                    <a:pt x="509" y="1342"/>
                  </a:lnTo>
                  <a:lnTo>
                    <a:pt x="512" y="1342"/>
                  </a:lnTo>
                  <a:lnTo>
                    <a:pt x="512" y="1342"/>
                  </a:lnTo>
                  <a:lnTo>
                    <a:pt x="512" y="1342"/>
                  </a:lnTo>
                  <a:lnTo>
                    <a:pt x="512" y="1342"/>
                  </a:lnTo>
                  <a:lnTo>
                    <a:pt x="512" y="1342"/>
                  </a:lnTo>
                  <a:lnTo>
                    <a:pt x="512" y="1342"/>
                  </a:lnTo>
                  <a:lnTo>
                    <a:pt x="512" y="1345"/>
                  </a:lnTo>
                  <a:lnTo>
                    <a:pt x="512" y="1345"/>
                  </a:lnTo>
                  <a:lnTo>
                    <a:pt x="509" y="1345"/>
                  </a:lnTo>
                  <a:lnTo>
                    <a:pt x="509" y="1347"/>
                  </a:lnTo>
                  <a:lnTo>
                    <a:pt x="509" y="1347"/>
                  </a:lnTo>
                  <a:lnTo>
                    <a:pt x="507" y="1349"/>
                  </a:lnTo>
                  <a:lnTo>
                    <a:pt x="507" y="1352"/>
                  </a:lnTo>
                  <a:lnTo>
                    <a:pt x="507" y="1352"/>
                  </a:lnTo>
                  <a:lnTo>
                    <a:pt x="509" y="1352"/>
                  </a:lnTo>
                  <a:lnTo>
                    <a:pt x="509" y="1352"/>
                  </a:lnTo>
                  <a:lnTo>
                    <a:pt x="509" y="1354"/>
                  </a:lnTo>
                  <a:lnTo>
                    <a:pt x="509" y="1354"/>
                  </a:lnTo>
                  <a:lnTo>
                    <a:pt x="509" y="1356"/>
                  </a:lnTo>
                  <a:lnTo>
                    <a:pt x="509" y="1356"/>
                  </a:lnTo>
                  <a:lnTo>
                    <a:pt x="509" y="1359"/>
                  </a:lnTo>
                  <a:lnTo>
                    <a:pt x="509" y="1361"/>
                  </a:lnTo>
                  <a:lnTo>
                    <a:pt x="507" y="1361"/>
                  </a:lnTo>
                  <a:lnTo>
                    <a:pt x="507" y="1361"/>
                  </a:lnTo>
                  <a:lnTo>
                    <a:pt x="507" y="1359"/>
                  </a:lnTo>
                  <a:lnTo>
                    <a:pt x="505" y="1359"/>
                  </a:lnTo>
                  <a:lnTo>
                    <a:pt x="505" y="1356"/>
                  </a:lnTo>
                  <a:lnTo>
                    <a:pt x="505" y="1356"/>
                  </a:lnTo>
                  <a:lnTo>
                    <a:pt x="505" y="1359"/>
                  </a:lnTo>
                  <a:lnTo>
                    <a:pt x="505" y="1359"/>
                  </a:lnTo>
                  <a:lnTo>
                    <a:pt x="505" y="1359"/>
                  </a:lnTo>
                  <a:lnTo>
                    <a:pt x="502" y="1361"/>
                  </a:lnTo>
                  <a:lnTo>
                    <a:pt x="502" y="1361"/>
                  </a:lnTo>
                  <a:lnTo>
                    <a:pt x="500" y="1359"/>
                  </a:lnTo>
                  <a:lnTo>
                    <a:pt x="500" y="1359"/>
                  </a:lnTo>
                  <a:lnTo>
                    <a:pt x="500" y="1359"/>
                  </a:lnTo>
                  <a:lnTo>
                    <a:pt x="500" y="1361"/>
                  </a:lnTo>
                  <a:lnTo>
                    <a:pt x="500" y="1361"/>
                  </a:lnTo>
                  <a:lnTo>
                    <a:pt x="500" y="1361"/>
                  </a:lnTo>
                  <a:lnTo>
                    <a:pt x="497" y="1361"/>
                  </a:lnTo>
                  <a:lnTo>
                    <a:pt x="497" y="1361"/>
                  </a:lnTo>
                  <a:lnTo>
                    <a:pt x="497" y="1361"/>
                  </a:lnTo>
                  <a:lnTo>
                    <a:pt x="497" y="1361"/>
                  </a:lnTo>
                  <a:lnTo>
                    <a:pt x="495" y="1361"/>
                  </a:lnTo>
                  <a:lnTo>
                    <a:pt x="495" y="1363"/>
                  </a:lnTo>
                  <a:lnTo>
                    <a:pt x="493" y="1363"/>
                  </a:lnTo>
                  <a:lnTo>
                    <a:pt x="493" y="1363"/>
                  </a:lnTo>
                  <a:lnTo>
                    <a:pt x="493" y="1363"/>
                  </a:lnTo>
                  <a:lnTo>
                    <a:pt x="493" y="1361"/>
                  </a:lnTo>
                  <a:lnTo>
                    <a:pt x="493" y="1361"/>
                  </a:lnTo>
                  <a:lnTo>
                    <a:pt x="490" y="1361"/>
                  </a:lnTo>
                  <a:lnTo>
                    <a:pt x="490" y="1361"/>
                  </a:lnTo>
                  <a:lnTo>
                    <a:pt x="488" y="1363"/>
                  </a:lnTo>
                  <a:lnTo>
                    <a:pt x="486" y="1366"/>
                  </a:lnTo>
                  <a:lnTo>
                    <a:pt x="483" y="1363"/>
                  </a:lnTo>
                  <a:lnTo>
                    <a:pt x="483" y="1363"/>
                  </a:lnTo>
                  <a:lnTo>
                    <a:pt x="483" y="1366"/>
                  </a:lnTo>
                  <a:lnTo>
                    <a:pt x="483" y="1368"/>
                  </a:lnTo>
                  <a:lnTo>
                    <a:pt x="483" y="1368"/>
                  </a:lnTo>
                  <a:lnTo>
                    <a:pt x="483" y="1371"/>
                  </a:lnTo>
                  <a:lnTo>
                    <a:pt x="483" y="1371"/>
                  </a:lnTo>
                  <a:lnTo>
                    <a:pt x="481" y="1373"/>
                  </a:lnTo>
                  <a:lnTo>
                    <a:pt x="481" y="1373"/>
                  </a:lnTo>
                  <a:lnTo>
                    <a:pt x="481" y="1375"/>
                  </a:lnTo>
                  <a:lnTo>
                    <a:pt x="486" y="1380"/>
                  </a:lnTo>
                  <a:lnTo>
                    <a:pt x="486" y="1380"/>
                  </a:lnTo>
                  <a:lnTo>
                    <a:pt x="483" y="1380"/>
                  </a:lnTo>
                  <a:lnTo>
                    <a:pt x="483" y="1380"/>
                  </a:lnTo>
                  <a:lnTo>
                    <a:pt x="483" y="1380"/>
                  </a:lnTo>
                  <a:lnTo>
                    <a:pt x="481" y="1382"/>
                  </a:lnTo>
                  <a:lnTo>
                    <a:pt x="481" y="1382"/>
                  </a:lnTo>
                  <a:lnTo>
                    <a:pt x="481" y="1380"/>
                  </a:lnTo>
                  <a:lnTo>
                    <a:pt x="481" y="1378"/>
                  </a:lnTo>
                  <a:lnTo>
                    <a:pt x="481" y="1378"/>
                  </a:lnTo>
                  <a:lnTo>
                    <a:pt x="476" y="1373"/>
                  </a:lnTo>
                  <a:lnTo>
                    <a:pt x="476" y="1373"/>
                  </a:lnTo>
                  <a:lnTo>
                    <a:pt x="476" y="1373"/>
                  </a:lnTo>
                  <a:lnTo>
                    <a:pt x="476" y="1375"/>
                  </a:lnTo>
                  <a:lnTo>
                    <a:pt x="476" y="1378"/>
                  </a:lnTo>
                  <a:lnTo>
                    <a:pt x="474" y="1380"/>
                  </a:lnTo>
                  <a:lnTo>
                    <a:pt x="474" y="1380"/>
                  </a:lnTo>
                  <a:lnTo>
                    <a:pt x="474" y="1378"/>
                  </a:lnTo>
                  <a:lnTo>
                    <a:pt x="474" y="1378"/>
                  </a:lnTo>
                  <a:lnTo>
                    <a:pt x="474" y="1375"/>
                  </a:lnTo>
                  <a:lnTo>
                    <a:pt x="474" y="1375"/>
                  </a:lnTo>
                  <a:lnTo>
                    <a:pt x="471" y="1375"/>
                  </a:lnTo>
                  <a:lnTo>
                    <a:pt x="471" y="1375"/>
                  </a:lnTo>
                  <a:lnTo>
                    <a:pt x="469" y="1375"/>
                  </a:lnTo>
                  <a:lnTo>
                    <a:pt x="469" y="1378"/>
                  </a:lnTo>
                  <a:lnTo>
                    <a:pt x="471" y="1380"/>
                  </a:lnTo>
                  <a:lnTo>
                    <a:pt x="471" y="1382"/>
                  </a:lnTo>
                  <a:lnTo>
                    <a:pt x="471" y="1385"/>
                  </a:lnTo>
                  <a:lnTo>
                    <a:pt x="471" y="1385"/>
                  </a:lnTo>
                  <a:lnTo>
                    <a:pt x="467" y="1382"/>
                  </a:lnTo>
                  <a:lnTo>
                    <a:pt x="464" y="1382"/>
                  </a:lnTo>
                  <a:lnTo>
                    <a:pt x="462" y="1385"/>
                  </a:lnTo>
                  <a:lnTo>
                    <a:pt x="464" y="1385"/>
                  </a:lnTo>
                  <a:lnTo>
                    <a:pt x="462" y="1385"/>
                  </a:lnTo>
                  <a:lnTo>
                    <a:pt x="462" y="1385"/>
                  </a:lnTo>
                  <a:lnTo>
                    <a:pt x="457" y="1385"/>
                  </a:lnTo>
                  <a:lnTo>
                    <a:pt x="457" y="1385"/>
                  </a:lnTo>
                  <a:lnTo>
                    <a:pt x="457" y="1385"/>
                  </a:lnTo>
                  <a:lnTo>
                    <a:pt x="460" y="1382"/>
                  </a:lnTo>
                  <a:lnTo>
                    <a:pt x="457" y="1382"/>
                  </a:lnTo>
                  <a:lnTo>
                    <a:pt x="455" y="1382"/>
                  </a:lnTo>
                  <a:lnTo>
                    <a:pt x="452" y="1387"/>
                  </a:lnTo>
                  <a:lnTo>
                    <a:pt x="448" y="1389"/>
                  </a:lnTo>
                  <a:lnTo>
                    <a:pt x="448" y="1389"/>
                  </a:lnTo>
                  <a:lnTo>
                    <a:pt x="445" y="1387"/>
                  </a:lnTo>
                  <a:lnTo>
                    <a:pt x="441" y="1385"/>
                  </a:lnTo>
                  <a:lnTo>
                    <a:pt x="441" y="1387"/>
                  </a:lnTo>
                  <a:lnTo>
                    <a:pt x="438" y="1387"/>
                  </a:lnTo>
                  <a:lnTo>
                    <a:pt x="438" y="1387"/>
                  </a:lnTo>
                  <a:lnTo>
                    <a:pt x="438" y="1387"/>
                  </a:lnTo>
                  <a:lnTo>
                    <a:pt x="436" y="1389"/>
                  </a:lnTo>
                  <a:lnTo>
                    <a:pt x="436" y="1389"/>
                  </a:lnTo>
                  <a:lnTo>
                    <a:pt x="436" y="1389"/>
                  </a:lnTo>
                  <a:lnTo>
                    <a:pt x="436" y="1392"/>
                  </a:lnTo>
                  <a:lnTo>
                    <a:pt x="436" y="1392"/>
                  </a:lnTo>
                  <a:lnTo>
                    <a:pt x="434" y="1392"/>
                  </a:lnTo>
                  <a:lnTo>
                    <a:pt x="434" y="1392"/>
                  </a:lnTo>
                  <a:lnTo>
                    <a:pt x="434" y="1389"/>
                  </a:lnTo>
                  <a:lnTo>
                    <a:pt x="434" y="1389"/>
                  </a:lnTo>
                  <a:lnTo>
                    <a:pt x="434" y="1387"/>
                  </a:lnTo>
                  <a:lnTo>
                    <a:pt x="436" y="1387"/>
                  </a:lnTo>
                  <a:lnTo>
                    <a:pt x="436" y="1387"/>
                  </a:lnTo>
                  <a:lnTo>
                    <a:pt x="434" y="1387"/>
                  </a:lnTo>
                  <a:lnTo>
                    <a:pt x="434" y="1387"/>
                  </a:lnTo>
                  <a:lnTo>
                    <a:pt x="434" y="1385"/>
                  </a:lnTo>
                  <a:lnTo>
                    <a:pt x="436" y="1387"/>
                  </a:lnTo>
                  <a:lnTo>
                    <a:pt x="436" y="1385"/>
                  </a:lnTo>
                  <a:lnTo>
                    <a:pt x="438" y="1385"/>
                  </a:lnTo>
                  <a:lnTo>
                    <a:pt x="436" y="1382"/>
                  </a:lnTo>
                  <a:lnTo>
                    <a:pt x="436" y="1382"/>
                  </a:lnTo>
                  <a:lnTo>
                    <a:pt x="434" y="1382"/>
                  </a:lnTo>
                  <a:lnTo>
                    <a:pt x="434" y="1382"/>
                  </a:lnTo>
                  <a:lnTo>
                    <a:pt x="434" y="1382"/>
                  </a:lnTo>
                  <a:lnTo>
                    <a:pt x="434" y="1382"/>
                  </a:lnTo>
                  <a:lnTo>
                    <a:pt x="434" y="1382"/>
                  </a:lnTo>
                  <a:lnTo>
                    <a:pt x="434" y="1382"/>
                  </a:lnTo>
                  <a:lnTo>
                    <a:pt x="431" y="1382"/>
                  </a:lnTo>
                  <a:lnTo>
                    <a:pt x="431" y="1385"/>
                  </a:lnTo>
                  <a:lnTo>
                    <a:pt x="431" y="1387"/>
                  </a:lnTo>
                  <a:lnTo>
                    <a:pt x="431" y="1389"/>
                  </a:lnTo>
                  <a:lnTo>
                    <a:pt x="431" y="1389"/>
                  </a:lnTo>
                  <a:lnTo>
                    <a:pt x="429" y="1389"/>
                  </a:lnTo>
                  <a:lnTo>
                    <a:pt x="429" y="1389"/>
                  </a:lnTo>
                  <a:lnTo>
                    <a:pt x="429" y="1392"/>
                  </a:lnTo>
                  <a:lnTo>
                    <a:pt x="431" y="1392"/>
                  </a:lnTo>
                  <a:lnTo>
                    <a:pt x="431" y="1392"/>
                  </a:lnTo>
                  <a:lnTo>
                    <a:pt x="431" y="1392"/>
                  </a:lnTo>
                  <a:lnTo>
                    <a:pt x="431" y="1394"/>
                  </a:lnTo>
                  <a:lnTo>
                    <a:pt x="434" y="1394"/>
                  </a:lnTo>
                  <a:lnTo>
                    <a:pt x="434" y="1394"/>
                  </a:lnTo>
                  <a:lnTo>
                    <a:pt x="434" y="1394"/>
                  </a:lnTo>
                  <a:lnTo>
                    <a:pt x="434" y="1394"/>
                  </a:lnTo>
                  <a:lnTo>
                    <a:pt x="436" y="1394"/>
                  </a:lnTo>
                  <a:lnTo>
                    <a:pt x="438" y="1397"/>
                  </a:lnTo>
                  <a:lnTo>
                    <a:pt x="438" y="1397"/>
                  </a:lnTo>
                  <a:lnTo>
                    <a:pt x="438" y="1397"/>
                  </a:lnTo>
                  <a:lnTo>
                    <a:pt x="436" y="1399"/>
                  </a:lnTo>
                  <a:lnTo>
                    <a:pt x="436" y="1399"/>
                  </a:lnTo>
                  <a:lnTo>
                    <a:pt x="436" y="1401"/>
                  </a:lnTo>
                  <a:lnTo>
                    <a:pt x="434" y="1401"/>
                  </a:lnTo>
                  <a:lnTo>
                    <a:pt x="429" y="1404"/>
                  </a:lnTo>
                  <a:lnTo>
                    <a:pt x="426" y="1404"/>
                  </a:lnTo>
                  <a:lnTo>
                    <a:pt x="426" y="1404"/>
                  </a:lnTo>
                  <a:lnTo>
                    <a:pt x="426" y="1404"/>
                  </a:lnTo>
                  <a:lnTo>
                    <a:pt x="426" y="1406"/>
                  </a:lnTo>
                  <a:lnTo>
                    <a:pt x="426" y="1406"/>
                  </a:lnTo>
                  <a:lnTo>
                    <a:pt x="424" y="1411"/>
                  </a:lnTo>
                  <a:lnTo>
                    <a:pt x="424" y="1411"/>
                  </a:lnTo>
                  <a:lnTo>
                    <a:pt x="424" y="1413"/>
                  </a:lnTo>
                  <a:lnTo>
                    <a:pt x="424" y="1416"/>
                  </a:lnTo>
                  <a:lnTo>
                    <a:pt x="424" y="1416"/>
                  </a:lnTo>
                  <a:lnTo>
                    <a:pt x="424" y="1418"/>
                  </a:lnTo>
                  <a:lnTo>
                    <a:pt x="424" y="1418"/>
                  </a:lnTo>
                  <a:lnTo>
                    <a:pt x="424" y="1420"/>
                  </a:lnTo>
                  <a:lnTo>
                    <a:pt x="426" y="1423"/>
                  </a:lnTo>
                  <a:lnTo>
                    <a:pt x="429" y="1425"/>
                  </a:lnTo>
                  <a:lnTo>
                    <a:pt x="431" y="1427"/>
                  </a:lnTo>
                  <a:lnTo>
                    <a:pt x="431" y="1430"/>
                  </a:lnTo>
                  <a:lnTo>
                    <a:pt x="434" y="1432"/>
                  </a:lnTo>
                  <a:lnTo>
                    <a:pt x="434" y="1432"/>
                  </a:lnTo>
                  <a:lnTo>
                    <a:pt x="434" y="1432"/>
                  </a:lnTo>
                  <a:lnTo>
                    <a:pt x="434" y="1434"/>
                  </a:lnTo>
                  <a:lnTo>
                    <a:pt x="434" y="1434"/>
                  </a:lnTo>
                  <a:lnTo>
                    <a:pt x="436" y="1434"/>
                  </a:lnTo>
                  <a:lnTo>
                    <a:pt x="436" y="1437"/>
                  </a:lnTo>
                  <a:lnTo>
                    <a:pt x="436" y="1437"/>
                  </a:lnTo>
                  <a:lnTo>
                    <a:pt x="436" y="1437"/>
                  </a:lnTo>
                  <a:lnTo>
                    <a:pt x="434" y="1439"/>
                  </a:lnTo>
                  <a:lnTo>
                    <a:pt x="434" y="1444"/>
                  </a:lnTo>
                  <a:lnTo>
                    <a:pt x="431" y="1444"/>
                  </a:lnTo>
                  <a:lnTo>
                    <a:pt x="431" y="1444"/>
                  </a:lnTo>
                  <a:lnTo>
                    <a:pt x="431" y="1442"/>
                  </a:lnTo>
                  <a:lnTo>
                    <a:pt x="431" y="1442"/>
                  </a:lnTo>
                  <a:lnTo>
                    <a:pt x="429" y="1442"/>
                  </a:lnTo>
                  <a:lnTo>
                    <a:pt x="429" y="1444"/>
                  </a:lnTo>
                  <a:lnTo>
                    <a:pt x="431" y="1446"/>
                  </a:lnTo>
                  <a:lnTo>
                    <a:pt x="431" y="1446"/>
                  </a:lnTo>
                  <a:lnTo>
                    <a:pt x="434" y="1453"/>
                  </a:lnTo>
                  <a:lnTo>
                    <a:pt x="434" y="1456"/>
                  </a:lnTo>
                  <a:lnTo>
                    <a:pt x="434" y="1460"/>
                  </a:lnTo>
                  <a:lnTo>
                    <a:pt x="434" y="1460"/>
                  </a:lnTo>
                  <a:lnTo>
                    <a:pt x="438" y="1468"/>
                  </a:lnTo>
                  <a:lnTo>
                    <a:pt x="438" y="1468"/>
                  </a:lnTo>
                  <a:lnTo>
                    <a:pt x="441" y="1468"/>
                  </a:lnTo>
                  <a:lnTo>
                    <a:pt x="441" y="1470"/>
                  </a:lnTo>
                  <a:lnTo>
                    <a:pt x="443" y="1470"/>
                  </a:lnTo>
                  <a:lnTo>
                    <a:pt x="443" y="1470"/>
                  </a:lnTo>
                  <a:lnTo>
                    <a:pt x="443" y="1470"/>
                  </a:lnTo>
                  <a:lnTo>
                    <a:pt x="445" y="1470"/>
                  </a:lnTo>
                  <a:lnTo>
                    <a:pt x="445" y="1470"/>
                  </a:lnTo>
                  <a:lnTo>
                    <a:pt x="443" y="1472"/>
                  </a:lnTo>
                  <a:lnTo>
                    <a:pt x="443" y="1472"/>
                  </a:lnTo>
                  <a:lnTo>
                    <a:pt x="443" y="1475"/>
                  </a:lnTo>
                  <a:lnTo>
                    <a:pt x="438" y="1475"/>
                  </a:lnTo>
                  <a:lnTo>
                    <a:pt x="438" y="1477"/>
                  </a:lnTo>
                  <a:lnTo>
                    <a:pt x="436" y="1477"/>
                  </a:lnTo>
                  <a:lnTo>
                    <a:pt x="438" y="1477"/>
                  </a:lnTo>
                  <a:lnTo>
                    <a:pt x="441" y="1479"/>
                  </a:lnTo>
                  <a:lnTo>
                    <a:pt x="441" y="1482"/>
                  </a:lnTo>
                  <a:lnTo>
                    <a:pt x="445" y="1491"/>
                  </a:lnTo>
                  <a:lnTo>
                    <a:pt x="443" y="1491"/>
                  </a:lnTo>
                  <a:lnTo>
                    <a:pt x="445" y="1496"/>
                  </a:lnTo>
                  <a:lnTo>
                    <a:pt x="445" y="1498"/>
                  </a:lnTo>
                  <a:lnTo>
                    <a:pt x="445" y="1496"/>
                  </a:lnTo>
                  <a:lnTo>
                    <a:pt x="445" y="1496"/>
                  </a:lnTo>
                  <a:lnTo>
                    <a:pt x="443" y="1496"/>
                  </a:lnTo>
                  <a:lnTo>
                    <a:pt x="443" y="1494"/>
                  </a:lnTo>
                  <a:lnTo>
                    <a:pt x="443" y="1491"/>
                  </a:lnTo>
                  <a:lnTo>
                    <a:pt x="443" y="1491"/>
                  </a:lnTo>
                  <a:lnTo>
                    <a:pt x="443" y="1489"/>
                  </a:lnTo>
                  <a:lnTo>
                    <a:pt x="438" y="1487"/>
                  </a:lnTo>
                  <a:lnTo>
                    <a:pt x="438" y="1484"/>
                  </a:lnTo>
                  <a:lnTo>
                    <a:pt x="438" y="1484"/>
                  </a:lnTo>
                  <a:lnTo>
                    <a:pt x="438" y="1484"/>
                  </a:lnTo>
                  <a:lnTo>
                    <a:pt x="436" y="1482"/>
                  </a:lnTo>
                  <a:lnTo>
                    <a:pt x="436" y="1482"/>
                  </a:lnTo>
                  <a:lnTo>
                    <a:pt x="436" y="1484"/>
                  </a:lnTo>
                  <a:lnTo>
                    <a:pt x="436" y="1484"/>
                  </a:lnTo>
                  <a:lnTo>
                    <a:pt x="436" y="1489"/>
                  </a:lnTo>
                  <a:lnTo>
                    <a:pt x="436" y="1489"/>
                  </a:lnTo>
                  <a:lnTo>
                    <a:pt x="436" y="1491"/>
                  </a:lnTo>
                  <a:lnTo>
                    <a:pt x="436" y="1491"/>
                  </a:lnTo>
                  <a:lnTo>
                    <a:pt x="434" y="1491"/>
                  </a:lnTo>
                  <a:lnTo>
                    <a:pt x="434" y="1491"/>
                  </a:lnTo>
                  <a:lnTo>
                    <a:pt x="434" y="1491"/>
                  </a:lnTo>
                  <a:lnTo>
                    <a:pt x="434" y="1491"/>
                  </a:lnTo>
                  <a:lnTo>
                    <a:pt x="434" y="1494"/>
                  </a:lnTo>
                  <a:lnTo>
                    <a:pt x="434" y="1496"/>
                  </a:lnTo>
                  <a:lnTo>
                    <a:pt x="434" y="1498"/>
                  </a:lnTo>
                  <a:lnTo>
                    <a:pt x="434" y="1496"/>
                  </a:lnTo>
                  <a:lnTo>
                    <a:pt x="434" y="1496"/>
                  </a:lnTo>
                  <a:lnTo>
                    <a:pt x="431" y="1494"/>
                  </a:lnTo>
                  <a:lnTo>
                    <a:pt x="431" y="1494"/>
                  </a:lnTo>
                  <a:lnTo>
                    <a:pt x="431" y="1496"/>
                  </a:lnTo>
                  <a:lnTo>
                    <a:pt x="431" y="1496"/>
                  </a:lnTo>
                  <a:lnTo>
                    <a:pt x="431" y="1496"/>
                  </a:lnTo>
                  <a:lnTo>
                    <a:pt x="429" y="1494"/>
                  </a:lnTo>
                  <a:lnTo>
                    <a:pt x="429" y="1494"/>
                  </a:lnTo>
                  <a:lnTo>
                    <a:pt x="429" y="1494"/>
                  </a:lnTo>
                  <a:lnTo>
                    <a:pt x="431" y="1491"/>
                  </a:lnTo>
                  <a:lnTo>
                    <a:pt x="431" y="1491"/>
                  </a:lnTo>
                  <a:lnTo>
                    <a:pt x="431" y="1491"/>
                  </a:lnTo>
                  <a:lnTo>
                    <a:pt x="429" y="1489"/>
                  </a:lnTo>
                  <a:lnTo>
                    <a:pt x="429" y="1489"/>
                  </a:lnTo>
                  <a:lnTo>
                    <a:pt x="429" y="1489"/>
                  </a:lnTo>
                  <a:lnTo>
                    <a:pt x="429" y="1491"/>
                  </a:lnTo>
                  <a:lnTo>
                    <a:pt x="429" y="1489"/>
                  </a:lnTo>
                  <a:lnTo>
                    <a:pt x="426" y="1489"/>
                  </a:lnTo>
                  <a:lnTo>
                    <a:pt x="426" y="1487"/>
                  </a:lnTo>
                  <a:lnTo>
                    <a:pt x="426" y="1484"/>
                  </a:lnTo>
                  <a:lnTo>
                    <a:pt x="426" y="1484"/>
                  </a:lnTo>
                  <a:lnTo>
                    <a:pt x="426" y="1484"/>
                  </a:lnTo>
                  <a:lnTo>
                    <a:pt x="426" y="1484"/>
                  </a:lnTo>
                  <a:lnTo>
                    <a:pt x="429" y="1484"/>
                  </a:lnTo>
                  <a:lnTo>
                    <a:pt x="429" y="1487"/>
                  </a:lnTo>
                  <a:lnTo>
                    <a:pt x="429" y="1487"/>
                  </a:lnTo>
                  <a:lnTo>
                    <a:pt x="429" y="1487"/>
                  </a:lnTo>
                  <a:lnTo>
                    <a:pt x="431" y="1487"/>
                  </a:lnTo>
                  <a:lnTo>
                    <a:pt x="431" y="1487"/>
                  </a:lnTo>
                  <a:lnTo>
                    <a:pt x="431" y="1487"/>
                  </a:lnTo>
                  <a:lnTo>
                    <a:pt x="431" y="1487"/>
                  </a:lnTo>
                  <a:lnTo>
                    <a:pt x="434" y="1487"/>
                  </a:lnTo>
                  <a:lnTo>
                    <a:pt x="434" y="1479"/>
                  </a:lnTo>
                  <a:lnTo>
                    <a:pt x="434" y="1479"/>
                  </a:lnTo>
                  <a:lnTo>
                    <a:pt x="434" y="1479"/>
                  </a:lnTo>
                  <a:lnTo>
                    <a:pt x="431" y="1477"/>
                  </a:lnTo>
                  <a:lnTo>
                    <a:pt x="431" y="1477"/>
                  </a:lnTo>
                  <a:lnTo>
                    <a:pt x="429" y="1472"/>
                  </a:lnTo>
                  <a:lnTo>
                    <a:pt x="429" y="1472"/>
                  </a:lnTo>
                  <a:lnTo>
                    <a:pt x="429" y="1472"/>
                  </a:lnTo>
                  <a:lnTo>
                    <a:pt x="429" y="1472"/>
                  </a:lnTo>
                  <a:lnTo>
                    <a:pt x="429" y="1475"/>
                  </a:lnTo>
                  <a:lnTo>
                    <a:pt x="429" y="1475"/>
                  </a:lnTo>
                  <a:lnTo>
                    <a:pt x="429" y="1475"/>
                  </a:lnTo>
                  <a:lnTo>
                    <a:pt x="429" y="1479"/>
                  </a:lnTo>
                  <a:lnTo>
                    <a:pt x="429" y="1479"/>
                  </a:lnTo>
                  <a:lnTo>
                    <a:pt x="429" y="1479"/>
                  </a:lnTo>
                  <a:lnTo>
                    <a:pt x="429" y="1479"/>
                  </a:lnTo>
                  <a:lnTo>
                    <a:pt x="429" y="1482"/>
                  </a:lnTo>
                  <a:lnTo>
                    <a:pt x="429" y="1482"/>
                  </a:lnTo>
                  <a:lnTo>
                    <a:pt x="429" y="1482"/>
                  </a:lnTo>
                  <a:lnTo>
                    <a:pt x="429" y="1482"/>
                  </a:lnTo>
                  <a:lnTo>
                    <a:pt x="426" y="1482"/>
                  </a:lnTo>
                  <a:lnTo>
                    <a:pt x="424" y="1479"/>
                  </a:lnTo>
                  <a:lnTo>
                    <a:pt x="424" y="1479"/>
                  </a:lnTo>
                  <a:lnTo>
                    <a:pt x="424" y="1479"/>
                  </a:lnTo>
                  <a:lnTo>
                    <a:pt x="424" y="1482"/>
                  </a:lnTo>
                  <a:lnTo>
                    <a:pt x="424" y="1482"/>
                  </a:lnTo>
                  <a:lnTo>
                    <a:pt x="424" y="1484"/>
                  </a:lnTo>
                  <a:lnTo>
                    <a:pt x="424" y="1487"/>
                  </a:lnTo>
                  <a:lnTo>
                    <a:pt x="424" y="1491"/>
                  </a:lnTo>
                  <a:lnTo>
                    <a:pt x="424" y="1494"/>
                  </a:lnTo>
                  <a:lnTo>
                    <a:pt x="424" y="1496"/>
                  </a:lnTo>
                  <a:lnTo>
                    <a:pt x="424" y="1498"/>
                  </a:lnTo>
                  <a:lnTo>
                    <a:pt x="424" y="1498"/>
                  </a:lnTo>
                  <a:lnTo>
                    <a:pt x="424" y="1498"/>
                  </a:lnTo>
                  <a:lnTo>
                    <a:pt x="424" y="1501"/>
                  </a:lnTo>
                  <a:lnTo>
                    <a:pt x="422" y="1501"/>
                  </a:lnTo>
                  <a:lnTo>
                    <a:pt x="422" y="1501"/>
                  </a:lnTo>
                  <a:lnTo>
                    <a:pt x="419" y="1501"/>
                  </a:lnTo>
                  <a:lnTo>
                    <a:pt x="422" y="1503"/>
                  </a:lnTo>
                  <a:lnTo>
                    <a:pt x="424" y="1505"/>
                  </a:lnTo>
                  <a:lnTo>
                    <a:pt x="424" y="1510"/>
                  </a:lnTo>
                  <a:lnTo>
                    <a:pt x="426" y="1513"/>
                  </a:lnTo>
                  <a:lnTo>
                    <a:pt x="426" y="1513"/>
                  </a:lnTo>
                  <a:lnTo>
                    <a:pt x="426" y="1515"/>
                  </a:lnTo>
                  <a:lnTo>
                    <a:pt x="426" y="1515"/>
                  </a:lnTo>
                  <a:lnTo>
                    <a:pt x="426" y="1517"/>
                  </a:lnTo>
                  <a:lnTo>
                    <a:pt x="429" y="1517"/>
                  </a:lnTo>
                  <a:lnTo>
                    <a:pt x="429" y="1520"/>
                  </a:lnTo>
                  <a:lnTo>
                    <a:pt x="429" y="1520"/>
                  </a:lnTo>
                  <a:lnTo>
                    <a:pt x="431" y="1520"/>
                  </a:lnTo>
                  <a:lnTo>
                    <a:pt x="431" y="1522"/>
                  </a:lnTo>
                  <a:lnTo>
                    <a:pt x="431" y="1524"/>
                  </a:lnTo>
                  <a:lnTo>
                    <a:pt x="431" y="1524"/>
                  </a:lnTo>
                  <a:lnTo>
                    <a:pt x="436" y="1532"/>
                  </a:lnTo>
                  <a:lnTo>
                    <a:pt x="436" y="1534"/>
                  </a:lnTo>
                  <a:lnTo>
                    <a:pt x="436" y="1534"/>
                  </a:lnTo>
                  <a:lnTo>
                    <a:pt x="438" y="1536"/>
                  </a:lnTo>
                  <a:lnTo>
                    <a:pt x="436" y="1539"/>
                  </a:lnTo>
                  <a:lnTo>
                    <a:pt x="436" y="1539"/>
                  </a:lnTo>
                  <a:lnTo>
                    <a:pt x="434" y="1539"/>
                  </a:lnTo>
                  <a:lnTo>
                    <a:pt x="431" y="1532"/>
                  </a:lnTo>
                  <a:lnTo>
                    <a:pt x="431" y="1529"/>
                  </a:lnTo>
                  <a:lnTo>
                    <a:pt x="429" y="1529"/>
                  </a:lnTo>
                  <a:lnTo>
                    <a:pt x="429" y="1527"/>
                  </a:lnTo>
                  <a:lnTo>
                    <a:pt x="429" y="1522"/>
                  </a:lnTo>
                  <a:lnTo>
                    <a:pt x="426" y="1520"/>
                  </a:lnTo>
                  <a:lnTo>
                    <a:pt x="426" y="1520"/>
                  </a:lnTo>
                  <a:lnTo>
                    <a:pt x="426" y="1520"/>
                  </a:lnTo>
                  <a:lnTo>
                    <a:pt x="426" y="1522"/>
                  </a:lnTo>
                  <a:lnTo>
                    <a:pt x="426" y="1522"/>
                  </a:lnTo>
                  <a:lnTo>
                    <a:pt x="424" y="1520"/>
                  </a:lnTo>
                  <a:lnTo>
                    <a:pt x="424" y="1520"/>
                  </a:lnTo>
                  <a:lnTo>
                    <a:pt x="424" y="1517"/>
                  </a:lnTo>
                  <a:lnTo>
                    <a:pt x="422" y="1513"/>
                  </a:lnTo>
                  <a:lnTo>
                    <a:pt x="422" y="1513"/>
                  </a:lnTo>
                  <a:lnTo>
                    <a:pt x="422" y="1510"/>
                  </a:lnTo>
                  <a:lnTo>
                    <a:pt x="422" y="1510"/>
                  </a:lnTo>
                  <a:lnTo>
                    <a:pt x="422" y="1510"/>
                  </a:lnTo>
                  <a:lnTo>
                    <a:pt x="422" y="1510"/>
                  </a:lnTo>
                  <a:lnTo>
                    <a:pt x="419" y="1505"/>
                  </a:lnTo>
                  <a:lnTo>
                    <a:pt x="419" y="1501"/>
                  </a:lnTo>
                  <a:lnTo>
                    <a:pt x="417" y="1501"/>
                  </a:lnTo>
                  <a:lnTo>
                    <a:pt x="417" y="1501"/>
                  </a:lnTo>
                  <a:lnTo>
                    <a:pt x="417" y="1501"/>
                  </a:lnTo>
                  <a:lnTo>
                    <a:pt x="417" y="1503"/>
                  </a:lnTo>
                  <a:lnTo>
                    <a:pt x="417" y="1503"/>
                  </a:lnTo>
                  <a:lnTo>
                    <a:pt x="417" y="1505"/>
                  </a:lnTo>
                  <a:lnTo>
                    <a:pt x="417" y="1505"/>
                  </a:lnTo>
                  <a:lnTo>
                    <a:pt x="417" y="1508"/>
                  </a:lnTo>
                  <a:lnTo>
                    <a:pt x="417" y="1508"/>
                  </a:lnTo>
                  <a:lnTo>
                    <a:pt x="417" y="1508"/>
                  </a:lnTo>
                  <a:lnTo>
                    <a:pt x="415" y="1508"/>
                  </a:lnTo>
                  <a:lnTo>
                    <a:pt x="415" y="1508"/>
                  </a:lnTo>
                  <a:lnTo>
                    <a:pt x="415" y="1505"/>
                  </a:lnTo>
                  <a:lnTo>
                    <a:pt x="415" y="1505"/>
                  </a:lnTo>
                  <a:lnTo>
                    <a:pt x="415" y="1503"/>
                  </a:lnTo>
                  <a:lnTo>
                    <a:pt x="415" y="1503"/>
                  </a:lnTo>
                  <a:lnTo>
                    <a:pt x="415" y="1501"/>
                  </a:lnTo>
                  <a:lnTo>
                    <a:pt x="415" y="1498"/>
                  </a:lnTo>
                  <a:lnTo>
                    <a:pt x="415" y="1498"/>
                  </a:lnTo>
                  <a:lnTo>
                    <a:pt x="415" y="1496"/>
                  </a:lnTo>
                  <a:lnTo>
                    <a:pt x="415" y="1496"/>
                  </a:lnTo>
                  <a:lnTo>
                    <a:pt x="415" y="1496"/>
                  </a:lnTo>
                  <a:lnTo>
                    <a:pt x="415" y="1494"/>
                  </a:lnTo>
                  <a:lnTo>
                    <a:pt x="415" y="1494"/>
                  </a:lnTo>
                  <a:lnTo>
                    <a:pt x="412" y="1491"/>
                  </a:lnTo>
                  <a:lnTo>
                    <a:pt x="407" y="1491"/>
                  </a:lnTo>
                  <a:lnTo>
                    <a:pt x="405" y="1491"/>
                  </a:lnTo>
                  <a:lnTo>
                    <a:pt x="407" y="1491"/>
                  </a:lnTo>
                  <a:lnTo>
                    <a:pt x="407" y="1491"/>
                  </a:lnTo>
                  <a:lnTo>
                    <a:pt x="410" y="1491"/>
                  </a:lnTo>
                  <a:lnTo>
                    <a:pt x="410" y="1489"/>
                  </a:lnTo>
                  <a:lnTo>
                    <a:pt x="410" y="1489"/>
                  </a:lnTo>
                  <a:lnTo>
                    <a:pt x="410" y="1487"/>
                  </a:lnTo>
                  <a:lnTo>
                    <a:pt x="410" y="1484"/>
                  </a:lnTo>
                  <a:lnTo>
                    <a:pt x="410" y="1484"/>
                  </a:lnTo>
                  <a:lnTo>
                    <a:pt x="410" y="1482"/>
                  </a:lnTo>
                  <a:lnTo>
                    <a:pt x="410" y="1482"/>
                  </a:lnTo>
                  <a:lnTo>
                    <a:pt x="410" y="1479"/>
                  </a:lnTo>
                  <a:lnTo>
                    <a:pt x="407" y="1479"/>
                  </a:lnTo>
                  <a:lnTo>
                    <a:pt x="407" y="1479"/>
                  </a:lnTo>
                  <a:lnTo>
                    <a:pt x="405" y="1479"/>
                  </a:lnTo>
                  <a:lnTo>
                    <a:pt x="403" y="1477"/>
                  </a:lnTo>
                  <a:lnTo>
                    <a:pt x="403" y="1477"/>
                  </a:lnTo>
                  <a:lnTo>
                    <a:pt x="403" y="1475"/>
                  </a:lnTo>
                  <a:lnTo>
                    <a:pt x="400" y="1472"/>
                  </a:lnTo>
                  <a:lnTo>
                    <a:pt x="400" y="1472"/>
                  </a:lnTo>
                  <a:lnTo>
                    <a:pt x="400" y="1472"/>
                  </a:lnTo>
                  <a:lnTo>
                    <a:pt x="400" y="1472"/>
                  </a:lnTo>
                  <a:lnTo>
                    <a:pt x="400" y="1470"/>
                  </a:lnTo>
                  <a:lnTo>
                    <a:pt x="400" y="1470"/>
                  </a:lnTo>
                  <a:lnTo>
                    <a:pt x="400" y="1470"/>
                  </a:lnTo>
                  <a:lnTo>
                    <a:pt x="398" y="1470"/>
                  </a:lnTo>
                  <a:lnTo>
                    <a:pt x="398" y="1470"/>
                  </a:lnTo>
                  <a:lnTo>
                    <a:pt x="398" y="1472"/>
                  </a:lnTo>
                  <a:lnTo>
                    <a:pt x="398" y="1472"/>
                  </a:lnTo>
                  <a:lnTo>
                    <a:pt x="398" y="1472"/>
                  </a:lnTo>
                  <a:lnTo>
                    <a:pt x="398" y="1472"/>
                  </a:lnTo>
                  <a:lnTo>
                    <a:pt x="398" y="1472"/>
                  </a:lnTo>
                  <a:lnTo>
                    <a:pt x="398" y="1472"/>
                  </a:lnTo>
                  <a:lnTo>
                    <a:pt x="396" y="1472"/>
                  </a:lnTo>
                  <a:lnTo>
                    <a:pt x="396" y="1470"/>
                  </a:lnTo>
                  <a:lnTo>
                    <a:pt x="396" y="1465"/>
                  </a:lnTo>
                  <a:lnTo>
                    <a:pt x="396" y="1465"/>
                  </a:lnTo>
                  <a:lnTo>
                    <a:pt x="396" y="1465"/>
                  </a:lnTo>
                  <a:lnTo>
                    <a:pt x="396" y="1463"/>
                  </a:lnTo>
                  <a:lnTo>
                    <a:pt x="396" y="1463"/>
                  </a:lnTo>
                  <a:lnTo>
                    <a:pt x="396" y="1463"/>
                  </a:lnTo>
                  <a:lnTo>
                    <a:pt x="398" y="1463"/>
                  </a:lnTo>
                  <a:lnTo>
                    <a:pt x="398" y="1468"/>
                  </a:lnTo>
                  <a:lnTo>
                    <a:pt x="398" y="1468"/>
                  </a:lnTo>
                  <a:lnTo>
                    <a:pt x="400" y="1470"/>
                  </a:lnTo>
                  <a:lnTo>
                    <a:pt x="403" y="1472"/>
                  </a:lnTo>
                  <a:lnTo>
                    <a:pt x="405" y="1475"/>
                  </a:lnTo>
                  <a:lnTo>
                    <a:pt x="407" y="1475"/>
                  </a:lnTo>
                  <a:lnTo>
                    <a:pt x="410" y="1475"/>
                  </a:lnTo>
                  <a:lnTo>
                    <a:pt x="410" y="1472"/>
                  </a:lnTo>
                  <a:lnTo>
                    <a:pt x="410" y="1472"/>
                  </a:lnTo>
                  <a:lnTo>
                    <a:pt x="410" y="1472"/>
                  </a:lnTo>
                  <a:lnTo>
                    <a:pt x="410" y="1472"/>
                  </a:lnTo>
                  <a:lnTo>
                    <a:pt x="410" y="1472"/>
                  </a:lnTo>
                  <a:lnTo>
                    <a:pt x="410" y="1470"/>
                  </a:lnTo>
                  <a:lnTo>
                    <a:pt x="410" y="1470"/>
                  </a:lnTo>
                  <a:lnTo>
                    <a:pt x="412" y="1470"/>
                  </a:lnTo>
                  <a:lnTo>
                    <a:pt x="412" y="1472"/>
                  </a:lnTo>
                  <a:lnTo>
                    <a:pt x="412" y="1472"/>
                  </a:lnTo>
                  <a:lnTo>
                    <a:pt x="415" y="1472"/>
                  </a:lnTo>
                  <a:lnTo>
                    <a:pt x="415" y="1472"/>
                  </a:lnTo>
                  <a:lnTo>
                    <a:pt x="415" y="1470"/>
                  </a:lnTo>
                  <a:lnTo>
                    <a:pt x="415" y="1470"/>
                  </a:lnTo>
                  <a:lnTo>
                    <a:pt x="417" y="1472"/>
                  </a:lnTo>
                  <a:lnTo>
                    <a:pt x="417" y="1472"/>
                  </a:lnTo>
                  <a:lnTo>
                    <a:pt x="419" y="1472"/>
                  </a:lnTo>
                  <a:lnTo>
                    <a:pt x="419" y="1475"/>
                  </a:lnTo>
                  <a:lnTo>
                    <a:pt x="419" y="1475"/>
                  </a:lnTo>
                  <a:lnTo>
                    <a:pt x="419" y="1475"/>
                  </a:lnTo>
                  <a:lnTo>
                    <a:pt x="419" y="1472"/>
                  </a:lnTo>
                  <a:lnTo>
                    <a:pt x="419" y="1470"/>
                  </a:lnTo>
                  <a:lnTo>
                    <a:pt x="419" y="1468"/>
                  </a:lnTo>
                  <a:lnTo>
                    <a:pt x="422" y="1468"/>
                  </a:lnTo>
                  <a:lnTo>
                    <a:pt x="422" y="1465"/>
                  </a:lnTo>
                  <a:lnTo>
                    <a:pt x="422" y="1463"/>
                  </a:lnTo>
                  <a:lnTo>
                    <a:pt x="419" y="1460"/>
                  </a:lnTo>
                  <a:lnTo>
                    <a:pt x="419" y="1458"/>
                  </a:lnTo>
                  <a:lnTo>
                    <a:pt x="419" y="1458"/>
                  </a:lnTo>
                  <a:lnTo>
                    <a:pt x="419" y="1456"/>
                  </a:lnTo>
                  <a:lnTo>
                    <a:pt x="419" y="1453"/>
                  </a:lnTo>
                  <a:lnTo>
                    <a:pt x="410" y="1444"/>
                  </a:lnTo>
                  <a:lnTo>
                    <a:pt x="410" y="1442"/>
                  </a:lnTo>
                  <a:lnTo>
                    <a:pt x="410" y="1442"/>
                  </a:lnTo>
                  <a:lnTo>
                    <a:pt x="410" y="1439"/>
                  </a:lnTo>
                  <a:lnTo>
                    <a:pt x="410" y="1439"/>
                  </a:lnTo>
                  <a:lnTo>
                    <a:pt x="407" y="1437"/>
                  </a:lnTo>
                  <a:lnTo>
                    <a:pt x="407" y="1437"/>
                  </a:lnTo>
                  <a:lnTo>
                    <a:pt x="405" y="1437"/>
                  </a:lnTo>
                  <a:lnTo>
                    <a:pt x="405" y="1439"/>
                  </a:lnTo>
                  <a:lnTo>
                    <a:pt x="405" y="1439"/>
                  </a:lnTo>
                  <a:lnTo>
                    <a:pt x="405" y="1439"/>
                  </a:lnTo>
                  <a:lnTo>
                    <a:pt x="405" y="1439"/>
                  </a:lnTo>
                  <a:lnTo>
                    <a:pt x="405" y="1439"/>
                  </a:lnTo>
                  <a:lnTo>
                    <a:pt x="405" y="1439"/>
                  </a:lnTo>
                  <a:lnTo>
                    <a:pt x="405" y="1439"/>
                  </a:lnTo>
                  <a:lnTo>
                    <a:pt x="405" y="1442"/>
                  </a:lnTo>
                  <a:lnTo>
                    <a:pt x="405" y="1442"/>
                  </a:lnTo>
                  <a:lnTo>
                    <a:pt x="405" y="1442"/>
                  </a:lnTo>
                  <a:lnTo>
                    <a:pt x="405" y="1442"/>
                  </a:lnTo>
                  <a:lnTo>
                    <a:pt x="405" y="1442"/>
                  </a:lnTo>
                  <a:lnTo>
                    <a:pt x="405" y="1444"/>
                  </a:lnTo>
                  <a:lnTo>
                    <a:pt x="405" y="1446"/>
                  </a:lnTo>
                  <a:lnTo>
                    <a:pt x="403" y="1446"/>
                  </a:lnTo>
                  <a:lnTo>
                    <a:pt x="403" y="1446"/>
                  </a:lnTo>
                  <a:lnTo>
                    <a:pt x="403" y="1444"/>
                  </a:lnTo>
                  <a:lnTo>
                    <a:pt x="403" y="1442"/>
                  </a:lnTo>
                  <a:lnTo>
                    <a:pt x="403" y="1439"/>
                  </a:lnTo>
                  <a:lnTo>
                    <a:pt x="403" y="1437"/>
                  </a:lnTo>
                  <a:lnTo>
                    <a:pt x="403" y="1434"/>
                  </a:lnTo>
                  <a:lnTo>
                    <a:pt x="403" y="1434"/>
                  </a:lnTo>
                  <a:lnTo>
                    <a:pt x="403" y="1434"/>
                  </a:lnTo>
                  <a:lnTo>
                    <a:pt x="403" y="1432"/>
                  </a:lnTo>
                  <a:lnTo>
                    <a:pt x="403" y="1432"/>
                  </a:lnTo>
                  <a:lnTo>
                    <a:pt x="400" y="1425"/>
                  </a:lnTo>
                  <a:lnTo>
                    <a:pt x="400" y="1425"/>
                  </a:lnTo>
                  <a:lnTo>
                    <a:pt x="403" y="1423"/>
                  </a:lnTo>
                  <a:lnTo>
                    <a:pt x="403" y="1423"/>
                  </a:lnTo>
                  <a:lnTo>
                    <a:pt x="400" y="1420"/>
                  </a:lnTo>
                  <a:lnTo>
                    <a:pt x="400" y="1420"/>
                  </a:lnTo>
                  <a:lnTo>
                    <a:pt x="398" y="1420"/>
                  </a:lnTo>
                  <a:lnTo>
                    <a:pt x="396" y="1420"/>
                  </a:lnTo>
                  <a:lnTo>
                    <a:pt x="396" y="1423"/>
                  </a:lnTo>
                  <a:lnTo>
                    <a:pt x="393" y="1434"/>
                  </a:lnTo>
                  <a:lnTo>
                    <a:pt x="393" y="1439"/>
                  </a:lnTo>
                  <a:lnTo>
                    <a:pt x="393" y="1442"/>
                  </a:lnTo>
                  <a:lnTo>
                    <a:pt x="391" y="1444"/>
                  </a:lnTo>
                  <a:lnTo>
                    <a:pt x="391" y="1444"/>
                  </a:lnTo>
                  <a:lnTo>
                    <a:pt x="391" y="1442"/>
                  </a:lnTo>
                  <a:lnTo>
                    <a:pt x="391" y="1439"/>
                  </a:lnTo>
                  <a:lnTo>
                    <a:pt x="389" y="1439"/>
                  </a:lnTo>
                  <a:lnTo>
                    <a:pt x="386" y="1437"/>
                  </a:lnTo>
                  <a:lnTo>
                    <a:pt x="389" y="1437"/>
                  </a:lnTo>
                  <a:lnTo>
                    <a:pt x="386" y="1434"/>
                  </a:lnTo>
                  <a:lnTo>
                    <a:pt x="386" y="1434"/>
                  </a:lnTo>
                  <a:lnTo>
                    <a:pt x="384" y="1434"/>
                  </a:lnTo>
                  <a:lnTo>
                    <a:pt x="384" y="1432"/>
                  </a:lnTo>
                  <a:lnTo>
                    <a:pt x="384" y="1432"/>
                  </a:lnTo>
                  <a:lnTo>
                    <a:pt x="386" y="1430"/>
                  </a:lnTo>
                  <a:lnTo>
                    <a:pt x="386" y="1430"/>
                  </a:lnTo>
                  <a:lnTo>
                    <a:pt x="389" y="1430"/>
                  </a:lnTo>
                  <a:lnTo>
                    <a:pt x="389" y="1427"/>
                  </a:lnTo>
                  <a:lnTo>
                    <a:pt x="389" y="1427"/>
                  </a:lnTo>
                  <a:lnTo>
                    <a:pt x="389" y="1423"/>
                  </a:lnTo>
                  <a:lnTo>
                    <a:pt x="389" y="1423"/>
                  </a:lnTo>
                  <a:lnTo>
                    <a:pt x="389" y="1423"/>
                  </a:lnTo>
                  <a:lnTo>
                    <a:pt x="389" y="1416"/>
                  </a:lnTo>
                  <a:lnTo>
                    <a:pt x="389" y="1416"/>
                  </a:lnTo>
                  <a:lnTo>
                    <a:pt x="389" y="1416"/>
                  </a:lnTo>
                  <a:lnTo>
                    <a:pt x="386" y="1411"/>
                  </a:lnTo>
                  <a:lnTo>
                    <a:pt x="386" y="1411"/>
                  </a:lnTo>
                  <a:lnTo>
                    <a:pt x="386" y="1411"/>
                  </a:lnTo>
                  <a:lnTo>
                    <a:pt x="386" y="1411"/>
                  </a:lnTo>
                  <a:lnTo>
                    <a:pt x="386" y="1411"/>
                  </a:lnTo>
                  <a:lnTo>
                    <a:pt x="379" y="1408"/>
                  </a:lnTo>
                  <a:lnTo>
                    <a:pt x="379" y="1408"/>
                  </a:lnTo>
                  <a:lnTo>
                    <a:pt x="379" y="1408"/>
                  </a:lnTo>
                  <a:lnTo>
                    <a:pt x="379" y="1408"/>
                  </a:lnTo>
                  <a:lnTo>
                    <a:pt x="379" y="1408"/>
                  </a:lnTo>
                  <a:lnTo>
                    <a:pt x="377" y="1408"/>
                  </a:lnTo>
                  <a:lnTo>
                    <a:pt x="377" y="1408"/>
                  </a:lnTo>
                  <a:lnTo>
                    <a:pt x="377" y="1408"/>
                  </a:lnTo>
                  <a:lnTo>
                    <a:pt x="374" y="1406"/>
                  </a:lnTo>
                  <a:lnTo>
                    <a:pt x="377" y="1406"/>
                  </a:lnTo>
                  <a:lnTo>
                    <a:pt x="377" y="1406"/>
                  </a:lnTo>
                  <a:lnTo>
                    <a:pt x="377" y="1406"/>
                  </a:lnTo>
                  <a:lnTo>
                    <a:pt x="374" y="1404"/>
                  </a:lnTo>
                  <a:lnTo>
                    <a:pt x="374" y="1406"/>
                  </a:lnTo>
                  <a:lnTo>
                    <a:pt x="374" y="1406"/>
                  </a:lnTo>
                  <a:lnTo>
                    <a:pt x="374" y="1406"/>
                  </a:lnTo>
                  <a:lnTo>
                    <a:pt x="372" y="1406"/>
                  </a:lnTo>
                  <a:lnTo>
                    <a:pt x="372" y="1408"/>
                  </a:lnTo>
                  <a:lnTo>
                    <a:pt x="372" y="1408"/>
                  </a:lnTo>
                  <a:lnTo>
                    <a:pt x="372" y="1411"/>
                  </a:lnTo>
                  <a:lnTo>
                    <a:pt x="370" y="1411"/>
                  </a:lnTo>
                  <a:lnTo>
                    <a:pt x="370" y="1411"/>
                  </a:lnTo>
                  <a:lnTo>
                    <a:pt x="365" y="1408"/>
                  </a:lnTo>
                  <a:lnTo>
                    <a:pt x="363" y="1406"/>
                  </a:lnTo>
                  <a:lnTo>
                    <a:pt x="363" y="1406"/>
                  </a:lnTo>
                  <a:lnTo>
                    <a:pt x="365" y="1406"/>
                  </a:lnTo>
                  <a:lnTo>
                    <a:pt x="367" y="1406"/>
                  </a:lnTo>
                  <a:lnTo>
                    <a:pt x="367" y="1406"/>
                  </a:lnTo>
                  <a:lnTo>
                    <a:pt x="367" y="1406"/>
                  </a:lnTo>
                  <a:lnTo>
                    <a:pt x="365" y="1404"/>
                  </a:lnTo>
                  <a:lnTo>
                    <a:pt x="365" y="1401"/>
                  </a:lnTo>
                  <a:lnTo>
                    <a:pt x="365" y="1401"/>
                  </a:lnTo>
                  <a:lnTo>
                    <a:pt x="365" y="1399"/>
                  </a:lnTo>
                  <a:lnTo>
                    <a:pt x="365" y="1399"/>
                  </a:lnTo>
                  <a:lnTo>
                    <a:pt x="363" y="1397"/>
                  </a:lnTo>
                  <a:lnTo>
                    <a:pt x="363" y="1394"/>
                  </a:lnTo>
                  <a:lnTo>
                    <a:pt x="360" y="1392"/>
                  </a:lnTo>
                  <a:lnTo>
                    <a:pt x="358" y="1392"/>
                  </a:lnTo>
                  <a:lnTo>
                    <a:pt x="358" y="1392"/>
                  </a:lnTo>
                  <a:lnTo>
                    <a:pt x="358" y="1394"/>
                  </a:lnTo>
                  <a:lnTo>
                    <a:pt x="360" y="1394"/>
                  </a:lnTo>
                  <a:lnTo>
                    <a:pt x="358" y="1397"/>
                  </a:lnTo>
                  <a:lnTo>
                    <a:pt x="358" y="1397"/>
                  </a:lnTo>
                  <a:lnTo>
                    <a:pt x="355" y="1394"/>
                  </a:lnTo>
                  <a:lnTo>
                    <a:pt x="355" y="1392"/>
                  </a:lnTo>
                  <a:lnTo>
                    <a:pt x="358" y="1387"/>
                  </a:lnTo>
                  <a:lnTo>
                    <a:pt x="358" y="1385"/>
                  </a:lnTo>
                  <a:lnTo>
                    <a:pt x="358" y="1382"/>
                  </a:lnTo>
                  <a:lnTo>
                    <a:pt x="358" y="1382"/>
                  </a:lnTo>
                  <a:lnTo>
                    <a:pt x="355" y="1380"/>
                  </a:lnTo>
                  <a:lnTo>
                    <a:pt x="355" y="1380"/>
                  </a:lnTo>
                  <a:lnTo>
                    <a:pt x="353" y="1380"/>
                  </a:lnTo>
                  <a:lnTo>
                    <a:pt x="353" y="1380"/>
                  </a:lnTo>
                  <a:lnTo>
                    <a:pt x="353" y="1380"/>
                  </a:lnTo>
                  <a:lnTo>
                    <a:pt x="351" y="1382"/>
                  </a:lnTo>
                  <a:lnTo>
                    <a:pt x="351" y="1385"/>
                  </a:lnTo>
                  <a:lnTo>
                    <a:pt x="353" y="1387"/>
                  </a:lnTo>
                  <a:lnTo>
                    <a:pt x="351" y="1387"/>
                  </a:lnTo>
                  <a:lnTo>
                    <a:pt x="351" y="1387"/>
                  </a:lnTo>
                  <a:lnTo>
                    <a:pt x="351" y="1385"/>
                  </a:lnTo>
                  <a:lnTo>
                    <a:pt x="348" y="1385"/>
                  </a:lnTo>
                  <a:lnTo>
                    <a:pt x="346" y="1382"/>
                  </a:lnTo>
                  <a:lnTo>
                    <a:pt x="346" y="1382"/>
                  </a:lnTo>
                  <a:lnTo>
                    <a:pt x="346" y="1385"/>
                  </a:lnTo>
                  <a:lnTo>
                    <a:pt x="346" y="1385"/>
                  </a:lnTo>
                  <a:lnTo>
                    <a:pt x="344" y="1385"/>
                  </a:lnTo>
                  <a:lnTo>
                    <a:pt x="339" y="1387"/>
                  </a:lnTo>
                  <a:lnTo>
                    <a:pt x="336" y="1389"/>
                  </a:lnTo>
                  <a:lnTo>
                    <a:pt x="334" y="1389"/>
                  </a:lnTo>
                  <a:lnTo>
                    <a:pt x="332" y="1389"/>
                  </a:lnTo>
                  <a:lnTo>
                    <a:pt x="332" y="1389"/>
                  </a:lnTo>
                  <a:lnTo>
                    <a:pt x="329" y="1389"/>
                  </a:lnTo>
                  <a:lnTo>
                    <a:pt x="329" y="1392"/>
                  </a:lnTo>
                  <a:lnTo>
                    <a:pt x="329" y="1392"/>
                  </a:lnTo>
                  <a:lnTo>
                    <a:pt x="329" y="1392"/>
                  </a:lnTo>
                  <a:lnTo>
                    <a:pt x="327" y="1394"/>
                  </a:lnTo>
                  <a:lnTo>
                    <a:pt x="327" y="1394"/>
                  </a:lnTo>
                  <a:lnTo>
                    <a:pt x="325" y="1394"/>
                  </a:lnTo>
                  <a:lnTo>
                    <a:pt x="320" y="1397"/>
                  </a:lnTo>
                  <a:lnTo>
                    <a:pt x="320" y="1397"/>
                  </a:lnTo>
                  <a:lnTo>
                    <a:pt x="318" y="1397"/>
                  </a:lnTo>
                  <a:lnTo>
                    <a:pt x="318" y="1397"/>
                  </a:lnTo>
                  <a:lnTo>
                    <a:pt x="318" y="1394"/>
                  </a:lnTo>
                  <a:lnTo>
                    <a:pt x="318" y="1394"/>
                  </a:lnTo>
                  <a:lnTo>
                    <a:pt x="315" y="1397"/>
                  </a:lnTo>
                  <a:lnTo>
                    <a:pt x="313" y="1397"/>
                  </a:lnTo>
                  <a:lnTo>
                    <a:pt x="313" y="1397"/>
                  </a:lnTo>
                  <a:lnTo>
                    <a:pt x="313" y="1397"/>
                  </a:lnTo>
                  <a:lnTo>
                    <a:pt x="315" y="1397"/>
                  </a:lnTo>
                  <a:lnTo>
                    <a:pt x="315" y="1394"/>
                  </a:lnTo>
                  <a:lnTo>
                    <a:pt x="315" y="1394"/>
                  </a:lnTo>
                  <a:lnTo>
                    <a:pt x="315" y="1394"/>
                  </a:lnTo>
                  <a:lnTo>
                    <a:pt x="313" y="1394"/>
                  </a:lnTo>
                  <a:lnTo>
                    <a:pt x="313" y="1394"/>
                  </a:lnTo>
                  <a:lnTo>
                    <a:pt x="315" y="1394"/>
                  </a:lnTo>
                  <a:lnTo>
                    <a:pt x="315" y="1392"/>
                  </a:lnTo>
                  <a:lnTo>
                    <a:pt x="315" y="1392"/>
                  </a:lnTo>
                  <a:lnTo>
                    <a:pt x="315" y="1392"/>
                  </a:lnTo>
                  <a:lnTo>
                    <a:pt x="315" y="1389"/>
                  </a:lnTo>
                  <a:lnTo>
                    <a:pt x="315" y="1389"/>
                  </a:lnTo>
                  <a:lnTo>
                    <a:pt x="315" y="1389"/>
                  </a:lnTo>
                  <a:lnTo>
                    <a:pt x="310" y="1389"/>
                  </a:lnTo>
                  <a:lnTo>
                    <a:pt x="310" y="1392"/>
                  </a:lnTo>
                  <a:lnTo>
                    <a:pt x="310" y="1392"/>
                  </a:lnTo>
                  <a:lnTo>
                    <a:pt x="308" y="1394"/>
                  </a:lnTo>
                  <a:lnTo>
                    <a:pt x="308" y="1394"/>
                  </a:lnTo>
                  <a:lnTo>
                    <a:pt x="306" y="1397"/>
                  </a:lnTo>
                  <a:lnTo>
                    <a:pt x="306" y="1397"/>
                  </a:lnTo>
                  <a:lnTo>
                    <a:pt x="303" y="1397"/>
                  </a:lnTo>
                  <a:lnTo>
                    <a:pt x="303" y="1397"/>
                  </a:lnTo>
                  <a:lnTo>
                    <a:pt x="306" y="1394"/>
                  </a:lnTo>
                  <a:lnTo>
                    <a:pt x="303" y="1394"/>
                  </a:lnTo>
                  <a:lnTo>
                    <a:pt x="301" y="1394"/>
                  </a:lnTo>
                  <a:lnTo>
                    <a:pt x="301" y="1394"/>
                  </a:lnTo>
                  <a:lnTo>
                    <a:pt x="301" y="1394"/>
                  </a:lnTo>
                  <a:lnTo>
                    <a:pt x="301" y="1397"/>
                  </a:lnTo>
                  <a:lnTo>
                    <a:pt x="301" y="1397"/>
                  </a:lnTo>
                  <a:lnTo>
                    <a:pt x="301" y="1399"/>
                  </a:lnTo>
                  <a:lnTo>
                    <a:pt x="301" y="1399"/>
                  </a:lnTo>
                  <a:lnTo>
                    <a:pt x="289" y="1392"/>
                  </a:lnTo>
                  <a:lnTo>
                    <a:pt x="289" y="1394"/>
                  </a:lnTo>
                  <a:lnTo>
                    <a:pt x="289" y="1394"/>
                  </a:lnTo>
                  <a:lnTo>
                    <a:pt x="289" y="1394"/>
                  </a:lnTo>
                  <a:lnTo>
                    <a:pt x="289" y="1394"/>
                  </a:lnTo>
                  <a:lnTo>
                    <a:pt x="289" y="1394"/>
                  </a:lnTo>
                  <a:lnTo>
                    <a:pt x="289" y="1394"/>
                  </a:lnTo>
                  <a:lnTo>
                    <a:pt x="287" y="1397"/>
                  </a:lnTo>
                  <a:lnTo>
                    <a:pt x="287" y="1397"/>
                  </a:lnTo>
                  <a:lnTo>
                    <a:pt x="289" y="1397"/>
                  </a:lnTo>
                  <a:lnTo>
                    <a:pt x="289" y="1397"/>
                  </a:lnTo>
                  <a:lnTo>
                    <a:pt x="289" y="1399"/>
                  </a:lnTo>
                  <a:lnTo>
                    <a:pt x="289" y="1399"/>
                  </a:lnTo>
                  <a:lnTo>
                    <a:pt x="289" y="1399"/>
                  </a:lnTo>
                  <a:lnTo>
                    <a:pt x="289" y="1399"/>
                  </a:lnTo>
                  <a:lnTo>
                    <a:pt x="287" y="1399"/>
                  </a:lnTo>
                  <a:lnTo>
                    <a:pt x="287" y="1399"/>
                  </a:lnTo>
                  <a:lnTo>
                    <a:pt x="284" y="1399"/>
                  </a:lnTo>
                  <a:lnTo>
                    <a:pt x="284" y="1397"/>
                  </a:lnTo>
                  <a:lnTo>
                    <a:pt x="287" y="1397"/>
                  </a:lnTo>
                  <a:lnTo>
                    <a:pt x="287" y="1394"/>
                  </a:lnTo>
                  <a:lnTo>
                    <a:pt x="284" y="1394"/>
                  </a:lnTo>
                  <a:lnTo>
                    <a:pt x="280" y="1394"/>
                  </a:lnTo>
                  <a:lnTo>
                    <a:pt x="275" y="1392"/>
                  </a:lnTo>
                  <a:lnTo>
                    <a:pt x="273" y="1392"/>
                  </a:lnTo>
                  <a:lnTo>
                    <a:pt x="273" y="1394"/>
                  </a:lnTo>
                  <a:lnTo>
                    <a:pt x="273" y="1397"/>
                  </a:lnTo>
                  <a:lnTo>
                    <a:pt x="273" y="1397"/>
                  </a:lnTo>
                  <a:lnTo>
                    <a:pt x="270" y="1397"/>
                  </a:lnTo>
                  <a:lnTo>
                    <a:pt x="258" y="1394"/>
                  </a:lnTo>
                  <a:lnTo>
                    <a:pt x="256" y="1394"/>
                  </a:lnTo>
                  <a:lnTo>
                    <a:pt x="249" y="1394"/>
                  </a:lnTo>
                  <a:lnTo>
                    <a:pt x="247" y="1394"/>
                  </a:lnTo>
                  <a:lnTo>
                    <a:pt x="244" y="1389"/>
                  </a:lnTo>
                  <a:lnTo>
                    <a:pt x="239" y="1389"/>
                  </a:lnTo>
                  <a:lnTo>
                    <a:pt x="228" y="1387"/>
                  </a:lnTo>
                  <a:lnTo>
                    <a:pt x="221" y="1387"/>
                  </a:lnTo>
                  <a:lnTo>
                    <a:pt x="218" y="1385"/>
                  </a:lnTo>
                  <a:lnTo>
                    <a:pt x="218" y="1382"/>
                  </a:lnTo>
                  <a:lnTo>
                    <a:pt x="211" y="1380"/>
                  </a:lnTo>
                  <a:lnTo>
                    <a:pt x="211" y="1380"/>
                  </a:lnTo>
                  <a:lnTo>
                    <a:pt x="209" y="1382"/>
                  </a:lnTo>
                  <a:lnTo>
                    <a:pt x="206" y="1380"/>
                  </a:lnTo>
                  <a:lnTo>
                    <a:pt x="204" y="1380"/>
                  </a:lnTo>
                  <a:lnTo>
                    <a:pt x="199" y="1373"/>
                  </a:lnTo>
                  <a:lnTo>
                    <a:pt x="199" y="1373"/>
                  </a:lnTo>
                  <a:lnTo>
                    <a:pt x="199" y="1375"/>
                  </a:lnTo>
                  <a:lnTo>
                    <a:pt x="199" y="1375"/>
                  </a:lnTo>
                  <a:lnTo>
                    <a:pt x="199" y="1375"/>
                  </a:lnTo>
                  <a:lnTo>
                    <a:pt x="197" y="1375"/>
                  </a:lnTo>
                  <a:lnTo>
                    <a:pt x="197" y="1375"/>
                  </a:lnTo>
                  <a:lnTo>
                    <a:pt x="197" y="1373"/>
                  </a:lnTo>
                  <a:lnTo>
                    <a:pt x="195" y="1373"/>
                  </a:lnTo>
                  <a:lnTo>
                    <a:pt x="195" y="1371"/>
                  </a:lnTo>
                  <a:lnTo>
                    <a:pt x="192" y="1371"/>
                  </a:lnTo>
                  <a:lnTo>
                    <a:pt x="185" y="1371"/>
                  </a:lnTo>
                  <a:lnTo>
                    <a:pt x="180" y="1368"/>
                  </a:lnTo>
                  <a:lnTo>
                    <a:pt x="180" y="1368"/>
                  </a:lnTo>
                  <a:lnTo>
                    <a:pt x="178" y="1366"/>
                  </a:lnTo>
                  <a:lnTo>
                    <a:pt x="178" y="1366"/>
                  </a:lnTo>
                  <a:lnTo>
                    <a:pt x="178" y="1363"/>
                  </a:lnTo>
                  <a:lnTo>
                    <a:pt x="178" y="1363"/>
                  </a:lnTo>
                  <a:lnTo>
                    <a:pt x="176" y="1361"/>
                  </a:lnTo>
                  <a:lnTo>
                    <a:pt x="176" y="1361"/>
                  </a:lnTo>
                  <a:lnTo>
                    <a:pt x="178" y="1361"/>
                  </a:lnTo>
                  <a:lnTo>
                    <a:pt x="178" y="1361"/>
                  </a:lnTo>
                  <a:lnTo>
                    <a:pt x="178" y="1361"/>
                  </a:lnTo>
                  <a:lnTo>
                    <a:pt x="173" y="1361"/>
                  </a:lnTo>
                  <a:lnTo>
                    <a:pt x="171" y="1359"/>
                  </a:lnTo>
                  <a:lnTo>
                    <a:pt x="168" y="1359"/>
                  </a:lnTo>
                  <a:lnTo>
                    <a:pt x="168" y="1356"/>
                  </a:lnTo>
                  <a:lnTo>
                    <a:pt x="168" y="1356"/>
                  </a:lnTo>
                  <a:lnTo>
                    <a:pt x="168" y="1354"/>
                  </a:lnTo>
                  <a:lnTo>
                    <a:pt x="171" y="1354"/>
                  </a:lnTo>
                  <a:lnTo>
                    <a:pt x="171" y="1354"/>
                  </a:lnTo>
                  <a:lnTo>
                    <a:pt x="178" y="1352"/>
                  </a:lnTo>
                  <a:lnTo>
                    <a:pt x="180" y="1354"/>
                  </a:lnTo>
                  <a:lnTo>
                    <a:pt x="183" y="1352"/>
                  </a:lnTo>
                  <a:lnTo>
                    <a:pt x="183" y="1352"/>
                  </a:lnTo>
                  <a:lnTo>
                    <a:pt x="185" y="1352"/>
                  </a:lnTo>
                  <a:lnTo>
                    <a:pt x="185" y="1349"/>
                  </a:lnTo>
                  <a:lnTo>
                    <a:pt x="185" y="1349"/>
                  </a:lnTo>
                  <a:lnTo>
                    <a:pt x="183" y="1349"/>
                  </a:lnTo>
                  <a:lnTo>
                    <a:pt x="183" y="1349"/>
                  </a:lnTo>
                  <a:lnTo>
                    <a:pt x="183" y="1349"/>
                  </a:lnTo>
                  <a:lnTo>
                    <a:pt x="180" y="1347"/>
                  </a:lnTo>
                  <a:lnTo>
                    <a:pt x="183" y="1347"/>
                  </a:lnTo>
                  <a:lnTo>
                    <a:pt x="183" y="1345"/>
                  </a:lnTo>
                  <a:lnTo>
                    <a:pt x="183" y="1342"/>
                  </a:lnTo>
                  <a:lnTo>
                    <a:pt x="183" y="1342"/>
                  </a:lnTo>
                  <a:lnTo>
                    <a:pt x="185" y="1342"/>
                  </a:lnTo>
                  <a:lnTo>
                    <a:pt x="185" y="1340"/>
                  </a:lnTo>
                  <a:lnTo>
                    <a:pt x="185" y="1340"/>
                  </a:lnTo>
                  <a:lnTo>
                    <a:pt x="185" y="1337"/>
                  </a:lnTo>
                  <a:lnTo>
                    <a:pt x="185" y="1337"/>
                  </a:lnTo>
                  <a:lnTo>
                    <a:pt x="185" y="1335"/>
                  </a:lnTo>
                  <a:lnTo>
                    <a:pt x="195" y="1340"/>
                  </a:lnTo>
                  <a:lnTo>
                    <a:pt x="197" y="1340"/>
                  </a:lnTo>
                  <a:lnTo>
                    <a:pt x="197" y="1340"/>
                  </a:lnTo>
                  <a:lnTo>
                    <a:pt x="199" y="1337"/>
                  </a:lnTo>
                  <a:lnTo>
                    <a:pt x="199" y="1337"/>
                  </a:lnTo>
                  <a:lnTo>
                    <a:pt x="199" y="1337"/>
                  </a:lnTo>
                  <a:lnTo>
                    <a:pt x="202" y="1337"/>
                  </a:lnTo>
                  <a:lnTo>
                    <a:pt x="199" y="1333"/>
                  </a:lnTo>
                  <a:lnTo>
                    <a:pt x="197" y="1333"/>
                  </a:lnTo>
                  <a:lnTo>
                    <a:pt x="197" y="1330"/>
                  </a:lnTo>
                  <a:lnTo>
                    <a:pt x="197" y="1328"/>
                  </a:lnTo>
                  <a:lnTo>
                    <a:pt x="197" y="1328"/>
                  </a:lnTo>
                  <a:lnTo>
                    <a:pt x="197" y="1328"/>
                  </a:lnTo>
                  <a:lnTo>
                    <a:pt x="199" y="1330"/>
                  </a:lnTo>
                  <a:lnTo>
                    <a:pt x="206" y="1333"/>
                  </a:lnTo>
                  <a:lnTo>
                    <a:pt x="213" y="1333"/>
                  </a:lnTo>
                  <a:lnTo>
                    <a:pt x="213" y="1333"/>
                  </a:lnTo>
                  <a:lnTo>
                    <a:pt x="213" y="1335"/>
                  </a:lnTo>
                  <a:lnTo>
                    <a:pt x="213" y="1335"/>
                  </a:lnTo>
                  <a:lnTo>
                    <a:pt x="216" y="1335"/>
                  </a:lnTo>
                  <a:lnTo>
                    <a:pt x="216" y="1337"/>
                  </a:lnTo>
                  <a:lnTo>
                    <a:pt x="216" y="1337"/>
                  </a:lnTo>
                  <a:lnTo>
                    <a:pt x="218" y="1337"/>
                  </a:lnTo>
                  <a:lnTo>
                    <a:pt x="218" y="1337"/>
                  </a:lnTo>
                  <a:lnTo>
                    <a:pt x="221" y="1335"/>
                  </a:lnTo>
                  <a:lnTo>
                    <a:pt x="221" y="1335"/>
                  </a:lnTo>
                  <a:lnTo>
                    <a:pt x="221" y="1335"/>
                  </a:lnTo>
                  <a:lnTo>
                    <a:pt x="225" y="1337"/>
                  </a:lnTo>
                  <a:lnTo>
                    <a:pt x="225" y="1337"/>
                  </a:lnTo>
                  <a:lnTo>
                    <a:pt x="228" y="1337"/>
                  </a:lnTo>
                  <a:lnTo>
                    <a:pt x="228" y="1335"/>
                  </a:lnTo>
                  <a:lnTo>
                    <a:pt x="228" y="1335"/>
                  </a:lnTo>
                  <a:lnTo>
                    <a:pt x="228" y="1333"/>
                  </a:lnTo>
                  <a:lnTo>
                    <a:pt x="228" y="1330"/>
                  </a:lnTo>
                  <a:lnTo>
                    <a:pt x="230" y="1328"/>
                  </a:lnTo>
                  <a:lnTo>
                    <a:pt x="232" y="1328"/>
                  </a:lnTo>
                  <a:lnTo>
                    <a:pt x="232" y="1326"/>
                  </a:lnTo>
                  <a:lnTo>
                    <a:pt x="232" y="1326"/>
                  </a:lnTo>
                  <a:lnTo>
                    <a:pt x="232" y="1326"/>
                  </a:lnTo>
                  <a:lnTo>
                    <a:pt x="232" y="1326"/>
                  </a:lnTo>
                  <a:lnTo>
                    <a:pt x="232" y="1326"/>
                  </a:lnTo>
                  <a:lnTo>
                    <a:pt x="232" y="1321"/>
                  </a:lnTo>
                  <a:lnTo>
                    <a:pt x="232" y="1321"/>
                  </a:lnTo>
                  <a:lnTo>
                    <a:pt x="232" y="1321"/>
                  </a:lnTo>
                  <a:lnTo>
                    <a:pt x="230" y="1323"/>
                  </a:lnTo>
                  <a:lnTo>
                    <a:pt x="230" y="1323"/>
                  </a:lnTo>
                  <a:lnTo>
                    <a:pt x="230" y="1326"/>
                  </a:lnTo>
                  <a:lnTo>
                    <a:pt x="228" y="1326"/>
                  </a:lnTo>
                  <a:lnTo>
                    <a:pt x="228" y="1323"/>
                  </a:lnTo>
                  <a:lnTo>
                    <a:pt x="228" y="1323"/>
                  </a:lnTo>
                  <a:lnTo>
                    <a:pt x="228" y="1321"/>
                  </a:lnTo>
                  <a:lnTo>
                    <a:pt x="228" y="1321"/>
                  </a:lnTo>
                  <a:lnTo>
                    <a:pt x="230" y="1321"/>
                  </a:lnTo>
                  <a:lnTo>
                    <a:pt x="230" y="1318"/>
                  </a:lnTo>
                  <a:lnTo>
                    <a:pt x="230" y="1318"/>
                  </a:lnTo>
                  <a:lnTo>
                    <a:pt x="230" y="1316"/>
                  </a:lnTo>
                  <a:lnTo>
                    <a:pt x="230" y="1316"/>
                  </a:lnTo>
                  <a:lnTo>
                    <a:pt x="230" y="1314"/>
                  </a:lnTo>
                  <a:lnTo>
                    <a:pt x="228" y="1314"/>
                  </a:lnTo>
                  <a:lnTo>
                    <a:pt x="228" y="1314"/>
                  </a:lnTo>
                  <a:lnTo>
                    <a:pt x="228" y="1314"/>
                  </a:lnTo>
                  <a:lnTo>
                    <a:pt x="228" y="1311"/>
                  </a:lnTo>
                  <a:lnTo>
                    <a:pt x="228" y="1311"/>
                  </a:lnTo>
                  <a:lnTo>
                    <a:pt x="228" y="1311"/>
                  </a:lnTo>
                  <a:lnTo>
                    <a:pt x="228" y="1309"/>
                  </a:lnTo>
                  <a:lnTo>
                    <a:pt x="228" y="1309"/>
                  </a:lnTo>
                  <a:lnTo>
                    <a:pt x="223" y="1304"/>
                  </a:lnTo>
                  <a:lnTo>
                    <a:pt x="221" y="1304"/>
                  </a:lnTo>
                  <a:lnTo>
                    <a:pt x="221" y="1302"/>
                  </a:lnTo>
                  <a:lnTo>
                    <a:pt x="221" y="1302"/>
                  </a:lnTo>
                  <a:lnTo>
                    <a:pt x="221" y="1300"/>
                  </a:lnTo>
                  <a:lnTo>
                    <a:pt x="221" y="1300"/>
                  </a:lnTo>
                  <a:lnTo>
                    <a:pt x="221" y="1297"/>
                  </a:lnTo>
                  <a:lnTo>
                    <a:pt x="221" y="1297"/>
                  </a:lnTo>
                  <a:lnTo>
                    <a:pt x="221" y="1297"/>
                  </a:lnTo>
                  <a:lnTo>
                    <a:pt x="221" y="1295"/>
                  </a:lnTo>
                  <a:lnTo>
                    <a:pt x="213" y="1290"/>
                  </a:lnTo>
                  <a:lnTo>
                    <a:pt x="213" y="1288"/>
                  </a:lnTo>
                  <a:lnTo>
                    <a:pt x="213" y="1285"/>
                  </a:lnTo>
                  <a:lnTo>
                    <a:pt x="211" y="1283"/>
                  </a:lnTo>
                  <a:lnTo>
                    <a:pt x="209" y="1278"/>
                  </a:lnTo>
                  <a:lnTo>
                    <a:pt x="206" y="1276"/>
                  </a:lnTo>
                  <a:lnTo>
                    <a:pt x="204" y="1278"/>
                  </a:lnTo>
                  <a:lnTo>
                    <a:pt x="204" y="1278"/>
                  </a:lnTo>
                  <a:lnTo>
                    <a:pt x="204" y="1278"/>
                  </a:lnTo>
                  <a:lnTo>
                    <a:pt x="204" y="1278"/>
                  </a:lnTo>
                  <a:lnTo>
                    <a:pt x="204" y="1278"/>
                  </a:lnTo>
                  <a:lnTo>
                    <a:pt x="202" y="1273"/>
                  </a:lnTo>
                  <a:lnTo>
                    <a:pt x="197" y="1271"/>
                  </a:lnTo>
                  <a:lnTo>
                    <a:pt x="195" y="1269"/>
                  </a:lnTo>
                  <a:lnTo>
                    <a:pt x="195" y="1269"/>
                  </a:lnTo>
                  <a:lnTo>
                    <a:pt x="195" y="1269"/>
                  </a:lnTo>
                  <a:lnTo>
                    <a:pt x="195" y="1269"/>
                  </a:lnTo>
                  <a:lnTo>
                    <a:pt x="192" y="1266"/>
                  </a:lnTo>
                  <a:lnTo>
                    <a:pt x="192" y="1264"/>
                  </a:lnTo>
                  <a:lnTo>
                    <a:pt x="190" y="1264"/>
                  </a:lnTo>
                  <a:lnTo>
                    <a:pt x="187" y="1264"/>
                  </a:lnTo>
                  <a:lnTo>
                    <a:pt x="185" y="1264"/>
                  </a:lnTo>
                  <a:lnTo>
                    <a:pt x="185" y="1262"/>
                  </a:lnTo>
                  <a:lnTo>
                    <a:pt x="180" y="1259"/>
                  </a:lnTo>
                  <a:lnTo>
                    <a:pt x="180" y="1259"/>
                  </a:lnTo>
                  <a:lnTo>
                    <a:pt x="180" y="1259"/>
                  </a:lnTo>
                  <a:lnTo>
                    <a:pt x="180" y="1262"/>
                  </a:lnTo>
                  <a:lnTo>
                    <a:pt x="183" y="1262"/>
                  </a:lnTo>
                  <a:lnTo>
                    <a:pt x="183" y="1264"/>
                  </a:lnTo>
                  <a:lnTo>
                    <a:pt x="185" y="1266"/>
                  </a:lnTo>
                  <a:lnTo>
                    <a:pt x="183" y="1266"/>
                  </a:lnTo>
                  <a:lnTo>
                    <a:pt x="180" y="1266"/>
                  </a:lnTo>
                  <a:lnTo>
                    <a:pt x="180" y="1266"/>
                  </a:lnTo>
                  <a:lnTo>
                    <a:pt x="180" y="1266"/>
                  </a:lnTo>
                  <a:lnTo>
                    <a:pt x="180" y="1266"/>
                  </a:lnTo>
                  <a:lnTo>
                    <a:pt x="173" y="1259"/>
                  </a:lnTo>
                  <a:lnTo>
                    <a:pt x="171" y="1259"/>
                  </a:lnTo>
                  <a:lnTo>
                    <a:pt x="168" y="1259"/>
                  </a:lnTo>
                  <a:lnTo>
                    <a:pt x="168" y="1259"/>
                  </a:lnTo>
                  <a:lnTo>
                    <a:pt x="166" y="1259"/>
                  </a:lnTo>
                  <a:lnTo>
                    <a:pt x="166" y="1262"/>
                  </a:lnTo>
                  <a:lnTo>
                    <a:pt x="166" y="1262"/>
                  </a:lnTo>
                  <a:lnTo>
                    <a:pt x="173" y="1269"/>
                  </a:lnTo>
                  <a:lnTo>
                    <a:pt x="173" y="1269"/>
                  </a:lnTo>
                  <a:lnTo>
                    <a:pt x="171" y="1269"/>
                  </a:lnTo>
                  <a:lnTo>
                    <a:pt x="171" y="1271"/>
                  </a:lnTo>
                  <a:lnTo>
                    <a:pt x="176" y="1276"/>
                  </a:lnTo>
                  <a:lnTo>
                    <a:pt x="176" y="1276"/>
                  </a:lnTo>
                  <a:lnTo>
                    <a:pt x="168" y="1271"/>
                  </a:lnTo>
                  <a:lnTo>
                    <a:pt x="166" y="1271"/>
                  </a:lnTo>
                  <a:lnTo>
                    <a:pt x="166" y="1271"/>
                  </a:lnTo>
                  <a:lnTo>
                    <a:pt x="164" y="1266"/>
                  </a:lnTo>
                  <a:lnTo>
                    <a:pt x="164" y="1266"/>
                  </a:lnTo>
                  <a:lnTo>
                    <a:pt x="161" y="1266"/>
                  </a:lnTo>
                  <a:lnTo>
                    <a:pt x="161" y="1266"/>
                  </a:lnTo>
                  <a:lnTo>
                    <a:pt x="159" y="1266"/>
                  </a:lnTo>
                  <a:lnTo>
                    <a:pt x="152" y="1264"/>
                  </a:lnTo>
                  <a:lnTo>
                    <a:pt x="152" y="1264"/>
                  </a:lnTo>
                  <a:lnTo>
                    <a:pt x="150" y="1262"/>
                  </a:lnTo>
                  <a:lnTo>
                    <a:pt x="150" y="1262"/>
                  </a:lnTo>
                  <a:lnTo>
                    <a:pt x="150" y="1262"/>
                  </a:lnTo>
                  <a:lnTo>
                    <a:pt x="150" y="1262"/>
                  </a:lnTo>
                  <a:lnTo>
                    <a:pt x="150" y="1262"/>
                  </a:lnTo>
                  <a:lnTo>
                    <a:pt x="147" y="1262"/>
                  </a:lnTo>
                  <a:lnTo>
                    <a:pt x="147" y="1262"/>
                  </a:lnTo>
                  <a:lnTo>
                    <a:pt x="147" y="1257"/>
                  </a:lnTo>
                  <a:lnTo>
                    <a:pt x="145" y="1257"/>
                  </a:lnTo>
                  <a:lnTo>
                    <a:pt x="145" y="1257"/>
                  </a:lnTo>
                  <a:lnTo>
                    <a:pt x="145" y="1257"/>
                  </a:lnTo>
                  <a:lnTo>
                    <a:pt x="145" y="1259"/>
                  </a:lnTo>
                  <a:lnTo>
                    <a:pt x="145" y="1259"/>
                  </a:lnTo>
                  <a:lnTo>
                    <a:pt x="145" y="1259"/>
                  </a:lnTo>
                  <a:lnTo>
                    <a:pt x="142" y="1259"/>
                  </a:lnTo>
                  <a:lnTo>
                    <a:pt x="142" y="1259"/>
                  </a:lnTo>
                  <a:lnTo>
                    <a:pt x="142" y="1259"/>
                  </a:lnTo>
                  <a:lnTo>
                    <a:pt x="140" y="1259"/>
                  </a:lnTo>
                  <a:lnTo>
                    <a:pt x="138" y="1259"/>
                  </a:lnTo>
                  <a:lnTo>
                    <a:pt x="135" y="1257"/>
                  </a:lnTo>
                  <a:lnTo>
                    <a:pt x="133" y="1252"/>
                  </a:lnTo>
                  <a:lnTo>
                    <a:pt x="124" y="1247"/>
                  </a:lnTo>
                  <a:lnTo>
                    <a:pt x="119" y="1245"/>
                  </a:lnTo>
                  <a:lnTo>
                    <a:pt x="114" y="1240"/>
                  </a:lnTo>
                  <a:lnTo>
                    <a:pt x="109" y="1236"/>
                  </a:lnTo>
                  <a:lnTo>
                    <a:pt x="102" y="1229"/>
                  </a:lnTo>
                  <a:lnTo>
                    <a:pt x="100" y="1221"/>
                  </a:lnTo>
                  <a:lnTo>
                    <a:pt x="100" y="1219"/>
                  </a:lnTo>
                  <a:lnTo>
                    <a:pt x="100" y="1219"/>
                  </a:lnTo>
                  <a:lnTo>
                    <a:pt x="93" y="1214"/>
                  </a:lnTo>
                  <a:lnTo>
                    <a:pt x="83" y="1207"/>
                  </a:lnTo>
                  <a:lnTo>
                    <a:pt x="76" y="1205"/>
                  </a:lnTo>
                  <a:lnTo>
                    <a:pt x="69" y="1200"/>
                  </a:lnTo>
                  <a:lnTo>
                    <a:pt x="67" y="1200"/>
                  </a:lnTo>
                  <a:lnTo>
                    <a:pt x="60" y="1198"/>
                  </a:lnTo>
                  <a:lnTo>
                    <a:pt x="60" y="1195"/>
                  </a:lnTo>
                  <a:lnTo>
                    <a:pt x="57" y="1193"/>
                  </a:lnTo>
                  <a:lnTo>
                    <a:pt x="55" y="1191"/>
                  </a:lnTo>
                  <a:lnTo>
                    <a:pt x="45" y="1176"/>
                  </a:lnTo>
                  <a:lnTo>
                    <a:pt x="45" y="1174"/>
                  </a:lnTo>
                  <a:lnTo>
                    <a:pt x="45" y="1174"/>
                  </a:lnTo>
                  <a:lnTo>
                    <a:pt x="38" y="1193"/>
                  </a:lnTo>
                  <a:lnTo>
                    <a:pt x="34" y="1210"/>
                  </a:lnTo>
                  <a:lnTo>
                    <a:pt x="26" y="1229"/>
                  </a:lnTo>
                  <a:lnTo>
                    <a:pt x="19" y="1247"/>
                  </a:lnTo>
                  <a:lnTo>
                    <a:pt x="17" y="1259"/>
                  </a:lnTo>
                  <a:lnTo>
                    <a:pt x="12" y="1269"/>
                  </a:lnTo>
                  <a:lnTo>
                    <a:pt x="8" y="1281"/>
                  </a:lnTo>
                  <a:lnTo>
                    <a:pt x="5" y="1292"/>
                  </a:lnTo>
                  <a:lnTo>
                    <a:pt x="3" y="1295"/>
                  </a:lnTo>
                  <a:lnTo>
                    <a:pt x="3" y="1297"/>
                  </a:lnTo>
                  <a:lnTo>
                    <a:pt x="0" y="1302"/>
                  </a:lnTo>
                  <a:lnTo>
                    <a:pt x="0" y="1304"/>
                  </a:lnTo>
                  <a:lnTo>
                    <a:pt x="0" y="1304"/>
                  </a:lnTo>
                  <a:lnTo>
                    <a:pt x="0" y="1307"/>
                  </a:lnTo>
                  <a:lnTo>
                    <a:pt x="0" y="1307"/>
                  </a:lnTo>
                  <a:lnTo>
                    <a:pt x="0" y="1307"/>
                  </a:lnTo>
                  <a:lnTo>
                    <a:pt x="8" y="1314"/>
                  </a:lnTo>
                  <a:lnTo>
                    <a:pt x="12" y="1323"/>
                  </a:lnTo>
                  <a:lnTo>
                    <a:pt x="17" y="1330"/>
                  </a:lnTo>
                  <a:lnTo>
                    <a:pt x="22" y="1337"/>
                  </a:lnTo>
                  <a:lnTo>
                    <a:pt x="36" y="1356"/>
                  </a:lnTo>
                  <a:lnTo>
                    <a:pt x="48" y="1373"/>
                  </a:lnTo>
                  <a:lnTo>
                    <a:pt x="60" y="1389"/>
                  </a:lnTo>
                  <a:lnTo>
                    <a:pt x="74" y="1408"/>
                  </a:lnTo>
                  <a:lnTo>
                    <a:pt x="90" y="1427"/>
                  </a:lnTo>
                  <a:lnTo>
                    <a:pt x="107" y="1449"/>
                  </a:lnTo>
                  <a:lnTo>
                    <a:pt x="124" y="1468"/>
                  </a:lnTo>
                  <a:lnTo>
                    <a:pt x="140" y="1489"/>
                  </a:lnTo>
                  <a:lnTo>
                    <a:pt x="154" y="1505"/>
                  </a:lnTo>
                  <a:lnTo>
                    <a:pt x="168" y="1522"/>
                  </a:lnTo>
                  <a:lnTo>
                    <a:pt x="185" y="1541"/>
                  </a:lnTo>
                  <a:lnTo>
                    <a:pt x="199" y="1558"/>
                  </a:lnTo>
                  <a:lnTo>
                    <a:pt x="206" y="1565"/>
                  </a:lnTo>
                  <a:lnTo>
                    <a:pt x="213" y="1572"/>
                  </a:lnTo>
                  <a:lnTo>
                    <a:pt x="221" y="1579"/>
                  </a:lnTo>
                  <a:lnTo>
                    <a:pt x="230" y="1588"/>
                  </a:lnTo>
                  <a:lnTo>
                    <a:pt x="230" y="1588"/>
                  </a:lnTo>
                  <a:lnTo>
                    <a:pt x="232" y="1588"/>
                  </a:lnTo>
                  <a:lnTo>
                    <a:pt x="232" y="1588"/>
                  </a:lnTo>
                  <a:lnTo>
                    <a:pt x="235" y="1588"/>
                  </a:lnTo>
                  <a:lnTo>
                    <a:pt x="239" y="1588"/>
                  </a:lnTo>
                  <a:lnTo>
                    <a:pt x="244" y="1591"/>
                  </a:lnTo>
                  <a:lnTo>
                    <a:pt x="249" y="1591"/>
                  </a:lnTo>
                  <a:lnTo>
                    <a:pt x="254" y="1591"/>
                  </a:lnTo>
                  <a:lnTo>
                    <a:pt x="263" y="1593"/>
                  </a:lnTo>
                  <a:lnTo>
                    <a:pt x="273" y="1595"/>
                  </a:lnTo>
                  <a:lnTo>
                    <a:pt x="282" y="1595"/>
                  </a:lnTo>
                  <a:lnTo>
                    <a:pt x="294" y="1598"/>
                  </a:lnTo>
                  <a:lnTo>
                    <a:pt x="294" y="1598"/>
                  </a:lnTo>
                  <a:lnTo>
                    <a:pt x="296" y="1598"/>
                  </a:lnTo>
                  <a:lnTo>
                    <a:pt x="299" y="1598"/>
                  </a:lnTo>
                  <a:lnTo>
                    <a:pt x="299" y="1600"/>
                  </a:lnTo>
                  <a:lnTo>
                    <a:pt x="301" y="1605"/>
                  </a:lnTo>
                  <a:lnTo>
                    <a:pt x="306" y="1610"/>
                  </a:lnTo>
                  <a:lnTo>
                    <a:pt x="308" y="1614"/>
                  </a:lnTo>
                  <a:lnTo>
                    <a:pt x="310" y="1621"/>
                  </a:lnTo>
                  <a:lnTo>
                    <a:pt x="315" y="1626"/>
                  </a:lnTo>
                  <a:lnTo>
                    <a:pt x="320" y="1633"/>
                  </a:lnTo>
                  <a:lnTo>
                    <a:pt x="322" y="1640"/>
                  </a:lnTo>
                  <a:lnTo>
                    <a:pt x="327" y="1647"/>
                  </a:lnTo>
                  <a:lnTo>
                    <a:pt x="329" y="1650"/>
                  </a:lnTo>
                  <a:lnTo>
                    <a:pt x="332" y="1655"/>
                  </a:lnTo>
                  <a:lnTo>
                    <a:pt x="334" y="1657"/>
                  </a:lnTo>
                  <a:lnTo>
                    <a:pt x="336" y="1659"/>
                  </a:lnTo>
                  <a:lnTo>
                    <a:pt x="344" y="1666"/>
                  </a:lnTo>
                  <a:lnTo>
                    <a:pt x="353" y="1671"/>
                  </a:lnTo>
                  <a:lnTo>
                    <a:pt x="363" y="1674"/>
                  </a:lnTo>
                  <a:lnTo>
                    <a:pt x="372" y="1676"/>
                  </a:lnTo>
                  <a:lnTo>
                    <a:pt x="391" y="1681"/>
                  </a:lnTo>
                  <a:lnTo>
                    <a:pt x="410" y="1688"/>
                  </a:lnTo>
                  <a:lnTo>
                    <a:pt x="431" y="1692"/>
                  </a:lnTo>
                  <a:lnTo>
                    <a:pt x="450" y="1697"/>
                  </a:lnTo>
                  <a:lnTo>
                    <a:pt x="474" y="1704"/>
                  </a:lnTo>
                  <a:lnTo>
                    <a:pt x="497" y="1711"/>
                  </a:lnTo>
                  <a:lnTo>
                    <a:pt x="521" y="1716"/>
                  </a:lnTo>
                  <a:lnTo>
                    <a:pt x="545" y="1721"/>
                  </a:lnTo>
                  <a:lnTo>
                    <a:pt x="561" y="1726"/>
                  </a:lnTo>
                  <a:lnTo>
                    <a:pt x="578" y="1730"/>
                  </a:lnTo>
                  <a:lnTo>
                    <a:pt x="594" y="1733"/>
                  </a:lnTo>
                  <a:lnTo>
                    <a:pt x="613" y="1737"/>
                  </a:lnTo>
                  <a:lnTo>
                    <a:pt x="613" y="1737"/>
                  </a:lnTo>
                  <a:lnTo>
                    <a:pt x="618" y="1737"/>
                  </a:lnTo>
                  <a:lnTo>
                    <a:pt x="620" y="1737"/>
                  </a:lnTo>
                  <a:lnTo>
                    <a:pt x="623" y="1740"/>
                  </a:lnTo>
                  <a:lnTo>
                    <a:pt x="623" y="1745"/>
                  </a:lnTo>
                  <a:lnTo>
                    <a:pt x="623" y="1749"/>
                  </a:lnTo>
                  <a:lnTo>
                    <a:pt x="623" y="1752"/>
                  </a:lnTo>
                  <a:lnTo>
                    <a:pt x="623" y="1756"/>
                  </a:lnTo>
                  <a:lnTo>
                    <a:pt x="623" y="1761"/>
                  </a:lnTo>
                  <a:lnTo>
                    <a:pt x="623" y="1766"/>
                  </a:lnTo>
                  <a:lnTo>
                    <a:pt x="620" y="1768"/>
                  </a:lnTo>
                  <a:lnTo>
                    <a:pt x="620" y="1773"/>
                  </a:lnTo>
                  <a:lnTo>
                    <a:pt x="620" y="1778"/>
                  </a:lnTo>
                  <a:lnTo>
                    <a:pt x="620" y="1780"/>
                  </a:lnTo>
                  <a:lnTo>
                    <a:pt x="620" y="1782"/>
                  </a:lnTo>
                  <a:lnTo>
                    <a:pt x="620" y="1787"/>
                  </a:lnTo>
                  <a:lnTo>
                    <a:pt x="620" y="1832"/>
                  </a:lnTo>
                  <a:lnTo>
                    <a:pt x="618" y="1879"/>
                  </a:lnTo>
                  <a:lnTo>
                    <a:pt x="616" y="1924"/>
                  </a:lnTo>
                  <a:lnTo>
                    <a:pt x="616" y="1972"/>
                  </a:lnTo>
                  <a:lnTo>
                    <a:pt x="613" y="2007"/>
                  </a:lnTo>
                  <a:lnTo>
                    <a:pt x="613" y="2045"/>
                  </a:lnTo>
                  <a:lnTo>
                    <a:pt x="611" y="2081"/>
                  </a:lnTo>
                  <a:lnTo>
                    <a:pt x="611" y="2116"/>
                  </a:lnTo>
                  <a:lnTo>
                    <a:pt x="611" y="2116"/>
                  </a:lnTo>
                  <a:lnTo>
                    <a:pt x="632" y="2119"/>
                  </a:lnTo>
                  <a:lnTo>
                    <a:pt x="651" y="2119"/>
                  </a:lnTo>
                  <a:lnTo>
                    <a:pt x="673" y="2119"/>
                  </a:lnTo>
                  <a:lnTo>
                    <a:pt x="694" y="2119"/>
                  </a:lnTo>
                  <a:lnTo>
                    <a:pt x="713" y="2119"/>
                  </a:lnTo>
                  <a:lnTo>
                    <a:pt x="734" y="2119"/>
                  </a:lnTo>
                  <a:lnTo>
                    <a:pt x="755" y="2119"/>
                  </a:lnTo>
                  <a:lnTo>
                    <a:pt x="774" y="2119"/>
                  </a:lnTo>
                  <a:lnTo>
                    <a:pt x="796" y="2116"/>
                  </a:lnTo>
                  <a:lnTo>
                    <a:pt x="817" y="2116"/>
                  </a:lnTo>
                  <a:lnTo>
                    <a:pt x="836" y="2116"/>
                  </a:lnTo>
                  <a:lnTo>
                    <a:pt x="857" y="2116"/>
                  </a:lnTo>
                  <a:lnTo>
                    <a:pt x="878" y="2114"/>
                  </a:lnTo>
                  <a:lnTo>
                    <a:pt x="897" y="2114"/>
                  </a:lnTo>
                  <a:lnTo>
                    <a:pt x="919" y="2111"/>
                  </a:lnTo>
                  <a:lnTo>
                    <a:pt x="940" y="2111"/>
                  </a:lnTo>
                  <a:lnTo>
                    <a:pt x="940" y="2111"/>
                  </a:lnTo>
                  <a:lnTo>
                    <a:pt x="940" y="2109"/>
                  </a:lnTo>
                  <a:lnTo>
                    <a:pt x="940" y="2109"/>
                  </a:lnTo>
                  <a:lnTo>
                    <a:pt x="940" y="2109"/>
                  </a:lnTo>
                  <a:lnTo>
                    <a:pt x="940" y="2109"/>
                  </a:lnTo>
                  <a:lnTo>
                    <a:pt x="940" y="2107"/>
                  </a:lnTo>
                  <a:lnTo>
                    <a:pt x="940" y="2107"/>
                  </a:lnTo>
                  <a:lnTo>
                    <a:pt x="940" y="2107"/>
                  </a:lnTo>
                  <a:lnTo>
                    <a:pt x="940" y="2107"/>
                  </a:lnTo>
                  <a:lnTo>
                    <a:pt x="940" y="2107"/>
                  </a:lnTo>
                  <a:lnTo>
                    <a:pt x="940" y="2107"/>
                  </a:lnTo>
                  <a:lnTo>
                    <a:pt x="940" y="2104"/>
                  </a:lnTo>
                  <a:lnTo>
                    <a:pt x="942" y="2102"/>
                  </a:lnTo>
                  <a:lnTo>
                    <a:pt x="942" y="2102"/>
                  </a:lnTo>
                  <a:lnTo>
                    <a:pt x="942" y="2100"/>
                  </a:lnTo>
                  <a:lnTo>
                    <a:pt x="942" y="2100"/>
                  </a:lnTo>
                  <a:lnTo>
                    <a:pt x="942" y="2100"/>
                  </a:lnTo>
                  <a:lnTo>
                    <a:pt x="942" y="2097"/>
                  </a:lnTo>
                  <a:lnTo>
                    <a:pt x="942" y="2097"/>
                  </a:lnTo>
                  <a:lnTo>
                    <a:pt x="942" y="2097"/>
                  </a:lnTo>
                  <a:lnTo>
                    <a:pt x="942" y="2097"/>
                  </a:lnTo>
                  <a:lnTo>
                    <a:pt x="942" y="2097"/>
                  </a:lnTo>
                  <a:lnTo>
                    <a:pt x="942" y="2095"/>
                  </a:lnTo>
                  <a:lnTo>
                    <a:pt x="942" y="2095"/>
                  </a:lnTo>
                  <a:lnTo>
                    <a:pt x="942" y="2095"/>
                  </a:lnTo>
                  <a:lnTo>
                    <a:pt x="942" y="2093"/>
                  </a:lnTo>
                  <a:lnTo>
                    <a:pt x="942" y="2090"/>
                  </a:lnTo>
                  <a:lnTo>
                    <a:pt x="942" y="2088"/>
                  </a:lnTo>
                  <a:lnTo>
                    <a:pt x="942" y="2088"/>
                  </a:lnTo>
                  <a:lnTo>
                    <a:pt x="942" y="2088"/>
                  </a:lnTo>
                  <a:lnTo>
                    <a:pt x="942" y="2088"/>
                  </a:lnTo>
                  <a:lnTo>
                    <a:pt x="942" y="2085"/>
                  </a:lnTo>
                  <a:lnTo>
                    <a:pt x="942" y="2085"/>
                  </a:lnTo>
                  <a:lnTo>
                    <a:pt x="942" y="2083"/>
                  </a:lnTo>
                  <a:lnTo>
                    <a:pt x="945" y="2081"/>
                  </a:lnTo>
                  <a:lnTo>
                    <a:pt x="945" y="2078"/>
                  </a:lnTo>
                  <a:lnTo>
                    <a:pt x="945" y="2078"/>
                  </a:lnTo>
                  <a:lnTo>
                    <a:pt x="945" y="2076"/>
                  </a:lnTo>
                  <a:lnTo>
                    <a:pt x="945" y="2076"/>
                  </a:lnTo>
                  <a:lnTo>
                    <a:pt x="945" y="2074"/>
                  </a:lnTo>
                  <a:lnTo>
                    <a:pt x="945" y="2074"/>
                  </a:lnTo>
                  <a:lnTo>
                    <a:pt x="945" y="2071"/>
                  </a:lnTo>
                  <a:lnTo>
                    <a:pt x="942" y="2066"/>
                  </a:lnTo>
                  <a:lnTo>
                    <a:pt x="940" y="2066"/>
                  </a:lnTo>
                  <a:lnTo>
                    <a:pt x="935" y="2066"/>
                  </a:lnTo>
                  <a:lnTo>
                    <a:pt x="938" y="2064"/>
                  </a:lnTo>
                  <a:lnTo>
                    <a:pt x="942" y="2066"/>
                  </a:lnTo>
                  <a:lnTo>
                    <a:pt x="942" y="2064"/>
                  </a:lnTo>
                  <a:lnTo>
                    <a:pt x="942" y="2064"/>
                  </a:lnTo>
                  <a:lnTo>
                    <a:pt x="940" y="2062"/>
                  </a:lnTo>
                  <a:lnTo>
                    <a:pt x="938" y="2062"/>
                  </a:lnTo>
                  <a:lnTo>
                    <a:pt x="940" y="2062"/>
                  </a:lnTo>
                  <a:lnTo>
                    <a:pt x="945" y="2062"/>
                  </a:lnTo>
                  <a:lnTo>
                    <a:pt x="947" y="2062"/>
                  </a:lnTo>
                  <a:lnTo>
                    <a:pt x="947" y="2059"/>
                  </a:lnTo>
                  <a:lnTo>
                    <a:pt x="949" y="2059"/>
                  </a:lnTo>
                  <a:lnTo>
                    <a:pt x="949" y="2057"/>
                  </a:lnTo>
                  <a:lnTo>
                    <a:pt x="947" y="2057"/>
                  </a:lnTo>
                  <a:lnTo>
                    <a:pt x="947" y="2057"/>
                  </a:lnTo>
                  <a:lnTo>
                    <a:pt x="947" y="2057"/>
                  </a:lnTo>
                  <a:lnTo>
                    <a:pt x="949" y="2055"/>
                  </a:lnTo>
                  <a:lnTo>
                    <a:pt x="949" y="2055"/>
                  </a:lnTo>
                  <a:lnTo>
                    <a:pt x="949" y="2052"/>
                  </a:lnTo>
                  <a:lnTo>
                    <a:pt x="949" y="2052"/>
                  </a:lnTo>
                  <a:lnTo>
                    <a:pt x="949" y="2052"/>
                  </a:lnTo>
                  <a:lnTo>
                    <a:pt x="949" y="2050"/>
                  </a:lnTo>
                  <a:lnTo>
                    <a:pt x="949" y="2050"/>
                  </a:lnTo>
                  <a:lnTo>
                    <a:pt x="952" y="2045"/>
                  </a:lnTo>
                  <a:lnTo>
                    <a:pt x="952" y="2045"/>
                  </a:lnTo>
                  <a:lnTo>
                    <a:pt x="952" y="2043"/>
                  </a:lnTo>
                  <a:lnTo>
                    <a:pt x="952" y="2040"/>
                  </a:lnTo>
                  <a:lnTo>
                    <a:pt x="952" y="2038"/>
                  </a:lnTo>
                  <a:lnTo>
                    <a:pt x="952" y="2036"/>
                  </a:lnTo>
                  <a:lnTo>
                    <a:pt x="952" y="2036"/>
                  </a:lnTo>
                  <a:lnTo>
                    <a:pt x="954" y="2033"/>
                  </a:lnTo>
                  <a:lnTo>
                    <a:pt x="954" y="2033"/>
                  </a:lnTo>
                  <a:lnTo>
                    <a:pt x="954" y="2033"/>
                  </a:lnTo>
                  <a:lnTo>
                    <a:pt x="954" y="2033"/>
                  </a:lnTo>
                  <a:lnTo>
                    <a:pt x="954" y="2033"/>
                  </a:lnTo>
                  <a:lnTo>
                    <a:pt x="954" y="2031"/>
                  </a:lnTo>
                  <a:lnTo>
                    <a:pt x="954" y="2031"/>
                  </a:lnTo>
                  <a:lnTo>
                    <a:pt x="956" y="2029"/>
                  </a:lnTo>
                  <a:lnTo>
                    <a:pt x="956" y="2029"/>
                  </a:lnTo>
                  <a:lnTo>
                    <a:pt x="956" y="2029"/>
                  </a:lnTo>
                  <a:lnTo>
                    <a:pt x="956" y="2029"/>
                  </a:lnTo>
                  <a:lnTo>
                    <a:pt x="956" y="2026"/>
                  </a:lnTo>
                  <a:lnTo>
                    <a:pt x="959" y="2026"/>
                  </a:lnTo>
                  <a:lnTo>
                    <a:pt x="959" y="2026"/>
                  </a:lnTo>
                  <a:lnTo>
                    <a:pt x="959" y="2024"/>
                  </a:lnTo>
                  <a:lnTo>
                    <a:pt x="959" y="2022"/>
                  </a:lnTo>
                  <a:lnTo>
                    <a:pt x="959" y="2019"/>
                  </a:lnTo>
                  <a:lnTo>
                    <a:pt x="959" y="2017"/>
                  </a:lnTo>
                  <a:lnTo>
                    <a:pt x="961" y="2017"/>
                  </a:lnTo>
                  <a:lnTo>
                    <a:pt x="961" y="2014"/>
                  </a:lnTo>
                  <a:lnTo>
                    <a:pt x="961" y="2014"/>
                  </a:lnTo>
                  <a:lnTo>
                    <a:pt x="961" y="2012"/>
                  </a:lnTo>
                  <a:lnTo>
                    <a:pt x="961" y="2012"/>
                  </a:lnTo>
                  <a:lnTo>
                    <a:pt x="961" y="2012"/>
                  </a:lnTo>
                  <a:lnTo>
                    <a:pt x="964" y="2012"/>
                  </a:lnTo>
                  <a:lnTo>
                    <a:pt x="964" y="2012"/>
                  </a:lnTo>
                  <a:lnTo>
                    <a:pt x="966" y="2012"/>
                  </a:lnTo>
                  <a:lnTo>
                    <a:pt x="966" y="2012"/>
                  </a:lnTo>
                  <a:lnTo>
                    <a:pt x="966" y="2010"/>
                  </a:lnTo>
                  <a:lnTo>
                    <a:pt x="968" y="2010"/>
                  </a:lnTo>
                  <a:lnTo>
                    <a:pt x="966" y="2007"/>
                  </a:lnTo>
                  <a:lnTo>
                    <a:pt x="966" y="2007"/>
                  </a:lnTo>
                  <a:lnTo>
                    <a:pt x="966" y="2010"/>
                  </a:lnTo>
                  <a:lnTo>
                    <a:pt x="964" y="2010"/>
                  </a:lnTo>
                  <a:lnTo>
                    <a:pt x="964" y="2007"/>
                  </a:lnTo>
                  <a:lnTo>
                    <a:pt x="964" y="2007"/>
                  </a:lnTo>
                  <a:lnTo>
                    <a:pt x="964" y="2005"/>
                  </a:lnTo>
                  <a:lnTo>
                    <a:pt x="964" y="2005"/>
                  </a:lnTo>
                  <a:lnTo>
                    <a:pt x="961" y="2005"/>
                  </a:lnTo>
                  <a:lnTo>
                    <a:pt x="964" y="2003"/>
                  </a:lnTo>
                  <a:lnTo>
                    <a:pt x="964" y="2003"/>
                  </a:lnTo>
                  <a:lnTo>
                    <a:pt x="966" y="2000"/>
                  </a:lnTo>
                  <a:lnTo>
                    <a:pt x="964" y="2000"/>
                  </a:lnTo>
                  <a:lnTo>
                    <a:pt x="966" y="1998"/>
                  </a:lnTo>
                  <a:lnTo>
                    <a:pt x="966" y="1998"/>
                  </a:lnTo>
                  <a:lnTo>
                    <a:pt x="966" y="1998"/>
                  </a:lnTo>
                  <a:lnTo>
                    <a:pt x="966" y="1998"/>
                  </a:lnTo>
                  <a:lnTo>
                    <a:pt x="966" y="1998"/>
                  </a:lnTo>
                  <a:lnTo>
                    <a:pt x="964" y="1995"/>
                  </a:lnTo>
                  <a:lnTo>
                    <a:pt x="964" y="1995"/>
                  </a:lnTo>
                  <a:lnTo>
                    <a:pt x="964" y="1995"/>
                  </a:lnTo>
                  <a:lnTo>
                    <a:pt x="964" y="1993"/>
                  </a:lnTo>
                  <a:lnTo>
                    <a:pt x="964" y="1993"/>
                  </a:lnTo>
                  <a:lnTo>
                    <a:pt x="961" y="1991"/>
                  </a:lnTo>
                  <a:lnTo>
                    <a:pt x="959" y="1991"/>
                  </a:lnTo>
                  <a:lnTo>
                    <a:pt x="961" y="1991"/>
                  </a:lnTo>
                  <a:lnTo>
                    <a:pt x="966" y="1991"/>
                  </a:lnTo>
                  <a:lnTo>
                    <a:pt x="968" y="1991"/>
                  </a:lnTo>
                  <a:lnTo>
                    <a:pt x="968" y="1991"/>
                  </a:lnTo>
                  <a:lnTo>
                    <a:pt x="971" y="1991"/>
                  </a:lnTo>
                  <a:lnTo>
                    <a:pt x="973" y="1988"/>
                  </a:lnTo>
                  <a:lnTo>
                    <a:pt x="973" y="1988"/>
                  </a:lnTo>
                  <a:lnTo>
                    <a:pt x="971" y="1988"/>
                  </a:lnTo>
                  <a:lnTo>
                    <a:pt x="973" y="1986"/>
                  </a:lnTo>
                  <a:lnTo>
                    <a:pt x="973" y="1986"/>
                  </a:lnTo>
                  <a:lnTo>
                    <a:pt x="971" y="1984"/>
                  </a:lnTo>
                  <a:lnTo>
                    <a:pt x="971" y="1984"/>
                  </a:lnTo>
                  <a:lnTo>
                    <a:pt x="968" y="1984"/>
                  </a:lnTo>
                  <a:lnTo>
                    <a:pt x="968" y="1984"/>
                  </a:lnTo>
                  <a:lnTo>
                    <a:pt x="968" y="1984"/>
                  </a:lnTo>
                  <a:lnTo>
                    <a:pt x="968" y="1984"/>
                  </a:lnTo>
                  <a:lnTo>
                    <a:pt x="966" y="1981"/>
                  </a:lnTo>
                  <a:lnTo>
                    <a:pt x="966" y="1981"/>
                  </a:lnTo>
                  <a:lnTo>
                    <a:pt x="966" y="1981"/>
                  </a:lnTo>
                  <a:lnTo>
                    <a:pt x="966" y="1981"/>
                  </a:lnTo>
                  <a:lnTo>
                    <a:pt x="966" y="1981"/>
                  </a:lnTo>
                  <a:lnTo>
                    <a:pt x="966" y="1981"/>
                  </a:lnTo>
                  <a:lnTo>
                    <a:pt x="966" y="1979"/>
                  </a:lnTo>
                  <a:lnTo>
                    <a:pt x="966" y="1979"/>
                  </a:lnTo>
                  <a:lnTo>
                    <a:pt x="966" y="1979"/>
                  </a:lnTo>
                  <a:lnTo>
                    <a:pt x="966" y="1979"/>
                  </a:lnTo>
                  <a:lnTo>
                    <a:pt x="964" y="1977"/>
                  </a:lnTo>
                  <a:lnTo>
                    <a:pt x="966" y="1974"/>
                  </a:lnTo>
                  <a:lnTo>
                    <a:pt x="966" y="1974"/>
                  </a:lnTo>
                  <a:lnTo>
                    <a:pt x="968" y="1974"/>
                  </a:lnTo>
                  <a:lnTo>
                    <a:pt x="968" y="1972"/>
                  </a:lnTo>
                  <a:lnTo>
                    <a:pt x="968" y="1972"/>
                  </a:lnTo>
                  <a:lnTo>
                    <a:pt x="971" y="1967"/>
                  </a:lnTo>
                  <a:lnTo>
                    <a:pt x="971" y="1967"/>
                  </a:lnTo>
                  <a:lnTo>
                    <a:pt x="971" y="1967"/>
                  </a:lnTo>
                  <a:lnTo>
                    <a:pt x="971" y="1967"/>
                  </a:lnTo>
                  <a:lnTo>
                    <a:pt x="973" y="1967"/>
                  </a:lnTo>
                  <a:lnTo>
                    <a:pt x="973" y="1969"/>
                  </a:lnTo>
                  <a:lnTo>
                    <a:pt x="973" y="1967"/>
                  </a:lnTo>
                  <a:lnTo>
                    <a:pt x="975" y="1965"/>
                  </a:lnTo>
                  <a:lnTo>
                    <a:pt x="975" y="1962"/>
                  </a:lnTo>
                  <a:lnTo>
                    <a:pt x="983" y="1955"/>
                  </a:lnTo>
                  <a:lnTo>
                    <a:pt x="983" y="1955"/>
                  </a:lnTo>
                  <a:lnTo>
                    <a:pt x="985" y="1955"/>
                  </a:lnTo>
                  <a:lnTo>
                    <a:pt x="985" y="1955"/>
                  </a:lnTo>
                  <a:lnTo>
                    <a:pt x="992" y="1950"/>
                  </a:lnTo>
                  <a:lnTo>
                    <a:pt x="990" y="1950"/>
                  </a:lnTo>
                  <a:lnTo>
                    <a:pt x="987" y="1950"/>
                  </a:lnTo>
                  <a:lnTo>
                    <a:pt x="987" y="1950"/>
                  </a:lnTo>
                  <a:lnTo>
                    <a:pt x="985" y="1950"/>
                  </a:lnTo>
                  <a:lnTo>
                    <a:pt x="985" y="1948"/>
                  </a:lnTo>
                  <a:lnTo>
                    <a:pt x="985" y="1948"/>
                  </a:lnTo>
                  <a:lnTo>
                    <a:pt x="985" y="1948"/>
                  </a:lnTo>
                  <a:lnTo>
                    <a:pt x="985" y="1948"/>
                  </a:lnTo>
                  <a:lnTo>
                    <a:pt x="987" y="1948"/>
                  </a:lnTo>
                  <a:lnTo>
                    <a:pt x="990" y="1948"/>
                  </a:lnTo>
                  <a:lnTo>
                    <a:pt x="992" y="1948"/>
                  </a:lnTo>
                  <a:lnTo>
                    <a:pt x="992" y="1948"/>
                  </a:lnTo>
                  <a:lnTo>
                    <a:pt x="992" y="1950"/>
                  </a:lnTo>
                  <a:lnTo>
                    <a:pt x="992" y="1950"/>
                  </a:lnTo>
                  <a:lnTo>
                    <a:pt x="992" y="1950"/>
                  </a:lnTo>
                  <a:lnTo>
                    <a:pt x="994" y="1948"/>
                  </a:lnTo>
                  <a:lnTo>
                    <a:pt x="994" y="1946"/>
                  </a:lnTo>
                  <a:lnTo>
                    <a:pt x="994" y="1946"/>
                  </a:lnTo>
                  <a:lnTo>
                    <a:pt x="992" y="1946"/>
                  </a:lnTo>
                  <a:lnTo>
                    <a:pt x="992" y="1946"/>
                  </a:lnTo>
                  <a:lnTo>
                    <a:pt x="990" y="1946"/>
                  </a:lnTo>
                  <a:lnTo>
                    <a:pt x="987" y="1946"/>
                  </a:lnTo>
                  <a:lnTo>
                    <a:pt x="987" y="1946"/>
                  </a:lnTo>
                  <a:lnTo>
                    <a:pt x="985" y="1946"/>
                  </a:lnTo>
                  <a:lnTo>
                    <a:pt x="985" y="1943"/>
                  </a:lnTo>
                  <a:lnTo>
                    <a:pt x="985" y="1943"/>
                  </a:lnTo>
                  <a:lnTo>
                    <a:pt x="987" y="1943"/>
                  </a:lnTo>
                  <a:lnTo>
                    <a:pt x="987" y="1943"/>
                  </a:lnTo>
                  <a:lnTo>
                    <a:pt x="990" y="1943"/>
                  </a:lnTo>
                  <a:lnTo>
                    <a:pt x="983" y="1941"/>
                  </a:lnTo>
                  <a:lnTo>
                    <a:pt x="983" y="1941"/>
                  </a:lnTo>
                  <a:lnTo>
                    <a:pt x="983" y="1941"/>
                  </a:lnTo>
                  <a:lnTo>
                    <a:pt x="983" y="1941"/>
                  </a:lnTo>
                  <a:lnTo>
                    <a:pt x="978" y="1941"/>
                  </a:lnTo>
                  <a:lnTo>
                    <a:pt x="978" y="1941"/>
                  </a:lnTo>
                  <a:lnTo>
                    <a:pt x="978" y="1939"/>
                  </a:lnTo>
                  <a:lnTo>
                    <a:pt x="978" y="1939"/>
                  </a:lnTo>
                  <a:lnTo>
                    <a:pt x="983" y="1936"/>
                  </a:lnTo>
                  <a:lnTo>
                    <a:pt x="980" y="1936"/>
                  </a:lnTo>
                  <a:lnTo>
                    <a:pt x="978" y="1934"/>
                  </a:lnTo>
                  <a:lnTo>
                    <a:pt x="975" y="1932"/>
                  </a:lnTo>
                  <a:lnTo>
                    <a:pt x="978" y="1932"/>
                  </a:lnTo>
                  <a:lnTo>
                    <a:pt x="983" y="1934"/>
                  </a:lnTo>
                  <a:lnTo>
                    <a:pt x="990" y="1936"/>
                  </a:lnTo>
                  <a:lnTo>
                    <a:pt x="990" y="1936"/>
                  </a:lnTo>
                  <a:lnTo>
                    <a:pt x="992" y="1936"/>
                  </a:lnTo>
                  <a:lnTo>
                    <a:pt x="990" y="1936"/>
                  </a:lnTo>
                  <a:lnTo>
                    <a:pt x="990" y="1934"/>
                  </a:lnTo>
                  <a:lnTo>
                    <a:pt x="990" y="1934"/>
                  </a:lnTo>
                  <a:lnTo>
                    <a:pt x="990" y="1934"/>
                  </a:lnTo>
                  <a:lnTo>
                    <a:pt x="987" y="1934"/>
                  </a:lnTo>
                  <a:lnTo>
                    <a:pt x="985" y="1932"/>
                  </a:lnTo>
                  <a:lnTo>
                    <a:pt x="987" y="1932"/>
                  </a:lnTo>
                  <a:lnTo>
                    <a:pt x="994" y="1932"/>
                  </a:lnTo>
                  <a:lnTo>
                    <a:pt x="994" y="1929"/>
                  </a:lnTo>
                  <a:lnTo>
                    <a:pt x="985" y="1924"/>
                  </a:lnTo>
                  <a:lnTo>
                    <a:pt x="985" y="1924"/>
                  </a:lnTo>
                  <a:lnTo>
                    <a:pt x="990" y="1924"/>
                  </a:lnTo>
                  <a:lnTo>
                    <a:pt x="990" y="1924"/>
                  </a:lnTo>
                  <a:lnTo>
                    <a:pt x="990" y="1924"/>
                  </a:lnTo>
                  <a:lnTo>
                    <a:pt x="987" y="1922"/>
                  </a:lnTo>
                  <a:lnTo>
                    <a:pt x="987" y="1922"/>
                  </a:lnTo>
                  <a:lnTo>
                    <a:pt x="987" y="1922"/>
                  </a:lnTo>
                  <a:lnTo>
                    <a:pt x="990" y="1922"/>
                  </a:lnTo>
                  <a:lnTo>
                    <a:pt x="990" y="1922"/>
                  </a:lnTo>
                  <a:lnTo>
                    <a:pt x="992" y="1924"/>
                  </a:lnTo>
                  <a:lnTo>
                    <a:pt x="994" y="1927"/>
                  </a:lnTo>
                  <a:lnTo>
                    <a:pt x="994" y="1927"/>
                  </a:lnTo>
                  <a:lnTo>
                    <a:pt x="994" y="1927"/>
                  </a:lnTo>
                  <a:lnTo>
                    <a:pt x="994" y="1927"/>
                  </a:lnTo>
                  <a:lnTo>
                    <a:pt x="997" y="1924"/>
                  </a:lnTo>
                  <a:lnTo>
                    <a:pt x="997" y="1924"/>
                  </a:lnTo>
                  <a:lnTo>
                    <a:pt x="994" y="1922"/>
                  </a:lnTo>
                  <a:lnTo>
                    <a:pt x="994" y="1922"/>
                  </a:lnTo>
                  <a:lnTo>
                    <a:pt x="994" y="1922"/>
                  </a:lnTo>
                  <a:lnTo>
                    <a:pt x="994" y="1922"/>
                  </a:lnTo>
                  <a:lnTo>
                    <a:pt x="997" y="1922"/>
                  </a:lnTo>
                  <a:lnTo>
                    <a:pt x="997" y="1922"/>
                  </a:lnTo>
                  <a:lnTo>
                    <a:pt x="997" y="1922"/>
                  </a:lnTo>
                  <a:lnTo>
                    <a:pt x="997" y="1922"/>
                  </a:lnTo>
                  <a:lnTo>
                    <a:pt x="999" y="1922"/>
                  </a:lnTo>
                  <a:lnTo>
                    <a:pt x="999" y="1922"/>
                  </a:lnTo>
                  <a:lnTo>
                    <a:pt x="999" y="1922"/>
                  </a:lnTo>
                  <a:lnTo>
                    <a:pt x="999" y="1920"/>
                  </a:lnTo>
                  <a:lnTo>
                    <a:pt x="999" y="1920"/>
                  </a:lnTo>
                  <a:lnTo>
                    <a:pt x="999" y="1920"/>
                  </a:lnTo>
                  <a:lnTo>
                    <a:pt x="999" y="1920"/>
                  </a:lnTo>
                  <a:lnTo>
                    <a:pt x="999" y="1920"/>
                  </a:lnTo>
                  <a:lnTo>
                    <a:pt x="999" y="1920"/>
                  </a:lnTo>
                  <a:lnTo>
                    <a:pt x="1001" y="1920"/>
                  </a:lnTo>
                  <a:lnTo>
                    <a:pt x="1001" y="1920"/>
                  </a:lnTo>
                  <a:lnTo>
                    <a:pt x="1004" y="1917"/>
                  </a:lnTo>
                  <a:lnTo>
                    <a:pt x="1004" y="1917"/>
                  </a:lnTo>
                  <a:lnTo>
                    <a:pt x="1004" y="1915"/>
                  </a:lnTo>
                  <a:lnTo>
                    <a:pt x="1004" y="1915"/>
                  </a:lnTo>
                  <a:lnTo>
                    <a:pt x="1001" y="1915"/>
                  </a:lnTo>
                  <a:lnTo>
                    <a:pt x="1001" y="1915"/>
                  </a:lnTo>
                  <a:lnTo>
                    <a:pt x="999" y="1915"/>
                  </a:lnTo>
                  <a:lnTo>
                    <a:pt x="997" y="1915"/>
                  </a:lnTo>
                  <a:lnTo>
                    <a:pt x="994" y="1915"/>
                  </a:lnTo>
                  <a:lnTo>
                    <a:pt x="997" y="1913"/>
                  </a:lnTo>
                  <a:lnTo>
                    <a:pt x="997" y="1913"/>
                  </a:lnTo>
                  <a:lnTo>
                    <a:pt x="997" y="1910"/>
                  </a:lnTo>
                  <a:lnTo>
                    <a:pt x="997" y="1910"/>
                  </a:lnTo>
                  <a:lnTo>
                    <a:pt x="997" y="1910"/>
                  </a:lnTo>
                  <a:lnTo>
                    <a:pt x="997" y="1910"/>
                  </a:lnTo>
                  <a:lnTo>
                    <a:pt x="999" y="1910"/>
                  </a:lnTo>
                  <a:lnTo>
                    <a:pt x="1001" y="1910"/>
                  </a:lnTo>
                  <a:lnTo>
                    <a:pt x="1001" y="1908"/>
                  </a:lnTo>
                  <a:lnTo>
                    <a:pt x="999" y="1908"/>
                  </a:lnTo>
                  <a:lnTo>
                    <a:pt x="1001" y="1908"/>
                  </a:lnTo>
                  <a:lnTo>
                    <a:pt x="1001" y="1908"/>
                  </a:lnTo>
                  <a:lnTo>
                    <a:pt x="1004" y="1908"/>
                  </a:lnTo>
                  <a:lnTo>
                    <a:pt x="1004" y="1908"/>
                  </a:lnTo>
                  <a:lnTo>
                    <a:pt x="1004" y="1908"/>
                  </a:lnTo>
                  <a:lnTo>
                    <a:pt x="1006" y="1908"/>
                  </a:lnTo>
                  <a:lnTo>
                    <a:pt x="1006" y="1908"/>
                  </a:lnTo>
                  <a:lnTo>
                    <a:pt x="1006" y="1908"/>
                  </a:lnTo>
                  <a:lnTo>
                    <a:pt x="1006" y="1908"/>
                  </a:lnTo>
                  <a:lnTo>
                    <a:pt x="1006" y="1908"/>
                  </a:lnTo>
                  <a:lnTo>
                    <a:pt x="1009" y="1908"/>
                  </a:lnTo>
                  <a:lnTo>
                    <a:pt x="1009" y="1908"/>
                  </a:lnTo>
                  <a:lnTo>
                    <a:pt x="1009" y="1908"/>
                  </a:lnTo>
                  <a:lnTo>
                    <a:pt x="1009" y="1906"/>
                  </a:lnTo>
                  <a:lnTo>
                    <a:pt x="1009" y="1906"/>
                  </a:lnTo>
                  <a:lnTo>
                    <a:pt x="1011" y="1906"/>
                  </a:lnTo>
                  <a:lnTo>
                    <a:pt x="1009" y="1903"/>
                  </a:lnTo>
                  <a:lnTo>
                    <a:pt x="1009" y="1903"/>
                  </a:lnTo>
                  <a:lnTo>
                    <a:pt x="1006" y="1901"/>
                  </a:lnTo>
                  <a:lnTo>
                    <a:pt x="1004" y="1901"/>
                  </a:lnTo>
                  <a:lnTo>
                    <a:pt x="1004" y="1901"/>
                  </a:lnTo>
                  <a:lnTo>
                    <a:pt x="1004" y="1901"/>
                  </a:lnTo>
                  <a:lnTo>
                    <a:pt x="1004" y="1901"/>
                  </a:lnTo>
                  <a:lnTo>
                    <a:pt x="1004" y="1901"/>
                  </a:lnTo>
                  <a:lnTo>
                    <a:pt x="1004" y="1901"/>
                  </a:lnTo>
                  <a:lnTo>
                    <a:pt x="1004" y="1901"/>
                  </a:lnTo>
                  <a:lnTo>
                    <a:pt x="1001" y="1901"/>
                  </a:lnTo>
                  <a:lnTo>
                    <a:pt x="999" y="1898"/>
                  </a:lnTo>
                  <a:lnTo>
                    <a:pt x="997" y="1896"/>
                  </a:lnTo>
                  <a:lnTo>
                    <a:pt x="992" y="1896"/>
                  </a:lnTo>
                  <a:lnTo>
                    <a:pt x="992" y="1896"/>
                  </a:lnTo>
                  <a:lnTo>
                    <a:pt x="987" y="1894"/>
                  </a:lnTo>
                  <a:lnTo>
                    <a:pt x="994" y="1896"/>
                  </a:lnTo>
                  <a:lnTo>
                    <a:pt x="1001" y="1896"/>
                  </a:lnTo>
                  <a:lnTo>
                    <a:pt x="1004" y="1898"/>
                  </a:lnTo>
                  <a:lnTo>
                    <a:pt x="1004" y="1896"/>
                  </a:lnTo>
                  <a:lnTo>
                    <a:pt x="1006" y="1896"/>
                  </a:lnTo>
                  <a:lnTo>
                    <a:pt x="1006" y="1898"/>
                  </a:lnTo>
                  <a:lnTo>
                    <a:pt x="1006" y="1898"/>
                  </a:lnTo>
                  <a:lnTo>
                    <a:pt x="1009" y="1898"/>
                  </a:lnTo>
                  <a:lnTo>
                    <a:pt x="1009" y="1898"/>
                  </a:lnTo>
                  <a:lnTo>
                    <a:pt x="1009" y="1898"/>
                  </a:lnTo>
                  <a:lnTo>
                    <a:pt x="1011" y="1898"/>
                  </a:lnTo>
                  <a:lnTo>
                    <a:pt x="1011" y="1898"/>
                  </a:lnTo>
                  <a:lnTo>
                    <a:pt x="1011" y="1898"/>
                  </a:lnTo>
                  <a:lnTo>
                    <a:pt x="1011" y="1898"/>
                  </a:lnTo>
                  <a:lnTo>
                    <a:pt x="1011" y="1901"/>
                  </a:lnTo>
                  <a:lnTo>
                    <a:pt x="1013" y="1901"/>
                  </a:lnTo>
                  <a:lnTo>
                    <a:pt x="1013" y="1901"/>
                  </a:lnTo>
                  <a:lnTo>
                    <a:pt x="1013" y="1903"/>
                  </a:lnTo>
                  <a:lnTo>
                    <a:pt x="1013" y="1903"/>
                  </a:lnTo>
                  <a:lnTo>
                    <a:pt x="1013" y="1903"/>
                  </a:lnTo>
                  <a:lnTo>
                    <a:pt x="1013" y="1903"/>
                  </a:lnTo>
                  <a:lnTo>
                    <a:pt x="1013" y="1903"/>
                  </a:lnTo>
                  <a:lnTo>
                    <a:pt x="1016" y="1906"/>
                  </a:lnTo>
                  <a:lnTo>
                    <a:pt x="1016" y="1908"/>
                  </a:lnTo>
                  <a:lnTo>
                    <a:pt x="1018" y="1908"/>
                  </a:lnTo>
                  <a:lnTo>
                    <a:pt x="1018" y="1910"/>
                  </a:lnTo>
                  <a:lnTo>
                    <a:pt x="1020" y="1908"/>
                  </a:lnTo>
                  <a:lnTo>
                    <a:pt x="1023" y="1910"/>
                  </a:lnTo>
                  <a:lnTo>
                    <a:pt x="1023" y="1910"/>
                  </a:lnTo>
                  <a:lnTo>
                    <a:pt x="1023" y="1910"/>
                  </a:lnTo>
                  <a:lnTo>
                    <a:pt x="1023" y="1908"/>
                  </a:lnTo>
                  <a:lnTo>
                    <a:pt x="1020" y="1908"/>
                  </a:lnTo>
                  <a:lnTo>
                    <a:pt x="1018" y="1906"/>
                  </a:lnTo>
                  <a:lnTo>
                    <a:pt x="1018" y="1906"/>
                  </a:lnTo>
                  <a:lnTo>
                    <a:pt x="1018" y="1903"/>
                  </a:lnTo>
                  <a:lnTo>
                    <a:pt x="1018" y="1903"/>
                  </a:lnTo>
                  <a:lnTo>
                    <a:pt x="1016" y="1903"/>
                  </a:lnTo>
                  <a:lnTo>
                    <a:pt x="1016" y="1901"/>
                  </a:lnTo>
                  <a:lnTo>
                    <a:pt x="1016" y="1901"/>
                  </a:lnTo>
                  <a:lnTo>
                    <a:pt x="1016" y="1901"/>
                  </a:lnTo>
                  <a:lnTo>
                    <a:pt x="1016" y="1898"/>
                  </a:lnTo>
                  <a:lnTo>
                    <a:pt x="1016" y="1898"/>
                  </a:lnTo>
                  <a:lnTo>
                    <a:pt x="1016" y="1898"/>
                  </a:lnTo>
                  <a:lnTo>
                    <a:pt x="1016" y="1898"/>
                  </a:lnTo>
                  <a:lnTo>
                    <a:pt x="1016" y="1896"/>
                  </a:lnTo>
                  <a:lnTo>
                    <a:pt x="1016" y="1896"/>
                  </a:lnTo>
                  <a:lnTo>
                    <a:pt x="1016" y="1896"/>
                  </a:lnTo>
                  <a:lnTo>
                    <a:pt x="1013" y="1894"/>
                  </a:lnTo>
                  <a:lnTo>
                    <a:pt x="1013" y="1894"/>
                  </a:lnTo>
                  <a:lnTo>
                    <a:pt x="1011" y="1894"/>
                  </a:lnTo>
                  <a:lnTo>
                    <a:pt x="1006" y="1894"/>
                  </a:lnTo>
                  <a:lnTo>
                    <a:pt x="1006" y="1894"/>
                  </a:lnTo>
                  <a:lnTo>
                    <a:pt x="1006" y="1894"/>
                  </a:lnTo>
                  <a:lnTo>
                    <a:pt x="1009" y="1891"/>
                  </a:lnTo>
                  <a:lnTo>
                    <a:pt x="1009" y="1891"/>
                  </a:lnTo>
                  <a:lnTo>
                    <a:pt x="1011" y="1891"/>
                  </a:lnTo>
                  <a:lnTo>
                    <a:pt x="1011" y="1891"/>
                  </a:lnTo>
                  <a:lnTo>
                    <a:pt x="1011" y="1891"/>
                  </a:lnTo>
                  <a:lnTo>
                    <a:pt x="1011" y="1891"/>
                  </a:lnTo>
                  <a:lnTo>
                    <a:pt x="1011" y="1891"/>
                  </a:lnTo>
                  <a:lnTo>
                    <a:pt x="1011" y="1889"/>
                  </a:lnTo>
                  <a:lnTo>
                    <a:pt x="1011" y="1889"/>
                  </a:lnTo>
                  <a:lnTo>
                    <a:pt x="1011" y="1889"/>
                  </a:lnTo>
                  <a:lnTo>
                    <a:pt x="1011" y="1887"/>
                  </a:lnTo>
                  <a:lnTo>
                    <a:pt x="1009" y="1887"/>
                  </a:lnTo>
                  <a:lnTo>
                    <a:pt x="1009" y="1884"/>
                  </a:lnTo>
                  <a:lnTo>
                    <a:pt x="1009" y="1884"/>
                  </a:lnTo>
                  <a:lnTo>
                    <a:pt x="1011" y="1882"/>
                  </a:lnTo>
                  <a:lnTo>
                    <a:pt x="1011" y="1882"/>
                  </a:lnTo>
                  <a:lnTo>
                    <a:pt x="1013" y="1882"/>
                  </a:lnTo>
                  <a:lnTo>
                    <a:pt x="1016" y="1882"/>
                  </a:lnTo>
                  <a:lnTo>
                    <a:pt x="1016" y="1884"/>
                  </a:lnTo>
                  <a:lnTo>
                    <a:pt x="1018" y="1884"/>
                  </a:lnTo>
                  <a:lnTo>
                    <a:pt x="1018" y="1884"/>
                  </a:lnTo>
                  <a:lnTo>
                    <a:pt x="1018" y="1884"/>
                  </a:lnTo>
                  <a:lnTo>
                    <a:pt x="1018" y="1882"/>
                  </a:lnTo>
                  <a:lnTo>
                    <a:pt x="1018" y="1882"/>
                  </a:lnTo>
                  <a:lnTo>
                    <a:pt x="1018" y="1882"/>
                  </a:lnTo>
                  <a:lnTo>
                    <a:pt x="1018" y="1882"/>
                  </a:lnTo>
                  <a:lnTo>
                    <a:pt x="1016" y="1882"/>
                  </a:lnTo>
                  <a:lnTo>
                    <a:pt x="1018" y="1879"/>
                  </a:lnTo>
                  <a:lnTo>
                    <a:pt x="1018" y="1879"/>
                  </a:lnTo>
                  <a:lnTo>
                    <a:pt x="1018" y="1879"/>
                  </a:lnTo>
                  <a:lnTo>
                    <a:pt x="1018" y="1879"/>
                  </a:lnTo>
                  <a:lnTo>
                    <a:pt x="1018" y="1877"/>
                  </a:lnTo>
                  <a:lnTo>
                    <a:pt x="1018" y="1877"/>
                  </a:lnTo>
                  <a:lnTo>
                    <a:pt x="1018" y="1877"/>
                  </a:lnTo>
                  <a:lnTo>
                    <a:pt x="1018" y="1879"/>
                  </a:lnTo>
                  <a:lnTo>
                    <a:pt x="1016" y="1879"/>
                  </a:lnTo>
                  <a:lnTo>
                    <a:pt x="1016" y="1879"/>
                  </a:lnTo>
                  <a:lnTo>
                    <a:pt x="1016" y="1879"/>
                  </a:lnTo>
                  <a:lnTo>
                    <a:pt x="1016" y="1877"/>
                  </a:lnTo>
                  <a:lnTo>
                    <a:pt x="1016" y="1877"/>
                  </a:lnTo>
                  <a:lnTo>
                    <a:pt x="1016" y="1877"/>
                  </a:lnTo>
                  <a:lnTo>
                    <a:pt x="1016" y="1877"/>
                  </a:lnTo>
                  <a:lnTo>
                    <a:pt x="1016" y="1875"/>
                  </a:lnTo>
                  <a:lnTo>
                    <a:pt x="1016" y="1875"/>
                  </a:lnTo>
                  <a:lnTo>
                    <a:pt x="1016" y="1875"/>
                  </a:lnTo>
                  <a:lnTo>
                    <a:pt x="1013" y="1875"/>
                  </a:lnTo>
                  <a:lnTo>
                    <a:pt x="1016" y="1872"/>
                  </a:lnTo>
                  <a:lnTo>
                    <a:pt x="1013" y="1872"/>
                  </a:lnTo>
                  <a:lnTo>
                    <a:pt x="1013" y="1870"/>
                  </a:lnTo>
                  <a:lnTo>
                    <a:pt x="1013" y="1870"/>
                  </a:lnTo>
                  <a:lnTo>
                    <a:pt x="1013" y="1868"/>
                  </a:lnTo>
                  <a:lnTo>
                    <a:pt x="1013" y="1868"/>
                  </a:lnTo>
                  <a:lnTo>
                    <a:pt x="1013" y="1870"/>
                  </a:lnTo>
                  <a:lnTo>
                    <a:pt x="1013" y="1870"/>
                  </a:lnTo>
                  <a:lnTo>
                    <a:pt x="1016" y="1872"/>
                  </a:lnTo>
                  <a:lnTo>
                    <a:pt x="1016" y="1872"/>
                  </a:lnTo>
                  <a:lnTo>
                    <a:pt x="1018" y="1872"/>
                  </a:lnTo>
                  <a:lnTo>
                    <a:pt x="1018" y="1872"/>
                  </a:lnTo>
                  <a:lnTo>
                    <a:pt x="1018" y="1872"/>
                  </a:lnTo>
                  <a:lnTo>
                    <a:pt x="1018" y="1870"/>
                  </a:lnTo>
                  <a:lnTo>
                    <a:pt x="1018" y="1870"/>
                  </a:lnTo>
                  <a:lnTo>
                    <a:pt x="1020" y="1870"/>
                  </a:lnTo>
                  <a:lnTo>
                    <a:pt x="1018" y="1872"/>
                  </a:lnTo>
                  <a:lnTo>
                    <a:pt x="1018" y="1875"/>
                  </a:lnTo>
                  <a:lnTo>
                    <a:pt x="1020" y="1875"/>
                  </a:lnTo>
                  <a:lnTo>
                    <a:pt x="1020" y="1875"/>
                  </a:lnTo>
                  <a:lnTo>
                    <a:pt x="1023" y="1875"/>
                  </a:lnTo>
                  <a:lnTo>
                    <a:pt x="1025" y="1875"/>
                  </a:lnTo>
                  <a:lnTo>
                    <a:pt x="1025" y="1875"/>
                  </a:lnTo>
                  <a:lnTo>
                    <a:pt x="1025" y="1872"/>
                  </a:lnTo>
                  <a:lnTo>
                    <a:pt x="1025" y="1872"/>
                  </a:lnTo>
                  <a:lnTo>
                    <a:pt x="1025" y="1872"/>
                  </a:lnTo>
                  <a:lnTo>
                    <a:pt x="1027" y="1872"/>
                  </a:lnTo>
                  <a:lnTo>
                    <a:pt x="1027" y="1872"/>
                  </a:lnTo>
                  <a:lnTo>
                    <a:pt x="1027" y="1872"/>
                  </a:lnTo>
                  <a:lnTo>
                    <a:pt x="1027" y="1870"/>
                  </a:lnTo>
                  <a:lnTo>
                    <a:pt x="1027" y="1870"/>
                  </a:lnTo>
                  <a:lnTo>
                    <a:pt x="1030" y="1870"/>
                  </a:lnTo>
                  <a:lnTo>
                    <a:pt x="1030" y="1868"/>
                  </a:lnTo>
                  <a:lnTo>
                    <a:pt x="1032" y="1868"/>
                  </a:lnTo>
                  <a:lnTo>
                    <a:pt x="1032" y="1870"/>
                  </a:lnTo>
                  <a:lnTo>
                    <a:pt x="1032" y="1870"/>
                  </a:lnTo>
                  <a:lnTo>
                    <a:pt x="1032" y="1872"/>
                  </a:lnTo>
                  <a:lnTo>
                    <a:pt x="1030" y="1872"/>
                  </a:lnTo>
                  <a:lnTo>
                    <a:pt x="1032" y="1872"/>
                  </a:lnTo>
                  <a:lnTo>
                    <a:pt x="1032" y="1875"/>
                  </a:lnTo>
                  <a:lnTo>
                    <a:pt x="1035" y="1872"/>
                  </a:lnTo>
                  <a:lnTo>
                    <a:pt x="1037" y="1875"/>
                  </a:lnTo>
                  <a:lnTo>
                    <a:pt x="1039" y="1875"/>
                  </a:lnTo>
                  <a:lnTo>
                    <a:pt x="1042" y="1875"/>
                  </a:lnTo>
                  <a:lnTo>
                    <a:pt x="1042" y="1872"/>
                  </a:lnTo>
                  <a:lnTo>
                    <a:pt x="1042" y="1872"/>
                  </a:lnTo>
                  <a:lnTo>
                    <a:pt x="1042" y="1872"/>
                  </a:lnTo>
                  <a:lnTo>
                    <a:pt x="1042" y="1870"/>
                  </a:lnTo>
                  <a:lnTo>
                    <a:pt x="1042" y="1870"/>
                  </a:lnTo>
                  <a:lnTo>
                    <a:pt x="1042" y="1868"/>
                  </a:lnTo>
                  <a:lnTo>
                    <a:pt x="1042" y="1868"/>
                  </a:lnTo>
                  <a:lnTo>
                    <a:pt x="1042" y="1865"/>
                  </a:lnTo>
                  <a:lnTo>
                    <a:pt x="1042" y="1865"/>
                  </a:lnTo>
                  <a:lnTo>
                    <a:pt x="1042" y="1863"/>
                  </a:lnTo>
                  <a:lnTo>
                    <a:pt x="1039" y="1863"/>
                  </a:lnTo>
                  <a:lnTo>
                    <a:pt x="1030" y="1863"/>
                  </a:lnTo>
                  <a:lnTo>
                    <a:pt x="1025" y="1863"/>
                  </a:lnTo>
                  <a:lnTo>
                    <a:pt x="1025" y="1863"/>
                  </a:lnTo>
                  <a:lnTo>
                    <a:pt x="1025" y="1861"/>
                  </a:lnTo>
                  <a:lnTo>
                    <a:pt x="1027" y="1861"/>
                  </a:lnTo>
                  <a:lnTo>
                    <a:pt x="1027" y="1861"/>
                  </a:lnTo>
                  <a:lnTo>
                    <a:pt x="1027" y="1861"/>
                  </a:lnTo>
                  <a:lnTo>
                    <a:pt x="1027" y="1861"/>
                  </a:lnTo>
                  <a:lnTo>
                    <a:pt x="1023" y="1858"/>
                  </a:lnTo>
                  <a:lnTo>
                    <a:pt x="1023" y="1858"/>
                  </a:lnTo>
                  <a:lnTo>
                    <a:pt x="1020" y="1856"/>
                  </a:lnTo>
                  <a:lnTo>
                    <a:pt x="1020" y="1853"/>
                  </a:lnTo>
                  <a:lnTo>
                    <a:pt x="1018" y="1853"/>
                  </a:lnTo>
                  <a:lnTo>
                    <a:pt x="1018" y="1853"/>
                  </a:lnTo>
                  <a:lnTo>
                    <a:pt x="1016" y="1851"/>
                  </a:lnTo>
                  <a:lnTo>
                    <a:pt x="1018" y="1851"/>
                  </a:lnTo>
                  <a:lnTo>
                    <a:pt x="1018" y="1849"/>
                  </a:lnTo>
                  <a:lnTo>
                    <a:pt x="1023" y="1849"/>
                  </a:lnTo>
                  <a:lnTo>
                    <a:pt x="1025" y="1849"/>
                  </a:lnTo>
                  <a:lnTo>
                    <a:pt x="1025" y="1849"/>
                  </a:lnTo>
                  <a:lnTo>
                    <a:pt x="1030" y="1851"/>
                  </a:lnTo>
                  <a:lnTo>
                    <a:pt x="1030" y="1851"/>
                  </a:lnTo>
                  <a:lnTo>
                    <a:pt x="1032" y="1851"/>
                  </a:lnTo>
                  <a:lnTo>
                    <a:pt x="1032" y="1849"/>
                  </a:lnTo>
                  <a:lnTo>
                    <a:pt x="1032" y="1849"/>
                  </a:lnTo>
                  <a:lnTo>
                    <a:pt x="1030" y="1846"/>
                  </a:lnTo>
                  <a:lnTo>
                    <a:pt x="1030" y="1846"/>
                  </a:lnTo>
                  <a:lnTo>
                    <a:pt x="1030" y="1844"/>
                  </a:lnTo>
                  <a:lnTo>
                    <a:pt x="1030" y="1844"/>
                  </a:lnTo>
                  <a:lnTo>
                    <a:pt x="1030" y="1844"/>
                  </a:lnTo>
                  <a:lnTo>
                    <a:pt x="1030" y="1844"/>
                  </a:lnTo>
                  <a:lnTo>
                    <a:pt x="1030" y="1844"/>
                  </a:lnTo>
                  <a:lnTo>
                    <a:pt x="1032" y="1844"/>
                  </a:lnTo>
                  <a:lnTo>
                    <a:pt x="1037" y="1846"/>
                  </a:lnTo>
                  <a:lnTo>
                    <a:pt x="1042" y="1846"/>
                  </a:lnTo>
                  <a:lnTo>
                    <a:pt x="1046" y="1846"/>
                  </a:lnTo>
                  <a:lnTo>
                    <a:pt x="1049" y="1846"/>
                  </a:lnTo>
                  <a:lnTo>
                    <a:pt x="1051" y="1849"/>
                  </a:lnTo>
                  <a:lnTo>
                    <a:pt x="1058" y="1849"/>
                  </a:lnTo>
                  <a:lnTo>
                    <a:pt x="1061" y="1849"/>
                  </a:lnTo>
                  <a:lnTo>
                    <a:pt x="1063" y="1846"/>
                  </a:lnTo>
                  <a:lnTo>
                    <a:pt x="1063" y="1846"/>
                  </a:lnTo>
                  <a:lnTo>
                    <a:pt x="1061" y="1846"/>
                  </a:lnTo>
                  <a:lnTo>
                    <a:pt x="1061" y="1846"/>
                  </a:lnTo>
                  <a:lnTo>
                    <a:pt x="1061" y="1844"/>
                  </a:lnTo>
                  <a:lnTo>
                    <a:pt x="1063" y="1844"/>
                  </a:lnTo>
                  <a:lnTo>
                    <a:pt x="1065" y="1844"/>
                  </a:lnTo>
                  <a:lnTo>
                    <a:pt x="1068" y="1842"/>
                  </a:lnTo>
                  <a:lnTo>
                    <a:pt x="1068" y="1839"/>
                  </a:lnTo>
                  <a:lnTo>
                    <a:pt x="1068" y="1837"/>
                  </a:lnTo>
                  <a:lnTo>
                    <a:pt x="1070" y="1837"/>
                  </a:lnTo>
                  <a:lnTo>
                    <a:pt x="1070" y="1837"/>
                  </a:lnTo>
                  <a:lnTo>
                    <a:pt x="1072" y="1834"/>
                  </a:lnTo>
                  <a:lnTo>
                    <a:pt x="1072" y="1834"/>
                  </a:lnTo>
                  <a:lnTo>
                    <a:pt x="1072" y="1832"/>
                  </a:lnTo>
                  <a:lnTo>
                    <a:pt x="1075" y="1832"/>
                  </a:lnTo>
                  <a:lnTo>
                    <a:pt x="1082" y="1832"/>
                  </a:lnTo>
                  <a:lnTo>
                    <a:pt x="1084" y="1832"/>
                  </a:lnTo>
                  <a:lnTo>
                    <a:pt x="1084" y="1830"/>
                  </a:lnTo>
                  <a:lnTo>
                    <a:pt x="1084" y="1830"/>
                  </a:lnTo>
                  <a:lnTo>
                    <a:pt x="1087" y="1830"/>
                  </a:lnTo>
                  <a:lnTo>
                    <a:pt x="1087" y="1830"/>
                  </a:lnTo>
                  <a:lnTo>
                    <a:pt x="1087" y="1830"/>
                  </a:lnTo>
                  <a:lnTo>
                    <a:pt x="1087" y="1827"/>
                  </a:lnTo>
                  <a:lnTo>
                    <a:pt x="1087" y="1827"/>
                  </a:lnTo>
                  <a:lnTo>
                    <a:pt x="1084" y="1827"/>
                  </a:lnTo>
                  <a:lnTo>
                    <a:pt x="1084" y="1827"/>
                  </a:lnTo>
                  <a:lnTo>
                    <a:pt x="1087" y="1827"/>
                  </a:lnTo>
                  <a:lnTo>
                    <a:pt x="1087" y="1825"/>
                  </a:lnTo>
                  <a:lnTo>
                    <a:pt x="1087" y="1825"/>
                  </a:lnTo>
                  <a:lnTo>
                    <a:pt x="1087" y="1825"/>
                  </a:lnTo>
                  <a:lnTo>
                    <a:pt x="1087" y="1825"/>
                  </a:lnTo>
                  <a:lnTo>
                    <a:pt x="1087" y="1823"/>
                  </a:lnTo>
                  <a:lnTo>
                    <a:pt x="1087" y="1823"/>
                  </a:lnTo>
                  <a:lnTo>
                    <a:pt x="1089" y="1823"/>
                  </a:lnTo>
                  <a:lnTo>
                    <a:pt x="1089" y="1820"/>
                  </a:lnTo>
                  <a:lnTo>
                    <a:pt x="1089" y="1820"/>
                  </a:lnTo>
                  <a:lnTo>
                    <a:pt x="1089" y="1820"/>
                  </a:lnTo>
                  <a:lnTo>
                    <a:pt x="1087" y="1820"/>
                  </a:lnTo>
                  <a:lnTo>
                    <a:pt x="1087" y="1818"/>
                  </a:lnTo>
                  <a:lnTo>
                    <a:pt x="1087" y="1818"/>
                  </a:lnTo>
                  <a:lnTo>
                    <a:pt x="1089" y="1818"/>
                  </a:lnTo>
                  <a:lnTo>
                    <a:pt x="1087" y="1816"/>
                  </a:lnTo>
                  <a:lnTo>
                    <a:pt x="1087" y="1813"/>
                  </a:lnTo>
                  <a:lnTo>
                    <a:pt x="1087" y="1813"/>
                  </a:lnTo>
                  <a:lnTo>
                    <a:pt x="1087" y="1813"/>
                  </a:lnTo>
                  <a:lnTo>
                    <a:pt x="1087" y="1813"/>
                  </a:lnTo>
                  <a:lnTo>
                    <a:pt x="1087" y="1811"/>
                  </a:lnTo>
                  <a:lnTo>
                    <a:pt x="1087" y="1811"/>
                  </a:lnTo>
                  <a:lnTo>
                    <a:pt x="1084" y="1811"/>
                  </a:lnTo>
                  <a:lnTo>
                    <a:pt x="1084" y="1811"/>
                  </a:lnTo>
                  <a:lnTo>
                    <a:pt x="1084" y="1808"/>
                  </a:lnTo>
                  <a:lnTo>
                    <a:pt x="1084" y="1808"/>
                  </a:lnTo>
                  <a:lnTo>
                    <a:pt x="1084" y="1811"/>
                  </a:lnTo>
                  <a:lnTo>
                    <a:pt x="1084" y="1811"/>
                  </a:lnTo>
                  <a:lnTo>
                    <a:pt x="1084" y="1808"/>
                  </a:lnTo>
                  <a:lnTo>
                    <a:pt x="1084" y="1808"/>
                  </a:lnTo>
                  <a:lnTo>
                    <a:pt x="1084" y="1808"/>
                  </a:lnTo>
                  <a:lnTo>
                    <a:pt x="1084" y="1808"/>
                  </a:lnTo>
                  <a:lnTo>
                    <a:pt x="1084" y="1806"/>
                  </a:lnTo>
                  <a:lnTo>
                    <a:pt x="1084" y="1806"/>
                  </a:lnTo>
                  <a:lnTo>
                    <a:pt x="1084" y="1806"/>
                  </a:lnTo>
                  <a:lnTo>
                    <a:pt x="1084" y="1804"/>
                  </a:lnTo>
                  <a:lnTo>
                    <a:pt x="1084" y="1804"/>
                  </a:lnTo>
                  <a:lnTo>
                    <a:pt x="1084" y="1804"/>
                  </a:lnTo>
                  <a:lnTo>
                    <a:pt x="1084" y="1801"/>
                  </a:lnTo>
                  <a:lnTo>
                    <a:pt x="1084" y="1801"/>
                  </a:lnTo>
                  <a:lnTo>
                    <a:pt x="1082" y="1801"/>
                  </a:lnTo>
                  <a:lnTo>
                    <a:pt x="1082" y="1801"/>
                  </a:lnTo>
                  <a:lnTo>
                    <a:pt x="1082" y="1799"/>
                  </a:lnTo>
                  <a:lnTo>
                    <a:pt x="1082" y="1799"/>
                  </a:lnTo>
                  <a:lnTo>
                    <a:pt x="1082" y="1797"/>
                  </a:lnTo>
                  <a:lnTo>
                    <a:pt x="1084" y="1797"/>
                  </a:lnTo>
                  <a:lnTo>
                    <a:pt x="1084" y="1797"/>
                  </a:lnTo>
                  <a:lnTo>
                    <a:pt x="1084" y="1794"/>
                  </a:lnTo>
                  <a:lnTo>
                    <a:pt x="1082" y="1794"/>
                  </a:lnTo>
                  <a:lnTo>
                    <a:pt x="1080" y="1794"/>
                  </a:lnTo>
                  <a:lnTo>
                    <a:pt x="1077" y="1794"/>
                  </a:lnTo>
                  <a:lnTo>
                    <a:pt x="1075" y="1792"/>
                  </a:lnTo>
                  <a:lnTo>
                    <a:pt x="1072" y="1792"/>
                  </a:lnTo>
                  <a:lnTo>
                    <a:pt x="1072" y="1792"/>
                  </a:lnTo>
                  <a:lnTo>
                    <a:pt x="1072" y="1792"/>
                  </a:lnTo>
                  <a:lnTo>
                    <a:pt x="1070" y="1790"/>
                  </a:lnTo>
                  <a:lnTo>
                    <a:pt x="1072" y="1790"/>
                  </a:lnTo>
                  <a:lnTo>
                    <a:pt x="1077" y="1792"/>
                  </a:lnTo>
                  <a:lnTo>
                    <a:pt x="1077" y="1792"/>
                  </a:lnTo>
                  <a:lnTo>
                    <a:pt x="1080" y="1792"/>
                  </a:lnTo>
                  <a:lnTo>
                    <a:pt x="1072" y="1790"/>
                  </a:lnTo>
                  <a:lnTo>
                    <a:pt x="1070" y="1787"/>
                  </a:lnTo>
                  <a:lnTo>
                    <a:pt x="1070" y="1787"/>
                  </a:lnTo>
                  <a:lnTo>
                    <a:pt x="1068" y="1787"/>
                  </a:lnTo>
                  <a:lnTo>
                    <a:pt x="1068" y="1787"/>
                  </a:lnTo>
                  <a:lnTo>
                    <a:pt x="1068" y="1787"/>
                  </a:lnTo>
                  <a:lnTo>
                    <a:pt x="1068" y="1787"/>
                  </a:lnTo>
                  <a:lnTo>
                    <a:pt x="1065" y="1787"/>
                  </a:lnTo>
                  <a:lnTo>
                    <a:pt x="1065" y="1787"/>
                  </a:lnTo>
                  <a:lnTo>
                    <a:pt x="1063" y="1785"/>
                  </a:lnTo>
                  <a:lnTo>
                    <a:pt x="1063" y="1785"/>
                  </a:lnTo>
                  <a:lnTo>
                    <a:pt x="1056" y="1785"/>
                  </a:lnTo>
                  <a:lnTo>
                    <a:pt x="1056" y="1785"/>
                  </a:lnTo>
                  <a:lnTo>
                    <a:pt x="1056" y="1787"/>
                  </a:lnTo>
                  <a:lnTo>
                    <a:pt x="1054" y="1787"/>
                  </a:lnTo>
                  <a:lnTo>
                    <a:pt x="1054" y="1787"/>
                  </a:lnTo>
                  <a:lnTo>
                    <a:pt x="1054" y="1785"/>
                  </a:lnTo>
                  <a:lnTo>
                    <a:pt x="1054" y="1785"/>
                  </a:lnTo>
                  <a:lnTo>
                    <a:pt x="1054" y="1785"/>
                  </a:lnTo>
                  <a:lnTo>
                    <a:pt x="1054" y="1782"/>
                  </a:lnTo>
                  <a:lnTo>
                    <a:pt x="1049" y="1780"/>
                  </a:lnTo>
                  <a:lnTo>
                    <a:pt x="1046" y="1780"/>
                  </a:lnTo>
                  <a:lnTo>
                    <a:pt x="1046" y="1780"/>
                  </a:lnTo>
                  <a:lnTo>
                    <a:pt x="1044" y="1780"/>
                  </a:lnTo>
                  <a:lnTo>
                    <a:pt x="1044" y="1778"/>
                  </a:lnTo>
                  <a:lnTo>
                    <a:pt x="1044" y="1778"/>
                  </a:lnTo>
                  <a:lnTo>
                    <a:pt x="1042" y="1778"/>
                  </a:lnTo>
                  <a:lnTo>
                    <a:pt x="1042" y="1775"/>
                  </a:lnTo>
                  <a:lnTo>
                    <a:pt x="1042" y="1775"/>
                  </a:lnTo>
                  <a:lnTo>
                    <a:pt x="1042" y="1775"/>
                  </a:lnTo>
                  <a:lnTo>
                    <a:pt x="1042" y="1773"/>
                  </a:lnTo>
                  <a:lnTo>
                    <a:pt x="1042" y="1773"/>
                  </a:lnTo>
                  <a:lnTo>
                    <a:pt x="1042" y="1773"/>
                  </a:lnTo>
                  <a:lnTo>
                    <a:pt x="1039" y="1771"/>
                  </a:lnTo>
                  <a:lnTo>
                    <a:pt x="1035" y="1768"/>
                  </a:lnTo>
                  <a:lnTo>
                    <a:pt x="1035" y="1768"/>
                  </a:lnTo>
                  <a:lnTo>
                    <a:pt x="1032" y="1768"/>
                  </a:lnTo>
                  <a:lnTo>
                    <a:pt x="1030" y="1771"/>
                  </a:lnTo>
                  <a:lnTo>
                    <a:pt x="1027" y="1771"/>
                  </a:lnTo>
                  <a:lnTo>
                    <a:pt x="1027" y="1773"/>
                  </a:lnTo>
                  <a:lnTo>
                    <a:pt x="1025" y="1775"/>
                  </a:lnTo>
                  <a:lnTo>
                    <a:pt x="1025" y="1775"/>
                  </a:lnTo>
                  <a:lnTo>
                    <a:pt x="1025" y="1775"/>
                  </a:lnTo>
                  <a:lnTo>
                    <a:pt x="1023" y="1775"/>
                  </a:lnTo>
                  <a:lnTo>
                    <a:pt x="1023" y="1778"/>
                  </a:lnTo>
                  <a:lnTo>
                    <a:pt x="1023" y="1778"/>
                  </a:lnTo>
                  <a:lnTo>
                    <a:pt x="1020" y="1778"/>
                  </a:lnTo>
                  <a:lnTo>
                    <a:pt x="1018" y="1780"/>
                  </a:lnTo>
                  <a:lnTo>
                    <a:pt x="1018" y="1780"/>
                  </a:lnTo>
                  <a:lnTo>
                    <a:pt x="1020" y="1782"/>
                  </a:lnTo>
                  <a:lnTo>
                    <a:pt x="1018" y="1785"/>
                  </a:lnTo>
                  <a:lnTo>
                    <a:pt x="1018" y="1785"/>
                  </a:lnTo>
                  <a:lnTo>
                    <a:pt x="1018" y="1785"/>
                  </a:lnTo>
                  <a:lnTo>
                    <a:pt x="1016" y="1782"/>
                  </a:lnTo>
                  <a:lnTo>
                    <a:pt x="1013" y="1782"/>
                  </a:lnTo>
                  <a:lnTo>
                    <a:pt x="1013" y="1782"/>
                  </a:lnTo>
                  <a:lnTo>
                    <a:pt x="1013" y="1785"/>
                  </a:lnTo>
                  <a:lnTo>
                    <a:pt x="1013" y="1785"/>
                  </a:lnTo>
                  <a:lnTo>
                    <a:pt x="1013" y="1785"/>
                  </a:lnTo>
                  <a:lnTo>
                    <a:pt x="1013" y="1785"/>
                  </a:lnTo>
                  <a:lnTo>
                    <a:pt x="1013" y="1785"/>
                  </a:lnTo>
                  <a:lnTo>
                    <a:pt x="1013" y="1785"/>
                  </a:lnTo>
                  <a:lnTo>
                    <a:pt x="1011" y="1785"/>
                  </a:lnTo>
                  <a:lnTo>
                    <a:pt x="1011" y="1785"/>
                  </a:lnTo>
                  <a:lnTo>
                    <a:pt x="1011" y="1787"/>
                  </a:lnTo>
                  <a:lnTo>
                    <a:pt x="1009" y="1787"/>
                  </a:lnTo>
                  <a:lnTo>
                    <a:pt x="1009" y="1787"/>
                  </a:lnTo>
                  <a:lnTo>
                    <a:pt x="1006" y="1785"/>
                  </a:lnTo>
                  <a:lnTo>
                    <a:pt x="1006" y="1785"/>
                  </a:lnTo>
                  <a:lnTo>
                    <a:pt x="1011" y="1782"/>
                  </a:lnTo>
                  <a:lnTo>
                    <a:pt x="1011" y="1780"/>
                  </a:lnTo>
                  <a:lnTo>
                    <a:pt x="1013" y="1780"/>
                  </a:lnTo>
                  <a:lnTo>
                    <a:pt x="1013" y="1778"/>
                  </a:lnTo>
                  <a:lnTo>
                    <a:pt x="1013" y="1778"/>
                  </a:lnTo>
                  <a:lnTo>
                    <a:pt x="1013" y="1775"/>
                  </a:lnTo>
                  <a:lnTo>
                    <a:pt x="1013" y="1775"/>
                  </a:lnTo>
                  <a:lnTo>
                    <a:pt x="1016" y="1778"/>
                  </a:lnTo>
                  <a:lnTo>
                    <a:pt x="1016" y="1778"/>
                  </a:lnTo>
                  <a:lnTo>
                    <a:pt x="1016" y="1778"/>
                  </a:lnTo>
                  <a:lnTo>
                    <a:pt x="1018" y="1775"/>
                  </a:lnTo>
                  <a:lnTo>
                    <a:pt x="1020" y="1775"/>
                  </a:lnTo>
                  <a:lnTo>
                    <a:pt x="1020" y="1775"/>
                  </a:lnTo>
                  <a:lnTo>
                    <a:pt x="1018" y="1775"/>
                  </a:lnTo>
                  <a:lnTo>
                    <a:pt x="1018" y="1775"/>
                  </a:lnTo>
                  <a:lnTo>
                    <a:pt x="1018" y="1773"/>
                  </a:lnTo>
                  <a:lnTo>
                    <a:pt x="1020" y="1771"/>
                  </a:lnTo>
                  <a:lnTo>
                    <a:pt x="1020" y="1771"/>
                  </a:lnTo>
                  <a:lnTo>
                    <a:pt x="1023" y="1771"/>
                  </a:lnTo>
                  <a:lnTo>
                    <a:pt x="1020" y="1771"/>
                  </a:lnTo>
                  <a:lnTo>
                    <a:pt x="1018" y="1768"/>
                  </a:lnTo>
                  <a:lnTo>
                    <a:pt x="1018" y="1768"/>
                  </a:lnTo>
                  <a:lnTo>
                    <a:pt x="1016" y="1768"/>
                  </a:lnTo>
                  <a:lnTo>
                    <a:pt x="1016" y="1768"/>
                  </a:lnTo>
                  <a:lnTo>
                    <a:pt x="1016" y="1768"/>
                  </a:lnTo>
                  <a:lnTo>
                    <a:pt x="1013" y="1768"/>
                  </a:lnTo>
                  <a:lnTo>
                    <a:pt x="1009" y="1768"/>
                  </a:lnTo>
                  <a:lnTo>
                    <a:pt x="1009" y="1768"/>
                  </a:lnTo>
                  <a:lnTo>
                    <a:pt x="1009" y="1763"/>
                  </a:lnTo>
                  <a:lnTo>
                    <a:pt x="1006" y="1763"/>
                  </a:lnTo>
                  <a:lnTo>
                    <a:pt x="1004" y="1761"/>
                  </a:lnTo>
                  <a:lnTo>
                    <a:pt x="1004" y="1761"/>
                  </a:lnTo>
                  <a:lnTo>
                    <a:pt x="1001" y="1763"/>
                  </a:lnTo>
                  <a:lnTo>
                    <a:pt x="1001" y="1766"/>
                  </a:lnTo>
                  <a:lnTo>
                    <a:pt x="1001" y="1766"/>
                  </a:lnTo>
                  <a:lnTo>
                    <a:pt x="999" y="1766"/>
                  </a:lnTo>
                  <a:lnTo>
                    <a:pt x="994" y="1761"/>
                  </a:lnTo>
                  <a:lnTo>
                    <a:pt x="987" y="1761"/>
                  </a:lnTo>
                  <a:lnTo>
                    <a:pt x="985" y="1759"/>
                  </a:lnTo>
                  <a:lnTo>
                    <a:pt x="980" y="1759"/>
                  </a:lnTo>
                  <a:lnTo>
                    <a:pt x="980" y="1759"/>
                  </a:lnTo>
                  <a:lnTo>
                    <a:pt x="978" y="1756"/>
                  </a:lnTo>
                  <a:lnTo>
                    <a:pt x="978" y="1756"/>
                  </a:lnTo>
                  <a:lnTo>
                    <a:pt x="975" y="1756"/>
                  </a:lnTo>
                  <a:lnTo>
                    <a:pt x="971" y="1752"/>
                  </a:lnTo>
                  <a:lnTo>
                    <a:pt x="968" y="1752"/>
                  </a:lnTo>
                  <a:lnTo>
                    <a:pt x="966" y="1754"/>
                  </a:lnTo>
                  <a:lnTo>
                    <a:pt x="966" y="1754"/>
                  </a:lnTo>
                  <a:lnTo>
                    <a:pt x="966" y="1754"/>
                  </a:lnTo>
                  <a:lnTo>
                    <a:pt x="966" y="1754"/>
                  </a:lnTo>
                  <a:lnTo>
                    <a:pt x="966" y="1754"/>
                  </a:lnTo>
                  <a:lnTo>
                    <a:pt x="966" y="1756"/>
                  </a:lnTo>
                  <a:lnTo>
                    <a:pt x="968" y="1759"/>
                  </a:lnTo>
                  <a:lnTo>
                    <a:pt x="971" y="1761"/>
                  </a:lnTo>
                  <a:lnTo>
                    <a:pt x="971" y="1761"/>
                  </a:lnTo>
                  <a:lnTo>
                    <a:pt x="971" y="1761"/>
                  </a:lnTo>
                  <a:lnTo>
                    <a:pt x="973" y="1761"/>
                  </a:lnTo>
                  <a:lnTo>
                    <a:pt x="973" y="1761"/>
                  </a:lnTo>
                  <a:lnTo>
                    <a:pt x="975" y="1761"/>
                  </a:lnTo>
                  <a:lnTo>
                    <a:pt x="975" y="1763"/>
                  </a:lnTo>
                  <a:lnTo>
                    <a:pt x="973" y="1763"/>
                  </a:lnTo>
                  <a:lnTo>
                    <a:pt x="973" y="1763"/>
                  </a:lnTo>
                  <a:lnTo>
                    <a:pt x="971" y="1763"/>
                  </a:lnTo>
                  <a:lnTo>
                    <a:pt x="968" y="1763"/>
                  </a:lnTo>
                  <a:lnTo>
                    <a:pt x="968" y="1763"/>
                  </a:lnTo>
                  <a:lnTo>
                    <a:pt x="971" y="1763"/>
                  </a:lnTo>
                  <a:lnTo>
                    <a:pt x="971" y="1766"/>
                  </a:lnTo>
                  <a:lnTo>
                    <a:pt x="971" y="1766"/>
                  </a:lnTo>
                  <a:lnTo>
                    <a:pt x="971" y="1766"/>
                  </a:lnTo>
                  <a:lnTo>
                    <a:pt x="968" y="1763"/>
                  </a:lnTo>
                  <a:lnTo>
                    <a:pt x="966" y="1763"/>
                  </a:lnTo>
                  <a:lnTo>
                    <a:pt x="964" y="1763"/>
                  </a:lnTo>
                  <a:lnTo>
                    <a:pt x="964" y="1763"/>
                  </a:lnTo>
                  <a:lnTo>
                    <a:pt x="959" y="1761"/>
                  </a:lnTo>
                  <a:lnTo>
                    <a:pt x="959" y="1761"/>
                  </a:lnTo>
                  <a:lnTo>
                    <a:pt x="956" y="1759"/>
                  </a:lnTo>
                  <a:lnTo>
                    <a:pt x="956" y="1759"/>
                  </a:lnTo>
                  <a:lnTo>
                    <a:pt x="956" y="1756"/>
                  </a:lnTo>
                  <a:lnTo>
                    <a:pt x="956" y="1756"/>
                  </a:lnTo>
                  <a:lnTo>
                    <a:pt x="956" y="1754"/>
                  </a:lnTo>
                  <a:lnTo>
                    <a:pt x="954" y="1754"/>
                  </a:lnTo>
                  <a:lnTo>
                    <a:pt x="954" y="1754"/>
                  </a:lnTo>
                  <a:lnTo>
                    <a:pt x="954" y="1754"/>
                  </a:lnTo>
                  <a:lnTo>
                    <a:pt x="952" y="1754"/>
                  </a:lnTo>
                  <a:lnTo>
                    <a:pt x="952" y="1754"/>
                  </a:lnTo>
                  <a:lnTo>
                    <a:pt x="952" y="1752"/>
                  </a:lnTo>
                  <a:lnTo>
                    <a:pt x="952" y="1752"/>
                  </a:lnTo>
                  <a:lnTo>
                    <a:pt x="952" y="1752"/>
                  </a:lnTo>
                  <a:lnTo>
                    <a:pt x="959" y="1752"/>
                  </a:lnTo>
                  <a:lnTo>
                    <a:pt x="961" y="1749"/>
                  </a:lnTo>
                  <a:lnTo>
                    <a:pt x="961" y="1749"/>
                  </a:lnTo>
                  <a:lnTo>
                    <a:pt x="959" y="1749"/>
                  </a:lnTo>
                  <a:lnTo>
                    <a:pt x="959" y="1749"/>
                  </a:lnTo>
                  <a:lnTo>
                    <a:pt x="959" y="1749"/>
                  </a:lnTo>
                  <a:lnTo>
                    <a:pt x="961" y="1747"/>
                  </a:lnTo>
                  <a:lnTo>
                    <a:pt x="961" y="1747"/>
                  </a:lnTo>
                  <a:lnTo>
                    <a:pt x="961" y="1747"/>
                  </a:lnTo>
                  <a:lnTo>
                    <a:pt x="959" y="1747"/>
                  </a:lnTo>
                  <a:lnTo>
                    <a:pt x="959" y="1747"/>
                  </a:lnTo>
                  <a:lnTo>
                    <a:pt x="959" y="1745"/>
                  </a:lnTo>
                  <a:lnTo>
                    <a:pt x="956" y="1742"/>
                  </a:lnTo>
                  <a:lnTo>
                    <a:pt x="956" y="1742"/>
                  </a:lnTo>
                  <a:lnTo>
                    <a:pt x="956" y="1742"/>
                  </a:lnTo>
                  <a:lnTo>
                    <a:pt x="954" y="1740"/>
                  </a:lnTo>
                  <a:lnTo>
                    <a:pt x="954" y="1740"/>
                  </a:lnTo>
                  <a:lnTo>
                    <a:pt x="954" y="1737"/>
                  </a:lnTo>
                  <a:lnTo>
                    <a:pt x="954" y="1737"/>
                  </a:lnTo>
                  <a:lnTo>
                    <a:pt x="954" y="1737"/>
                  </a:lnTo>
                  <a:lnTo>
                    <a:pt x="954" y="1737"/>
                  </a:lnTo>
                  <a:lnTo>
                    <a:pt x="949" y="1733"/>
                  </a:lnTo>
                  <a:lnTo>
                    <a:pt x="952" y="1733"/>
                  </a:lnTo>
                  <a:lnTo>
                    <a:pt x="952" y="1733"/>
                  </a:lnTo>
                  <a:lnTo>
                    <a:pt x="952" y="1735"/>
                  </a:lnTo>
                  <a:lnTo>
                    <a:pt x="954" y="1735"/>
                  </a:lnTo>
                  <a:lnTo>
                    <a:pt x="956" y="1735"/>
                  </a:lnTo>
                  <a:lnTo>
                    <a:pt x="956" y="1735"/>
                  </a:lnTo>
                  <a:lnTo>
                    <a:pt x="956" y="1735"/>
                  </a:lnTo>
                  <a:lnTo>
                    <a:pt x="956" y="1740"/>
                  </a:lnTo>
                  <a:lnTo>
                    <a:pt x="956" y="1740"/>
                  </a:lnTo>
                  <a:lnTo>
                    <a:pt x="959" y="1742"/>
                  </a:lnTo>
                  <a:lnTo>
                    <a:pt x="959" y="1742"/>
                  </a:lnTo>
                  <a:lnTo>
                    <a:pt x="961" y="1742"/>
                  </a:lnTo>
                  <a:lnTo>
                    <a:pt x="961" y="1745"/>
                  </a:lnTo>
                  <a:lnTo>
                    <a:pt x="964" y="1747"/>
                  </a:lnTo>
                  <a:lnTo>
                    <a:pt x="966" y="1747"/>
                  </a:lnTo>
                  <a:lnTo>
                    <a:pt x="966" y="1747"/>
                  </a:lnTo>
                  <a:lnTo>
                    <a:pt x="968" y="1747"/>
                  </a:lnTo>
                  <a:lnTo>
                    <a:pt x="971" y="1749"/>
                  </a:lnTo>
                  <a:lnTo>
                    <a:pt x="978" y="1752"/>
                  </a:lnTo>
                  <a:lnTo>
                    <a:pt x="978" y="1752"/>
                  </a:lnTo>
                  <a:lnTo>
                    <a:pt x="980" y="1754"/>
                  </a:lnTo>
                  <a:lnTo>
                    <a:pt x="980" y="1754"/>
                  </a:lnTo>
                  <a:lnTo>
                    <a:pt x="985" y="1754"/>
                  </a:lnTo>
                  <a:lnTo>
                    <a:pt x="985" y="1754"/>
                  </a:lnTo>
                  <a:lnTo>
                    <a:pt x="985" y="1754"/>
                  </a:lnTo>
                  <a:lnTo>
                    <a:pt x="987" y="1754"/>
                  </a:lnTo>
                  <a:lnTo>
                    <a:pt x="987" y="1756"/>
                  </a:lnTo>
                  <a:lnTo>
                    <a:pt x="987" y="1756"/>
                  </a:lnTo>
                  <a:lnTo>
                    <a:pt x="990" y="1756"/>
                  </a:lnTo>
                  <a:lnTo>
                    <a:pt x="990" y="1756"/>
                  </a:lnTo>
                  <a:lnTo>
                    <a:pt x="990" y="1756"/>
                  </a:lnTo>
                  <a:lnTo>
                    <a:pt x="992" y="1756"/>
                  </a:lnTo>
                  <a:lnTo>
                    <a:pt x="994" y="1756"/>
                  </a:lnTo>
                  <a:lnTo>
                    <a:pt x="994" y="1759"/>
                  </a:lnTo>
                  <a:lnTo>
                    <a:pt x="1004" y="1761"/>
                  </a:lnTo>
                  <a:lnTo>
                    <a:pt x="1006" y="1761"/>
                  </a:lnTo>
                  <a:lnTo>
                    <a:pt x="1009" y="1763"/>
                  </a:lnTo>
                  <a:lnTo>
                    <a:pt x="1011" y="1766"/>
                  </a:lnTo>
                  <a:lnTo>
                    <a:pt x="1013" y="1763"/>
                  </a:lnTo>
                  <a:lnTo>
                    <a:pt x="1018" y="1766"/>
                  </a:lnTo>
                  <a:lnTo>
                    <a:pt x="1018" y="1766"/>
                  </a:lnTo>
                  <a:lnTo>
                    <a:pt x="1020" y="1766"/>
                  </a:lnTo>
                  <a:lnTo>
                    <a:pt x="1020" y="1766"/>
                  </a:lnTo>
                  <a:lnTo>
                    <a:pt x="1023" y="1766"/>
                  </a:lnTo>
                  <a:lnTo>
                    <a:pt x="1023" y="1766"/>
                  </a:lnTo>
                  <a:lnTo>
                    <a:pt x="1023" y="1766"/>
                  </a:lnTo>
                  <a:lnTo>
                    <a:pt x="1023" y="1763"/>
                  </a:lnTo>
                  <a:lnTo>
                    <a:pt x="1023" y="1763"/>
                  </a:lnTo>
                  <a:lnTo>
                    <a:pt x="1025" y="1763"/>
                  </a:lnTo>
                  <a:lnTo>
                    <a:pt x="1025" y="1763"/>
                  </a:lnTo>
                  <a:lnTo>
                    <a:pt x="1025" y="1763"/>
                  </a:lnTo>
                  <a:lnTo>
                    <a:pt x="1025" y="1761"/>
                  </a:lnTo>
                  <a:lnTo>
                    <a:pt x="1025" y="1761"/>
                  </a:lnTo>
                  <a:lnTo>
                    <a:pt x="1025" y="1761"/>
                  </a:lnTo>
                  <a:lnTo>
                    <a:pt x="1025" y="1759"/>
                  </a:lnTo>
                  <a:lnTo>
                    <a:pt x="1025" y="1759"/>
                  </a:lnTo>
                  <a:lnTo>
                    <a:pt x="1030" y="1761"/>
                  </a:lnTo>
                  <a:lnTo>
                    <a:pt x="1030" y="1761"/>
                  </a:lnTo>
                  <a:lnTo>
                    <a:pt x="1027" y="1761"/>
                  </a:lnTo>
                  <a:lnTo>
                    <a:pt x="1025" y="1763"/>
                  </a:lnTo>
                  <a:lnTo>
                    <a:pt x="1027" y="1766"/>
                  </a:lnTo>
                  <a:lnTo>
                    <a:pt x="1030" y="1766"/>
                  </a:lnTo>
                  <a:lnTo>
                    <a:pt x="1037" y="1766"/>
                  </a:lnTo>
                  <a:lnTo>
                    <a:pt x="1037" y="1763"/>
                  </a:lnTo>
                  <a:lnTo>
                    <a:pt x="1037" y="1763"/>
                  </a:lnTo>
                  <a:lnTo>
                    <a:pt x="1037" y="1761"/>
                  </a:lnTo>
                  <a:lnTo>
                    <a:pt x="1039" y="1761"/>
                  </a:lnTo>
                  <a:lnTo>
                    <a:pt x="1039" y="1763"/>
                  </a:lnTo>
                  <a:lnTo>
                    <a:pt x="1039" y="1763"/>
                  </a:lnTo>
                  <a:lnTo>
                    <a:pt x="1039" y="1766"/>
                  </a:lnTo>
                  <a:lnTo>
                    <a:pt x="1039" y="1766"/>
                  </a:lnTo>
                  <a:lnTo>
                    <a:pt x="1039" y="1766"/>
                  </a:lnTo>
                  <a:lnTo>
                    <a:pt x="1039" y="1766"/>
                  </a:lnTo>
                  <a:lnTo>
                    <a:pt x="1039" y="1766"/>
                  </a:lnTo>
                  <a:lnTo>
                    <a:pt x="1042" y="1766"/>
                  </a:lnTo>
                  <a:lnTo>
                    <a:pt x="1044" y="1766"/>
                  </a:lnTo>
                  <a:lnTo>
                    <a:pt x="1044" y="1766"/>
                  </a:lnTo>
                  <a:lnTo>
                    <a:pt x="1044" y="1766"/>
                  </a:lnTo>
                  <a:lnTo>
                    <a:pt x="1046" y="1766"/>
                  </a:lnTo>
                  <a:lnTo>
                    <a:pt x="1051" y="1768"/>
                  </a:lnTo>
                  <a:lnTo>
                    <a:pt x="1054" y="1768"/>
                  </a:lnTo>
                  <a:lnTo>
                    <a:pt x="1054" y="1768"/>
                  </a:lnTo>
                  <a:lnTo>
                    <a:pt x="1054" y="1768"/>
                  </a:lnTo>
                  <a:lnTo>
                    <a:pt x="1051" y="1768"/>
                  </a:lnTo>
                  <a:lnTo>
                    <a:pt x="1051" y="1768"/>
                  </a:lnTo>
                  <a:lnTo>
                    <a:pt x="1051" y="1771"/>
                  </a:lnTo>
                  <a:lnTo>
                    <a:pt x="1051" y="1771"/>
                  </a:lnTo>
                  <a:lnTo>
                    <a:pt x="1051" y="1771"/>
                  </a:lnTo>
                  <a:lnTo>
                    <a:pt x="1054" y="1771"/>
                  </a:lnTo>
                  <a:lnTo>
                    <a:pt x="1054" y="1771"/>
                  </a:lnTo>
                  <a:lnTo>
                    <a:pt x="1056" y="1773"/>
                  </a:lnTo>
                  <a:lnTo>
                    <a:pt x="1058" y="1773"/>
                  </a:lnTo>
                  <a:lnTo>
                    <a:pt x="1061" y="1773"/>
                  </a:lnTo>
                  <a:lnTo>
                    <a:pt x="1061" y="1773"/>
                  </a:lnTo>
                  <a:lnTo>
                    <a:pt x="1063" y="1773"/>
                  </a:lnTo>
                  <a:lnTo>
                    <a:pt x="1063" y="1773"/>
                  </a:lnTo>
                  <a:lnTo>
                    <a:pt x="1065" y="1773"/>
                  </a:lnTo>
                  <a:lnTo>
                    <a:pt x="1065" y="1773"/>
                  </a:lnTo>
                  <a:lnTo>
                    <a:pt x="1065" y="1775"/>
                  </a:lnTo>
                  <a:lnTo>
                    <a:pt x="1070" y="1775"/>
                  </a:lnTo>
                  <a:lnTo>
                    <a:pt x="1072" y="1778"/>
                  </a:lnTo>
                  <a:lnTo>
                    <a:pt x="1080" y="1775"/>
                  </a:lnTo>
                  <a:lnTo>
                    <a:pt x="1080" y="1775"/>
                  </a:lnTo>
                  <a:lnTo>
                    <a:pt x="1080" y="1775"/>
                  </a:lnTo>
                  <a:lnTo>
                    <a:pt x="1082" y="1773"/>
                  </a:lnTo>
                  <a:lnTo>
                    <a:pt x="1084" y="1771"/>
                  </a:lnTo>
                  <a:lnTo>
                    <a:pt x="1084" y="1773"/>
                  </a:lnTo>
                  <a:lnTo>
                    <a:pt x="1087" y="1773"/>
                  </a:lnTo>
                  <a:lnTo>
                    <a:pt x="1087" y="1771"/>
                  </a:lnTo>
                  <a:lnTo>
                    <a:pt x="1087" y="1771"/>
                  </a:lnTo>
                  <a:lnTo>
                    <a:pt x="1084" y="1768"/>
                  </a:lnTo>
                  <a:lnTo>
                    <a:pt x="1084" y="1766"/>
                  </a:lnTo>
                  <a:lnTo>
                    <a:pt x="1084" y="1766"/>
                  </a:lnTo>
                  <a:lnTo>
                    <a:pt x="1082" y="1766"/>
                  </a:lnTo>
                  <a:lnTo>
                    <a:pt x="1082" y="1766"/>
                  </a:lnTo>
                  <a:lnTo>
                    <a:pt x="1082" y="1766"/>
                  </a:lnTo>
                  <a:lnTo>
                    <a:pt x="1082" y="1768"/>
                  </a:lnTo>
                  <a:lnTo>
                    <a:pt x="1082" y="1768"/>
                  </a:lnTo>
                  <a:lnTo>
                    <a:pt x="1080" y="1768"/>
                  </a:lnTo>
                  <a:lnTo>
                    <a:pt x="1080" y="1768"/>
                  </a:lnTo>
                  <a:lnTo>
                    <a:pt x="1080" y="1768"/>
                  </a:lnTo>
                  <a:lnTo>
                    <a:pt x="1080" y="1766"/>
                  </a:lnTo>
                  <a:lnTo>
                    <a:pt x="1080" y="1766"/>
                  </a:lnTo>
                  <a:lnTo>
                    <a:pt x="1082" y="1766"/>
                  </a:lnTo>
                  <a:lnTo>
                    <a:pt x="1080" y="1763"/>
                  </a:lnTo>
                  <a:lnTo>
                    <a:pt x="1082" y="1763"/>
                  </a:lnTo>
                  <a:lnTo>
                    <a:pt x="1087" y="1763"/>
                  </a:lnTo>
                  <a:lnTo>
                    <a:pt x="1087" y="1766"/>
                  </a:lnTo>
                  <a:lnTo>
                    <a:pt x="1087" y="1766"/>
                  </a:lnTo>
                  <a:lnTo>
                    <a:pt x="1087" y="1766"/>
                  </a:lnTo>
                  <a:lnTo>
                    <a:pt x="1084" y="1766"/>
                  </a:lnTo>
                  <a:lnTo>
                    <a:pt x="1087" y="1768"/>
                  </a:lnTo>
                  <a:lnTo>
                    <a:pt x="1089" y="1768"/>
                  </a:lnTo>
                  <a:lnTo>
                    <a:pt x="1087" y="1768"/>
                  </a:lnTo>
                  <a:lnTo>
                    <a:pt x="1089" y="1771"/>
                  </a:lnTo>
                  <a:lnTo>
                    <a:pt x="1091" y="1771"/>
                  </a:lnTo>
                  <a:lnTo>
                    <a:pt x="1094" y="1768"/>
                  </a:lnTo>
                  <a:lnTo>
                    <a:pt x="1096" y="1768"/>
                  </a:lnTo>
                  <a:lnTo>
                    <a:pt x="1094" y="1768"/>
                  </a:lnTo>
                  <a:lnTo>
                    <a:pt x="1094" y="1768"/>
                  </a:lnTo>
                  <a:lnTo>
                    <a:pt x="1096" y="1766"/>
                  </a:lnTo>
                  <a:lnTo>
                    <a:pt x="1096" y="1766"/>
                  </a:lnTo>
                  <a:lnTo>
                    <a:pt x="1098" y="1766"/>
                  </a:lnTo>
                  <a:lnTo>
                    <a:pt x="1098" y="1768"/>
                  </a:lnTo>
                  <a:lnTo>
                    <a:pt x="1098" y="1768"/>
                  </a:lnTo>
                  <a:lnTo>
                    <a:pt x="1096" y="1768"/>
                  </a:lnTo>
                  <a:lnTo>
                    <a:pt x="1096" y="1768"/>
                  </a:lnTo>
                  <a:lnTo>
                    <a:pt x="1098" y="1771"/>
                  </a:lnTo>
                  <a:lnTo>
                    <a:pt x="1098" y="1771"/>
                  </a:lnTo>
                  <a:lnTo>
                    <a:pt x="1101" y="1768"/>
                  </a:lnTo>
                  <a:lnTo>
                    <a:pt x="1101" y="1768"/>
                  </a:lnTo>
                  <a:lnTo>
                    <a:pt x="1101" y="1766"/>
                  </a:lnTo>
                  <a:lnTo>
                    <a:pt x="1101" y="1766"/>
                  </a:lnTo>
                  <a:lnTo>
                    <a:pt x="1101" y="1761"/>
                  </a:lnTo>
                  <a:lnTo>
                    <a:pt x="1101" y="1761"/>
                  </a:lnTo>
                  <a:lnTo>
                    <a:pt x="1103" y="1761"/>
                  </a:lnTo>
                  <a:lnTo>
                    <a:pt x="1103" y="1761"/>
                  </a:lnTo>
                  <a:lnTo>
                    <a:pt x="1103" y="1759"/>
                  </a:lnTo>
                  <a:lnTo>
                    <a:pt x="1103" y="1759"/>
                  </a:lnTo>
                  <a:lnTo>
                    <a:pt x="1103" y="1759"/>
                  </a:lnTo>
                  <a:lnTo>
                    <a:pt x="1103" y="1756"/>
                  </a:lnTo>
                  <a:lnTo>
                    <a:pt x="1103" y="1756"/>
                  </a:lnTo>
                  <a:lnTo>
                    <a:pt x="1103" y="1756"/>
                  </a:lnTo>
                  <a:lnTo>
                    <a:pt x="1101" y="1754"/>
                  </a:lnTo>
                  <a:lnTo>
                    <a:pt x="1101" y="1754"/>
                  </a:lnTo>
                  <a:lnTo>
                    <a:pt x="1106" y="1754"/>
                  </a:lnTo>
                  <a:lnTo>
                    <a:pt x="1106" y="1754"/>
                  </a:lnTo>
                  <a:lnTo>
                    <a:pt x="1106" y="1754"/>
                  </a:lnTo>
                  <a:lnTo>
                    <a:pt x="1106" y="1752"/>
                  </a:lnTo>
                  <a:lnTo>
                    <a:pt x="1106" y="1752"/>
                  </a:lnTo>
                  <a:lnTo>
                    <a:pt x="1106" y="1752"/>
                  </a:lnTo>
                  <a:lnTo>
                    <a:pt x="1106" y="1749"/>
                  </a:lnTo>
                  <a:lnTo>
                    <a:pt x="1106" y="1749"/>
                  </a:lnTo>
                  <a:lnTo>
                    <a:pt x="1106" y="1749"/>
                  </a:lnTo>
                  <a:lnTo>
                    <a:pt x="1101" y="1745"/>
                  </a:lnTo>
                  <a:lnTo>
                    <a:pt x="1101" y="1742"/>
                  </a:lnTo>
                  <a:lnTo>
                    <a:pt x="1098" y="1742"/>
                  </a:lnTo>
                  <a:lnTo>
                    <a:pt x="1098" y="1742"/>
                  </a:lnTo>
                  <a:lnTo>
                    <a:pt x="1098" y="1742"/>
                  </a:lnTo>
                  <a:lnTo>
                    <a:pt x="1101" y="1742"/>
                  </a:lnTo>
                  <a:lnTo>
                    <a:pt x="1101" y="1742"/>
                  </a:lnTo>
                  <a:lnTo>
                    <a:pt x="1098" y="1740"/>
                  </a:lnTo>
                  <a:lnTo>
                    <a:pt x="1094" y="1735"/>
                  </a:lnTo>
                  <a:lnTo>
                    <a:pt x="1091" y="1735"/>
                  </a:lnTo>
                  <a:lnTo>
                    <a:pt x="1091" y="1735"/>
                  </a:lnTo>
                  <a:lnTo>
                    <a:pt x="1091" y="1735"/>
                  </a:lnTo>
                  <a:lnTo>
                    <a:pt x="1094" y="1735"/>
                  </a:lnTo>
                  <a:lnTo>
                    <a:pt x="1094" y="1735"/>
                  </a:lnTo>
                  <a:lnTo>
                    <a:pt x="1096" y="1735"/>
                  </a:lnTo>
                  <a:lnTo>
                    <a:pt x="1096" y="1735"/>
                  </a:lnTo>
                  <a:lnTo>
                    <a:pt x="1098" y="1737"/>
                  </a:lnTo>
                  <a:lnTo>
                    <a:pt x="1098" y="1740"/>
                  </a:lnTo>
                  <a:lnTo>
                    <a:pt x="1098" y="1737"/>
                  </a:lnTo>
                  <a:lnTo>
                    <a:pt x="1101" y="1737"/>
                  </a:lnTo>
                  <a:lnTo>
                    <a:pt x="1101" y="1737"/>
                  </a:lnTo>
                  <a:lnTo>
                    <a:pt x="1103" y="1737"/>
                  </a:lnTo>
                  <a:lnTo>
                    <a:pt x="1101" y="1735"/>
                  </a:lnTo>
                  <a:lnTo>
                    <a:pt x="1101" y="1735"/>
                  </a:lnTo>
                  <a:lnTo>
                    <a:pt x="1103" y="1735"/>
                  </a:lnTo>
                  <a:lnTo>
                    <a:pt x="1103" y="1735"/>
                  </a:lnTo>
                  <a:lnTo>
                    <a:pt x="1106" y="1737"/>
                  </a:lnTo>
                  <a:lnTo>
                    <a:pt x="1106" y="1737"/>
                  </a:lnTo>
                  <a:lnTo>
                    <a:pt x="1106" y="1740"/>
                  </a:lnTo>
                  <a:lnTo>
                    <a:pt x="1103" y="1740"/>
                  </a:lnTo>
                  <a:lnTo>
                    <a:pt x="1106" y="1740"/>
                  </a:lnTo>
                  <a:lnTo>
                    <a:pt x="1106" y="1742"/>
                  </a:lnTo>
                  <a:lnTo>
                    <a:pt x="1106" y="1740"/>
                  </a:lnTo>
                  <a:lnTo>
                    <a:pt x="1106" y="1740"/>
                  </a:lnTo>
                  <a:lnTo>
                    <a:pt x="1108" y="1740"/>
                  </a:lnTo>
                  <a:lnTo>
                    <a:pt x="1110" y="1740"/>
                  </a:lnTo>
                  <a:lnTo>
                    <a:pt x="1110" y="1740"/>
                  </a:lnTo>
                  <a:lnTo>
                    <a:pt x="1110" y="1740"/>
                  </a:lnTo>
                  <a:lnTo>
                    <a:pt x="1110" y="1737"/>
                  </a:lnTo>
                  <a:lnTo>
                    <a:pt x="1110" y="1737"/>
                  </a:lnTo>
                  <a:lnTo>
                    <a:pt x="1110" y="1735"/>
                  </a:lnTo>
                  <a:lnTo>
                    <a:pt x="1108" y="1735"/>
                  </a:lnTo>
                  <a:lnTo>
                    <a:pt x="1108" y="1735"/>
                  </a:lnTo>
                  <a:lnTo>
                    <a:pt x="1106" y="1733"/>
                  </a:lnTo>
                  <a:lnTo>
                    <a:pt x="1106" y="1733"/>
                  </a:lnTo>
                  <a:lnTo>
                    <a:pt x="1106" y="1733"/>
                  </a:lnTo>
                  <a:lnTo>
                    <a:pt x="1106" y="1733"/>
                  </a:lnTo>
                  <a:lnTo>
                    <a:pt x="1106" y="1733"/>
                  </a:lnTo>
                  <a:lnTo>
                    <a:pt x="1106" y="1733"/>
                  </a:lnTo>
                  <a:lnTo>
                    <a:pt x="1106" y="1730"/>
                  </a:lnTo>
                  <a:lnTo>
                    <a:pt x="1108" y="1730"/>
                  </a:lnTo>
                  <a:lnTo>
                    <a:pt x="1108" y="1730"/>
                  </a:lnTo>
                  <a:lnTo>
                    <a:pt x="1108" y="1730"/>
                  </a:lnTo>
                  <a:lnTo>
                    <a:pt x="1106" y="1730"/>
                  </a:lnTo>
                  <a:lnTo>
                    <a:pt x="1106" y="1730"/>
                  </a:lnTo>
                  <a:lnTo>
                    <a:pt x="1106" y="1728"/>
                  </a:lnTo>
                  <a:lnTo>
                    <a:pt x="1106" y="1728"/>
                  </a:lnTo>
                  <a:lnTo>
                    <a:pt x="1106" y="1728"/>
                  </a:lnTo>
                  <a:lnTo>
                    <a:pt x="1106" y="1728"/>
                  </a:lnTo>
                  <a:lnTo>
                    <a:pt x="1106" y="1728"/>
                  </a:lnTo>
                  <a:lnTo>
                    <a:pt x="1103" y="1728"/>
                  </a:lnTo>
                  <a:lnTo>
                    <a:pt x="1103" y="1726"/>
                  </a:lnTo>
                  <a:lnTo>
                    <a:pt x="1103" y="1726"/>
                  </a:lnTo>
                  <a:lnTo>
                    <a:pt x="1106" y="1726"/>
                  </a:lnTo>
                  <a:lnTo>
                    <a:pt x="1103" y="1723"/>
                  </a:lnTo>
                  <a:lnTo>
                    <a:pt x="1103" y="1723"/>
                  </a:lnTo>
                  <a:lnTo>
                    <a:pt x="1101" y="1723"/>
                  </a:lnTo>
                  <a:lnTo>
                    <a:pt x="1101" y="1726"/>
                  </a:lnTo>
                  <a:lnTo>
                    <a:pt x="1101" y="1726"/>
                  </a:lnTo>
                  <a:lnTo>
                    <a:pt x="1098" y="1726"/>
                  </a:lnTo>
                  <a:lnTo>
                    <a:pt x="1098" y="1726"/>
                  </a:lnTo>
                  <a:lnTo>
                    <a:pt x="1098" y="1723"/>
                  </a:lnTo>
                  <a:lnTo>
                    <a:pt x="1096" y="1723"/>
                  </a:lnTo>
                  <a:lnTo>
                    <a:pt x="1098" y="1721"/>
                  </a:lnTo>
                  <a:lnTo>
                    <a:pt x="1101" y="1719"/>
                  </a:lnTo>
                  <a:lnTo>
                    <a:pt x="1101" y="1719"/>
                  </a:lnTo>
                  <a:lnTo>
                    <a:pt x="1103" y="1719"/>
                  </a:lnTo>
                  <a:lnTo>
                    <a:pt x="1103" y="1719"/>
                  </a:lnTo>
                  <a:lnTo>
                    <a:pt x="1106" y="1721"/>
                  </a:lnTo>
                  <a:lnTo>
                    <a:pt x="1108" y="1721"/>
                  </a:lnTo>
                  <a:lnTo>
                    <a:pt x="1108" y="1719"/>
                  </a:lnTo>
                  <a:lnTo>
                    <a:pt x="1108" y="1719"/>
                  </a:lnTo>
                  <a:lnTo>
                    <a:pt x="1106" y="1716"/>
                  </a:lnTo>
                  <a:lnTo>
                    <a:pt x="1106" y="1716"/>
                  </a:lnTo>
                  <a:lnTo>
                    <a:pt x="1103" y="1716"/>
                  </a:lnTo>
                  <a:lnTo>
                    <a:pt x="1106" y="1716"/>
                  </a:lnTo>
                  <a:lnTo>
                    <a:pt x="1108" y="1716"/>
                  </a:lnTo>
                  <a:lnTo>
                    <a:pt x="1108" y="1716"/>
                  </a:lnTo>
                  <a:lnTo>
                    <a:pt x="1108" y="1714"/>
                  </a:lnTo>
                  <a:lnTo>
                    <a:pt x="1108" y="1714"/>
                  </a:lnTo>
                  <a:lnTo>
                    <a:pt x="1108" y="1714"/>
                  </a:lnTo>
                  <a:lnTo>
                    <a:pt x="1108" y="1711"/>
                  </a:lnTo>
                  <a:lnTo>
                    <a:pt x="1108" y="1711"/>
                  </a:lnTo>
                  <a:lnTo>
                    <a:pt x="1108" y="1711"/>
                  </a:lnTo>
                  <a:lnTo>
                    <a:pt x="1108" y="1711"/>
                  </a:lnTo>
                  <a:lnTo>
                    <a:pt x="1110" y="1714"/>
                  </a:lnTo>
                  <a:lnTo>
                    <a:pt x="1110" y="1714"/>
                  </a:lnTo>
                  <a:lnTo>
                    <a:pt x="1110" y="1716"/>
                  </a:lnTo>
                  <a:lnTo>
                    <a:pt x="1110" y="1716"/>
                  </a:lnTo>
                  <a:lnTo>
                    <a:pt x="1110" y="1719"/>
                  </a:lnTo>
                  <a:lnTo>
                    <a:pt x="1110" y="1719"/>
                  </a:lnTo>
                  <a:lnTo>
                    <a:pt x="1110" y="1719"/>
                  </a:lnTo>
                  <a:lnTo>
                    <a:pt x="1110" y="1721"/>
                  </a:lnTo>
                  <a:lnTo>
                    <a:pt x="1110" y="1721"/>
                  </a:lnTo>
                  <a:lnTo>
                    <a:pt x="1108" y="1721"/>
                  </a:lnTo>
                  <a:lnTo>
                    <a:pt x="1108" y="1721"/>
                  </a:lnTo>
                  <a:lnTo>
                    <a:pt x="1108" y="1721"/>
                  </a:lnTo>
                  <a:lnTo>
                    <a:pt x="1108" y="1723"/>
                  </a:lnTo>
                  <a:lnTo>
                    <a:pt x="1108" y="1723"/>
                  </a:lnTo>
                  <a:lnTo>
                    <a:pt x="1110" y="1726"/>
                  </a:lnTo>
                  <a:lnTo>
                    <a:pt x="1113" y="1728"/>
                  </a:lnTo>
                  <a:lnTo>
                    <a:pt x="1113" y="1728"/>
                  </a:lnTo>
                  <a:lnTo>
                    <a:pt x="1113" y="1730"/>
                  </a:lnTo>
                  <a:lnTo>
                    <a:pt x="1113" y="1728"/>
                  </a:lnTo>
                  <a:lnTo>
                    <a:pt x="1113" y="1728"/>
                  </a:lnTo>
                  <a:lnTo>
                    <a:pt x="1113" y="1728"/>
                  </a:lnTo>
                  <a:lnTo>
                    <a:pt x="1113" y="1726"/>
                  </a:lnTo>
                  <a:lnTo>
                    <a:pt x="1113" y="1726"/>
                  </a:lnTo>
                  <a:lnTo>
                    <a:pt x="1113" y="1726"/>
                  </a:lnTo>
                  <a:lnTo>
                    <a:pt x="1115" y="1726"/>
                  </a:lnTo>
                  <a:lnTo>
                    <a:pt x="1117" y="1730"/>
                  </a:lnTo>
                  <a:lnTo>
                    <a:pt x="1122" y="1735"/>
                  </a:lnTo>
                  <a:lnTo>
                    <a:pt x="1122" y="1735"/>
                  </a:lnTo>
                  <a:lnTo>
                    <a:pt x="1125" y="1735"/>
                  </a:lnTo>
                  <a:lnTo>
                    <a:pt x="1120" y="1733"/>
                  </a:lnTo>
                  <a:lnTo>
                    <a:pt x="1120" y="1730"/>
                  </a:lnTo>
                  <a:lnTo>
                    <a:pt x="1120" y="1730"/>
                  </a:lnTo>
                  <a:lnTo>
                    <a:pt x="1120" y="1726"/>
                  </a:lnTo>
                  <a:lnTo>
                    <a:pt x="1120" y="1726"/>
                  </a:lnTo>
                  <a:lnTo>
                    <a:pt x="1120" y="1726"/>
                  </a:lnTo>
                  <a:lnTo>
                    <a:pt x="1120" y="1726"/>
                  </a:lnTo>
                  <a:lnTo>
                    <a:pt x="1122" y="1726"/>
                  </a:lnTo>
                  <a:lnTo>
                    <a:pt x="1125" y="1728"/>
                  </a:lnTo>
                  <a:lnTo>
                    <a:pt x="1125" y="1728"/>
                  </a:lnTo>
                  <a:lnTo>
                    <a:pt x="1127" y="1728"/>
                  </a:lnTo>
                  <a:lnTo>
                    <a:pt x="1129" y="1728"/>
                  </a:lnTo>
                  <a:lnTo>
                    <a:pt x="1132" y="1730"/>
                  </a:lnTo>
                  <a:lnTo>
                    <a:pt x="1134" y="1733"/>
                  </a:lnTo>
                  <a:lnTo>
                    <a:pt x="1132" y="1733"/>
                  </a:lnTo>
                  <a:lnTo>
                    <a:pt x="1132" y="1733"/>
                  </a:lnTo>
                  <a:lnTo>
                    <a:pt x="1132" y="1733"/>
                  </a:lnTo>
                  <a:lnTo>
                    <a:pt x="1132" y="1730"/>
                  </a:lnTo>
                  <a:lnTo>
                    <a:pt x="1132" y="1730"/>
                  </a:lnTo>
                  <a:lnTo>
                    <a:pt x="1132" y="1730"/>
                  </a:lnTo>
                  <a:lnTo>
                    <a:pt x="1132" y="1728"/>
                  </a:lnTo>
                  <a:lnTo>
                    <a:pt x="1132" y="1728"/>
                  </a:lnTo>
                  <a:lnTo>
                    <a:pt x="1132" y="1728"/>
                  </a:lnTo>
                  <a:lnTo>
                    <a:pt x="1132" y="1728"/>
                  </a:lnTo>
                  <a:lnTo>
                    <a:pt x="1132" y="1730"/>
                  </a:lnTo>
                  <a:lnTo>
                    <a:pt x="1134" y="1730"/>
                  </a:lnTo>
                  <a:lnTo>
                    <a:pt x="1134" y="1733"/>
                  </a:lnTo>
                  <a:lnTo>
                    <a:pt x="1136" y="1733"/>
                  </a:lnTo>
                  <a:lnTo>
                    <a:pt x="1136" y="1733"/>
                  </a:lnTo>
                  <a:lnTo>
                    <a:pt x="1139" y="1733"/>
                  </a:lnTo>
                  <a:lnTo>
                    <a:pt x="1136" y="1733"/>
                  </a:lnTo>
                  <a:lnTo>
                    <a:pt x="1136" y="1733"/>
                  </a:lnTo>
                  <a:lnTo>
                    <a:pt x="1141" y="1733"/>
                  </a:lnTo>
                  <a:lnTo>
                    <a:pt x="1141" y="1733"/>
                  </a:lnTo>
                  <a:lnTo>
                    <a:pt x="1141" y="1733"/>
                  </a:lnTo>
                  <a:lnTo>
                    <a:pt x="1141" y="1733"/>
                  </a:lnTo>
                  <a:lnTo>
                    <a:pt x="1139" y="1733"/>
                  </a:lnTo>
                  <a:lnTo>
                    <a:pt x="1139" y="1733"/>
                  </a:lnTo>
                  <a:lnTo>
                    <a:pt x="1139" y="1733"/>
                  </a:lnTo>
                  <a:lnTo>
                    <a:pt x="1139" y="1730"/>
                  </a:lnTo>
                  <a:lnTo>
                    <a:pt x="1139" y="1730"/>
                  </a:lnTo>
                  <a:lnTo>
                    <a:pt x="1136" y="1728"/>
                  </a:lnTo>
                  <a:lnTo>
                    <a:pt x="1134" y="1726"/>
                  </a:lnTo>
                  <a:lnTo>
                    <a:pt x="1132" y="1721"/>
                  </a:lnTo>
                  <a:lnTo>
                    <a:pt x="1132" y="1721"/>
                  </a:lnTo>
                  <a:lnTo>
                    <a:pt x="1129" y="1719"/>
                  </a:lnTo>
                  <a:lnTo>
                    <a:pt x="1129" y="1719"/>
                  </a:lnTo>
                  <a:lnTo>
                    <a:pt x="1129" y="1716"/>
                  </a:lnTo>
                  <a:lnTo>
                    <a:pt x="1129" y="1716"/>
                  </a:lnTo>
                  <a:lnTo>
                    <a:pt x="1129" y="1716"/>
                  </a:lnTo>
                  <a:lnTo>
                    <a:pt x="1129" y="1716"/>
                  </a:lnTo>
                  <a:lnTo>
                    <a:pt x="1129" y="1716"/>
                  </a:lnTo>
                  <a:lnTo>
                    <a:pt x="1132" y="1719"/>
                  </a:lnTo>
                  <a:lnTo>
                    <a:pt x="1132" y="1719"/>
                  </a:lnTo>
                  <a:lnTo>
                    <a:pt x="1132" y="1719"/>
                  </a:lnTo>
                  <a:lnTo>
                    <a:pt x="1134" y="1721"/>
                  </a:lnTo>
                  <a:lnTo>
                    <a:pt x="1134" y="1723"/>
                  </a:lnTo>
                  <a:lnTo>
                    <a:pt x="1136" y="1723"/>
                  </a:lnTo>
                  <a:lnTo>
                    <a:pt x="1136" y="1726"/>
                  </a:lnTo>
                  <a:lnTo>
                    <a:pt x="1139" y="1726"/>
                  </a:lnTo>
                  <a:lnTo>
                    <a:pt x="1141" y="1728"/>
                  </a:lnTo>
                  <a:lnTo>
                    <a:pt x="1141" y="1728"/>
                  </a:lnTo>
                  <a:lnTo>
                    <a:pt x="1141" y="1728"/>
                  </a:lnTo>
                  <a:lnTo>
                    <a:pt x="1141" y="1728"/>
                  </a:lnTo>
                  <a:lnTo>
                    <a:pt x="1141" y="1728"/>
                  </a:lnTo>
                  <a:lnTo>
                    <a:pt x="1141" y="1728"/>
                  </a:lnTo>
                  <a:lnTo>
                    <a:pt x="1143" y="1730"/>
                  </a:lnTo>
                  <a:lnTo>
                    <a:pt x="1146" y="1728"/>
                  </a:lnTo>
                  <a:lnTo>
                    <a:pt x="1148" y="1728"/>
                  </a:lnTo>
                  <a:lnTo>
                    <a:pt x="1148" y="1728"/>
                  </a:lnTo>
                  <a:lnTo>
                    <a:pt x="1148" y="1728"/>
                  </a:lnTo>
                  <a:lnTo>
                    <a:pt x="1148" y="1728"/>
                  </a:lnTo>
                  <a:lnTo>
                    <a:pt x="1148" y="1728"/>
                  </a:lnTo>
                  <a:lnTo>
                    <a:pt x="1148" y="1728"/>
                  </a:lnTo>
                  <a:lnTo>
                    <a:pt x="1148" y="1728"/>
                  </a:lnTo>
                  <a:lnTo>
                    <a:pt x="1148" y="1728"/>
                  </a:lnTo>
                  <a:lnTo>
                    <a:pt x="1151" y="1728"/>
                  </a:lnTo>
                  <a:lnTo>
                    <a:pt x="1153" y="1730"/>
                  </a:lnTo>
                  <a:lnTo>
                    <a:pt x="1155" y="1728"/>
                  </a:lnTo>
                  <a:lnTo>
                    <a:pt x="1155" y="1728"/>
                  </a:lnTo>
                  <a:lnTo>
                    <a:pt x="1155" y="1728"/>
                  </a:lnTo>
                  <a:lnTo>
                    <a:pt x="1155" y="1726"/>
                  </a:lnTo>
                  <a:lnTo>
                    <a:pt x="1155" y="1726"/>
                  </a:lnTo>
                  <a:lnTo>
                    <a:pt x="1158" y="1723"/>
                  </a:lnTo>
                  <a:lnTo>
                    <a:pt x="1160" y="1723"/>
                  </a:lnTo>
                  <a:lnTo>
                    <a:pt x="1158" y="1723"/>
                  </a:lnTo>
                  <a:lnTo>
                    <a:pt x="1160" y="1721"/>
                  </a:lnTo>
                  <a:lnTo>
                    <a:pt x="1160" y="1721"/>
                  </a:lnTo>
                  <a:lnTo>
                    <a:pt x="1162" y="1721"/>
                  </a:lnTo>
                  <a:lnTo>
                    <a:pt x="1167" y="1714"/>
                  </a:lnTo>
                  <a:lnTo>
                    <a:pt x="1169" y="1714"/>
                  </a:lnTo>
                  <a:lnTo>
                    <a:pt x="1169" y="1714"/>
                  </a:lnTo>
                  <a:lnTo>
                    <a:pt x="1169" y="1711"/>
                  </a:lnTo>
                  <a:lnTo>
                    <a:pt x="1172" y="1711"/>
                  </a:lnTo>
                  <a:lnTo>
                    <a:pt x="1174" y="1711"/>
                  </a:lnTo>
                  <a:lnTo>
                    <a:pt x="1174" y="1711"/>
                  </a:lnTo>
                  <a:lnTo>
                    <a:pt x="1177" y="1709"/>
                  </a:lnTo>
                  <a:lnTo>
                    <a:pt x="1177" y="1709"/>
                  </a:lnTo>
                  <a:lnTo>
                    <a:pt x="1177" y="1707"/>
                  </a:lnTo>
                  <a:lnTo>
                    <a:pt x="1177" y="1707"/>
                  </a:lnTo>
                  <a:lnTo>
                    <a:pt x="1179" y="1704"/>
                  </a:lnTo>
                  <a:lnTo>
                    <a:pt x="1179" y="1704"/>
                  </a:lnTo>
                  <a:lnTo>
                    <a:pt x="1177" y="1702"/>
                  </a:lnTo>
                  <a:lnTo>
                    <a:pt x="1177" y="1700"/>
                  </a:lnTo>
                  <a:lnTo>
                    <a:pt x="1177" y="1697"/>
                  </a:lnTo>
                  <a:lnTo>
                    <a:pt x="1181" y="1692"/>
                  </a:lnTo>
                  <a:lnTo>
                    <a:pt x="1181" y="1690"/>
                  </a:lnTo>
                  <a:lnTo>
                    <a:pt x="1181" y="1685"/>
                  </a:lnTo>
                  <a:lnTo>
                    <a:pt x="1179" y="1685"/>
                  </a:lnTo>
                  <a:lnTo>
                    <a:pt x="1179" y="1683"/>
                  </a:lnTo>
                  <a:lnTo>
                    <a:pt x="1179" y="1681"/>
                  </a:lnTo>
                  <a:lnTo>
                    <a:pt x="1181" y="1681"/>
                  </a:lnTo>
                  <a:lnTo>
                    <a:pt x="1181" y="1678"/>
                  </a:lnTo>
                  <a:lnTo>
                    <a:pt x="1181" y="1678"/>
                  </a:lnTo>
                  <a:lnTo>
                    <a:pt x="1181" y="1678"/>
                  </a:lnTo>
                  <a:lnTo>
                    <a:pt x="1181" y="1676"/>
                  </a:lnTo>
                  <a:lnTo>
                    <a:pt x="1181" y="1676"/>
                  </a:lnTo>
                  <a:lnTo>
                    <a:pt x="1181" y="1676"/>
                  </a:lnTo>
                  <a:lnTo>
                    <a:pt x="1181" y="1676"/>
                  </a:lnTo>
                  <a:lnTo>
                    <a:pt x="1188" y="1671"/>
                  </a:lnTo>
                  <a:lnTo>
                    <a:pt x="1188" y="1669"/>
                  </a:lnTo>
                  <a:lnTo>
                    <a:pt x="1188" y="1669"/>
                  </a:lnTo>
                  <a:lnTo>
                    <a:pt x="1188" y="1666"/>
                  </a:lnTo>
                  <a:lnTo>
                    <a:pt x="1188" y="1666"/>
                  </a:lnTo>
                  <a:lnTo>
                    <a:pt x="1191" y="1664"/>
                  </a:lnTo>
                  <a:lnTo>
                    <a:pt x="1191" y="1664"/>
                  </a:lnTo>
                  <a:lnTo>
                    <a:pt x="1191" y="1662"/>
                  </a:lnTo>
                  <a:lnTo>
                    <a:pt x="1188" y="1662"/>
                  </a:lnTo>
                  <a:lnTo>
                    <a:pt x="1188" y="1657"/>
                  </a:lnTo>
                  <a:lnTo>
                    <a:pt x="1188" y="1657"/>
                  </a:lnTo>
                  <a:lnTo>
                    <a:pt x="1188" y="1655"/>
                  </a:lnTo>
                  <a:lnTo>
                    <a:pt x="1188" y="1655"/>
                  </a:lnTo>
                  <a:lnTo>
                    <a:pt x="1188" y="1655"/>
                  </a:lnTo>
                  <a:lnTo>
                    <a:pt x="1188" y="1652"/>
                  </a:lnTo>
                  <a:lnTo>
                    <a:pt x="1191" y="1652"/>
                  </a:lnTo>
                  <a:lnTo>
                    <a:pt x="1191" y="1655"/>
                  </a:lnTo>
                  <a:lnTo>
                    <a:pt x="1191" y="1655"/>
                  </a:lnTo>
                  <a:lnTo>
                    <a:pt x="1191" y="1657"/>
                  </a:lnTo>
                  <a:lnTo>
                    <a:pt x="1191" y="1657"/>
                  </a:lnTo>
                  <a:lnTo>
                    <a:pt x="1193" y="1655"/>
                  </a:lnTo>
                  <a:lnTo>
                    <a:pt x="1193" y="1652"/>
                  </a:lnTo>
                  <a:lnTo>
                    <a:pt x="1193" y="1652"/>
                  </a:lnTo>
                  <a:lnTo>
                    <a:pt x="1195" y="1652"/>
                  </a:lnTo>
                  <a:lnTo>
                    <a:pt x="1195" y="1650"/>
                  </a:lnTo>
                  <a:lnTo>
                    <a:pt x="1195" y="1650"/>
                  </a:lnTo>
                  <a:lnTo>
                    <a:pt x="1195" y="1647"/>
                  </a:lnTo>
                  <a:lnTo>
                    <a:pt x="1195" y="1647"/>
                  </a:lnTo>
                  <a:lnTo>
                    <a:pt x="1195" y="1645"/>
                  </a:lnTo>
                  <a:lnTo>
                    <a:pt x="1195" y="1643"/>
                  </a:lnTo>
                  <a:lnTo>
                    <a:pt x="1195" y="1640"/>
                  </a:lnTo>
                  <a:lnTo>
                    <a:pt x="1198" y="1638"/>
                  </a:lnTo>
                  <a:lnTo>
                    <a:pt x="1198" y="1636"/>
                  </a:lnTo>
                  <a:lnTo>
                    <a:pt x="1198" y="1633"/>
                  </a:lnTo>
                  <a:lnTo>
                    <a:pt x="1198" y="1633"/>
                  </a:lnTo>
                  <a:lnTo>
                    <a:pt x="1200" y="1633"/>
                  </a:lnTo>
                  <a:lnTo>
                    <a:pt x="1200" y="1633"/>
                  </a:lnTo>
                  <a:lnTo>
                    <a:pt x="1200" y="1633"/>
                  </a:lnTo>
                  <a:lnTo>
                    <a:pt x="1200" y="1631"/>
                  </a:lnTo>
                  <a:lnTo>
                    <a:pt x="1200" y="1631"/>
                  </a:lnTo>
                  <a:lnTo>
                    <a:pt x="1200" y="1629"/>
                  </a:lnTo>
                  <a:lnTo>
                    <a:pt x="1200" y="1629"/>
                  </a:lnTo>
                  <a:lnTo>
                    <a:pt x="1198" y="1629"/>
                  </a:lnTo>
                  <a:lnTo>
                    <a:pt x="1200" y="1626"/>
                  </a:lnTo>
                  <a:lnTo>
                    <a:pt x="1203" y="1624"/>
                  </a:lnTo>
                  <a:lnTo>
                    <a:pt x="1203" y="1621"/>
                  </a:lnTo>
                  <a:lnTo>
                    <a:pt x="1203" y="1621"/>
                  </a:lnTo>
                  <a:lnTo>
                    <a:pt x="1203" y="1621"/>
                  </a:lnTo>
                  <a:lnTo>
                    <a:pt x="1203" y="1619"/>
                  </a:lnTo>
                  <a:lnTo>
                    <a:pt x="1203" y="1617"/>
                  </a:lnTo>
                  <a:lnTo>
                    <a:pt x="1203" y="1617"/>
                  </a:lnTo>
                  <a:lnTo>
                    <a:pt x="1203" y="1614"/>
                  </a:lnTo>
                  <a:lnTo>
                    <a:pt x="1203" y="1612"/>
                  </a:lnTo>
                  <a:lnTo>
                    <a:pt x="1200" y="1612"/>
                  </a:lnTo>
                  <a:lnTo>
                    <a:pt x="1198" y="1612"/>
                  </a:lnTo>
                  <a:lnTo>
                    <a:pt x="1198" y="1610"/>
                  </a:lnTo>
                  <a:lnTo>
                    <a:pt x="1198" y="1610"/>
                  </a:lnTo>
                  <a:lnTo>
                    <a:pt x="1198" y="1607"/>
                  </a:lnTo>
                  <a:lnTo>
                    <a:pt x="1198" y="1607"/>
                  </a:lnTo>
                  <a:lnTo>
                    <a:pt x="1184" y="1607"/>
                  </a:lnTo>
                  <a:lnTo>
                    <a:pt x="1179" y="1607"/>
                  </a:lnTo>
                  <a:lnTo>
                    <a:pt x="1174" y="1607"/>
                  </a:lnTo>
                  <a:lnTo>
                    <a:pt x="1172" y="1605"/>
                  </a:lnTo>
                  <a:lnTo>
                    <a:pt x="1172" y="1607"/>
                  </a:lnTo>
                  <a:lnTo>
                    <a:pt x="1169" y="1607"/>
                  </a:lnTo>
                  <a:lnTo>
                    <a:pt x="1169" y="1607"/>
                  </a:lnTo>
                  <a:lnTo>
                    <a:pt x="1169" y="1610"/>
                  </a:lnTo>
                  <a:lnTo>
                    <a:pt x="1169" y="1610"/>
                  </a:lnTo>
                  <a:lnTo>
                    <a:pt x="1167" y="1610"/>
                  </a:lnTo>
                  <a:lnTo>
                    <a:pt x="1162" y="1610"/>
                  </a:lnTo>
                  <a:lnTo>
                    <a:pt x="1162" y="1610"/>
                  </a:lnTo>
                  <a:lnTo>
                    <a:pt x="1160" y="1612"/>
                  </a:lnTo>
                  <a:lnTo>
                    <a:pt x="1158" y="1612"/>
                  </a:lnTo>
                  <a:lnTo>
                    <a:pt x="1155" y="1610"/>
                  </a:lnTo>
                  <a:lnTo>
                    <a:pt x="1139" y="1612"/>
                  </a:lnTo>
                  <a:lnTo>
                    <a:pt x="1136" y="1610"/>
                  </a:lnTo>
                  <a:lnTo>
                    <a:pt x="1127" y="1612"/>
                  </a:lnTo>
                  <a:lnTo>
                    <a:pt x="1127" y="1612"/>
                  </a:lnTo>
                  <a:lnTo>
                    <a:pt x="1125" y="1610"/>
                  </a:lnTo>
                  <a:lnTo>
                    <a:pt x="1122" y="1610"/>
                  </a:lnTo>
                  <a:lnTo>
                    <a:pt x="1120" y="1612"/>
                  </a:lnTo>
                  <a:lnTo>
                    <a:pt x="1120" y="1610"/>
                  </a:lnTo>
                  <a:lnTo>
                    <a:pt x="1117" y="1610"/>
                  </a:lnTo>
                  <a:lnTo>
                    <a:pt x="1117" y="1607"/>
                  </a:lnTo>
                  <a:lnTo>
                    <a:pt x="1115" y="1607"/>
                  </a:lnTo>
                  <a:lnTo>
                    <a:pt x="1115" y="1607"/>
                  </a:lnTo>
                  <a:lnTo>
                    <a:pt x="1115" y="1605"/>
                  </a:lnTo>
                  <a:lnTo>
                    <a:pt x="1115" y="1605"/>
                  </a:lnTo>
                  <a:lnTo>
                    <a:pt x="1115" y="1605"/>
                  </a:lnTo>
                  <a:lnTo>
                    <a:pt x="1115" y="1605"/>
                  </a:lnTo>
                  <a:lnTo>
                    <a:pt x="1113" y="1603"/>
                  </a:lnTo>
                  <a:lnTo>
                    <a:pt x="1113" y="1603"/>
                  </a:lnTo>
                  <a:lnTo>
                    <a:pt x="1113" y="1603"/>
                  </a:lnTo>
                  <a:lnTo>
                    <a:pt x="1110" y="1603"/>
                  </a:lnTo>
                  <a:lnTo>
                    <a:pt x="1106" y="1598"/>
                  </a:lnTo>
                  <a:lnTo>
                    <a:pt x="1103" y="1598"/>
                  </a:lnTo>
                  <a:lnTo>
                    <a:pt x="1103" y="1595"/>
                  </a:lnTo>
                  <a:lnTo>
                    <a:pt x="1103" y="1595"/>
                  </a:lnTo>
                  <a:lnTo>
                    <a:pt x="1101" y="1593"/>
                  </a:lnTo>
                  <a:lnTo>
                    <a:pt x="1101" y="1591"/>
                  </a:lnTo>
                  <a:lnTo>
                    <a:pt x="1101" y="1591"/>
                  </a:lnTo>
                  <a:lnTo>
                    <a:pt x="1098" y="1588"/>
                  </a:lnTo>
                  <a:lnTo>
                    <a:pt x="1096" y="1586"/>
                  </a:lnTo>
                  <a:lnTo>
                    <a:pt x="1094" y="1586"/>
                  </a:lnTo>
                  <a:lnTo>
                    <a:pt x="1094" y="1586"/>
                  </a:lnTo>
                  <a:lnTo>
                    <a:pt x="1094" y="1586"/>
                  </a:lnTo>
                  <a:lnTo>
                    <a:pt x="1094" y="1584"/>
                  </a:lnTo>
                  <a:lnTo>
                    <a:pt x="1089" y="1581"/>
                  </a:lnTo>
                  <a:lnTo>
                    <a:pt x="1087" y="1579"/>
                  </a:lnTo>
                  <a:lnTo>
                    <a:pt x="1084" y="1579"/>
                  </a:lnTo>
                  <a:lnTo>
                    <a:pt x="1080" y="1576"/>
                  </a:lnTo>
                  <a:lnTo>
                    <a:pt x="1075" y="1574"/>
                  </a:lnTo>
                  <a:lnTo>
                    <a:pt x="1065" y="1574"/>
                  </a:lnTo>
                  <a:lnTo>
                    <a:pt x="1056" y="1572"/>
                  </a:lnTo>
                  <a:lnTo>
                    <a:pt x="1051" y="1572"/>
                  </a:lnTo>
                  <a:lnTo>
                    <a:pt x="1044" y="1569"/>
                  </a:lnTo>
                  <a:lnTo>
                    <a:pt x="1039" y="1569"/>
                  </a:lnTo>
                  <a:lnTo>
                    <a:pt x="1037" y="1569"/>
                  </a:lnTo>
                  <a:lnTo>
                    <a:pt x="1035" y="1569"/>
                  </a:lnTo>
                  <a:lnTo>
                    <a:pt x="1035" y="1572"/>
                  </a:lnTo>
                  <a:lnTo>
                    <a:pt x="1035" y="1572"/>
                  </a:lnTo>
                  <a:lnTo>
                    <a:pt x="1037" y="1574"/>
                  </a:lnTo>
                  <a:lnTo>
                    <a:pt x="1037" y="1576"/>
                  </a:lnTo>
                  <a:lnTo>
                    <a:pt x="1039" y="1579"/>
                  </a:lnTo>
                  <a:lnTo>
                    <a:pt x="1039" y="1579"/>
                  </a:lnTo>
                  <a:lnTo>
                    <a:pt x="1037" y="1579"/>
                  </a:lnTo>
                  <a:lnTo>
                    <a:pt x="1035" y="1576"/>
                  </a:lnTo>
                  <a:lnTo>
                    <a:pt x="1020" y="1569"/>
                  </a:lnTo>
                  <a:lnTo>
                    <a:pt x="1020" y="1567"/>
                  </a:lnTo>
                  <a:lnTo>
                    <a:pt x="1025" y="1567"/>
                  </a:lnTo>
                  <a:lnTo>
                    <a:pt x="1025" y="1567"/>
                  </a:lnTo>
                  <a:lnTo>
                    <a:pt x="1027" y="1567"/>
                  </a:lnTo>
                  <a:lnTo>
                    <a:pt x="1032" y="1567"/>
                  </a:lnTo>
                  <a:lnTo>
                    <a:pt x="1035" y="1567"/>
                  </a:lnTo>
                  <a:lnTo>
                    <a:pt x="1035" y="1567"/>
                  </a:lnTo>
                  <a:lnTo>
                    <a:pt x="1037" y="1567"/>
                  </a:lnTo>
                  <a:lnTo>
                    <a:pt x="1061" y="1567"/>
                  </a:lnTo>
                  <a:lnTo>
                    <a:pt x="1068" y="1565"/>
                  </a:lnTo>
                  <a:lnTo>
                    <a:pt x="1068" y="1565"/>
                  </a:lnTo>
                  <a:lnTo>
                    <a:pt x="1068" y="1565"/>
                  </a:lnTo>
                  <a:lnTo>
                    <a:pt x="1068" y="1567"/>
                  </a:lnTo>
                  <a:lnTo>
                    <a:pt x="1068" y="1567"/>
                  </a:lnTo>
                  <a:lnTo>
                    <a:pt x="1068" y="1567"/>
                  </a:lnTo>
                  <a:lnTo>
                    <a:pt x="1068" y="1567"/>
                  </a:lnTo>
                  <a:lnTo>
                    <a:pt x="1065" y="1567"/>
                  </a:lnTo>
                  <a:lnTo>
                    <a:pt x="1063" y="1569"/>
                  </a:lnTo>
                  <a:lnTo>
                    <a:pt x="1061" y="1569"/>
                  </a:lnTo>
                  <a:lnTo>
                    <a:pt x="1061" y="1569"/>
                  </a:lnTo>
                  <a:lnTo>
                    <a:pt x="1065" y="1572"/>
                  </a:lnTo>
                  <a:lnTo>
                    <a:pt x="1068" y="1572"/>
                  </a:lnTo>
                  <a:lnTo>
                    <a:pt x="1070" y="1569"/>
                  </a:lnTo>
                  <a:lnTo>
                    <a:pt x="1070" y="1569"/>
                  </a:lnTo>
                  <a:lnTo>
                    <a:pt x="1072" y="1567"/>
                  </a:lnTo>
                  <a:lnTo>
                    <a:pt x="1075" y="1567"/>
                  </a:lnTo>
                  <a:lnTo>
                    <a:pt x="1075" y="1567"/>
                  </a:lnTo>
                  <a:lnTo>
                    <a:pt x="1077" y="1569"/>
                  </a:lnTo>
                  <a:lnTo>
                    <a:pt x="1080" y="1569"/>
                  </a:lnTo>
                  <a:lnTo>
                    <a:pt x="1080" y="1569"/>
                  </a:lnTo>
                  <a:lnTo>
                    <a:pt x="1082" y="1572"/>
                  </a:lnTo>
                  <a:lnTo>
                    <a:pt x="1084" y="1572"/>
                  </a:lnTo>
                  <a:lnTo>
                    <a:pt x="1084" y="1572"/>
                  </a:lnTo>
                  <a:lnTo>
                    <a:pt x="1087" y="1572"/>
                  </a:lnTo>
                  <a:lnTo>
                    <a:pt x="1087" y="1572"/>
                  </a:lnTo>
                  <a:lnTo>
                    <a:pt x="1087" y="1569"/>
                  </a:lnTo>
                  <a:lnTo>
                    <a:pt x="1087" y="1569"/>
                  </a:lnTo>
                  <a:lnTo>
                    <a:pt x="1087" y="1567"/>
                  </a:lnTo>
                  <a:lnTo>
                    <a:pt x="1084" y="1567"/>
                  </a:lnTo>
                  <a:lnTo>
                    <a:pt x="1075" y="1562"/>
                  </a:lnTo>
                  <a:lnTo>
                    <a:pt x="1077" y="1562"/>
                  </a:lnTo>
                  <a:lnTo>
                    <a:pt x="1084" y="1562"/>
                  </a:lnTo>
                  <a:lnTo>
                    <a:pt x="1084" y="1562"/>
                  </a:lnTo>
                  <a:lnTo>
                    <a:pt x="1087" y="1560"/>
                  </a:lnTo>
                  <a:lnTo>
                    <a:pt x="1087" y="1560"/>
                  </a:lnTo>
                  <a:lnTo>
                    <a:pt x="1087" y="1562"/>
                  </a:lnTo>
                  <a:lnTo>
                    <a:pt x="1089" y="1562"/>
                  </a:lnTo>
                  <a:lnTo>
                    <a:pt x="1094" y="1565"/>
                  </a:lnTo>
                  <a:lnTo>
                    <a:pt x="1094" y="1565"/>
                  </a:lnTo>
                  <a:lnTo>
                    <a:pt x="1094" y="1565"/>
                  </a:lnTo>
                  <a:lnTo>
                    <a:pt x="1094" y="1567"/>
                  </a:lnTo>
                  <a:lnTo>
                    <a:pt x="1094" y="1567"/>
                  </a:lnTo>
                  <a:lnTo>
                    <a:pt x="1096" y="1567"/>
                  </a:lnTo>
                  <a:lnTo>
                    <a:pt x="1096" y="1567"/>
                  </a:lnTo>
                  <a:lnTo>
                    <a:pt x="1096" y="1567"/>
                  </a:lnTo>
                  <a:lnTo>
                    <a:pt x="1096" y="1567"/>
                  </a:lnTo>
                  <a:lnTo>
                    <a:pt x="1096" y="1565"/>
                  </a:lnTo>
                  <a:lnTo>
                    <a:pt x="1098" y="1567"/>
                  </a:lnTo>
                  <a:lnTo>
                    <a:pt x="1101" y="1569"/>
                  </a:lnTo>
                  <a:lnTo>
                    <a:pt x="1103" y="1569"/>
                  </a:lnTo>
                  <a:lnTo>
                    <a:pt x="1103" y="1569"/>
                  </a:lnTo>
                  <a:lnTo>
                    <a:pt x="1103" y="1569"/>
                  </a:lnTo>
                  <a:lnTo>
                    <a:pt x="1103" y="1572"/>
                  </a:lnTo>
                  <a:lnTo>
                    <a:pt x="1106" y="1572"/>
                  </a:lnTo>
                  <a:lnTo>
                    <a:pt x="1106" y="1572"/>
                  </a:lnTo>
                  <a:lnTo>
                    <a:pt x="1110" y="1572"/>
                  </a:lnTo>
                  <a:lnTo>
                    <a:pt x="1110" y="1574"/>
                  </a:lnTo>
                  <a:lnTo>
                    <a:pt x="1110" y="1574"/>
                  </a:lnTo>
                  <a:lnTo>
                    <a:pt x="1110" y="1574"/>
                  </a:lnTo>
                  <a:lnTo>
                    <a:pt x="1110" y="1576"/>
                  </a:lnTo>
                  <a:lnTo>
                    <a:pt x="1110" y="1576"/>
                  </a:lnTo>
                  <a:lnTo>
                    <a:pt x="1113" y="1576"/>
                  </a:lnTo>
                  <a:lnTo>
                    <a:pt x="1115" y="1576"/>
                  </a:lnTo>
                  <a:lnTo>
                    <a:pt x="1117" y="1579"/>
                  </a:lnTo>
                  <a:lnTo>
                    <a:pt x="1117" y="1579"/>
                  </a:lnTo>
                  <a:lnTo>
                    <a:pt x="1122" y="1579"/>
                  </a:lnTo>
                  <a:lnTo>
                    <a:pt x="1122" y="1576"/>
                  </a:lnTo>
                  <a:lnTo>
                    <a:pt x="1122" y="1576"/>
                  </a:lnTo>
                  <a:lnTo>
                    <a:pt x="1122" y="1579"/>
                  </a:lnTo>
                  <a:lnTo>
                    <a:pt x="1125" y="1579"/>
                  </a:lnTo>
                  <a:lnTo>
                    <a:pt x="1125" y="1579"/>
                  </a:lnTo>
                  <a:lnTo>
                    <a:pt x="1127" y="1579"/>
                  </a:lnTo>
                  <a:lnTo>
                    <a:pt x="1139" y="1581"/>
                  </a:lnTo>
                  <a:lnTo>
                    <a:pt x="1139" y="1581"/>
                  </a:lnTo>
                  <a:lnTo>
                    <a:pt x="1139" y="1581"/>
                  </a:lnTo>
                  <a:lnTo>
                    <a:pt x="1136" y="1581"/>
                  </a:lnTo>
                  <a:lnTo>
                    <a:pt x="1132" y="1581"/>
                  </a:lnTo>
                  <a:lnTo>
                    <a:pt x="1125" y="1584"/>
                  </a:lnTo>
                  <a:lnTo>
                    <a:pt x="1127" y="1584"/>
                  </a:lnTo>
                  <a:lnTo>
                    <a:pt x="1127" y="1584"/>
                  </a:lnTo>
                  <a:lnTo>
                    <a:pt x="1129" y="1586"/>
                  </a:lnTo>
                  <a:lnTo>
                    <a:pt x="1132" y="1586"/>
                  </a:lnTo>
                  <a:lnTo>
                    <a:pt x="1134" y="1586"/>
                  </a:lnTo>
                  <a:lnTo>
                    <a:pt x="1134" y="1586"/>
                  </a:lnTo>
                  <a:lnTo>
                    <a:pt x="1139" y="1588"/>
                  </a:lnTo>
                  <a:lnTo>
                    <a:pt x="1141" y="1591"/>
                  </a:lnTo>
                  <a:lnTo>
                    <a:pt x="1143" y="1593"/>
                  </a:lnTo>
                  <a:lnTo>
                    <a:pt x="1143" y="1593"/>
                  </a:lnTo>
                  <a:lnTo>
                    <a:pt x="1146" y="1593"/>
                  </a:lnTo>
                  <a:lnTo>
                    <a:pt x="1146" y="1595"/>
                  </a:lnTo>
                  <a:lnTo>
                    <a:pt x="1146" y="1595"/>
                  </a:lnTo>
                  <a:lnTo>
                    <a:pt x="1146" y="1595"/>
                  </a:lnTo>
                  <a:lnTo>
                    <a:pt x="1148" y="1598"/>
                  </a:lnTo>
                  <a:lnTo>
                    <a:pt x="1148" y="1598"/>
                  </a:lnTo>
                  <a:lnTo>
                    <a:pt x="1151" y="1598"/>
                  </a:lnTo>
                  <a:lnTo>
                    <a:pt x="1151" y="1600"/>
                  </a:lnTo>
                  <a:lnTo>
                    <a:pt x="1151" y="1600"/>
                  </a:lnTo>
                  <a:lnTo>
                    <a:pt x="1153" y="1600"/>
                  </a:lnTo>
                  <a:lnTo>
                    <a:pt x="1158" y="1603"/>
                  </a:lnTo>
                  <a:lnTo>
                    <a:pt x="1162" y="1605"/>
                  </a:lnTo>
                  <a:lnTo>
                    <a:pt x="1184" y="1603"/>
                  </a:lnTo>
                  <a:lnTo>
                    <a:pt x="1186" y="1600"/>
                  </a:lnTo>
                  <a:lnTo>
                    <a:pt x="1186" y="1598"/>
                  </a:lnTo>
                  <a:lnTo>
                    <a:pt x="1188" y="1598"/>
                  </a:lnTo>
                  <a:lnTo>
                    <a:pt x="1188" y="1595"/>
                  </a:lnTo>
                  <a:lnTo>
                    <a:pt x="1188" y="1595"/>
                  </a:lnTo>
                  <a:lnTo>
                    <a:pt x="1191" y="1595"/>
                  </a:lnTo>
                  <a:lnTo>
                    <a:pt x="1193" y="1593"/>
                  </a:lnTo>
                  <a:lnTo>
                    <a:pt x="1193" y="1591"/>
                  </a:lnTo>
                  <a:lnTo>
                    <a:pt x="1193" y="1591"/>
                  </a:lnTo>
                  <a:lnTo>
                    <a:pt x="1191" y="1591"/>
                  </a:lnTo>
                  <a:lnTo>
                    <a:pt x="1191" y="1588"/>
                  </a:lnTo>
                  <a:lnTo>
                    <a:pt x="1191" y="1588"/>
                  </a:lnTo>
                  <a:lnTo>
                    <a:pt x="1191" y="1588"/>
                  </a:lnTo>
                  <a:lnTo>
                    <a:pt x="1191" y="1586"/>
                  </a:lnTo>
                  <a:lnTo>
                    <a:pt x="1191" y="1586"/>
                  </a:lnTo>
                  <a:lnTo>
                    <a:pt x="1191" y="1586"/>
                  </a:lnTo>
                  <a:lnTo>
                    <a:pt x="1193" y="1586"/>
                  </a:lnTo>
                  <a:lnTo>
                    <a:pt x="1193" y="1586"/>
                  </a:lnTo>
                  <a:lnTo>
                    <a:pt x="1193" y="1586"/>
                  </a:lnTo>
                  <a:lnTo>
                    <a:pt x="1193" y="1584"/>
                  </a:lnTo>
                  <a:lnTo>
                    <a:pt x="1193" y="1584"/>
                  </a:lnTo>
                  <a:lnTo>
                    <a:pt x="1193" y="1584"/>
                  </a:lnTo>
                  <a:lnTo>
                    <a:pt x="1193" y="1584"/>
                  </a:lnTo>
                  <a:lnTo>
                    <a:pt x="1195" y="1584"/>
                  </a:lnTo>
                  <a:lnTo>
                    <a:pt x="1195" y="1581"/>
                  </a:lnTo>
                  <a:lnTo>
                    <a:pt x="1193" y="1581"/>
                  </a:lnTo>
                  <a:lnTo>
                    <a:pt x="1193" y="1581"/>
                  </a:lnTo>
                  <a:lnTo>
                    <a:pt x="1195" y="1581"/>
                  </a:lnTo>
                  <a:lnTo>
                    <a:pt x="1198" y="1579"/>
                  </a:lnTo>
                  <a:lnTo>
                    <a:pt x="1198" y="1579"/>
                  </a:lnTo>
                  <a:lnTo>
                    <a:pt x="1200" y="1576"/>
                  </a:lnTo>
                  <a:lnTo>
                    <a:pt x="1200" y="1576"/>
                  </a:lnTo>
                  <a:lnTo>
                    <a:pt x="1200" y="1574"/>
                  </a:lnTo>
                  <a:lnTo>
                    <a:pt x="1203" y="1572"/>
                  </a:lnTo>
                  <a:lnTo>
                    <a:pt x="1203" y="1572"/>
                  </a:lnTo>
                  <a:lnTo>
                    <a:pt x="1203" y="1569"/>
                  </a:lnTo>
                  <a:lnTo>
                    <a:pt x="1203" y="1569"/>
                  </a:lnTo>
                  <a:lnTo>
                    <a:pt x="1205" y="1567"/>
                  </a:lnTo>
                  <a:lnTo>
                    <a:pt x="1205" y="1567"/>
                  </a:lnTo>
                  <a:lnTo>
                    <a:pt x="1207" y="1567"/>
                  </a:lnTo>
                  <a:lnTo>
                    <a:pt x="1207" y="1567"/>
                  </a:lnTo>
                  <a:lnTo>
                    <a:pt x="1207" y="1567"/>
                  </a:lnTo>
                  <a:lnTo>
                    <a:pt x="1207" y="1565"/>
                  </a:lnTo>
                  <a:lnTo>
                    <a:pt x="1207" y="1565"/>
                  </a:lnTo>
                  <a:lnTo>
                    <a:pt x="1207" y="1562"/>
                  </a:lnTo>
                  <a:lnTo>
                    <a:pt x="1210" y="1560"/>
                  </a:lnTo>
                  <a:lnTo>
                    <a:pt x="1210" y="1560"/>
                  </a:lnTo>
                  <a:lnTo>
                    <a:pt x="1210" y="1558"/>
                  </a:lnTo>
                  <a:lnTo>
                    <a:pt x="1210" y="1558"/>
                  </a:lnTo>
                  <a:lnTo>
                    <a:pt x="1210" y="1558"/>
                  </a:lnTo>
                  <a:lnTo>
                    <a:pt x="1210" y="1558"/>
                  </a:lnTo>
                  <a:lnTo>
                    <a:pt x="1210" y="1558"/>
                  </a:lnTo>
                  <a:lnTo>
                    <a:pt x="1210" y="1555"/>
                  </a:lnTo>
                  <a:lnTo>
                    <a:pt x="1210" y="1555"/>
                  </a:lnTo>
                  <a:lnTo>
                    <a:pt x="1210" y="1555"/>
                  </a:lnTo>
                  <a:lnTo>
                    <a:pt x="1207" y="1555"/>
                  </a:lnTo>
                  <a:lnTo>
                    <a:pt x="1207" y="1553"/>
                  </a:lnTo>
                  <a:lnTo>
                    <a:pt x="1207" y="1553"/>
                  </a:lnTo>
                  <a:lnTo>
                    <a:pt x="1207" y="1553"/>
                  </a:lnTo>
                  <a:lnTo>
                    <a:pt x="1207" y="1553"/>
                  </a:lnTo>
                  <a:lnTo>
                    <a:pt x="1207" y="1550"/>
                  </a:lnTo>
                  <a:lnTo>
                    <a:pt x="1207" y="1550"/>
                  </a:lnTo>
                  <a:lnTo>
                    <a:pt x="1207" y="1550"/>
                  </a:lnTo>
                  <a:lnTo>
                    <a:pt x="1207" y="1550"/>
                  </a:lnTo>
                  <a:lnTo>
                    <a:pt x="1207" y="1550"/>
                  </a:lnTo>
                  <a:lnTo>
                    <a:pt x="1207" y="1550"/>
                  </a:lnTo>
                  <a:lnTo>
                    <a:pt x="1207" y="1548"/>
                  </a:lnTo>
                  <a:lnTo>
                    <a:pt x="1210" y="1546"/>
                  </a:lnTo>
                  <a:lnTo>
                    <a:pt x="1207" y="1546"/>
                  </a:lnTo>
                  <a:lnTo>
                    <a:pt x="1210" y="1546"/>
                  </a:lnTo>
                  <a:lnTo>
                    <a:pt x="1210" y="1543"/>
                  </a:lnTo>
                  <a:lnTo>
                    <a:pt x="1210" y="1543"/>
                  </a:lnTo>
                  <a:lnTo>
                    <a:pt x="1210" y="1543"/>
                  </a:lnTo>
                  <a:lnTo>
                    <a:pt x="1212" y="1543"/>
                  </a:lnTo>
                  <a:lnTo>
                    <a:pt x="1212" y="1543"/>
                  </a:lnTo>
                  <a:lnTo>
                    <a:pt x="1212" y="1543"/>
                  </a:lnTo>
                  <a:lnTo>
                    <a:pt x="1212" y="1543"/>
                  </a:lnTo>
                  <a:lnTo>
                    <a:pt x="1212" y="1541"/>
                  </a:lnTo>
                  <a:lnTo>
                    <a:pt x="1212" y="1541"/>
                  </a:lnTo>
                  <a:lnTo>
                    <a:pt x="1214" y="1541"/>
                  </a:lnTo>
                  <a:lnTo>
                    <a:pt x="1214" y="1541"/>
                  </a:lnTo>
                  <a:lnTo>
                    <a:pt x="1214" y="1539"/>
                  </a:lnTo>
                  <a:lnTo>
                    <a:pt x="1214" y="1539"/>
                  </a:lnTo>
                  <a:lnTo>
                    <a:pt x="1214" y="1539"/>
                  </a:lnTo>
                  <a:lnTo>
                    <a:pt x="1214" y="1539"/>
                  </a:lnTo>
                  <a:lnTo>
                    <a:pt x="1214" y="1536"/>
                  </a:lnTo>
                  <a:lnTo>
                    <a:pt x="1217" y="1536"/>
                  </a:lnTo>
                  <a:lnTo>
                    <a:pt x="1219" y="1534"/>
                  </a:lnTo>
                  <a:lnTo>
                    <a:pt x="1219" y="1534"/>
                  </a:lnTo>
                  <a:close/>
                  <a:moveTo>
                    <a:pt x="381" y="1404"/>
                  </a:moveTo>
                  <a:lnTo>
                    <a:pt x="384" y="1406"/>
                  </a:lnTo>
                  <a:lnTo>
                    <a:pt x="384" y="1406"/>
                  </a:lnTo>
                  <a:lnTo>
                    <a:pt x="389" y="1406"/>
                  </a:lnTo>
                  <a:lnTo>
                    <a:pt x="389" y="1406"/>
                  </a:lnTo>
                  <a:lnTo>
                    <a:pt x="389" y="1404"/>
                  </a:lnTo>
                  <a:lnTo>
                    <a:pt x="389" y="1404"/>
                  </a:lnTo>
                  <a:lnTo>
                    <a:pt x="389" y="1404"/>
                  </a:lnTo>
                  <a:lnTo>
                    <a:pt x="389" y="1404"/>
                  </a:lnTo>
                  <a:lnTo>
                    <a:pt x="386" y="1401"/>
                  </a:lnTo>
                  <a:lnTo>
                    <a:pt x="381" y="1404"/>
                  </a:lnTo>
                  <a:close/>
                  <a:moveTo>
                    <a:pt x="646" y="1307"/>
                  </a:moveTo>
                  <a:lnTo>
                    <a:pt x="646" y="1307"/>
                  </a:lnTo>
                  <a:lnTo>
                    <a:pt x="646" y="1309"/>
                  </a:lnTo>
                  <a:lnTo>
                    <a:pt x="646" y="1309"/>
                  </a:lnTo>
                  <a:lnTo>
                    <a:pt x="649" y="1307"/>
                  </a:lnTo>
                  <a:lnTo>
                    <a:pt x="649" y="1307"/>
                  </a:lnTo>
                  <a:lnTo>
                    <a:pt x="649" y="1307"/>
                  </a:lnTo>
                  <a:lnTo>
                    <a:pt x="651" y="1307"/>
                  </a:lnTo>
                  <a:lnTo>
                    <a:pt x="651" y="1307"/>
                  </a:lnTo>
                  <a:lnTo>
                    <a:pt x="651" y="1304"/>
                  </a:lnTo>
                  <a:lnTo>
                    <a:pt x="654" y="1302"/>
                  </a:lnTo>
                  <a:lnTo>
                    <a:pt x="654" y="1302"/>
                  </a:lnTo>
                  <a:lnTo>
                    <a:pt x="651" y="1300"/>
                  </a:lnTo>
                  <a:lnTo>
                    <a:pt x="651" y="1300"/>
                  </a:lnTo>
                  <a:lnTo>
                    <a:pt x="651" y="1300"/>
                  </a:lnTo>
                  <a:lnTo>
                    <a:pt x="651" y="1300"/>
                  </a:lnTo>
                  <a:lnTo>
                    <a:pt x="651" y="1297"/>
                  </a:lnTo>
                  <a:lnTo>
                    <a:pt x="649" y="1297"/>
                  </a:lnTo>
                  <a:lnTo>
                    <a:pt x="646" y="1297"/>
                  </a:lnTo>
                  <a:lnTo>
                    <a:pt x="646" y="1300"/>
                  </a:lnTo>
                  <a:lnTo>
                    <a:pt x="646" y="1302"/>
                  </a:lnTo>
                  <a:lnTo>
                    <a:pt x="649" y="1302"/>
                  </a:lnTo>
                  <a:lnTo>
                    <a:pt x="649" y="1302"/>
                  </a:lnTo>
                  <a:lnTo>
                    <a:pt x="649" y="1304"/>
                  </a:lnTo>
                  <a:lnTo>
                    <a:pt x="646" y="1307"/>
                  </a:lnTo>
                  <a:close/>
                  <a:moveTo>
                    <a:pt x="1072" y="1856"/>
                  </a:moveTo>
                  <a:lnTo>
                    <a:pt x="1068" y="1856"/>
                  </a:lnTo>
                  <a:lnTo>
                    <a:pt x="1068" y="1856"/>
                  </a:lnTo>
                  <a:lnTo>
                    <a:pt x="1068" y="1858"/>
                  </a:lnTo>
                  <a:lnTo>
                    <a:pt x="1068" y="1858"/>
                  </a:lnTo>
                  <a:lnTo>
                    <a:pt x="1070" y="1858"/>
                  </a:lnTo>
                  <a:lnTo>
                    <a:pt x="1070" y="1858"/>
                  </a:lnTo>
                  <a:lnTo>
                    <a:pt x="1072" y="1858"/>
                  </a:lnTo>
                  <a:lnTo>
                    <a:pt x="1080" y="1858"/>
                  </a:lnTo>
                  <a:lnTo>
                    <a:pt x="1080" y="1858"/>
                  </a:lnTo>
                  <a:lnTo>
                    <a:pt x="1080" y="1858"/>
                  </a:lnTo>
                  <a:lnTo>
                    <a:pt x="1080" y="1858"/>
                  </a:lnTo>
                  <a:lnTo>
                    <a:pt x="1077" y="1856"/>
                  </a:lnTo>
                  <a:lnTo>
                    <a:pt x="1072" y="1856"/>
                  </a:lnTo>
                  <a:close/>
                  <a:moveTo>
                    <a:pt x="1148" y="1356"/>
                  </a:moveTo>
                  <a:lnTo>
                    <a:pt x="1148" y="1356"/>
                  </a:lnTo>
                  <a:lnTo>
                    <a:pt x="1148" y="1359"/>
                  </a:lnTo>
                  <a:lnTo>
                    <a:pt x="1148" y="1359"/>
                  </a:lnTo>
                  <a:lnTo>
                    <a:pt x="1148" y="1361"/>
                  </a:lnTo>
                  <a:lnTo>
                    <a:pt x="1151" y="1361"/>
                  </a:lnTo>
                  <a:lnTo>
                    <a:pt x="1153" y="1361"/>
                  </a:lnTo>
                  <a:lnTo>
                    <a:pt x="1153" y="1363"/>
                  </a:lnTo>
                  <a:lnTo>
                    <a:pt x="1155" y="1366"/>
                  </a:lnTo>
                  <a:lnTo>
                    <a:pt x="1155" y="1366"/>
                  </a:lnTo>
                  <a:lnTo>
                    <a:pt x="1155" y="1366"/>
                  </a:lnTo>
                  <a:lnTo>
                    <a:pt x="1155" y="1368"/>
                  </a:lnTo>
                  <a:lnTo>
                    <a:pt x="1155" y="1368"/>
                  </a:lnTo>
                  <a:lnTo>
                    <a:pt x="1153" y="1368"/>
                  </a:lnTo>
                  <a:lnTo>
                    <a:pt x="1153" y="1368"/>
                  </a:lnTo>
                  <a:lnTo>
                    <a:pt x="1153" y="1368"/>
                  </a:lnTo>
                  <a:lnTo>
                    <a:pt x="1153" y="1368"/>
                  </a:lnTo>
                  <a:lnTo>
                    <a:pt x="1153" y="1368"/>
                  </a:lnTo>
                  <a:lnTo>
                    <a:pt x="1153" y="1371"/>
                  </a:lnTo>
                  <a:lnTo>
                    <a:pt x="1153" y="1371"/>
                  </a:lnTo>
                  <a:lnTo>
                    <a:pt x="1153" y="1371"/>
                  </a:lnTo>
                  <a:lnTo>
                    <a:pt x="1153" y="1371"/>
                  </a:lnTo>
                  <a:lnTo>
                    <a:pt x="1151" y="1371"/>
                  </a:lnTo>
                  <a:lnTo>
                    <a:pt x="1151" y="1371"/>
                  </a:lnTo>
                  <a:lnTo>
                    <a:pt x="1151" y="1373"/>
                  </a:lnTo>
                  <a:lnTo>
                    <a:pt x="1151" y="1373"/>
                  </a:lnTo>
                  <a:lnTo>
                    <a:pt x="1151" y="1373"/>
                  </a:lnTo>
                  <a:lnTo>
                    <a:pt x="1153" y="1373"/>
                  </a:lnTo>
                  <a:lnTo>
                    <a:pt x="1153" y="1373"/>
                  </a:lnTo>
                  <a:lnTo>
                    <a:pt x="1153" y="1375"/>
                  </a:lnTo>
                  <a:lnTo>
                    <a:pt x="1153" y="1375"/>
                  </a:lnTo>
                  <a:lnTo>
                    <a:pt x="1153" y="1378"/>
                  </a:lnTo>
                  <a:lnTo>
                    <a:pt x="1155" y="1380"/>
                  </a:lnTo>
                  <a:lnTo>
                    <a:pt x="1155" y="1382"/>
                  </a:lnTo>
                  <a:lnTo>
                    <a:pt x="1158" y="1382"/>
                  </a:lnTo>
                  <a:lnTo>
                    <a:pt x="1160" y="1382"/>
                  </a:lnTo>
                  <a:lnTo>
                    <a:pt x="1162" y="1385"/>
                  </a:lnTo>
                  <a:lnTo>
                    <a:pt x="1162" y="1385"/>
                  </a:lnTo>
                  <a:lnTo>
                    <a:pt x="1165" y="1387"/>
                  </a:lnTo>
                  <a:lnTo>
                    <a:pt x="1165" y="1387"/>
                  </a:lnTo>
                  <a:lnTo>
                    <a:pt x="1165" y="1387"/>
                  </a:lnTo>
                  <a:lnTo>
                    <a:pt x="1167" y="1387"/>
                  </a:lnTo>
                  <a:lnTo>
                    <a:pt x="1167" y="1385"/>
                  </a:lnTo>
                  <a:lnTo>
                    <a:pt x="1169" y="1382"/>
                  </a:lnTo>
                  <a:lnTo>
                    <a:pt x="1169" y="1382"/>
                  </a:lnTo>
                  <a:lnTo>
                    <a:pt x="1169" y="1380"/>
                  </a:lnTo>
                  <a:lnTo>
                    <a:pt x="1172" y="1375"/>
                  </a:lnTo>
                  <a:lnTo>
                    <a:pt x="1172" y="1368"/>
                  </a:lnTo>
                  <a:lnTo>
                    <a:pt x="1172" y="1368"/>
                  </a:lnTo>
                  <a:lnTo>
                    <a:pt x="1169" y="1366"/>
                  </a:lnTo>
                  <a:lnTo>
                    <a:pt x="1169" y="1359"/>
                  </a:lnTo>
                  <a:lnTo>
                    <a:pt x="1167" y="1359"/>
                  </a:lnTo>
                  <a:lnTo>
                    <a:pt x="1167" y="1356"/>
                  </a:lnTo>
                  <a:lnTo>
                    <a:pt x="1167" y="1354"/>
                  </a:lnTo>
                  <a:lnTo>
                    <a:pt x="1165" y="1354"/>
                  </a:lnTo>
                  <a:lnTo>
                    <a:pt x="1165" y="1349"/>
                  </a:lnTo>
                  <a:lnTo>
                    <a:pt x="1165" y="1347"/>
                  </a:lnTo>
                  <a:lnTo>
                    <a:pt x="1165" y="1345"/>
                  </a:lnTo>
                  <a:lnTo>
                    <a:pt x="1165" y="1345"/>
                  </a:lnTo>
                  <a:lnTo>
                    <a:pt x="1165" y="1345"/>
                  </a:lnTo>
                  <a:lnTo>
                    <a:pt x="1162" y="1342"/>
                  </a:lnTo>
                  <a:lnTo>
                    <a:pt x="1160" y="1340"/>
                  </a:lnTo>
                  <a:lnTo>
                    <a:pt x="1158" y="1337"/>
                  </a:lnTo>
                  <a:lnTo>
                    <a:pt x="1153" y="1337"/>
                  </a:lnTo>
                  <a:lnTo>
                    <a:pt x="1153" y="1337"/>
                  </a:lnTo>
                  <a:lnTo>
                    <a:pt x="1153" y="1337"/>
                  </a:lnTo>
                  <a:lnTo>
                    <a:pt x="1151" y="1340"/>
                  </a:lnTo>
                  <a:lnTo>
                    <a:pt x="1151" y="1342"/>
                  </a:lnTo>
                  <a:lnTo>
                    <a:pt x="1151" y="1342"/>
                  </a:lnTo>
                  <a:lnTo>
                    <a:pt x="1151" y="1345"/>
                  </a:lnTo>
                  <a:lnTo>
                    <a:pt x="1148" y="1347"/>
                  </a:lnTo>
                  <a:lnTo>
                    <a:pt x="1148" y="1349"/>
                  </a:lnTo>
                  <a:lnTo>
                    <a:pt x="1148" y="1352"/>
                  </a:lnTo>
                  <a:lnTo>
                    <a:pt x="1151" y="1354"/>
                  </a:lnTo>
                  <a:lnTo>
                    <a:pt x="1148" y="1354"/>
                  </a:lnTo>
                  <a:lnTo>
                    <a:pt x="1148" y="1356"/>
                  </a:lnTo>
                  <a:close/>
                  <a:moveTo>
                    <a:pt x="1307" y="1510"/>
                  </a:moveTo>
                  <a:lnTo>
                    <a:pt x="1307" y="1513"/>
                  </a:lnTo>
                  <a:lnTo>
                    <a:pt x="1309" y="1513"/>
                  </a:lnTo>
                  <a:lnTo>
                    <a:pt x="1309" y="1513"/>
                  </a:lnTo>
                  <a:lnTo>
                    <a:pt x="1309" y="1513"/>
                  </a:lnTo>
                  <a:lnTo>
                    <a:pt x="1309" y="1510"/>
                  </a:lnTo>
                  <a:lnTo>
                    <a:pt x="1309" y="1510"/>
                  </a:lnTo>
                  <a:lnTo>
                    <a:pt x="1309" y="1510"/>
                  </a:lnTo>
                  <a:lnTo>
                    <a:pt x="1309" y="1510"/>
                  </a:lnTo>
                  <a:lnTo>
                    <a:pt x="1309" y="1510"/>
                  </a:lnTo>
                  <a:lnTo>
                    <a:pt x="1309" y="1510"/>
                  </a:lnTo>
                  <a:lnTo>
                    <a:pt x="1309" y="1510"/>
                  </a:lnTo>
                  <a:lnTo>
                    <a:pt x="1309" y="1508"/>
                  </a:lnTo>
                  <a:lnTo>
                    <a:pt x="1309" y="1508"/>
                  </a:lnTo>
                  <a:lnTo>
                    <a:pt x="1309" y="1508"/>
                  </a:lnTo>
                  <a:lnTo>
                    <a:pt x="1309" y="1508"/>
                  </a:lnTo>
                  <a:lnTo>
                    <a:pt x="1307" y="1508"/>
                  </a:lnTo>
                  <a:lnTo>
                    <a:pt x="1307" y="1510"/>
                  </a:lnTo>
                  <a:lnTo>
                    <a:pt x="1307" y="1510"/>
                  </a:lnTo>
                  <a:lnTo>
                    <a:pt x="1307" y="1510"/>
                  </a:lnTo>
                  <a:lnTo>
                    <a:pt x="1307" y="1510"/>
                  </a:lnTo>
                  <a:lnTo>
                    <a:pt x="1307" y="1510"/>
                  </a:lnTo>
                  <a:close/>
                  <a:moveTo>
                    <a:pt x="1257" y="1541"/>
                  </a:moveTo>
                  <a:lnTo>
                    <a:pt x="1259" y="1546"/>
                  </a:lnTo>
                  <a:lnTo>
                    <a:pt x="1259" y="1548"/>
                  </a:lnTo>
                  <a:lnTo>
                    <a:pt x="1259" y="1548"/>
                  </a:lnTo>
                  <a:lnTo>
                    <a:pt x="1262" y="1550"/>
                  </a:lnTo>
                  <a:lnTo>
                    <a:pt x="1262" y="1550"/>
                  </a:lnTo>
                  <a:lnTo>
                    <a:pt x="1262" y="1550"/>
                  </a:lnTo>
                  <a:lnTo>
                    <a:pt x="1266" y="1553"/>
                  </a:lnTo>
                  <a:lnTo>
                    <a:pt x="1269" y="1553"/>
                  </a:lnTo>
                  <a:lnTo>
                    <a:pt x="1271" y="1555"/>
                  </a:lnTo>
                  <a:lnTo>
                    <a:pt x="1271" y="1555"/>
                  </a:lnTo>
                  <a:lnTo>
                    <a:pt x="1271" y="1558"/>
                  </a:lnTo>
                  <a:lnTo>
                    <a:pt x="1271" y="1558"/>
                  </a:lnTo>
                  <a:lnTo>
                    <a:pt x="1271" y="1558"/>
                  </a:lnTo>
                  <a:lnTo>
                    <a:pt x="1274" y="1560"/>
                  </a:lnTo>
                  <a:lnTo>
                    <a:pt x="1274" y="1562"/>
                  </a:lnTo>
                  <a:lnTo>
                    <a:pt x="1276" y="1562"/>
                  </a:lnTo>
                  <a:lnTo>
                    <a:pt x="1278" y="1562"/>
                  </a:lnTo>
                  <a:lnTo>
                    <a:pt x="1278" y="1562"/>
                  </a:lnTo>
                  <a:lnTo>
                    <a:pt x="1278" y="1562"/>
                  </a:lnTo>
                  <a:lnTo>
                    <a:pt x="1281" y="1560"/>
                  </a:lnTo>
                  <a:lnTo>
                    <a:pt x="1281" y="1555"/>
                  </a:lnTo>
                  <a:lnTo>
                    <a:pt x="1281" y="1555"/>
                  </a:lnTo>
                  <a:lnTo>
                    <a:pt x="1281" y="1553"/>
                  </a:lnTo>
                  <a:lnTo>
                    <a:pt x="1281" y="1553"/>
                  </a:lnTo>
                  <a:lnTo>
                    <a:pt x="1281" y="1553"/>
                  </a:lnTo>
                  <a:lnTo>
                    <a:pt x="1281" y="1553"/>
                  </a:lnTo>
                  <a:lnTo>
                    <a:pt x="1281" y="1553"/>
                  </a:lnTo>
                  <a:lnTo>
                    <a:pt x="1281" y="1550"/>
                  </a:lnTo>
                  <a:lnTo>
                    <a:pt x="1281" y="1550"/>
                  </a:lnTo>
                  <a:lnTo>
                    <a:pt x="1281" y="1550"/>
                  </a:lnTo>
                  <a:lnTo>
                    <a:pt x="1278" y="1550"/>
                  </a:lnTo>
                  <a:lnTo>
                    <a:pt x="1278" y="1550"/>
                  </a:lnTo>
                  <a:lnTo>
                    <a:pt x="1278" y="1548"/>
                  </a:lnTo>
                  <a:lnTo>
                    <a:pt x="1278" y="1548"/>
                  </a:lnTo>
                  <a:lnTo>
                    <a:pt x="1278" y="1548"/>
                  </a:lnTo>
                  <a:lnTo>
                    <a:pt x="1276" y="1546"/>
                  </a:lnTo>
                  <a:lnTo>
                    <a:pt x="1276" y="1546"/>
                  </a:lnTo>
                  <a:lnTo>
                    <a:pt x="1274" y="1541"/>
                  </a:lnTo>
                  <a:lnTo>
                    <a:pt x="1274" y="1541"/>
                  </a:lnTo>
                  <a:lnTo>
                    <a:pt x="1271" y="1539"/>
                  </a:lnTo>
                  <a:lnTo>
                    <a:pt x="1271" y="1539"/>
                  </a:lnTo>
                  <a:lnTo>
                    <a:pt x="1271" y="1539"/>
                  </a:lnTo>
                  <a:lnTo>
                    <a:pt x="1269" y="1536"/>
                  </a:lnTo>
                  <a:lnTo>
                    <a:pt x="1269" y="1534"/>
                  </a:lnTo>
                  <a:lnTo>
                    <a:pt x="1269" y="1534"/>
                  </a:lnTo>
                  <a:lnTo>
                    <a:pt x="1269" y="1534"/>
                  </a:lnTo>
                  <a:lnTo>
                    <a:pt x="1266" y="1534"/>
                  </a:lnTo>
                  <a:lnTo>
                    <a:pt x="1266" y="1532"/>
                  </a:lnTo>
                  <a:lnTo>
                    <a:pt x="1264" y="1529"/>
                  </a:lnTo>
                  <a:lnTo>
                    <a:pt x="1264" y="1529"/>
                  </a:lnTo>
                  <a:lnTo>
                    <a:pt x="1264" y="1529"/>
                  </a:lnTo>
                  <a:lnTo>
                    <a:pt x="1264" y="1529"/>
                  </a:lnTo>
                  <a:lnTo>
                    <a:pt x="1264" y="1529"/>
                  </a:lnTo>
                  <a:lnTo>
                    <a:pt x="1262" y="1527"/>
                  </a:lnTo>
                  <a:lnTo>
                    <a:pt x="1259" y="1524"/>
                  </a:lnTo>
                  <a:lnTo>
                    <a:pt x="1259" y="1524"/>
                  </a:lnTo>
                  <a:lnTo>
                    <a:pt x="1257" y="1524"/>
                  </a:lnTo>
                  <a:lnTo>
                    <a:pt x="1257" y="1527"/>
                  </a:lnTo>
                  <a:lnTo>
                    <a:pt x="1257" y="1524"/>
                  </a:lnTo>
                  <a:lnTo>
                    <a:pt x="1257" y="1524"/>
                  </a:lnTo>
                  <a:lnTo>
                    <a:pt x="1257" y="1524"/>
                  </a:lnTo>
                  <a:lnTo>
                    <a:pt x="1257" y="1524"/>
                  </a:lnTo>
                  <a:lnTo>
                    <a:pt x="1255" y="1524"/>
                  </a:lnTo>
                  <a:lnTo>
                    <a:pt x="1255" y="1524"/>
                  </a:lnTo>
                  <a:lnTo>
                    <a:pt x="1255" y="1524"/>
                  </a:lnTo>
                  <a:lnTo>
                    <a:pt x="1252" y="1524"/>
                  </a:lnTo>
                  <a:lnTo>
                    <a:pt x="1252" y="1527"/>
                  </a:lnTo>
                  <a:lnTo>
                    <a:pt x="1252" y="1529"/>
                  </a:lnTo>
                  <a:lnTo>
                    <a:pt x="1252" y="1529"/>
                  </a:lnTo>
                  <a:lnTo>
                    <a:pt x="1252" y="1532"/>
                  </a:lnTo>
                  <a:lnTo>
                    <a:pt x="1252" y="1532"/>
                  </a:lnTo>
                  <a:lnTo>
                    <a:pt x="1252" y="1532"/>
                  </a:lnTo>
                  <a:lnTo>
                    <a:pt x="1255" y="1534"/>
                  </a:lnTo>
                  <a:lnTo>
                    <a:pt x="1255" y="1536"/>
                  </a:lnTo>
                  <a:lnTo>
                    <a:pt x="1255" y="1539"/>
                  </a:lnTo>
                  <a:lnTo>
                    <a:pt x="1255" y="1541"/>
                  </a:lnTo>
                  <a:lnTo>
                    <a:pt x="1257" y="1541"/>
                  </a:lnTo>
                  <a:close/>
                  <a:moveTo>
                    <a:pt x="1307" y="1505"/>
                  </a:moveTo>
                  <a:lnTo>
                    <a:pt x="1307" y="1505"/>
                  </a:lnTo>
                  <a:lnTo>
                    <a:pt x="1307" y="1505"/>
                  </a:lnTo>
                  <a:lnTo>
                    <a:pt x="1307" y="1505"/>
                  </a:lnTo>
                  <a:lnTo>
                    <a:pt x="1304" y="1505"/>
                  </a:lnTo>
                  <a:lnTo>
                    <a:pt x="1304" y="1505"/>
                  </a:lnTo>
                  <a:lnTo>
                    <a:pt x="1304" y="1505"/>
                  </a:lnTo>
                  <a:lnTo>
                    <a:pt x="1304" y="1508"/>
                  </a:lnTo>
                  <a:lnTo>
                    <a:pt x="1304" y="1508"/>
                  </a:lnTo>
                  <a:lnTo>
                    <a:pt x="1307" y="1508"/>
                  </a:lnTo>
                  <a:lnTo>
                    <a:pt x="1307" y="1510"/>
                  </a:lnTo>
                  <a:lnTo>
                    <a:pt x="1307" y="1510"/>
                  </a:lnTo>
                  <a:lnTo>
                    <a:pt x="1307" y="1508"/>
                  </a:lnTo>
                  <a:lnTo>
                    <a:pt x="1307" y="1508"/>
                  </a:lnTo>
                  <a:lnTo>
                    <a:pt x="1307" y="1508"/>
                  </a:lnTo>
                  <a:lnTo>
                    <a:pt x="1307" y="1508"/>
                  </a:lnTo>
                  <a:lnTo>
                    <a:pt x="1307" y="1508"/>
                  </a:lnTo>
                  <a:lnTo>
                    <a:pt x="1307" y="1508"/>
                  </a:lnTo>
                  <a:lnTo>
                    <a:pt x="1307" y="1505"/>
                  </a:lnTo>
                  <a:lnTo>
                    <a:pt x="1307" y="1505"/>
                  </a:lnTo>
                  <a:lnTo>
                    <a:pt x="1307" y="1505"/>
                  </a:lnTo>
                  <a:lnTo>
                    <a:pt x="1307" y="1505"/>
                  </a:lnTo>
                  <a:lnTo>
                    <a:pt x="1307" y="1505"/>
                  </a:lnTo>
                  <a:close/>
                  <a:moveTo>
                    <a:pt x="1295" y="1300"/>
                  </a:moveTo>
                  <a:lnTo>
                    <a:pt x="1295" y="1302"/>
                  </a:lnTo>
                  <a:lnTo>
                    <a:pt x="1300" y="1302"/>
                  </a:lnTo>
                  <a:lnTo>
                    <a:pt x="1302" y="1302"/>
                  </a:lnTo>
                  <a:lnTo>
                    <a:pt x="1307" y="1304"/>
                  </a:lnTo>
                  <a:lnTo>
                    <a:pt x="1307" y="1304"/>
                  </a:lnTo>
                  <a:lnTo>
                    <a:pt x="1307" y="1302"/>
                  </a:lnTo>
                  <a:lnTo>
                    <a:pt x="1307" y="1300"/>
                  </a:lnTo>
                  <a:lnTo>
                    <a:pt x="1307" y="1300"/>
                  </a:lnTo>
                  <a:lnTo>
                    <a:pt x="1307" y="1300"/>
                  </a:lnTo>
                  <a:lnTo>
                    <a:pt x="1307" y="1300"/>
                  </a:lnTo>
                  <a:lnTo>
                    <a:pt x="1304" y="1300"/>
                  </a:lnTo>
                  <a:lnTo>
                    <a:pt x="1304" y="1300"/>
                  </a:lnTo>
                  <a:lnTo>
                    <a:pt x="1302" y="1300"/>
                  </a:lnTo>
                  <a:lnTo>
                    <a:pt x="1302" y="1300"/>
                  </a:lnTo>
                  <a:lnTo>
                    <a:pt x="1302" y="1297"/>
                  </a:lnTo>
                  <a:lnTo>
                    <a:pt x="1300" y="1297"/>
                  </a:lnTo>
                  <a:lnTo>
                    <a:pt x="1297" y="1300"/>
                  </a:lnTo>
                  <a:lnTo>
                    <a:pt x="1300" y="1300"/>
                  </a:lnTo>
                  <a:lnTo>
                    <a:pt x="1300" y="1300"/>
                  </a:lnTo>
                  <a:lnTo>
                    <a:pt x="1300" y="1300"/>
                  </a:lnTo>
                  <a:lnTo>
                    <a:pt x="1300" y="1300"/>
                  </a:lnTo>
                  <a:lnTo>
                    <a:pt x="1300" y="1300"/>
                  </a:lnTo>
                  <a:lnTo>
                    <a:pt x="1295" y="1300"/>
                  </a:lnTo>
                  <a:close/>
                  <a:moveTo>
                    <a:pt x="1219" y="1191"/>
                  </a:moveTo>
                  <a:lnTo>
                    <a:pt x="1219" y="1191"/>
                  </a:lnTo>
                  <a:lnTo>
                    <a:pt x="1222" y="1188"/>
                  </a:lnTo>
                  <a:lnTo>
                    <a:pt x="1222" y="1188"/>
                  </a:lnTo>
                  <a:lnTo>
                    <a:pt x="1224" y="1188"/>
                  </a:lnTo>
                  <a:lnTo>
                    <a:pt x="1224" y="1188"/>
                  </a:lnTo>
                  <a:lnTo>
                    <a:pt x="1222" y="1186"/>
                  </a:lnTo>
                  <a:lnTo>
                    <a:pt x="1212" y="1186"/>
                  </a:lnTo>
                  <a:lnTo>
                    <a:pt x="1212" y="1188"/>
                  </a:lnTo>
                  <a:lnTo>
                    <a:pt x="1212" y="1191"/>
                  </a:lnTo>
                  <a:lnTo>
                    <a:pt x="1212" y="1191"/>
                  </a:lnTo>
                  <a:lnTo>
                    <a:pt x="1214" y="1193"/>
                  </a:lnTo>
                  <a:lnTo>
                    <a:pt x="1214" y="1193"/>
                  </a:lnTo>
                  <a:lnTo>
                    <a:pt x="1217" y="1195"/>
                  </a:lnTo>
                  <a:lnTo>
                    <a:pt x="1219" y="1195"/>
                  </a:lnTo>
                  <a:lnTo>
                    <a:pt x="1222" y="1193"/>
                  </a:lnTo>
                  <a:lnTo>
                    <a:pt x="1219" y="1193"/>
                  </a:lnTo>
                  <a:lnTo>
                    <a:pt x="1219" y="1193"/>
                  </a:lnTo>
                  <a:lnTo>
                    <a:pt x="1219" y="1193"/>
                  </a:lnTo>
                  <a:lnTo>
                    <a:pt x="1219" y="1191"/>
                  </a:lnTo>
                  <a:lnTo>
                    <a:pt x="1219" y="1191"/>
                  </a:lnTo>
                  <a:close/>
                  <a:moveTo>
                    <a:pt x="1319" y="1487"/>
                  </a:moveTo>
                  <a:lnTo>
                    <a:pt x="1319" y="1484"/>
                  </a:lnTo>
                  <a:lnTo>
                    <a:pt x="1319" y="1484"/>
                  </a:lnTo>
                  <a:lnTo>
                    <a:pt x="1316" y="1484"/>
                  </a:lnTo>
                  <a:lnTo>
                    <a:pt x="1316" y="1484"/>
                  </a:lnTo>
                  <a:lnTo>
                    <a:pt x="1314" y="1482"/>
                  </a:lnTo>
                  <a:lnTo>
                    <a:pt x="1314" y="1482"/>
                  </a:lnTo>
                  <a:lnTo>
                    <a:pt x="1314" y="1482"/>
                  </a:lnTo>
                  <a:lnTo>
                    <a:pt x="1314" y="1482"/>
                  </a:lnTo>
                  <a:lnTo>
                    <a:pt x="1314" y="1484"/>
                  </a:lnTo>
                  <a:lnTo>
                    <a:pt x="1314" y="1484"/>
                  </a:lnTo>
                  <a:lnTo>
                    <a:pt x="1314" y="1487"/>
                  </a:lnTo>
                  <a:lnTo>
                    <a:pt x="1314" y="1487"/>
                  </a:lnTo>
                  <a:lnTo>
                    <a:pt x="1314" y="1487"/>
                  </a:lnTo>
                  <a:lnTo>
                    <a:pt x="1314" y="1489"/>
                  </a:lnTo>
                  <a:lnTo>
                    <a:pt x="1316" y="1491"/>
                  </a:lnTo>
                  <a:lnTo>
                    <a:pt x="1319" y="1491"/>
                  </a:lnTo>
                  <a:lnTo>
                    <a:pt x="1321" y="1491"/>
                  </a:lnTo>
                  <a:lnTo>
                    <a:pt x="1321" y="1494"/>
                  </a:lnTo>
                  <a:lnTo>
                    <a:pt x="1323" y="1494"/>
                  </a:lnTo>
                  <a:lnTo>
                    <a:pt x="1326" y="1494"/>
                  </a:lnTo>
                  <a:lnTo>
                    <a:pt x="1326" y="1494"/>
                  </a:lnTo>
                  <a:lnTo>
                    <a:pt x="1326" y="1491"/>
                  </a:lnTo>
                  <a:lnTo>
                    <a:pt x="1326" y="1489"/>
                  </a:lnTo>
                  <a:lnTo>
                    <a:pt x="1328" y="1487"/>
                  </a:lnTo>
                  <a:lnTo>
                    <a:pt x="1328" y="1487"/>
                  </a:lnTo>
                  <a:lnTo>
                    <a:pt x="1326" y="1484"/>
                  </a:lnTo>
                  <a:lnTo>
                    <a:pt x="1323" y="1489"/>
                  </a:lnTo>
                  <a:lnTo>
                    <a:pt x="1321" y="1489"/>
                  </a:lnTo>
                  <a:lnTo>
                    <a:pt x="1321" y="1487"/>
                  </a:lnTo>
                  <a:lnTo>
                    <a:pt x="1321" y="1487"/>
                  </a:lnTo>
                  <a:lnTo>
                    <a:pt x="1319" y="1487"/>
                  </a:lnTo>
                  <a:lnTo>
                    <a:pt x="1319" y="1487"/>
                  </a:lnTo>
                  <a:lnTo>
                    <a:pt x="1319" y="1487"/>
                  </a:lnTo>
                  <a:lnTo>
                    <a:pt x="1319" y="1487"/>
                  </a:lnTo>
                  <a:close/>
                  <a:moveTo>
                    <a:pt x="1309" y="1174"/>
                  </a:moveTo>
                  <a:lnTo>
                    <a:pt x="1309" y="1174"/>
                  </a:lnTo>
                  <a:lnTo>
                    <a:pt x="1309" y="1176"/>
                  </a:lnTo>
                  <a:lnTo>
                    <a:pt x="1311" y="1176"/>
                  </a:lnTo>
                  <a:lnTo>
                    <a:pt x="1319" y="1174"/>
                  </a:lnTo>
                  <a:lnTo>
                    <a:pt x="1319" y="1174"/>
                  </a:lnTo>
                  <a:lnTo>
                    <a:pt x="1321" y="1176"/>
                  </a:lnTo>
                  <a:lnTo>
                    <a:pt x="1323" y="1176"/>
                  </a:lnTo>
                  <a:lnTo>
                    <a:pt x="1323" y="1176"/>
                  </a:lnTo>
                  <a:lnTo>
                    <a:pt x="1326" y="1176"/>
                  </a:lnTo>
                  <a:lnTo>
                    <a:pt x="1326" y="1179"/>
                  </a:lnTo>
                  <a:lnTo>
                    <a:pt x="1326" y="1179"/>
                  </a:lnTo>
                  <a:lnTo>
                    <a:pt x="1326" y="1179"/>
                  </a:lnTo>
                  <a:lnTo>
                    <a:pt x="1328" y="1181"/>
                  </a:lnTo>
                  <a:lnTo>
                    <a:pt x="1328" y="1184"/>
                  </a:lnTo>
                  <a:lnTo>
                    <a:pt x="1328" y="1181"/>
                  </a:lnTo>
                  <a:lnTo>
                    <a:pt x="1328" y="1176"/>
                  </a:lnTo>
                  <a:lnTo>
                    <a:pt x="1328" y="1176"/>
                  </a:lnTo>
                  <a:lnTo>
                    <a:pt x="1330" y="1176"/>
                  </a:lnTo>
                  <a:lnTo>
                    <a:pt x="1330" y="1179"/>
                  </a:lnTo>
                  <a:lnTo>
                    <a:pt x="1330" y="1179"/>
                  </a:lnTo>
                  <a:lnTo>
                    <a:pt x="1330" y="1181"/>
                  </a:lnTo>
                  <a:lnTo>
                    <a:pt x="1330" y="1184"/>
                  </a:lnTo>
                  <a:lnTo>
                    <a:pt x="1333" y="1184"/>
                  </a:lnTo>
                  <a:lnTo>
                    <a:pt x="1335" y="1184"/>
                  </a:lnTo>
                  <a:lnTo>
                    <a:pt x="1335" y="1184"/>
                  </a:lnTo>
                  <a:lnTo>
                    <a:pt x="1340" y="1184"/>
                  </a:lnTo>
                  <a:lnTo>
                    <a:pt x="1340" y="1184"/>
                  </a:lnTo>
                  <a:lnTo>
                    <a:pt x="1340" y="1181"/>
                  </a:lnTo>
                  <a:lnTo>
                    <a:pt x="1340" y="1179"/>
                  </a:lnTo>
                  <a:lnTo>
                    <a:pt x="1335" y="1174"/>
                  </a:lnTo>
                  <a:lnTo>
                    <a:pt x="1333" y="1174"/>
                  </a:lnTo>
                  <a:lnTo>
                    <a:pt x="1333" y="1172"/>
                  </a:lnTo>
                  <a:lnTo>
                    <a:pt x="1335" y="1172"/>
                  </a:lnTo>
                  <a:lnTo>
                    <a:pt x="1337" y="1174"/>
                  </a:lnTo>
                  <a:lnTo>
                    <a:pt x="1337" y="1174"/>
                  </a:lnTo>
                  <a:lnTo>
                    <a:pt x="1337" y="1174"/>
                  </a:lnTo>
                  <a:lnTo>
                    <a:pt x="1340" y="1174"/>
                  </a:lnTo>
                  <a:lnTo>
                    <a:pt x="1340" y="1174"/>
                  </a:lnTo>
                  <a:lnTo>
                    <a:pt x="1340" y="1174"/>
                  </a:lnTo>
                  <a:lnTo>
                    <a:pt x="1347" y="1172"/>
                  </a:lnTo>
                  <a:lnTo>
                    <a:pt x="1349" y="1169"/>
                  </a:lnTo>
                  <a:lnTo>
                    <a:pt x="1354" y="1162"/>
                  </a:lnTo>
                  <a:lnTo>
                    <a:pt x="1354" y="1160"/>
                  </a:lnTo>
                  <a:lnTo>
                    <a:pt x="1354" y="1160"/>
                  </a:lnTo>
                  <a:lnTo>
                    <a:pt x="1352" y="1160"/>
                  </a:lnTo>
                  <a:lnTo>
                    <a:pt x="1352" y="1158"/>
                  </a:lnTo>
                  <a:lnTo>
                    <a:pt x="1349" y="1160"/>
                  </a:lnTo>
                  <a:lnTo>
                    <a:pt x="1349" y="1155"/>
                  </a:lnTo>
                  <a:lnTo>
                    <a:pt x="1347" y="1155"/>
                  </a:lnTo>
                  <a:lnTo>
                    <a:pt x="1345" y="1155"/>
                  </a:lnTo>
                  <a:lnTo>
                    <a:pt x="1345" y="1155"/>
                  </a:lnTo>
                  <a:lnTo>
                    <a:pt x="1340" y="1155"/>
                  </a:lnTo>
                  <a:lnTo>
                    <a:pt x="1340" y="1155"/>
                  </a:lnTo>
                  <a:lnTo>
                    <a:pt x="1340" y="1155"/>
                  </a:lnTo>
                  <a:lnTo>
                    <a:pt x="1340" y="1155"/>
                  </a:lnTo>
                  <a:lnTo>
                    <a:pt x="1340" y="1158"/>
                  </a:lnTo>
                  <a:lnTo>
                    <a:pt x="1340" y="1158"/>
                  </a:lnTo>
                  <a:lnTo>
                    <a:pt x="1340" y="1158"/>
                  </a:lnTo>
                  <a:lnTo>
                    <a:pt x="1340" y="1158"/>
                  </a:lnTo>
                  <a:lnTo>
                    <a:pt x="1340" y="1158"/>
                  </a:lnTo>
                  <a:lnTo>
                    <a:pt x="1340" y="1158"/>
                  </a:lnTo>
                  <a:lnTo>
                    <a:pt x="1340" y="1158"/>
                  </a:lnTo>
                  <a:lnTo>
                    <a:pt x="1340" y="1158"/>
                  </a:lnTo>
                  <a:lnTo>
                    <a:pt x="1340" y="1160"/>
                  </a:lnTo>
                  <a:lnTo>
                    <a:pt x="1340" y="1160"/>
                  </a:lnTo>
                  <a:lnTo>
                    <a:pt x="1340" y="1160"/>
                  </a:lnTo>
                  <a:lnTo>
                    <a:pt x="1340" y="1160"/>
                  </a:lnTo>
                  <a:lnTo>
                    <a:pt x="1340" y="1160"/>
                  </a:lnTo>
                  <a:lnTo>
                    <a:pt x="1337" y="1160"/>
                  </a:lnTo>
                  <a:lnTo>
                    <a:pt x="1337" y="1160"/>
                  </a:lnTo>
                  <a:lnTo>
                    <a:pt x="1337" y="1162"/>
                  </a:lnTo>
                  <a:lnTo>
                    <a:pt x="1333" y="1165"/>
                  </a:lnTo>
                  <a:lnTo>
                    <a:pt x="1330" y="1165"/>
                  </a:lnTo>
                  <a:lnTo>
                    <a:pt x="1330" y="1165"/>
                  </a:lnTo>
                  <a:lnTo>
                    <a:pt x="1328" y="1167"/>
                  </a:lnTo>
                  <a:lnTo>
                    <a:pt x="1328" y="1167"/>
                  </a:lnTo>
                  <a:lnTo>
                    <a:pt x="1328" y="1167"/>
                  </a:lnTo>
                  <a:lnTo>
                    <a:pt x="1328" y="1165"/>
                  </a:lnTo>
                  <a:lnTo>
                    <a:pt x="1328" y="1165"/>
                  </a:lnTo>
                  <a:lnTo>
                    <a:pt x="1328" y="1165"/>
                  </a:lnTo>
                  <a:lnTo>
                    <a:pt x="1328" y="1162"/>
                  </a:lnTo>
                  <a:lnTo>
                    <a:pt x="1326" y="1162"/>
                  </a:lnTo>
                  <a:lnTo>
                    <a:pt x="1326" y="1160"/>
                  </a:lnTo>
                  <a:lnTo>
                    <a:pt x="1323" y="1160"/>
                  </a:lnTo>
                  <a:lnTo>
                    <a:pt x="1323" y="1162"/>
                  </a:lnTo>
                  <a:lnTo>
                    <a:pt x="1321" y="1162"/>
                  </a:lnTo>
                  <a:lnTo>
                    <a:pt x="1321" y="1162"/>
                  </a:lnTo>
                  <a:lnTo>
                    <a:pt x="1319" y="1162"/>
                  </a:lnTo>
                  <a:lnTo>
                    <a:pt x="1319" y="1162"/>
                  </a:lnTo>
                  <a:lnTo>
                    <a:pt x="1316" y="1165"/>
                  </a:lnTo>
                  <a:lnTo>
                    <a:pt x="1316" y="1165"/>
                  </a:lnTo>
                  <a:lnTo>
                    <a:pt x="1316" y="1165"/>
                  </a:lnTo>
                  <a:lnTo>
                    <a:pt x="1316" y="1167"/>
                  </a:lnTo>
                  <a:lnTo>
                    <a:pt x="1319" y="1167"/>
                  </a:lnTo>
                  <a:lnTo>
                    <a:pt x="1319" y="1169"/>
                  </a:lnTo>
                  <a:lnTo>
                    <a:pt x="1321" y="1169"/>
                  </a:lnTo>
                  <a:lnTo>
                    <a:pt x="1321" y="1169"/>
                  </a:lnTo>
                  <a:lnTo>
                    <a:pt x="1321" y="1169"/>
                  </a:lnTo>
                  <a:lnTo>
                    <a:pt x="1321" y="1169"/>
                  </a:lnTo>
                  <a:lnTo>
                    <a:pt x="1321" y="1169"/>
                  </a:lnTo>
                  <a:lnTo>
                    <a:pt x="1321" y="1172"/>
                  </a:lnTo>
                  <a:lnTo>
                    <a:pt x="1323" y="1172"/>
                  </a:lnTo>
                  <a:lnTo>
                    <a:pt x="1323" y="1174"/>
                  </a:lnTo>
                  <a:lnTo>
                    <a:pt x="1321" y="1174"/>
                  </a:lnTo>
                  <a:lnTo>
                    <a:pt x="1321" y="1174"/>
                  </a:lnTo>
                  <a:lnTo>
                    <a:pt x="1321" y="1172"/>
                  </a:lnTo>
                  <a:lnTo>
                    <a:pt x="1319" y="1172"/>
                  </a:lnTo>
                  <a:lnTo>
                    <a:pt x="1319" y="1169"/>
                  </a:lnTo>
                  <a:lnTo>
                    <a:pt x="1319" y="1169"/>
                  </a:lnTo>
                  <a:lnTo>
                    <a:pt x="1319" y="1169"/>
                  </a:lnTo>
                  <a:lnTo>
                    <a:pt x="1319" y="1169"/>
                  </a:lnTo>
                  <a:lnTo>
                    <a:pt x="1319" y="1169"/>
                  </a:lnTo>
                  <a:lnTo>
                    <a:pt x="1316" y="1169"/>
                  </a:lnTo>
                  <a:lnTo>
                    <a:pt x="1316" y="1169"/>
                  </a:lnTo>
                  <a:lnTo>
                    <a:pt x="1311" y="1169"/>
                  </a:lnTo>
                  <a:lnTo>
                    <a:pt x="1311" y="1169"/>
                  </a:lnTo>
                  <a:lnTo>
                    <a:pt x="1309" y="1169"/>
                  </a:lnTo>
                  <a:lnTo>
                    <a:pt x="1311" y="1169"/>
                  </a:lnTo>
                  <a:lnTo>
                    <a:pt x="1311" y="1169"/>
                  </a:lnTo>
                  <a:lnTo>
                    <a:pt x="1311" y="1172"/>
                  </a:lnTo>
                  <a:lnTo>
                    <a:pt x="1309" y="1172"/>
                  </a:lnTo>
                  <a:lnTo>
                    <a:pt x="1309" y="1174"/>
                  </a:lnTo>
                  <a:close/>
                  <a:moveTo>
                    <a:pt x="1330" y="1539"/>
                  </a:moveTo>
                  <a:lnTo>
                    <a:pt x="1330" y="1539"/>
                  </a:lnTo>
                  <a:lnTo>
                    <a:pt x="1328" y="1536"/>
                  </a:lnTo>
                  <a:lnTo>
                    <a:pt x="1326" y="1536"/>
                  </a:lnTo>
                  <a:lnTo>
                    <a:pt x="1321" y="1539"/>
                  </a:lnTo>
                  <a:lnTo>
                    <a:pt x="1319" y="1539"/>
                  </a:lnTo>
                  <a:lnTo>
                    <a:pt x="1319" y="1539"/>
                  </a:lnTo>
                  <a:lnTo>
                    <a:pt x="1319" y="1539"/>
                  </a:lnTo>
                  <a:lnTo>
                    <a:pt x="1319" y="1539"/>
                  </a:lnTo>
                  <a:lnTo>
                    <a:pt x="1319" y="1539"/>
                  </a:lnTo>
                  <a:lnTo>
                    <a:pt x="1319" y="1536"/>
                  </a:lnTo>
                  <a:lnTo>
                    <a:pt x="1319" y="1536"/>
                  </a:lnTo>
                  <a:lnTo>
                    <a:pt x="1316" y="1536"/>
                  </a:lnTo>
                  <a:lnTo>
                    <a:pt x="1316" y="1536"/>
                  </a:lnTo>
                  <a:lnTo>
                    <a:pt x="1314" y="1536"/>
                  </a:lnTo>
                  <a:lnTo>
                    <a:pt x="1311" y="1534"/>
                  </a:lnTo>
                  <a:lnTo>
                    <a:pt x="1311" y="1534"/>
                  </a:lnTo>
                  <a:lnTo>
                    <a:pt x="1309" y="1534"/>
                  </a:lnTo>
                  <a:lnTo>
                    <a:pt x="1309" y="1534"/>
                  </a:lnTo>
                  <a:lnTo>
                    <a:pt x="1309" y="1534"/>
                  </a:lnTo>
                  <a:lnTo>
                    <a:pt x="1309" y="1534"/>
                  </a:lnTo>
                  <a:lnTo>
                    <a:pt x="1309" y="1534"/>
                  </a:lnTo>
                  <a:lnTo>
                    <a:pt x="1307" y="1534"/>
                  </a:lnTo>
                  <a:lnTo>
                    <a:pt x="1307" y="1532"/>
                  </a:lnTo>
                  <a:lnTo>
                    <a:pt x="1309" y="1529"/>
                  </a:lnTo>
                  <a:lnTo>
                    <a:pt x="1309" y="1527"/>
                  </a:lnTo>
                  <a:lnTo>
                    <a:pt x="1307" y="1522"/>
                  </a:lnTo>
                  <a:lnTo>
                    <a:pt x="1307" y="1522"/>
                  </a:lnTo>
                  <a:lnTo>
                    <a:pt x="1304" y="1520"/>
                  </a:lnTo>
                  <a:lnTo>
                    <a:pt x="1304" y="1520"/>
                  </a:lnTo>
                  <a:lnTo>
                    <a:pt x="1302" y="1520"/>
                  </a:lnTo>
                  <a:lnTo>
                    <a:pt x="1297" y="1515"/>
                  </a:lnTo>
                  <a:lnTo>
                    <a:pt x="1295" y="1515"/>
                  </a:lnTo>
                  <a:lnTo>
                    <a:pt x="1295" y="1515"/>
                  </a:lnTo>
                  <a:lnTo>
                    <a:pt x="1293" y="1515"/>
                  </a:lnTo>
                  <a:lnTo>
                    <a:pt x="1293" y="1513"/>
                  </a:lnTo>
                  <a:lnTo>
                    <a:pt x="1293" y="1513"/>
                  </a:lnTo>
                  <a:lnTo>
                    <a:pt x="1293" y="1513"/>
                  </a:lnTo>
                  <a:lnTo>
                    <a:pt x="1293" y="1510"/>
                  </a:lnTo>
                  <a:lnTo>
                    <a:pt x="1293" y="1513"/>
                  </a:lnTo>
                  <a:lnTo>
                    <a:pt x="1290" y="1513"/>
                  </a:lnTo>
                  <a:lnTo>
                    <a:pt x="1290" y="1513"/>
                  </a:lnTo>
                  <a:lnTo>
                    <a:pt x="1290" y="1513"/>
                  </a:lnTo>
                  <a:lnTo>
                    <a:pt x="1290" y="1513"/>
                  </a:lnTo>
                  <a:lnTo>
                    <a:pt x="1288" y="1513"/>
                  </a:lnTo>
                  <a:lnTo>
                    <a:pt x="1288" y="1513"/>
                  </a:lnTo>
                  <a:lnTo>
                    <a:pt x="1288" y="1513"/>
                  </a:lnTo>
                  <a:lnTo>
                    <a:pt x="1285" y="1513"/>
                  </a:lnTo>
                  <a:lnTo>
                    <a:pt x="1278" y="1510"/>
                  </a:lnTo>
                  <a:lnTo>
                    <a:pt x="1276" y="1510"/>
                  </a:lnTo>
                  <a:lnTo>
                    <a:pt x="1276" y="1510"/>
                  </a:lnTo>
                  <a:lnTo>
                    <a:pt x="1274" y="1510"/>
                  </a:lnTo>
                  <a:lnTo>
                    <a:pt x="1274" y="1510"/>
                  </a:lnTo>
                  <a:lnTo>
                    <a:pt x="1274" y="1510"/>
                  </a:lnTo>
                  <a:lnTo>
                    <a:pt x="1276" y="1513"/>
                  </a:lnTo>
                  <a:lnTo>
                    <a:pt x="1276" y="1513"/>
                  </a:lnTo>
                  <a:lnTo>
                    <a:pt x="1276" y="1515"/>
                  </a:lnTo>
                  <a:lnTo>
                    <a:pt x="1276" y="1515"/>
                  </a:lnTo>
                  <a:lnTo>
                    <a:pt x="1276" y="1515"/>
                  </a:lnTo>
                  <a:lnTo>
                    <a:pt x="1276" y="1515"/>
                  </a:lnTo>
                  <a:lnTo>
                    <a:pt x="1276" y="1515"/>
                  </a:lnTo>
                  <a:lnTo>
                    <a:pt x="1276" y="1517"/>
                  </a:lnTo>
                  <a:lnTo>
                    <a:pt x="1278" y="1520"/>
                  </a:lnTo>
                  <a:lnTo>
                    <a:pt x="1281" y="1520"/>
                  </a:lnTo>
                  <a:lnTo>
                    <a:pt x="1281" y="1520"/>
                  </a:lnTo>
                  <a:lnTo>
                    <a:pt x="1283" y="1520"/>
                  </a:lnTo>
                  <a:lnTo>
                    <a:pt x="1283" y="1520"/>
                  </a:lnTo>
                  <a:lnTo>
                    <a:pt x="1285" y="1522"/>
                  </a:lnTo>
                  <a:lnTo>
                    <a:pt x="1288" y="1522"/>
                  </a:lnTo>
                  <a:lnTo>
                    <a:pt x="1288" y="1522"/>
                  </a:lnTo>
                  <a:lnTo>
                    <a:pt x="1288" y="1524"/>
                  </a:lnTo>
                  <a:lnTo>
                    <a:pt x="1290" y="1524"/>
                  </a:lnTo>
                  <a:lnTo>
                    <a:pt x="1290" y="1524"/>
                  </a:lnTo>
                  <a:lnTo>
                    <a:pt x="1290" y="1527"/>
                  </a:lnTo>
                  <a:lnTo>
                    <a:pt x="1290" y="1527"/>
                  </a:lnTo>
                  <a:lnTo>
                    <a:pt x="1293" y="1527"/>
                  </a:lnTo>
                  <a:lnTo>
                    <a:pt x="1293" y="1527"/>
                  </a:lnTo>
                  <a:lnTo>
                    <a:pt x="1293" y="1529"/>
                  </a:lnTo>
                  <a:lnTo>
                    <a:pt x="1293" y="1532"/>
                  </a:lnTo>
                  <a:lnTo>
                    <a:pt x="1295" y="1534"/>
                  </a:lnTo>
                  <a:lnTo>
                    <a:pt x="1295" y="1536"/>
                  </a:lnTo>
                  <a:lnTo>
                    <a:pt x="1295" y="1536"/>
                  </a:lnTo>
                  <a:lnTo>
                    <a:pt x="1295" y="1536"/>
                  </a:lnTo>
                  <a:lnTo>
                    <a:pt x="1295" y="1539"/>
                  </a:lnTo>
                  <a:lnTo>
                    <a:pt x="1295" y="1539"/>
                  </a:lnTo>
                  <a:lnTo>
                    <a:pt x="1295" y="1541"/>
                  </a:lnTo>
                  <a:lnTo>
                    <a:pt x="1295" y="1541"/>
                  </a:lnTo>
                  <a:lnTo>
                    <a:pt x="1297" y="1541"/>
                  </a:lnTo>
                  <a:lnTo>
                    <a:pt x="1297" y="1539"/>
                  </a:lnTo>
                  <a:lnTo>
                    <a:pt x="1300" y="1539"/>
                  </a:lnTo>
                  <a:lnTo>
                    <a:pt x="1300" y="1541"/>
                  </a:lnTo>
                  <a:lnTo>
                    <a:pt x="1300" y="1541"/>
                  </a:lnTo>
                  <a:lnTo>
                    <a:pt x="1302" y="1541"/>
                  </a:lnTo>
                  <a:lnTo>
                    <a:pt x="1302" y="1541"/>
                  </a:lnTo>
                  <a:lnTo>
                    <a:pt x="1304" y="1536"/>
                  </a:lnTo>
                  <a:lnTo>
                    <a:pt x="1307" y="1534"/>
                  </a:lnTo>
                  <a:lnTo>
                    <a:pt x="1307" y="1534"/>
                  </a:lnTo>
                  <a:lnTo>
                    <a:pt x="1307" y="1536"/>
                  </a:lnTo>
                  <a:lnTo>
                    <a:pt x="1307" y="1536"/>
                  </a:lnTo>
                  <a:lnTo>
                    <a:pt x="1307" y="1539"/>
                  </a:lnTo>
                  <a:lnTo>
                    <a:pt x="1309" y="1536"/>
                  </a:lnTo>
                  <a:lnTo>
                    <a:pt x="1311" y="1536"/>
                  </a:lnTo>
                  <a:lnTo>
                    <a:pt x="1311" y="1539"/>
                  </a:lnTo>
                  <a:lnTo>
                    <a:pt x="1309" y="1539"/>
                  </a:lnTo>
                  <a:lnTo>
                    <a:pt x="1309" y="1541"/>
                  </a:lnTo>
                  <a:lnTo>
                    <a:pt x="1309" y="1541"/>
                  </a:lnTo>
                  <a:lnTo>
                    <a:pt x="1309" y="1541"/>
                  </a:lnTo>
                  <a:lnTo>
                    <a:pt x="1309" y="1543"/>
                  </a:lnTo>
                  <a:lnTo>
                    <a:pt x="1309" y="1543"/>
                  </a:lnTo>
                  <a:lnTo>
                    <a:pt x="1309" y="1543"/>
                  </a:lnTo>
                  <a:lnTo>
                    <a:pt x="1309" y="1543"/>
                  </a:lnTo>
                  <a:lnTo>
                    <a:pt x="1307" y="1543"/>
                  </a:lnTo>
                  <a:lnTo>
                    <a:pt x="1307" y="1546"/>
                  </a:lnTo>
                  <a:lnTo>
                    <a:pt x="1307" y="1546"/>
                  </a:lnTo>
                  <a:lnTo>
                    <a:pt x="1309" y="1548"/>
                  </a:lnTo>
                  <a:lnTo>
                    <a:pt x="1309" y="1548"/>
                  </a:lnTo>
                  <a:lnTo>
                    <a:pt x="1311" y="1546"/>
                  </a:lnTo>
                  <a:lnTo>
                    <a:pt x="1311" y="1546"/>
                  </a:lnTo>
                  <a:lnTo>
                    <a:pt x="1314" y="1546"/>
                  </a:lnTo>
                  <a:lnTo>
                    <a:pt x="1316" y="1546"/>
                  </a:lnTo>
                  <a:lnTo>
                    <a:pt x="1316" y="1546"/>
                  </a:lnTo>
                  <a:lnTo>
                    <a:pt x="1314" y="1543"/>
                  </a:lnTo>
                  <a:lnTo>
                    <a:pt x="1314" y="1543"/>
                  </a:lnTo>
                  <a:lnTo>
                    <a:pt x="1316" y="1541"/>
                  </a:lnTo>
                  <a:lnTo>
                    <a:pt x="1316" y="1541"/>
                  </a:lnTo>
                  <a:lnTo>
                    <a:pt x="1316" y="1543"/>
                  </a:lnTo>
                  <a:lnTo>
                    <a:pt x="1316" y="1543"/>
                  </a:lnTo>
                  <a:lnTo>
                    <a:pt x="1316" y="1546"/>
                  </a:lnTo>
                  <a:lnTo>
                    <a:pt x="1321" y="1543"/>
                  </a:lnTo>
                  <a:lnTo>
                    <a:pt x="1323" y="1543"/>
                  </a:lnTo>
                  <a:lnTo>
                    <a:pt x="1323" y="1543"/>
                  </a:lnTo>
                  <a:lnTo>
                    <a:pt x="1323" y="1546"/>
                  </a:lnTo>
                  <a:lnTo>
                    <a:pt x="1326" y="1546"/>
                  </a:lnTo>
                  <a:lnTo>
                    <a:pt x="1326" y="1546"/>
                  </a:lnTo>
                  <a:lnTo>
                    <a:pt x="1328" y="1546"/>
                  </a:lnTo>
                  <a:lnTo>
                    <a:pt x="1328" y="1543"/>
                  </a:lnTo>
                  <a:lnTo>
                    <a:pt x="1328" y="1543"/>
                  </a:lnTo>
                  <a:lnTo>
                    <a:pt x="1328" y="1543"/>
                  </a:lnTo>
                  <a:lnTo>
                    <a:pt x="1330" y="1543"/>
                  </a:lnTo>
                  <a:lnTo>
                    <a:pt x="1330" y="1541"/>
                  </a:lnTo>
                  <a:lnTo>
                    <a:pt x="1330" y="1541"/>
                  </a:lnTo>
                  <a:lnTo>
                    <a:pt x="1328" y="1541"/>
                  </a:lnTo>
                  <a:lnTo>
                    <a:pt x="1328" y="1539"/>
                  </a:lnTo>
                  <a:lnTo>
                    <a:pt x="1330" y="1539"/>
                  </a:lnTo>
                  <a:close/>
                  <a:moveTo>
                    <a:pt x="1404" y="1288"/>
                  </a:moveTo>
                  <a:lnTo>
                    <a:pt x="1406" y="1288"/>
                  </a:lnTo>
                  <a:lnTo>
                    <a:pt x="1408" y="1288"/>
                  </a:lnTo>
                  <a:lnTo>
                    <a:pt x="1408" y="1288"/>
                  </a:lnTo>
                  <a:lnTo>
                    <a:pt x="1411" y="1285"/>
                  </a:lnTo>
                  <a:lnTo>
                    <a:pt x="1413" y="1281"/>
                  </a:lnTo>
                  <a:lnTo>
                    <a:pt x="1413" y="1278"/>
                  </a:lnTo>
                  <a:lnTo>
                    <a:pt x="1413" y="1276"/>
                  </a:lnTo>
                  <a:lnTo>
                    <a:pt x="1411" y="1276"/>
                  </a:lnTo>
                  <a:lnTo>
                    <a:pt x="1408" y="1273"/>
                  </a:lnTo>
                  <a:lnTo>
                    <a:pt x="1408" y="1273"/>
                  </a:lnTo>
                  <a:lnTo>
                    <a:pt x="1406" y="1271"/>
                  </a:lnTo>
                  <a:lnTo>
                    <a:pt x="1406" y="1271"/>
                  </a:lnTo>
                  <a:lnTo>
                    <a:pt x="1406" y="1271"/>
                  </a:lnTo>
                  <a:lnTo>
                    <a:pt x="1399" y="1273"/>
                  </a:lnTo>
                  <a:lnTo>
                    <a:pt x="1399" y="1273"/>
                  </a:lnTo>
                  <a:lnTo>
                    <a:pt x="1399" y="1276"/>
                  </a:lnTo>
                  <a:lnTo>
                    <a:pt x="1399" y="1276"/>
                  </a:lnTo>
                  <a:lnTo>
                    <a:pt x="1399" y="1278"/>
                  </a:lnTo>
                  <a:lnTo>
                    <a:pt x="1399" y="1278"/>
                  </a:lnTo>
                  <a:lnTo>
                    <a:pt x="1401" y="1281"/>
                  </a:lnTo>
                  <a:lnTo>
                    <a:pt x="1401" y="1281"/>
                  </a:lnTo>
                  <a:lnTo>
                    <a:pt x="1401" y="1283"/>
                  </a:lnTo>
                  <a:lnTo>
                    <a:pt x="1404" y="1285"/>
                  </a:lnTo>
                  <a:lnTo>
                    <a:pt x="1404" y="1285"/>
                  </a:lnTo>
                  <a:lnTo>
                    <a:pt x="1404" y="1288"/>
                  </a:lnTo>
                  <a:close/>
                  <a:moveTo>
                    <a:pt x="1413" y="1245"/>
                  </a:moveTo>
                  <a:lnTo>
                    <a:pt x="1413" y="1245"/>
                  </a:lnTo>
                  <a:lnTo>
                    <a:pt x="1413" y="1245"/>
                  </a:lnTo>
                  <a:lnTo>
                    <a:pt x="1413" y="1245"/>
                  </a:lnTo>
                  <a:lnTo>
                    <a:pt x="1413" y="1245"/>
                  </a:lnTo>
                  <a:lnTo>
                    <a:pt x="1411" y="1245"/>
                  </a:lnTo>
                  <a:lnTo>
                    <a:pt x="1408" y="1245"/>
                  </a:lnTo>
                  <a:lnTo>
                    <a:pt x="1406" y="1243"/>
                  </a:lnTo>
                  <a:lnTo>
                    <a:pt x="1406" y="1243"/>
                  </a:lnTo>
                  <a:lnTo>
                    <a:pt x="1401" y="1245"/>
                  </a:lnTo>
                  <a:lnTo>
                    <a:pt x="1399" y="1245"/>
                  </a:lnTo>
                  <a:lnTo>
                    <a:pt x="1399" y="1245"/>
                  </a:lnTo>
                  <a:lnTo>
                    <a:pt x="1399" y="1245"/>
                  </a:lnTo>
                  <a:lnTo>
                    <a:pt x="1399" y="1245"/>
                  </a:lnTo>
                  <a:lnTo>
                    <a:pt x="1404" y="1247"/>
                  </a:lnTo>
                  <a:lnTo>
                    <a:pt x="1404" y="1247"/>
                  </a:lnTo>
                  <a:lnTo>
                    <a:pt x="1406" y="1247"/>
                  </a:lnTo>
                  <a:lnTo>
                    <a:pt x="1406" y="1247"/>
                  </a:lnTo>
                  <a:lnTo>
                    <a:pt x="1406" y="1247"/>
                  </a:lnTo>
                  <a:lnTo>
                    <a:pt x="1408" y="1250"/>
                  </a:lnTo>
                  <a:lnTo>
                    <a:pt x="1408" y="1252"/>
                  </a:lnTo>
                  <a:lnTo>
                    <a:pt x="1406" y="1252"/>
                  </a:lnTo>
                  <a:lnTo>
                    <a:pt x="1404" y="1255"/>
                  </a:lnTo>
                  <a:lnTo>
                    <a:pt x="1404" y="1255"/>
                  </a:lnTo>
                  <a:lnTo>
                    <a:pt x="1404" y="1257"/>
                  </a:lnTo>
                  <a:lnTo>
                    <a:pt x="1404" y="1257"/>
                  </a:lnTo>
                  <a:lnTo>
                    <a:pt x="1404" y="1257"/>
                  </a:lnTo>
                  <a:lnTo>
                    <a:pt x="1401" y="1257"/>
                  </a:lnTo>
                  <a:lnTo>
                    <a:pt x="1401" y="1257"/>
                  </a:lnTo>
                  <a:lnTo>
                    <a:pt x="1401" y="1259"/>
                  </a:lnTo>
                  <a:lnTo>
                    <a:pt x="1401" y="1259"/>
                  </a:lnTo>
                  <a:lnTo>
                    <a:pt x="1401" y="1259"/>
                  </a:lnTo>
                  <a:lnTo>
                    <a:pt x="1401" y="1262"/>
                  </a:lnTo>
                  <a:lnTo>
                    <a:pt x="1401" y="1262"/>
                  </a:lnTo>
                  <a:lnTo>
                    <a:pt x="1404" y="1262"/>
                  </a:lnTo>
                  <a:lnTo>
                    <a:pt x="1406" y="1262"/>
                  </a:lnTo>
                  <a:lnTo>
                    <a:pt x="1406" y="1262"/>
                  </a:lnTo>
                  <a:lnTo>
                    <a:pt x="1406" y="1262"/>
                  </a:lnTo>
                  <a:lnTo>
                    <a:pt x="1406" y="1262"/>
                  </a:lnTo>
                  <a:lnTo>
                    <a:pt x="1408" y="1262"/>
                  </a:lnTo>
                  <a:lnTo>
                    <a:pt x="1411" y="1262"/>
                  </a:lnTo>
                  <a:lnTo>
                    <a:pt x="1413" y="1257"/>
                  </a:lnTo>
                  <a:lnTo>
                    <a:pt x="1413" y="1257"/>
                  </a:lnTo>
                  <a:lnTo>
                    <a:pt x="1413" y="1257"/>
                  </a:lnTo>
                  <a:lnTo>
                    <a:pt x="1411" y="1255"/>
                  </a:lnTo>
                  <a:lnTo>
                    <a:pt x="1408" y="1255"/>
                  </a:lnTo>
                  <a:lnTo>
                    <a:pt x="1408" y="1255"/>
                  </a:lnTo>
                  <a:lnTo>
                    <a:pt x="1408" y="1255"/>
                  </a:lnTo>
                  <a:lnTo>
                    <a:pt x="1408" y="1255"/>
                  </a:lnTo>
                  <a:lnTo>
                    <a:pt x="1408" y="1255"/>
                  </a:lnTo>
                  <a:lnTo>
                    <a:pt x="1408" y="1252"/>
                  </a:lnTo>
                  <a:lnTo>
                    <a:pt x="1408" y="1252"/>
                  </a:lnTo>
                  <a:lnTo>
                    <a:pt x="1413" y="1252"/>
                  </a:lnTo>
                  <a:lnTo>
                    <a:pt x="1416" y="1252"/>
                  </a:lnTo>
                  <a:lnTo>
                    <a:pt x="1416" y="1250"/>
                  </a:lnTo>
                  <a:lnTo>
                    <a:pt x="1416" y="1250"/>
                  </a:lnTo>
                  <a:lnTo>
                    <a:pt x="1416" y="1247"/>
                  </a:lnTo>
                  <a:lnTo>
                    <a:pt x="1413" y="1247"/>
                  </a:lnTo>
                  <a:lnTo>
                    <a:pt x="1416" y="1247"/>
                  </a:lnTo>
                  <a:lnTo>
                    <a:pt x="1413" y="1245"/>
                  </a:lnTo>
                  <a:close/>
                  <a:moveTo>
                    <a:pt x="1321" y="1524"/>
                  </a:moveTo>
                  <a:lnTo>
                    <a:pt x="1321" y="1524"/>
                  </a:lnTo>
                  <a:lnTo>
                    <a:pt x="1314" y="1527"/>
                  </a:lnTo>
                  <a:lnTo>
                    <a:pt x="1314" y="1527"/>
                  </a:lnTo>
                  <a:lnTo>
                    <a:pt x="1314" y="1529"/>
                  </a:lnTo>
                  <a:lnTo>
                    <a:pt x="1316" y="1532"/>
                  </a:lnTo>
                  <a:lnTo>
                    <a:pt x="1316" y="1532"/>
                  </a:lnTo>
                  <a:lnTo>
                    <a:pt x="1319" y="1532"/>
                  </a:lnTo>
                  <a:lnTo>
                    <a:pt x="1319" y="1529"/>
                  </a:lnTo>
                  <a:lnTo>
                    <a:pt x="1319" y="1529"/>
                  </a:lnTo>
                  <a:lnTo>
                    <a:pt x="1319" y="1529"/>
                  </a:lnTo>
                  <a:lnTo>
                    <a:pt x="1319" y="1527"/>
                  </a:lnTo>
                  <a:lnTo>
                    <a:pt x="1321" y="1527"/>
                  </a:lnTo>
                  <a:lnTo>
                    <a:pt x="1323" y="1527"/>
                  </a:lnTo>
                  <a:lnTo>
                    <a:pt x="1323" y="1527"/>
                  </a:lnTo>
                  <a:lnTo>
                    <a:pt x="1323" y="1527"/>
                  </a:lnTo>
                  <a:lnTo>
                    <a:pt x="1323" y="1524"/>
                  </a:lnTo>
                  <a:lnTo>
                    <a:pt x="1321" y="1524"/>
                  </a:lnTo>
                  <a:close/>
                  <a:moveTo>
                    <a:pt x="1375" y="1229"/>
                  </a:moveTo>
                  <a:lnTo>
                    <a:pt x="1375" y="1229"/>
                  </a:lnTo>
                  <a:lnTo>
                    <a:pt x="1375" y="1229"/>
                  </a:lnTo>
                  <a:lnTo>
                    <a:pt x="1375" y="1231"/>
                  </a:lnTo>
                  <a:lnTo>
                    <a:pt x="1375" y="1231"/>
                  </a:lnTo>
                  <a:lnTo>
                    <a:pt x="1375" y="1231"/>
                  </a:lnTo>
                  <a:lnTo>
                    <a:pt x="1378" y="1233"/>
                  </a:lnTo>
                  <a:lnTo>
                    <a:pt x="1378" y="1233"/>
                  </a:lnTo>
                  <a:lnTo>
                    <a:pt x="1378" y="1233"/>
                  </a:lnTo>
                  <a:lnTo>
                    <a:pt x="1380" y="1233"/>
                  </a:lnTo>
                  <a:lnTo>
                    <a:pt x="1382" y="1233"/>
                  </a:lnTo>
                  <a:lnTo>
                    <a:pt x="1382" y="1233"/>
                  </a:lnTo>
                  <a:lnTo>
                    <a:pt x="1382" y="1233"/>
                  </a:lnTo>
                  <a:lnTo>
                    <a:pt x="1385" y="1231"/>
                  </a:lnTo>
                  <a:lnTo>
                    <a:pt x="1385" y="1231"/>
                  </a:lnTo>
                  <a:lnTo>
                    <a:pt x="1387" y="1229"/>
                  </a:lnTo>
                  <a:lnTo>
                    <a:pt x="1390" y="1226"/>
                  </a:lnTo>
                  <a:lnTo>
                    <a:pt x="1390" y="1226"/>
                  </a:lnTo>
                  <a:lnTo>
                    <a:pt x="1392" y="1224"/>
                  </a:lnTo>
                  <a:lnTo>
                    <a:pt x="1392" y="1224"/>
                  </a:lnTo>
                  <a:lnTo>
                    <a:pt x="1394" y="1224"/>
                  </a:lnTo>
                  <a:lnTo>
                    <a:pt x="1392" y="1221"/>
                  </a:lnTo>
                  <a:lnTo>
                    <a:pt x="1392" y="1221"/>
                  </a:lnTo>
                  <a:lnTo>
                    <a:pt x="1392" y="1221"/>
                  </a:lnTo>
                  <a:lnTo>
                    <a:pt x="1394" y="1219"/>
                  </a:lnTo>
                  <a:lnTo>
                    <a:pt x="1394" y="1219"/>
                  </a:lnTo>
                  <a:lnTo>
                    <a:pt x="1394" y="1217"/>
                  </a:lnTo>
                  <a:lnTo>
                    <a:pt x="1394" y="1217"/>
                  </a:lnTo>
                  <a:lnTo>
                    <a:pt x="1394" y="1214"/>
                  </a:lnTo>
                  <a:lnTo>
                    <a:pt x="1394" y="1214"/>
                  </a:lnTo>
                  <a:lnTo>
                    <a:pt x="1397" y="1207"/>
                  </a:lnTo>
                  <a:lnTo>
                    <a:pt x="1397" y="1205"/>
                  </a:lnTo>
                  <a:lnTo>
                    <a:pt x="1394" y="1202"/>
                  </a:lnTo>
                  <a:lnTo>
                    <a:pt x="1394" y="1202"/>
                  </a:lnTo>
                  <a:lnTo>
                    <a:pt x="1397" y="1200"/>
                  </a:lnTo>
                  <a:lnTo>
                    <a:pt x="1397" y="1198"/>
                  </a:lnTo>
                  <a:lnTo>
                    <a:pt x="1394" y="1195"/>
                  </a:lnTo>
                  <a:lnTo>
                    <a:pt x="1394" y="1193"/>
                  </a:lnTo>
                  <a:lnTo>
                    <a:pt x="1394" y="1193"/>
                  </a:lnTo>
                  <a:lnTo>
                    <a:pt x="1397" y="1193"/>
                  </a:lnTo>
                  <a:lnTo>
                    <a:pt x="1397" y="1193"/>
                  </a:lnTo>
                  <a:lnTo>
                    <a:pt x="1397" y="1193"/>
                  </a:lnTo>
                  <a:lnTo>
                    <a:pt x="1399" y="1195"/>
                  </a:lnTo>
                  <a:lnTo>
                    <a:pt x="1399" y="1195"/>
                  </a:lnTo>
                  <a:lnTo>
                    <a:pt x="1399" y="1195"/>
                  </a:lnTo>
                  <a:lnTo>
                    <a:pt x="1399" y="1193"/>
                  </a:lnTo>
                  <a:lnTo>
                    <a:pt x="1399" y="1193"/>
                  </a:lnTo>
                  <a:lnTo>
                    <a:pt x="1399" y="1191"/>
                  </a:lnTo>
                  <a:lnTo>
                    <a:pt x="1399" y="1188"/>
                  </a:lnTo>
                  <a:lnTo>
                    <a:pt x="1399" y="1186"/>
                  </a:lnTo>
                  <a:lnTo>
                    <a:pt x="1399" y="1186"/>
                  </a:lnTo>
                  <a:lnTo>
                    <a:pt x="1401" y="1186"/>
                  </a:lnTo>
                  <a:lnTo>
                    <a:pt x="1401" y="1184"/>
                  </a:lnTo>
                  <a:lnTo>
                    <a:pt x="1399" y="1184"/>
                  </a:lnTo>
                  <a:lnTo>
                    <a:pt x="1397" y="1179"/>
                  </a:lnTo>
                  <a:lnTo>
                    <a:pt x="1394" y="1179"/>
                  </a:lnTo>
                  <a:lnTo>
                    <a:pt x="1392" y="1179"/>
                  </a:lnTo>
                  <a:lnTo>
                    <a:pt x="1390" y="1179"/>
                  </a:lnTo>
                  <a:lnTo>
                    <a:pt x="1390" y="1179"/>
                  </a:lnTo>
                  <a:lnTo>
                    <a:pt x="1390" y="1181"/>
                  </a:lnTo>
                  <a:lnTo>
                    <a:pt x="1387" y="1181"/>
                  </a:lnTo>
                  <a:lnTo>
                    <a:pt x="1387" y="1184"/>
                  </a:lnTo>
                  <a:lnTo>
                    <a:pt x="1385" y="1186"/>
                  </a:lnTo>
                  <a:lnTo>
                    <a:pt x="1385" y="1186"/>
                  </a:lnTo>
                  <a:lnTo>
                    <a:pt x="1385" y="1186"/>
                  </a:lnTo>
                  <a:lnTo>
                    <a:pt x="1385" y="1186"/>
                  </a:lnTo>
                  <a:lnTo>
                    <a:pt x="1385" y="1188"/>
                  </a:lnTo>
                  <a:lnTo>
                    <a:pt x="1385" y="1188"/>
                  </a:lnTo>
                  <a:lnTo>
                    <a:pt x="1387" y="1191"/>
                  </a:lnTo>
                  <a:lnTo>
                    <a:pt x="1390" y="1193"/>
                  </a:lnTo>
                  <a:lnTo>
                    <a:pt x="1387" y="1193"/>
                  </a:lnTo>
                  <a:lnTo>
                    <a:pt x="1385" y="1193"/>
                  </a:lnTo>
                  <a:lnTo>
                    <a:pt x="1385" y="1193"/>
                  </a:lnTo>
                  <a:lnTo>
                    <a:pt x="1385" y="1198"/>
                  </a:lnTo>
                  <a:lnTo>
                    <a:pt x="1385" y="1200"/>
                  </a:lnTo>
                  <a:lnTo>
                    <a:pt x="1385" y="1200"/>
                  </a:lnTo>
                  <a:lnTo>
                    <a:pt x="1385" y="1202"/>
                  </a:lnTo>
                  <a:lnTo>
                    <a:pt x="1385" y="1202"/>
                  </a:lnTo>
                  <a:lnTo>
                    <a:pt x="1385" y="1205"/>
                  </a:lnTo>
                  <a:lnTo>
                    <a:pt x="1385" y="1205"/>
                  </a:lnTo>
                  <a:lnTo>
                    <a:pt x="1385" y="1205"/>
                  </a:lnTo>
                  <a:lnTo>
                    <a:pt x="1385" y="1205"/>
                  </a:lnTo>
                  <a:lnTo>
                    <a:pt x="1382" y="1207"/>
                  </a:lnTo>
                  <a:lnTo>
                    <a:pt x="1382" y="1210"/>
                  </a:lnTo>
                  <a:lnTo>
                    <a:pt x="1380" y="1210"/>
                  </a:lnTo>
                  <a:lnTo>
                    <a:pt x="1380" y="1210"/>
                  </a:lnTo>
                  <a:lnTo>
                    <a:pt x="1380" y="1210"/>
                  </a:lnTo>
                  <a:lnTo>
                    <a:pt x="1378" y="1212"/>
                  </a:lnTo>
                  <a:lnTo>
                    <a:pt x="1378" y="1212"/>
                  </a:lnTo>
                  <a:lnTo>
                    <a:pt x="1378" y="1212"/>
                  </a:lnTo>
                  <a:lnTo>
                    <a:pt x="1375" y="1212"/>
                  </a:lnTo>
                  <a:lnTo>
                    <a:pt x="1375" y="1214"/>
                  </a:lnTo>
                  <a:lnTo>
                    <a:pt x="1375" y="1214"/>
                  </a:lnTo>
                  <a:lnTo>
                    <a:pt x="1375" y="1224"/>
                  </a:lnTo>
                  <a:lnTo>
                    <a:pt x="1375" y="1226"/>
                  </a:lnTo>
                  <a:lnTo>
                    <a:pt x="1375" y="1229"/>
                  </a:lnTo>
                  <a:lnTo>
                    <a:pt x="1375" y="1229"/>
                  </a:lnTo>
                  <a:close/>
                  <a:moveTo>
                    <a:pt x="1446" y="1165"/>
                  </a:moveTo>
                  <a:lnTo>
                    <a:pt x="1446" y="1165"/>
                  </a:lnTo>
                  <a:lnTo>
                    <a:pt x="1446" y="1165"/>
                  </a:lnTo>
                  <a:lnTo>
                    <a:pt x="1446" y="1162"/>
                  </a:lnTo>
                  <a:lnTo>
                    <a:pt x="1446" y="1162"/>
                  </a:lnTo>
                  <a:lnTo>
                    <a:pt x="1444" y="1160"/>
                  </a:lnTo>
                  <a:lnTo>
                    <a:pt x="1442" y="1160"/>
                  </a:lnTo>
                  <a:lnTo>
                    <a:pt x="1442" y="1160"/>
                  </a:lnTo>
                  <a:lnTo>
                    <a:pt x="1442" y="1162"/>
                  </a:lnTo>
                  <a:lnTo>
                    <a:pt x="1442" y="1162"/>
                  </a:lnTo>
                  <a:lnTo>
                    <a:pt x="1435" y="1165"/>
                  </a:lnTo>
                  <a:lnTo>
                    <a:pt x="1432" y="1165"/>
                  </a:lnTo>
                  <a:lnTo>
                    <a:pt x="1432" y="1162"/>
                  </a:lnTo>
                  <a:lnTo>
                    <a:pt x="1430" y="1162"/>
                  </a:lnTo>
                  <a:lnTo>
                    <a:pt x="1425" y="1165"/>
                  </a:lnTo>
                  <a:lnTo>
                    <a:pt x="1425" y="1167"/>
                  </a:lnTo>
                  <a:lnTo>
                    <a:pt x="1425" y="1169"/>
                  </a:lnTo>
                  <a:lnTo>
                    <a:pt x="1425" y="1169"/>
                  </a:lnTo>
                  <a:lnTo>
                    <a:pt x="1425" y="1172"/>
                  </a:lnTo>
                  <a:lnTo>
                    <a:pt x="1425" y="1172"/>
                  </a:lnTo>
                  <a:lnTo>
                    <a:pt x="1427" y="1174"/>
                  </a:lnTo>
                  <a:lnTo>
                    <a:pt x="1427" y="1176"/>
                  </a:lnTo>
                  <a:lnTo>
                    <a:pt x="1427" y="1179"/>
                  </a:lnTo>
                  <a:lnTo>
                    <a:pt x="1427" y="1179"/>
                  </a:lnTo>
                  <a:lnTo>
                    <a:pt x="1430" y="1184"/>
                  </a:lnTo>
                  <a:lnTo>
                    <a:pt x="1432" y="1186"/>
                  </a:lnTo>
                  <a:lnTo>
                    <a:pt x="1435" y="1188"/>
                  </a:lnTo>
                  <a:lnTo>
                    <a:pt x="1439" y="1191"/>
                  </a:lnTo>
                  <a:lnTo>
                    <a:pt x="1439" y="1188"/>
                  </a:lnTo>
                  <a:lnTo>
                    <a:pt x="1442" y="1188"/>
                  </a:lnTo>
                  <a:lnTo>
                    <a:pt x="1444" y="1186"/>
                  </a:lnTo>
                  <a:lnTo>
                    <a:pt x="1444" y="1186"/>
                  </a:lnTo>
                  <a:lnTo>
                    <a:pt x="1444" y="1186"/>
                  </a:lnTo>
                  <a:lnTo>
                    <a:pt x="1446" y="1188"/>
                  </a:lnTo>
                  <a:lnTo>
                    <a:pt x="1446" y="1188"/>
                  </a:lnTo>
                  <a:lnTo>
                    <a:pt x="1446" y="1188"/>
                  </a:lnTo>
                  <a:lnTo>
                    <a:pt x="1446" y="1188"/>
                  </a:lnTo>
                  <a:lnTo>
                    <a:pt x="1446" y="1188"/>
                  </a:lnTo>
                  <a:lnTo>
                    <a:pt x="1446" y="1186"/>
                  </a:lnTo>
                  <a:lnTo>
                    <a:pt x="1446" y="1186"/>
                  </a:lnTo>
                  <a:lnTo>
                    <a:pt x="1446" y="1184"/>
                  </a:lnTo>
                  <a:lnTo>
                    <a:pt x="1446" y="1184"/>
                  </a:lnTo>
                  <a:lnTo>
                    <a:pt x="1446" y="1184"/>
                  </a:lnTo>
                  <a:lnTo>
                    <a:pt x="1446" y="1184"/>
                  </a:lnTo>
                  <a:lnTo>
                    <a:pt x="1444" y="1184"/>
                  </a:lnTo>
                  <a:lnTo>
                    <a:pt x="1444" y="1181"/>
                  </a:lnTo>
                  <a:lnTo>
                    <a:pt x="1442" y="1181"/>
                  </a:lnTo>
                  <a:lnTo>
                    <a:pt x="1442" y="1179"/>
                  </a:lnTo>
                  <a:lnTo>
                    <a:pt x="1444" y="1179"/>
                  </a:lnTo>
                  <a:lnTo>
                    <a:pt x="1444" y="1176"/>
                  </a:lnTo>
                  <a:lnTo>
                    <a:pt x="1444" y="1176"/>
                  </a:lnTo>
                  <a:lnTo>
                    <a:pt x="1444" y="1174"/>
                  </a:lnTo>
                  <a:lnTo>
                    <a:pt x="1444" y="1172"/>
                  </a:lnTo>
                  <a:lnTo>
                    <a:pt x="1446" y="1172"/>
                  </a:lnTo>
                  <a:lnTo>
                    <a:pt x="1446" y="1169"/>
                  </a:lnTo>
                  <a:lnTo>
                    <a:pt x="1446" y="1169"/>
                  </a:lnTo>
                  <a:lnTo>
                    <a:pt x="1446" y="1167"/>
                  </a:lnTo>
                  <a:lnTo>
                    <a:pt x="1446" y="1167"/>
                  </a:lnTo>
                  <a:lnTo>
                    <a:pt x="1446" y="1167"/>
                  </a:lnTo>
                  <a:lnTo>
                    <a:pt x="1446" y="1165"/>
                  </a:lnTo>
                  <a:close/>
                  <a:moveTo>
                    <a:pt x="1382" y="1158"/>
                  </a:moveTo>
                  <a:lnTo>
                    <a:pt x="1380" y="1160"/>
                  </a:lnTo>
                  <a:lnTo>
                    <a:pt x="1380" y="1160"/>
                  </a:lnTo>
                  <a:lnTo>
                    <a:pt x="1380" y="1160"/>
                  </a:lnTo>
                  <a:lnTo>
                    <a:pt x="1378" y="1162"/>
                  </a:lnTo>
                  <a:lnTo>
                    <a:pt x="1378" y="1167"/>
                  </a:lnTo>
                  <a:lnTo>
                    <a:pt x="1378" y="1167"/>
                  </a:lnTo>
                  <a:lnTo>
                    <a:pt x="1375" y="1174"/>
                  </a:lnTo>
                  <a:lnTo>
                    <a:pt x="1375" y="1174"/>
                  </a:lnTo>
                  <a:lnTo>
                    <a:pt x="1375" y="1176"/>
                  </a:lnTo>
                  <a:lnTo>
                    <a:pt x="1375" y="1176"/>
                  </a:lnTo>
                  <a:lnTo>
                    <a:pt x="1375" y="1179"/>
                  </a:lnTo>
                  <a:lnTo>
                    <a:pt x="1378" y="1179"/>
                  </a:lnTo>
                  <a:lnTo>
                    <a:pt x="1378" y="1176"/>
                  </a:lnTo>
                  <a:lnTo>
                    <a:pt x="1380" y="1172"/>
                  </a:lnTo>
                  <a:lnTo>
                    <a:pt x="1382" y="1172"/>
                  </a:lnTo>
                  <a:lnTo>
                    <a:pt x="1382" y="1172"/>
                  </a:lnTo>
                  <a:lnTo>
                    <a:pt x="1385" y="1172"/>
                  </a:lnTo>
                  <a:lnTo>
                    <a:pt x="1385" y="1172"/>
                  </a:lnTo>
                  <a:lnTo>
                    <a:pt x="1387" y="1169"/>
                  </a:lnTo>
                  <a:lnTo>
                    <a:pt x="1390" y="1167"/>
                  </a:lnTo>
                  <a:lnTo>
                    <a:pt x="1390" y="1165"/>
                  </a:lnTo>
                  <a:lnTo>
                    <a:pt x="1394" y="1160"/>
                  </a:lnTo>
                  <a:lnTo>
                    <a:pt x="1394" y="1160"/>
                  </a:lnTo>
                  <a:lnTo>
                    <a:pt x="1397" y="1160"/>
                  </a:lnTo>
                  <a:lnTo>
                    <a:pt x="1397" y="1160"/>
                  </a:lnTo>
                  <a:lnTo>
                    <a:pt x="1397" y="1158"/>
                  </a:lnTo>
                  <a:lnTo>
                    <a:pt x="1397" y="1158"/>
                  </a:lnTo>
                  <a:lnTo>
                    <a:pt x="1397" y="1155"/>
                  </a:lnTo>
                  <a:lnTo>
                    <a:pt x="1397" y="1155"/>
                  </a:lnTo>
                  <a:lnTo>
                    <a:pt x="1399" y="1155"/>
                  </a:lnTo>
                  <a:lnTo>
                    <a:pt x="1399" y="1153"/>
                  </a:lnTo>
                  <a:lnTo>
                    <a:pt x="1397" y="1150"/>
                  </a:lnTo>
                  <a:lnTo>
                    <a:pt x="1394" y="1150"/>
                  </a:lnTo>
                  <a:lnTo>
                    <a:pt x="1394" y="1148"/>
                  </a:lnTo>
                  <a:lnTo>
                    <a:pt x="1392" y="1148"/>
                  </a:lnTo>
                  <a:lnTo>
                    <a:pt x="1390" y="1148"/>
                  </a:lnTo>
                  <a:lnTo>
                    <a:pt x="1390" y="1148"/>
                  </a:lnTo>
                  <a:lnTo>
                    <a:pt x="1390" y="1146"/>
                  </a:lnTo>
                  <a:lnTo>
                    <a:pt x="1387" y="1146"/>
                  </a:lnTo>
                  <a:lnTo>
                    <a:pt x="1387" y="1146"/>
                  </a:lnTo>
                  <a:lnTo>
                    <a:pt x="1387" y="1146"/>
                  </a:lnTo>
                  <a:lnTo>
                    <a:pt x="1387" y="1148"/>
                  </a:lnTo>
                  <a:lnTo>
                    <a:pt x="1385" y="1148"/>
                  </a:lnTo>
                  <a:lnTo>
                    <a:pt x="1387" y="1150"/>
                  </a:lnTo>
                  <a:lnTo>
                    <a:pt x="1387" y="1153"/>
                  </a:lnTo>
                  <a:lnTo>
                    <a:pt x="1390" y="1153"/>
                  </a:lnTo>
                  <a:lnTo>
                    <a:pt x="1387" y="1155"/>
                  </a:lnTo>
                  <a:lnTo>
                    <a:pt x="1387" y="1155"/>
                  </a:lnTo>
                  <a:lnTo>
                    <a:pt x="1385" y="1155"/>
                  </a:lnTo>
                  <a:lnTo>
                    <a:pt x="1385" y="1153"/>
                  </a:lnTo>
                  <a:lnTo>
                    <a:pt x="1385" y="1153"/>
                  </a:lnTo>
                  <a:lnTo>
                    <a:pt x="1382" y="1153"/>
                  </a:lnTo>
                  <a:lnTo>
                    <a:pt x="1382" y="1153"/>
                  </a:lnTo>
                  <a:lnTo>
                    <a:pt x="1382" y="1155"/>
                  </a:lnTo>
                  <a:lnTo>
                    <a:pt x="1385" y="1155"/>
                  </a:lnTo>
                  <a:lnTo>
                    <a:pt x="1385" y="1155"/>
                  </a:lnTo>
                  <a:lnTo>
                    <a:pt x="1385" y="1158"/>
                  </a:lnTo>
                  <a:lnTo>
                    <a:pt x="1385" y="1158"/>
                  </a:lnTo>
                  <a:lnTo>
                    <a:pt x="1382" y="1158"/>
                  </a:lnTo>
                  <a:close/>
                  <a:moveTo>
                    <a:pt x="1432" y="1647"/>
                  </a:moveTo>
                  <a:lnTo>
                    <a:pt x="1430" y="1650"/>
                  </a:lnTo>
                  <a:lnTo>
                    <a:pt x="1430" y="1650"/>
                  </a:lnTo>
                  <a:lnTo>
                    <a:pt x="1430" y="1652"/>
                  </a:lnTo>
                  <a:lnTo>
                    <a:pt x="1430" y="1652"/>
                  </a:lnTo>
                  <a:lnTo>
                    <a:pt x="1432" y="1652"/>
                  </a:lnTo>
                  <a:lnTo>
                    <a:pt x="1435" y="1652"/>
                  </a:lnTo>
                  <a:lnTo>
                    <a:pt x="1435" y="1650"/>
                  </a:lnTo>
                  <a:lnTo>
                    <a:pt x="1435" y="1650"/>
                  </a:lnTo>
                  <a:lnTo>
                    <a:pt x="1435" y="1647"/>
                  </a:lnTo>
                  <a:lnTo>
                    <a:pt x="1432" y="1647"/>
                  </a:lnTo>
                  <a:close/>
                  <a:moveTo>
                    <a:pt x="1491" y="1674"/>
                  </a:moveTo>
                  <a:lnTo>
                    <a:pt x="1491" y="1674"/>
                  </a:lnTo>
                  <a:lnTo>
                    <a:pt x="1491" y="1671"/>
                  </a:lnTo>
                  <a:lnTo>
                    <a:pt x="1489" y="1671"/>
                  </a:lnTo>
                  <a:lnTo>
                    <a:pt x="1489" y="1674"/>
                  </a:lnTo>
                  <a:lnTo>
                    <a:pt x="1489" y="1674"/>
                  </a:lnTo>
                  <a:lnTo>
                    <a:pt x="1482" y="1671"/>
                  </a:lnTo>
                  <a:lnTo>
                    <a:pt x="1472" y="1671"/>
                  </a:lnTo>
                  <a:lnTo>
                    <a:pt x="1470" y="1671"/>
                  </a:lnTo>
                  <a:lnTo>
                    <a:pt x="1468" y="1669"/>
                  </a:lnTo>
                  <a:lnTo>
                    <a:pt x="1472" y="1669"/>
                  </a:lnTo>
                  <a:lnTo>
                    <a:pt x="1475" y="1669"/>
                  </a:lnTo>
                  <a:lnTo>
                    <a:pt x="1475" y="1669"/>
                  </a:lnTo>
                  <a:lnTo>
                    <a:pt x="1477" y="1666"/>
                  </a:lnTo>
                  <a:lnTo>
                    <a:pt x="1475" y="1666"/>
                  </a:lnTo>
                  <a:lnTo>
                    <a:pt x="1475" y="1664"/>
                  </a:lnTo>
                  <a:lnTo>
                    <a:pt x="1475" y="1662"/>
                  </a:lnTo>
                  <a:lnTo>
                    <a:pt x="1472" y="1662"/>
                  </a:lnTo>
                  <a:lnTo>
                    <a:pt x="1470" y="1659"/>
                  </a:lnTo>
                  <a:lnTo>
                    <a:pt x="1465" y="1659"/>
                  </a:lnTo>
                  <a:lnTo>
                    <a:pt x="1465" y="1659"/>
                  </a:lnTo>
                  <a:lnTo>
                    <a:pt x="1465" y="1659"/>
                  </a:lnTo>
                  <a:lnTo>
                    <a:pt x="1465" y="1657"/>
                  </a:lnTo>
                  <a:lnTo>
                    <a:pt x="1463" y="1655"/>
                  </a:lnTo>
                  <a:lnTo>
                    <a:pt x="1458" y="1655"/>
                  </a:lnTo>
                  <a:lnTo>
                    <a:pt x="1456" y="1652"/>
                  </a:lnTo>
                  <a:lnTo>
                    <a:pt x="1453" y="1652"/>
                  </a:lnTo>
                  <a:lnTo>
                    <a:pt x="1453" y="1652"/>
                  </a:lnTo>
                  <a:lnTo>
                    <a:pt x="1456" y="1655"/>
                  </a:lnTo>
                  <a:lnTo>
                    <a:pt x="1456" y="1655"/>
                  </a:lnTo>
                  <a:lnTo>
                    <a:pt x="1456" y="1657"/>
                  </a:lnTo>
                  <a:lnTo>
                    <a:pt x="1453" y="1659"/>
                  </a:lnTo>
                  <a:lnTo>
                    <a:pt x="1456" y="1659"/>
                  </a:lnTo>
                  <a:lnTo>
                    <a:pt x="1458" y="1662"/>
                  </a:lnTo>
                  <a:lnTo>
                    <a:pt x="1458" y="1662"/>
                  </a:lnTo>
                  <a:lnTo>
                    <a:pt x="1458" y="1664"/>
                  </a:lnTo>
                  <a:lnTo>
                    <a:pt x="1456" y="1664"/>
                  </a:lnTo>
                  <a:lnTo>
                    <a:pt x="1451" y="1662"/>
                  </a:lnTo>
                  <a:lnTo>
                    <a:pt x="1444" y="1662"/>
                  </a:lnTo>
                  <a:lnTo>
                    <a:pt x="1442" y="1659"/>
                  </a:lnTo>
                  <a:lnTo>
                    <a:pt x="1439" y="1662"/>
                  </a:lnTo>
                  <a:lnTo>
                    <a:pt x="1437" y="1662"/>
                  </a:lnTo>
                  <a:lnTo>
                    <a:pt x="1437" y="1662"/>
                  </a:lnTo>
                  <a:lnTo>
                    <a:pt x="1437" y="1659"/>
                  </a:lnTo>
                  <a:lnTo>
                    <a:pt x="1437" y="1659"/>
                  </a:lnTo>
                  <a:lnTo>
                    <a:pt x="1437" y="1659"/>
                  </a:lnTo>
                  <a:lnTo>
                    <a:pt x="1437" y="1662"/>
                  </a:lnTo>
                  <a:lnTo>
                    <a:pt x="1435" y="1662"/>
                  </a:lnTo>
                  <a:lnTo>
                    <a:pt x="1437" y="1664"/>
                  </a:lnTo>
                  <a:lnTo>
                    <a:pt x="1437" y="1664"/>
                  </a:lnTo>
                  <a:lnTo>
                    <a:pt x="1437" y="1666"/>
                  </a:lnTo>
                  <a:lnTo>
                    <a:pt x="1435" y="1666"/>
                  </a:lnTo>
                  <a:lnTo>
                    <a:pt x="1432" y="1666"/>
                  </a:lnTo>
                  <a:lnTo>
                    <a:pt x="1430" y="1669"/>
                  </a:lnTo>
                  <a:lnTo>
                    <a:pt x="1425" y="1671"/>
                  </a:lnTo>
                  <a:lnTo>
                    <a:pt x="1420" y="1674"/>
                  </a:lnTo>
                  <a:lnTo>
                    <a:pt x="1418" y="1674"/>
                  </a:lnTo>
                  <a:lnTo>
                    <a:pt x="1418" y="1674"/>
                  </a:lnTo>
                  <a:lnTo>
                    <a:pt x="1416" y="1674"/>
                  </a:lnTo>
                  <a:lnTo>
                    <a:pt x="1416" y="1674"/>
                  </a:lnTo>
                  <a:lnTo>
                    <a:pt x="1416" y="1671"/>
                  </a:lnTo>
                  <a:lnTo>
                    <a:pt x="1416" y="1671"/>
                  </a:lnTo>
                  <a:lnTo>
                    <a:pt x="1416" y="1669"/>
                  </a:lnTo>
                  <a:lnTo>
                    <a:pt x="1416" y="1669"/>
                  </a:lnTo>
                  <a:lnTo>
                    <a:pt x="1416" y="1669"/>
                  </a:lnTo>
                  <a:lnTo>
                    <a:pt x="1416" y="1669"/>
                  </a:lnTo>
                  <a:lnTo>
                    <a:pt x="1418" y="1669"/>
                  </a:lnTo>
                  <a:lnTo>
                    <a:pt x="1418" y="1669"/>
                  </a:lnTo>
                  <a:lnTo>
                    <a:pt x="1418" y="1669"/>
                  </a:lnTo>
                  <a:lnTo>
                    <a:pt x="1418" y="1666"/>
                  </a:lnTo>
                  <a:lnTo>
                    <a:pt x="1418" y="1666"/>
                  </a:lnTo>
                  <a:lnTo>
                    <a:pt x="1420" y="1666"/>
                  </a:lnTo>
                  <a:lnTo>
                    <a:pt x="1423" y="1664"/>
                  </a:lnTo>
                  <a:lnTo>
                    <a:pt x="1425" y="1662"/>
                  </a:lnTo>
                  <a:lnTo>
                    <a:pt x="1427" y="1659"/>
                  </a:lnTo>
                  <a:lnTo>
                    <a:pt x="1427" y="1659"/>
                  </a:lnTo>
                  <a:lnTo>
                    <a:pt x="1427" y="1657"/>
                  </a:lnTo>
                  <a:lnTo>
                    <a:pt x="1427" y="1657"/>
                  </a:lnTo>
                  <a:lnTo>
                    <a:pt x="1427" y="1655"/>
                  </a:lnTo>
                  <a:lnTo>
                    <a:pt x="1427" y="1652"/>
                  </a:lnTo>
                  <a:lnTo>
                    <a:pt x="1425" y="1652"/>
                  </a:lnTo>
                  <a:lnTo>
                    <a:pt x="1423" y="1650"/>
                  </a:lnTo>
                  <a:lnTo>
                    <a:pt x="1423" y="1650"/>
                  </a:lnTo>
                  <a:lnTo>
                    <a:pt x="1420" y="1650"/>
                  </a:lnTo>
                  <a:lnTo>
                    <a:pt x="1418" y="1647"/>
                  </a:lnTo>
                  <a:lnTo>
                    <a:pt x="1418" y="1645"/>
                  </a:lnTo>
                  <a:lnTo>
                    <a:pt x="1418" y="1643"/>
                  </a:lnTo>
                  <a:lnTo>
                    <a:pt x="1416" y="1643"/>
                  </a:lnTo>
                  <a:lnTo>
                    <a:pt x="1418" y="1640"/>
                  </a:lnTo>
                  <a:lnTo>
                    <a:pt x="1418" y="1640"/>
                  </a:lnTo>
                  <a:lnTo>
                    <a:pt x="1416" y="1640"/>
                  </a:lnTo>
                  <a:lnTo>
                    <a:pt x="1416" y="1638"/>
                  </a:lnTo>
                  <a:lnTo>
                    <a:pt x="1416" y="1636"/>
                  </a:lnTo>
                  <a:lnTo>
                    <a:pt x="1413" y="1636"/>
                  </a:lnTo>
                  <a:lnTo>
                    <a:pt x="1413" y="1633"/>
                  </a:lnTo>
                  <a:lnTo>
                    <a:pt x="1413" y="1633"/>
                  </a:lnTo>
                  <a:lnTo>
                    <a:pt x="1413" y="1631"/>
                  </a:lnTo>
                  <a:lnTo>
                    <a:pt x="1413" y="1631"/>
                  </a:lnTo>
                  <a:lnTo>
                    <a:pt x="1413" y="1631"/>
                  </a:lnTo>
                  <a:lnTo>
                    <a:pt x="1413" y="1629"/>
                  </a:lnTo>
                  <a:lnTo>
                    <a:pt x="1413" y="1629"/>
                  </a:lnTo>
                  <a:lnTo>
                    <a:pt x="1413" y="1629"/>
                  </a:lnTo>
                  <a:lnTo>
                    <a:pt x="1413" y="1629"/>
                  </a:lnTo>
                  <a:lnTo>
                    <a:pt x="1411" y="1626"/>
                  </a:lnTo>
                  <a:lnTo>
                    <a:pt x="1411" y="1626"/>
                  </a:lnTo>
                  <a:lnTo>
                    <a:pt x="1408" y="1626"/>
                  </a:lnTo>
                  <a:lnTo>
                    <a:pt x="1399" y="1619"/>
                  </a:lnTo>
                  <a:lnTo>
                    <a:pt x="1397" y="1619"/>
                  </a:lnTo>
                  <a:lnTo>
                    <a:pt x="1397" y="1617"/>
                  </a:lnTo>
                  <a:lnTo>
                    <a:pt x="1397" y="1617"/>
                  </a:lnTo>
                  <a:lnTo>
                    <a:pt x="1397" y="1617"/>
                  </a:lnTo>
                  <a:lnTo>
                    <a:pt x="1394" y="1614"/>
                  </a:lnTo>
                  <a:lnTo>
                    <a:pt x="1392" y="1617"/>
                  </a:lnTo>
                  <a:lnTo>
                    <a:pt x="1392" y="1617"/>
                  </a:lnTo>
                  <a:lnTo>
                    <a:pt x="1392" y="1614"/>
                  </a:lnTo>
                  <a:lnTo>
                    <a:pt x="1390" y="1614"/>
                  </a:lnTo>
                  <a:lnTo>
                    <a:pt x="1390" y="1614"/>
                  </a:lnTo>
                  <a:lnTo>
                    <a:pt x="1387" y="1614"/>
                  </a:lnTo>
                  <a:lnTo>
                    <a:pt x="1387" y="1612"/>
                  </a:lnTo>
                  <a:lnTo>
                    <a:pt x="1385" y="1612"/>
                  </a:lnTo>
                  <a:lnTo>
                    <a:pt x="1385" y="1612"/>
                  </a:lnTo>
                  <a:lnTo>
                    <a:pt x="1382" y="1612"/>
                  </a:lnTo>
                  <a:lnTo>
                    <a:pt x="1382" y="1612"/>
                  </a:lnTo>
                  <a:lnTo>
                    <a:pt x="1380" y="1614"/>
                  </a:lnTo>
                  <a:lnTo>
                    <a:pt x="1378" y="1614"/>
                  </a:lnTo>
                  <a:lnTo>
                    <a:pt x="1378" y="1614"/>
                  </a:lnTo>
                  <a:lnTo>
                    <a:pt x="1378" y="1614"/>
                  </a:lnTo>
                  <a:lnTo>
                    <a:pt x="1375" y="1612"/>
                  </a:lnTo>
                  <a:lnTo>
                    <a:pt x="1373" y="1612"/>
                  </a:lnTo>
                  <a:lnTo>
                    <a:pt x="1371" y="1614"/>
                  </a:lnTo>
                  <a:lnTo>
                    <a:pt x="1368" y="1612"/>
                  </a:lnTo>
                  <a:lnTo>
                    <a:pt x="1368" y="1612"/>
                  </a:lnTo>
                  <a:lnTo>
                    <a:pt x="1366" y="1612"/>
                  </a:lnTo>
                  <a:lnTo>
                    <a:pt x="1364" y="1607"/>
                  </a:lnTo>
                  <a:lnTo>
                    <a:pt x="1364" y="1607"/>
                  </a:lnTo>
                  <a:lnTo>
                    <a:pt x="1361" y="1607"/>
                  </a:lnTo>
                  <a:lnTo>
                    <a:pt x="1359" y="1605"/>
                  </a:lnTo>
                  <a:lnTo>
                    <a:pt x="1359" y="1605"/>
                  </a:lnTo>
                  <a:lnTo>
                    <a:pt x="1359" y="1605"/>
                  </a:lnTo>
                  <a:lnTo>
                    <a:pt x="1356" y="1605"/>
                  </a:lnTo>
                  <a:lnTo>
                    <a:pt x="1356" y="1605"/>
                  </a:lnTo>
                  <a:lnTo>
                    <a:pt x="1356" y="1605"/>
                  </a:lnTo>
                  <a:lnTo>
                    <a:pt x="1354" y="1605"/>
                  </a:lnTo>
                  <a:lnTo>
                    <a:pt x="1352" y="1603"/>
                  </a:lnTo>
                  <a:lnTo>
                    <a:pt x="1347" y="1603"/>
                  </a:lnTo>
                  <a:lnTo>
                    <a:pt x="1347" y="1603"/>
                  </a:lnTo>
                  <a:lnTo>
                    <a:pt x="1347" y="1603"/>
                  </a:lnTo>
                  <a:lnTo>
                    <a:pt x="1347" y="1600"/>
                  </a:lnTo>
                  <a:lnTo>
                    <a:pt x="1342" y="1598"/>
                  </a:lnTo>
                  <a:lnTo>
                    <a:pt x="1340" y="1598"/>
                  </a:lnTo>
                  <a:lnTo>
                    <a:pt x="1340" y="1593"/>
                  </a:lnTo>
                  <a:lnTo>
                    <a:pt x="1340" y="1591"/>
                  </a:lnTo>
                  <a:lnTo>
                    <a:pt x="1337" y="1591"/>
                  </a:lnTo>
                  <a:lnTo>
                    <a:pt x="1335" y="1588"/>
                  </a:lnTo>
                  <a:lnTo>
                    <a:pt x="1335" y="1588"/>
                  </a:lnTo>
                  <a:lnTo>
                    <a:pt x="1333" y="1588"/>
                  </a:lnTo>
                  <a:lnTo>
                    <a:pt x="1330" y="1588"/>
                  </a:lnTo>
                  <a:lnTo>
                    <a:pt x="1323" y="1588"/>
                  </a:lnTo>
                  <a:lnTo>
                    <a:pt x="1321" y="1588"/>
                  </a:lnTo>
                  <a:lnTo>
                    <a:pt x="1319" y="1591"/>
                  </a:lnTo>
                  <a:lnTo>
                    <a:pt x="1319" y="1591"/>
                  </a:lnTo>
                  <a:lnTo>
                    <a:pt x="1316" y="1591"/>
                  </a:lnTo>
                  <a:lnTo>
                    <a:pt x="1316" y="1588"/>
                  </a:lnTo>
                  <a:lnTo>
                    <a:pt x="1316" y="1588"/>
                  </a:lnTo>
                  <a:lnTo>
                    <a:pt x="1314" y="1588"/>
                  </a:lnTo>
                  <a:lnTo>
                    <a:pt x="1311" y="1588"/>
                  </a:lnTo>
                  <a:lnTo>
                    <a:pt x="1309" y="1588"/>
                  </a:lnTo>
                  <a:lnTo>
                    <a:pt x="1309" y="1588"/>
                  </a:lnTo>
                  <a:lnTo>
                    <a:pt x="1304" y="1586"/>
                  </a:lnTo>
                  <a:lnTo>
                    <a:pt x="1302" y="1584"/>
                  </a:lnTo>
                  <a:lnTo>
                    <a:pt x="1302" y="1584"/>
                  </a:lnTo>
                  <a:lnTo>
                    <a:pt x="1302" y="1584"/>
                  </a:lnTo>
                  <a:lnTo>
                    <a:pt x="1302" y="1581"/>
                  </a:lnTo>
                  <a:lnTo>
                    <a:pt x="1302" y="1579"/>
                  </a:lnTo>
                  <a:lnTo>
                    <a:pt x="1302" y="1579"/>
                  </a:lnTo>
                  <a:lnTo>
                    <a:pt x="1302" y="1579"/>
                  </a:lnTo>
                  <a:lnTo>
                    <a:pt x="1302" y="1579"/>
                  </a:lnTo>
                  <a:lnTo>
                    <a:pt x="1302" y="1579"/>
                  </a:lnTo>
                  <a:lnTo>
                    <a:pt x="1304" y="1579"/>
                  </a:lnTo>
                  <a:lnTo>
                    <a:pt x="1304" y="1579"/>
                  </a:lnTo>
                  <a:lnTo>
                    <a:pt x="1304" y="1576"/>
                  </a:lnTo>
                  <a:lnTo>
                    <a:pt x="1304" y="1576"/>
                  </a:lnTo>
                  <a:lnTo>
                    <a:pt x="1302" y="1576"/>
                  </a:lnTo>
                  <a:lnTo>
                    <a:pt x="1300" y="1576"/>
                  </a:lnTo>
                  <a:lnTo>
                    <a:pt x="1297" y="1574"/>
                  </a:lnTo>
                  <a:lnTo>
                    <a:pt x="1295" y="1574"/>
                  </a:lnTo>
                  <a:lnTo>
                    <a:pt x="1295" y="1574"/>
                  </a:lnTo>
                  <a:lnTo>
                    <a:pt x="1293" y="1574"/>
                  </a:lnTo>
                  <a:lnTo>
                    <a:pt x="1293" y="1572"/>
                  </a:lnTo>
                  <a:lnTo>
                    <a:pt x="1293" y="1572"/>
                  </a:lnTo>
                  <a:lnTo>
                    <a:pt x="1290" y="1572"/>
                  </a:lnTo>
                  <a:lnTo>
                    <a:pt x="1290" y="1572"/>
                  </a:lnTo>
                  <a:lnTo>
                    <a:pt x="1290" y="1572"/>
                  </a:lnTo>
                  <a:lnTo>
                    <a:pt x="1290" y="1569"/>
                  </a:lnTo>
                  <a:lnTo>
                    <a:pt x="1290" y="1569"/>
                  </a:lnTo>
                  <a:lnTo>
                    <a:pt x="1288" y="1569"/>
                  </a:lnTo>
                  <a:lnTo>
                    <a:pt x="1285" y="1567"/>
                  </a:lnTo>
                  <a:lnTo>
                    <a:pt x="1285" y="1567"/>
                  </a:lnTo>
                  <a:lnTo>
                    <a:pt x="1283" y="1567"/>
                  </a:lnTo>
                  <a:lnTo>
                    <a:pt x="1283" y="1569"/>
                  </a:lnTo>
                  <a:lnTo>
                    <a:pt x="1283" y="1572"/>
                  </a:lnTo>
                  <a:lnTo>
                    <a:pt x="1283" y="1572"/>
                  </a:lnTo>
                  <a:lnTo>
                    <a:pt x="1283" y="1576"/>
                  </a:lnTo>
                  <a:lnTo>
                    <a:pt x="1281" y="1579"/>
                  </a:lnTo>
                  <a:lnTo>
                    <a:pt x="1281" y="1581"/>
                  </a:lnTo>
                  <a:lnTo>
                    <a:pt x="1281" y="1581"/>
                  </a:lnTo>
                  <a:lnTo>
                    <a:pt x="1281" y="1584"/>
                  </a:lnTo>
                  <a:lnTo>
                    <a:pt x="1281" y="1584"/>
                  </a:lnTo>
                  <a:lnTo>
                    <a:pt x="1283" y="1584"/>
                  </a:lnTo>
                  <a:lnTo>
                    <a:pt x="1283" y="1586"/>
                  </a:lnTo>
                  <a:lnTo>
                    <a:pt x="1283" y="1586"/>
                  </a:lnTo>
                  <a:lnTo>
                    <a:pt x="1283" y="1586"/>
                  </a:lnTo>
                  <a:lnTo>
                    <a:pt x="1283" y="1586"/>
                  </a:lnTo>
                  <a:lnTo>
                    <a:pt x="1283" y="1586"/>
                  </a:lnTo>
                  <a:lnTo>
                    <a:pt x="1283" y="1591"/>
                  </a:lnTo>
                  <a:lnTo>
                    <a:pt x="1283" y="1591"/>
                  </a:lnTo>
                  <a:lnTo>
                    <a:pt x="1281" y="1593"/>
                  </a:lnTo>
                  <a:lnTo>
                    <a:pt x="1281" y="1593"/>
                  </a:lnTo>
                  <a:lnTo>
                    <a:pt x="1278" y="1593"/>
                  </a:lnTo>
                  <a:lnTo>
                    <a:pt x="1276" y="1593"/>
                  </a:lnTo>
                  <a:lnTo>
                    <a:pt x="1276" y="1593"/>
                  </a:lnTo>
                  <a:lnTo>
                    <a:pt x="1276" y="1591"/>
                  </a:lnTo>
                  <a:lnTo>
                    <a:pt x="1276" y="1591"/>
                  </a:lnTo>
                  <a:lnTo>
                    <a:pt x="1276" y="1591"/>
                  </a:lnTo>
                  <a:lnTo>
                    <a:pt x="1271" y="1586"/>
                  </a:lnTo>
                  <a:lnTo>
                    <a:pt x="1271" y="1584"/>
                  </a:lnTo>
                  <a:lnTo>
                    <a:pt x="1271" y="1581"/>
                  </a:lnTo>
                  <a:lnTo>
                    <a:pt x="1271" y="1579"/>
                  </a:lnTo>
                  <a:lnTo>
                    <a:pt x="1271" y="1579"/>
                  </a:lnTo>
                  <a:lnTo>
                    <a:pt x="1271" y="1576"/>
                  </a:lnTo>
                  <a:lnTo>
                    <a:pt x="1269" y="1576"/>
                  </a:lnTo>
                  <a:lnTo>
                    <a:pt x="1266" y="1574"/>
                  </a:lnTo>
                  <a:lnTo>
                    <a:pt x="1264" y="1572"/>
                  </a:lnTo>
                  <a:lnTo>
                    <a:pt x="1259" y="1572"/>
                  </a:lnTo>
                  <a:lnTo>
                    <a:pt x="1259" y="1572"/>
                  </a:lnTo>
                  <a:lnTo>
                    <a:pt x="1257" y="1569"/>
                  </a:lnTo>
                  <a:lnTo>
                    <a:pt x="1257" y="1567"/>
                  </a:lnTo>
                  <a:lnTo>
                    <a:pt x="1257" y="1567"/>
                  </a:lnTo>
                  <a:lnTo>
                    <a:pt x="1259" y="1567"/>
                  </a:lnTo>
                  <a:lnTo>
                    <a:pt x="1262" y="1565"/>
                  </a:lnTo>
                  <a:lnTo>
                    <a:pt x="1264" y="1562"/>
                  </a:lnTo>
                  <a:lnTo>
                    <a:pt x="1264" y="1560"/>
                  </a:lnTo>
                  <a:lnTo>
                    <a:pt x="1264" y="1560"/>
                  </a:lnTo>
                  <a:lnTo>
                    <a:pt x="1262" y="1558"/>
                  </a:lnTo>
                  <a:lnTo>
                    <a:pt x="1257" y="1553"/>
                  </a:lnTo>
                  <a:lnTo>
                    <a:pt x="1257" y="1550"/>
                  </a:lnTo>
                  <a:lnTo>
                    <a:pt x="1257" y="1550"/>
                  </a:lnTo>
                  <a:lnTo>
                    <a:pt x="1257" y="1550"/>
                  </a:lnTo>
                  <a:lnTo>
                    <a:pt x="1257" y="1550"/>
                  </a:lnTo>
                  <a:lnTo>
                    <a:pt x="1257" y="1548"/>
                  </a:lnTo>
                  <a:lnTo>
                    <a:pt x="1257" y="1548"/>
                  </a:lnTo>
                  <a:lnTo>
                    <a:pt x="1257" y="1548"/>
                  </a:lnTo>
                  <a:lnTo>
                    <a:pt x="1257" y="1548"/>
                  </a:lnTo>
                  <a:lnTo>
                    <a:pt x="1257" y="1548"/>
                  </a:lnTo>
                  <a:lnTo>
                    <a:pt x="1257" y="1546"/>
                  </a:lnTo>
                  <a:lnTo>
                    <a:pt x="1255" y="1543"/>
                  </a:lnTo>
                  <a:lnTo>
                    <a:pt x="1250" y="1543"/>
                  </a:lnTo>
                  <a:lnTo>
                    <a:pt x="1248" y="1543"/>
                  </a:lnTo>
                  <a:lnTo>
                    <a:pt x="1248" y="1543"/>
                  </a:lnTo>
                  <a:lnTo>
                    <a:pt x="1248" y="1543"/>
                  </a:lnTo>
                  <a:lnTo>
                    <a:pt x="1248" y="1546"/>
                  </a:lnTo>
                  <a:lnTo>
                    <a:pt x="1248" y="1546"/>
                  </a:lnTo>
                  <a:lnTo>
                    <a:pt x="1245" y="1548"/>
                  </a:lnTo>
                  <a:lnTo>
                    <a:pt x="1245" y="1548"/>
                  </a:lnTo>
                  <a:lnTo>
                    <a:pt x="1243" y="1546"/>
                  </a:lnTo>
                  <a:lnTo>
                    <a:pt x="1243" y="1543"/>
                  </a:lnTo>
                  <a:lnTo>
                    <a:pt x="1243" y="1543"/>
                  </a:lnTo>
                  <a:lnTo>
                    <a:pt x="1243" y="1536"/>
                  </a:lnTo>
                  <a:lnTo>
                    <a:pt x="1240" y="1536"/>
                  </a:lnTo>
                  <a:lnTo>
                    <a:pt x="1240" y="1536"/>
                  </a:lnTo>
                  <a:lnTo>
                    <a:pt x="1238" y="1539"/>
                  </a:lnTo>
                  <a:lnTo>
                    <a:pt x="1233" y="1543"/>
                  </a:lnTo>
                  <a:lnTo>
                    <a:pt x="1229" y="1555"/>
                  </a:lnTo>
                  <a:lnTo>
                    <a:pt x="1226" y="1558"/>
                  </a:lnTo>
                  <a:lnTo>
                    <a:pt x="1226" y="1562"/>
                  </a:lnTo>
                  <a:lnTo>
                    <a:pt x="1229" y="1567"/>
                  </a:lnTo>
                  <a:lnTo>
                    <a:pt x="1229" y="1567"/>
                  </a:lnTo>
                  <a:lnTo>
                    <a:pt x="1226" y="1569"/>
                  </a:lnTo>
                  <a:lnTo>
                    <a:pt x="1226" y="1572"/>
                  </a:lnTo>
                  <a:lnTo>
                    <a:pt x="1226" y="1576"/>
                  </a:lnTo>
                  <a:lnTo>
                    <a:pt x="1229" y="1584"/>
                  </a:lnTo>
                  <a:lnTo>
                    <a:pt x="1229" y="1584"/>
                  </a:lnTo>
                  <a:lnTo>
                    <a:pt x="1229" y="1586"/>
                  </a:lnTo>
                  <a:lnTo>
                    <a:pt x="1229" y="1586"/>
                  </a:lnTo>
                  <a:lnTo>
                    <a:pt x="1229" y="1588"/>
                  </a:lnTo>
                  <a:lnTo>
                    <a:pt x="1229" y="1588"/>
                  </a:lnTo>
                  <a:lnTo>
                    <a:pt x="1229" y="1588"/>
                  </a:lnTo>
                  <a:lnTo>
                    <a:pt x="1231" y="1588"/>
                  </a:lnTo>
                  <a:lnTo>
                    <a:pt x="1231" y="1591"/>
                  </a:lnTo>
                  <a:lnTo>
                    <a:pt x="1231" y="1591"/>
                  </a:lnTo>
                  <a:lnTo>
                    <a:pt x="1229" y="1595"/>
                  </a:lnTo>
                  <a:lnTo>
                    <a:pt x="1229" y="1598"/>
                  </a:lnTo>
                  <a:lnTo>
                    <a:pt x="1229" y="1598"/>
                  </a:lnTo>
                  <a:lnTo>
                    <a:pt x="1231" y="1600"/>
                  </a:lnTo>
                  <a:lnTo>
                    <a:pt x="1231" y="1600"/>
                  </a:lnTo>
                  <a:lnTo>
                    <a:pt x="1231" y="1603"/>
                  </a:lnTo>
                  <a:lnTo>
                    <a:pt x="1231" y="1605"/>
                  </a:lnTo>
                  <a:lnTo>
                    <a:pt x="1233" y="1605"/>
                  </a:lnTo>
                  <a:lnTo>
                    <a:pt x="1233" y="1612"/>
                  </a:lnTo>
                  <a:lnTo>
                    <a:pt x="1233" y="1614"/>
                  </a:lnTo>
                  <a:lnTo>
                    <a:pt x="1233" y="1614"/>
                  </a:lnTo>
                  <a:lnTo>
                    <a:pt x="1233" y="1617"/>
                  </a:lnTo>
                  <a:lnTo>
                    <a:pt x="1233" y="1617"/>
                  </a:lnTo>
                  <a:lnTo>
                    <a:pt x="1233" y="1619"/>
                  </a:lnTo>
                  <a:lnTo>
                    <a:pt x="1233" y="1621"/>
                  </a:lnTo>
                  <a:lnTo>
                    <a:pt x="1233" y="1621"/>
                  </a:lnTo>
                  <a:lnTo>
                    <a:pt x="1233" y="1624"/>
                  </a:lnTo>
                  <a:lnTo>
                    <a:pt x="1233" y="1624"/>
                  </a:lnTo>
                  <a:lnTo>
                    <a:pt x="1236" y="1626"/>
                  </a:lnTo>
                  <a:lnTo>
                    <a:pt x="1236" y="1626"/>
                  </a:lnTo>
                  <a:lnTo>
                    <a:pt x="1236" y="1629"/>
                  </a:lnTo>
                  <a:lnTo>
                    <a:pt x="1236" y="1631"/>
                  </a:lnTo>
                  <a:lnTo>
                    <a:pt x="1236" y="1631"/>
                  </a:lnTo>
                  <a:lnTo>
                    <a:pt x="1236" y="1631"/>
                  </a:lnTo>
                  <a:lnTo>
                    <a:pt x="1236" y="1633"/>
                  </a:lnTo>
                  <a:lnTo>
                    <a:pt x="1238" y="1636"/>
                  </a:lnTo>
                  <a:lnTo>
                    <a:pt x="1236" y="1636"/>
                  </a:lnTo>
                  <a:lnTo>
                    <a:pt x="1236" y="1636"/>
                  </a:lnTo>
                  <a:lnTo>
                    <a:pt x="1238" y="1636"/>
                  </a:lnTo>
                  <a:lnTo>
                    <a:pt x="1238" y="1638"/>
                  </a:lnTo>
                  <a:lnTo>
                    <a:pt x="1238" y="1638"/>
                  </a:lnTo>
                  <a:lnTo>
                    <a:pt x="1238" y="1638"/>
                  </a:lnTo>
                  <a:lnTo>
                    <a:pt x="1236" y="1638"/>
                  </a:lnTo>
                  <a:lnTo>
                    <a:pt x="1236" y="1638"/>
                  </a:lnTo>
                  <a:lnTo>
                    <a:pt x="1236" y="1640"/>
                  </a:lnTo>
                  <a:lnTo>
                    <a:pt x="1233" y="1655"/>
                  </a:lnTo>
                  <a:lnTo>
                    <a:pt x="1233" y="1657"/>
                  </a:lnTo>
                  <a:lnTo>
                    <a:pt x="1233" y="1659"/>
                  </a:lnTo>
                  <a:lnTo>
                    <a:pt x="1236" y="1662"/>
                  </a:lnTo>
                  <a:lnTo>
                    <a:pt x="1236" y="1664"/>
                  </a:lnTo>
                  <a:lnTo>
                    <a:pt x="1236" y="1669"/>
                  </a:lnTo>
                  <a:lnTo>
                    <a:pt x="1236" y="1671"/>
                  </a:lnTo>
                  <a:lnTo>
                    <a:pt x="1236" y="1674"/>
                  </a:lnTo>
                  <a:lnTo>
                    <a:pt x="1238" y="1674"/>
                  </a:lnTo>
                  <a:lnTo>
                    <a:pt x="1240" y="1676"/>
                  </a:lnTo>
                  <a:lnTo>
                    <a:pt x="1238" y="1676"/>
                  </a:lnTo>
                  <a:lnTo>
                    <a:pt x="1238" y="1678"/>
                  </a:lnTo>
                  <a:lnTo>
                    <a:pt x="1238" y="1678"/>
                  </a:lnTo>
                  <a:lnTo>
                    <a:pt x="1238" y="1681"/>
                  </a:lnTo>
                  <a:lnTo>
                    <a:pt x="1240" y="1681"/>
                  </a:lnTo>
                  <a:lnTo>
                    <a:pt x="1240" y="1681"/>
                  </a:lnTo>
                  <a:lnTo>
                    <a:pt x="1240" y="1683"/>
                  </a:lnTo>
                  <a:lnTo>
                    <a:pt x="1240" y="1683"/>
                  </a:lnTo>
                  <a:lnTo>
                    <a:pt x="1240" y="1685"/>
                  </a:lnTo>
                  <a:lnTo>
                    <a:pt x="1243" y="1685"/>
                  </a:lnTo>
                  <a:lnTo>
                    <a:pt x="1243" y="1688"/>
                  </a:lnTo>
                  <a:lnTo>
                    <a:pt x="1243" y="1688"/>
                  </a:lnTo>
                  <a:lnTo>
                    <a:pt x="1243" y="1688"/>
                  </a:lnTo>
                  <a:lnTo>
                    <a:pt x="1243" y="1688"/>
                  </a:lnTo>
                  <a:lnTo>
                    <a:pt x="1243" y="1690"/>
                  </a:lnTo>
                  <a:lnTo>
                    <a:pt x="1243" y="1690"/>
                  </a:lnTo>
                  <a:lnTo>
                    <a:pt x="1245" y="1692"/>
                  </a:lnTo>
                  <a:lnTo>
                    <a:pt x="1248" y="1692"/>
                  </a:lnTo>
                  <a:lnTo>
                    <a:pt x="1250" y="1695"/>
                  </a:lnTo>
                  <a:lnTo>
                    <a:pt x="1250" y="1695"/>
                  </a:lnTo>
                  <a:lnTo>
                    <a:pt x="1250" y="1697"/>
                  </a:lnTo>
                  <a:lnTo>
                    <a:pt x="1250" y="1700"/>
                  </a:lnTo>
                  <a:lnTo>
                    <a:pt x="1250" y="1700"/>
                  </a:lnTo>
                  <a:lnTo>
                    <a:pt x="1250" y="1702"/>
                  </a:lnTo>
                  <a:lnTo>
                    <a:pt x="1250" y="1704"/>
                  </a:lnTo>
                  <a:lnTo>
                    <a:pt x="1245" y="1704"/>
                  </a:lnTo>
                  <a:lnTo>
                    <a:pt x="1243" y="1707"/>
                  </a:lnTo>
                  <a:lnTo>
                    <a:pt x="1240" y="1709"/>
                  </a:lnTo>
                  <a:lnTo>
                    <a:pt x="1238" y="1711"/>
                  </a:lnTo>
                  <a:lnTo>
                    <a:pt x="1238" y="1714"/>
                  </a:lnTo>
                  <a:lnTo>
                    <a:pt x="1226" y="1721"/>
                  </a:lnTo>
                  <a:lnTo>
                    <a:pt x="1224" y="1723"/>
                  </a:lnTo>
                  <a:lnTo>
                    <a:pt x="1219" y="1740"/>
                  </a:lnTo>
                  <a:lnTo>
                    <a:pt x="1219" y="1745"/>
                  </a:lnTo>
                  <a:lnTo>
                    <a:pt x="1219" y="1747"/>
                  </a:lnTo>
                  <a:lnTo>
                    <a:pt x="1219" y="1749"/>
                  </a:lnTo>
                  <a:lnTo>
                    <a:pt x="1222" y="1754"/>
                  </a:lnTo>
                  <a:lnTo>
                    <a:pt x="1224" y="1754"/>
                  </a:lnTo>
                  <a:lnTo>
                    <a:pt x="1226" y="1754"/>
                  </a:lnTo>
                  <a:lnTo>
                    <a:pt x="1233" y="1754"/>
                  </a:lnTo>
                  <a:lnTo>
                    <a:pt x="1236" y="1752"/>
                  </a:lnTo>
                  <a:lnTo>
                    <a:pt x="1238" y="1749"/>
                  </a:lnTo>
                  <a:lnTo>
                    <a:pt x="1240" y="1745"/>
                  </a:lnTo>
                  <a:lnTo>
                    <a:pt x="1240" y="1742"/>
                  </a:lnTo>
                  <a:lnTo>
                    <a:pt x="1243" y="1742"/>
                  </a:lnTo>
                  <a:lnTo>
                    <a:pt x="1248" y="1740"/>
                  </a:lnTo>
                  <a:lnTo>
                    <a:pt x="1257" y="1742"/>
                  </a:lnTo>
                  <a:lnTo>
                    <a:pt x="1259" y="1740"/>
                  </a:lnTo>
                  <a:lnTo>
                    <a:pt x="1269" y="1735"/>
                  </a:lnTo>
                  <a:lnTo>
                    <a:pt x="1274" y="1733"/>
                  </a:lnTo>
                  <a:lnTo>
                    <a:pt x="1274" y="1733"/>
                  </a:lnTo>
                  <a:lnTo>
                    <a:pt x="1276" y="1730"/>
                  </a:lnTo>
                  <a:lnTo>
                    <a:pt x="1276" y="1726"/>
                  </a:lnTo>
                  <a:lnTo>
                    <a:pt x="1276" y="1726"/>
                  </a:lnTo>
                  <a:lnTo>
                    <a:pt x="1276" y="1728"/>
                  </a:lnTo>
                  <a:lnTo>
                    <a:pt x="1276" y="1730"/>
                  </a:lnTo>
                  <a:lnTo>
                    <a:pt x="1278" y="1730"/>
                  </a:lnTo>
                  <a:lnTo>
                    <a:pt x="1278" y="1733"/>
                  </a:lnTo>
                  <a:lnTo>
                    <a:pt x="1278" y="1733"/>
                  </a:lnTo>
                  <a:lnTo>
                    <a:pt x="1281" y="1733"/>
                  </a:lnTo>
                  <a:lnTo>
                    <a:pt x="1283" y="1733"/>
                  </a:lnTo>
                  <a:lnTo>
                    <a:pt x="1283" y="1735"/>
                  </a:lnTo>
                  <a:lnTo>
                    <a:pt x="1283" y="1737"/>
                  </a:lnTo>
                  <a:lnTo>
                    <a:pt x="1283" y="1737"/>
                  </a:lnTo>
                  <a:lnTo>
                    <a:pt x="1283" y="1740"/>
                  </a:lnTo>
                  <a:lnTo>
                    <a:pt x="1283" y="1740"/>
                  </a:lnTo>
                  <a:lnTo>
                    <a:pt x="1283" y="1742"/>
                  </a:lnTo>
                  <a:lnTo>
                    <a:pt x="1283" y="1742"/>
                  </a:lnTo>
                  <a:lnTo>
                    <a:pt x="1283" y="1742"/>
                  </a:lnTo>
                  <a:lnTo>
                    <a:pt x="1283" y="1745"/>
                  </a:lnTo>
                  <a:lnTo>
                    <a:pt x="1285" y="1747"/>
                  </a:lnTo>
                  <a:lnTo>
                    <a:pt x="1285" y="1747"/>
                  </a:lnTo>
                  <a:lnTo>
                    <a:pt x="1285" y="1747"/>
                  </a:lnTo>
                  <a:lnTo>
                    <a:pt x="1285" y="1749"/>
                  </a:lnTo>
                  <a:lnTo>
                    <a:pt x="1285" y="1752"/>
                  </a:lnTo>
                  <a:lnTo>
                    <a:pt x="1285" y="1754"/>
                  </a:lnTo>
                  <a:lnTo>
                    <a:pt x="1285" y="1754"/>
                  </a:lnTo>
                  <a:lnTo>
                    <a:pt x="1285" y="1756"/>
                  </a:lnTo>
                  <a:lnTo>
                    <a:pt x="1285" y="1761"/>
                  </a:lnTo>
                  <a:lnTo>
                    <a:pt x="1288" y="1761"/>
                  </a:lnTo>
                  <a:lnTo>
                    <a:pt x="1288" y="1763"/>
                  </a:lnTo>
                  <a:lnTo>
                    <a:pt x="1288" y="1768"/>
                  </a:lnTo>
                  <a:lnTo>
                    <a:pt x="1288" y="1768"/>
                  </a:lnTo>
                  <a:lnTo>
                    <a:pt x="1288" y="1771"/>
                  </a:lnTo>
                  <a:lnTo>
                    <a:pt x="1290" y="1771"/>
                  </a:lnTo>
                  <a:lnTo>
                    <a:pt x="1290" y="1773"/>
                  </a:lnTo>
                  <a:lnTo>
                    <a:pt x="1293" y="1775"/>
                  </a:lnTo>
                  <a:lnTo>
                    <a:pt x="1293" y="1778"/>
                  </a:lnTo>
                  <a:lnTo>
                    <a:pt x="1293" y="1778"/>
                  </a:lnTo>
                  <a:lnTo>
                    <a:pt x="1297" y="1780"/>
                  </a:lnTo>
                  <a:lnTo>
                    <a:pt x="1300" y="1780"/>
                  </a:lnTo>
                  <a:lnTo>
                    <a:pt x="1307" y="1780"/>
                  </a:lnTo>
                  <a:lnTo>
                    <a:pt x="1314" y="1775"/>
                  </a:lnTo>
                  <a:lnTo>
                    <a:pt x="1319" y="1771"/>
                  </a:lnTo>
                  <a:lnTo>
                    <a:pt x="1323" y="1763"/>
                  </a:lnTo>
                  <a:lnTo>
                    <a:pt x="1323" y="1763"/>
                  </a:lnTo>
                  <a:lnTo>
                    <a:pt x="1326" y="1761"/>
                  </a:lnTo>
                  <a:lnTo>
                    <a:pt x="1326" y="1759"/>
                  </a:lnTo>
                  <a:lnTo>
                    <a:pt x="1328" y="1759"/>
                  </a:lnTo>
                  <a:lnTo>
                    <a:pt x="1330" y="1756"/>
                  </a:lnTo>
                  <a:lnTo>
                    <a:pt x="1333" y="1752"/>
                  </a:lnTo>
                  <a:lnTo>
                    <a:pt x="1333" y="1749"/>
                  </a:lnTo>
                  <a:lnTo>
                    <a:pt x="1333" y="1749"/>
                  </a:lnTo>
                  <a:lnTo>
                    <a:pt x="1333" y="1742"/>
                  </a:lnTo>
                  <a:lnTo>
                    <a:pt x="1333" y="1742"/>
                  </a:lnTo>
                  <a:lnTo>
                    <a:pt x="1333" y="1737"/>
                  </a:lnTo>
                  <a:lnTo>
                    <a:pt x="1333" y="1735"/>
                  </a:lnTo>
                  <a:lnTo>
                    <a:pt x="1333" y="1735"/>
                  </a:lnTo>
                  <a:lnTo>
                    <a:pt x="1335" y="1733"/>
                  </a:lnTo>
                  <a:lnTo>
                    <a:pt x="1335" y="1730"/>
                  </a:lnTo>
                  <a:lnTo>
                    <a:pt x="1335" y="1730"/>
                  </a:lnTo>
                  <a:lnTo>
                    <a:pt x="1335" y="1728"/>
                  </a:lnTo>
                  <a:lnTo>
                    <a:pt x="1335" y="1728"/>
                  </a:lnTo>
                  <a:lnTo>
                    <a:pt x="1335" y="1728"/>
                  </a:lnTo>
                  <a:lnTo>
                    <a:pt x="1335" y="1728"/>
                  </a:lnTo>
                  <a:lnTo>
                    <a:pt x="1337" y="1726"/>
                  </a:lnTo>
                  <a:lnTo>
                    <a:pt x="1337" y="1728"/>
                  </a:lnTo>
                  <a:lnTo>
                    <a:pt x="1340" y="1726"/>
                  </a:lnTo>
                  <a:lnTo>
                    <a:pt x="1342" y="1728"/>
                  </a:lnTo>
                  <a:lnTo>
                    <a:pt x="1345" y="1728"/>
                  </a:lnTo>
                  <a:lnTo>
                    <a:pt x="1345" y="1726"/>
                  </a:lnTo>
                  <a:lnTo>
                    <a:pt x="1345" y="1721"/>
                  </a:lnTo>
                  <a:lnTo>
                    <a:pt x="1347" y="1721"/>
                  </a:lnTo>
                  <a:lnTo>
                    <a:pt x="1347" y="1719"/>
                  </a:lnTo>
                  <a:lnTo>
                    <a:pt x="1349" y="1719"/>
                  </a:lnTo>
                  <a:lnTo>
                    <a:pt x="1349" y="1719"/>
                  </a:lnTo>
                  <a:lnTo>
                    <a:pt x="1349" y="1716"/>
                  </a:lnTo>
                  <a:lnTo>
                    <a:pt x="1349" y="1716"/>
                  </a:lnTo>
                  <a:lnTo>
                    <a:pt x="1352" y="1711"/>
                  </a:lnTo>
                  <a:lnTo>
                    <a:pt x="1354" y="1709"/>
                  </a:lnTo>
                  <a:lnTo>
                    <a:pt x="1354" y="1709"/>
                  </a:lnTo>
                  <a:lnTo>
                    <a:pt x="1356" y="1709"/>
                  </a:lnTo>
                  <a:lnTo>
                    <a:pt x="1356" y="1709"/>
                  </a:lnTo>
                  <a:lnTo>
                    <a:pt x="1359" y="1709"/>
                  </a:lnTo>
                  <a:lnTo>
                    <a:pt x="1359" y="1709"/>
                  </a:lnTo>
                  <a:lnTo>
                    <a:pt x="1359" y="1709"/>
                  </a:lnTo>
                  <a:lnTo>
                    <a:pt x="1359" y="1707"/>
                  </a:lnTo>
                  <a:lnTo>
                    <a:pt x="1359" y="1704"/>
                  </a:lnTo>
                  <a:lnTo>
                    <a:pt x="1359" y="1704"/>
                  </a:lnTo>
                  <a:lnTo>
                    <a:pt x="1359" y="1704"/>
                  </a:lnTo>
                  <a:lnTo>
                    <a:pt x="1359" y="1704"/>
                  </a:lnTo>
                  <a:lnTo>
                    <a:pt x="1359" y="1704"/>
                  </a:lnTo>
                  <a:lnTo>
                    <a:pt x="1356" y="1702"/>
                  </a:lnTo>
                  <a:lnTo>
                    <a:pt x="1356" y="1700"/>
                  </a:lnTo>
                  <a:lnTo>
                    <a:pt x="1356" y="1700"/>
                  </a:lnTo>
                  <a:lnTo>
                    <a:pt x="1356" y="1700"/>
                  </a:lnTo>
                  <a:lnTo>
                    <a:pt x="1356" y="1697"/>
                  </a:lnTo>
                  <a:lnTo>
                    <a:pt x="1356" y="1697"/>
                  </a:lnTo>
                  <a:lnTo>
                    <a:pt x="1356" y="1695"/>
                  </a:lnTo>
                  <a:lnTo>
                    <a:pt x="1356" y="1695"/>
                  </a:lnTo>
                  <a:lnTo>
                    <a:pt x="1356" y="1695"/>
                  </a:lnTo>
                  <a:lnTo>
                    <a:pt x="1356" y="1695"/>
                  </a:lnTo>
                  <a:lnTo>
                    <a:pt x="1354" y="1695"/>
                  </a:lnTo>
                  <a:lnTo>
                    <a:pt x="1354" y="1695"/>
                  </a:lnTo>
                  <a:lnTo>
                    <a:pt x="1354" y="1692"/>
                  </a:lnTo>
                  <a:lnTo>
                    <a:pt x="1354" y="1692"/>
                  </a:lnTo>
                  <a:lnTo>
                    <a:pt x="1352" y="1690"/>
                  </a:lnTo>
                  <a:lnTo>
                    <a:pt x="1352" y="1690"/>
                  </a:lnTo>
                  <a:lnTo>
                    <a:pt x="1352" y="1688"/>
                  </a:lnTo>
                  <a:lnTo>
                    <a:pt x="1352" y="1685"/>
                  </a:lnTo>
                  <a:lnTo>
                    <a:pt x="1352" y="1685"/>
                  </a:lnTo>
                  <a:lnTo>
                    <a:pt x="1352" y="1685"/>
                  </a:lnTo>
                  <a:lnTo>
                    <a:pt x="1354" y="1685"/>
                  </a:lnTo>
                  <a:lnTo>
                    <a:pt x="1354" y="1683"/>
                  </a:lnTo>
                  <a:lnTo>
                    <a:pt x="1354" y="1683"/>
                  </a:lnTo>
                  <a:lnTo>
                    <a:pt x="1354" y="1681"/>
                  </a:lnTo>
                  <a:lnTo>
                    <a:pt x="1354" y="1678"/>
                  </a:lnTo>
                  <a:lnTo>
                    <a:pt x="1354" y="1678"/>
                  </a:lnTo>
                  <a:lnTo>
                    <a:pt x="1356" y="1676"/>
                  </a:lnTo>
                  <a:lnTo>
                    <a:pt x="1356" y="1676"/>
                  </a:lnTo>
                  <a:lnTo>
                    <a:pt x="1359" y="1676"/>
                  </a:lnTo>
                  <a:lnTo>
                    <a:pt x="1359" y="1678"/>
                  </a:lnTo>
                  <a:lnTo>
                    <a:pt x="1359" y="1678"/>
                  </a:lnTo>
                  <a:lnTo>
                    <a:pt x="1359" y="1678"/>
                  </a:lnTo>
                  <a:lnTo>
                    <a:pt x="1361" y="1678"/>
                  </a:lnTo>
                  <a:lnTo>
                    <a:pt x="1361" y="1676"/>
                  </a:lnTo>
                  <a:lnTo>
                    <a:pt x="1361" y="1676"/>
                  </a:lnTo>
                  <a:lnTo>
                    <a:pt x="1364" y="1674"/>
                  </a:lnTo>
                  <a:lnTo>
                    <a:pt x="1364" y="1674"/>
                  </a:lnTo>
                  <a:lnTo>
                    <a:pt x="1366" y="1674"/>
                  </a:lnTo>
                  <a:lnTo>
                    <a:pt x="1366" y="1676"/>
                  </a:lnTo>
                  <a:lnTo>
                    <a:pt x="1368" y="1674"/>
                  </a:lnTo>
                  <a:lnTo>
                    <a:pt x="1368" y="1671"/>
                  </a:lnTo>
                  <a:lnTo>
                    <a:pt x="1368" y="1669"/>
                  </a:lnTo>
                  <a:lnTo>
                    <a:pt x="1368" y="1669"/>
                  </a:lnTo>
                  <a:lnTo>
                    <a:pt x="1371" y="1669"/>
                  </a:lnTo>
                  <a:lnTo>
                    <a:pt x="1373" y="1666"/>
                  </a:lnTo>
                  <a:lnTo>
                    <a:pt x="1373" y="1666"/>
                  </a:lnTo>
                  <a:lnTo>
                    <a:pt x="1375" y="1669"/>
                  </a:lnTo>
                  <a:lnTo>
                    <a:pt x="1375" y="1671"/>
                  </a:lnTo>
                  <a:lnTo>
                    <a:pt x="1375" y="1671"/>
                  </a:lnTo>
                  <a:lnTo>
                    <a:pt x="1375" y="1671"/>
                  </a:lnTo>
                  <a:lnTo>
                    <a:pt x="1375" y="1674"/>
                  </a:lnTo>
                  <a:lnTo>
                    <a:pt x="1375" y="1678"/>
                  </a:lnTo>
                  <a:lnTo>
                    <a:pt x="1373" y="1681"/>
                  </a:lnTo>
                  <a:lnTo>
                    <a:pt x="1373" y="1683"/>
                  </a:lnTo>
                  <a:lnTo>
                    <a:pt x="1373" y="1683"/>
                  </a:lnTo>
                  <a:lnTo>
                    <a:pt x="1373" y="1685"/>
                  </a:lnTo>
                  <a:lnTo>
                    <a:pt x="1373" y="1685"/>
                  </a:lnTo>
                  <a:lnTo>
                    <a:pt x="1373" y="1685"/>
                  </a:lnTo>
                  <a:lnTo>
                    <a:pt x="1373" y="1685"/>
                  </a:lnTo>
                  <a:lnTo>
                    <a:pt x="1373" y="1685"/>
                  </a:lnTo>
                  <a:lnTo>
                    <a:pt x="1375" y="1688"/>
                  </a:lnTo>
                  <a:lnTo>
                    <a:pt x="1375" y="1688"/>
                  </a:lnTo>
                  <a:lnTo>
                    <a:pt x="1378" y="1688"/>
                  </a:lnTo>
                  <a:lnTo>
                    <a:pt x="1378" y="1685"/>
                  </a:lnTo>
                  <a:lnTo>
                    <a:pt x="1380" y="1685"/>
                  </a:lnTo>
                  <a:lnTo>
                    <a:pt x="1382" y="1683"/>
                  </a:lnTo>
                  <a:lnTo>
                    <a:pt x="1385" y="1683"/>
                  </a:lnTo>
                  <a:lnTo>
                    <a:pt x="1390" y="1683"/>
                  </a:lnTo>
                  <a:lnTo>
                    <a:pt x="1397" y="1681"/>
                  </a:lnTo>
                  <a:lnTo>
                    <a:pt x="1397" y="1681"/>
                  </a:lnTo>
                  <a:lnTo>
                    <a:pt x="1399" y="1683"/>
                  </a:lnTo>
                  <a:lnTo>
                    <a:pt x="1399" y="1683"/>
                  </a:lnTo>
                  <a:lnTo>
                    <a:pt x="1399" y="1683"/>
                  </a:lnTo>
                  <a:lnTo>
                    <a:pt x="1404" y="1685"/>
                  </a:lnTo>
                  <a:lnTo>
                    <a:pt x="1404" y="1685"/>
                  </a:lnTo>
                  <a:lnTo>
                    <a:pt x="1406" y="1685"/>
                  </a:lnTo>
                  <a:lnTo>
                    <a:pt x="1406" y="1688"/>
                  </a:lnTo>
                  <a:lnTo>
                    <a:pt x="1406" y="1688"/>
                  </a:lnTo>
                  <a:lnTo>
                    <a:pt x="1406" y="1690"/>
                  </a:lnTo>
                  <a:lnTo>
                    <a:pt x="1406" y="1690"/>
                  </a:lnTo>
                  <a:lnTo>
                    <a:pt x="1406" y="1690"/>
                  </a:lnTo>
                  <a:lnTo>
                    <a:pt x="1406" y="1692"/>
                  </a:lnTo>
                  <a:lnTo>
                    <a:pt x="1406" y="1692"/>
                  </a:lnTo>
                  <a:lnTo>
                    <a:pt x="1406" y="1692"/>
                  </a:lnTo>
                  <a:lnTo>
                    <a:pt x="1406" y="1692"/>
                  </a:lnTo>
                  <a:lnTo>
                    <a:pt x="1406" y="1692"/>
                  </a:lnTo>
                  <a:lnTo>
                    <a:pt x="1404" y="1692"/>
                  </a:lnTo>
                  <a:lnTo>
                    <a:pt x="1404" y="1695"/>
                  </a:lnTo>
                  <a:lnTo>
                    <a:pt x="1404" y="1695"/>
                  </a:lnTo>
                  <a:lnTo>
                    <a:pt x="1401" y="1697"/>
                  </a:lnTo>
                  <a:lnTo>
                    <a:pt x="1401" y="1697"/>
                  </a:lnTo>
                  <a:lnTo>
                    <a:pt x="1401" y="1697"/>
                  </a:lnTo>
                  <a:lnTo>
                    <a:pt x="1401" y="1700"/>
                  </a:lnTo>
                  <a:lnTo>
                    <a:pt x="1401" y="1702"/>
                  </a:lnTo>
                  <a:lnTo>
                    <a:pt x="1401" y="1702"/>
                  </a:lnTo>
                  <a:lnTo>
                    <a:pt x="1404" y="1704"/>
                  </a:lnTo>
                  <a:lnTo>
                    <a:pt x="1404" y="1704"/>
                  </a:lnTo>
                  <a:lnTo>
                    <a:pt x="1404" y="1704"/>
                  </a:lnTo>
                  <a:lnTo>
                    <a:pt x="1406" y="1707"/>
                  </a:lnTo>
                  <a:lnTo>
                    <a:pt x="1406" y="1707"/>
                  </a:lnTo>
                  <a:lnTo>
                    <a:pt x="1411" y="1707"/>
                  </a:lnTo>
                  <a:lnTo>
                    <a:pt x="1413" y="1707"/>
                  </a:lnTo>
                  <a:lnTo>
                    <a:pt x="1413" y="1704"/>
                  </a:lnTo>
                  <a:lnTo>
                    <a:pt x="1416" y="1707"/>
                  </a:lnTo>
                  <a:lnTo>
                    <a:pt x="1413" y="1704"/>
                  </a:lnTo>
                  <a:lnTo>
                    <a:pt x="1416" y="1704"/>
                  </a:lnTo>
                  <a:lnTo>
                    <a:pt x="1420" y="1702"/>
                  </a:lnTo>
                  <a:lnTo>
                    <a:pt x="1423" y="1702"/>
                  </a:lnTo>
                  <a:lnTo>
                    <a:pt x="1425" y="1704"/>
                  </a:lnTo>
                  <a:lnTo>
                    <a:pt x="1427" y="1704"/>
                  </a:lnTo>
                  <a:lnTo>
                    <a:pt x="1430" y="1704"/>
                  </a:lnTo>
                  <a:lnTo>
                    <a:pt x="1430" y="1704"/>
                  </a:lnTo>
                  <a:lnTo>
                    <a:pt x="1430" y="1704"/>
                  </a:lnTo>
                  <a:lnTo>
                    <a:pt x="1432" y="1704"/>
                  </a:lnTo>
                  <a:lnTo>
                    <a:pt x="1432" y="1702"/>
                  </a:lnTo>
                  <a:lnTo>
                    <a:pt x="1435" y="1702"/>
                  </a:lnTo>
                  <a:lnTo>
                    <a:pt x="1437" y="1704"/>
                  </a:lnTo>
                  <a:lnTo>
                    <a:pt x="1437" y="1704"/>
                  </a:lnTo>
                  <a:lnTo>
                    <a:pt x="1439" y="1707"/>
                  </a:lnTo>
                  <a:lnTo>
                    <a:pt x="1439" y="1707"/>
                  </a:lnTo>
                  <a:lnTo>
                    <a:pt x="1442" y="1707"/>
                  </a:lnTo>
                  <a:lnTo>
                    <a:pt x="1444" y="1707"/>
                  </a:lnTo>
                  <a:lnTo>
                    <a:pt x="1446" y="1707"/>
                  </a:lnTo>
                  <a:lnTo>
                    <a:pt x="1449" y="1707"/>
                  </a:lnTo>
                  <a:lnTo>
                    <a:pt x="1458" y="1709"/>
                  </a:lnTo>
                  <a:lnTo>
                    <a:pt x="1463" y="1711"/>
                  </a:lnTo>
                  <a:lnTo>
                    <a:pt x="1468" y="1711"/>
                  </a:lnTo>
                  <a:lnTo>
                    <a:pt x="1470" y="1711"/>
                  </a:lnTo>
                  <a:lnTo>
                    <a:pt x="1470" y="1711"/>
                  </a:lnTo>
                  <a:lnTo>
                    <a:pt x="1470" y="1709"/>
                  </a:lnTo>
                  <a:lnTo>
                    <a:pt x="1470" y="1709"/>
                  </a:lnTo>
                  <a:lnTo>
                    <a:pt x="1470" y="1707"/>
                  </a:lnTo>
                  <a:lnTo>
                    <a:pt x="1470" y="1707"/>
                  </a:lnTo>
                  <a:lnTo>
                    <a:pt x="1470" y="1704"/>
                  </a:lnTo>
                  <a:lnTo>
                    <a:pt x="1470" y="1704"/>
                  </a:lnTo>
                  <a:lnTo>
                    <a:pt x="1470" y="1704"/>
                  </a:lnTo>
                  <a:lnTo>
                    <a:pt x="1472" y="1702"/>
                  </a:lnTo>
                  <a:lnTo>
                    <a:pt x="1472" y="1702"/>
                  </a:lnTo>
                  <a:lnTo>
                    <a:pt x="1472" y="1702"/>
                  </a:lnTo>
                  <a:lnTo>
                    <a:pt x="1472" y="1702"/>
                  </a:lnTo>
                  <a:lnTo>
                    <a:pt x="1472" y="1702"/>
                  </a:lnTo>
                  <a:lnTo>
                    <a:pt x="1475" y="1702"/>
                  </a:lnTo>
                  <a:lnTo>
                    <a:pt x="1475" y="1702"/>
                  </a:lnTo>
                  <a:lnTo>
                    <a:pt x="1475" y="1700"/>
                  </a:lnTo>
                  <a:lnTo>
                    <a:pt x="1475" y="1700"/>
                  </a:lnTo>
                  <a:lnTo>
                    <a:pt x="1477" y="1697"/>
                  </a:lnTo>
                  <a:lnTo>
                    <a:pt x="1479" y="1692"/>
                  </a:lnTo>
                  <a:lnTo>
                    <a:pt x="1479" y="1692"/>
                  </a:lnTo>
                  <a:lnTo>
                    <a:pt x="1479" y="1690"/>
                  </a:lnTo>
                  <a:lnTo>
                    <a:pt x="1482" y="1690"/>
                  </a:lnTo>
                  <a:lnTo>
                    <a:pt x="1482" y="1688"/>
                  </a:lnTo>
                  <a:lnTo>
                    <a:pt x="1482" y="1688"/>
                  </a:lnTo>
                  <a:lnTo>
                    <a:pt x="1482" y="1688"/>
                  </a:lnTo>
                  <a:lnTo>
                    <a:pt x="1482" y="1685"/>
                  </a:lnTo>
                  <a:lnTo>
                    <a:pt x="1482" y="1683"/>
                  </a:lnTo>
                  <a:lnTo>
                    <a:pt x="1482" y="1683"/>
                  </a:lnTo>
                  <a:lnTo>
                    <a:pt x="1482" y="1683"/>
                  </a:lnTo>
                  <a:lnTo>
                    <a:pt x="1489" y="1678"/>
                  </a:lnTo>
                  <a:lnTo>
                    <a:pt x="1491" y="1678"/>
                  </a:lnTo>
                  <a:lnTo>
                    <a:pt x="1494" y="1678"/>
                  </a:lnTo>
                  <a:lnTo>
                    <a:pt x="1494" y="1676"/>
                  </a:lnTo>
                  <a:lnTo>
                    <a:pt x="1494" y="1676"/>
                  </a:lnTo>
                  <a:lnTo>
                    <a:pt x="1494" y="1676"/>
                  </a:lnTo>
                  <a:lnTo>
                    <a:pt x="1491" y="1674"/>
                  </a:lnTo>
                  <a:close/>
                  <a:moveTo>
                    <a:pt x="1025" y="1283"/>
                  </a:moveTo>
                  <a:lnTo>
                    <a:pt x="1025" y="1283"/>
                  </a:lnTo>
                  <a:lnTo>
                    <a:pt x="1025" y="1283"/>
                  </a:lnTo>
                  <a:lnTo>
                    <a:pt x="1025" y="1283"/>
                  </a:lnTo>
                  <a:lnTo>
                    <a:pt x="1023" y="1283"/>
                  </a:lnTo>
                  <a:lnTo>
                    <a:pt x="1023" y="1285"/>
                  </a:lnTo>
                  <a:lnTo>
                    <a:pt x="1023" y="1285"/>
                  </a:lnTo>
                  <a:lnTo>
                    <a:pt x="1023" y="1285"/>
                  </a:lnTo>
                  <a:lnTo>
                    <a:pt x="1023" y="1283"/>
                  </a:lnTo>
                  <a:lnTo>
                    <a:pt x="1023" y="1283"/>
                  </a:lnTo>
                  <a:lnTo>
                    <a:pt x="1020" y="1283"/>
                  </a:lnTo>
                  <a:lnTo>
                    <a:pt x="1020" y="1283"/>
                  </a:lnTo>
                  <a:lnTo>
                    <a:pt x="1020" y="1285"/>
                  </a:lnTo>
                  <a:lnTo>
                    <a:pt x="1023" y="1288"/>
                  </a:lnTo>
                  <a:lnTo>
                    <a:pt x="1023" y="1288"/>
                  </a:lnTo>
                  <a:lnTo>
                    <a:pt x="1023" y="1290"/>
                  </a:lnTo>
                  <a:lnTo>
                    <a:pt x="1025" y="1290"/>
                  </a:lnTo>
                  <a:lnTo>
                    <a:pt x="1025" y="1288"/>
                  </a:lnTo>
                  <a:lnTo>
                    <a:pt x="1025" y="1290"/>
                  </a:lnTo>
                  <a:lnTo>
                    <a:pt x="1027" y="1290"/>
                  </a:lnTo>
                  <a:lnTo>
                    <a:pt x="1027" y="1290"/>
                  </a:lnTo>
                  <a:lnTo>
                    <a:pt x="1027" y="1290"/>
                  </a:lnTo>
                  <a:lnTo>
                    <a:pt x="1027" y="1290"/>
                  </a:lnTo>
                  <a:lnTo>
                    <a:pt x="1025" y="1288"/>
                  </a:lnTo>
                  <a:lnTo>
                    <a:pt x="1025" y="1285"/>
                  </a:lnTo>
                  <a:lnTo>
                    <a:pt x="1025" y="1285"/>
                  </a:lnTo>
                  <a:lnTo>
                    <a:pt x="1025" y="1285"/>
                  </a:lnTo>
                  <a:lnTo>
                    <a:pt x="1025" y="1285"/>
                  </a:lnTo>
                  <a:lnTo>
                    <a:pt x="1025" y="1285"/>
                  </a:lnTo>
                  <a:lnTo>
                    <a:pt x="1025" y="1283"/>
                  </a:lnTo>
                  <a:lnTo>
                    <a:pt x="1025" y="1283"/>
                  </a:lnTo>
                  <a:lnTo>
                    <a:pt x="1025" y="1283"/>
                  </a:lnTo>
                  <a:close/>
                  <a:moveTo>
                    <a:pt x="216" y="1368"/>
                  </a:moveTo>
                  <a:lnTo>
                    <a:pt x="213" y="1366"/>
                  </a:lnTo>
                  <a:lnTo>
                    <a:pt x="211" y="1366"/>
                  </a:lnTo>
                  <a:lnTo>
                    <a:pt x="211" y="1366"/>
                  </a:lnTo>
                  <a:lnTo>
                    <a:pt x="211" y="1366"/>
                  </a:lnTo>
                  <a:lnTo>
                    <a:pt x="211" y="1366"/>
                  </a:lnTo>
                  <a:lnTo>
                    <a:pt x="211" y="1368"/>
                  </a:lnTo>
                  <a:lnTo>
                    <a:pt x="211" y="1368"/>
                  </a:lnTo>
                  <a:lnTo>
                    <a:pt x="221" y="1371"/>
                  </a:lnTo>
                  <a:lnTo>
                    <a:pt x="221" y="1371"/>
                  </a:lnTo>
                  <a:lnTo>
                    <a:pt x="221" y="1371"/>
                  </a:lnTo>
                  <a:lnTo>
                    <a:pt x="223" y="1371"/>
                  </a:lnTo>
                  <a:lnTo>
                    <a:pt x="221" y="1368"/>
                  </a:lnTo>
                  <a:lnTo>
                    <a:pt x="218" y="1368"/>
                  </a:lnTo>
                  <a:lnTo>
                    <a:pt x="216" y="1368"/>
                  </a:lnTo>
                  <a:close/>
                  <a:moveTo>
                    <a:pt x="405" y="1430"/>
                  </a:moveTo>
                  <a:lnTo>
                    <a:pt x="405" y="1430"/>
                  </a:lnTo>
                  <a:lnTo>
                    <a:pt x="403" y="1430"/>
                  </a:lnTo>
                  <a:lnTo>
                    <a:pt x="405" y="1432"/>
                  </a:lnTo>
                  <a:lnTo>
                    <a:pt x="405" y="1434"/>
                  </a:lnTo>
                  <a:lnTo>
                    <a:pt x="405" y="1434"/>
                  </a:lnTo>
                  <a:lnTo>
                    <a:pt x="407" y="1437"/>
                  </a:lnTo>
                  <a:lnTo>
                    <a:pt x="410" y="1434"/>
                  </a:lnTo>
                  <a:lnTo>
                    <a:pt x="410" y="1434"/>
                  </a:lnTo>
                  <a:lnTo>
                    <a:pt x="410" y="1432"/>
                  </a:lnTo>
                  <a:lnTo>
                    <a:pt x="410" y="1432"/>
                  </a:lnTo>
                  <a:lnTo>
                    <a:pt x="410" y="1430"/>
                  </a:lnTo>
                  <a:lnTo>
                    <a:pt x="412" y="1430"/>
                  </a:lnTo>
                  <a:lnTo>
                    <a:pt x="412" y="1430"/>
                  </a:lnTo>
                  <a:lnTo>
                    <a:pt x="412" y="1427"/>
                  </a:lnTo>
                  <a:lnTo>
                    <a:pt x="412" y="1427"/>
                  </a:lnTo>
                  <a:lnTo>
                    <a:pt x="410" y="1427"/>
                  </a:lnTo>
                  <a:lnTo>
                    <a:pt x="410" y="1427"/>
                  </a:lnTo>
                  <a:lnTo>
                    <a:pt x="410" y="1427"/>
                  </a:lnTo>
                  <a:lnTo>
                    <a:pt x="410" y="1427"/>
                  </a:lnTo>
                  <a:lnTo>
                    <a:pt x="410" y="1430"/>
                  </a:lnTo>
                  <a:lnTo>
                    <a:pt x="407" y="1427"/>
                  </a:lnTo>
                  <a:lnTo>
                    <a:pt x="407" y="1427"/>
                  </a:lnTo>
                  <a:lnTo>
                    <a:pt x="405" y="1425"/>
                  </a:lnTo>
                  <a:lnTo>
                    <a:pt x="405" y="1427"/>
                  </a:lnTo>
                  <a:lnTo>
                    <a:pt x="405" y="1427"/>
                  </a:lnTo>
                  <a:lnTo>
                    <a:pt x="405" y="1427"/>
                  </a:lnTo>
                  <a:lnTo>
                    <a:pt x="405" y="1430"/>
                  </a:lnTo>
                  <a:lnTo>
                    <a:pt x="405" y="1430"/>
                  </a:lnTo>
                  <a:close/>
                  <a:moveTo>
                    <a:pt x="1018" y="1884"/>
                  </a:moveTo>
                  <a:lnTo>
                    <a:pt x="1018" y="1887"/>
                  </a:lnTo>
                  <a:lnTo>
                    <a:pt x="1018" y="1887"/>
                  </a:lnTo>
                  <a:lnTo>
                    <a:pt x="1016" y="1889"/>
                  </a:lnTo>
                  <a:lnTo>
                    <a:pt x="1016" y="1889"/>
                  </a:lnTo>
                  <a:lnTo>
                    <a:pt x="1016" y="1889"/>
                  </a:lnTo>
                  <a:lnTo>
                    <a:pt x="1016" y="1889"/>
                  </a:lnTo>
                  <a:lnTo>
                    <a:pt x="1018" y="1889"/>
                  </a:lnTo>
                  <a:lnTo>
                    <a:pt x="1023" y="1889"/>
                  </a:lnTo>
                  <a:lnTo>
                    <a:pt x="1023" y="1889"/>
                  </a:lnTo>
                  <a:lnTo>
                    <a:pt x="1023" y="1889"/>
                  </a:lnTo>
                  <a:lnTo>
                    <a:pt x="1023" y="1887"/>
                  </a:lnTo>
                  <a:lnTo>
                    <a:pt x="1023" y="1887"/>
                  </a:lnTo>
                  <a:lnTo>
                    <a:pt x="1023" y="1887"/>
                  </a:lnTo>
                  <a:lnTo>
                    <a:pt x="1020" y="1887"/>
                  </a:lnTo>
                  <a:lnTo>
                    <a:pt x="1018" y="1884"/>
                  </a:lnTo>
                  <a:close/>
                  <a:moveTo>
                    <a:pt x="417" y="1432"/>
                  </a:moveTo>
                  <a:lnTo>
                    <a:pt x="417" y="1432"/>
                  </a:lnTo>
                  <a:lnTo>
                    <a:pt x="417" y="1434"/>
                  </a:lnTo>
                  <a:lnTo>
                    <a:pt x="417" y="1434"/>
                  </a:lnTo>
                  <a:lnTo>
                    <a:pt x="417" y="1437"/>
                  </a:lnTo>
                  <a:lnTo>
                    <a:pt x="417" y="1437"/>
                  </a:lnTo>
                  <a:lnTo>
                    <a:pt x="419" y="1437"/>
                  </a:lnTo>
                  <a:lnTo>
                    <a:pt x="419" y="1434"/>
                  </a:lnTo>
                  <a:lnTo>
                    <a:pt x="419" y="1434"/>
                  </a:lnTo>
                  <a:lnTo>
                    <a:pt x="419" y="1434"/>
                  </a:lnTo>
                  <a:lnTo>
                    <a:pt x="419" y="1432"/>
                  </a:lnTo>
                  <a:lnTo>
                    <a:pt x="419" y="1432"/>
                  </a:lnTo>
                  <a:lnTo>
                    <a:pt x="419" y="1432"/>
                  </a:lnTo>
                  <a:lnTo>
                    <a:pt x="419" y="1430"/>
                  </a:lnTo>
                  <a:lnTo>
                    <a:pt x="419" y="1430"/>
                  </a:lnTo>
                  <a:lnTo>
                    <a:pt x="422" y="1430"/>
                  </a:lnTo>
                  <a:lnTo>
                    <a:pt x="422" y="1430"/>
                  </a:lnTo>
                  <a:lnTo>
                    <a:pt x="422" y="1430"/>
                  </a:lnTo>
                  <a:lnTo>
                    <a:pt x="424" y="1432"/>
                  </a:lnTo>
                  <a:lnTo>
                    <a:pt x="424" y="1432"/>
                  </a:lnTo>
                  <a:lnTo>
                    <a:pt x="424" y="1430"/>
                  </a:lnTo>
                  <a:lnTo>
                    <a:pt x="424" y="1430"/>
                  </a:lnTo>
                  <a:lnTo>
                    <a:pt x="424" y="1427"/>
                  </a:lnTo>
                  <a:lnTo>
                    <a:pt x="424" y="1427"/>
                  </a:lnTo>
                  <a:lnTo>
                    <a:pt x="424" y="1427"/>
                  </a:lnTo>
                  <a:lnTo>
                    <a:pt x="424" y="1425"/>
                  </a:lnTo>
                  <a:lnTo>
                    <a:pt x="424" y="1423"/>
                  </a:lnTo>
                  <a:lnTo>
                    <a:pt x="422" y="1420"/>
                  </a:lnTo>
                  <a:lnTo>
                    <a:pt x="422" y="1420"/>
                  </a:lnTo>
                  <a:lnTo>
                    <a:pt x="419" y="1418"/>
                  </a:lnTo>
                  <a:lnTo>
                    <a:pt x="419" y="1418"/>
                  </a:lnTo>
                  <a:lnTo>
                    <a:pt x="419" y="1420"/>
                  </a:lnTo>
                  <a:lnTo>
                    <a:pt x="417" y="1420"/>
                  </a:lnTo>
                  <a:lnTo>
                    <a:pt x="417" y="1423"/>
                  </a:lnTo>
                  <a:lnTo>
                    <a:pt x="417" y="1425"/>
                  </a:lnTo>
                  <a:lnTo>
                    <a:pt x="417" y="1425"/>
                  </a:lnTo>
                  <a:lnTo>
                    <a:pt x="417" y="1427"/>
                  </a:lnTo>
                  <a:lnTo>
                    <a:pt x="417" y="1427"/>
                  </a:lnTo>
                  <a:lnTo>
                    <a:pt x="419" y="1427"/>
                  </a:lnTo>
                  <a:lnTo>
                    <a:pt x="419" y="1430"/>
                  </a:lnTo>
                  <a:lnTo>
                    <a:pt x="417" y="1430"/>
                  </a:lnTo>
                  <a:lnTo>
                    <a:pt x="417" y="1430"/>
                  </a:lnTo>
                  <a:lnTo>
                    <a:pt x="417" y="1432"/>
                  </a:lnTo>
                  <a:lnTo>
                    <a:pt x="417" y="1432"/>
                  </a:lnTo>
                  <a:close/>
                  <a:moveTo>
                    <a:pt x="985" y="1756"/>
                  </a:moveTo>
                  <a:lnTo>
                    <a:pt x="980" y="1756"/>
                  </a:lnTo>
                  <a:lnTo>
                    <a:pt x="980" y="1756"/>
                  </a:lnTo>
                  <a:lnTo>
                    <a:pt x="983" y="1759"/>
                  </a:lnTo>
                  <a:lnTo>
                    <a:pt x="985" y="1759"/>
                  </a:lnTo>
                  <a:lnTo>
                    <a:pt x="985" y="1759"/>
                  </a:lnTo>
                  <a:lnTo>
                    <a:pt x="985" y="1756"/>
                  </a:lnTo>
                  <a:lnTo>
                    <a:pt x="985" y="1756"/>
                  </a:lnTo>
                  <a:lnTo>
                    <a:pt x="985" y="1756"/>
                  </a:lnTo>
                  <a:close/>
                  <a:moveTo>
                    <a:pt x="417" y="1399"/>
                  </a:moveTo>
                  <a:lnTo>
                    <a:pt x="419" y="1399"/>
                  </a:lnTo>
                  <a:lnTo>
                    <a:pt x="422" y="1401"/>
                  </a:lnTo>
                  <a:lnTo>
                    <a:pt x="422" y="1399"/>
                  </a:lnTo>
                  <a:lnTo>
                    <a:pt x="424" y="1399"/>
                  </a:lnTo>
                  <a:lnTo>
                    <a:pt x="424" y="1397"/>
                  </a:lnTo>
                  <a:lnTo>
                    <a:pt x="424" y="1394"/>
                  </a:lnTo>
                  <a:lnTo>
                    <a:pt x="424" y="1392"/>
                  </a:lnTo>
                  <a:lnTo>
                    <a:pt x="422" y="1392"/>
                  </a:lnTo>
                  <a:lnTo>
                    <a:pt x="419" y="1394"/>
                  </a:lnTo>
                  <a:lnTo>
                    <a:pt x="419" y="1394"/>
                  </a:lnTo>
                  <a:lnTo>
                    <a:pt x="419" y="1394"/>
                  </a:lnTo>
                  <a:lnTo>
                    <a:pt x="417" y="1397"/>
                  </a:lnTo>
                  <a:lnTo>
                    <a:pt x="417" y="1397"/>
                  </a:lnTo>
                  <a:lnTo>
                    <a:pt x="417" y="1397"/>
                  </a:lnTo>
                  <a:lnTo>
                    <a:pt x="417" y="1399"/>
                  </a:lnTo>
                  <a:lnTo>
                    <a:pt x="417" y="1399"/>
                  </a:lnTo>
                  <a:lnTo>
                    <a:pt x="417" y="1399"/>
                  </a:lnTo>
                  <a:lnTo>
                    <a:pt x="417" y="1399"/>
                  </a:lnTo>
                  <a:close/>
                  <a:moveTo>
                    <a:pt x="1082" y="1787"/>
                  </a:moveTo>
                  <a:lnTo>
                    <a:pt x="1082" y="1787"/>
                  </a:lnTo>
                  <a:lnTo>
                    <a:pt x="1084" y="1787"/>
                  </a:lnTo>
                  <a:lnTo>
                    <a:pt x="1084" y="1787"/>
                  </a:lnTo>
                  <a:lnTo>
                    <a:pt x="1087" y="1785"/>
                  </a:lnTo>
                  <a:lnTo>
                    <a:pt x="1084" y="1785"/>
                  </a:lnTo>
                  <a:lnTo>
                    <a:pt x="1084" y="1785"/>
                  </a:lnTo>
                  <a:lnTo>
                    <a:pt x="1084" y="1785"/>
                  </a:lnTo>
                  <a:lnTo>
                    <a:pt x="1084" y="1782"/>
                  </a:lnTo>
                  <a:lnTo>
                    <a:pt x="1084" y="1782"/>
                  </a:lnTo>
                  <a:lnTo>
                    <a:pt x="1080" y="1782"/>
                  </a:lnTo>
                  <a:lnTo>
                    <a:pt x="1080" y="1782"/>
                  </a:lnTo>
                  <a:lnTo>
                    <a:pt x="1080" y="1785"/>
                  </a:lnTo>
                  <a:lnTo>
                    <a:pt x="1082" y="1787"/>
                  </a:lnTo>
                  <a:close/>
                  <a:moveTo>
                    <a:pt x="1054" y="1778"/>
                  </a:moveTo>
                  <a:lnTo>
                    <a:pt x="1051" y="1778"/>
                  </a:lnTo>
                  <a:lnTo>
                    <a:pt x="1049" y="1775"/>
                  </a:lnTo>
                  <a:lnTo>
                    <a:pt x="1049" y="1775"/>
                  </a:lnTo>
                  <a:lnTo>
                    <a:pt x="1046" y="1775"/>
                  </a:lnTo>
                  <a:lnTo>
                    <a:pt x="1046" y="1775"/>
                  </a:lnTo>
                  <a:lnTo>
                    <a:pt x="1046" y="1775"/>
                  </a:lnTo>
                  <a:lnTo>
                    <a:pt x="1046" y="1778"/>
                  </a:lnTo>
                  <a:lnTo>
                    <a:pt x="1046" y="1778"/>
                  </a:lnTo>
                  <a:lnTo>
                    <a:pt x="1049" y="1778"/>
                  </a:lnTo>
                  <a:lnTo>
                    <a:pt x="1049" y="1778"/>
                  </a:lnTo>
                  <a:lnTo>
                    <a:pt x="1049" y="1778"/>
                  </a:lnTo>
                  <a:lnTo>
                    <a:pt x="1049" y="1780"/>
                  </a:lnTo>
                  <a:lnTo>
                    <a:pt x="1049" y="1780"/>
                  </a:lnTo>
                  <a:lnTo>
                    <a:pt x="1049" y="1780"/>
                  </a:lnTo>
                  <a:lnTo>
                    <a:pt x="1051" y="1780"/>
                  </a:lnTo>
                  <a:lnTo>
                    <a:pt x="1051" y="1780"/>
                  </a:lnTo>
                  <a:lnTo>
                    <a:pt x="1051" y="1780"/>
                  </a:lnTo>
                  <a:lnTo>
                    <a:pt x="1051" y="1780"/>
                  </a:lnTo>
                  <a:lnTo>
                    <a:pt x="1056" y="1778"/>
                  </a:lnTo>
                  <a:lnTo>
                    <a:pt x="1054" y="1778"/>
                  </a:lnTo>
                  <a:close/>
                  <a:moveTo>
                    <a:pt x="417" y="1491"/>
                  </a:moveTo>
                  <a:lnTo>
                    <a:pt x="419" y="1489"/>
                  </a:lnTo>
                  <a:lnTo>
                    <a:pt x="419" y="1487"/>
                  </a:lnTo>
                  <a:lnTo>
                    <a:pt x="422" y="1487"/>
                  </a:lnTo>
                  <a:lnTo>
                    <a:pt x="422" y="1482"/>
                  </a:lnTo>
                  <a:lnTo>
                    <a:pt x="422" y="1479"/>
                  </a:lnTo>
                  <a:lnTo>
                    <a:pt x="422" y="1477"/>
                  </a:lnTo>
                  <a:lnTo>
                    <a:pt x="422" y="1479"/>
                  </a:lnTo>
                  <a:lnTo>
                    <a:pt x="419" y="1482"/>
                  </a:lnTo>
                  <a:lnTo>
                    <a:pt x="419" y="1484"/>
                  </a:lnTo>
                  <a:lnTo>
                    <a:pt x="419" y="1487"/>
                  </a:lnTo>
                  <a:lnTo>
                    <a:pt x="417" y="1489"/>
                  </a:lnTo>
                  <a:lnTo>
                    <a:pt x="415" y="1491"/>
                  </a:lnTo>
                  <a:lnTo>
                    <a:pt x="417" y="1491"/>
                  </a:lnTo>
                  <a:lnTo>
                    <a:pt x="417" y="1491"/>
                  </a:lnTo>
                  <a:close/>
                  <a:moveTo>
                    <a:pt x="1018" y="1259"/>
                  </a:moveTo>
                  <a:lnTo>
                    <a:pt x="1018" y="1259"/>
                  </a:lnTo>
                  <a:lnTo>
                    <a:pt x="1018" y="1259"/>
                  </a:lnTo>
                  <a:lnTo>
                    <a:pt x="1018" y="1259"/>
                  </a:lnTo>
                  <a:lnTo>
                    <a:pt x="1018" y="1257"/>
                  </a:lnTo>
                  <a:lnTo>
                    <a:pt x="1016" y="1257"/>
                  </a:lnTo>
                  <a:lnTo>
                    <a:pt x="1016" y="1257"/>
                  </a:lnTo>
                  <a:lnTo>
                    <a:pt x="1016" y="1257"/>
                  </a:lnTo>
                  <a:lnTo>
                    <a:pt x="1016" y="1257"/>
                  </a:lnTo>
                  <a:lnTo>
                    <a:pt x="1016" y="1259"/>
                  </a:lnTo>
                  <a:lnTo>
                    <a:pt x="1016" y="1259"/>
                  </a:lnTo>
                  <a:lnTo>
                    <a:pt x="1013" y="1259"/>
                  </a:lnTo>
                  <a:lnTo>
                    <a:pt x="1013" y="1259"/>
                  </a:lnTo>
                  <a:lnTo>
                    <a:pt x="1013" y="1262"/>
                  </a:lnTo>
                  <a:lnTo>
                    <a:pt x="1011" y="1264"/>
                  </a:lnTo>
                  <a:lnTo>
                    <a:pt x="1011" y="1264"/>
                  </a:lnTo>
                  <a:lnTo>
                    <a:pt x="1011" y="1266"/>
                  </a:lnTo>
                  <a:lnTo>
                    <a:pt x="1011" y="1266"/>
                  </a:lnTo>
                  <a:lnTo>
                    <a:pt x="1011" y="1266"/>
                  </a:lnTo>
                  <a:lnTo>
                    <a:pt x="1011" y="1266"/>
                  </a:lnTo>
                  <a:lnTo>
                    <a:pt x="1013" y="1269"/>
                  </a:lnTo>
                  <a:lnTo>
                    <a:pt x="1013" y="1269"/>
                  </a:lnTo>
                  <a:lnTo>
                    <a:pt x="1013" y="1269"/>
                  </a:lnTo>
                  <a:lnTo>
                    <a:pt x="1016" y="1269"/>
                  </a:lnTo>
                  <a:lnTo>
                    <a:pt x="1016" y="1271"/>
                  </a:lnTo>
                  <a:lnTo>
                    <a:pt x="1016" y="1271"/>
                  </a:lnTo>
                  <a:lnTo>
                    <a:pt x="1016" y="1271"/>
                  </a:lnTo>
                  <a:lnTo>
                    <a:pt x="1018" y="1273"/>
                  </a:lnTo>
                  <a:lnTo>
                    <a:pt x="1018" y="1276"/>
                  </a:lnTo>
                  <a:lnTo>
                    <a:pt x="1018" y="1273"/>
                  </a:lnTo>
                  <a:lnTo>
                    <a:pt x="1018" y="1273"/>
                  </a:lnTo>
                  <a:lnTo>
                    <a:pt x="1018" y="1273"/>
                  </a:lnTo>
                  <a:lnTo>
                    <a:pt x="1020" y="1273"/>
                  </a:lnTo>
                  <a:lnTo>
                    <a:pt x="1020" y="1271"/>
                  </a:lnTo>
                  <a:lnTo>
                    <a:pt x="1020" y="1269"/>
                  </a:lnTo>
                  <a:lnTo>
                    <a:pt x="1020" y="1269"/>
                  </a:lnTo>
                  <a:lnTo>
                    <a:pt x="1020" y="1266"/>
                  </a:lnTo>
                  <a:lnTo>
                    <a:pt x="1020" y="1266"/>
                  </a:lnTo>
                  <a:lnTo>
                    <a:pt x="1023" y="1264"/>
                  </a:lnTo>
                  <a:lnTo>
                    <a:pt x="1023" y="1264"/>
                  </a:lnTo>
                  <a:lnTo>
                    <a:pt x="1023" y="1264"/>
                  </a:lnTo>
                  <a:lnTo>
                    <a:pt x="1023" y="1262"/>
                  </a:lnTo>
                  <a:lnTo>
                    <a:pt x="1023" y="1262"/>
                  </a:lnTo>
                  <a:lnTo>
                    <a:pt x="1020" y="1262"/>
                  </a:lnTo>
                  <a:lnTo>
                    <a:pt x="1020" y="1262"/>
                  </a:lnTo>
                  <a:lnTo>
                    <a:pt x="1020" y="1262"/>
                  </a:lnTo>
                  <a:lnTo>
                    <a:pt x="1020" y="1259"/>
                  </a:lnTo>
                  <a:lnTo>
                    <a:pt x="1020" y="1259"/>
                  </a:lnTo>
                  <a:lnTo>
                    <a:pt x="1020" y="1259"/>
                  </a:lnTo>
                  <a:lnTo>
                    <a:pt x="1020" y="1257"/>
                  </a:lnTo>
                  <a:lnTo>
                    <a:pt x="1020" y="1257"/>
                  </a:lnTo>
                  <a:lnTo>
                    <a:pt x="1020" y="1257"/>
                  </a:lnTo>
                  <a:lnTo>
                    <a:pt x="1018" y="1257"/>
                  </a:lnTo>
                  <a:lnTo>
                    <a:pt x="1018" y="1257"/>
                  </a:lnTo>
                  <a:lnTo>
                    <a:pt x="1018" y="1257"/>
                  </a:lnTo>
                  <a:lnTo>
                    <a:pt x="1018" y="1257"/>
                  </a:lnTo>
                  <a:lnTo>
                    <a:pt x="1018" y="1257"/>
                  </a:lnTo>
                  <a:lnTo>
                    <a:pt x="1018" y="1259"/>
                  </a:lnTo>
                  <a:lnTo>
                    <a:pt x="1018" y="1259"/>
                  </a:lnTo>
                  <a:lnTo>
                    <a:pt x="1018" y="1262"/>
                  </a:lnTo>
                  <a:lnTo>
                    <a:pt x="1018" y="1262"/>
                  </a:lnTo>
                  <a:lnTo>
                    <a:pt x="1018" y="1262"/>
                  </a:lnTo>
                  <a:lnTo>
                    <a:pt x="1018" y="1259"/>
                  </a:lnTo>
                  <a:close/>
                  <a:moveTo>
                    <a:pt x="788" y="1434"/>
                  </a:moveTo>
                  <a:lnTo>
                    <a:pt x="788" y="1434"/>
                  </a:lnTo>
                  <a:lnTo>
                    <a:pt x="788" y="1437"/>
                  </a:lnTo>
                  <a:lnTo>
                    <a:pt x="788" y="1437"/>
                  </a:lnTo>
                  <a:lnTo>
                    <a:pt x="793" y="1437"/>
                  </a:lnTo>
                  <a:lnTo>
                    <a:pt x="796" y="1432"/>
                  </a:lnTo>
                  <a:lnTo>
                    <a:pt x="796" y="1432"/>
                  </a:lnTo>
                  <a:lnTo>
                    <a:pt x="796" y="1432"/>
                  </a:lnTo>
                  <a:lnTo>
                    <a:pt x="796" y="1430"/>
                  </a:lnTo>
                  <a:lnTo>
                    <a:pt x="796" y="1427"/>
                  </a:lnTo>
                  <a:lnTo>
                    <a:pt x="793" y="1427"/>
                  </a:lnTo>
                  <a:lnTo>
                    <a:pt x="793" y="1427"/>
                  </a:lnTo>
                  <a:lnTo>
                    <a:pt x="793" y="1427"/>
                  </a:lnTo>
                  <a:lnTo>
                    <a:pt x="793" y="1430"/>
                  </a:lnTo>
                  <a:lnTo>
                    <a:pt x="791" y="1430"/>
                  </a:lnTo>
                  <a:lnTo>
                    <a:pt x="788" y="1430"/>
                  </a:lnTo>
                  <a:lnTo>
                    <a:pt x="788" y="1432"/>
                  </a:lnTo>
                  <a:lnTo>
                    <a:pt x="788" y="1432"/>
                  </a:lnTo>
                  <a:lnTo>
                    <a:pt x="788" y="1432"/>
                  </a:lnTo>
                  <a:lnTo>
                    <a:pt x="788" y="1434"/>
                  </a:lnTo>
                  <a:lnTo>
                    <a:pt x="788" y="1434"/>
                  </a:lnTo>
                  <a:close/>
                  <a:moveTo>
                    <a:pt x="1070" y="1780"/>
                  </a:moveTo>
                  <a:lnTo>
                    <a:pt x="1072" y="1780"/>
                  </a:lnTo>
                  <a:lnTo>
                    <a:pt x="1075" y="1782"/>
                  </a:lnTo>
                  <a:lnTo>
                    <a:pt x="1077" y="1782"/>
                  </a:lnTo>
                  <a:lnTo>
                    <a:pt x="1077" y="1782"/>
                  </a:lnTo>
                  <a:lnTo>
                    <a:pt x="1080" y="1780"/>
                  </a:lnTo>
                  <a:lnTo>
                    <a:pt x="1080" y="1780"/>
                  </a:lnTo>
                  <a:lnTo>
                    <a:pt x="1082" y="1780"/>
                  </a:lnTo>
                  <a:lnTo>
                    <a:pt x="1082" y="1780"/>
                  </a:lnTo>
                  <a:lnTo>
                    <a:pt x="1082" y="1780"/>
                  </a:lnTo>
                  <a:lnTo>
                    <a:pt x="1082" y="1780"/>
                  </a:lnTo>
                  <a:lnTo>
                    <a:pt x="1080" y="1778"/>
                  </a:lnTo>
                  <a:lnTo>
                    <a:pt x="1077" y="1778"/>
                  </a:lnTo>
                  <a:lnTo>
                    <a:pt x="1077" y="1778"/>
                  </a:lnTo>
                  <a:lnTo>
                    <a:pt x="1077" y="1778"/>
                  </a:lnTo>
                  <a:lnTo>
                    <a:pt x="1077" y="1778"/>
                  </a:lnTo>
                  <a:lnTo>
                    <a:pt x="1077" y="1780"/>
                  </a:lnTo>
                  <a:lnTo>
                    <a:pt x="1077" y="1780"/>
                  </a:lnTo>
                  <a:lnTo>
                    <a:pt x="1070" y="1778"/>
                  </a:lnTo>
                  <a:lnTo>
                    <a:pt x="1070" y="1780"/>
                  </a:lnTo>
                  <a:close/>
                  <a:moveTo>
                    <a:pt x="1009" y="1276"/>
                  </a:moveTo>
                  <a:lnTo>
                    <a:pt x="1009" y="1276"/>
                  </a:lnTo>
                  <a:lnTo>
                    <a:pt x="1009" y="1278"/>
                  </a:lnTo>
                  <a:lnTo>
                    <a:pt x="1009" y="1278"/>
                  </a:lnTo>
                  <a:lnTo>
                    <a:pt x="1009" y="1278"/>
                  </a:lnTo>
                  <a:lnTo>
                    <a:pt x="1011" y="1278"/>
                  </a:lnTo>
                  <a:lnTo>
                    <a:pt x="1011" y="1278"/>
                  </a:lnTo>
                  <a:lnTo>
                    <a:pt x="1011" y="1278"/>
                  </a:lnTo>
                  <a:lnTo>
                    <a:pt x="1013" y="1278"/>
                  </a:lnTo>
                  <a:lnTo>
                    <a:pt x="1013" y="1278"/>
                  </a:lnTo>
                  <a:lnTo>
                    <a:pt x="1013" y="1276"/>
                  </a:lnTo>
                  <a:lnTo>
                    <a:pt x="1013" y="1276"/>
                  </a:lnTo>
                  <a:lnTo>
                    <a:pt x="1013" y="1276"/>
                  </a:lnTo>
                  <a:lnTo>
                    <a:pt x="1013" y="1276"/>
                  </a:lnTo>
                  <a:lnTo>
                    <a:pt x="1013" y="1273"/>
                  </a:lnTo>
                  <a:lnTo>
                    <a:pt x="1013" y="1273"/>
                  </a:lnTo>
                  <a:lnTo>
                    <a:pt x="1013" y="1273"/>
                  </a:lnTo>
                  <a:lnTo>
                    <a:pt x="1013" y="1276"/>
                  </a:lnTo>
                  <a:lnTo>
                    <a:pt x="1013" y="1273"/>
                  </a:lnTo>
                  <a:lnTo>
                    <a:pt x="1013" y="1273"/>
                  </a:lnTo>
                  <a:lnTo>
                    <a:pt x="1013" y="1273"/>
                  </a:lnTo>
                  <a:lnTo>
                    <a:pt x="1013" y="1273"/>
                  </a:lnTo>
                  <a:lnTo>
                    <a:pt x="1013" y="1271"/>
                  </a:lnTo>
                  <a:lnTo>
                    <a:pt x="1013" y="1271"/>
                  </a:lnTo>
                  <a:lnTo>
                    <a:pt x="1011" y="1271"/>
                  </a:lnTo>
                  <a:lnTo>
                    <a:pt x="1011" y="1271"/>
                  </a:lnTo>
                  <a:lnTo>
                    <a:pt x="1011" y="1269"/>
                  </a:lnTo>
                  <a:lnTo>
                    <a:pt x="1011" y="1266"/>
                  </a:lnTo>
                  <a:lnTo>
                    <a:pt x="1009" y="1266"/>
                  </a:lnTo>
                  <a:lnTo>
                    <a:pt x="1009" y="1264"/>
                  </a:lnTo>
                  <a:lnTo>
                    <a:pt x="1006" y="1264"/>
                  </a:lnTo>
                  <a:lnTo>
                    <a:pt x="1006" y="1264"/>
                  </a:lnTo>
                  <a:lnTo>
                    <a:pt x="1004" y="1266"/>
                  </a:lnTo>
                  <a:lnTo>
                    <a:pt x="1001" y="1266"/>
                  </a:lnTo>
                  <a:lnTo>
                    <a:pt x="1001" y="1266"/>
                  </a:lnTo>
                  <a:lnTo>
                    <a:pt x="1001" y="1269"/>
                  </a:lnTo>
                  <a:lnTo>
                    <a:pt x="1004" y="1273"/>
                  </a:lnTo>
                  <a:lnTo>
                    <a:pt x="1004" y="1271"/>
                  </a:lnTo>
                  <a:lnTo>
                    <a:pt x="1004" y="1271"/>
                  </a:lnTo>
                  <a:lnTo>
                    <a:pt x="1004" y="1266"/>
                  </a:lnTo>
                  <a:lnTo>
                    <a:pt x="1006" y="1266"/>
                  </a:lnTo>
                  <a:lnTo>
                    <a:pt x="1006" y="1266"/>
                  </a:lnTo>
                  <a:lnTo>
                    <a:pt x="1006" y="1269"/>
                  </a:lnTo>
                  <a:lnTo>
                    <a:pt x="1006" y="1269"/>
                  </a:lnTo>
                  <a:lnTo>
                    <a:pt x="1006" y="1269"/>
                  </a:lnTo>
                  <a:lnTo>
                    <a:pt x="1006" y="1269"/>
                  </a:lnTo>
                  <a:lnTo>
                    <a:pt x="1006" y="1271"/>
                  </a:lnTo>
                  <a:lnTo>
                    <a:pt x="1006" y="1273"/>
                  </a:lnTo>
                  <a:lnTo>
                    <a:pt x="1006" y="1273"/>
                  </a:lnTo>
                  <a:lnTo>
                    <a:pt x="1006" y="1273"/>
                  </a:lnTo>
                  <a:lnTo>
                    <a:pt x="1006" y="1273"/>
                  </a:lnTo>
                  <a:lnTo>
                    <a:pt x="1009" y="1273"/>
                  </a:lnTo>
                  <a:lnTo>
                    <a:pt x="1006" y="1273"/>
                  </a:lnTo>
                  <a:lnTo>
                    <a:pt x="1006" y="1276"/>
                  </a:lnTo>
                  <a:lnTo>
                    <a:pt x="1006" y="1276"/>
                  </a:lnTo>
                  <a:lnTo>
                    <a:pt x="1006" y="1278"/>
                  </a:lnTo>
                  <a:lnTo>
                    <a:pt x="1006" y="1276"/>
                  </a:lnTo>
                  <a:lnTo>
                    <a:pt x="1006" y="1276"/>
                  </a:lnTo>
                  <a:lnTo>
                    <a:pt x="1009" y="1276"/>
                  </a:lnTo>
                  <a:lnTo>
                    <a:pt x="1009" y="1273"/>
                  </a:lnTo>
                  <a:lnTo>
                    <a:pt x="1009" y="1276"/>
                  </a:lnTo>
                  <a:lnTo>
                    <a:pt x="1009" y="1276"/>
                  </a:lnTo>
                  <a:lnTo>
                    <a:pt x="1009" y="1276"/>
                  </a:lnTo>
                  <a:close/>
                  <a:moveTo>
                    <a:pt x="415" y="1442"/>
                  </a:moveTo>
                  <a:lnTo>
                    <a:pt x="415" y="1442"/>
                  </a:lnTo>
                  <a:lnTo>
                    <a:pt x="415" y="1442"/>
                  </a:lnTo>
                  <a:lnTo>
                    <a:pt x="415" y="1444"/>
                  </a:lnTo>
                  <a:lnTo>
                    <a:pt x="417" y="1444"/>
                  </a:lnTo>
                  <a:lnTo>
                    <a:pt x="417" y="1446"/>
                  </a:lnTo>
                  <a:lnTo>
                    <a:pt x="419" y="1446"/>
                  </a:lnTo>
                  <a:lnTo>
                    <a:pt x="419" y="1446"/>
                  </a:lnTo>
                  <a:lnTo>
                    <a:pt x="419" y="1446"/>
                  </a:lnTo>
                  <a:lnTo>
                    <a:pt x="419" y="1446"/>
                  </a:lnTo>
                  <a:lnTo>
                    <a:pt x="419" y="1446"/>
                  </a:lnTo>
                  <a:lnTo>
                    <a:pt x="419" y="1451"/>
                  </a:lnTo>
                  <a:lnTo>
                    <a:pt x="422" y="1451"/>
                  </a:lnTo>
                  <a:lnTo>
                    <a:pt x="422" y="1451"/>
                  </a:lnTo>
                  <a:lnTo>
                    <a:pt x="422" y="1449"/>
                  </a:lnTo>
                  <a:lnTo>
                    <a:pt x="422" y="1449"/>
                  </a:lnTo>
                  <a:lnTo>
                    <a:pt x="422" y="1446"/>
                  </a:lnTo>
                  <a:lnTo>
                    <a:pt x="422" y="1446"/>
                  </a:lnTo>
                  <a:lnTo>
                    <a:pt x="424" y="1444"/>
                  </a:lnTo>
                  <a:lnTo>
                    <a:pt x="424" y="1444"/>
                  </a:lnTo>
                  <a:lnTo>
                    <a:pt x="424" y="1442"/>
                  </a:lnTo>
                  <a:lnTo>
                    <a:pt x="424" y="1439"/>
                  </a:lnTo>
                  <a:lnTo>
                    <a:pt x="424" y="1437"/>
                  </a:lnTo>
                  <a:lnTo>
                    <a:pt x="424" y="1437"/>
                  </a:lnTo>
                  <a:lnTo>
                    <a:pt x="424" y="1437"/>
                  </a:lnTo>
                  <a:lnTo>
                    <a:pt x="422" y="1437"/>
                  </a:lnTo>
                  <a:lnTo>
                    <a:pt x="422" y="1437"/>
                  </a:lnTo>
                  <a:lnTo>
                    <a:pt x="422" y="1437"/>
                  </a:lnTo>
                  <a:lnTo>
                    <a:pt x="422" y="1439"/>
                  </a:lnTo>
                  <a:lnTo>
                    <a:pt x="419" y="1439"/>
                  </a:lnTo>
                  <a:lnTo>
                    <a:pt x="417" y="1442"/>
                  </a:lnTo>
                  <a:lnTo>
                    <a:pt x="419" y="1442"/>
                  </a:lnTo>
                  <a:lnTo>
                    <a:pt x="419" y="1442"/>
                  </a:lnTo>
                  <a:lnTo>
                    <a:pt x="419" y="1444"/>
                  </a:lnTo>
                  <a:lnTo>
                    <a:pt x="419" y="1444"/>
                  </a:lnTo>
                  <a:lnTo>
                    <a:pt x="419" y="1444"/>
                  </a:lnTo>
                  <a:lnTo>
                    <a:pt x="417" y="1442"/>
                  </a:lnTo>
                  <a:lnTo>
                    <a:pt x="417" y="1442"/>
                  </a:lnTo>
                  <a:lnTo>
                    <a:pt x="415" y="1442"/>
                  </a:lnTo>
                  <a:close/>
                  <a:moveTo>
                    <a:pt x="412" y="1487"/>
                  </a:moveTo>
                  <a:lnTo>
                    <a:pt x="415" y="1487"/>
                  </a:lnTo>
                  <a:lnTo>
                    <a:pt x="415" y="1487"/>
                  </a:lnTo>
                  <a:lnTo>
                    <a:pt x="415" y="1487"/>
                  </a:lnTo>
                  <a:lnTo>
                    <a:pt x="415" y="1487"/>
                  </a:lnTo>
                  <a:lnTo>
                    <a:pt x="415" y="1484"/>
                  </a:lnTo>
                  <a:lnTo>
                    <a:pt x="415" y="1484"/>
                  </a:lnTo>
                  <a:lnTo>
                    <a:pt x="415" y="1484"/>
                  </a:lnTo>
                  <a:lnTo>
                    <a:pt x="415" y="1484"/>
                  </a:lnTo>
                  <a:lnTo>
                    <a:pt x="415" y="1484"/>
                  </a:lnTo>
                  <a:lnTo>
                    <a:pt x="415" y="1484"/>
                  </a:lnTo>
                  <a:lnTo>
                    <a:pt x="417" y="1482"/>
                  </a:lnTo>
                  <a:lnTo>
                    <a:pt x="417" y="1482"/>
                  </a:lnTo>
                  <a:lnTo>
                    <a:pt x="415" y="1482"/>
                  </a:lnTo>
                  <a:lnTo>
                    <a:pt x="412" y="1479"/>
                  </a:lnTo>
                  <a:lnTo>
                    <a:pt x="412" y="1479"/>
                  </a:lnTo>
                  <a:lnTo>
                    <a:pt x="412" y="1477"/>
                  </a:lnTo>
                  <a:lnTo>
                    <a:pt x="412" y="1477"/>
                  </a:lnTo>
                  <a:lnTo>
                    <a:pt x="412" y="1475"/>
                  </a:lnTo>
                  <a:lnTo>
                    <a:pt x="412" y="1475"/>
                  </a:lnTo>
                  <a:lnTo>
                    <a:pt x="412" y="1477"/>
                  </a:lnTo>
                  <a:lnTo>
                    <a:pt x="412" y="1477"/>
                  </a:lnTo>
                  <a:lnTo>
                    <a:pt x="412" y="1479"/>
                  </a:lnTo>
                  <a:lnTo>
                    <a:pt x="412" y="1479"/>
                  </a:lnTo>
                  <a:lnTo>
                    <a:pt x="412" y="1484"/>
                  </a:lnTo>
                  <a:lnTo>
                    <a:pt x="412" y="1487"/>
                  </a:lnTo>
                  <a:lnTo>
                    <a:pt x="412" y="1487"/>
                  </a:lnTo>
                  <a:close/>
                  <a:moveTo>
                    <a:pt x="1101" y="1184"/>
                  </a:moveTo>
                  <a:lnTo>
                    <a:pt x="1101" y="1184"/>
                  </a:lnTo>
                  <a:lnTo>
                    <a:pt x="1098" y="1184"/>
                  </a:lnTo>
                  <a:lnTo>
                    <a:pt x="1098" y="1184"/>
                  </a:lnTo>
                  <a:lnTo>
                    <a:pt x="1098" y="1184"/>
                  </a:lnTo>
                  <a:lnTo>
                    <a:pt x="1098" y="1186"/>
                  </a:lnTo>
                  <a:lnTo>
                    <a:pt x="1101" y="1186"/>
                  </a:lnTo>
                  <a:lnTo>
                    <a:pt x="1101" y="1188"/>
                  </a:lnTo>
                  <a:lnTo>
                    <a:pt x="1101" y="1188"/>
                  </a:lnTo>
                  <a:lnTo>
                    <a:pt x="1101" y="1191"/>
                  </a:lnTo>
                  <a:lnTo>
                    <a:pt x="1101" y="1191"/>
                  </a:lnTo>
                  <a:lnTo>
                    <a:pt x="1103" y="1191"/>
                  </a:lnTo>
                  <a:lnTo>
                    <a:pt x="1103" y="1191"/>
                  </a:lnTo>
                  <a:lnTo>
                    <a:pt x="1106" y="1191"/>
                  </a:lnTo>
                  <a:lnTo>
                    <a:pt x="1108" y="1193"/>
                  </a:lnTo>
                  <a:lnTo>
                    <a:pt x="1108" y="1193"/>
                  </a:lnTo>
                  <a:lnTo>
                    <a:pt x="1110" y="1193"/>
                  </a:lnTo>
                  <a:lnTo>
                    <a:pt x="1110" y="1191"/>
                  </a:lnTo>
                  <a:lnTo>
                    <a:pt x="1110" y="1191"/>
                  </a:lnTo>
                  <a:lnTo>
                    <a:pt x="1115" y="1193"/>
                  </a:lnTo>
                  <a:lnTo>
                    <a:pt x="1120" y="1193"/>
                  </a:lnTo>
                  <a:lnTo>
                    <a:pt x="1127" y="1191"/>
                  </a:lnTo>
                  <a:lnTo>
                    <a:pt x="1127" y="1188"/>
                  </a:lnTo>
                  <a:lnTo>
                    <a:pt x="1127" y="1188"/>
                  </a:lnTo>
                  <a:lnTo>
                    <a:pt x="1127" y="1186"/>
                  </a:lnTo>
                  <a:lnTo>
                    <a:pt x="1127" y="1186"/>
                  </a:lnTo>
                  <a:lnTo>
                    <a:pt x="1127" y="1186"/>
                  </a:lnTo>
                  <a:lnTo>
                    <a:pt x="1125" y="1184"/>
                  </a:lnTo>
                  <a:lnTo>
                    <a:pt x="1125" y="1184"/>
                  </a:lnTo>
                  <a:lnTo>
                    <a:pt x="1125" y="1184"/>
                  </a:lnTo>
                  <a:lnTo>
                    <a:pt x="1122" y="1181"/>
                  </a:lnTo>
                  <a:lnTo>
                    <a:pt x="1122" y="1179"/>
                  </a:lnTo>
                  <a:lnTo>
                    <a:pt x="1120" y="1179"/>
                  </a:lnTo>
                  <a:lnTo>
                    <a:pt x="1115" y="1184"/>
                  </a:lnTo>
                  <a:lnTo>
                    <a:pt x="1108" y="1181"/>
                  </a:lnTo>
                  <a:lnTo>
                    <a:pt x="1106" y="1179"/>
                  </a:lnTo>
                  <a:lnTo>
                    <a:pt x="1106" y="1179"/>
                  </a:lnTo>
                  <a:lnTo>
                    <a:pt x="1103" y="1181"/>
                  </a:lnTo>
                  <a:lnTo>
                    <a:pt x="1106" y="1181"/>
                  </a:lnTo>
                  <a:lnTo>
                    <a:pt x="1106" y="1181"/>
                  </a:lnTo>
                  <a:lnTo>
                    <a:pt x="1103" y="1184"/>
                  </a:lnTo>
                  <a:lnTo>
                    <a:pt x="1101" y="1184"/>
                  </a:lnTo>
                  <a:close/>
                  <a:moveTo>
                    <a:pt x="434" y="1472"/>
                  </a:moveTo>
                  <a:lnTo>
                    <a:pt x="434" y="1472"/>
                  </a:lnTo>
                  <a:lnTo>
                    <a:pt x="438" y="1472"/>
                  </a:lnTo>
                  <a:lnTo>
                    <a:pt x="441" y="1472"/>
                  </a:lnTo>
                  <a:lnTo>
                    <a:pt x="441" y="1472"/>
                  </a:lnTo>
                  <a:lnTo>
                    <a:pt x="441" y="1470"/>
                  </a:lnTo>
                  <a:lnTo>
                    <a:pt x="438" y="1470"/>
                  </a:lnTo>
                  <a:lnTo>
                    <a:pt x="434" y="1463"/>
                  </a:lnTo>
                  <a:lnTo>
                    <a:pt x="434" y="1463"/>
                  </a:lnTo>
                  <a:lnTo>
                    <a:pt x="431" y="1460"/>
                  </a:lnTo>
                  <a:lnTo>
                    <a:pt x="431" y="1463"/>
                  </a:lnTo>
                  <a:lnTo>
                    <a:pt x="431" y="1463"/>
                  </a:lnTo>
                  <a:lnTo>
                    <a:pt x="431" y="1465"/>
                  </a:lnTo>
                  <a:lnTo>
                    <a:pt x="431" y="1470"/>
                  </a:lnTo>
                  <a:lnTo>
                    <a:pt x="434" y="1472"/>
                  </a:lnTo>
                  <a:close/>
                  <a:moveTo>
                    <a:pt x="1449" y="1780"/>
                  </a:moveTo>
                  <a:lnTo>
                    <a:pt x="1449" y="1780"/>
                  </a:lnTo>
                  <a:lnTo>
                    <a:pt x="1446" y="1778"/>
                  </a:lnTo>
                  <a:lnTo>
                    <a:pt x="1449" y="1775"/>
                  </a:lnTo>
                  <a:lnTo>
                    <a:pt x="1449" y="1775"/>
                  </a:lnTo>
                  <a:lnTo>
                    <a:pt x="1446" y="1775"/>
                  </a:lnTo>
                  <a:lnTo>
                    <a:pt x="1446" y="1773"/>
                  </a:lnTo>
                  <a:lnTo>
                    <a:pt x="1446" y="1773"/>
                  </a:lnTo>
                  <a:lnTo>
                    <a:pt x="1449" y="1773"/>
                  </a:lnTo>
                  <a:lnTo>
                    <a:pt x="1449" y="1771"/>
                  </a:lnTo>
                  <a:lnTo>
                    <a:pt x="1449" y="1768"/>
                  </a:lnTo>
                  <a:lnTo>
                    <a:pt x="1449" y="1768"/>
                  </a:lnTo>
                  <a:lnTo>
                    <a:pt x="1449" y="1766"/>
                  </a:lnTo>
                  <a:lnTo>
                    <a:pt x="1446" y="1763"/>
                  </a:lnTo>
                  <a:lnTo>
                    <a:pt x="1444" y="1763"/>
                  </a:lnTo>
                  <a:lnTo>
                    <a:pt x="1437" y="1763"/>
                  </a:lnTo>
                  <a:lnTo>
                    <a:pt x="1435" y="1763"/>
                  </a:lnTo>
                  <a:lnTo>
                    <a:pt x="1435" y="1763"/>
                  </a:lnTo>
                  <a:lnTo>
                    <a:pt x="1432" y="1763"/>
                  </a:lnTo>
                  <a:lnTo>
                    <a:pt x="1430" y="1763"/>
                  </a:lnTo>
                  <a:lnTo>
                    <a:pt x="1430" y="1763"/>
                  </a:lnTo>
                  <a:lnTo>
                    <a:pt x="1430" y="1766"/>
                  </a:lnTo>
                  <a:lnTo>
                    <a:pt x="1427" y="1766"/>
                  </a:lnTo>
                  <a:lnTo>
                    <a:pt x="1427" y="1768"/>
                  </a:lnTo>
                  <a:lnTo>
                    <a:pt x="1427" y="1768"/>
                  </a:lnTo>
                  <a:lnTo>
                    <a:pt x="1427" y="1768"/>
                  </a:lnTo>
                  <a:lnTo>
                    <a:pt x="1427" y="1768"/>
                  </a:lnTo>
                  <a:lnTo>
                    <a:pt x="1427" y="1768"/>
                  </a:lnTo>
                  <a:lnTo>
                    <a:pt x="1427" y="1768"/>
                  </a:lnTo>
                  <a:lnTo>
                    <a:pt x="1427" y="1771"/>
                  </a:lnTo>
                  <a:lnTo>
                    <a:pt x="1425" y="1771"/>
                  </a:lnTo>
                  <a:lnTo>
                    <a:pt x="1418" y="1771"/>
                  </a:lnTo>
                  <a:lnTo>
                    <a:pt x="1413" y="1773"/>
                  </a:lnTo>
                  <a:lnTo>
                    <a:pt x="1413" y="1773"/>
                  </a:lnTo>
                  <a:lnTo>
                    <a:pt x="1404" y="1782"/>
                  </a:lnTo>
                  <a:lnTo>
                    <a:pt x="1401" y="1785"/>
                  </a:lnTo>
                  <a:lnTo>
                    <a:pt x="1399" y="1785"/>
                  </a:lnTo>
                  <a:lnTo>
                    <a:pt x="1397" y="1782"/>
                  </a:lnTo>
                  <a:lnTo>
                    <a:pt x="1397" y="1782"/>
                  </a:lnTo>
                  <a:lnTo>
                    <a:pt x="1394" y="1780"/>
                  </a:lnTo>
                  <a:lnTo>
                    <a:pt x="1394" y="1780"/>
                  </a:lnTo>
                  <a:lnTo>
                    <a:pt x="1392" y="1780"/>
                  </a:lnTo>
                  <a:lnTo>
                    <a:pt x="1392" y="1780"/>
                  </a:lnTo>
                  <a:lnTo>
                    <a:pt x="1392" y="1780"/>
                  </a:lnTo>
                  <a:lnTo>
                    <a:pt x="1392" y="1780"/>
                  </a:lnTo>
                  <a:lnTo>
                    <a:pt x="1390" y="1780"/>
                  </a:lnTo>
                  <a:lnTo>
                    <a:pt x="1387" y="1785"/>
                  </a:lnTo>
                  <a:lnTo>
                    <a:pt x="1385" y="1785"/>
                  </a:lnTo>
                  <a:lnTo>
                    <a:pt x="1385" y="1787"/>
                  </a:lnTo>
                  <a:lnTo>
                    <a:pt x="1385" y="1790"/>
                  </a:lnTo>
                  <a:lnTo>
                    <a:pt x="1385" y="1792"/>
                  </a:lnTo>
                  <a:lnTo>
                    <a:pt x="1385" y="1794"/>
                  </a:lnTo>
                  <a:lnTo>
                    <a:pt x="1385" y="1797"/>
                  </a:lnTo>
                  <a:lnTo>
                    <a:pt x="1385" y="1799"/>
                  </a:lnTo>
                  <a:lnTo>
                    <a:pt x="1385" y="1799"/>
                  </a:lnTo>
                  <a:lnTo>
                    <a:pt x="1385" y="1799"/>
                  </a:lnTo>
                  <a:lnTo>
                    <a:pt x="1385" y="1801"/>
                  </a:lnTo>
                  <a:lnTo>
                    <a:pt x="1385" y="1804"/>
                  </a:lnTo>
                  <a:lnTo>
                    <a:pt x="1385" y="1804"/>
                  </a:lnTo>
                  <a:lnTo>
                    <a:pt x="1382" y="1808"/>
                  </a:lnTo>
                  <a:lnTo>
                    <a:pt x="1382" y="1808"/>
                  </a:lnTo>
                  <a:lnTo>
                    <a:pt x="1382" y="1808"/>
                  </a:lnTo>
                  <a:lnTo>
                    <a:pt x="1382" y="1811"/>
                  </a:lnTo>
                  <a:lnTo>
                    <a:pt x="1382" y="1816"/>
                  </a:lnTo>
                  <a:lnTo>
                    <a:pt x="1375" y="1823"/>
                  </a:lnTo>
                  <a:lnTo>
                    <a:pt x="1375" y="1825"/>
                  </a:lnTo>
                  <a:lnTo>
                    <a:pt x="1375" y="1830"/>
                  </a:lnTo>
                  <a:lnTo>
                    <a:pt x="1378" y="1832"/>
                  </a:lnTo>
                  <a:lnTo>
                    <a:pt x="1385" y="1837"/>
                  </a:lnTo>
                  <a:lnTo>
                    <a:pt x="1387" y="1839"/>
                  </a:lnTo>
                  <a:lnTo>
                    <a:pt x="1390" y="1844"/>
                  </a:lnTo>
                  <a:lnTo>
                    <a:pt x="1390" y="1851"/>
                  </a:lnTo>
                  <a:lnTo>
                    <a:pt x="1392" y="1851"/>
                  </a:lnTo>
                  <a:lnTo>
                    <a:pt x="1392" y="1851"/>
                  </a:lnTo>
                  <a:lnTo>
                    <a:pt x="1401" y="1842"/>
                  </a:lnTo>
                  <a:lnTo>
                    <a:pt x="1406" y="1839"/>
                  </a:lnTo>
                  <a:lnTo>
                    <a:pt x="1408" y="1839"/>
                  </a:lnTo>
                  <a:lnTo>
                    <a:pt x="1411" y="1839"/>
                  </a:lnTo>
                  <a:lnTo>
                    <a:pt x="1411" y="1839"/>
                  </a:lnTo>
                  <a:lnTo>
                    <a:pt x="1413" y="1842"/>
                  </a:lnTo>
                  <a:lnTo>
                    <a:pt x="1413" y="1842"/>
                  </a:lnTo>
                  <a:lnTo>
                    <a:pt x="1413" y="1844"/>
                  </a:lnTo>
                  <a:lnTo>
                    <a:pt x="1413" y="1844"/>
                  </a:lnTo>
                  <a:lnTo>
                    <a:pt x="1418" y="1842"/>
                  </a:lnTo>
                  <a:lnTo>
                    <a:pt x="1423" y="1834"/>
                  </a:lnTo>
                  <a:lnTo>
                    <a:pt x="1427" y="1827"/>
                  </a:lnTo>
                  <a:lnTo>
                    <a:pt x="1430" y="1820"/>
                  </a:lnTo>
                  <a:lnTo>
                    <a:pt x="1437" y="1811"/>
                  </a:lnTo>
                  <a:lnTo>
                    <a:pt x="1437" y="1806"/>
                  </a:lnTo>
                  <a:lnTo>
                    <a:pt x="1437" y="1806"/>
                  </a:lnTo>
                  <a:lnTo>
                    <a:pt x="1437" y="1804"/>
                  </a:lnTo>
                  <a:lnTo>
                    <a:pt x="1437" y="1801"/>
                  </a:lnTo>
                  <a:lnTo>
                    <a:pt x="1439" y="1801"/>
                  </a:lnTo>
                  <a:lnTo>
                    <a:pt x="1439" y="1799"/>
                  </a:lnTo>
                  <a:lnTo>
                    <a:pt x="1444" y="1797"/>
                  </a:lnTo>
                  <a:lnTo>
                    <a:pt x="1444" y="1797"/>
                  </a:lnTo>
                  <a:lnTo>
                    <a:pt x="1446" y="1792"/>
                  </a:lnTo>
                  <a:lnTo>
                    <a:pt x="1449" y="1790"/>
                  </a:lnTo>
                  <a:lnTo>
                    <a:pt x="1449" y="1787"/>
                  </a:lnTo>
                  <a:lnTo>
                    <a:pt x="1451" y="1787"/>
                  </a:lnTo>
                  <a:lnTo>
                    <a:pt x="1451" y="1785"/>
                  </a:lnTo>
                  <a:lnTo>
                    <a:pt x="1451" y="1782"/>
                  </a:lnTo>
                  <a:lnTo>
                    <a:pt x="1451" y="1782"/>
                  </a:lnTo>
                  <a:lnTo>
                    <a:pt x="1449" y="1780"/>
                  </a:lnTo>
                  <a:close/>
                  <a:moveTo>
                    <a:pt x="805" y="1271"/>
                  </a:moveTo>
                  <a:lnTo>
                    <a:pt x="805" y="1271"/>
                  </a:lnTo>
                  <a:lnTo>
                    <a:pt x="803" y="1271"/>
                  </a:lnTo>
                  <a:lnTo>
                    <a:pt x="798" y="1264"/>
                  </a:lnTo>
                  <a:lnTo>
                    <a:pt x="798" y="1264"/>
                  </a:lnTo>
                  <a:lnTo>
                    <a:pt x="796" y="1264"/>
                  </a:lnTo>
                  <a:lnTo>
                    <a:pt x="796" y="1262"/>
                  </a:lnTo>
                  <a:lnTo>
                    <a:pt x="796" y="1262"/>
                  </a:lnTo>
                  <a:lnTo>
                    <a:pt x="796" y="1259"/>
                  </a:lnTo>
                  <a:lnTo>
                    <a:pt x="791" y="1255"/>
                  </a:lnTo>
                  <a:lnTo>
                    <a:pt x="791" y="1255"/>
                  </a:lnTo>
                  <a:lnTo>
                    <a:pt x="788" y="1255"/>
                  </a:lnTo>
                  <a:lnTo>
                    <a:pt x="788" y="1255"/>
                  </a:lnTo>
                  <a:lnTo>
                    <a:pt x="788" y="1255"/>
                  </a:lnTo>
                  <a:lnTo>
                    <a:pt x="788" y="1255"/>
                  </a:lnTo>
                  <a:lnTo>
                    <a:pt x="786" y="1259"/>
                  </a:lnTo>
                  <a:lnTo>
                    <a:pt x="786" y="1262"/>
                  </a:lnTo>
                  <a:lnTo>
                    <a:pt x="786" y="1262"/>
                  </a:lnTo>
                  <a:lnTo>
                    <a:pt x="786" y="1262"/>
                  </a:lnTo>
                  <a:lnTo>
                    <a:pt x="786" y="1262"/>
                  </a:lnTo>
                  <a:lnTo>
                    <a:pt x="784" y="1257"/>
                  </a:lnTo>
                  <a:lnTo>
                    <a:pt x="784" y="1255"/>
                  </a:lnTo>
                  <a:lnTo>
                    <a:pt x="786" y="1255"/>
                  </a:lnTo>
                  <a:lnTo>
                    <a:pt x="788" y="1252"/>
                  </a:lnTo>
                  <a:lnTo>
                    <a:pt x="786" y="1252"/>
                  </a:lnTo>
                  <a:lnTo>
                    <a:pt x="784" y="1250"/>
                  </a:lnTo>
                  <a:lnTo>
                    <a:pt x="784" y="1247"/>
                  </a:lnTo>
                  <a:lnTo>
                    <a:pt x="784" y="1247"/>
                  </a:lnTo>
                  <a:lnTo>
                    <a:pt x="779" y="1245"/>
                  </a:lnTo>
                  <a:lnTo>
                    <a:pt x="779" y="1245"/>
                  </a:lnTo>
                  <a:lnTo>
                    <a:pt x="777" y="1245"/>
                  </a:lnTo>
                  <a:lnTo>
                    <a:pt x="777" y="1243"/>
                  </a:lnTo>
                  <a:lnTo>
                    <a:pt x="777" y="1243"/>
                  </a:lnTo>
                  <a:lnTo>
                    <a:pt x="777" y="1243"/>
                  </a:lnTo>
                  <a:lnTo>
                    <a:pt x="777" y="1240"/>
                  </a:lnTo>
                  <a:lnTo>
                    <a:pt x="774" y="1240"/>
                  </a:lnTo>
                  <a:lnTo>
                    <a:pt x="774" y="1240"/>
                  </a:lnTo>
                  <a:lnTo>
                    <a:pt x="772" y="1238"/>
                  </a:lnTo>
                  <a:lnTo>
                    <a:pt x="770" y="1238"/>
                  </a:lnTo>
                  <a:lnTo>
                    <a:pt x="770" y="1238"/>
                  </a:lnTo>
                  <a:lnTo>
                    <a:pt x="767" y="1236"/>
                  </a:lnTo>
                  <a:lnTo>
                    <a:pt x="767" y="1236"/>
                  </a:lnTo>
                  <a:lnTo>
                    <a:pt x="765" y="1238"/>
                  </a:lnTo>
                  <a:lnTo>
                    <a:pt x="765" y="1240"/>
                  </a:lnTo>
                  <a:lnTo>
                    <a:pt x="762" y="1243"/>
                  </a:lnTo>
                  <a:lnTo>
                    <a:pt x="762" y="1245"/>
                  </a:lnTo>
                  <a:lnTo>
                    <a:pt x="762" y="1245"/>
                  </a:lnTo>
                  <a:lnTo>
                    <a:pt x="760" y="1245"/>
                  </a:lnTo>
                  <a:lnTo>
                    <a:pt x="760" y="1245"/>
                  </a:lnTo>
                  <a:lnTo>
                    <a:pt x="758" y="1250"/>
                  </a:lnTo>
                  <a:lnTo>
                    <a:pt x="755" y="1252"/>
                  </a:lnTo>
                  <a:lnTo>
                    <a:pt x="755" y="1255"/>
                  </a:lnTo>
                  <a:lnTo>
                    <a:pt x="755" y="1255"/>
                  </a:lnTo>
                  <a:lnTo>
                    <a:pt x="755" y="1257"/>
                  </a:lnTo>
                  <a:lnTo>
                    <a:pt x="755" y="1259"/>
                  </a:lnTo>
                  <a:lnTo>
                    <a:pt x="755" y="1259"/>
                  </a:lnTo>
                  <a:lnTo>
                    <a:pt x="755" y="1262"/>
                  </a:lnTo>
                  <a:lnTo>
                    <a:pt x="755" y="1262"/>
                  </a:lnTo>
                  <a:lnTo>
                    <a:pt x="755" y="1264"/>
                  </a:lnTo>
                  <a:lnTo>
                    <a:pt x="755" y="1264"/>
                  </a:lnTo>
                  <a:lnTo>
                    <a:pt x="758" y="1264"/>
                  </a:lnTo>
                  <a:lnTo>
                    <a:pt x="758" y="1264"/>
                  </a:lnTo>
                  <a:lnTo>
                    <a:pt x="758" y="1266"/>
                  </a:lnTo>
                  <a:lnTo>
                    <a:pt x="758" y="1266"/>
                  </a:lnTo>
                  <a:lnTo>
                    <a:pt x="760" y="1266"/>
                  </a:lnTo>
                  <a:lnTo>
                    <a:pt x="760" y="1269"/>
                  </a:lnTo>
                  <a:lnTo>
                    <a:pt x="762" y="1271"/>
                  </a:lnTo>
                  <a:lnTo>
                    <a:pt x="767" y="1276"/>
                  </a:lnTo>
                  <a:lnTo>
                    <a:pt x="767" y="1278"/>
                  </a:lnTo>
                  <a:lnTo>
                    <a:pt x="765" y="1278"/>
                  </a:lnTo>
                  <a:lnTo>
                    <a:pt x="765" y="1278"/>
                  </a:lnTo>
                  <a:lnTo>
                    <a:pt x="765" y="1278"/>
                  </a:lnTo>
                  <a:lnTo>
                    <a:pt x="765" y="1276"/>
                  </a:lnTo>
                  <a:lnTo>
                    <a:pt x="765" y="1276"/>
                  </a:lnTo>
                  <a:lnTo>
                    <a:pt x="762" y="1273"/>
                  </a:lnTo>
                  <a:lnTo>
                    <a:pt x="762" y="1276"/>
                  </a:lnTo>
                  <a:lnTo>
                    <a:pt x="758" y="1271"/>
                  </a:lnTo>
                  <a:lnTo>
                    <a:pt x="758" y="1269"/>
                  </a:lnTo>
                  <a:lnTo>
                    <a:pt x="755" y="1269"/>
                  </a:lnTo>
                  <a:lnTo>
                    <a:pt x="755" y="1266"/>
                  </a:lnTo>
                  <a:lnTo>
                    <a:pt x="755" y="1266"/>
                  </a:lnTo>
                  <a:lnTo>
                    <a:pt x="753" y="1264"/>
                  </a:lnTo>
                  <a:lnTo>
                    <a:pt x="748" y="1264"/>
                  </a:lnTo>
                  <a:lnTo>
                    <a:pt x="748" y="1266"/>
                  </a:lnTo>
                  <a:lnTo>
                    <a:pt x="748" y="1266"/>
                  </a:lnTo>
                  <a:lnTo>
                    <a:pt x="748" y="1271"/>
                  </a:lnTo>
                  <a:lnTo>
                    <a:pt x="751" y="1271"/>
                  </a:lnTo>
                  <a:lnTo>
                    <a:pt x="753" y="1273"/>
                  </a:lnTo>
                  <a:lnTo>
                    <a:pt x="753" y="1276"/>
                  </a:lnTo>
                  <a:lnTo>
                    <a:pt x="751" y="1276"/>
                  </a:lnTo>
                  <a:lnTo>
                    <a:pt x="748" y="1273"/>
                  </a:lnTo>
                  <a:lnTo>
                    <a:pt x="748" y="1273"/>
                  </a:lnTo>
                  <a:lnTo>
                    <a:pt x="748" y="1273"/>
                  </a:lnTo>
                  <a:lnTo>
                    <a:pt x="748" y="1276"/>
                  </a:lnTo>
                  <a:lnTo>
                    <a:pt x="748" y="1276"/>
                  </a:lnTo>
                  <a:lnTo>
                    <a:pt x="748" y="1276"/>
                  </a:lnTo>
                  <a:lnTo>
                    <a:pt x="748" y="1278"/>
                  </a:lnTo>
                  <a:lnTo>
                    <a:pt x="748" y="1281"/>
                  </a:lnTo>
                  <a:lnTo>
                    <a:pt x="753" y="1283"/>
                  </a:lnTo>
                  <a:lnTo>
                    <a:pt x="753" y="1285"/>
                  </a:lnTo>
                  <a:lnTo>
                    <a:pt x="755" y="1288"/>
                  </a:lnTo>
                  <a:lnTo>
                    <a:pt x="755" y="1288"/>
                  </a:lnTo>
                  <a:lnTo>
                    <a:pt x="755" y="1290"/>
                  </a:lnTo>
                  <a:lnTo>
                    <a:pt x="753" y="1290"/>
                  </a:lnTo>
                  <a:lnTo>
                    <a:pt x="751" y="1290"/>
                  </a:lnTo>
                  <a:lnTo>
                    <a:pt x="751" y="1290"/>
                  </a:lnTo>
                  <a:lnTo>
                    <a:pt x="751" y="1290"/>
                  </a:lnTo>
                  <a:lnTo>
                    <a:pt x="751" y="1292"/>
                  </a:lnTo>
                  <a:lnTo>
                    <a:pt x="751" y="1292"/>
                  </a:lnTo>
                  <a:lnTo>
                    <a:pt x="748" y="1292"/>
                  </a:lnTo>
                  <a:lnTo>
                    <a:pt x="748" y="1292"/>
                  </a:lnTo>
                  <a:lnTo>
                    <a:pt x="748" y="1290"/>
                  </a:lnTo>
                  <a:lnTo>
                    <a:pt x="746" y="1290"/>
                  </a:lnTo>
                  <a:lnTo>
                    <a:pt x="746" y="1290"/>
                  </a:lnTo>
                  <a:lnTo>
                    <a:pt x="746" y="1290"/>
                  </a:lnTo>
                  <a:lnTo>
                    <a:pt x="746" y="1292"/>
                  </a:lnTo>
                  <a:lnTo>
                    <a:pt x="744" y="1295"/>
                  </a:lnTo>
                  <a:lnTo>
                    <a:pt x="744" y="1295"/>
                  </a:lnTo>
                  <a:lnTo>
                    <a:pt x="746" y="1297"/>
                  </a:lnTo>
                  <a:lnTo>
                    <a:pt x="746" y="1297"/>
                  </a:lnTo>
                  <a:lnTo>
                    <a:pt x="744" y="1300"/>
                  </a:lnTo>
                  <a:lnTo>
                    <a:pt x="744" y="1300"/>
                  </a:lnTo>
                  <a:lnTo>
                    <a:pt x="741" y="1302"/>
                  </a:lnTo>
                  <a:lnTo>
                    <a:pt x="741" y="1302"/>
                  </a:lnTo>
                  <a:lnTo>
                    <a:pt x="739" y="1300"/>
                  </a:lnTo>
                  <a:lnTo>
                    <a:pt x="739" y="1302"/>
                  </a:lnTo>
                  <a:lnTo>
                    <a:pt x="736" y="1302"/>
                  </a:lnTo>
                  <a:lnTo>
                    <a:pt x="736" y="1304"/>
                  </a:lnTo>
                  <a:lnTo>
                    <a:pt x="734" y="1304"/>
                  </a:lnTo>
                  <a:lnTo>
                    <a:pt x="732" y="1304"/>
                  </a:lnTo>
                  <a:lnTo>
                    <a:pt x="729" y="1304"/>
                  </a:lnTo>
                  <a:lnTo>
                    <a:pt x="729" y="1304"/>
                  </a:lnTo>
                  <a:lnTo>
                    <a:pt x="727" y="1304"/>
                  </a:lnTo>
                  <a:lnTo>
                    <a:pt x="727" y="1304"/>
                  </a:lnTo>
                  <a:lnTo>
                    <a:pt x="727" y="1302"/>
                  </a:lnTo>
                  <a:lnTo>
                    <a:pt x="727" y="1304"/>
                  </a:lnTo>
                  <a:lnTo>
                    <a:pt x="725" y="1302"/>
                  </a:lnTo>
                  <a:lnTo>
                    <a:pt x="725" y="1302"/>
                  </a:lnTo>
                  <a:lnTo>
                    <a:pt x="725" y="1304"/>
                  </a:lnTo>
                  <a:lnTo>
                    <a:pt x="725" y="1304"/>
                  </a:lnTo>
                  <a:lnTo>
                    <a:pt x="725" y="1304"/>
                  </a:lnTo>
                  <a:lnTo>
                    <a:pt x="722" y="1304"/>
                  </a:lnTo>
                  <a:lnTo>
                    <a:pt x="720" y="1304"/>
                  </a:lnTo>
                  <a:lnTo>
                    <a:pt x="720" y="1307"/>
                  </a:lnTo>
                  <a:lnTo>
                    <a:pt x="717" y="1309"/>
                  </a:lnTo>
                  <a:lnTo>
                    <a:pt x="715" y="1311"/>
                  </a:lnTo>
                  <a:lnTo>
                    <a:pt x="715" y="1314"/>
                  </a:lnTo>
                  <a:lnTo>
                    <a:pt x="715" y="1314"/>
                  </a:lnTo>
                  <a:lnTo>
                    <a:pt x="715" y="1316"/>
                  </a:lnTo>
                  <a:lnTo>
                    <a:pt x="717" y="1316"/>
                  </a:lnTo>
                  <a:lnTo>
                    <a:pt x="717" y="1316"/>
                  </a:lnTo>
                  <a:lnTo>
                    <a:pt x="720" y="1318"/>
                  </a:lnTo>
                  <a:lnTo>
                    <a:pt x="720" y="1321"/>
                  </a:lnTo>
                  <a:lnTo>
                    <a:pt x="720" y="1323"/>
                  </a:lnTo>
                  <a:lnTo>
                    <a:pt x="720" y="1326"/>
                  </a:lnTo>
                  <a:lnTo>
                    <a:pt x="720" y="1326"/>
                  </a:lnTo>
                  <a:lnTo>
                    <a:pt x="722" y="1326"/>
                  </a:lnTo>
                  <a:lnTo>
                    <a:pt x="727" y="1328"/>
                  </a:lnTo>
                  <a:lnTo>
                    <a:pt x="727" y="1328"/>
                  </a:lnTo>
                  <a:lnTo>
                    <a:pt x="727" y="1330"/>
                  </a:lnTo>
                  <a:lnTo>
                    <a:pt x="729" y="1330"/>
                  </a:lnTo>
                  <a:lnTo>
                    <a:pt x="729" y="1333"/>
                  </a:lnTo>
                  <a:lnTo>
                    <a:pt x="729" y="1333"/>
                  </a:lnTo>
                  <a:lnTo>
                    <a:pt x="729" y="1330"/>
                  </a:lnTo>
                  <a:lnTo>
                    <a:pt x="732" y="1330"/>
                  </a:lnTo>
                  <a:lnTo>
                    <a:pt x="734" y="1330"/>
                  </a:lnTo>
                  <a:lnTo>
                    <a:pt x="734" y="1328"/>
                  </a:lnTo>
                  <a:lnTo>
                    <a:pt x="734" y="1328"/>
                  </a:lnTo>
                  <a:lnTo>
                    <a:pt x="732" y="1326"/>
                  </a:lnTo>
                  <a:lnTo>
                    <a:pt x="732" y="1323"/>
                  </a:lnTo>
                  <a:lnTo>
                    <a:pt x="732" y="1323"/>
                  </a:lnTo>
                  <a:lnTo>
                    <a:pt x="734" y="1323"/>
                  </a:lnTo>
                  <a:lnTo>
                    <a:pt x="734" y="1323"/>
                  </a:lnTo>
                  <a:lnTo>
                    <a:pt x="734" y="1326"/>
                  </a:lnTo>
                  <a:lnTo>
                    <a:pt x="734" y="1326"/>
                  </a:lnTo>
                  <a:lnTo>
                    <a:pt x="736" y="1323"/>
                  </a:lnTo>
                  <a:lnTo>
                    <a:pt x="736" y="1323"/>
                  </a:lnTo>
                  <a:lnTo>
                    <a:pt x="736" y="1323"/>
                  </a:lnTo>
                  <a:lnTo>
                    <a:pt x="736" y="1321"/>
                  </a:lnTo>
                  <a:lnTo>
                    <a:pt x="736" y="1321"/>
                  </a:lnTo>
                  <a:lnTo>
                    <a:pt x="736" y="1321"/>
                  </a:lnTo>
                  <a:lnTo>
                    <a:pt x="736" y="1321"/>
                  </a:lnTo>
                  <a:lnTo>
                    <a:pt x="736" y="1321"/>
                  </a:lnTo>
                  <a:lnTo>
                    <a:pt x="739" y="1321"/>
                  </a:lnTo>
                  <a:lnTo>
                    <a:pt x="739" y="1321"/>
                  </a:lnTo>
                  <a:lnTo>
                    <a:pt x="741" y="1323"/>
                  </a:lnTo>
                  <a:lnTo>
                    <a:pt x="741" y="1323"/>
                  </a:lnTo>
                  <a:lnTo>
                    <a:pt x="741" y="1323"/>
                  </a:lnTo>
                  <a:lnTo>
                    <a:pt x="741" y="1323"/>
                  </a:lnTo>
                  <a:lnTo>
                    <a:pt x="741" y="1326"/>
                  </a:lnTo>
                  <a:lnTo>
                    <a:pt x="741" y="1326"/>
                  </a:lnTo>
                  <a:lnTo>
                    <a:pt x="741" y="1326"/>
                  </a:lnTo>
                  <a:lnTo>
                    <a:pt x="741" y="1326"/>
                  </a:lnTo>
                  <a:lnTo>
                    <a:pt x="739" y="1328"/>
                  </a:lnTo>
                  <a:lnTo>
                    <a:pt x="739" y="1328"/>
                  </a:lnTo>
                  <a:lnTo>
                    <a:pt x="739" y="1330"/>
                  </a:lnTo>
                  <a:lnTo>
                    <a:pt x="741" y="1330"/>
                  </a:lnTo>
                  <a:lnTo>
                    <a:pt x="746" y="1335"/>
                  </a:lnTo>
                  <a:lnTo>
                    <a:pt x="746" y="1335"/>
                  </a:lnTo>
                  <a:lnTo>
                    <a:pt x="746" y="1335"/>
                  </a:lnTo>
                  <a:lnTo>
                    <a:pt x="748" y="1335"/>
                  </a:lnTo>
                  <a:lnTo>
                    <a:pt x="748" y="1333"/>
                  </a:lnTo>
                  <a:lnTo>
                    <a:pt x="751" y="1335"/>
                  </a:lnTo>
                  <a:lnTo>
                    <a:pt x="751" y="1335"/>
                  </a:lnTo>
                  <a:lnTo>
                    <a:pt x="751" y="1337"/>
                  </a:lnTo>
                  <a:lnTo>
                    <a:pt x="753" y="1337"/>
                  </a:lnTo>
                  <a:lnTo>
                    <a:pt x="753" y="1340"/>
                  </a:lnTo>
                  <a:lnTo>
                    <a:pt x="755" y="1337"/>
                  </a:lnTo>
                  <a:lnTo>
                    <a:pt x="755" y="1337"/>
                  </a:lnTo>
                  <a:lnTo>
                    <a:pt x="755" y="1335"/>
                  </a:lnTo>
                  <a:lnTo>
                    <a:pt x="755" y="1333"/>
                  </a:lnTo>
                  <a:lnTo>
                    <a:pt x="755" y="1333"/>
                  </a:lnTo>
                  <a:lnTo>
                    <a:pt x="755" y="1330"/>
                  </a:lnTo>
                  <a:lnTo>
                    <a:pt x="755" y="1328"/>
                  </a:lnTo>
                  <a:lnTo>
                    <a:pt x="758" y="1328"/>
                  </a:lnTo>
                  <a:lnTo>
                    <a:pt x="760" y="1330"/>
                  </a:lnTo>
                  <a:lnTo>
                    <a:pt x="760" y="1333"/>
                  </a:lnTo>
                  <a:lnTo>
                    <a:pt x="760" y="1333"/>
                  </a:lnTo>
                  <a:lnTo>
                    <a:pt x="760" y="1335"/>
                  </a:lnTo>
                  <a:lnTo>
                    <a:pt x="760" y="1335"/>
                  </a:lnTo>
                  <a:lnTo>
                    <a:pt x="760" y="1337"/>
                  </a:lnTo>
                  <a:lnTo>
                    <a:pt x="760" y="1340"/>
                  </a:lnTo>
                  <a:lnTo>
                    <a:pt x="762" y="1342"/>
                  </a:lnTo>
                  <a:lnTo>
                    <a:pt x="765" y="1342"/>
                  </a:lnTo>
                  <a:lnTo>
                    <a:pt x="765" y="1342"/>
                  </a:lnTo>
                  <a:lnTo>
                    <a:pt x="765" y="1345"/>
                  </a:lnTo>
                  <a:lnTo>
                    <a:pt x="765" y="1345"/>
                  </a:lnTo>
                  <a:lnTo>
                    <a:pt x="767" y="1345"/>
                  </a:lnTo>
                  <a:lnTo>
                    <a:pt x="767" y="1345"/>
                  </a:lnTo>
                  <a:lnTo>
                    <a:pt x="767" y="1342"/>
                  </a:lnTo>
                  <a:lnTo>
                    <a:pt x="767" y="1342"/>
                  </a:lnTo>
                  <a:lnTo>
                    <a:pt x="770" y="1342"/>
                  </a:lnTo>
                  <a:lnTo>
                    <a:pt x="774" y="1347"/>
                  </a:lnTo>
                  <a:lnTo>
                    <a:pt x="777" y="1345"/>
                  </a:lnTo>
                  <a:lnTo>
                    <a:pt x="777" y="1347"/>
                  </a:lnTo>
                  <a:lnTo>
                    <a:pt x="779" y="1349"/>
                  </a:lnTo>
                  <a:lnTo>
                    <a:pt x="781" y="1349"/>
                  </a:lnTo>
                  <a:lnTo>
                    <a:pt x="781" y="1349"/>
                  </a:lnTo>
                  <a:lnTo>
                    <a:pt x="784" y="1354"/>
                  </a:lnTo>
                  <a:lnTo>
                    <a:pt x="788" y="1356"/>
                  </a:lnTo>
                  <a:lnTo>
                    <a:pt x="788" y="1356"/>
                  </a:lnTo>
                  <a:lnTo>
                    <a:pt x="788" y="1356"/>
                  </a:lnTo>
                  <a:lnTo>
                    <a:pt x="791" y="1354"/>
                  </a:lnTo>
                  <a:lnTo>
                    <a:pt x="791" y="1354"/>
                  </a:lnTo>
                  <a:lnTo>
                    <a:pt x="793" y="1356"/>
                  </a:lnTo>
                  <a:lnTo>
                    <a:pt x="796" y="1356"/>
                  </a:lnTo>
                  <a:lnTo>
                    <a:pt x="798" y="1359"/>
                  </a:lnTo>
                  <a:lnTo>
                    <a:pt x="798" y="1359"/>
                  </a:lnTo>
                  <a:lnTo>
                    <a:pt x="798" y="1359"/>
                  </a:lnTo>
                  <a:lnTo>
                    <a:pt x="800" y="1356"/>
                  </a:lnTo>
                  <a:lnTo>
                    <a:pt x="800" y="1356"/>
                  </a:lnTo>
                  <a:lnTo>
                    <a:pt x="800" y="1356"/>
                  </a:lnTo>
                  <a:lnTo>
                    <a:pt x="800" y="1354"/>
                  </a:lnTo>
                  <a:lnTo>
                    <a:pt x="798" y="1352"/>
                  </a:lnTo>
                  <a:lnTo>
                    <a:pt x="800" y="1352"/>
                  </a:lnTo>
                  <a:lnTo>
                    <a:pt x="800" y="1352"/>
                  </a:lnTo>
                  <a:lnTo>
                    <a:pt x="800" y="1352"/>
                  </a:lnTo>
                  <a:lnTo>
                    <a:pt x="803" y="1354"/>
                  </a:lnTo>
                  <a:lnTo>
                    <a:pt x="803" y="1354"/>
                  </a:lnTo>
                  <a:lnTo>
                    <a:pt x="803" y="1354"/>
                  </a:lnTo>
                  <a:lnTo>
                    <a:pt x="805" y="1356"/>
                  </a:lnTo>
                  <a:lnTo>
                    <a:pt x="805" y="1356"/>
                  </a:lnTo>
                  <a:lnTo>
                    <a:pt x="807" y="1356"/>
                  </a:lnTo>
                  <a:lnTo>
                    <a:pt x="815" y="1361"/>
                  </a:lnTo>
                  <a:lnTo>
                    <a:pt x="817" y="1361"/>
                  </a:lnTo>
                  <a:lnTo>
                    <a:pt x="819" y="1363"/>
                  </a:lnTo>
                  <a:lnTo>
                    <a:pt x="819" y="1363"/>
                  </a:lnTo>
                  <a:lnTo>
                    <a:pt x="826" y="1361"/>
                  </a:lnTo>
                  <a:lnTo>
                    <a:pt x="829" y="1359"/>
                  </a:lnTo>
                  <a:lnTo>
                    <a:pt x="831" y="1352"/>
                  </a:lnTo>
                  <a:lnTo>
                    <a:pt x="833" y="1352"/>
                  </a:lnTo>
                  <a:lnTo>
                    <a:pt x="833" y="1352"/>
                  </a:lnTo>
                  <a:lnTo>
                    <a:pt x="833" y="1352"/>
                  </a:lnTo>
                  <a:lnTo>
                    <a:pt x="836" y="1349"/>
                  </a:lnTo>
                  <a:lnTo>
                    <a:pt x="836" y="1349"/>
                  </a:lnTo>
                  <a:lnTo>
                    <a:pt x="836" y="1347"/>
                  </a:lnTo>
                  <a:lnTo>
                    <a:pt x="836" y="1347"/>
                  </a:lnTo>
                  <a:lnTo>
                    <a:pt x="838" y="1347"/>
                  </a:lnTo>
                  <a:lnTo>
                    <a:pt x="841" y="1347"/>
                  </a:lnTo>
                  <a:lnTo>
                    <a:pt x="843" y="1347"/>
                  </a:lnTo>
                  <a:lnTo>
                    <a:pt x="841" y="1345"/>
                  </a:lnTo>
                  <a:lnTo>
                    <a:pt x="841" y="1342"/>
                  </a:lnTo>
                  <a:lnTo>
                    <a:pt x="843" y="1340"/>
                  </a:lnTo>
                  <a:lnTo>
                    <a:pt x="843" y="1340"/>
                  </a:lnTo>
                  <a:lnTo>
                    <a:pt x="843" y="1340"/>
                  </a:lnTo>
                  <a:lnTo>
                    <a:pt x="843" y="1337"/>
                  </a:lnTo>
                  <a:lnTo>
                    <a:pt x="843" y="1337"/>
                  </a:lnTo>
                  <a:lnTo>
                    <a:pt x="843" y="1335"/>
                  </a:lnTo>
                  <a:lnTo>
                    <a:pt x="843" y="1335"/>
                  </a:lnTo>
                  <a:lnTo>
                    <a:pt x="845" y="1335"/>
                  </a:lnTo>
                  <a:lnTo>
                    <a:pt x="845" y="1337"/>
                  </a:lnTo>
                  <a:lnTo>
                    <a:pt x="845" y="1337"/>
                  </a:lnTo>
                  <a:lnTo>
                    <a:pt x="850" y="1335"/>
                  </a:lnTo>
                  <a:lnTo>
                    <a:pt x="850" y="1335"/>
                  </a:lnTo>
                  <a:lnTo>
                    <a:pt x="852" y="1335"/>
                  </a:lnTo>
                  <a:lnTo>
                    <a:pt x="852" y="1337"/>
                  </a:lnTo>
                  <a:lnTo>
                    <a:pt x="850" y="1340"/>
                  </a:lnTo>
                  <a:lnTo>
                    <a:pt x="852" y="1340"/>
                  </a:lnTo>
                  <a:lnTo>
                    <a:pt x="855" y="1335"/>
                  </a:lnTo>
                  <a:lnTo>
                    <a:pt x="857" y="1333"/>
                  </a:lnTo>
                  <a:lnTo>
                    <a:pt x="857" y="1333"/>
                  </a:lnTo>
                  <a:lnTo>
                    <a:pt x="859" y="1330"/>
                  </a:lnTo>
                  <a:lnTo>
                    <a:pt x="859" y="1328"/>
                  </a:lnTo>
                  <a:lnTo>
                    <a:pt x="862" y="1326"/>
                  </a:lnTo>
                  <a:lnTo>
                    <a:pt x="862" y="1326"/>
                  </a:lnTo>
                  <a:lnTo>
                    <a:pt x="862" y="1326"/>
                  </a:lnTo>
                  <a:lnTo>
                    <a:pt x="862" y="1326"/>
                  </a:lnTo>
                  <a:lnTo>
                    <a:pt x="862" y="1326"/>
                  </a:lnTo>
                  <a:lnTo>
                    <a:pt x="862" y="1323"/>
                  </a:lnTo>
                  <a:lnTo>
                    <a:pt x="862" y="1323"/>
                  </a:lnTo>
                  <a:lnTo>
                    <a:pt x="862" y="1323"/>
                  </a:lnTo>
                  <a:lnTo>
                    <a:pt x="859" y="1323"/>
                  </a:lnTo>
                  <a:lnTo>
                    <a:pt x="859" y="1323"/>
                  </a:lnTo>
                  <a:lnTo>
                    <a:pt x="857" y="1321"/>
                  </a:lnTo>
                  <a:lnTo>
                    <a:pt x="857" y="1321"/>
                  </a:lnTo>
                  <a:lnTo>
                    <a:pt x="855" y="1321"/>
                  </a:lnTo>
                  <a:lnTo>
                    <a:pt x="850" y="1328"/>
                  </a:lnTo>
                  <a:lnTo>
                    <a:pt x="848" y="1328"/>
                  </a:lnTo>
                  <a:lnTo>
                    <a:pt x="848" y="1328"/>
                  </a:lnTo>
                  <a:lnTo>
                    <a:pt x="848" y="1328"/>
                  </a:lnTo>
                  <a:lnTo>
                    <a:pt x="848" y="1326"/>
                  </a:lnTo>
                  <a:lnTo>
                    <a:pt x="845" y="1326"/>
                  </a:lnTo>
                  <a:lnTo>
                    <a:pt x="845" y="1326"/>
                  </a:lnTo>
                  <a:lnTo>
                    <a:pt x="845" y="1323"/>
                  </a:lnTo>
                  <a:lnTo>
                    <a:pt x="845" y="1323"/>
                  </a:lnTo>
                  <a:lnTo>
                    <a:pt x="845" y="1323"/>
                  </a:lnTo>
                  <a:lnTo>
                    <a:pt x="843" y="1323"/>
                  </a:lnTo>
                  <a:lnTo>
                    <a:pt x="843" y="1323"/>
                  </a:lnTo>
                  <a:lnTo>
                    <a:pt x="843" y="1323"/>
                  </a:lnTo>
                  <a:lnTo>
                    <a:pt x="841" y="1323"/>
                  </a:lnTo>
                  <a:lnTo>
                    <a:pt x="841" y="1323"/>
                  </a:lnTo>
                  <a:lnTo>
                    <a:pt x="841" y="1323"/>
                  </a:lnTo>
                  <a:lnTo>
                    <a:pt x="841" y="1321"/>
                  </a:lnTo>
                  <a:lnTo>
                    <a:pt x="841" y="1318"/>
                  </a:lnTo>
                  <a:lnTo>
                    <a:pt x="841" y="1316"/>
                  </a:lnTo>
                  <a:lnTo>
                    <a:pt x="841" y="1316"/>
                  </a:lnTo>
                  <a:lnTo>
                    <a:pt x="838" y="1314"/>
                  </a:lnTo>
                  <a:lnTo>
                    <a:pt x="838" y="1314"/>
                  </a:lnTo>
                  <a:lnTo>
                    <a:pt x="838" y="1314"/>
                  </a:lnTo>
                  <a:lnTo>
                    <a:pt x="838" y="1314"/>
                  </a:lnTo>
                  <a:lnTo>
                    <a:pt x="836" y="1314"/>
                  </a:lnTo>
                  <a:lnTo>
                    <a:pt x="836" y="1311"/>
                  </a:lnTo>
                  <a:lnTo>
                    <a:pt x="836" y="1311"/>
                  </a:lnTo>
                  <a:lnTo>
                    <a:pt x="836" y="1309"/>
                  </a:lnTo>
                  <a:lnTo>
                    <a:pt x="836" y="1309"/>
                  </a:lnTo>
                  <a:lnTo>
                    <a:pt x="836" y="1307"/>
                  </a:lnTo>
                  <a:lnTo>
                    <a:pt x="836" y="1307"/>
                  </a:lnTo>
                  <a:lnTo>
                    <a:pt x="836" y="1307"/>
                  </a:lnTo>
                  <a:lnTo>
                    <a:pt x="836" y="1307"/>
                  </a:lnTo>
                  <a:lnTo>
                    <a:pt x="836" y="1302"/>
                  </a:lnTo>
                  <a:lnTo>
                    <a:pt x="836" y="1302"/>
                  </a:lnTo>
                  <a:lnTo>
                    <a:pt x="836" y="1302"/>
                  </a:lnTo>
                  <a:lnTo>
                    <a:pt x="836" y="1302"/>
                  </a:lnTo>
                  <a:lnTo>
                    <a:pt x="836" y="1300"/>
                  </a:lnTo>
                  <a:lnTo>
                    <a:pt x="833" y="1297"/>
                  </a:lnTo>
                  <a:lnTo>
                    <a:pt x="833" y="1297"/>
                  </a:lnTo>
                  <a:lnTo>
                    <a:pt x="833" y="1295"/>
                  </a:lnTo>
                  <a:lnTo>
                    <a:pt x="831" y="1292"/>
                  </a:lnTo>
                  <a:lnTo>
                    <a:pt x="831" y="1292"/>
                  </a:lnTo>
                  <a:lnTo>
                    <a:pt x="831" y="1292"/>
                  </a:lnTo>
                  <a:lnTo>
                    <a:pt x="831" y="1292"/>
                  </a:lnTo>
                  <a:lnTo>
                    <a:pt x="831" y="1295"/>
                  </a:lnTo>
                  <a:lnTo>
                    <a:pt x="831" y="1295"/>
                  </a:lnTo>
                  <a:lnTo>
                    <a:pt x="831" y="1295"/>
                  </a:lnTo>
                  <a:lnTo>
                    <a:pt x="829" y="1297"/>
                  </a:lnTo>
                  <a:lnTo>
                    <a:pt x="829" y="1300"/>
                  </a:lnTo>
                  <a:lnTo>
                    <a:pt x="829" y="1300"/>
                  </a:lnTo>
                  <a:lnTo>
                    <a:pt x="829" y="1300"/>
                  </a:lnTo>
                  <a:lnTo>
                    <a:pt x="829" y="1302"/>
                  </a:lnTo>
                  <a:lnTo>
                    <a:pt x="829" y="1304"/>
                  </a:lnTo>
                  <a:lnTo>
                    <a:pt x="829" y="1304"/>
                  </a:lnTo>
                  <a:lnTo>
                    <a:pt x="829" y="1307"/>
                  </a:lnTo>
                  <a:lnTo>
                    <a:pt x="829" y="1307"/>
                  </a:lnTo>
                  <a:lnTo>
                    <a:pt x="831" y="1309"/>
                  </a:lnTo>
                  <a:lnTo>
                    <a:pt x="831" y="1311"/>
                  </a:lnTo>
                  <a:lnTo>
                    <a:pt x="829" y="1311"/>
                  </a:lnTo>
                  <a:lnTo>
                    <a:pt x="829" y="1311"/>
                  </a:lnTo>
                  <a:lnTo>
                    <a:pt x="829" y="1309"/>
                  </a:lnTo>
                  <a:lnTo>
                    <a:pt x="826" y="1309"/>
                  </a:lnTo>
                  <a:lnTo>
                    <a:pt x="826" y="1307"/>
                  </a:lnTo>
                  <a:lnTo>
                    <a:pt x="826" y="1304"/>
                  </a:lnTo>
                  <a:lnTo>
                    <a:pt x="826" y="1302"/>
                  </a:lnTo>
                  <a:lnTo>
                    <a:pt x="826" y="1302"/>
                  </a:lnTo>
                  <a:lnTo>
                    <a:pt x="826" y="1300"/>
                  </a:lnTo>
                  <a:lnTo>
                    <a:pt x="826" y="1300"/>
                  </a:lnTo>
                  <a:lnTo>
                    <a:pt x="826" y="1297"/>
                  </a:lnTo>
                  <a:lnTo>
                    <a:pt x="826" y="1297"/>
                  </a:lnTo>
                  <a:lnTo>
                    <a:pt x="826" y="1295"/>
                  </a:lnTo>
                  <a:lnTo>
                    <a:pt x="826" y="1292"/>
                  </a:lnTo>
                  <a:lnTo>
                    <a:pt x="826" y="1292"/>
                  </a:lnTo>
                  <a:lnTo>
                    <a:pt x="829" y="1290"/>
                  </a:lnTo>
                  <a:lnTo>
                    <a:pt x="826" y="1288"/>
                  </a:lnTo>
                  <a:lnTo>
                    <a:pt x="826" y="1285"/>
                  </a:lnTo>
                  <a:lnTo>
                    <a:pt x="822" y="1283"/>
                  </a:lnTo>
                  <a:lnTo>
                    <a:pt x="819" y="1281"/>
                  </a:lnTo>
                  <a:lnTo>
                    <a:pt x="817" y="1278"/>
                  </a:lnTo>
                  <a:lnTo>
                    <a:pt x="817" y="1278"/>
                  </a:lnTo>
                  <a:lnTo>
                    <a:pt x="817" y="1278"/>
                  </a:lnTo>
                  <a:lnTo>
                    <a:pt x="815" y="1276"/>
                  </a:lnTo>
                  <a:lnTo>
                    <a:pt x="812" y="1276"/>
                  </a:lnTo>
                  <a:lnTo>
                    <a:pt x="810" y="1276"/>
                  </a:lnTo>
                  <a:lnTo>
                    <a:pt x="810" y="1273"/>
                  </a:lnTo>
                  <a:lnTo>
                    <a:pt x="807" y="1271"/>
                  </a:lnTo>
                  <a:lnTo>
                    <a:pt x="805" y="1271"/>
                  </a:lnTo>
                  <a:close/>
                  <a:moveTo>
                    <a:pt x="829" y="1273"/>
                  </a:moveTo>
                  <a:lnTo>
                    <a:pt x="829" y="1271"/>
                  </a:lnTo>
                  <a:lnTo>
                    <a:pt x="829" y="1271"/>
                  </a:lnTo>
                  <a:lnTo>
                    <a:pt x="829" y="1269"/>
                  </a:lnTo>
                  <a:lnTo>
                    <a:pt x="829" y="1266"/>
                  </a:lnTo>
                  <a:lnTo>
                    <a:pt x="826" y="1266"/>
                  </a:lnTo>
                  <a:lnTo>
                    <a:pt x="826" y="1264"/>
                  </a:lnTo>
                  <a:lnTo>
                    <a:pt x="826" y="1264"/>
                  </a:lnTo>
                  <a:lnTo>
                    <a:pt x="826" y="1264"/>
                  </a:lnTo>
                  <a:lnTo>
                    <a:pt x="826" y="1264"/>
                  </a:lnTo>
                  <a:lnTo>
                    <a:pt x="824" y="1264"/>
                  </a:lnTo>
                  <a:lnTo>
                    <a:pt x="822" y="1266"/>
                  </a:lnTo>
                  <a:lnTo>
                    <a:pt x="822" y="1266"/>
                  </a:lnTo>
                  <a:lnTo>
                    <a:pt x="822" y="1266"/>
                  </a:lnTo>
                  <a:lnTo>
                    <a:pt x="822" y="1266"/>
                  </a:lnTo>
                  <a:lnTo>
                    <a:pt x="819" y="1264"/>
                  </a:lnTo>
                  <a:lnTo>
                    <a:pt x="819" y="1264"/>
                  </a:lnTo>
                  <a:lnTo>
                    <a:pt x="819" y="1264"/>
                  </a:lnTo>
                  <a:lnTo>
                    <a:pt x="815" y="1264"/>
                  </a:lnTo>
                  <a:lnTo>
                    <a:pt x="810" y="1264"/>
                  </a:lnTo>
                  <a:lnTo>
                    <a:pt x="810" y="1264"/>
                  </a:lnTo>
                  <a:lnTo>
                    <a:pt x="810" y="1264"/>
                  </a:lnTo>
                  <a:lnTo>
                    <a:pt x="810" y="1264"/>
                  </a:lnTo>
                  <a:lnTo>
                    <a:pt x="810" y="1264"/>
                  </a:lnTo>
                  <a:lnTo>
                    <a:pt x="810" y="1262"/>
                  </a:lnTo>
                  <a:lnTo>
                    <a:pt x="810" y="1262"/>
                  </a:lnTo>
                  <a:lnTo>
                    <a:pt x="807" y="1262"/>
                  </a:lnTo>
                  <a:lnTo>
                    <a:pt x="807" y="1264"/>
                  </a:lnTo>
                  <a:lnTo>
                    <a:pt x="810" y="1266"/>
                  </a:lnTo>
                  <a:lnTo>
                    <a:pt x="812" y="1269"/>
                  </a:lnTo>
                  <a:lnTo>
                    <a:pt x="815" y="1271"/>
                  </a:lnTo>
                  <a:lnTo>
                    <a:pt x="815" y="1273"/>
                  </a:lnTo>
                  <a:lnTo>
                    <a:pt x="817" y="1273"/>
                  </a:lnTo>
                  <a:lnTo>
                    <a:pt x="819" y="1273"/>
                  </a:lnTo>
                  <a:lnTo>
                    <a:pt x="819" y="1276"/>
                  </a:lnTo>
                  <a:lnTo>
                    <a:pt x="822" y="1278"/>
                  </a:lnTo>
                  <a:lnTo>
                    <a:pt x="824" y="1281"/>
                  </a:lnTo>
                  <a:lnTo>
                    <a:pt x="824" y="1281"/>
                  </a:lnTo>
                  <a:lnTo>
                    <a:pt x="829" y="1283"/>
                  </a:lnTo>
                  <a:lnTo>
                    <a:pt x="829" y="1281"/>
                  </a:lnTo>
                  <a:lnTo>
                    <a:pt x="829" y="1281"/>
                  </a:lnTo>
                  <a:lnTo>
                    <a:pt x="829" y="1281"/>
                  </a:lnTo>
                  <a:lnTo>
                    <a:pt x="829" y="1278"/>
                  </a:lnTo>
                  <a:lnTo>
                    <a:pt x="829" y="1278"/>
                  </a:lnTo>
                  <a:lnTo>
                    <a:pt x="829" y="1276"/>
                  </a:lnTo>
                  <a:lnTo>
                    <a:pt x="826" y="1276"/>
                  </a:lnTo>
                  <a:lnTo>
                    <a:pt x="829" y="1276"/>
                  </a:lnTo>
                  <a:lnTo>
                    <a:pt x="829" y="1273"/>
                  </a:lnTo>
                  <a:close/>
                  <a:moveTo>
                    <a:pt x="831" y="1269"/>
                  </a:moveTo>
                  <a:lnTo>
                    <a:pt x="831" y="1269"/>
                  </a:lnTo>
                  <a:lnTo>
                    <a:pt x="831" y="1271"/>
                  </a:lnTo>
                  <a:lnTo>
                    <a:pt x="831" y="1271"/>
                  </a:lnTo>
                  <a:lnTo>
                    <a:pt x="831" y="1271"/>
                  </a:lnTo>
                  <a:lnTo>
                    <a:pt x="831" y="1271"/>
                  </a:lnTo>
                  <a:lnTo>
                    <a:pt x="831" y="1273"/>
                  </a:lnTo>
                  <a:lnTo>
                    <a:pt x="833" y="1273"/>
                  </a:lnTo>
                  <a:lnTo>
                    <a:pt x="833" y="1276"/>
                  </a:lnTo>
                  <a:lnTo>
                    <a:pt x="833" y="1278"/>
                  </a:lnTo>
                  <a:lnTo>
                    <a:pt x="833" y="1278"/>
                  </a:lnTo>
                  <a:lnTo>
                    <a:pt x="833" y="1278"/>
                  </a:lnTo>
                  <a:lnTo>
                    <a:pt x="833" y="1281"/>
                  </a:lnTo>
                  <a:lnTo>
                    <a:pt x="833" y="1281"/>
                  </a:lnTo>
                  <a:lnTo>
                    <a:pt x="833" y="1283"/>
                  </a:lnTo>
                  <a:lnTo>
                    <a:pt x="836" y="1283"/>
                  </a:lnTo>
                  <a:lnTo>
                    <a:pt x="836" y="1283"/>
                  </a:lnTo>
                  <a:lnTo>
                    <a:pt x="838" y="1281"/>
                  </a:lnTo>
                  <a:lnTo>
                    <a:pt x="836" y="1281"/>
                  </a:lnTo>
                  <a:lnTo>
                    <a:pt x="836" y="1281"/>
                  </a:lnTo>
                  <a:lnTo>
                    <a:pt x="836" y="1281"/>
                  </a:lnTo>
                  <a:lnTo>
                    <a:pt x="836" y="1281"/>
                  </a:lnTo>
                  <a:lnTo>
                    <a:pt x="836" y="1281"/>
                  </a:lnTo>
                  <a:lnTo>
                    <a:pt x="838" y="1278"/>
                  </a:lnTo>
                  <a:lnTo>
                    <a:pt x="838" y="1271"/>
                  </a:lnTo>
                  <a:lnTo>
                    <a:pt x="838" y="1269"/>
                  </a:lnTo>
                  <a:lnTo>
                    <a:pt x="838" y="1269"/>
                  </a:lnTo>
                  <a:lnTo>
                    <a:pt x="836" y="1264"/>
                  </a:lnTo>
                  <a:lnTo>
                    <a:pt x="838" y="1264"/>
                  </a:lnTo>
                  <a:lnTo>
                    <a:pt x="838" y="1264"/>
                  </a:lnTo>
                  <a:lnTo>
                    <a:pt x="841" y="1264"/>
                  </a:lnTo>
                  <a:lnTo>
                    <a:pt x="841" y="1264"/>
                  </a:lnTo>
                  <a:lnTo>
                    <a:pt x="843" y="1266"/>
                  </a:lnTo>
                  <a:lnTo>
                    <a:pt x="843" y="1266"/>
                  </a:lnTo>
                  <a:lnTo>
                    <a:pt x="843" y="1269"/>
                  </a:lnTo>
                  <a:lnTo>
                    <a:pt x="843" y="1269"/>
                  </a:lnTo>
                  <a:lnTo>
                    <a:pt x="843" y="1269"/>
                  </a:lnTo>
                  <a:lnTo>
                    <a:pt x="843" y="1271"/>
                  </a:lnTo>
                  <a:lnTo>
                    <a:pt x="843" y="1271"/>
                  </a:lnTo>
                  <a:lnTo>
                    <a:pt x="843" y="1271"/>
                  </a:lnTo>
                  <a:lnTo>
                    <a:pt x="843" y="1276"/>
                  </a:lnTo>
                  <a:lnTo>
                    <a:pt x="843" y="1278"/>
                  </a:lnTo>
                  <a:lnTo>
                    <a:pt x="843" y="1278"/>
                  </a:lnTo>
                  <a:lnTo>
                    <a:pt x="841" y="1278"/>
                  </a:lnTo>
                  <a:lnTo>
                    <a:pt x="841" y="1281"/>
                  </a:lnTo>
                  <a:lnTo>
                    <a:pt x="843" y="1283"/>
                  </a:lnTo>
                  <a:lnTo>
                    <a:pt x="841" y="1283"/>
                  </a:lnTo>
                  <a:lnTo>
                    <a:pt x="841" y="1283"/>
                  </a:lnTo>
                  <a:lnTo>
                    <a:pt x="843" y="1285"/>
                  </a:lnTo>
                  <a:lnTo>
                    <a:pt x="848" y="1283"/>
                  </a:lnTo>
                  <a:lnTo>
                    <a:pt x="848" y="1283"/>
                  </a:lnTo>
                  <a:lnTo>
                    <a:pt x="850" y="1281"/>
                  </a:lnTo>
                  <a:lnTo>
                    <a:pt x="850" y="1281"/>
                  </a:lnTo>
                  <a:lnTo>
                    <a:pt x="850" y="1278"/>
                  </a:lnTo>
                  <a:lnTo>
                    <a:pt x="852" y="1278"/>
                  </a:lnTo>
                  <a:lnTo>
                    <a:pt x="852" y="1276"/>
                  </a:lnTo>
                  <a:lnTo>
                    <a:pt x="852" y="1273"/>
                  </a:lnTo>
                  <a:lnTo>
                    <a:pt x="852" y="1273"/>
                  </a:lnTo>
                  <a:lnTo>
                    <a:pt x="852" y="1271"/>
                  </a:lnTo>
                  <a:lnTo>
                    <a:pt x="852" y="1269"/>
                  </a:lnTo>
                  <a:lnTo>
                    <a:pt x="852" y="1269"/>
                  </a:lnTo>
                  <a:lnTo>
                    <a:pt x="852" y="1266"/>
                  </a:lnTo>
                  <a:lnTo>
                    <a:pt x="852" y="1266"/>
                  </a:lnTo>
                  <a:lnTo>
                    <a:pt x="848" y="1262"/>
                  </a:lnTo>
                  <a:lnTo>
                    <a:pt x="848" y="1262"/>
                  </a:lnTo>
                  <a:lnTo>
                    <a:pt x="843" y="1259"/>
                  </a:lnTo>
                  <a:lnTo>
                    <a:pt x="843" y="1257"/>
                  </a:lnTo>
                  <a:lnTo>
                    <a:pt x="843" y="1257"/>
                  </a:lnTo>
                  <a:lnTo>
                    <a:pt x="843" y="1259"/>
                  </a:lnTo>
                  <a:lnTo>
                    <a:pt x="843" y="1259"/>
                  </a:lnTo>
                  <a:lnTo>
                    <a:pt x="843" y="1259"/>
                  </a:lnTo>
                  <a:lnTo>
                    <a:pt x="841" y="1259"/>
                  </a:lnTo>
                  <a:lnTo>
                    <a:pt x="841" y="1259"/>
                  </a:lnTo>
                  <a:lnTo>
                    <a:pt x="841" y="1257"/>
                  </a:lnTo>
                  <a:lnTo>
                    <a:pt x="841" y="1257"/>
                  </a:lnTo>
                  <a:lnTo>
                    <a:pt x="838" y="1257"/>
                  </a:lnTo>
                  <a:lnTo>
                    <a:pt x="838" y="1257"/>
                  </a:lnTo>
                  <a:lnTo>
                    <a:pt x="836" y="1259"/>
                  </a:lnTo>
                  <a:lnTo>
                    <a:pt x="836" y="1259"/>
                  </a:lnTo>
                  <a:lnTo>
                    <a:pt x="836" y="1259"/>
                  </a:lnTo>
                  <a:lnTo>
                    <a:pt x="836" y="1259"/>
                  </a:lnTo>
                  <a:lnTo>
                    <a:pt x="833" y="1259"/>
                  </a:lnTo>
                  <a:lnTo>
                    <a:pt x="833" y="1262"/>
                  </a:lnTo>
                  <a:lnTo>
                    <a:pt x="833" y="1266"/>
                  </a:lnTo>
                  <a:lnTo>
                    <a:pt x="833" y="1266"/>
                  </a:lnTo>
                  <a:lnTo>
                    <a:pt x="833" y="1266"/>
                  </a:lnTo>
                  <a:lnTo>
                    <a:pt x="833" y="1269"/>
                  </a:lnTo>
                  <a:lnTo>
                    <a:pt x="831" y="1269"/>
                  </a:lnTo>
                  <a:close/>
                  <a:moveTo>
                    <a:pt x="966" y="1224"/>
                  </a:moveTo>
                  <a:lnTo>
                    <a:pt x="964" y="1224"/>
                  </a:lnTo>
                  <a:lnTo>
                    <a:pt x="964" y="1224"/>
                  </a:lnTo>
                  <a:lnTo>
                    <a:pt x="961" y="1226"/>
                  </a:lnTo>
                  <a:lnTo>
                    <a:pt x="961" y="1226"/>
                  </a:lnTo>
                  <a:lnTo>
                    <a:pt x="961" y="1226"/>
                  </a:lnTo>
                  <a:lnTo>
                    <a:pt x="961" y="1229"/>
                  </a:lnTo>
                  <a:lnTo>
                    <a:pt x="961" y="1229"/>
                  </a:lnTo>
                  <a:lnTo>
                    <a:pt x="961" y="1229"/>
                  </a:lnTo>
                  <a:lnTo>
                    <a:pt x="964" y="1229"/>
                  </a:lnTo>
                  <a:lnTo>
                    <a:pt x="964" y="1229"/>
                  </a:lnTo>
                  <a:lnTo>
                    <a:pt x="968" y="1226"/>
                  </a:lnTo>
                  <a:lnTo>
                    <a:pt x="968" y="1226"/>
                  </a:lnTo>
                  <a:lnTo>
                    <a:pt x="966" y="1224"/>
                  </a:lnTo>
                  <a:close/>
                  <a:moveTo>
                    <a:pt x="952" y="871"/>
                  </a:moveTo>
                  <a:lnTo>
                    <a:pt x="952" y="871"/>
                  </a:lnTo>
                  <a:lnTo>
                    <a:pt x="952" y="871"/>
                  </a:lnTo>
                  <a:lnTo>
                    <a:pt x="952" y="871"/>
                  </a:lnTo>
                  <a:lnTo>
                    <a:pt x="952" y="871"/>
                  </a:lnTo>
                  <a:lnTo>
                    <a:pt x="954" y="873"/>
                  </a:lnTo>
                  <a:lnTo>
                    <a:pt x="954" y="873"/>
                  </a:lnTo>
                  <a:lnTo>
                    <a:pt x="954" y="873"/>
                  </a:lnTo>
                  <a:lnTo>
                    <a:pt x="954" y="871"/>
                  </a:lnTo>
                  <a:lnTo>
                    <a:pt x="954" y="869"/>
                  </a:lnTo>
                  <a:lnTo>
                    <a:pt x="954" y="866"/>
                  </a:lnTo>
                  <a:lnTo>
                    <a:pt x="952" y="866"/>
                  </a:lnTo>
                  <a:lnTo>
                    <a:pt x="952" y="866"/>
                  </a:lnTo>
                  <a:lnTo>
                    <a:pt x="952" y="866"/>
                  </a:lnTo>
                  <a:lnTo>
                    <a:pt x="952" y="866"/>
                  </a:lnTo>
                  <a:lnTo>
                    <a:pt x="952" y="866"/>
                  </a:lnTo>
                  <a:lnTo>
                    <a:pt x="942" y="864"/>
                  </a:lnTo>
                  <a:lnTo>
                    <a:pt x="933" y="862"/>
                  </a:lnTo>
                  <a:lnTo>
                    <a:pt x="923" y="862"/>
                  </a:lnTo>
                  <a:lnTo>
                    <a:pt x="919" y="862"/>
                  </a:lnTo>
                  <a:lnTo>
                    <a:pt x="914" y="864"/>
                  </a:lnTo>
                  <a:lnTo>
                    <a:pt x="912" y="862"/>
                  </a:lnTo>
                  <a:lnTo>
                    <a:pt x="907" y="864"/>
                  </a:lnTo>
                  <a:lnTo>
                    <a:pt x="907" y="866"/>
                  </a:lnTo>
                  <a:lnTo>
                    <a:pt x="907" y="866"/>
                  </a:lnTo>
                  <a:lnTo>
                    <a:pt x="904" y="866"/>
                  </a:lnTo>
                  <a:lnTo>
                    <a:pt x="904" y="866"/>
                  </a:lnTo>
                  <a:lnTo>
                    <a:pt x="904" y="866"/>
                  </a:lnTo>
                  <a:lnTo>
                    <a:pt x="904" y="869"/>
                  </a:lnTo>
                  <a:lnTo>
                    <a:pt x="904" y="869"/>
                  </a:lnTo>
                  <a:lnTo>
                    <a:pt x="904" y="869"/>
                  </a:lnTo>
                  <a:lnTo>
                    <a:pt x="904" y="871"/>
                  </a:lnTo>
                  <a:lnTo>
                    <a:pt x="900" y="871"/>
                  </a:lnTo>
                  <a:lnTo>
                    <a:pt x="900" y="871"/>
                  </a:lnTo>
                  <a:lnTo>
                    <a:pt x="900" y="871"/>
                  </a:lnTo>
                  <a:lnTo>
                    <a:pt x="900" y="869"/>
                  </a:lnTo>
                  <a:lnTo>
                    <a:pt x="900" y="866"/>
                  </a:lnTo>
                  <a:lnTo>
                    <a:pt x="900" y="864"/>
                  </a:lnTo>
                  <a:lnTo>
                    <a:pt x="897" y="862"/>
                  </a:lnTo>
                  <a:lnTo>
                    <a:pt x="895" y="862"/>
                  </a:lnTo>
                  <a:lnTo>
                    <a:pt x="893" y="862"/>
                  </a:lnTo>
                  <a:lnTo>
                    <a:pt x="890" y="859"/>
                  </a:lnTo>
                  <a:lnTo>
                    <a:pt x="890" y="859"/>
                  </a:lnTo>
                  <a:lnTo>
                    <a:pt x="888" y="859"/>
                  </a:lnTo>
                  <a:lnTo>
                    <a:pt x="888" y="859"/>
                  </a:lnTo>
                  <a:lnTo>
                    <a:pt x="888" y="859"/>
                  </a:lnTo>
                  <a:lnTo>
                    <a:pt x="888" y="859"/>
                  </a:lnTo>
                  <a:lnTo>
                    <a:pt x="888" y="857"/>
                  </a:lnTo>
                  <a:lnTo>
                    <a:pt x="885" y="857"/>
                  </a:lnTo>
                  <a:lnTo>
                    <a:pt x="885" y="857"/>
                  </a:lnTo>
                  <a:lnTo>
                    <a:pt x="881" y="855"/>
                  </a:lnTo>
                  <a:lnTo>
                    <a:pt x="874" y="852"/>
                  </a:lnTo>
                  <a:lnTo>
                    <a:pt x="869" y="855"/>
                  </a:lnTo>
                  <a:lnTo>
                    <a:pt x="864" y="855"/>
                  </a:lnTo>
                  <a:lnTo>
                    <a:pt x="862" y="855"/>
                  </a:lnTo>
                  <a:lnTo>
                    <a:pt x="862" y="857"/>
                  </a:lnTo>
                  <a:lnTo>
                    <a:pt x="862" y="859"/>
                  </a:lnTo>
                  <a:lnTo>
                    <a:pt x="862" y="859"/>
                  </a:lnTo>
                  <a:lnTo>
                    <a:pt x="862" y="862"/>
                  </a:lnTo>
                  <a:lnTo>
                    <a:pt x="862" y="862"/>
                  </a:lnTo>
                  <a:lnTo>
                    <a:pt x="862" y="864"/>
                  </a:lnTo>
                  <a:lnTo>
                    <a:pt x="862" y="864"/>
                  </a:lnTo>
                  <a:lnTo>
                    <a:pt x="859" y="862"/>
                  </a:lnTo>
                  <a:lnTo>
                    <a:pt x="859" y="859"/>
                  </a:lnTo>
                  <a:lnTo>
                    <a:pt x="857" y="857"/>
                  </a:lnTo>
                  <a:lnTo>
                    <a:pt x="845" y="859"/>
                  </a:lnTo>
                  <a:lnTo>
                    <a:pt x="845" y="859"/>
                  </a:lnTo>
                  <a:lnTo>
                    <a:pt x="845" y="862"/>
                  </a:lnTo>
                  <a:lnTo>
                    <a:pt x="845" y="862"/>
                  </a:lnTo>
                  <a:lnTo>
                    <a:pt x="845" y="862"/>
                  </a:lnTo>
                  <a:lnTo>
                    <a:pt x="843" y="862"/>
                  </a:lnTo>
                  <a:lnTo>
                    <a:pt x="838" y="864"/>
                  </a:lnTo>
                  <a:lnTo>
                    <a:pt x="838" y="864"/>
                  </a:lnTo>
                  <a:lnTo>
                    <a:pt x="836" y="864"/>
                  </a:lnTo>
                  <a:lnTo>
                    <a:pt x="836" y="866"/>
                  </a:lnTo>
                  <a:lnTo>
                    <a:pt x="833" y="866"/>
                  </a:lnTo>
                  <a:lnTo>
                    <a:pt x="831" y="869"/>
                  </a:lnTo>
                  <a:lnTo>
                    <a:pt x="829" y="871"/>
                  </a:lnTo>
                  <a:lnTo>
                    <a:pt x="824" y="871"/>
                  </a:lnTo>
                  <a:lnTo>
                    <a:pt x="824" y="873"/>
                  </a:lnTo>
                  <a:lnTo>
                    <a:pt x="824" y="876"/>
                  </a:lnTo>
                  <a:lnTo>
                    <a:pt x="824" y="878"/>
                  </a:lnTo>
                  <a:lnTo>
                    <a:pt x="824" y="881"/>
                  </a:lnTo>
                  <a:lnTo>
                    <a:pt x="824" y="883"/>
                  </a:lnTo>
                  <a:lnTo>
                    <a:pt x="824" y="883"/>
                  </a:lnTo>
                  <a:lnTo>
                    <a:pt x="824" y="885"/>
                  </a:lnTo>
                  <a:lnTo>
                    <a:pt x="826" y="885"/>
                  </a:lnTo>
                  <a:lnTo>
                    <a:pt x="826" y="885"/>
                  </a:lnTo>
                  <a:lnTo>
                    <a:pt x="829" y="888"/>
                  </a:lnTo>
                  <a:lnTo>
                    <a:pt x="829" y="888"/>
                  </a:lnTo>
                  <a:lnTo>
                    <a:pt x="829" y="888"/>
                  </a:lnTo>
                  <a:lnTo>
                    <a:pt x="829" y="885"/>
                  </a:lnTo>
                  <a:lnTo>
                    <a:pt x="829" y="885"/>
                  </a:lnTo>
                  <a:lnTo>
                    <a:pt x="831" y="885"/>
                  </a:lnTo>
                  <a:lnTo>
                    <a:pt x="831" y="885"/>
                  </a:lnTo>
                  <a:lnTo>
                    <a:pt x="831" y="885"/>
                  </a:lnTo>
                  <a:lnTo>
                    <a:pt x="833" y="885"/>
                  </a:lnTo>
                  <a:lnTo>
                    <a:pt x="833" y="885"/>
                  </a:lnTo>
                  <a:lnTo>
                    <a:pt x="833" y="888"/>
                  </a:lnTo>
                  <a:lnTo>
                    <a:pt x="829" y="888"/>
                  </a:lnTo>
                  <a:lnTo>
                    <a:pt x="829" y="890"/>
                  </a:lnTo>
                  <a:lnTo>
                    <a:pt x="831" y="892"/>
                  </a:lnTo>
                  <a:lnTo>
                    <a:pt x="831" y="892"/>
                  </a:lnTo>
                  <a:lnTo>
                    <a:pt x="833" y="895"/>
                  </a:lnTo>
                  <a:lnTo>
                    <a:pt x="833" y="895"/>
                  </a:lnTo>
                  <a:lnTo>
                    <a:pt x="836" y="897"/>
                  </a:lnTo>
                  <a:lnTo>
                    <a:pt x="836" y="897"/>
                  </a:lnTo>
                  <a:lnTo>
                    <a:pt x="838" y="899"/>
                  </a:lnTo>
                  <a:lnTo>
                    <a:pt x="841" y="899"/>
                  </a:lnTo>
                  <a:lnTo>
                    <a:pt x="843" y="902"/>
                  </a:lnTo>
                  <a:lnTo>
                    <a:pt x="838" y="902"/>
                  </a:lnTo>
                  <a:lnTo>
                    <a:pt x="833" y="902"/>
                  </a:lnTo>
                  <a:lnTo>
                    <a:pt x="831" y="899"/>
                  </a:lnTo>
                  <a:lnTo>
                    <a:pt x="826" y="895"/>
                  </a:lnTo>
                  <a:lnTo>
                    <a:pt x="826" y="892"/>
                  </a:lnTo>
                  <a:lnTo>
                    <a:pt x="824" y="892"/>
                  </a:lnTo>
                  <a:lnTo>
                    <a:pt x="824" y="895"/>
                  </a:lnTo>
                  <a:lnTo>
                    <a:pt x="824" y="895"/>
                  </a:lnTo>
                  <a:lnTo>
                    <a:pt x="824" y="895"/>
                  </a:lnTo>
                  <a:lnTo>
                    <a:pt x="822" y="892"/>
                  </a:lnTo>
                  <a:lnTo>
                    <a:pt x="822" y="892"/>
                  </a:lnTo>
                  <a:lnTo>
                    <a:pt x="822" y="892"/>
                  </a:lnTo>
                  <a:lnTo>
                    <a:pt x="822" y="892"/>
                  </a:lnTo>
                  <a:lnTo>
                    <a:pt x="822" y="892"/>
                  </a:lnTo>
                  <a:lnTo>
                    <a:pt x="817" y="897"/>
                  </a:lnTo>
                  <a:lnTo>
                    <a:pt x="817" y="897"/>
                  </a:lnTo>
                  <a:lnTo>
                    <a:pt x="815" y="897"/>
                  </a:lnTo>
                  <a:lnTo>
                    <a:pt x="815" y="897"/>
                  </a:lnTo>
                  <a:lnTo>
                    <a:pt x="817" y="899"/>
                  </a:lnTo>
                  <a:lnTo>
                    <a:pt x="817" y="899"/>
                  </a:lnTo>
                  <a:lnTo>
                    <a:pt x="815" y="899"/>
                  </a:lnTo>
                  <a:lnTo>
                    <a:pt x="815" y="899"/>
                  </a:lnTo>
                  <a:lnTo>
                    <a:pt x="815" y="899"/>
                  </a:lnTo>
                  <a:lnTo>
                    <a:pt x="815" y="902"/>
                  </a:lnTo>
                  <a:lnTo>
                    <a:pt x="815" y="902"/>
                  </a:lnTo>
                  <a:lnTo>
                    <a:pt x="815" y="904"/>
                  </a:lnTo>
                  <a:lnTo>
                    <a:pt x="817" y="907"/>
                  </a:lnTo>
                  <a:lnTo>
                    <a:pt x="817" y="907"/>
                  </a:lnTo>
                  <a:lnTo>
                    <a:pt x="819" y="909"/>
                  </a:lnTo>
                  <a:lnTo>
                    <a:pt x="819" y="909"/>
                  </a:lnTo>
                  <a:lnTo>
                    <a:pt x="819" y="911"/>
                  </a:lnTo>
                  <a:lnTo>
                    <a:pt x="819" y="911"/>
                  </a:lnTo>
                  <a:lnTo>
                    <a:pt x="819" y="909"/>
                  </a:lnTo>
                  <a:lnTo>
                    <a:pt x="819" y="909"/>
                  </a:lnTo>
                  <a:lnTo>
                    <a:pt x="817" y="909"/>
                  </a:lnTo>
                  <a:lnTo>
                    <a:pt x="817" y="909"/>
                  </a:lnTo>
                  <a:lnTo>
                    <a:pt x="817" y="909"/>
                  </a:lnTo>
                  <a:lnTo>
                    <a:pt x="817" y="911"/>
                  </a:lnTo>
                  <a:lnTo>
                    <a:pt x="817" y="911"/>
                  </a:lnTo>
                  <a:lnTo>
                    <a:pt x="817" y="911"/>
                  </a:lnTo>
                  <a:lnTo>
                    <a:pt x="817" y="911"/>
                  </a:lnTo>
                  <a:lnTo>
                    <a:pt x="817" y="911"/>
                  </a:lnTo>
                  <a:lnTo>
                    <a:pt x="815" y="911"/>
                  </a:lnTo>
                  <a:lnTo>
                    <a:pt x="817" y="914"/>
                  </a:lnTo>
                  <a:lnTo>
                    <a:pt x="817" y="914"/>
                  </a:lnTo>
                  <a:lnTo>
                    <a:pt x="817" y="916"/>
                  </a:lnTo>
                  <a:lnTo>
                    <a:pt x="817" y="916"/>
                  </a:lnTo>
                  <a:lnTo>
                    <a:pt x="817" y="916"/>
                  </a:lnTo>
                  <a:lnTo>
                    <a:pt x="817" y="916"/>
                  </a:lnTo>
                  <a:lnTo>
                    <a:pt x="817" y="918"/>
                  </a:lnTo>
                  <a:lnTo>
                    <a:pt x="817" y="918"/>
                  </a:lnTo>
                  <a:lnTo>
                    <a:pt x="817" y="921"/>
                  </a:lnTo>
                  <a:lnTo>
                    <a:pt x="817" y="923"/>
                  </a:lnTo>
                  <a:lnTo>
                    <a:pt x="819" y="926"/>
                  </a:lnTo>
                  <a:lnTo>
                    <a:pt x="819" y="926"/>
                  </a:lnTo>
                  <a:lnTo>
                    <a:pt x="819" y="926"/>
                  </a:lnTo>
                  <a:lnTo>
                    <a:pt x="819" y="928"/>
                  </a:lnTo>
                  <a:lnTo>
                    <a:pt x="819" y="930"/>
                  </a:lnTo>
                  <a:lnTo>
                    <a:pt x="819" y="930"/>
                  </a:lnTo>
                  <a:lnTo>
                    <a:pt x="819" y="930"/>
                  </a:lnTo>
                  <a:lnTo>
                    <a:pt x="819" y="930"/>
                  </a:lnTo>
                  <a:lnTo>
                    <a:pt x="819" y="933"/>
                  </a:lnTo>
                  <a:lnTo>
                    <a:pt x="819" y="933"/>
                  </a:lnTo>
                  <a:lnTo>
                    <a:pt x="819" y="933"/>
                  </a:lnTo>
                  <a:lnTo>
                    <a:pt x="819" y="933"/>
                  </a:lnTo>
                  <a:lnTo>
                    <a:pt x="819" y="935"/>
                  </a:lnTo>
                  <a:lnTo>
                    <a:pt x="819" y="935"/>
                  </a:lnTo>
                  <a:lnTo>
                    <a:pt x="819" y="935"/>
                  </a:lnTo>
                  <a:lnTo>
                    <a:pt x="819" y="937"/>
                  </a:lnTo>
                  <a:lnTo>
                    <a:pt x="822" y="937"/>
                  </a:lnTo>
                  <a:lnTo>
                    <a:pt x="822" y="937"/>
                  </a:lnTo>
                  <a:lnTo>
                    <a:pt x="822" y="940"/>
                  </a:lnTo>
                  <a:lnTo>
                    <a:pt x="822" y="940"/>
                  </a:lnTo>
                  <a:lnTo>
                    <a:pt x="822" y="940"/>
                  </a:lnTo>
                  <a:lnTo>
                    <a:pt x="822" y="940"/>
                  </a:lnTo>
                  <a:lnTo>
                    <a:pt x="822" y="940"/>
                  </a:lnTo>
                  <a:lnTo>
                    <a:pt x="822" y="942"/>
                  </a:lnTo>
                  <a:lnTo>
                    <a:pt x="822" y="944"/>
                  </a:lnTo>
                  <a:lnTo>
                    <a:pt x="822" y="947"/>
                  </a:lnTo>
                  <a:lnTo>
                    <a:pt x="822" y="947"/>
                  </a:lnTo>
                  <a:lnTo>
                    <a:pt x="822" y="947"/>
                  </a:lnTo>
                  <a:lnTo>
                    <a:pt x="822" y="947"/>
                  </a:lnTo>
                  <a:lnTo>
                    <a:pt x="824" y="949"/>
                  </a:lnTo>
                  <a:lnTo>
                    <a:pt x="824" y="949"/>
                  </a:lnTo>
                  <a:lnTo>
                    <a:pt x="824" y="949"/>
                  </a:lnTo>
                  <a:lnTo>
                    <a:pt x="824" y="949"/>
                  </a:lnTo>
                  <a:lnTo>
                    <a:pt x="822" y="949"/>
                  </a:lnTo>
                  <a:lnTo>
                    <a:pt x="819" y="949"/>
                  </a:lnTo>
                  <a:lnTo>
                    <a:pt x="819" y="952"/>
                  </a:lnTo>
                  <a:lnTo>
                    <a:pt x="819" y="954"/>
                  </a:lnTo>
                  <a:lnTo>
                    <a:pt x="819" y="954"/>
                  </a:lnTo>
                  <a:lnTo>
                    <a:pt x="819" y="954"/>
                  </a:lnTo>
                  <a:lnTo>
                    <a:pt x="819" y="956"/>
                  </a:lnTo>
                  <a:lnTo>
                    <a:pt x="822" y="956"/>
                  </a:lnTo>
                  <a:lnTo>
                    <a:pt x="819" y="959"/>
                  </a:lnTo>
                  <a:lnTo>
                    <a:pt x="819" y="959"/>
                  </a:lnTo>
                  <a:lnTo>
                    <a:pt x="819" y="959"/>
                  </a:lnTo>
                  <a:lnTo>
                    <a:pt x="819" y="961"/>
                  </a:lnTo>
                  <a:lnTo>
                    <a:pt x="819" y="961"/>
                  </a:lnTo>
                  <a:lnTo>
                    <a:pt x="819" y="961"/>
                  </a:lnTo>
                  <a:lnTo>
                    <a:pt x="819" y="963"/>
                  </a:lnTo>
                  <a:lnTo>
                    <a:pt x="822" y="963"/>
                  </a:lnTo>
                  <a:lnTo>
                    <a:pt x="822" y="963"/>
                  </a:lnTo>
                  <a:lnTo>
                    <a:pt x="822" y="966"/>
                  </a:lnTo>
                  <a:lnTo>
                    <a:pt x="822" y="966"/>
                  </a:lnTo>
                  <a:lnTo>
                    <a:pt x="822" y="966"/>
                  </a:lnTo>
                  <a:lnTo>
                    <a:pt x="822" y="968"/>
                  </a:lnTo>
                  <a:lnTo>
                    <a:pt x="822" y="970"/>
                  </a:lnTo>
                  <a:lnTo>
                    <a:pt x="822" y="973"/>
                  </a:lnTo>
                  <a:lnTo>
                    <a:pt x="822" y="975"/>
                  </a:lnTo>
                  <a:lnTo>
                    <a:pt x="822" y="978"/>
                  </a:lnTo>
                  <a:lnTo>
                    <a:pt x="822" y="980"/>
                  </a:lnTo>
                  <a:lnTo>
                    <a:pt x="824" y="980"/>
                  </a:lnTo>
                  <a:lnTo>
                    <a:pt x="824" y="980"/>
                  </a:lnTo>
                  <a:lnTo>
                    <a:pt x="824" y="980"/>
                  </a:lnTo>
                  <a:lnTo>
                    <a:pt x="824" y="980"/>
                  </a:lnTo>
                  <a:lnTo>
                    <a:pt x="826" y="982"/>
                  </a:lnTo>
                  <a:lnTo>
                    <a:pt x="826" y="985"/>
                  </a:lnTo>
                  <a:lnTo>
                    <a:pt x="824" y="982"/>
                  </a:lnTo>
                  <a:lnTo>
                    <a:pt x="824" y="982"/>
                  </a:lnTo>
                  <a:lnTo>
                    <a:pt x="824" y="985"/>
                  </a:lnTo>
                  <a:lnTo>
                    <a:pt x="824" y="985"/>
                  </a:lnTo>
                  <a:lnTo>
                    <a:pt x="824" y="985"/>
                  </a:lnTo>
                  <a:lnTo>
                    <a:pt x="824" y="987"/>
                  </a:lnTo>
                  <a:lnTo>
                    <a:pt x="826" y="987"/>
                  </a:lnTo>
                  <a:lnTo>
                    <a:pt x="829" y="987"/>
                  </a:lnTo>
                  <a:lnTo>
                    <a:pt x="829" y="989"/>
                  </a:lnTo>
                  <a:lnTo>
                    <a:pt x="829" y="989"/>
                  </a:lnTo>
                  <a:lnTo>
                    <a:pt x="829" y="989"/>
                  </a:lnTo>
                  <a:lnTo>
                    <a:pt x="829" y="989"/>
                  </a:lnTo>
                  <a:lnTo>
                    <a:pt x="831" y="992"/>
                  </a:lnTo>
                  <a:lnTo>
                    <a:pt x="831" y="992"/>
                  </a:lnTo>
                  <a:lnTo>
                    <a:pt x="831" y="994"/>
                  </a:lnTo>
                  <a:lnTo>
                    <a:pt x="833" y="994"/>
                  </a:lnTo>
                  <a:lnTo>
                    <a:pt x="831" y="994"/>
                  </a:lnTo>
                  <a:lnTo>
                    <a:pt x="831" y="997"/>
                  </a:lnTo>
                  <a:lnTo>
                    <a:pt x="831" y="997"/>
                  </a:lnTo>
                  <a:lnTo>
                    <a:pt x="831" y="997"/>
                  </a:lnTo>
                  <a:lnTo>
                    <a:pt x="831" y="997"/>
                  </a:lnTo>
                  <a:lnTo>
                    <a:pt x="831" y="997"/>
                  </a:lnTo>
                  <a:lnTo>
                    <a:pt x="833" y="997"/>
                  </a:lnTo>
                  <a:lnTo>
                    <a:pt x="833" y="999"/>
                  </a:lnTo>
                  <a:lnTo>
                    <a:pt x="833" y="999"/>
                  </a:lnTo>
                  <a:lnTo>
                    <a:pt x="833" y="999"/>
                  </a:lnTo>
                  <a:lnTo>
                    <a:pt x="833" y="1001"/>
                  </a:lnTo>
                  <a:lnTo>
                    <a:pt x="833" y="1001"/>
                  </a:lnTo>
                  <a:lnTo>
                    <a:pt x="836" y="1001"/>
                  </a:lnTo>
                  <a:lnTo>
                    <a:pt x="836" y="1001"/>
                  </a:lnTo>
                  <a:lnTo>
                    <a:pt x="836" y="1001"/>
                  </a:lnTo>
                  <a:lnTo>
                    <a:pt x="838" y="1004"/>
                  </a:lnTo>
                  <a:lnTo>
                    <a:pt x="838" y="1006"/>
                  </a:lnTo>
                  <a:lnTo>
                    <a:pt x="838" y="1006"/>
                  </a:lnTo>
                  <a:lnTo>
                    <a:pt x="838" y="1008"/>
                  </a:lnTo>
                  <a:lnTo>
                    <a:pt x="838" y="1008"/>
                  </a:lnTo>
                  <a:lnTo>
                    <a:pt x="836" y="1008"/>
                  </a:lnTo>
                  <a:lnTo>
                    <a:pt x="838" y="1008"/>
                  </a:lnTo>
                  <a:lnTo>
                    <a:pt x="838" y="1008"/>
                  </a:lnTo>
                  <a:lnTo>
                    <a:pt x="836" y="1008"/>
                  </a:lnTo>
                  <a:lnTo>
                    <a:pt x="836" y="1008"/>
                  </a:lnTo>
                  <a:lnTo>
                    <a:pt x="836" y="1011"/>
                  </a:lnTo>
                  <a:lnTo>
                    <a:pt x="836" y="1011"/>
                  </a:lnTo>
                  <a:lnTo>
                    <a:pt x="836" y="1013"/>
                  </a:lnTo>
                  <a:lnTo>
                    <a:pt x="838" y="1013"/>
                  </a:lnTo>
                  <a:lnTo>
                    <a:pt x="838" y="1015"/>
                  </a:lnTo>
                  <a:lnTo>
                    <a:pt x="838" y="1015"/>
                  </a:lnTo>
                  <a:lnTo>
                    <a:pt x="838" y="1015"/>
                  </a:lnTo>
                  <a:lnTo>
                    <a:pt x="838" y="1018"/>
                  </a:lnTo>
                  <a:lnTo>
                    <a:pt x="838" y="1020"/>
                  </a:lnTo>
                  <a:lnTo>
                    <a:pt x="838" y="1020"/>
                  </a:lnTo>
                  <a:lnTo>
                    <a:pt x="838" y="1023"/>
                  </a:lnTo>
                  <a:lnTo>
                    <a:pt x="838" y="1023"/>
                  </a:lnTo>
                  <a:lnTo>
                    <a:pt x="838" y="1023"/>
                  </a:lnTo>
                  <a:lnTo>
                    <a:pt x="838" y="1023"/>
                  </a:lnTo>
                  <a:lnTo>
                    <a:pt x="838" y="1025"/>
                  </a:lnTo>
                  <a:lnTo>
                    <a:pt x="838" y="1025"/>
                  </a:lnTo>
                  <a:lnTo>
                    <a:pt x="838" y="1027"/>
                  </a:lnTo>
                  <a:lnTo>
                    <a:pt x="838" y="1027"/>
                  </a:lnTo>
                  <a:lnTo>
                    <a:pt x="838" y="1030"/>
                  </a:lnTo>
                  <a:lnTo>
                    <a:pt x="838" y="1030"/>
                  </a:lnTo>
                  <a:lnTo>
                    <a:pt x="838" y="1030"/>
                  </a:lnTo>
                  <a:lnTo>
                    <a:pt x="838" y="1032"/>
                  </a:lnTo>
                  <a:lnTo>
                    <a:pt x="841" y="1032"/>
                  </a:lnTo>
                  <a:lnTo>
                    <a:pt x="841" y="1034"/>
                  </a:lnTo>
                  <a:lnTo>
                    <a:pt x="841" y="1034"/>
                  </a:lnTo>
                  <a:lnTo>
                    <a:pt x="841" y="1034"/>
                  </a:lnTo>
                  <a:lnTo>
                    <a:pt x="850" y="1032"/>
                  </a:lnTo>
                  <a:lnTo>
                    <a:pt x="850" y="1032"/>
                  </a:lnTo>
                  <a:lnTo>
                    <a:pt x="843" y="1037"/>
                  </a:lnTo>
                  <a:lnTo>
                    <a:pt x="843" y="1037"/>
                  </a:lnTo>
                  <a:lnTo>
                    <a:pt x="841" y="1037"/>
                  </a:lnTo>
                  <a:lnTo>
                    <a:pt x="841" y="1037"/>
                  </a:lnTo>
                  <a:lnTo>
                    <a:pt x="838" y="1037"/>
                  </a:lnTo>
                  <a:lnTo>
                    <a:pt x="841" y="1039"/>
                  </a:lnTo>
                  <a:lnTo>
                    <a:pt x="843" y="1039"/>
                  </a:lnTo>
                  <a:lnTo>
                    <a:pt x="841" y="1042"/>
                  </a:lnTo>
                  <a:lnTo>
                    <a:pt x="841" y="1042"/>
                  </a:lnTo>
                  <a:lnTo>
                    <a:pt x="841" y="1042"/>
                  </a:lnTo>
                  <a:lnTo>
                    <a:pt x="841" y="1044"/>
                  </a:lnTo>
                  <a:lnTo>
                    <a:pt x="841" y="1044"/>
                  </a:lnTo>
                  <a:lnTo>
                    <a:pt x="841" y="1046"/>
                  </a:lnTo>
                  <a:lnTo>
                    <a:pt x="841" y="1046"/>
                  </a:lnTo>
                  <a:lnTo>
                    <a:pt x="841" y="1049"/>
                  </a:lnTo>
                  <a:lnTo>
                    <a:pt x="841" y="1049"/>
                  </a:lnTo>
                  <a:lnTo>
                    <a:pt x="843" y="1049"/>
                  </a:lnTo>
                  <a:lnTo>
                    <a:pt x="843" y="1049"/>
                  </a:lnTo>
                  <a:lnTo>
                    <a:pt x="841" y="1049"/>
                  </a:lnTo>
                  <a:lnTo>
                    <a:pt x="841" y="1051"/>
                  </a:lnTo>
                  <a:lnTo>
                    <a:pt x="843" y="1051"/>
                  </a:lnTo>
                  <a:lnTo>
                    <a:pt x="852" y="1046"/>
                  </a:lnTo>
                  <a:lnTo>
                    <a:pt x="857" y="1046"/>
                  </a:lnTo>
                  <a:lnTo>
                    <a:pt x="857" y="1044"/>
                  </a:lnTo>
                  <a:lnTo>
                    <a:pt x="857" y="1046"/>
                  </a:lnTo>
                  <a:lnTo>
                    <a:pt x="857" y="1044"/>
                  </a:lnTo>
                  <a:lnTo>
                    <a:pt x="864" y="1044"/>
                  </a:lnTo>
                  <a:lnTo>
                    <a:pt x="867" y="1046"/>
                  </a:lnTo>
                  <a:lnTo>
                    <a:pt x="869" y="1046"/>
                  </a:lnTo>
                  <a:lnTo>
                    <a:pt x="871" y="1046"/>
                  </a:lnTo>
                  <a:lnTo>
                    <a:pt x="871" y="1046"/>
                  </a:lnTo>
                  <a:lnTo>
                    <a:pt x="874" y="1046"/>
                  </a:lnTo>
                  <a:lnTo>
                    <a:pt x="874" y="1046"/>
                  </a:lnTo>
                  <a:lnTo>
                    <a:pt x="874" y="1046"/>
                  </a:lnTo>
                  <a:lnTo>
                    <a:pt x="874" y="1046"/>
                  </a:lnTo>
                  <a:lnTo>
                    <a:pt x="874" y="1046"/>
                  </a:lnTo>
                  <a:lnTo>
                    <a:pt x="874" y="1044"/>
                  </a:lnTo>
                  <a:lnTo>
                    <a:pt x="871" y="1044"/>
                  </a:lnTo>
                  <a:lnTo>
                    <a:pt x="874" y="1039"/>
                  </a:lnTo>
                  <a:lnTo>
                    <a:pt x="871" y="1039"/>
                  </a:lnTo>
                  <a:lnTo>
                    <a:pt x="871" y="1042"/>
                  </a:lnTo>
                  <a:lnTo>
                    <a:pt x="871" y="1042"/>
                  </a:lnTo>
                  <a:lnTo>
                    <a:pt x="871" y="1044"/>
                  </a:lnTo>
                  <a:lnTo>
                    <a:pt x="869" y="1044"/>
                  </a:lnTo>
                  <a:lnTo>
                    <a:pt x="869" y="1044"/>
                  </a:lnTo>
                  <a:lnTo>
                    <a:pt x="867" y="1044"/>
                  </a:lnTo>
                  <a:lnTo>
                    <a:pt x="867" y="1042"/>
                  </a:lnTo>
                  <a:lnTo>
                    <a:pt x="871" y="1039"/>
                  </a:lnTo>
                  <a:lnTo>
                    <a:pt x="871" y="1037"/>
                  </a:lnTo>
                  <a:lnTo>
                    <a:pt x="871" y="1037"/>
                  </a:lnTo>
                  <a:lnTo>
                    <a:pt x="871" y="1037"/>
                  </a:lnTo>
                  <a:lnTo>
                    <a:pt x="871" y="1037"/>
                  </a:lnTo>
                  <a:lnTo>
                    <a:pt x="871" y="1037"/>
                  </a:lnTo>
                  <a:lnTo>
                    <a:pt x="871" y="1037"/>
                  </a:lnTo>
                  <a:lnTo>
                    <a:pt x="871" y="1034"/>
                  </a:lnTo>
                  <a:lnTo>
                    <a:pt x="871" y="1034"/>
                  </a:lnTo>
                  <a:lnTo>
                    <a:pt x="871" y="1032"/>
                  </a:lnTo>
                  <a:lnTo>
                    <a:pt x="871" y="1032"/>
                  </a:lnTo>
                  <a:lnTo>
                    <a:pt x="871" y="1032"/>
                  </a:lnTo>
                  <a:lnTo>
                    <a:pt x="874" y="1027"/>
                  </a:lnTo>
                  <a:lnTo>
                    <a:pt x="874" y="1025"/>
                  </a:lnTo>
                  <a:lnTo>
                    <a:pt x="874" y="1025"/>
                  </a:lnTo>
                  <a:lnTo>
                    <a:pt x="874" y="1023"/>
                  </a:lnTo>
                  <a:lnTo>
                    <a:pt x="876" y="1023"/>
                  </a:lnTo>
                  <a:lnTo>
                    <a:pt x="876" y="1023"/>
                  </a:lnTo>
                  <a:lnTo>
                    <a:pt x="876" y="1020"/>
                  </a:lnTo>
                  <a:lnTo>
                    <a:pt x="876" y="1020"/>
                  </a:lnTo>
                  <a:lnTo>
                    <a:pt x="876" y="1018"/>
                  </a:lnTo>
                  <a:lnTo>
                    <a:pt x="878" y="1015"/>
                  </a:lnTo>
                  <a:lnTo>
                    <a:pt x="878" y="1015"/>
                  </a:lnTo>
                  <a:lnTo>
                    <a:pt x="881" y="1015"/>
                  </a:lnTo>
                  <a:lnTo>
                    <a:pt x="881" y="1013"/>
                  </a:lnTo>
                  <a:lnTo>
                    <a:pt x="883" y="1011"/>
                  </a:lnTo>
                  <a:lnTo>
                    <a:pt x="883" y="1008"/>
                  </a:lnTo>
                  <a:lnTo>
                    <a:pt x="883" y="1008"/>
                  </a:lnTo>
                  <a:lnTo>
                    <a:pt x="883" y="1006"/>
                  </a:lnTo>
                  <a:lnTo>
                    <a:pt x="883" y="1006"/>
                  </a:lnTo>
                  <a:lnTo>
                    <a:pt x="883" y="1006"/>
                  </a:lnTo>
                  <a:lnTo>
                    <a:pt x="885" y="1006"/>
                  </a:lnTo>
                  <a:lnTo>
                    <a:pt x="885" y="1006"/>
                  </a:lnTo>
                  <a:lnTo>
                    <a:pt x="885" y="1004"/>
                  </a:lnTo>
                  <a:lnTo>
                    <a:pt x="885" y="1004"/>
                  </a:lnTo>
                  <a:lnTo>
                    <a:pt x="885" y="1004"/>
                  </a:lnTo>
                  <a:lnTo>
                    <a:pt x="883" y="999"/>
                  </a:lnTo>
                  <a:lnTo>
                    <a:pt x="881" y="994"/>
                  </a:lnTo>
                  <a:lnTo>
                    <a:pt x="878" y="992"/>
                  </a:lnTo>
                  <a:lnTo>
                    <a:pt x="878" y="989"/>
                  </a:lnTo>
                  <a:lnTo>
                    <a:pt x="874" y="989"/>
                  </a:lnTo>
                  <a:lnTo>
                    <a:pt x="874" y="987"/>
                  </a:lnTo>
                  <a:lnTo>
                    <a:pt x="874" y="987"/>
                  </a:lnTo>
                  <a:lnTo>
                    <a:pt x="874" y="987"/>
                  </a:lnTo>
                  <a:lnTo>
                    <a:pt x="874" y="985"/>
                  </a:lnTo>
                  <a:lnTo>
                    <a:pt x="874" y="985"/>
                  </a:lnTo>
                  <a:lnTo>
                    <a:pt x="874" y="982"/>
                  </a:lnTo>
                  <a:lnTo>
                    <a:pt x="874" y="980"/>
                  </a:lnTo>
                  <a:lnTo>
                    <a:pt x="874" y="980"/>
                  </a:lnTo>
                  <a:lnTo>
                    <a:pt x="874" y="980"/>
                  </a:lnTo>
                  <a:lnTo>
                    <a:pt x="874" y="980"/>
                  </a:lnTo>
                  <a:lnTo>
                    <a:pt x="874" y="980"/>
                  </a:lnTo>
                  <a:lnTo>
                    <a:pt x="874" y="980"/>
                  </a:lnTo>
                  <a:lnTo>
                    <a:pt x="874" y="980"/>
                  </a:lnTo>
                  <a:lnTo>
                    <a:pt x="874" y="980"/>
                  </a:lnTo>
                  <a:lnTo>
                    <a:pt x="871" y="980"/>
                  </a:lnTo>
                  <a:lnTo>
                    <a:pt x="871" y="982"/>
                  </a:lnTo>
                  <a:lnTo>
                    <a:pt x="871" y="982"/>
                  </a:lnTo>
                  <a:lnTo>
                    <a:pt x="871" y="982"/>
                  </a:lnTo>
                  <a:lnTo>
                    <a:pt x="867" y="982"/>
                  </a:lnTo>
                  <a:lnTo>
                    <a:pt x="862" y="980"/>
                  </a:lnTo>
                  <a:lnTo>
                    <a:pt x="862" y="980"/>
                  </a:lnTo>
                  <a:lnTo>
                    <a:pt x="859" y="982"/>
                  </a:lnTo>
                  <a:lnTo>
                    <a:pt x="859" y="982"/>
                  </a:lnTo>
                  <a:lnTo>
                    <a:pt x="859" y="982"/>
                  </a:lnTo>
                  <a:lnTo>
                    <a:pt x="859" y="982"/>
                  </a:lnTo>
                  <a:lnTo>
                    <a:pt x="859" y="982"/>
                  </a:lnTo>
                  <a:lnTo>
                    <a:pt x="859" y="980"/>
                  </a:lnTo>
                  <a:lnTo>
                    <a:pt x="859" y="980"/>
                  </a:lnTo>
                  <a:lnTo>
                    <a:pt x="859" y="980"/>
                  </a:lnTo>
                  <a:lnTo>
                    <a:pt x="859" y="978"/>
                  </a:lnTo>
                  <a:lnTo>
                    <a:pt x="862" y="978"/>
                  </a:lnTo>
                  <a:lnTo>
                    <a:pt x="864" y="978"/>
                  </a:lnTo>
                  <a:lnTo>
                    <a:pt x="878" y="975"/>
                  </a:lnTo>
                  <a:lnTo>
                    <a:pt x="881" y="975"/>
                  </a:lnTo>
                  <a:lnTo>
                    <a:pt x="883" y="975"/>
                  </a:lnTo>
                  <a:lnTo>
                    <a:pt x="885" y="973"/>
                  </a:lnTo>
                  <a:lnTo>
                    <a:pt x="885" y="973"/>
                  </a:lnTo>
                  <a:lnTo>
                    <a:pt x="885" y="973"/>
                  </a:lnTo>
                  <a:lnTo>
                    <a:pt x="888" y="973"/>
                  </a:lnTo>
                  <a:lnTo>
                    <a:pt x="888" y="975"/>
                  </a:lnTo>
                  <a:lnTo>
                    <a:pt x="890" y="975"/>
                  </a:lnTo>
                  <a:lnTo>
                    <a:pt x="893" y="975"/>
                  </a:lnTo>
                  <a:lnTo>
                    <a:pt x="893" y="975"/>
                  </a:lnTo>
                  <a:lnTo>
                    <a:pt x="893" y="975"/>
                  </a:lnTo>
                  <a:lnTo>
                    <a:pt x="904" y="978"/>
                  </a:lnTo>
                  <a:lnTo>
                    <a:pt x="907" y="978"/>
                  </a:lnTo>
                  <a:lnTo>
                    <a:pt x="909" y="978"/>
                  </a:lnTo>
                  <a:lnTo>
                    <a:pt x="912" y="978"/>
                  </a:lnTo>
                  <a:lnTo>
                    <a:pt x="919" y="975"/>
                  </a:lnTo>
                  <a:lnTo>
                    <a:pt x="921" y="975"/>
                  </a:lnTo>
                  <a:lnTo>
                    <a:pt x="921" y="973"/>
                  </a:lnTo>
                  <a:lnTo>
                    <a:pt x="921" y="970"/>
                  </a:lnTo>
                  <a:lnTo>
                    <a:pt x="921" y="970"/>
                  </a:lnTo>
                  <a:lnTo>
                    <a:pt x="926" y="966"/>
                  </a:lnTo>
                  <a:lnTo>
                    <a:pt x="926" y="963"/>
                  </a:lnTo>
                  <a:lnTo>
                    <a:pt x="926" y="961"/>
                  </a:lnTo>
                  <a:lnTo>
                    <a:pt x="926" y="959"/>
                  </a:lnTo>
                  <a:lnTo>
                    <a:pt x="928" y="954"/>
                  </a:lnTo>
                  <a:lnTo>
                    <a:pt x="928" y="952"/>
                  </a:lnTo>
                  <a:lnTo>
                    <a:pt x="928" y="952"/>
                  </a:lnTo>
                  <a:lnTo>
                    <a:pt x="928" y="952"/>
                  </a:lnTo>
                  <a:lnTo>
                    <a:pt x="928" y="949"/>
                  </a:lnTo>
                  <a:lnTo>
                    <a:pt x="928" y="949"/>
                  </a:lnTo>
                  <a:lnTo>
                    <a:pt x="930" y="949"/>
                  </a:lnTo>
                  <a:lnTo>
                    <a:pt x="930" y="947"/>
                  </a:lnTo>
                  <a:lnTo>
                    <a:pt x="930" y="944"/>
                  </a:lnTo>
                  <a:lnTo>
                    <a:pt x="933" y="942"/>
                  </a:lnTo>
                  <a:lnTo>
                    <a:pt x="933" y="940"/>
                  </a:lnTo>
                  <a:lnTo>
                    <a:pt x="933" y="940"/>
                  </a:lnTo>
                  <a:lnTo>
                    <a:pt x="933" y="933"/>
                  </a:lnTo>
                  <a:lnTo>
                    <a:pt x="933" y="933"/>
                  </a:lnTo>
                  <a:lnTo>
                    <a:pt x="926" y="930"/>
                  </a:lnTo>
                  <a:lnTo>
                    <a:pt x="928" y="930"/>
                  </a:lnTo>
                  <a:lnTo>
                    <a:pt x="930" y="930"/>
                  </a:lnTo>
                  <a:lnTo>
                    <a:pt x="933" y="928"/>
                  </a:lnTo>
                  <a:lnTo>
                    <a:pt x="935" y="928"/>
                  </a:lnTo>
                  <a:lnTo>
                    <a:pt x="935" y="928"/>
                  </a:lnTo>
                  <a:lnTo>
                    <a:pt x="935" y="928"/>
                  </a:lnTo>
                  <a:lnTo>
                    <a:pt x="935" y="926"/>
                  </a:lnTo>
                  <a:lnTo>
                    <a:pt x="938" y="926"/>
                  </a:lnTo>
                  <a:lnTo>
                    <a:pt x="938" y="921"/>
                  </a:lnTo>
                  <a:lnTo>
                    <a:pt x="938" y="918"/>
                  </a:lnTo>
                  <a:lnTo>
                    <a:pt x="940" y="916"/>
                  </a:lnTo>
                  <a:lnTo>
                    <a:pt x="940" y="916"/>
                  </a:lnTo>
                  <a:lnTo>
                    <a:pt x="940" y="914"/>
                  </a:lnTo>
                  <a:lnTo>
                    <a:pt x="940" y="914"/>
                  </a:lnTo>
                  <a:lnTo>
                    <a:pt x="940" y="914"/>
                  </a:lnTo>
                  <a:lnTo>
                    <a:pt x="940" y="914"/>
                  </a:lnTo>
                  <a:lnTo>
                    <a:pt x="940" y="914"/>
                  </a:lnTo>
                  <a:lnTo>
                    <a:pt x="940" y="914"/>
                  </a:lnTo>
                  <a:lnTo>
                    <a:pt x="940" y="911"/>
                  </a:lnTo>
                  <a:lnTo>
                    <a:pt x="940" y="911"/>
                  </a:lnTo>
                  <a:lnTo>
                    <a:pt x="940" y="911"/>
                  </a:lnTo>
                  <a:lnTo>
                    <a:pt x="940" y="911"/>
                  </a:lnTo>
                  <a:lnTo>
                    <a:pt x="942" y="907"/>
                  </a:lnTo>
                  <a:lnTo>
                    <a:pt x="942" y="907"/>
                  </a:lnTo>
                  <a:lnTo>
                    <a:pt x="940" y="902"/>
                  </a:lnTo>
                  <a:lnTo>
                    <a:pt x="940" y="902"/>
                  </a:lnTo>
                  <a:lnTo>
                    <a:pt x="940" y="899"/>
                  </a:lnTo>
                  <a:lnTo>
                    <a:pt x="940" y="899"/>
                  </a:lnTo>
                  <a:lnTo>
                    <a:pt x="940" y="902"/>
                  </a:lnTo>
                  <a:lnTo>
                    <a:pt x="940" y="902"/>
                  </a:lnTo>
                  <a:lnTo>
                    <a:pt x="942" y="902"/>
                  </a:lnTo>
                  <a:lnTo>
                    <a:pt x="945" y="899"/>
                  </a:lnTo>
                  <a:lnTo>
                    <a:pt x="947" y="892"/>
                  </a:lnTo>
                  <a:lnTo>
                    <a:pt x="949" y="890"/>
                  </a:lnTo>
                  <a:lnTo>
                    <a:pt x="949" y="888"/>
                  </a:lnTo>
                  <a:lnTo>
                    <a:pt x="949" y="883"/>
                  </a:lnTo>
                  <a:lnTo>
                    <a:pt x="952" y="883"/>
                  </a:lnTo>
                  <a:lnTo>
                    <a:pt x="952" y="878"/>
                  </a:lnTo>
                  <a:lnTo>
                    <a:pt x="952" y="876"/>
                  </a:lnTo>
                  <a:lnTo>
                    <a:pt x="952" y="876"/>
                  </a:lnTo>
                  <a:lnTo>
                    <a:pt x="952" y="873"/>
                  </a:lnTo>
                  <a:lnTo>
                    <a:pt x="952" y="873"/>
                  </a:lnTo>
                  <a:lnTo>
                    <a:pt x="952" y="873"/>
                  </a:lnTo>
                  <a:lnTo>
                    <a:pt x="952" y="871"/>
                  </a:lnTo>
                  <a:close/>
                  <a:moveTo>
                    <a:pt x="841" y="1049"/>
                  </a:moveTo>
                  <a:lnTo>
                    <a:pt x="841" y="1051"/>
                  </a:lnTo>
                  <a:lnTo>
                    <a:pt x="841" y="1051"/>
                  </a:lnTo>
                  <a:lnTo>
                    <a:pt x="841" y="1051"/>
                  </a:lnTo>
                  <a:lnTo>
                    <a:pt x="841" y="1049"/>
                  </a:lnTo>
                  <a:lnTo>
                    <a:pt x="841" y="1049"/>
                  </a:lnTo>
                  <a:close/>
                  <a:moveTo>
                    <a:pt x="841" y="1063"/>
                  </a:moveTo>
                  <a:lnTo>
                    <a:pt x="838" y="1060"/>
                  </a:lnTo>
                  <a:lnTo>
                    <a:pt x="838" y="1060"/>
                  </a:lnTo>
                  <a:lnTo>
                    <a:pt x="838" y="1060"/>
                  </a:lnTo>
                  <a:lnTo>
                    <a:pt x="836" y="1060"/>
                  </a:lnTo>
                  <a:lnTo>
                    <a:pt x="836" y="1063"/>
                  </a:lnTo>
                  <a:lnTo>
                    <a:pt x="833" y="1063"/>
                  </a:lnTo>
                  <a:lnTo>
                    <a:pt x="833" y="1063"/>
                  </a:lnTo>
                  <a:lnTo>
                    <a:pt x="833" y="1065"/>
                  </a:lnTo>
                  <a:lnTo>
                    <a:pt x="833" y="1065"/>
                  </a:lnTo>
                  <a:lnTo>
                    <a:pt x="833" y="1065"/>
                  </a:lnTo>
                  <a:lnTo>
                    <a:pt x="833" y="1065"/>
                  </a:lnTo>
                  <a:lnTo>
                    <a:pt x="833" y="1065"/>
                  </a:lnTo>
                  <a:lnTo>
                    <a:pt x="836" y="1065"/>
                  </a:lnTo>
                  <a:lnTo>
                    <a:pt x="836" y="1065"/>
                  </a:lnTo>
                  <a:lnTo>
                    <a:pt x="836" y="1065"/>
                  </a:lnTo>
                  <a:lnTo>
                    <a:pt x="836" y="1068"/>
                  </a:lnTo>
                  <a:lnTo>
                    <a:pt x="833" y="1070"/>
                  </a:lnTo>
                  <a:lnTo>
                    <a:pt x="833" y="1070"/>
                  </a:lnTo>
                  <a:lnTo>
                    <a:pt x="836" y="1072"/>
                  </a:lnTo>
                  <a:lnTo>
                    <a:pt x="836" y="1072"/>
                  </a:lnTo>
                  <a:lnTo>
                    <a:pt x="838" y="1070"/>
                  </a:lnTo>
                  <a:lnTo>
                    <a:pt x="838" y="1070"/>
                  </a:lnTo>
                  <a:lnTo>
                    <a:pt x="838" y="1070"/>
                  </a:lnTo>
                  <a:lnTo>
                    <a:pt x="838" y="1070"/>
                  </a:lnTo>
                  <a:lnTo>
                    <a:pt x="838" y="1068"/>
                  </a:lnTo>
                  <a:lnTo>
                    <a:pt x="841" y="1063"/>
                  </a:lnTo>
                  <a:close/>
                  <a:moveTo>
                    <a:pt x="739" y="1401"/>
                  </a:moveTo>
                  <a:lnTo>
                    <a:pt x="739" y="1399"/>
                  </a:lnTo>
                  <a:lnTo>
                    <a:pt x="736" y="1399"/>
                  </a:lnTo>
                  <a:lnTo>
                    <a:pt x="734" y="1401"/>
                  </a:lnTo>
                  <a:lnTo>
                    <a:pt x="734" y="1399"/>
                  </a:lnTo>
                  <a:lnTo>
                    <a:pt x="734" y="1401"/>
                  </a:lnTo>
                  <a:lnTo>
                    <a:pt x="734" y="1401"/>
                  </a:lnTo>
                  <a:lnTo>
                    <a:pt x="736" y="1404"/>
                  </a:lnTo>
                  <a:lnTo>
                    <a:pt x="736" y="1404"/>
                  </a:lnTo>
                  <a:lnTo>
                    <a:pt x="736" y="1404"/>
                  </a:lnTo>
                  <a:lnTo>
                    <a:pt x="736" y="1406"/>
                  </a:lnTo>
                  <a:lnTo>
                    <a:pt x="736" y="1406"/>
                  </a:lnTo>
                  <a:lnTo>
                    <a:pt x="739" y="1406"/>
                  </a:lnTo>
                  <a:lnTo>
                    <a:pt x="739" y="1404"/>
                  </a:lnTo>
                  <a:lnTo>
                    <a:pt x="739" y="1404"/>
                  </a:lnTo>
                  <a:lnTo>
                    <a:pt x="739" y="1404"/>
                  </a:lnTo>
                  <a:lnTo>
                    <a:pt x="739" y="1401"/>
                  </a:lnTo>
                  <a:lnTo>
                    <a:pt x="739" y="1401"/>
                  </a:lnTo>
                  <a:close/>
                  <a:moveTo>
                    <a:pt x="819" y="973"/>
                  </a:moveTo>
                  <a:lnTo>
                    <a:pt x="817" y="970"/>
                  </a:lnTo>
                  <a:lnTo>
                    <a:pt x="817" y="970"/>
                  </a:lnTo>
                  <a:lnTo>
                    <a:pt x="817" y="973"/>
                  </a:lnTo>
                  <a:lnTo>
                    <a:pt x="817" y="978"/>
                  </a:lnTo>
                  <a:lnTo>
                    <a:pt x="819" y="978"/>
                  </a:lnTo>
                  <a:lnTo>
                    <a:pt x="819" y="978"/>
                  </a:lnTo>
                  <a:lnTo>
                    <a:pt x="819" y="978"/>
                  </a:lnTo>
                  <a:lnTo>
                    <a:pt x="819" y="978"/>
                  </a:lnTo>
                  <a:lnTo>
                    <a:pt x="819" y="975"/>
                  </a:lnTo>
                  <a:lnTo>
                    <a:pt x="819" y="975"/>
                  </a:lnTo>
                  <a:lnTo>
                    <a:pt x="819" y="973"/>
                  </a:lnTo>
                  <a:lnTo>
                    <a:pt x="819" y="973"/>
                  </a:lnTo>
                  <a:close/>
                  <a:moveTo>
                    <a:pt x="680" y="1202"/>
                  </a:moveTo>
                  <a:lnTo>
                    <a:pt x="680" y="1200"/>
                  </a:lnTo>
                  <a:lnTo>
                    <a:pt x="680" y="1200"/>
                  </a:lnTo>
                  <a:lnTo>
                    <a:pt x="680" y="1200"/>
                  </a:lnTo>
                  <a:lnTo>
                    <a:pt x="677" y="1200"/>
                  </a:lnTo>
                  <a:lnTo>
                    <a:pt x="677" y="1200"/>
                  </a:lnTo>
                  <a:lnTo>
                    <a:pt x="675" y="1200"/>
                  </a:lnTo>
                  <a:lnTo>
                    <a:pt x="675" y="1200"/>
                  </a:lnTo>
                  <a:lnTo>
                    <a:pt x="675" y="1200"/>
                  </a:lnTo>
                  <a:lnTo>
                    <a:pt x="675" y="1202"/>
                  </a:lnTo>
                  <a:lnTo>
                    <a:pt x="675" y="1202"/>
                  </a:lnTo>
                  <a:lnTo>
                    <a:pt x="677" y="1205"/>
                  </a:lnTo>
                  <a:lnTo>
                    <a:pt x="677" y="1205"/>
                  </a:lnTo>
                  <a:lnTo>
                    <a:pt x="677" y="1205"/>
                  </a:lnTo>
                  <a:lnTo>
                    <a:pt x="680" y="1205"/>
                  </a:lnTo>
                  <a:lnTo>
                    <a:pt x="677" y="1205"/>
                  </a:lnTo>
                  <a:lnTo>
                    <a:pt x="677" y="1205"/>
                  </a:lnTo>
                  <a:lnTo>
                    <a:pt x="677" y="1202"/>
                  </a:lnTo>
                  <a:lnTo>
                    <a:pt x="677" y="1202"/>
                  </a:lnTo>
                  <a:lnTo>
                    <a:pt x="680" y="1202"/>
                  </a:lnTo>
                  <a:close/>
                  <a:moveTo>
                    <a:pt x="805" y="1013"/>
                  </a:moveTo>
                  <a:lnTo>
                    <a:pt x="805" y="1011"/>
                  </a:lnTo>
                  <a:lnTo>
                    <a:pt x="805" y="1011"/>
                  </a:lnTo>
                  <a:lnTo>
                    <a:pt x="805" y="1008"/>
                  </a:lnTo>
                  <a:lnTo>
                    <a:pt x="805" y="1006"/>
                  </a:lnTo>
                  <a:lnTo>
                    <a:pt x="805" y="1006"/>
                  </a:lnTo>
                  <a:lnTo>
                    <a:pt x="805" y="1004"/>
                  </a:lnTo>
                  <a:lnTo>
                    <a:pt x="803" y="1004"/>
                  </a:lnTo>
                  <a:lnTo>
                    <a:pt x="803" y="1004"/>
                  </a:lnTo>
                  <a:lnTo>
                    <a:pt x="803" y="1001"/>
                  </a:lnTo>
                  <a:lnTo>
                    <a:pt x="803" y="1001"/>
                  </a:lnTo>
                  <a:lnTo>
                    <a:pt x="803" y="1001"/>
                  </a:lnTo>
                  <a:lnTo>
                    <a:pt x="803" y="1001"/>
                  </a:lnTo>
                  <a:lnTo>
                    <a:pt x="803" y="1001"/>
                  </a:lnTo>
                  <a:lnTo>
                    <a:pt x="803" y="1001"/>
                  </a:lnTo>
                  <a:lnTo>
                    <a:pt x="803" y="1001"/>
                  </a:lnTo>
                  <a:lnTo>
                    <a:pt x="803" y="999"/>
                  </a:lnTo>
                  <a:lnTo>
                    <a:pt x="803" y="999"/>
                  </a:lnTo>
                  <a:lnTo>
                    <a:pt x="800" y="997"/>
                  </a:lnTo>
                  <a:lnTo>
                    <a:pt x="800" y="994"/>
                  </a:lnTo>
                  <a:lnTo>
                    <a:pt x="800" y="994"/>
                  </a:lnTo>
                  <a:lnTo>
                    <a:pt x="798" y="989"/>
                  </a:lnTo>
                  <a:lnTo>
                    <a:pt x="796" y="989"/>
                  </a:lnTo>
                  <a:lnTo>
                    <a:pt x="798" y="987"/>
                  </a:lnTo>
                  <a:lnTo>
                    <a:pt x="798" y="987"/>
                  </a:lnTo>
                  <a:lnTo>
                    <a:pt x="798" y="987"/>
                  </a:lnTo>
                  <a:lnTo>
                    <a:pt x="798" y="985"/>
                  </a:lnTo>
                  <a:lnTo>
                    <a:pt x="798" y="985"/>
                  </a:lnTo>
                  <a:lnTo>
                    <a:pt x="798" y="985"/>
                  </a:lnTo>
                  <a:lnTo>
                    <a:pt x="796" y="985"/>
                  </a:lnTo>
                  <a:lnTo>
                    <a:pt x="796" y="985"/>
                  </a:lnTo>
                  <a:lnTo>
                    <a:pt x="796" y="985"/>
                  </a:lnTo>
                  <a:lnTo>
                    <a:pt x="796" y="987"/>
                  </a:lnTo>
                  <a:lnTo>
                    <a:pt x="796" y="987"/>
                  </a:lnTo>
                  <a:lnTo>
                    <a:pt x="793" y="987"/>
                  </a:lnTo>
                  <a:lnTo>
                    <a:pt x="788" y="992"/>
                  </a:lnTo>
                  <a:lnTo>
                    <a:pt x="784" y="997"/>
                  </a:lnTo>
                  <a:lnTo>
                    <a:pt x="784" y="997"/>
                  </a:lnTo>
                  <a:lnTo>
                    <a:pt x="781" y="997"/>
                  </a:lnTo>
                  <a:lnTo>
                    <a:pt x="781" y="997"/>
                  </a:lnTo>
                  <a:lnTo>
                    <a:pt x="781" y="994"/>
                  </a:lnTo>
                  <a:lnTo>
                    <a:pt x="781" y="994"/>
                  </a:lnTo>
                  <a:lnTo>
                    <a:pt x="781" y="994"/>
                  </a:lnTo>
                  <a:lnTo>
                    <a:pt x="781" y="994"/>
                  </a:lnTo>
                  <a:lnTo>
                    <a:pt x="781" y="994"/>
                  </a:lnTo>
                  <a:lnTo>
                    <a:pt x="781" y="994"/>
                  </a:lnTo>
                  <a:lnTo>
                    <a:pt x="781" y="994"/>
                  </a:lnTo>
                  <a:lnTo>
                    <a:pt x="781" y="992"/>
                  </a:lnTo>
                  <a:lnTo>
                    <a:pt x="781" y="989"/>
                  </a:lnTo>
                  <a:lnTo>
                    <a:pt x="781" y="989"/>
                  </a:lnTo>
                  <a:lnTo>
                    <a:pt x="784" y="987"/>
                  </a:lnTo>
                  <a:lnTo>
                    <a:pt x="784" y="987"/>
                  </a:lnTo>
                  <a:lnTo>
                    <a:pt x="784" y="985"/>
                  </a:lnTo>
                  <a:lnTo>
                    <a:pt x="784" y="982"/>
                  </a:lnTo>
                  <a:lnTo>
                    <a:pt x="781" y="982"/>
                  </a:lnTo>
                  <a:lnTo>
                    <a:pt x="781" y="982"/>
                  </a:lnTo>
                  <a:lnTo>
                    <a:pt x="781" y="982"/>
                  </a:lnTo>
                  <a:lnTo>
                    <a:pt x="781" y="982"/>
                  </a:lnTo>
                  <a:lnTo>
                    <a:pt x="781" y="980"/>
                  </a:lnTo>
                  <a:lnTo>
                    <a:pt x="779" y="980"/>
                  </a:lnTo>
                  <a:lnTo>
                    <a:pt x="779" y="978"/>
                  </a:lnTo>
                  <a:lnTo>
                    <a:pt x="779" y="978"/>
                  </a:lnTo>
                  <a:lnTo>
                    <a:pt x="777" y="975"/>
                  </a:lnTo>
                  <a:lnTo>
                    <a:pt x="774" y="975"/>
                  </a:lnTo>
                  <a:lnTo>
                    <a:pt x="774" y="975"/>
                  </a:lnTo>
                  <a:lnTo>
                    <a:pt x="777" y="973"/>
                  </a:lnTo>
                  <a:lnTo>
                    <a:pt x="777" y="973"/>
                  </a:lnTo>
                  <a:lnTo>
                    <a:pt x="777" y="973"/>
                  </a:lnTo>
                  <a:lnTo>
                    <a:pt x="777" y="970"/>
                  </a:lnTo>
                  <a:lnTo>
                    <a:pt x="777" y="970"/>
                  </a:lnTo>
                  <a:lnTo>
                    <a:pt x="777" y="968"/>
                  </a:lnTo>
                  <a:lnTo>
                    <a:pt x="777" y="968"/>
                  </a:lnTo>
                  <a:lnTo>
                    <a:pt x="779" y="968"/>
                  </a:lnTo>
                  <a:lnTo>
                    <a:pt x="777" y="966"/>
                  </a:lnTo>
                  <a:lnTo>
                    <a:pt x="765" y="961"/>
                  </a:lnTo>
                  <a:lnTo>
                    <a:pt x="760" y="961"/>
                  </a:lnTo>
                  <a:lnTo>
                    <a:pt x="760" y="959"/>
                  </a:lnTo>
                  <a:lnTo>
                    <a:pt x="758" y="959"/>
                  </a:lnTo>
                  <a:lnTo>
                    <a:pt x="755" y="961"/>
                  </a:lnTo>
                  <a:lnTo>
                    <a:pt x="755" y="961"/>
                  </a:lnTo>
                  <a:lnTo>
                    <a:pt x="755" y="961"/>
                  </a:lnTo>
                  <a:lnTo>
                    <a:pt x="755" y="961"/>
                  </a:lnTo>
                  <a:lnTo>
                    <a:pt x="753" y="963"/>
                  </a:lnTo>
                  <a:lnTo>
                    <a:pt x="751" y="963"/>
                  </a:lnTo>
                  <a:lnTo>
                    <a:pt x="751" y="966"/>
                  </a:lnTo>
                  <a:lnTo>
                    <a:pt x="748" y="968"/>
                  </a:lnTo>
                  <a:lnTo>
                    <a:pt x="746" y="970"/>
                  </a:lnTo>
                  <a:lnTo>
                    <a:pt x="746" y="973"/>
                  </a:lnTo>
                  <a:lnTo>
                    <a:pt x="746" y="973"/>
                  </a:lnTo>
                  <a:lnTo>
                    <a:pt x="746" y="973"/>
                  </a:lnTo>
                  <a:lnTo>
                    <a:pt x="746" y="975"/>
                  </a:lnTo>
                  <a:lnTo>
                    <a:pt x="746" y="975"/>
                  </a:lnTo>
                  <a:lnTo>
                    <a:pt x="746" y="975"/>
                  </a:lnTo>
                  <a:lnTo>
                    <a:pt x="746" y="975"/>
                  </a:lnTo>
                  <a:lnTo>
                    <a:pt x="746" y="973"/>
                  </a:lnTo>
                  <a:lnTo>
                    <a:pt x="744" y="970"/>
                  </a:lnTo>
                  <a:lnTo>
                    <a:pt x="746" y="970"/>
                  </a:lnTo>
                  <a:lnTo>
                    <a:pt x="746" y="970"/>
                  </a:lnTo>
                  <a:lnTo>
                    <a:pt x="746" y="968"/>
                  </a:lnTo>
                  <a:lnTo>
                    <a:pt x="746" y="968"/>
                  </a:lnTo>
                  <a:lnTo>
                    <a:pt x="744" y="968"/>
                  </a:lnTo>
                  <a:lnTo>
                    <a:pt x="744" y="966"/>
                  </a:lnTo>
                  <a:lnTo>
                    <a:pt x="746" y="966"/>
                  </a:lnTo>
                  <a:lnTo>
                    <a:pt x="744" y="963"/>
                  </a:lnTo>
                  <a:lnTo>
                    <a:pt x="744" y="963"/>
                  </a:lnTo>
                  <a:lnTo>
                    <a:pt x="744" y="963"/>
                  </a:lnTo>
                  <a:lnTo>
                    <a:pt x="744" y="963"/>
                  </a:lnTo>
                  <a:lnTo>
                    <a:pt x="746" y="961"/>
                  </a:lnTo>
                  <a:lnTo>
                    <a:pt x="748" y="961"/>
                  </a:lnTo>
                  <a:lnTo>
                    <a:pt x="751" y="956"/>
                  </a:lnTo>
                  <a:lnTo>
                    <a:pt x="751" y="954"/>
                  </a:lnTo>
                  <a:lnTo>
                    <a:pt x="760" y="942"/>
                  </a:lnTo>
                  <a:lnTo>
                    <a:pt x="760" y="942"/>
                  </a:lnTo>
                  <a:lnTo>
                    <a:pt x="760" y="942"/>
                  </a:lnTo>
                  <a:lnTo>
                    <a:pt x="760" y="940"/>
                  </a:lnTo>
                  <a:lnTo>
                    <a:pt x="760" y="940"/>
                  </a:lnTo>
                  <a:lnTo>
                    <a:pt x="760" y="940"/>
                  </a:lnTo>
                  <a:lnTo>
                    <a:pt x="762" y="937"/>
                  </a:lnTo>
                  <a:lnTo>
                    <a:pt x="765" y="937"/>
                  </a:lnTo>
                  <a:lnTo>
                    <a:pt x="765" y="935"/>
                  </a:lnTo>
                  <a:lnTo>
                    <a:pt x="765" y="935"/>
                  </a:lnTo>
                  <a:lnTo>
                    <a:pt x="767" y="935"/>
                  </a:lnTo>
                  <a:lnTo>
                    <a:pt x="774" y="930"/>
                  </a:lnTo>
                  <a:lnTo>
                    <a:pt x="774" y="930"/>
                  </a:lnTo>
                  <a:lnTo>
                    <a:pt x="777" y="933"/>
                  </a:lnTo>
                  <a:lnTo>
                    <a:pt x="777" y="933"/>
                  </a:lnTo>
                  <a:lnTo>
                    <a:pt x="777" y="930"/>
                  </a:lnTo>
                  <a:lnTo>
                    <a:pt x="777" y="930"/>
                  </a:lnTo>
                  <a:lnTo>
                    <a:pt x="779" y="928"/>
                  </a:lnTo>
                  <a:lnTo>
                    <a:pt x="779" y="928"/>
                  </a:lnTo>
                  <a:lnTo>
                    <a:pt x="779" y="928"/>
                  </a:lnTo>
                  <a:lnTo>
                    <a:pt x="777" y="928"/>
                  </a:lnTo>
                  <a:lnTo>
                    <a:pt x="777" y="928"/>
                  </a:lnTo>
                  <a:lnTo>
                    <a:pt x="777" y="928"/>
                  </a:lnTo>
                  <a:lnTo>
                    <a:pt x="777" y="926"/>
                  </a:lnTo>
                  <a:lnTo>
                    <a:pt x="777" y="926"/>
                  </a:lnTo>
                  <a:lnTo>
                    <a:pt x="774" y="926"/>
                  </a:lnTo>
                  <a:lnTo>
                    <a:pt x="777" y="923"/>
                  </a:lnTo>
                  <a:lnTo>
                    <a:pt x="777" y="923"/>
                  </a:lnTo>
                  <a:lnTo>
                    <a:pt x="777" y="921"/>
                  </a:lnTo>
                  <a:lnTo>
                    <a:pt x="777" y="921"/>
                  </a:lnTo>
                  <a:lnTo>
                    <a:pt x="772" y="921"/>
                  </a:lnTo>
                  <a:lnTo>
                    <a:pt x="772" y="921"/>
                  </a:lnTo>
                  <a:lnTo>
                    <a:pt x="772" y="921"/>
                  </a:lnTo>
                  <a:lnTo>
                    <a:pt x="772" y="921"/>
                  </a:lnTo>
                  <a:lnTo>
                    <a:pt x="770" y="918"/>
                  </a:lnTo>
                  <a:lnTo>
                    <a:pt x="770" y="921"/>
                  </a:lnTo>
                  <a:lnTo>
                    <a:pt x="767" y="923"/>
                  </a:lnTo>
                  <a:lnTo>
                    <a:pt x="767" y="923"/>
                  </a:lnTo>
                  <a:lnTo>
                    <a:pt x="765" y="923"/>
                  </a:lnTo>
                  <a:lnTo>
                    <a:pt x="765" y="923"/>
                  </a:lnTo>
                  <a:lnTo>
                    <a:pt x="765" y="923"/>
                  </a:lnTo>
                  <a:lnTo>
                    <a:pt x="765" y="921"/>
                  </a:lnTo>
                  <a:lnTo>
                    <a:pt x="765" y="921"/>
                  </a:lnTo>
                  <a:lnTo>
                    <a:pt x="765" y="921"/>
                  </a:lnTo>
                  <a:lnTo>
                    <a:pt x="765" y="921"/>
                  </a:lnTo>
                  <a:lnTo>
                    <a:pt x="765" y="921"/>
                  </a:lnTo>
                  <a:lnTo>
                    <a:pt x="765" y="918"/>
                  </a:lnTo>
                  <a:lnTo>
                    <a:pt x="765" y="918"/>
                  </a:lnTo>
                  <a:lnTo>
                    <a:pt x="765" y="916"/>
                  </a:lnTo>
                  <a:lnTo>
                    <a:pt x="765" y="916"/>
                  </a:lnTo>
                  <a:lnTo>
                    <a:pt x="765" y="916"/>
                  </a:lnTo>
                  <a:lnTo>
                    <a:pt x="770" y="918"/>
                  </a:lnTo>
                  <a:lnTo>
                    <a:pt x="770" y="916"/>
                  </a:lnTo>
                  <a:lnTo>
                    <a:pt x="770" y="916"/>
                  </a:lnTo>
                  <a:lnTo>
                    <a:pt x="770" y="914"/>
                  </a:lnTo>
                  <a:lnTo>
                    <a:pt x="770" y="914"/>
                  </a:lnTo>
                  <a:lnTo>
                    <a:pt x="770" y="911"/>
                  </a:lnTo>
                  <a:lnTo>
                    <a:pt x="770" y="911"/>
                  </a:lnTo>
                  <a:lnTo>
                    <a:pt x="774" y="914"/>
                  </a:lnTo>
                  <a:lnTo>
                    <a:pt x="777" y="914"/>
                  </a:lnTo>
                  <a:lnTo>
                    <a:pt x="777" y="914"/>
                  </a:lnTo>
                  <a:lnTo>
                    <a:pt x="777" y="911"/>
                  </a:lnTo>
                  <a:lnTo>
                    <a:pt x="781" y="909"/>
                  </a:lnTo>
                  <a:lnTo>
                    <a:pt x="781" y="907"/>
                  </a:lnTo>
                  <a:lnTo>
                    <a:pt x="781" y="904"/>
                  </a:lnTo>
                  <a:lnTo>
                    <a:pt x="781" y="902"/>
                  </a:lnTo>
                  <a:lnTo>
                    <a:pt x="781" y="902"/>
                  </a:lnTo>
                  <a:lnTo>
                    <a:pt x="781" y="899"/>
                  </a:lnTo>
                  <a:lnTo>
                    <a:pt x="781" y="897"/>
                  </a:lnTo>
                  <a:lnTo>
                    <a:pt x="781" y="897"/>
                  </a:lnTo>
                  <a:lnTo>
                    <a:pt x="779" y="897"/>
                  </a:lnTo>
                  <a:lnTo>
                    <a:pt x="779" y="895"/>
                  </a:lnTo>
                  <a:lnTo>
                    <a:pt x="777" y="890"/>
                  </a:lnTo>
                  <a:lnTo>
                    <a:pt x="774" y="888"/>
                  </a:lnTo>
                  <a:lnTo>
                    <a:pt x="774" y="888"/>
                  </a:lnTo>
                  <a:lnTo>
                    <a:pt x="767" y="888"/>
                  </a:lnTo>
                  <a:lnTo>
                    <a:pt x="765" y="885"/>
                  </a:lnTo>
                  <a:lnTo>
                    <a:pt x="765" y="885"/>
                  </a:lnTo>
                  <a:lnTo>
                    <a:pt x="762" y="885"/>
                  </a:lnTo>
                  <a:lnTo>
                    <a:pt x="760" y="888"/>
                  </a:lnTo>
                  <a:lnTo>
                    <a:pt x="760" y="888"/>
                  </a:lnTo>
                  <a:lnTo>
                    <a:pt x="758" y="888"/>
                  </a:lnTo>
                  <a:lnTo>
                    <a:pt x="760" y="885"/>
                  </a:lnTo>
                  <a:lnTo>
                    <a:pt x="760" y="885"/>
                  </a:lnTo>
                  <a:lnTo>
                    <a:pt x="760" y="883"/>
                  </a:lnTo>
                  <a:lnTo>
                    <a:pt x="760" y="883"/>
                  </a:lnTo>
                  <a:lnTo>
                    <a:pt x="758" y="885"/>
                  </a:lnTo>
                  <a:lnTo>
                    <a:pt x="758" y="885"/>
                  </a:lnTo>
                  <a:lnTo>
                    <a:pt x="755" y="885"/>
                  </a:lnTo>
                  <a:lnTo>
                    <a:pt x="755" y="888"/>
                  </a:lnTo>
                  <a:lnTo>
                    <a:pt x="755" y="890"/>
                  </a:lnTo>
                  <a:lnTo>
                    <a:pt x="753" y="890"/>
                  </a:lnTo>
                  <a:lnTo>
                    <a:pt x="753" y="892"/>
                  </a:lnTo>
                  <a:lnTo>
                    <a:pt x="741" y="895"/>
                  </a:lnTo>
                  <a:lnTo>
                    <a:pt x="739" y="895"/>
                  </a:lnTo>
                  <a:lnTo>
                    <a:pt x="736" y="895"/>
                  </a:lnTo>
                  <a:lnTo>
                    <a:pt x="736" y="897"/>
                  </a:lnTo>
                  <a:lnTo>
                    <a:pt x="736" y="897"/>
                  </a:lnTo>
                  <a:lnTo>
                    <a:pt x="736" y="897"/>
                  </a:lnTo>
                  <a:lnTo>
                    <a:pt x="734" y="897"/>
                  </a:lnTo>
                  <a:lnTo>
                    <a:pt x="734" y="897"/>
                  </a:lnTo>
                  <a:lnTo>
                    <a:pt x="734" y="899"/>
                  </a:lnTo>
                  <a:lnTo>
                    <a:pt x="734" y="899"/>
                  </a:lnTo>
                  <a:lnTo>
                    <a:pt x="732" y="897"/>
                  </a:lnTo>
                  <a:lnTo>
                    <a:pt x="732" y="897"/>
                  </a:lnTo>
                  <a:lnTo>
                    <a:pt x="727" y="899"/>
                  </a:lnTo>
                  <a:lnTo>
                    <a:pt x="725" y="897"/>
                  </a:lnTo>
                  <a:lnTo>
                    <a:pt x="725" y="899"/>
                  </a:lnTo>
                  <a:lnTo>
                    <a:pt x="725" y="899"/>
                  </a:lnTo>
                  <a:lnTo>
                    <a:pt x="725" y="899"/>
                  </a:lnTo>
                  <a:lnTo>
                    <a:pt x="725" y="902"/>
                  </a:lnTo>
                  <a:lnTo>
                    <a:pt x="725" y="904"/>
                  </a:lnTo>
                  <a:lnTo>
                    <a:pt x="725" y="904"/>
                  </a:lnTo>
                  <a:lnTo>
                    <a:pt x="725" y="904"/>
                  </a:lnTo>
                  <a:lnTo>
                    <a:pt x="722" y="904"/>
                  </a:lnTo>
                  <a:lnTo>
                    <a:pt x="722" y="904"/>
                  </a:lnTo>
                  <a:lnTo>
                    <a:pt x="722" y="902"/>
                  </a:lnTo>
                  <a:lnTo>
                    <a:pt x="722" y="902"/>
                  </a:lnTo>
                  <a:lnTo>
                    <a:pt x="722" y="902"/>
                  </a:lnTo>
                  <a:lnTo>
                    <a:pt x="722" y="899"/>
                  </a:lnTo>
                  <a:lnTo>
                    <a:pt x="722" y="899"/>
                  </a:lnTo>
                  <a:lnTo>
                    <a:pt x="720" y="897"/>
                  </a:lnTo>
                  <a:lnTo>
                    <a:pt x="717" y="895"/>
                  </a:lnTo>
                  <a:lnTo>
                    <a:pt x="717" y="895"/>
                  </a:lnTo>
                  <a:lnTo>
                    <a:pt x="717" y="895"/>
                  </a:lnTo>
                  <a:lnTo>
                    <a:pt x="717" y="895"/>
                  </a:lnTo>
                  <a:lnTo>
                    <a:pt x="715" y="892"/>
                  </a:lnTo>
                  <a:lnTo>
                    <a:pt x="715" y="892"/>
                  </a:lnTo>
                  <a:lnTo>
                    <a:pt x="715" y="892"/>
                  </a:lnTo>
                  <a:lnTo>
                    <a:pt x="710" y="890"/>
                  </a:lnTo>
                  <a:lnTo>
                    <a:pt x="710" y="890"/>
                  </a:lnTo>
                  <a:lnTo>
                    <a:pt x="708" y="888"/>
                  </a:lnTo>
                  <a:lnTo>
                    <a:pt x="708" y="888"/>
                  </a:lnTo>
                  <a:lnTo>
                    <a:pt x="708" y="888"/>
                  </a:lnTo>
                  <a:lnTo>
                    <a:pt x="708" y="888"/>
                  </a:lnTo>
                  <a:lnTo>
                    <a:pt x="706" y="885"/>
                  </a:lnTo>
                  <a:lnTo>
                    <a:pt x="706" y="885"/>
                  </a:lnTo>
                  <a:lnTo>
                    <a:pt x="706" y="885"/>
                  </a:lnTo>
                  <a:lnTo>
                    <a:pt x="708" y="883"/>
                  </a:lnTo>
                  <a:lnTo>
                    <a:pt x="708" y="883"/>
                  </a:lnTo>
                  <a:lnTo>
                    <a:pt x="708" y="883"/>
                  </a:lnTo>
                  <a:lnTo>
                    <a:pt x="703" y="881"/>
                  </a:lnTo>
                  <a:lnTo>
                    <a:pt x="701" y="881"/>
                  </a:lnTo>
                  <a:lnTo>
                    <a:pt x="701" y="881"/>
                  </a:lnTo>
                  <a:lnTo>
                    <a:pt x="699" y="883"/>
                  </a:lnTo>
                  <a:lnTo>
                    <a:pt x="699" y="883"/>
                  </a:lnTo>
                  <a:lnTo>
                    <a:pt x="696" y="883"/>
                  </a:lnTo>
                  <a:lnTo>
                    <a:pt x="696" y="885"/>
                  </a:lnTo>
                  <a:lnTo>
                    <a:pt x="696" y="885"/>
                  </a:lnTo>
                  <a:lnTo>
                    <a:pt x="694" y="890"/>
                  </a:lnTo>
                  <a:lnTo>
                    <a:pt x="696" y="890"/>
                  </a:lnTo>
                  <a:lnTo>
                    <a:pt x="696" y="890"/>
                  </a:lnTo>
                  <a:lnTo>
                    <a:pt x="696" y="890"/>
                  </a:lnTo>
                  <a:lnTo>
                    <a:pt x="696" y="890"/>
                  </a:lnTo>
                  <a:lnTo>
                    <a:pt x="696" y="890"/>
                  </a:lnTo>
                  <a:lnTo>
                    <a:pt x="696" y="890"/>
                  </a:lnTo>
                  <a:lnTo>
                    <a:pt x="696" y="890"/>
                  </a:lnTo>
                  <a:lnTo>
                    <a:pt x="701" y="892"/>
                  </a:lnTo>
                  <a:lnTo>
                    <a:pt x="701" y="890"/>
                  </a:lnTo>
                  <a:lnTo>
                    <a:pt x="703" y="888"/>
                  </a:lnTo>
                  <a:lnTo>
                    <a:pt x="706" y="888"/>
                  </a:lnTo>
                  <a:lnTo>
                    <a:pt x="706" y="888"/>
                  </a:lnTo>
                  <a:lnTo>
                    <a:pt x="706" y="885"/>
                  </a:lnTo>
                  <a:lnTo>
                    <a:pt x="706" y="885"/>
                  </a:lnTo>
                  <a:lnTo>
                    <a:pt x="706" y="885"/>
                  </a:lnTo>
                  <a:lnTo>
                    <a:pt x="706" y="888"/>
                  </a:lnTo>
                  <a:lnTo>
                    <a:pt x="706" y="888"/>
                  </a:lnTo>
                  <a:lnTo>
                    <a:pt x="706" y="890"/>
                  </a:lnTo>
                  <a:lnTo>
                    <a:pt x="706" y="890"/>
                  </a:lnTo>
                  <a:lnTo>
                    <a:pt x="706" y="892"/>
                  </a:lnTo>
                  <a:lnTo>
                    <a:pt x="703" y="892"/>
                  </a:lnTo>
                  <a:lnTo>
                    <a:pt x="703" y="892"/>
                  </a:lnTo>
                  <a:lnTo>
                    <a:pt x="703" y="892"/>
                  </a:lnTo>
                  <a:lnTo>
                    <a:pt x="703" y="895"/>
                  </a:lnTo>
                  <a:lnTo>
                    <a:pt x="703" y="895"/>
                  </a:lnTo>
                  <a:lnTo>
                    <a:pt x="703" y="895"/>
                  </a:lnTo>
                  <a:lnTo>
                    <a:pt x="703" y="895"/>
                  </a:lnTo>
                  <a:lnTo>
                    <a:pt x="703" y="895"/>
                  </a:lnTo>
                  <a:lnTo>
                    <a:pt x="703" y="895"/>
                  </a:lnTo>
                  <a:lnTo>
                    <a:pt x="701" y="897"/>
                  </a:lnTo>
                  <a:lnTo>
                    <a:pt x="701" y="897"/>
                  </a:lnTo>
                  <a:lnTo>
                    <a:pt x="701" y="897"/>
                  </a:lnTo>
                  <a:lnTo>
                    <a:pt x="701" y="899"/>
                  </a:lnTo>
                  <a:lnTo>
                    <a:pt x="701" y="899"/>
                  </a:lnTo>
                  <a:lnTo>
                    <a:pt x="701" y="899"/>
                  </a:lnTo>
                  <a:lnTo>
                    <a:pt x="701" y="897"/>
                  </a:lnTo>
                  <a:lnTo>
                    <a:pt x="701" y="897"/>
                  </a:lnTo>
                  <a:lnTo>
                    <a:pt x="701" y="897"/>
                  </a:lnTo>
                  <a:lnTo>
                    <a:pt x="701" y="897"/>
                  </a:lnTo>
                  <a:lnTo>
                    <a:pt x="699" y="895"/>
                  </a:lnTo>
                  <a:lnTo>
                    <a:pt x="694" y="892"/>
                  </a:lnTo>
                  <a:lnTo>
                    <a:pt x="691" y="890"/>
                  </a:lnTo>
                  <a:lnTo>
                    <a:pt x="687" y="890"/>
                  </a:lnTo>
                  <a:lnTo>
                    <a:pt x="684" y="890"/>
                  </a:lnTo>
                  <a:lnTo>
                    <a:pt x="684" y="892"/>
                  </a:lnTo>
                  <a:lnTo>
                    <a:pt x="684" y="892"/>
                  </a:lnTo>
                  <a:lnTo>
                    <a:pt x="682" y="892"/>
                  </a:lnTo>
                  <a:lnTo>
                    <a:pt x="682" y="892"/>
                  </a:lnTo>
                  <a:lnTo>
                    <a:pt x="682" y="892"/>
                  </a:lnTo>
                  <a:lnTo>
                    <a:pt x="680" y="892"/>
                  </a:lnTo>
                  <a:lnTo>
                    <a:pt x="680" y="892"/>
                  </a:lnTo>
                  <a:lnTo>
                    <a:pt x="680" y="892"/>
                  </a:lnTo>
                  <a:lnTo>
                    <a:pt x="677" y="892"/>
                  </a:lnTo>
                  <a:lnTo>
                    <a:pt x="677" y="895"/>
                  </a:lnTo>
                  <a:lnTo>
                    <a:pt x="675" y="895"/>
                  </a:lnTo>
                  <a:lnTo>
                    <a:pt x="675" y="897"/>
                  </a:lnTo>
                  <a:lnTo>
                    <a:pt x="677" y="897"/>
                  </a:lnTo>
                  <a:lnTo>
                    <a:pt x="677" y="897"/>
                  </a:lnTo>
                  <a:lnTo>
                    <a:pt x="675" y="897"/>
                  </a:lnTo>
                  <a:lnTo>
                    <a:pt x="675" y="899"/>
                  </a:lnTo>
                  <a:lnTo>
                    <a:pt x="673" y="902"/>
                  </a:lnTo>
                  <a:lnTo>
                    <a:pt x="673" y="902"/>
                  </a:lnTo>
                  <a:lnTo>
                    <a:pt x="675" y="899"/>
                  </a:lnTo>
                  <a:lnTo>
                    <a:pt x="675" y="899"/>
                  </a:lnTo>
                  <a:lnTo>
                    <a:pt x="675" y="902"/>
                  </a:lnTo>
                  <a:lnTo>
                    <a:pt x="675" y="902"/>
                  </a:lnTo>
                  <a:lnTo>
                    <a:pt x="675" y="902"/>
                  </a:lnTo>
                  <a:lnTo>
                    <a:pt x="675" y="902"/>
                  </a:lnTo>
                  <a:lnTo>
                    <a:pt x="675" y="904"/>
                  </a:lnTo>
                  <a:lnTo>
                    <a:pt x="675" y="904"/>
                  </a:lnTo>
                  <a:lnTo>
                    <a:pt x="675" y="904"/>
                  </a:lnTo>
                  <a:lnTo>
                    <a:pt x="677" y="904"/>
                  </a:lnTo>
                  <a:lnTo>
                    <a:pt x="680" y="907"/>
                  </a:lnTo>
                  <a:lnTo>
                    <a:pt x="680" y="907"/>
                  </a:lnTo>
                  <a:lnTo>
                    <a:pt x="680" y="907"/>
                  </a:lnTo>
                  <a:lnTo>
                    <a:pt x="680" y="909"/>
                  </a:lnTo>
                  <a:lnTo>
                    <a:pt x="680" y="909"/>
                  </a:lnTo>
                  <a:lnTo>
                    <a:pt x="677" y="909"/>
                  </a:lnTo>
                  <a:lnTo>
                    <a:pt x="680" y="909"/>
                  </a:lnTo>
                  <a:lnTo>
                    <a:pt x="680" y="909"/>
                  </a:lnTo>
                  <a:lnTo>
                    <a:pt x="680" y="911"/>
                  </a:lnTo>
                  <a:lnTo>
                    <a:pt x="680" y="911"/>
                  </a:lnTo>
                  <a:lnTo>
                    <a:pt x="682" y="911"/>
                  </a:lnTo>
                  <a:lnTo>
                    <a:pt x="682" y="911"/>
                  </a:lnTo>
                  <a:lnTo>
                    <a:pt x="682" y="911"/>
                  </a:lnTo>
                  <a:lnTo>
                    <a:pt x="682" y="911"/>
                  </a:lnTo>
                  <a:lnTo>
                    <a:pt x="682" y="909"/>
                  </a:lnTo>
                  <a:lnTo>
                    <a:pt x="684" y="909"/>
                  </a:lnTo>
                  <a:lnTo>
                    <a:pt x="684" y="909"/>
                  </a:lnTo>
                  <a:lnTo>
                    <a:pt x="684" y="909"/>
                  </a:lnTo>
                  <a:lnTo>
                    <a:pt x="684" y="911"/>
                  </a:lnTo>
                  <a:lnTo>
                    <a:pt x="687" y="911"/>
                  </a:lnTo>
                  <a:lnTo>
                    <a:pt x="687" y="911"/>
                  </a:lnTo>
                  <a:lnTo>
                    <a:pt x="687" y="914"/>
                  </a:lnTo>
                  <a:lnTo>
                    <a:pt x="687" y="914"/>
                  </a:lnTo>
                  <a:lnTo>
                    <a:pt x="689" y="914"/>
                  </a:lnTo>
                  <a:lnTo>
                    <a:pt x="689" y="914"/>
                  </a:lnTo>
                  <a:lnTo>
                    <a:pt x="687" y="916"/>
                  </a:lnTo>
                  <a:lnTo>
                    <a:pt x="687" y="916"/>
                  </a:lnTo>
                  <a:lnTo>
                    <a:pt x="687" y="918"/>
                  </a:lnTo>
                  <a:lnTo>
                    <a:pt x="687" y="918"/>
                  </a:lnTo>
                  <a:lnTo>
                    <a:pt x="687" y="921"/>
                  </a:lnTo>
                  <a:lnTo>
                    <a:pt x="687" y="921"/>
                  </a:lnTo>
                  <a:lnTo>
                    <a:pt x="689" y="923"/>
                  </a:lnTo>
                  <a:lnTo>
                    <a:pt x="691" y="926"/>
                  </a:lnTo>
                  <a:lnTo>
                    <a:pt x="691" y="928"/>
                  </a:lnTo>
                  <a:lnTo>
                    <a:pt x="691" y="928"/>
                  </a:lnTo>
                  <a:lnTo>
                    <a:pt x="689" y="928"/>
                  </a:lnTo>
                  <a:lnTo>
                    <a:pt x="689" y="928"/>
                  </a:lnTo>
                  <a:lnTo>
                    <a:pt x="689" y="926"/>
                  </a:lnTo>
                  <a:lnTo>
                    <a:pt x="687" y="926"/>
                  </a:lnTo>
                  <a:lnTo>
                    <a:pt x="684" y="923"/>
                  </a:lnTo>
                  <a:lnTo>
                    <a:pt x="684" y="923"/>
                  </a:lnTo>
                  <a:lnTo>
                    <a:pt x="684" y="921"/>
                  </a:lnTo>
                  <a:lnTo>
                    <a:pt x="684" y="921"/>
                  </a:lnTo>
                  <a:lnTo>
                    <a:pt x="684" y="918"/>
                  </a:lnTo>
                  <a:lnTo>
                    <a:pt x="682" y="916"/>
                  </a:lnTo>
                  <a:lnTo>
                    <a:pt x="680" y="916"/>
                  </a:lnTo>
                  <a:lnTo>
                    <a:pt x="680" y="914"/>
                  </a:lnTo>
                  <a:lnTo>
                    <a:pt x="680" y="911"/>
                  </a:lnTo>
                  <a:lnTo>
                    <a:pt x="680" y="911"/>
                  </a:lnTo>
                  <a:lnTo>
                    <a:pt x="677" y="911"/>
                  </a:lnTo>
                  <a:lnTo>
                    <a:pt x="677" y="911"/>
                  </a:lnTo>
                  <a:lnTo>
                    <a:pt x="670" y="911"/>
                  </a:lnTo>
                  <a:lnTo>
                    <a:pt x="670" y="911"/>
                  </a:lnTo>
                  <a:lnTo>
                    <a:pt x="668" y="916"/>
                  </a:lnTo>
                  <a:lnTo>
                    <a:pt x="668" y="916"/>
                  </a:lnTo>
                  <a:lnTo>
                    <a:pt x="665" y="916"/>
                  </a:lnTo>
                  <a:lnTo>
                    <a:pt x="665" y="916"/>
                  </a:lnTo>
                  <a:lnTo>
                    <a:pt x="665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8"/>
                  </a:lnTo>
                  <a:lnTo>
                    <a:pt x="663" y="921"/>
                  </a:lnTo>
                  <a:lnTo>
                    <a:pt x="661" y="921"/>
                  </a:lnTo>
                  <a:lnTo>
                    <a:pt x="661" y="921"/>
                  </a:lnTo>
                  <a:lnTo>
                    <a:pt x="661" y="921"/>
                  </a:lnTo>
                  <a:lnTo>
                    <a:pt x="661" y="921"/>
                  </a:lnTo>
                  <a:lnTo>
                    <a:pt x="658" y="921"/>
                  </a:lnTo>
                  <a:lnTo>
                    <a:pt x="661" y="921"/>
                  </a:lnTo>
                  <a:lnTo>
                    <a:pt x="661" y="923"/>
                  </a:lnTo>
                  <a:lnTo>
                    <a:pt x="661" y="923"/>
                  </a:lnTo>
                  <a:lnTo>
                    <a:pt x="661" y="923"/>
                  </a:lnTo>
                  <a:lnTo>
                    <a:pt x="661" y="923"/>
                  </a:lnTo>
                  <a:lnTo>
                    <a:pt x="661" y="923"/>
                  </a:lnTo>
                  <a:lnTo>
                    <a:pt x="661" y="923"/>
                  </a:lnTo>
                  <a:lnTo>
                    <a:pt x="661" y="926"/>
                  </a:lnTo>
                  <a:lnTo>
                    <a:pt x="663" y="926"/>
                  </a:lnTo>
                  <a:lnTo>
                    <a:pt x="663" y="926"/>
                  </a:lnTo>
                  <a:lnTo>
                    <a:pt x="663" y="928"/>
                  </a:lnTo>
                  <a:lnTo>
                    <a:pt x="665" y="928"/>
                  </a:lnTo>
                  <a:lnTo>
                    <a:pt x="665" y="928"/>
                  </a:lnTo>
                  <a:lnTo>
                    <a:pt x="668" y="928"/>
                  </a:lnTo>
                  <a:lnTo>
                    <a:pt x="668" y="930"/>
                  </a:lnTo>
                  <a:lnTo>
                    <a:pt x="668" y="933"/>
                  </a:lnTo>
                  <a:lnTo>
                    <a:pt x="675" y="935"/>
                  </a:lnTo>
                  <a:lnTo>
                    <a:pt x="675" y="935"/>
                  </a:lnTo>
                  <a:lnTo>
                    <a:pt x="675" y="935"/>
                  </a:lnTo>
                  <a:lnTo>
                    <a:pt x="675" y="937"/>
                  </a:lnTo>
                  <a:lnTo>
                    <a:pt x="675" y="937"/>
                  </a:lnTo>
                  <a:lnTo>
                    <a:pt x="677" y="940"/>
                  </a:lnTo>
                  <a:lnTo>
                    <a:pt x="680" y="942"/>
                  </a:lnTo>
                  <a:lnTo>
                    <a:pt x="684" y="940"/>
                  </a:lnTo>
                  <a:lnTo>
                    <a:pt x="689" y="935"/>
                  </a:lnTo>
                  <a:lnTo>
                    <a:pt x="694" y="935"/>
                  </a:lnTo>
                  <a:lnTo>
                    <a:pt x="694" y="935"/>
                  </a:lnTo>
                  <a:lnTo>
                    <a:pt x="691" y="935"/>
                  </a:lnTo>
                  <a:lnTo>
                    <a:pt x="691" y="935"/>
                  </a:lnTo>
                  <a:lnTo>
                    <a:pt x="691" y="935"/>
                  </a:lnTo>
                  <a:lnTo>
                    <a:pt x="691" y="933"/>
                  </a:lnTo>
                  <a:lnTo>
                    <a:pt x="691" y="933"/>
                  </a:lnTo>
                  <a:lnTo>
                    <a:pt x="691" y="930"/>
                  </a:lnTo>
                  <a:lnTo>
                    <a:pt x="691" y="930"/>
                  </a:lnTo>
                  <a:lnTo>
                    <a:pt x="691" y="930"/>
                  </a:lnTo>
                  <a:lnTo>
                    <a:pt x="694" y="930"/>
                  </a:lnTo>
                  <a:lnTo>
                    <a:pt x="694" y="930"/>
                  </a:lnTo>
                  <a:lnTo>
                    <a:pt x="694" y="933"/>
                  </a:lnTo>
                  <a:lnTo>
                    <a:pt x="696" y="933"/>
                  </a:lnTo>
                  <a:lnTo>
                    <a:pt x="696" y="935"/>
                  </a:lnTo>
                  <a:lnTo>
                    <a:pt x="696" y="935"/>
                  </a:lnTo>
                  <a:lnTo>
                    <a:pt x="699" y="937"/>
                  </a:lnTo>
                  <a:lnTo>
                    <a:pt x="699" y="940"/>
                  </a:lnTo>
                  <a:lnTo>
                    <a:pt x="701" y="942"/>
                  </a:lnTo>
                  <a:lnTo>
                    <a:pt x="701" y="942"/>
                  </a:lnTo>
                  <a:lnTo>
                    <a:pt x="703" y="944"/>
                  </a:lnTo>
                  <a:lnTo>
                    <a:pt x="703" y="944"/>
                  </a:lnTo>
                  <a:lnTo>
                    <a:pt x="708" y="944"/>
                  </a:lnTo>
                  <a:lnTo>
                    <a:pt x="708" y="947"/>
                  </a:lnTo>
                  <a:lnTo>
                    <a:pt x="708" y="947"/>
                  </a:lnTo>
                  <a:lnTo>
                    <a:pt x="703" y="947"/>
                  </a:lnTo>
                  <a:lnTo>
                    <a:pt x="701" y="947"/>
                  </a:lnTo>
                  <a:lnTo>
                    <a:pt x="699" y="944"/>
                  </a:lnTo>
                  <a:lnTo>
                    <a:pt x="699" y="944"/>
                  </a:lnTo>
                  <a:lnTo>
                    <a:pt x="699" y="942"/>
                  </a:lnTo>
                  <a:lnTo>
                    <a:pt x="699" y="944"/>
                  </a:lnTo>
                  <a:lnTo>
                    <a:pt x="696" y="944"/>
                  </a:lnTo>
                  <a:lnTo>
                    <a:pt x="696" y="942"/>
                  </a:lnTo>
                  <a:lnTo>
                    <a:pt x="696" y="942"/>
                  </a:lnTo>
                  <a:lnTo>
                    <a:pt x="694" y="940"/>
                  </a:lnTo>
                  <a:lnTo>
                    <a:pt x="694" y="940"/>
                  </a:lnTo>
                  <a:lnTo>
                    <a:pt x="694" y="940"/>
                  </a:lnTo>
                  <a:lnTo>
                    <a:pt x="694" y="940"/>
                  </a:lnTo>
                  <a:lnTo>
                    <a:pt x="694" y="940"/>
                  </a:lnTo>
                  <a:lnTo>
                    <a:pt x="691" y="940"/>
                  </a:lnTo>
                  <a:lnTo>
                    <a:pt x="694" y="940"/>
                  </a:lnTo>
                  <a:lnTo>
                    <a:pt x="691" y="940"/>
                  </a:lnTo>
                  <a:lnTo>
                    <a:pt x="691" y="942"/>
                  </a:lnTo>
                  <a:lnTo>
                    <a:pt x="689" y="942"/>
                  </a:lnTo>
                  <a:lnTo>
                    <a:pt x="689" y="942"/>
                  </a:lnTo>
                  <a:lnTo>
                    <a:pt x="691" y="942"/>
                  </a:lnTo>
                  <a:lnTo>
                    <a:pt x="691" y="942"/>
                  </a:lnTo>
                  <a:lnTo>
                    <a:pt x="689" y="944"/>
                  </a:lnTo>
                  <a:lnTo>
                    <a:pt x="687" y="944"/>
                  </a:lnTo>
                  <a:lnTo>
                    <a:pt x="687" y="944"/>
                  </a:lnTo>
                  <a:lnTo>
                    <a:pt x="689" y="944"/>
                  </a:lnTo>
                  <a:lnTo>
                    <a:pt x="689" y="944"/>
                  </a:lnTo>
                  <a:lnTo>
                    <a:pt x="689" y="947"/>
                  </a:lnTo>
                  <a:lnTo>
                    <a:pt x="689" y="947"/>
                  </a:lnTo>
                  <a:lnTo>
                    <a:pt x="689" y="947"/>
                  </a:lnTo>
                  <a:lnTo>
                    <a:pt x="689" y="947"/>
                  </a:lnTo>
                  <a:lnTo>
                    <a:pt x="689" y="949"/>
                  </a:lnTo>
                  <a:lnTo>
                    <a:pt x="687" y="949"/>
                  </a:lnTo>
                  <a:lnTo>
                    <a:pt x="687" y="949"/>
                  </a:lnTo>
                  <a:lnTo>
                    <a:pt x="687" y="949"/>
                  </a:lnTo>
                  <a:lnTo>
                    <a:pt x="687" y="952"/>
                  </a:lnTo>
                  <a:lnTo>
                    <a:pt x="687" y="952"/>
                  </a:lnTo>
                  <a:lnTo>
                    <a:pt x="687" y="954"/>
                  </a:lnTo>
                  <a:lnTo>
                    <a:pt x="689" y="954"/>
                  </a:lnTo>
                  <a:lnTo>
                    <a:pt x="689" y="956"/>
                  </a:lnTo>
                  <a:lnTo>
                    <a:pt x="689" y="956"/>
                  </a:lnTo>
                  <a:lnTo>
                    <a:pt x="689" y="956"/>
                  </a:lnTo>
                  <a:lnTo>
                    <a:pt x="689" y="956"/>
                  </a:lnTo>
                  <a:lnTo>
                    <a:pt x="691" y="956"/>
                  </a:lnTo>
                  <a:lnTo>
                    <a:pt x="691" y="954"/>
                  </a:lnTo>
                  <a:lnTo>
                    <a:pt x="691" y="954"/>
                  </a:lnTo>
                  <a:lnTo>
                    <a:pt x="691" y="952"/>
                  </a:lnTo>
                  <a:lnTo>
                    <a:pt x="694" y="952"/>
                  </a:lnTo>
                  <a:lnTo>
                    <a:pt x="696" y="952"/>
                  </a:lnTo>
                  <a:lnTo>
                    <a:pt x="696" y="952"/>
                  </a:lnTo>
                  <a:lnTo>
                    <a:pt x="696" y="954"/>
                  </a:lnTo>
                  <a:lnTo>
                    <a:pt x="694" y="954"/>
                  </a:lnTo>
                  <a:lnTo>
                    <a:pt x="694" y="954"/>
                  </a:lnTo>
                  <a:lnTo>
                    <a:pt x="696" y="954"/>
                  </a:lnTo>
                  <a:lnTo>
                    <a:pt x="694" y="954"/>
                  </a:lnTo>
                  <a:lnTo>
                    <a:pt x="694" y="954"/>
                  </a:lnTo>
                  <a:lnTo>
                    <a:pt x="694" y="956"/>
                  </a:lnTo>
                  <a:lnTo>
                    <a:pt x="694" y="956"/>
                  </a:lnTo>
                  <a:lnTo>
                    <a:pt x="696" y="956"/>
                  </a:lnTo>
                  <a:lnTo>
                    <a:pt x="699" y="956"/>
                  </a:lnTo>
                  <a:lnTo>
                    <a:pt x="696" y="959"/>
                  </a:lnTo>
                  <a:lnTo>
                    <a:pt x="696" y="959"/>
                  </a:lnTo>
                  <a:lnTo>
                    <a:pt x="696" y="961"/>
                  </a:lnTo>
                  <a:lnTo>
                    <a:pt x="699" y="959"/>
                  </a:lnTo>
                  <a:lnTo>
                    <a:pt x="699" y="961"/>
                  </a:lnTo>
                  <a:lnTo>
                    <a:pt x="699" y="961"/>
                  </a:lnTo>
                  <a:lnTo>
                    <a:pt x="699" y="961"/>
                  </a:lnTo>
                  <a:lnTo>
                    <a:pt x="699" y="961"/>
                  </a:lnTo>
                  <a:lnTo>
                    <a:pt x="699" y="963"/>
                  </a:lnTo>
                  <a:lnTo>
                    <a:pt x="699" y="963"/>
                  </a:lnTo>
                  <a:lnTo>
                    <a:pt x="699" y="963"/>
                  </a:lnTo>
                  <a:lnTo>
                    <a:pt x="699" y="963"/>
                  </a:lnTo>
                  <a:lnTo>
                    <a:pt x="699" y="963"/>
                  </a:lnTo>
                  <a:lnTo>
                    <a:pt x="699" y="963"/>
                  </a:lnTo>
                  <a:lnTo>
                    <a:pt x="699" y="966"/>
                  </a:lnTo>
                  <a:lnTo>
                    <a:pt x="701" y="968"/>
                  </a:lnTo>
                  <a:lnTo>
                    <a:pt x="701" y="968"/>
                  </a:lnTo>
                  <a:lnTo>
                    <a:pt x="701" y="968"/>
                  </a:lnTo>
                  <a:lnTo>
                    <a:pt x="701" y="968"/>
                  </a:lnTo>
                  <a:lnTo>
                    <a:pt x="701" y="968"/>
                  </a:lnTo>
                  <a:lnTo>
                    <a:pt x="701" y="970"/>
                  </a:lnTo>
                  <a:lnTo>
                    <a:pt x="701" y="970"/>
                  </a:lnTo>
                  <a:lnTo>
                    <a:pt x="701" y="970"/>
                  </a:lnTo>
                  <a:lnTo>
                    <a:pt x="701" y="970"/>
                  </a:lnTo>
                  <a:lnTo>
                    <a:pt x="701" y="973"/>
                  </a:lnTo>
                  <a:lnTo>
                    <a:pt x="701" y="973"/>
                  </a:lnTo>
                  <a:lnTo>
                    <a:pt x="701" y="973"/>
                  </a:lnTo>
                  <a:lnTo>
                    <a:pt x="701" y="973"/>
                  </a:lnTo>
                  <a:lnTo>
                    <a:pt x="701" y="973"/>
                  </a:lnTo>
                  <a:lnTo>
                    <a:pt x="701" y="973"/>
                  </a:lnTo>
                  <a:lnTo>
                    <a:pt x="701" y="973"/>
                  </a:lnTo>
                  <a:lnTo>
                    <a:pt x="701" y="975"/>
                  </a:lnTo>
                  <a:lnTo>
                    <a:pt x="701" y="975"/>
                  </a:lnTo>
                  <a:lnTo>
                    <a:pt x="699" y="973"/>
                  </a:lnTo>
                  <a:lnTo>
                    <a:pt x="696" y="975"/>
                  </a:lnTo>
                  <a:lnTo>
                    <a:pt x="694" y="975"/>
                  </a:lnTo>
                  <a:lnTo>
                    <a:pt x="694" y="975"/>
                  </a:lnTo>
                  <a:lnTo>
                    <a:pt x="694" y="975"/>
                  </a:lnTo>
                  <a:lnTo>
                    <a:pt x="694" y="973"/>
                  </a:lnTo>
                  <a:lnTo>
                    <a:pt x="694" y="973"/>
                  </a:lnTo>
                  <a:lnTo>
                    <a:pt x="694" y="970"/>
                  </a:lnTo>
                  <a:lnTo>
                    <a:pt x="696" y="970"/>
                  </a:lnTo>
                  <a:lnTo>
                    <a:pt x="696" y="970"/>
                  </a:lnTo>
                  <a:lnTo>
                    <a:pt x="694" y="968"/>
                  </a:lnTo>
                  <a:lnTo>
                    <a:pt x="694" y="968"/>
                  </a:lnTo>
                  <a:lnTo>
                    <a:pt x="694" y="968"/>
                  </a:lnTo>
                  <a:lnTo>
                    <a:pt x="694" y="970"/>
                  </a:lnTo>
                  <a:lnTo>
                    <a:pt x="694" y="970"/>
                  </a:lnTo>
                  <a:lnTo>
                    <a:pt x="694" y="970"/>
                  </a:lnTo>
                  <a:lnTo>
                    <a:pt x="691" y="968"/>
                  </a:lnTo>
                  <a:lnTo>
                    <a:pt x="691" y="968"/>
                  </a:lnTo>
                  <a:lnTo>
                    <a:pt x="691" y="966"/>
                  </a:lnTo>
                  <a:lnTo>
                    <a:pt x="691" y="966"/>
                  </a:lnTo>
                  <a:lnTo>
                    <a:pt x="691" y="963"/>
                  </a:lnTo>
                  <a:lnTo>
                    <a:pt x="691" y="963"/>
                  </a:lnTo>
                  <a:lnTo>
                    <a:pt x="694" y="963"/>
                  </a:lnTo>
                  <a:lnTo>
                    <a:pt x="694" y="963"/>
                  </a:lnTo>
                  <a:lnTo>
                    <a:pt x="694" y="961"/>
                  </a:lnTo>
                  <a:lnTo>
                    <a:pt x="694" y="961"/>
                  </a:lnTo>
                  <a:lnTo>
                    <a:pt x="694" y="961"/>
                  </a:lnTo>
                  <a:lnTo>
                    <a:pt x="694" y="961"/>
                  </a:lnTo>
                  <a:lnTo>
                    <a:pt x="694" y="959"/>
                  </a:lnTo>
                  <a:lnTo>
                    <a:pt x="691" y="961"/>
                  </a:lnTo>
                  <a:lnTo>
                    <a:pt x="691" y="961"/>
                  </a:lnTo>
                  <a:lnTo>
                    <a:pt x="691" y="961"/>
                  </a:lnTo>
                  <a:lnTo>
                    <a:pt x="691" y="961"/>
                  </a:lnTo>
                  <a:lnTo>
                    <a:pt x="691" y="961"/>
                  </a:lnTo>
                  <a:lnTo>
                    <a:pt x="691" y="961"/>
                  </a:lnTo>
                  <a:lnTo>
                    <a:pt x="691" y="961"/>
                  </a:lnTo>
                  <a:lnTo>
                    <a:pt x="691" y="961"/>
                  </a:lnTo>
                  <a:lnTo>
                    <a:pt x="691" y="961"/>
                  </a:lnTo>
                  <a:lnTo>
                    <a:pt x="691" y="961"/>
                  </a:lnTo>
                  <a:lnTo>
                    <a:pt x="691" y="961"/>
                  </a:lnTo>
                  <a:lnTo>
                    <a:pt x="691" y="961"/>
                  </a:lnTo>
                  <a:lnTo>
                    <a:pt x="691" y="961"/>
                  </a:lnTo>
                  <a:lnTo>
                    <a:pt x="689" y="963"/>
                  </a:lnTo>
                  <a:lnTo>
                    <a:pt x="689" y="963"/>
                  </a:lnTo>
                  <a:lnTo>
                    <a:pt x="689" y="963"/>
                  </a:lnTo>
                  <a:lnTo>
                    <a:pt x="689" y="963"/>
                  </a:lnTo>
                  <a:lnTo>
                    <a:pt x="689" y="968"/>
                  </a:lnTo>
                  <a:lnTo>
                    <a:pt x="689" y="968"/>
                  </a:lnTo>
                  <a:lnTo>
                    <a:pt x="691" y="968"/>
                  </a:lnTo>
                  <a:lnTo>
                    <a:pt x="691" y="968"/>
                  </a:lnTo>
                  <a:lnTo>
                    <a:pt x="691" y="970"/>
                  </a:lnTo>
                  <a:lnTo>
                    <a:pt x="689" y="970"/>
                  </a:lnTo>
                  <a:lnTo>
                    <a:pt x="691" y="973"/>
                  </a:lnTo>
                  <a:lnTo>
                    <a:pt x="691" y="973"/>
                  </a:lnTo>
                  <a:lnTo>
                    <a:pt x="691" y="975"/>
                  </a:lnTo>
                  <a:lnTo>
                    <a:pt x="691" y="975"/>
                  </a:lnTo>
                  <a:lnTo>
                    <a:pt x="691" y="978"/>
                  </a:lnTo>
                  <a:lnTo>
                    <a:pt x="694" y="978"/>
                  </a:lnTo>
                  <a:lnTo>
                    <a:pt x="694" y="978"/>
                  </a:lnTo>
                  <a:lnTo>
                    <a:pt x="694" y="982"/>
                  </a:lnTo>
                  <a:lnTo>
                    <a:pt x="694" y="982"/>
                  </a:lnTo>
                  <a:lnTo>
                    <a:pt x="694" y="985"/>
                  </a:lnTo>
                  <a:lnTo>
                    <a:pt x="691" y="985"/>
                  </a:lnTo>
                  <a:lnTo>
                    <a:pt x="691" y="987"/>
                  </a:lnTo>
                  <a:lnTo>
                    <a:pt x="691" y="987"/>
                  </a:lnTo>
                  <a:lnTo>
                    <a:pt x="689" y="987"/>
                  </a:lnTo>
                  <a:lnTo>
                    <a:pt x="689" y="987"/>
                  </a:lnTo>
                  <a:lnTo>
                    <a:pt x="689" y="987"/>
                  </a:lnTo>
                  <a:lnTo>
                    <a:pt x="689" y="987"/>
                  </a:lnTo>
                  <a:lnTo>
                    <a:pt x="689" y="987"/>
                  </a:lnTo>
                  <a:lnTo>
                    <a:pt x="689" y="987"/>
                  </a:lnTo>
                  <a:lnTo>
                    <a:pt x="689" y="987"/>
                  </a:lnTo>
                  <a:lnTo>
                    <a:pt x="689" y="987"/>
                  </a:lnTo>
                  <a:lnTo>
                    <a:pt x="689" y="987"/>
                  </a:lnTo>
                  <a:lnTo>
                    <a:pt x="689" y="987"/>
                  </a:lnTo>
                  <a:lnTo>
                    <a:pt x="687" y="985"/>
                  </a:lnTo>
                  <a:lnTo>
                    <a:pt x="682" y="987"/>
                  </a:lnTo>
                  <a:lnTo>
                    <a:pt x="680" y="985"/>
                  </a:lnTo>
                  <a:lnTo>
                    <a:pt x="680" y="985"/>
                  </a:lnTo>
                  <a:lnTo>
                    <a:pt x="680" y="985"/>
                  </a:lnTo>
                  <a:lnTo>
                    <a:pt x="680" y="985"/>
                  </a:lnTo>
                  <a:lnTo>
                    <a:pt x="680" y="985"/>
                  </a:lnTo>
                  <a:lnTo>
                    <a:pt x="680" y="985"/>
                  </a:lnTo>
                  <a:lnTo>
                    <a:pt x="680" y="987"/>
                  </a:lnTo>
                  <a:lnTo>
                    <a:pt x="680" y="987"/>
                  </a:lnTo>
                  <a:lnTo>
                    <a:pt x="680" y="987"/>
                  </a:lnTo>
                  <a:lnTo>
                    <a:pt x="677" y="987"/>
                  </a:lnTo>
                  <a:lnTo>
                    <a:pt x="677" y="987"/>
                  </a:lnTo>
                  <a:lnTo>
                    <a:pt x="680" y="987"/>
                  </a:lnTo>
                  <a:lnTo>
                    <a:pt x="680" y="989"/>
                  </a:lnTo>
                  <a:lnTo>
                    <a:pt x="680" y="989"/>
                  </a:lnTo>
                  <a:lnTo>
                    <a:pt x="677" y="992"/>
                  </a:lnTo>
                  <a:lnTo>
                    <a:pt x="677" y="992"/>
                  </a:lnTo>
                  <a:lnTo>
                    <a:pt x="677" y="992"/>
                  </a:lnTo>
                  <a:lnTo>
                    <a:pt x="675" y="992"/>
                  </a:lnTo>
                  <a:lnTo>
                    <a:pt x="675" y="989"/>
                  </a:lnTo>
                  <a:lnTo>
                    <a:pt x="675" y="989"/>
                  </a:lnTo>
                  <a:lnTo>
                    <a:pt x="675" y="989"/>
                  </a:lnTo>
                  <a:lnTo>
                    <a:pt x="673" y="992"/>
                  </a:lnTo>
                  <a:lnTo>
                    <a:pt x="673" y="992"/>
                  </a:lnTo>
                  <a:lnTo>
                    <a:pt x="673" y="992"/>
                  </a:lnTo>
                  <a:lnTo>
                    <a:pt x="670" y="989"/>
                  </a:lnTo>
                  <a:lnTo>
                    <a:pt x="665" y="989"/>
                  </a:lnTo>
                  <a:lnTo>
                    <a:pt x="665" y="987"/>
                  </a:lnTo>
                  <a:lnTo>
                    <a:pt x="663" y="987"/>
                  </a:lnTo>
                  <a:lnTo>
                    <a:pt x="663" y="985"/>
                  </a:lnTo>
                  <a:lnTo>
                    <a:pt x="665" y="985"/>
                  </a:lnTo>
                  <a:lnTo>
                    <a:pt x="665" y="985"/>
                  </a:lnTo>
                  <a:lnTo>
                    <a:pt x="665" y="987"/>
                  </a:lnTo>
                  <a:lnTo>
                    <a:pt x="665" y="987"/>
                  </a:lnTo>
                  <a:lnTo>
                    <a:pt x="665" y="987"/>
                  </a:lnTo>
                  <a:lnTo>
                    <a:pt x="665" y="985"/>
                  </a:lnTo>
                  <a:lnTo>
                    <a:pt x="668" y="985"/>
                  </a:lnTo>
                  <a:lnTo>
                    <a:pt x="668" y="982"/>
                  </a:lnTo>
                  <a:lnTo>
                    <a:pt x="668" y="982"/>
                  </a:lnTo>
                  <a:lnTo>
                    <a:pt x="665" y="982"/>
                  </a:lnTo>
                  <a:lnTo>
                    <a:pt x="665" y="980"/>
                  </a:lnTo>
                  <a:lnTo>
                    <a:pt x="665" y="980"/>
                  </a:lnTo>
                  <a:lnTo>
                    <a:pt x="665" y="982"/>
                  </a:lnTo>
                  <a:lnTo>
                    <a:pt x="665" y="982"/>
                  </a:lnTo>
                  <a:lnTo>
                    <a:pt x="665" y="982"/>
                  </a:lnTo>
                  <a:lnTo>
                    <a:pt x="665" y="982"/>
                  </a:lnTo>
                  <a:lnTo>
                    <a:pt x="663" y="982"/>
                  </a:lnTo>
                  <a:lnTo>
                    <a:pt x="663" y="982"/>
                  </a:lnTo>
                  <a:lnTo>
                    <a:pt x="663" y="980"/>
                  </a:lnTo>
                  <a:lnTo>
                    <a:pt x="663" y="980"/>
                  </a:lnTo>
                  <a:lnTo>
                    <a:pt x="663" y="980"/>
                  </a:lnTo>
                  <a:lnTo>
                    <a:pt x="661" y="978"/>
                  </a:lnTo>
                  <a:lnTo>
                    <a:pt x="661" y="975"/>
                  </a:lnTo>
                  <a:lnTo>
                    <a:pt x="661" y="973"/>
                  </a:lnTo>
                  <a:lnTo>
                    <a:pt x="658" y="973"/>
                  </a:lnTo>
                  <a:lnTo>
                    <a:pt x="658" y="973"/>
                  </a:lnTo>
                  <a:lnTo>
                    <a:pt x="658" y="970"/>
                  </a:lnTo>
                  <a:lnTo>
                    <a:pt x="658" y="970"/>
                  </a:lnTo>
                  <a:lnTo>
                    <a:pt x="661" y="970"/>
                  </a:lnTo>
                  <a:lnTo>
                    <a:pt x="661" y="970"/>
                  </a:lnTo>
                  <a:lnTo>
                    <a:pt x="658" y="970"/>
                  </a:lnTo>
                  <a:lnTo>
                    <a:pt x="658" y="970"/>
                  </a:lnTo>
                  <a:lnTo>
                    <a:pt x="658" y="970"/>
                  </a:lnTo>
                  <a:lnTo>
                    <a:pt x="658" y="973"/>
                  </a:lnTo>
                  <a:lnTo>
                    <a:pt x="658" y="973"/>
                  </a:lnTo>
                  <a:lnTo>
                    <a:pt x="656" y="973"/>
                  </a:lnTo>
                  <a:lnTo>
                    <a:pt x="656" y="970"/>
                  </a:lnTo>
                  <a:lnTo>
                    <a:pt x="656" y="970"/>
                  </a:lnTo>
                  <a:lnTo>
                    <a:pt x="654" y="966"/>
                  </a:lnTo>
                  <a:lnTo>
                    <a:pt x="654" y="966"/>
                  </a:lnTo>
                  <a:lnTo>
                    <a:pt x="656" y="966"/>
                  </a:lnTo>
                  <a:lnTo>
                    <a:pt x="654" y="966"/>
                  </a:lnTo>
                  <a:lnTo>
                    <a:pt x="654" y="966"/>
                  </a:lnTo>
                  <a:lnTo>
                    <a:pt x="654" y="966"/>
                  </a:lnTo>
                  <a:lnTo>
                    <a:pt x="654" y="963"/>
                  </a:lnTo>
                  <a:lnTo>
                    <a:pt x="654" y="963"/>
                  </a:lnTo>
                  <a:lnTo>
                    <a:pt x="654" y="963"/>
                  </a:lnTo>
                  <a:lnTo>
                    <a:pt x="654" y="961"/>
                  </a:lnTo>
                  <a:lnTo>
                    <a:pt x="654" y="961"/>
                  </a:lnTo>
                  <a:lnTo>
                    <a:pt x="654" y="961"/>
                  </a:lnTo>
                  <a:lnTo>
                    <a:pt x="654" y="961"/>
                  </a:lnTo>
                  <a:lnTo>
                    <a:pt x="654" y="961"/>
                  </a:lnTo>
                  <a:lnTo>
                    <a:pt x="651" y="961"/>
                  </a:lnTo>
                  <a:lnTo>
                    <a:pt x="651" y="961"/>
                  </a:lnTo>
                  <a:lnTo>
                    <a:pt x="651" y="961"/>
                  </a:lnTo>
                  <a:lnTo>
                    <a:pt x="651" y="961"/>
                  </a:lnTo>
                  <a:lnTo>
                    <a:pt x="651" y="959"/>
                  </a:lnTo>
                  <a:lnTo>
                    <a:pt x="649" y="959"/>
                  </a:lnTo>
                  <a:lnTo>
                    <a:pt x="649" y="959"/>
                  </a:lnTo>
                  <a:lnTo>
                    <a:pt x="649" y="959"/>
                  </a:lnTo>
                  <a:lnTo>
                    <a:pt x="649" y="956"/>
                  </a:lnTo>
                  <a:lnTo>
                    <a:pt x="649" y="956"/>
                  </a:lnTo>
                  <a:lnTo>
                    <a:pt x="649" y="956"/>
                  </a:lnTo>
                  <a:lnTo>
                    <a:pt x="646" y="956"/>
                  </a:lnTo>
                  <a:lnTo>
                    <a:pt x="646" y="956"/>
                  </a:lnTo>
                  <a:lnTo>
                    <a:pt x="644" y="956"/>
                  </a:lnTo>
                  <a:lnTo>
                    <a:pt x="642" y="956"/>
                  </a:lnTo>
                  <a:lnTo>
                    <a:pt x="639" y="956"/>
                  </a:lnTo>
                  <a:lnTo>
                    <a:pt x="642" y="956"/>
                  </a:lnTo>
                  <a:lnTo>
                    <a:pt x="639" y="959"/>
                  </a:lnTo>
                  <a:lnTo>
                    <a:pt x="639" y="956"/>
                  </a:lnTo>
                  <a:lnTo>
                    <a:pt x="637" y="959"/>
                  </a:lnTo>
                  <a:lnTo>
                    <a:pt x="637" y="959"/>
                  </a:lnTo>
                  <a:lnTo>
                    <a:pt x="639" y="959"/>
                  </a:lnTo>
                  <a:lnTo>
                    <a:pt x="637" y="959"/>
                  </a:lnTo>
                  <a:lnTo>
                    <a:pt x="635" y="959"/>
                  </a:lnTo>
                  <a:lnTo>
                    <a:pt x="635" y="961"/>
                  </a:lnTo>
                  <a:lnTo>
                    <a:pt x="635" y="961"/>
                  </a:lnTo>
                  <a:lnTo>
                    <a:pt x="632" y="963"/>
                  </a:lnTo>
                  <a:lnTo>
                    <a:pt x="632" y="963"/>
                  </a:lnTo>
                  <a:lnTo>
                    <a:pt x="632" y="963"/>
                  </a:lnTo>
                  <a:lnTo>
                    <a:pt x="632" y="966"/>
                  </a:lnTo>
                  <a:lnTo>
                    <a:pt x="632" y="968"/>
                  </a:lnTo>
                  <a:lnTo>
                    <a:pt x="632" y="968"/>
                  </a:lnTo>
                  <a:lnTo>
                    <a:pt x="632" y="968"/>
                  </a:lnTo>
                  <a:lnTo>
                    <a:pt x="632" y="970"/>
                  </a:lnTo>
                  <a:lnTo>
                    <a:pt x="632" y="970"/>
                  </a:lnTo>
                  <a:lnTo>
                    <a:pt x="630" y="975"/>
                  </a:lnTo>
                  <a:lnTo>
                    <a:pt x="628" y="978"/>
                  </a:lnTo>
                  <a:lnTo>
                    <a:pt x="628" y="980"/>
                  </a:lnTo>
                  <a:lnTo>
                    <a:pt x="628" y="980"/>
                  </a:lnTo>
                  <a:lnTo>
                    <a:pt x="628" y="980"/>
                  </a:lnTo>
                  <a:lnTo>
                    <a:pt x="628" y="982"/>
                  </a:lnTo>
                  <a:lnTo>
                    <a:pt x="628" y="982"/>
                  </a:lnTo>
                  <a:lnTo>
                    <a:pt x="628" y="985"/>
                  </a:lnTo>
                  <a:lnTo>
                    <a:pt x="628" y="985"/>
                  </a:lnTo>
                  <a:lnTo>
                    <a:pt x="628" y="985"/>
                  </a:lnTo>
                  <a:lnTo>
                    <a:pt x="628" y="985"/>
                  </a:lnTo>
                  <a:lnTo>
                    <a:pt x="628" y="985"/>
                  </a:lnTo>
                  <a:lnTo>
                    <a:pt x="628" y="987"/>
                  </a:lnTo>
                  <a:lnTo>
                    <a:pt x="628" y="987"/>
                  </a:lnTo>
                  <a:lnTo>
                    <a:pt x="628" y="987"/>
                  </a:lnTo>
                  <a:lnTo>
                    <a:pt x="628" y="989"/>
                  </a:lnTo>
                  <a:lnTo>
                    <a:pt x="630" y="992"/>
                  </a:lnTo>
                  <a:lnTo>
                    <a:pt x="630" y="992"/>
                  </a:lnTo>
                  <a:lnTo>
                    <a:pt x="635" y="999"/>
                  </a:lnTo>
                  <a:lnTo>
                    <a:pt x="635" y="999"/>
                  </a:lnTo>
                  <a:lnTo>
                    <a:pt x="635" y="999"/>
                  </a:lnTo>
                  <a:lnTo>
                    <a:pt x="635" y="999"/>
                  </a:lnTo>
                  <a:lnTo>
                    <a:pt x="635" y="1001"/>
                  </a:lnTo>
                  <a:lnTo>
                    <a:pt x="637" y="1001"/>
                  </a:lnTo>
                  <a:lnTo>
                    <a:pt x="637" y="1001"/>
                  </a:lnTo>
                  <a:lnTo>
                    <a:pt x="639" y="1001"/>
                  </a:lnTo>
                  <a:lnTo>
                    <a:pt x="639" y="1004"/>
                  </a:lnTo>
                  <a:lnTo>
                    <a:pt x="639" y="1004"/>
                  </a:lnTo>
                  <a:lnTo>
                    <a:pt x="639" y="1004"/>
                  </a:lnTo>
                  <a:lnTo>
                    <a:pt x="642" y="1004"/>
                  </a:lnTo>
                  <a:lnTo>
                    <a:pt x="642" y="1004"/>
                  </a:lnTo>
                  <a:lnTo>
                    <a:pt x="642" y="1004"/>
                  </a:lnTo>
                  <a:lnTo>
                    <a:pt x="642" y="1004"/>
                  </a:lnTo>
                  <a:lnTo>
                    <a:pt x="642" y="1006"/>
                  </a:lnTo>
                  <a:lnTo>
                    <a:pt x="642" y="1004"/>
                  </a:lnTo>
                  <a:lnTo>
                    <a:pt x="642" y="1004"/>
                  </a:lnTo>
                  <a:lnTo>
                    <a:pt x="642" y="1004"/>
                  </a:lnTo>
                  <a:lnTo>
                    <a:pt x="644" y="1006"/>
                  </a:lnTo>
                  <a:lnTo>
                    <a:pt x="646" y="1006"/>
                  </a:lnTo>
                  <a:lnTo>
                    <a:pt x="646" y="1008"/>
                  </a:lnTo>
                  <a:lnTo>
                    <a:pt x="646" y="1008"/>
                  </a:lnTo>
                  <a:lnTo>
                    <a:pt x="649" y="1008"/>
                  </a:lnTo>
                  <a:lnTo>
                    <a:pt x="649" y="1011"/>
                  </a:lnTo>
                  <a:lnTo>
                    <a:pt x="646" y="1011"/>
                  </a:lnTo>
                  <a:lnTo>
                    <a:pt x="646" y="1011"/>
                  </a:lnTo>
                  <a:lnTo>
                    <a:pt x="649" y="1013"/>
                  </a:lnTo>
                  <a:lnTo>
                    <a:pt x="649" y="1015"/>
                  </a:lnTo>
                  <a:lnTo>
                    <a:pt x="649" y="1015"/>
                  </a:lnTo>
                  <a:lnTo>
                    <a:pt x="649" y="1015"/>
                  </a:lnTo>
                  <a:lnTo>
                    <a:pt x="649" y="1015"/>
                  </a:lnTo>
                  <a:lnTo>
                    <a:pt x="651" y="1015"/>
                  </a:lnTo>
                  <a:lnTo>
                    <a:pt x="651" y="1015"/>
                  </a:lnTo>
                  <a:lnTo>
                    <a:pt x="651" y="1018"/>
                  </a:lnTo>
                  <a:lnTo>
                    <a:pt x="651" y="1018"/>
                  </a:lnTo>
                  <a:lnTo>
                    <a:pt x="649" y="1015"/>
                  </a:lnTo>
                  <a:lnTo>
                    <a:pt x="649" y="1018"/>
                  </a:lnTo>
                  <a:lnTo>
                    <a:pt x="649" y="1018"/>
                  </a:lnTo>
                  <a:lnTo>
                    <a:pt x="649" y="1018"/>
                  </a:lnTo>
                  <a:lnTo>
                    <a:pt x="649" y="1018"/>
                  </a:lnTo>
                  <a:lnTo>
                    <a:pt x="649" y="1020"/>
                  </a:lnTo>
                  <a:lnTo>
                    <a:pt x="649" y="1020"/>
                  </a:lnTo>
                  <a:lnTo>
                    <a:pt x="649" y="1020"/>
                  </a:lnTo>
                  <a:lnTo>
                    <a:pt x="649" y="1020"/>
                  </a:lnTo>
                  <a:lnTo>
                    <a:pt x="649" y="1020"/>
                  </a:lnTo>
                  <a:lnTo>
                    <a:pt x="649" y="1020"/>
                  </a:lnTo>
                  <a:lnTo>
                    <a:pt x="649" y="1020"/>
                  </a:lnTo>
                  <a:lnTo>
                    <a:pt x="649" y="1023"/>
                  </a:lnTo>
                  <a:lnTo>
                    <a:pt x="651" y="1023"/>
                  </a:lnTo>
                  <a:lnTo>
                    <a:pt x="651" y="1023"/>
                  </a:lnTo>
                  <a:lnTo>
                    <a:pt x="651" y="1025"/>
                  </a:lnTo>
                  <a:lnTo>
                    <a:pt x="651" y="1025"/>
                  </a:lnTo>
                  <a:lnTo>
                    <a:pt x="654" y="1025"/>
                  </a:lnTo>
                  <a:lnTo>
                    <a:pt x="654" y="1025"/>
                  </a:lnTo>
                  <a:lnTo>
                    <a:pt x="654" y="1025"/>
                  </a:lnTo>
                  <a:lnTo>
                    <a:pt x="654" y="1025"/>
                  </a:lnTo>
                  <a:lnTo>
                    <a:pt x="654" y="1025"/>
                  </a:lnTo>
                  <a:lnTo>
                    <a:pt x="654" y="1025"/>
                  </a:lnTo>
                  <a:lnTo>
                    <a:pt x="654" y="1025"/>
                  </a:lnTo>
                  <a:lnTo>
                    <a:pt x="656" y="1025"/>
                  </a:lnTo>
                  <a:lnTo>
                    <a:pt x="656" y="1025"/>
                  </a:lnTo>
                  <a:lnTo>
                    <a:pt x="656" y="1025"/>
                  </a:lnTo>
                  <a:lnTo>
                    <a:pt x="656" y="1025"/>
                  </a:lnTo>
                  <a:lnTo>
                    <a:pt x="658" y="1025"/>
                  </a:lnTo>
                  <a:lnTo>
                    <a:pt x="661" y="1027"/>
                  </a:lnTo>
                  <a:lnTo>
                    <a:pt x="661" y="1027"/>
                  </a:lnTo>
                  <a:lnTo>
                    <a:pt x="661" y="1027"/>
                  </a:lnTo>
                  <a:lnTo>
                    <a:pt x="661" y="1027"/>
                  </a:lnTo>
                  <a:lnTo>
                    <a:pt x="661" y="1030"/>
                  </a:lnTo>
                  <a:lnTo>
                    <a:pt x="661" y="1030"/>
                  </a:lnTo>
                  <a:lnTo>
                    <a:pt x="661" y="1030"/>
                  </a:lnTo>
                  <a:lnTo>
                    <a:pt x="661" y="1030"/>
                  </a:lnTo>
                  <a:lnTo>
                    <a:pt x="661" y="1030"/>
                  </a:lnTo>
                  <a:lnTo>
                    <a:pt x="661" y="1030"/>
                  </a:lnTo>
                  <a:lnTo>
                    <a:pt x="663" y="1030"/>
                  </a:lnTo>
                  <a:lnTo>
                    <a:pt x="663" y="1030"/>
                  </a:lnTo>
                  <a:lnTo>
                    <a:pt x="663" y="1027"/>
                  </a:lnTo>
                  <a:lnTo>
                    <a:pt x="663" y="1025"/>
                  </a:lnTo>
                  <a:lnTo>
                    <a:pt x="665" y="1023"/>
                  </a:lnTo>
                  <a:lnTo>
                    <a:pt x="668" y="1023"/>
                  </a:lnTo>
                  <a:lnTo>
                    <a:pt x="668" y="1023"/>
                  </a:lnTo>
                  <a:lnTo>
                    <a:pt x="668" y="1023"/>
                  </a:lnTo>
                  <a:lnTo>
                    <a:pt x="670" y="1025"/>
                  </a:lnTo>
                  <a:lnTo>
                    <a:pt x="670" y="1025"/>
                  </a:lnTo>
                  <a:lnTo>
                    <a:pt x="673" y="1027"/>
                  </a:lnTo>
                  <a:lnTo>
                    <a:pt x="673" y="1027"/>
                  </a:lnTo>
                  <a:lnTo>
                    <a:pt x="673" y="1027"/>
                  </a:lnTo>
                  <a:lnTo>
                    <a:pt x="673" y="1027"/>
                  </a:lnTo>
                  <a:lnTo>
                    <a:pt x="673" y="1030"/>
                  </a:lnTo>
                  <a:lnTo>
                    <a:pt x="673" y="1030"/>
                  </a:lnTo>
                  <a:lnTo>
                    <a:pt x="673" y="1030"/>
                  </a:lnTo>
                  <a:lnTo>
                    <a:pt x="673" y="1030"/>
                  </a:lnTo>
                  <a:lnTo>
                    <a:pt x="673" y="1030"/>
                  </a:lnTo>
                  <a:lnTo>
                    <a:pt x="673" y="1030"/>
                  </a:lnTo>
                  <a:lnTo>
                    <a:pt x="673" y="1032"/>
                  </a:lnTo>
                  <a:lnTo>
                    <a:pt x="673" y="1032"/>
                  </a:lnTo>
                  <a:lnTo>
                    <a:pt x="673" y="1032"/>
                  </a:lnTo>
                  <a:lnTo>
                    <a:pt x="673" y="1034"/>
                  </a:lnTo>
                  <a:lnTo>
                    <a:pt x="673" y="1034"/>
                  </a:lnTo>
                  <a:lnTo>
                    <a:pt x="675" y="1037"/>
                  </a:lnTo>
                  <a:lnTo>
                    <a:pt x="675" y="1037"/>
                  </a:lnTo>
                  <a:lnTo>
                    <a:pt x="675" y="1037"/>
                  </a:lnTo>
                  <a:lnTo>
                    <a:pt x="675" y="1037"/>
                  </a:lnTo>
                  <a:lnTo>
                    <a:pt x="675" y="1034"/>
                  </a:lnTo>
                  <a:lnTo>
                    <a:pt x="677" y="1034"/>
                  </a:lnTo>
                  <a:lnTo>
                    <a:pt x="677" y="1034"/>
                  </a:lnTo>
                  <a:lnTo>
                    <a:pt x="675" y="1034"/>
                  </a:lnTo>
                  <a:lnTo>
                    <a:pt x="677" y="1034"/>
                  </a:lnTo>
                  <a:lnTo>
                    <a:pt x="677" y="1034"/>
                  </a:lnTo>
                  <a:lnTo>
                    <a:pt x="677" y="1034"/>
                  </a:lnTo>
                  <a:lnTo>
                    <a:pt x="677" y="1034"/>
                  </a:lnTo>
                  <a:lnTo>
                    <a:pt x="677" y="1034"/>
                  </a:lnTo>
                  <a:lnTo>
                    <a:pt x="677" y="1034"/>
                  </a:lnTo>
                  <a:lnTo>
                    <a:pt x="680" y="1034"/>
                  </a:lnTo>
                  <a:lnTo>
                    <a:pt x="680" y="1034"/>
                  </a:lnTo>
                  <a:lnTo>
                    <a:pt x="684" y="1037"/>
                  </a:lnTo>
                  <a:lnTo>
                    <a:pt x="684" y="1037"/>
                  </a:lnTo>
                  <a:lnTo>
                    <a:pt x="684" y="1037"/>
                  </a:lnTo>
                  <a:lnTo>
                    <a:pt x="684" y="1039"/>
                  </a:lnTo>
                  <a:lnTo>
                    <a:pt x="687" y="1039"/>
                  </a:lnTo>
                  <a:lnTo>
                    <a:pt x="687" y="1039"/>
                  </a:lnTo>
                  <a:lnTo>
                    <a:pt x="687" y="1039"/>
                  </a:lnTo>
                  <a:lnTo>
                    <a:pt x="689" y="1042"/>
                  </a:lnTo>
                  <a:lnTo>
                    <a:pt x="687" y="1042"/>
                  </a:lnTo>
                  <a:lnTo>
                    <a:pt x="687" y="1042"/>
                  </a:lnTo>
                  <a:lnTo>
                    <a:pt x="689" y="1044"/>
                  </a:lnTo>
                  <a:lnTo>
                    <a:pt x="689" y="1044"/>
                  </a:lnTo>
                  <a:lnTo>
                    <a:pt x="689" y="1044"/>
                  </a:lnTo>
                  <a:lnTo>
                    <a:pt x="691" y="1044"/>
                  </a:lnTo>
                  <a:lnTo>
                    <a:pt x="689" y="1044"/>
                  </a:lnTo>
                  <a:lnTo>
                    <a:pt x="689" y="1046"/>
                  </a:lnTo>
                  <a:lnTo>
                    <a:pt x="689" y="1046"/>
                  </a:lnTo>
                  <a:lnTo>
                    <a:pt x="689" y="1046"/>
                  </a:lnTo>
                  <a:lnTo>
                    <a:pt x="691" y="1049"/>
                  </a:lnTo>
                  <a:lnTo>
                    <a:pt x="691" y="1049"/>
                  </a:lnTo>
                  <a:lnTo>
                    <a:pt x="691" y="1049"/>
                  </a:lnTo>
                  <a:lnTo>
                    <a:pt x="691" y="1051"/>
                  </a:lnTo>
                  <a:lnTo>
                    <a:pt x="694" y="1053"/>
                  </a:lnTo>
                  <a:lnTo>
                    <a:pt x="694" y="1056"/>
                  </a:lnTo>
                  <a:lnTo>
                    <a:pt x="696" y="1058"/>
                  </a:lnTo>
                  <a:lnTo>
                    <a:pt x="699" y="1058"/>
                  </a:lnTo>
                  <a:lnTo>
                    <a:pt x="699" y="1060"/>
                  </a:lnTo>
                  <a:lnTo>
                    <a:pt x="699" y="1063"/>
                  </a:lnTo>
                  <a:lnTo>
                    <a:pt x="701" y="1063"/>
                  </a:lnTo>
                  <a:lnTo>
                    <a:pt x="701" y="1063"/>
                  </a:lnTo>
                  <a:lnTo>
                    <a:pt x="706" y="1065"/>
                  </a:lnTo>
                  <a:lnTo>
                    <a:pt x="706" y="1065"/>
                  </a:lnTo>
                  <a:lnTo>
                    <a:pt x="708" y="1068"/>
                  </a:lnTo>
                  <a:lnTo>
                    <a:pt x="708" y="1070"/>
                  </a:lnTo>
                  <a:lnTo>
                    <a:pt x="708" y="1070"/>
                  </a:lnTo>
                  <a:lnTo>
                    <a:pt x="708" y="1070"/>
                  </a:lnTo>
                  <a:lnTo>
                    <a:pt x="708" y="1072"/>
                  </a:lnTo>
                  <a:lnTo>
                    <a:pt x="710" y="1072"/>
                  </a:lnTo>
                  <a:lnTo>
                    <a:pt x="710" y="1072"/>
                  </a:lnTo>
                  <a:lnTo>
                    <a:pt x="710" y="1072"/>
                  </a:lnTo>
                  <a:lnTo>
                    <a:pt x="710" y="1075"/>
                  </a:lnTo>
                  <a:lnTo>
                    <a:pt x="713" y="1075"/>
                  </a:lnTo>
                  <a:lnTo>
                    <a:pt x="713" y="1075"/>
                  </a:lnTo>
                  <a:lnTo>
                    <a:pt x="713" y="1075"/>
                  </a:lnTo>
                  <a:lnTo>
                    <a:pt x="713" y="1075"/>
                  </a:lnTo>
                  <a:lnTo>
                    <a:pt x="713" y="1077"/>
                  </a:lnTo>
                  <a:lnTo>
                    <a:pt x="713" y="1077"/>
                  </a:lnTo>
                  <a:lnTo>
                    <a:pt x="713" y="1077"/>
                  </a:lnTo>
                  <a:lnTo>
                    <a:pt x="713" y="1077"/>
                  </a:lnTo>
                  <a:lnTo>
                    <a:pt x="713" y="1079"/>
                  </a:lnTo>
                  <a:lnTo>
                    <a:pt x="713" y="1079"/>
                  </a:lnTo>
                  <a:lnTo>
                    <a:pt x="713" y="1079"/>
                  </a:lnTo>
                  <a:lnTo>
                    <a:pt x="713" y="1082"/>
                  </a:lnTo>
                  <a:lnTo>
                    <a:pt x="715" y="1084"/>
                  </a:lnTo>
                  <a:lnTo>
                    <a:pt x="715" y="1086"/>
                  </a:lnTo>
                  <a:lnTo>
                    <a:pt x="717" y="1086"/>
                  </a:lnTo>
                  <a:lnTo>
                    <a:pt x="720" y="1089"/>
                  </a:lnTo>
                  <a:lnTo>
                    <a:pt x="720" y="1089"/>
                  </a:lnTo>
                  <a:lnTo>
                    <a:pt x="720" y="1091"/>
                  </a:lnTo>
                  <a:lnTo>
                    <a:pt x="720" y="1091"/>
                  </a:lnTo>
                  <a:lnTo>
                    <a:pt x="720" y="1091"/>
                  </a:lnTo>
                  <a:lnTo>
                    <a:pt x="720" y="1091"/>
                  </a:lnTo>
                  <a:lnTo>
                    <a:pt x="720" y="1096"/>
                  </a:lnTo>
                  <a:lnTo>
                    <a:pt x="722" y="1098"/>
                  </a:lnTo>
                  <a:lnTo>
                    <a:pt x="722" y="1101"/>
                  </a:lnTo>
                  <a:lnTo>
                    <a:pt x="722" y="1101"/>
                  </a:lnTo>
                  <a:lnTo>
                    <a:pt x="722" y="1103"/>
                  </a:lnTo>
                  <a:lnTo>
                    <a:pt x="722" y="1103"/>
                  </a:lnTo>
                  <a:lnTo>
                    <a:pt x="725" y="1103"/>
                  </a:lnTo>
                  <a:lnTo>
                    <a:pt x="725" y="1105"/>
                  </a:lnTo>
                  <a:lnTo>
                    <a:pt x="725" y="1105"/>
                  </a:lnTo>
                  <a:lnTo>
                    <a:pt x="725" y="1105"/>
                  </a:lnTo>
                  <a:lnTo>
                    <a:pt x="725" y="1108"/>
                  </a:lnTo>
                  <a:lnTo>
                    <a:pt x="725" y="1108"/>
                  </a:lnTo>
                  <a:lnTo>
                    <a:pt x="725" y="1110"/>
                  </a:lnTo>
                  <a:lnTo>
                    <a:pt x="725" y="1110"/>
                  </a:lnTo>
                  <a:lnTo>
                    <a:pt x="729" y="1110"/>
                  </a:lnTo>
                  <a:lnTo>
                    <a:pt x="729" y="1108"/>
                  </a:lnTo>
                  <a:lnTo>
                    <a:pt x="732" y="1105"/>
                  </a:lnTo>
                  <a:lnTo>
                    <a:pt x="732" y="1105"/>
                  </a:lnTo>
                  <a:lnTo>
                    <a:pt x="734" y="1105"/>
                  </a:lnTo>
                  <a:lnTo>
                    <a:pt x="734" y="1108"/>
                  </a:lnTo>
                  <a:lnTo>
                    <a:pt x="736" y="1113"/>
                  </a:lnTo>
                  <a:lnTo>
                    <a:pt x="739" y="1115"/>
                  </a:lnTo>
                  <a:lnTo>
                    <a:pt x="739" y="1115"/>
                  </a:lnTo>
                  <a:lnTo>
                    <a:pt x="741" y="1115"/>
                  </a:lnTo>
                  <a:lnTo>
                    <a:pt x="741" y="1115"/>
                  </a:lnTo>
                  <a:lnTo>
                    <a:pt x="741" y="1115"/>
                  </a:lnTo>
                  <a:lnTo>
                    <a:pt x="741" y="1115"/>
                  </a:lnTo>
                  <a:lnTo>
                    <a:pt x="741" y="1115"/>
                  </a:lnTo>
                  <a:lnTo>
                    <a:pt x="741" y="1115"/>
                  </a:lnTo>
                  <a:lnTo>
                    <a:pt x="741" y="1113"/>
                  </a:lnTo>
                  <a:lnTo>
                    <a:pt x="746" y="1115"/>
                  </a:lnTo>
                  <a:lnTo>
                    <a:pt x="746" y="1113"/>
                  </a:lnTo>
                  <a:lnTo>
                    <a:pt x="748" y="1110"/>
                  </a:lnTo>
                  <a:lnTo>
                    <a:pt x="751" y="1110"/>
                  </a:lnTo>
                  <a:lnTo>
                    <a:pt x="751" y="1110"/>
                  </a:lnTo>
                  <a:lnTo>
                    <a:pt x="753" y="1105"/>
                  </a:lnTo>
                  <a:lnTo>
                    <a:pt x="755" y="1103"/>
                  </a:lnTo>
                  <a:lnTo>
                    <a:pt x="755" y="1103"/>
                  </a:lnTo>
                  <a:lnTo>
                    <a:pt x="755" y="1101"/>
                  </a:lnTo>
                  <a:lnTo>
                    <a:pt x="758" y="1098"/>
                  </a:lnTo>
                  <a:lnTo>
                    <a:pt x="758" y="1096"/>
                  </a:lnTo>
                  <a:lnTo>
                    <a:pt x="760" y="1094"/>
                  </a:lnTo>
                  <a:lnTo>
                    <a:pt x="760" y="1094"/>
                  </a:lnTo>
                  <a:lnTo>
                    <a:pt x="760" y="1091"/>
                  </a:lnTo>
                  <a:lnTo>
                    <a:pt x="758" y="1091"/>
                  </a:lnTo>
                  <a:lnTo>
                    <a:pt x="758" y="1091"/>
                  </a:lnTo>
                  <a:lnTo>
                    <a:pt x="758" y="1091"/>
                  </a:lnTo>
                  <a:lnTo>
                    <a:pt x="758" y="1091"/>
                  </a:lnTo>
                  <a:lnTo>
                    <a:pt x="758" y="1091"/>
                  </a:lnTo>
                  <a:lnTo>
                    <a:pt x="758" y="1091"/>
                  </a:lnTo>
                  <a:lnTo>
                    <a:pt x="755" y="1091"/>
                  </a:lnTo>
                  <a:lnTo>
                    <a:pt x="755" y="1089"/>
                  </a:lnTo>
                  <a:lnTo>
                    <a:pt x="755" y="1086"/>
                  </a:lnTo>
                  <a:lnTo>
                    <a:pt x="755" y="1086"/>
                  </a:lnTo>
                  <a:lnTo>
                    <a:pt x="753" y="1086"/>
                  </a:lnTo>
                  <a:lnTo>
                    <a:pt x="753" y="1086"/>
                  </a:lnTo>
                  <a:lnTo>
                    <a:pt x="753" y="1086"/>
                  </a:lnTo>
                  <a:lnTo>
                    <a:pt x="753" y="1086"/>
                  </a:lnTo>
                  <a:lnTo>
                    <a:pt x="753" y="1084"/>
                  </a:lnTo>
                  <a:lnTo>
                    <a:pt x="753" y="1084"/>
                  </a:lnTo>
                  <a:lnTo>
                    <a:pt x="753" y="1084"/>
                  </a:lnTo>
                  <a:lnTo>
                    <a:pt x="751" y="1082"/>
                  </a:lnTo>
                  <a:lnTo>
                    <a:pt x="751" y="1082"/>
                  </a:lnTo>
                  <a:lnTo>
                    <a:pt x="751" y="1082"/>
                  </a:lnTo>
                  <a:lnTo>
                    <a:pt x="751" y="1082"/>
                  </a:lnTo>
                  <a:lnTo>
                    <a:pt x="748" y="1079"/>
                  </a:lnTo>
                  <a:lnTo>
                    <a:pt x="748" y="1079"/>
                  </a:lnTo>
                  <a:lnTo>
                    <a:pt x="748" y="1077"/>
                  </a:lnTo>
                  <a:lnTo>
                    <a:pt x="748" y="1077"/>
                  </a:lnTo>
                  <a:lnTo>
                    <a:pt x="748" y="1077"/>
                  </a:lnTo>
                  <a:lnTo>
                    <a:pt x="748" y="1077"/>
                  </a:lnTo>
                  <a:lnTo>
                    <a:pt x="748" y="1077"/>
                  </a:lnTo>
                  <a:lnTo>
                    <a:pt x="746" y="1077"/>
                  </a:lnTo>
                  <a:lnTo>
                    <a:pt x="746" y="1077"/>
                  </a:lnTo>
                  <a:lnTo>
                    <a:pt x="746" y="1077"/>
                  </a:lnTo>
                  <a:lnTo>
                    <a:pt x="746" y="1077"/>
                  </a:lnTo>
                  <a:lnTo>
                    <a:pt x="746" y="1077"/>
                  </a:lnTo>
                  <a:lnTo>
                    <a:pt x="746" y="1072"/>
                  </a:lnTo>
                  <a:lnTo>
                    <a:pt x="748" y="1070"/>
                  </a:lnTo>
                  <a:lnTo>
                    <a:pt x="751" y="1063"/>
                  </a:lnTo>
                  <a:lnTo>
                    <a:pt x="751" y="1063"/>
                  </a:lnTo>
                  <a:lnTo>
                    <a:pt x="751" y="1063"/>
                  </a:lnTo>
                  <a:lnTo>
                    <a:pt x="753" y="1063"/>
                  </a:lnTo>
                  <a:lnTo>
                    <a:pt x="753" y="1063"/>
                  </a:lnTo>
                  <a:lnTo>
                    <a:pt x="753" y="1063"/>
                  </a:lnTo>
                  <a:lnTo>
                    <a:pt x="751" y="1060"/>
                  </a:lnTo>
                  <a:lnTo>
                    <a:pt x="753" y="1060"/>
                  </a:lnTo>
                  <a:lnTo>
                    <a:pt x="753" y="1060"/>
                  </a:lnTo>
                  <a:lnTo>
                    <a:pt x="753" y="1060"/>
                  </a:lnTo>
                  <a:lnTo>
                    <a:pt x="753" y="1060"/>
                  </a:lnTo>
                  <a:lnTo>
                    <a:pt x="753" y="1060"/>
                  </a:lnTo>
                  <a:lnTo>
                    <a:pt x="753" y="1060"/>
                  </a:lnTo>
                  <a:lnTo>
                    <a:pt x="753" y="1060"/>
                  </a:lnTo>
                  <a:lnTo>
                    <a:pt x="753" y="1060"/>
                  </a:lnTo>
                  <a:lnTo>
                    <a:pt x="753" y="1063"/>
                  </a:lnTo>
                  <a:lnTo>
                    <a:pt x="753" y="1063"/>
                  </a:lnTo>
                  <a:lnTo>
                    <a:pt x="751" y="1068"/>
                  </a:lnTo>
                  <a:lnTo>
                    <a:pt x="751" y="1070"/>
                  </a:lnTo>
                  <a:lnTo>
                    <a:pt x="751" y="1075"/>
                  </a:lnTo>
                  <a:lnTo>
                    <a:pt x="751" y="1075"/>
                  </a:lnTo>
                  <a:lnTo>
                    <a:pt x="751" y="1075"/>
                  </a:lnTo>
                  <a:lnTo>
                    <a:pt x="751" y="1077"/>
                  </a:lnTo>
                  <a:lnTo>
                    <a:pt x="751" y="1077"/>
                  </a:lnTo>
                  <a:lnTo>
                    <a:pt x="753" y="1082"/>
                  </a:lnTo>
                  <a:lnTo>
                    <a:pt x="755" y="1082"/>
                  </a:lnTo>
                  <a:lnTo>
                    <a:pt x="758" y="1082"/>
                  </a:lnTo>
                  <a:lnTo>
                    <a:pt x="758" y="1082"/>
                  </a:lnTo>
                  <a:lnTo>
                    <a:pt x="762" y="1082"/>
                  </a:lnTo>
                  <a:lnTo>
                    <a:pt x="762" y="1082"/>
                  </a:lnTo>
                  <a:lnTo>
                    <a:pt x="762" y="1082"/>
                  </a:lnTo>
                  <a:lnTo>
                    <a:pt x="767" y="1082"/>
                  </a:lnTo>
                  <a:lnTo>
                    <a:pt x="770" y="1084"/>
                  </a:lnTo>
                  <a:lnTo>
                    <a:pt x="770" y="1084"/>
                  </a:lnTo>
                  <a:lnTo>
                    <a:pt x="770" y="1084"/>
                  </a:lnTo>
                  <a:lnTo>
                    <a:pt x="777" y="1084"/>
                  </a:lnTo>
                  <a:lnTo>
                    <a:pt x="777" y="1084"/>
                  </a:lnTo>
                  <a:lnTo>
                    <a:pt x="781" y="1082"/>
                  </a:lnTo>
                  <a:lnTo>
                    <a:pt x="784" y="1079"/>
                  </a:lnTo>
                  <a:lnTo>
                    <a:pt x="788" y="1077"/>
                  </a:lnTo>
                  <a:lnTo>
                    <a:pt x="788" y="1075"/>
                  </a:lnTo>
                  <a:lnTo>
                    <a:pt x="788" y="1075"/>
                  </a:lnTo>
                  <a:lnTo>
                    <a:pt x="788" y="1072"/>
                  </a:lnTo>
                  <a:lnTo>
                    <a:pt x="791" y="1068"/>
                  </a:lnTo>
                  <a:lnTo>
                    <a:pt x="791" y="1068"/>
                  </a:lnTo>
                  <a:lnTo>
                    <a:pt x="791" y="1068"/>
                  </a:lnTo>
                  <a:lnTo>
                    <a:pt x="793" y="1068"/>
                  </a:lnTo>
                  <a:lnTo>
                    <a:pt x="793" y="1068"/>
                  </a:lnTo>
                  <a:lnTo>
                    <a:pt x="796" y="1065"/>
                  </a:lnTo>
                  <a:lnTo>
                    <a:pt x="796" y="1065"/>
                  </a:lnTo>
                  <a:lnTo>
                    <a:pt x="796" y="1063"/>
                  </a:lnTo>
                  <a:lnTo>
                    <a:pt x="798" y="1063"/>
                  </a:lnTo>
                  <a:lnTo>
                    <a:pt x="798" y="1065"/>
                  </a:lnTo>
                  <a:lnTo>
                    <a:pt x="798" y="1065"/>
                  </a:lnTo>
                  <a:lnTo>
                    <a:pt x="798" y="1065"/>
                  </a:lnTo>
                  <a:lnTo>
                    <a:pt x="796" y="1065"/>
                  </a:lnTo>
                  <a:lnTo>
                    <a:pt x="798" y="1068"/>
                  </a:lnTo>
                  <a:lnTo>
                    <a:pt x="798" y="1068"/>
                  </a:lnTo>
                  <a:lnTo>
                    <a:pt x="800" y="1068"/>
                  </a:lnTo>
                  <a:lnTo>
                    <a:pt x="800" y="1065"/>
                  </a:lnTo>
                  <a:lnTo>
                    <a:pt x="803" y="1063"/>
                  </a:lnTo>
                  <a:lnTo>
                    <a:pt x="803" y="1058"/>
                  </a:lnTo>
                  <a:lnTo>
                    <a:pt x="803" y="1056"/>
                  </a:lnTo>
                  <a:lnTo>
                    <a:pt x="803" y="1056"/>
                  </a:lnTo>
                  <a:lnTo>
                    <a:pt x="800" y="1056"/>
                  </a:lnTo>
                  <a:lnTo>
                    <a:pt x="800" y="1056"/>
                  </a:lnTo>
                  <a:lnTo>
                    <a:pt x="798" y="1058"/>
                  </a:lnTo>
                  <a:lnTo>
                    <a:pt x="798" y="1058"/>
                  </a:lnTo>
                  <a:lnTo>
                    <a:pt x="796" y="1058"/>
                  </a:lnTo>
                  <a:lnTo>
                    <a:pt x="796" y="1058"/>
                  </a:lnTo>
                  <a:lnTo>
                    <a:pt x="798" y="1056"/>
                  </a:lnTo>
                  <a:lnTo>
                    <a:pt x="798" y="1053"/>
                  </a:lnTo>
                  <a:lnTo>
                    <a:pt x="798" y="1053"/>
                  </a:lnTo>
                  <a:lnTo>
                    <a:pt x="800" y="1053"/>
                  </a:lnTo>
                  <a:lnTo>
                    <a:pt x="800" y="1053"/>
                  </a:lnTo>
                  <a:lnTo>
                    <a:pt x="800" y="1053"/>
                  </a:lnTo>
                  <a:lnTo>
                    <a:pt x="800" y="1053"/>
                  </a:lnTo>
                  <a:lnTo>
                    <a:pt x="803" y="1053"/>
                  </a:lnTo>
                  <a:lnTo>
                    <a:pt x="803" y="1053"/>
                  </a:lnTo>
                  <a:lnTo>
                    <a:pt x="803" y="1051"/>
                  </a:lnTo>
                  <a:lnTo>
                    <a:pt x="803" y="1046"/>
                  </a:lnTo>
                  <a:lnTo>
                    <a:pt x="803" y="1046"/>
                  </a:lnTo>
                  <a:lnTo>
                    <a:pt x="798" y="1049"/>
                  </a:lnTo>
                  <a:lnTo>
                    <a:pt x="798" y="1049"/>
                  </a:lnTo>
                  <a:lnTo>
                    <a:pt x="796" y="1046"/>
                  </a:lnTo>
                  <a:lnTo>
                    <a:pt x="796" y="1046"/>
                  </a:lnTo>
                  <a:lnTo>
                    <a:pt x="793" y="1046"/>
                  </a:lnTo>
                  <a:lnTo>
                    <a:pt x="793" y="1046"/>
                  </a:lnTo>
                  <a:lnTo>
                    <a:pt x="791" y="1046"/>
                  </a:lnTo>
                  <a:lnTo>
                    <a:pt x="803" y="1042"/>
                  </a:lnTo>
                  <a:lnTo>
                    <a:pt x="803" y="1042"/>
                  </a:lnTo>
                  <a:lnTo>
                    <a:pt x="803" y="1039"/>
                  </a:lnTo>
                  <a:lnTo>
                    <a:pt x="803" y="1039"/>
                  </a:lnTo>
                  <a:lnTo>
                    <a:pt x="803" y="1037"/>
                  </a:lnTo>
                  <a:lnTo>
                    <a:pt x="803" y="1037"/>
                  </a:lnTo>
                  <a:lnTo>
                    <a:pt x="803" y="1037"/>
                  </a:lnTo>
                  <a:lnTo>
                    <a:pt x="803" y="1034"/>
                  </a:lnTo>
                  <a:lnTo>
                    <a:pt x="800" y="1032"/>
                  </a:lnTo>
                  <a:lnTo>
                    <a:pt x="800" y="1030"/>
                  </a:lnTo>
                  <a:lnTo>
                    <a:pt x="800" y="1027"/>
                  </a:lnTo>
                  <a:lnTo>
                    <a:pt x="800" y="1030"/>
                  </a:lnTo>
                  <a:lnTo>
                    <a:pt x="800" y="1030"/>
                  </a:lnTo>
                  <a:lnTo>
                    <a:pt x="798" y="1030"/>
                  </a:lnTo>
                  <a:lnTo>
                    <a:pt x="798" y="1027"/>
                  </a:lnTo>
                  <a:lnTo>
                    <a:pt x="800" y="1027"/>
                  </a:lnTo>
                  <a:lnTo>
                    <a:pt x="800" y="1027"/>
                  </a:lnTo>
                  <a:lnTo>
                    <a:pt x="800" y="1025"/>
                  </a:lnTo>
                  <a:lnTo>
                    <a:pt x="800" y="1025"/>
                  </a:lnTo>
                  <a:lnTo>
                    <a:pt x="800" y="1025"/>
                  </a:lnTo>
                  <a:lnTo>
                    <a:pt x="798" y="1025"/>
                  </a:lnTo>
                  <a:lnTo>
                    <a:pt x="798" y="1025"/>
                  </a:lnTo>
                  <a:lnTo>
                    <a:pt x="798" y="1025"/>
                  </a:lnTo>
                  <a:lnTo>
                    <a:pt x="796" y="1025"/>
                  </a:lnTo>
                  <a:lnTo>
                    <a:pt x="791" y="1023"/>
                  </a:lnTo>
                  <a:lnTo>
                    <a:pt x="791" y="1023"/>
                  </a:lnTo>
                  <a:lnTo>
                    <a:pt x="793" y="1023"/>
                  </a:lnTo>
                  <a:lnTo>
                    <a:pt x="796" y="1023"/>
                  </a:lnTo>
                  <a:lnTo>
                    <a:pt x="796" y="1023"/>
                  </a:lnTo>
                  <a:lnTo>
                    <a:pt x="800" y="1018"/>
                  </a:lnTo>
                  <a:lnTo>
                    <a:pt x="800" y="1018"/>
                  </a:lnTo>
                  <a:lnTo>
                    <a:pt x="800" y="1018"/>
                  </a:lnTo>
                  <a:lnTo>
                    <a:pt x="800" y="1018"/>
                  </a:lnTo>
                  <a:lnTo>
                    <a:pt x="800" y="1018"/>
                  </a:lnTo>
                  <a:lnTo>
                    <a:pt x="803" y="1018"/>
                  </a:lnTo>
                  <a:lnTo>
                    <a:pt x="803" y="1018"/>
                  </a:lnTo>
                  <a:lnTo>
                    <a:pt x="803" y="1015"/>
                  </a:lnTo>
                  <a:lnTo>
                    <a:pt x="803" y="1015"/>
                  </a:lnTo>
                  <a:lnTo>
                    <a:pt x="803" y="1015"/>
                  </a:lnTo>
                  <a:lnTo>
                    <a:pt x="803" y="1015"/>
                  </a:lnTo>
                  <a:lnTo>
                    <a:pt x="803" y="1013"/>
                  </a:lnTo>
                  <a:lnTo>
                    <a:pt x="803" y="1013"/>
                  </a:lnTo>
                  <a:lnTo>
                    <a:pt x="805" y="1013"/>
                  </a:lnTo>
                  <a:lnTo>
                    <a:pt x="805" y="1013"/>
                  </a:lnTo>
                  <a:lnTo>
                    <a:pt x="805" y="1013"/>
                  </a:lnTo>
                  <a:lnTo>
                    <a:pt x="805" y="1013"/>
                  </a:lnTo>
                  <a:close/>
                  <a:moveTo>
                    <a:pt x="590" y="762"/>
                  </a:moveTo>
                  <a:lnTo>
                    <a:pt x="590" y="765"/>
                  </a:lnTo>
                  <a:lnTo>
                    <a:pt x="590" y="765"/>
                  </a:lnTo>
                  <a:lnTo>
                    <a:pt x="590" y="765"/>
                  </a:lnTo>
                  <a:lnTo>
                    <a:pt x="590" y="765"/>
                  </a:lnTo>
                  <a:lnTo>
                    <a:pt x="590" y="765"/>
                  </a:lnTo>
                  <a:lnTo>
                    <a:pt x="590" y="765"/>
                  </a:lnTo>
                  <a:lnTo>
                    <a:pt x="587" y="767"/>
                  </a:lnTo>
                  <a:lnTo>
                    <a:pt x="587" y="769"/>
                  </a:lnTo>
                  <a:lnTo>
                    <a:pt x="587" y="769"/>
                  </a:lnTo>
                  <a:lnTo>
                    <a:pt x="585" y="769"/>
                  </a:lnTo>
                  <a:lnTo>
                    <a:pt x="585" y="772"/>
                  </a:lnTo>
                  <a:lnTo>
                    <a:pt x="585" y="774"/>
                  </a:lnTo>
                  <a:lnTo>
                    <a:pt x="585" y="774"/>
                  </a:lnTo>
                  <a:lnTo>
                    <a:pt x="587" y="776"/>
                  </a:lnTo>
                  <a:lnTo>
                    <a:pt x="590" y="779"/>
                  </a:lnTo>
                  <a:lnTo>
                    <a:pt x="592" y="781"/>
                  </a:lnTo>
                  <a:lnTo>
                    <a:pt x="592" y="781"/>
                  </a:lnTo>
                  <a:lnTo>
                    <a:pt x="594" y="783"/>
                  </a:lnTo>
                  <a:lnTo>
                    <a:pt x="597" y="783"/>
                  </a:lnTo>
                  <a:lnTo>
                    <a:pt x="599" y="783"/>
                  </a:lnTo>
                  <a:lnTo>
                    <a:pt x="599" y="783"/>
                  </a:lnTo>
                  <a:lnTo>
                    <a:pt x="602" y="783"/>
                  </a:lnTo>
                  <a:lnTo>
                    <a:pt x="609" y="781"/>
                  </a:lnTo>
                  <a:lnTo>
                    <a:pt x="611" y="779"/>
                  </a:lnTo>
                  <a:lnTo>
                    <a:pt x="616" y="776"/>
                  </a:lnTo>
                  <a:lnTo>
                    <a:pt x="616" y="774"/>
                  </a:lnTo>
                  <a:lnTo>
                    <a:pt x="616" y="772"/>
                  </a:lnTo>
                  <a:lnTo>
                    <a:pt x="616" y="772"/>
                  </a:lnTo>
                  <a:lnTo>
                    <a:pt x="616" y="769"/>
                  </a:lnTo>
                  <a:lnTo>
                    <a:pt x="616" y="769"/>
                  </a:lnTo>
                  <a:lnTo>
                    <a:pt x="616" y="769"/>
                  </a:lnTo>
                  <a:lnTo>
                    <a:pt x="616" y="769"/>
                  </a:lnTo>
                  <a:lnTo>
                    <a:pt x="616" y="769"/>
                  </a:lnTo>
                  <a:lnTo>
                    <a:pt x="616" y="767"/>
                  </a:lnTo>
                  <a:lnTo>
                    <a:pt x="613" y="767"/>
                  </a:lnTo>
                  <a:lnTo>
                    <a:pt x="613" y="767"/>
                  </a:lnTo>
                  <a:lnTo>
                    <a:pt x="613" y="762"/>
                  </a:lnTo>
                  <a:lnTo>
                    <a:pt x="611" y="757"/>
                  </a:lnTo>
                  <a:lnTo>
                    <a:pt x="613" y="755"/>
                  </a:lnTo>
                  <a:lnTo>
                    <a:pt x="611" y="755"/>
                  </a:lnTo>
                  <a:lnTo>
                    <a:pt x="611" y="755"/>
                  </a:lnTo>
                  <a:lnTo>
                    <a:pt x="609" y="750"/>
                  </a:lnTo>
                  <a:lnTo>
                    <a:pt x="609" y="750"/>
                  </a:lnTo>
                  <a:lnTo>
                    <a:pt x="606" y="750"/>
                  </a:lnTo>
                  <a:lnTo>
                    <a:pt x="606" y="748"/>
                  </a:lnTo>
                  <a:lnTo>
                    <a:pt x="599" y="748"/>
                  </a:lnTo>
                  <a:lnTo>
                    <a:pt x="597" y="750"/>
                  </a:lnTo>
                  <a:lnTo>
                    <a:pt x="592" y="755"/>
                  </a:lnTo>
                  <a:lnTo>
                    <a:pt x="592" y="757"/>
                  </a:lnTo>
                  <a:lnTo>
                    <a:pt x="590" y="757"/>
                  </a:lnTo>
                  <a:lnTo>
                    <a:pt x="590" y="760"/>
                  </a:lnTo>
                  <a:lnTo>
                    <a:pt x="590" y="760"/>
                  </a:lnTo>
                  <a:lnTo>
                    <a:pt x="590" y="760"/>
                  </a:lnTo>
                  <a:lnTo>
                    <a:pt x="590" y="760"/>
                  </a:lnTo>
                  <a:lnTo>
                    <a:pt x="590" y="762"/>
                  </a:lnTo>
                  <a:lnTo>
                    <a:pt x="590" y="762"/>
                  </a:lnTo>
                  <a:lnTo>
                    <a:pt x="590" y="762"/>
                  </a:lnTo>
                  <a:lnTo>
                    <a:pt x="590" y="762"/>
                  </a:lnTo>
                  <a:lnTo>
                    <a:pt x="590" y="762"/>
                  </a:lnTo>
                  <a:lnTo>
                    <a:pt x="590" y="762"/>
                  </a:lnTo>
                  <a:lnTo>
                    <a:pt x="590" y="762"/>
                  </a:lnTo>
                  <a:close/>
                  <a:moveTo>
                    <a:pt x="602" y="651"/>
                  </a:moveTo>
                  <a:lnTo>
                    <a:pt x="602" y="651"/>
                  </a:lnTo>
                  <a:lnTo>
                    <a:pt x="602" y="653"/>
                  </a:lnTo>
                  <a:lnTo>
                    <a:pt x="602" y="653"/>
                  </a:lnTo>
                  <a:lnTo>
                    <a:pt x="602" y="653"/>
                  </a:lnTo>
                  <a:lnTo>
                    <a:pt x="602" y="653"/>
                  </a:lnTo>
                  <a:lnTo>
                    <a:pt x="602" y="653"/>
                  </a:lnTo>
                  <a:lnTo>
                    <a:pt x="602" y="656"/>
                  </a:lnTo>
                  <a:lnTo>
                    <a:pt x="602" y="656"/>
                  </a:lnTo>
                  <a:lnTo>
                    <a:pt x="602" y="656"/>
                  </a:lnTo>
                  <a:lnTo>
                    <a:pt x="602" y="656"/>
                  </a:lnTo>
                  <a:lnTo>
                    <a:pt x="602" y="656"/>
                  </a:lnTo>
                  <a:lnTo>
                    <a:pt x="604" y="656"/>
                  </a:lnTo>
                  <a:lnTo>
                    <a:pt x="604" y="656"/>
                  </a:lnTo>
                  <a:lnTo>
                    <a:pt x="604" y="656"/>
                  </a:lnTo>
                  <a:lnTo>
                    <a:pt x="604" y="656"/>
                  </a:lnTo>
                  <a:lnTo>
                    <a:pt x="604" y="656"/>
                  </a:lnTo>
                  <a:lnTo>
                    <a:pt x="606" y="658"/>
                  </a:lnTo>
                  <a:lnTo>
                    <a:pt x="606" y="658"/>
                  </a:lnTo>
                  <a:lnTo>
                    <a:pt x="606" y="660"/>
                  </a:lnTo>
                  <a:lnTo>
                    <a:pt x="606" y="663"/>
                  </a:lnTo>
                  <a:lnTo>
                    <a:pt x="604" y="663"/>
                  </a:lnTo>
                  <a:lnTo>
                    <a:pt x="604" y="665"/>
                  </a:lnTo>
                  <a:lnTo>
                    <a:pt x="604" y="665"/>
                  </a:lnTo>
                  <a:lnTo>
                    <a:pt x="606" y="665"/>
                  </a:lnTo>
                  <a:lnTo>
                    <a:pt x="606" y="665"/>
                  </a:lnTo>
                  <a:lnTo>
                    <a:pt x="606" y="665"/>
                  </a:lnTo>
                  <a:lnTo>
                    <a:pt x="606" y="665"/>
                  </a:lnTo>
                  <a:lnTo>
                    <a:pt x="606" y="668"/>
                  </a:lnTo>
                  <a:lnTo>
                    <a:pt x="606" y="668"/>
                  </a:lnTo>
                  <a:lnTo>
                    <a:pt x="606" y="670"/>
                  </a:lnTo>
                  <a:lnTo>
                    <a:pt x="604" y="670"/>
                  </a:lnTo>
                  <a:lnTo>
                    <a:pt x="606" y="670"/>
                  </a:lnTo>
                  <a:lnTo>
                    <a:pt x="616" y="672"/>
                  </a:lnTo>
                  <a:lnTo>
                    <a:pt x="616" y="672"/>
                  </a:lnTo>
                  <a:lnTo>
                    <a:pt x="628" y="672"/>
                  </a:lnTo>
                  <a:lnTo>
                    <a:pt x="635" y="665"/>
                  </a:lnTo>
                  <a:lnTo>
                    <a:pt x="637" y="663"/>
                  </a:lnTo>
                  <a:lnTo>
                    <a:pt x="637" y="660"/>
                  </a:lnTo>
                  <a:lnTo>
                    <a:pt x="635" y="660"/>
                  </a:lnTo>
                  <a:lnTo>
                    <a:pt x="632" y="660"/>
                  </a:lnTo>
                  <a:lnTo>
                    <a:pt x="632" y="660"/>
                  </a:lnTo>
                  <a:lnTo>
                    <a:pt x="632" y="658"/>
                  </a:lnTo>
                  <a:lnTo>
                    <a:pt x="632" y="658"/>
                  </a:lnTo>
                  <a:lnTo>
                    <a:pt x="630" y="658"/>
                  </a:lnTo>
                  <a:lnTo>
                    <a:pt x="632" y="658"/>
                  </a:lnTo>
                  <a:lnTo>
                    <a:pt x="632" y="658"/>
                  </a:lnTo>
                  <a:lnTo>
                    <a:pt x="632" y="656"/>
                  </a:lnTo>
                  <a:lnTo>
                    <a:pt x="632" y="656"/>
                  </a:lnTo>
                  <a:lnTo>
                    <a:pt x="630" y="656"/>
                  </a:lnTo>
                  <a:lnTo>
                    <a:pt x="630" y="658"/>
                  </a:lnTo>
                  <a:lnTo>
                    <a:pt x="628" y="658"/>
                  </a:lnTo>
                  <a:lnTo>
                    <a:pt x="625" y="653"/>
                  </a:lnTo>
                  <a:lnTo>
                    <a:pt x="623" y="653"/>
                  </a:lnTo>
                  <a:lnTo>
                    <a:pt x="623" y="653"/>
                  </a:lnTo>
                  <a:lnTo>
                    <a:pt x="625" y="651"/>
                  </a:lnTo>
                  <a:lnTo>
                    <a:pt x="625" y="651"/>
                  </a:lnTo>
                  <a:lnTo>
                    <a:pt x="623" y="651"/>
                  </a:lnTo>
                  <a:lnTo>
                    <a:pt x="623" y="649"/>
                  </a:lnTo>
                  <a:lnTo>
                    <a:pt x="620" y="646"/>
                  </a:lnTo>
                  <a:lnTo>
                    <a:pt x="620" y="646"/>
                  </a:lnTo>
                  <a:lnTo>
                    <a:pt x="618" y="646"/>
                  </a:lnTo>
                  <a:lnTo>
                    <a:pt x="618" y="646"/>
                  </a:lnTo>
                  <a:lnTo>
                    <a:pt x="618" y="649"/>
                  </a:lnTo>
                  <a:lnTo>
                    <a:pt x="616" y="649"/>
                  </a:lnTo>
                  <a:lnTo>
                    <a:pt x="616" y="651"/>
                  </a:lnTo>
                  <a:lnTo>
                    <a:pt x="613" y="651"/>
                  </a:lnTo>
                  <a:lnTo>
                    <a:pt x="616" y="646"/>
                  </a:lnTo>
                  <a:lnTo>
                    <a:pt x="618" y="644"/>
                  </a:lnTo>
                  <a:lnTo>
                    <a:pt x="616" y="641"/>
                  </a:lnTo>
                  <a:lnTo>
                    <a:pt x="616" y="641"/>
                  </a:lnTo>
                  <a:lnTo>
                    <a:pt x="609" y="641"/>
                  </a:lnTo>
                  <a:lnTo>
                    <a:pt x="602" y="646"/>
                  </a:lnTo>
                  <a:lnTo>
                    <a:pt x="602" y="646"/>
                  </a:lnTo>
                  <a:lnTo>
                    <a:pt x="602" y="646"/>
                  </a:lnTo>
                  <a:lnTo>
                    <a:pt x="602" y="649"/>
                  </a:lnTo>
                  <a:lnTo>
                    <a:pt x="602" y="649"/>
                  </a:lnTo>
                  <a:lnTo>
                    <a:pt x="602" y="651"/>
                  </a:lnTo>
                  <a:lnTo>
                    <a:pt x="602" y="651"/>
                  </a:lnTo>
                  <a:close/>
                  <a:moveTo>
                    <a:pt x="514" y="490"/>
                  </a:moveTo>
                  <a:lnTo>
                    <a:pt x="514" y="490"/>
                  </a:lnTo>
                  <a:lnTo>
                    <a:pt x="521" y="488"/>
                  </a:lnTo>
                  <a:lnTo>
                    <a:pt x="523" y="490"/>
                  </a:lnTo>
                  <a:lnTo>
                    <a:pt x="523" y="490"/>
                  </a:lnTo>
                  <a:lnTo>
                    <a:pt x="523" y="490"/>
                  </a:lnTo>
                  <a:lnTo>
                    <a:pt x="523" y="488"/>
                  </a:lnTo>
                  <a:lnTo>
                    <a:pt x="523" y="488"/>
                  </a:lnTo>
                  <a:lnTo>
                    <a:pt x="526" y="485"/>
                  </a:lnTo>
                  <a:lnTo>
                    <a:pt x="526" y="485"/>
                  </a:lnTo>
                  <a:lnTo>
                    <a:pt x="526" y="483"/>
                  </a:lnTo>
                  <a:lnTo>
                    <a:pt x="526" y="483"/>
                  </a:lnTo>
                  <a:lnTo>
                    <a:pt x="526" y="481"/>
                  </a:lnTo>
                  <a:lnTo>
                    <a:pt x="526" y="481"/>
                  </a:lnTo>
                  <a:lnTo>
                    <a:pt x="526" y="478"/>
                  </a:lnTo>
                  <a:lnTo>
                    <a:pt x="528" y="478"/>
                  </a:lnTo>
                  <a:lnTo>
                    <a:pt x="528" y="476"/>
                  </a:lnTo>
                  <a:lnTo>
                    <a:pt x="528" y="476"/>
                  </a:lnTo>
                  <a:lnTo>
                    <a:pt x="528" y="476"/>
                  </a:lnTo>
                  <a:lnTo>
                    <a:pt x="528" y="476"/>
                  </a:lnTo>
                  <a:lnTo>
                    <a:pt x="528" y="473"/>
                  </a:lnTo>
                  <a:lnTo>
                    <a:pt x="528" y="473"/>
                  </a:lnTo>
                  <a:lnTo>
                    <a:pt x="528" y="473"/>
                  </a:lnTo>
                  <a:lnTo>
                    <a:pt x="528" y="473"/>
                  </a:lnTo>
                  <a:lnTo>
                    <a:pt x="528" y="473"/>
                  </a:lnTo>
                  <a:lnTo>
                    <a:pt x="528" y="473"/>
                  </a:lnTo>
                  <a:lnTo>
                    <a:pt x="528" y="471"/>
                  </a:lnTo>
                  <a:lnTo>
                    <a:pt x="528" y="471"/>
                  </a:lnTo>
                  <a:lnTo>
                    <a:pt x="528" y="471"/>
                  </a:lnTo>
                  <a:lnTo>
                    <a:pt x="526" y="469"/>
                  </a:lnTo>
                  <a:lnTo>
                    <a:pt x="526" y="466"/>
                  </a:lnTo>
                  <a:lnTo>
                    <a:pt x="526" y="466"/>
                  </a:lnTo>
                  <a:lnTo>
                    <a:pt x="526" y="466"/>
                  </a:lnTo>
                  <a:lnTo>
                    <a:pt x="526" y="466"/>
                  </a:lnTo>
                  <a:lnTo>
                    <a:pt x="526" y="466"/>
                  </a:lnTo>
                  <a:lnTo>
                    <a:pt x="523" y="464"/>
                  </a:lnTo>
                  <a:lnTo>
                    <a:pt x="523" y="464"/>
                  </a:lnTo>
                  <a:lnTo>
                    <a:pt x="523" y="464"/>
                  </a:lnTo>
                  <a:lnTo>
                    <a:pt x="521" y="462"/>
                  </a:lnTo>
                  <a:lnTo>
                    <a:pt x="521" y="462"/>
                  </a:lnTo>
                  <a:lnTo>
                    <a:pt x="521" y="459"/>
                  </a:lnTo>
                  <a:lnTo>
                    <a:pt x="519" y="459"/>
                  </a:lnTo>
                  <a:lnTo>
                    <a:pt x="521" y="457"/>
                  </a:lnTo>
                  <a:lnTo>
                    <a:pt x="519" y="457"/>
                  </a:lnTo>
                  <a:lnTo>
                    <a:pt x="519" y="457"/>
                  </a:lnTo>
                  <a:lnTo>
                    <a:pt x="519" y="454"/>
                  </a:lnTo>
                  <a:lnTo>
                    <a:pt x="519" y="457"/>
                  </a:lnTo>
                  <a:lnTo>
                    <a:pt x="514" y="476"/>
                  </a:lnTo>
                  <a:lnTo>
                    <a:pt x="512" y="485"/>
                  </a:lnTo>
                  <a:lnTo>
                    <a:pt x="514" y="485"/>
                  </a:lnTo>
                  <a:lnTo>
                    <a:pt x="514" y="490"/>
                  </a:lnTo>
                  <a:close/>
                  <a:moveTo>
                    <a:pt x="691" y="1174"/>
                  </a:moveTo>
                  <a:lnTo>
                    <a:pt x="691" y="1172"/>
                  </a:lnTo>
                  <a:lnTo>
                    <a:pt x="689" y="1172"/>
                  </a:lnTo>
                  <a:lnTo>
                    <a:pt x="689" y="1169"/>
                  </a:lnTo>
                  <a:lnTo>
                    <a:pt x="687" y="1169"/>
                  </a:lnTo>
                  <a:lnTo>
                    <a:pt x="687" y="1169"/>
                  </a:lnTo>
                  <a:lnTo>
                    <a:pt x="684" y="1169"/>
                  </a:lnTo>
                  <a:lnTo>
                    <a:pt x="684" y="1169"/>
                  </a:lnTo>
                  <a:lnTo>
                    <a:pt x="682" y="1167"/>
                  </a:lnTo>
                  <a:lnTo>
                    <a:pt x="680" y="1169"/>
                  </a:lnTo>
                  <a:lnTo>
                    <a:pt x="682" y="1169"/>
                  </a:lnTo>
                  <a:lnTo>
                    <a:pt x="682" y="1172"/>
                  </a:lnTo>
                  <a:lnTo>
                    <a:pt x="682" y="1172"/>
                  </a:lnTo>
                  <a:lnTo>
                    <a:pt x="682" y="1174"/>
                  </a:lnTo>
                  <a:lnTo>
                    <a:pt x="682" y="1176"/>
                  </a:lnTo>
                  <a:lnTo>
                    <a:pt x="682" y="1176"/>
                  </a:lnTo>
                  <a:lnTo>
                    <a:pt x="682" y="1179"/>
                  </a:lnTo>
                  <a:lnTo>
                    <a:pt x="689" y="1184"/>
                  </a:lnTo>
                  <a:lnTo>
                    <a:pt x="691" y="1186"/>
                  </a:lnTo>
                  <a:lnTo>
                    <a:pt x="691" y="1186"/>
                  </a:lnTo>
                  <a:lnTo>
                    <a:pt x="694" y="1188"/>
                  </a:lnTo>
                  <a:lnTo>
                    <a:pt x="694" y="1188"/>
                  </a:lnTo>
                  <a:lnTo>
                    <a:pt x="696" y="1188"/>
                  </a:lnTo>
                  <a:lnTo>
                    <a:pt x="694" y="1186"/>
                  </a:lnTo>
                  <a:lnTo>
                    <a:pt x="694" y="1184"/>
                  </a:lnTo>
                  <a:lnTo>
                    <a:pt x="694" y="1181"/>
                  </a:lnTo>
                  <a:lnTo>
                    <a:pt x="694" y="1179"/>
                  </a:lnTo>
                  <a:lnTo>
                    <a:pt x="691" y="1179"/>
                  </a:lnTo>
                  <a:lnTo>
                    <a:pt x="689" y="1176"/>
                  </a:lnTo>
                  <a:lnTo>
                    <a:pt x="691" y="1176"/>
                  </a:lnTo>
                  <a:lnTo>
                    <a:pt x="691" y="1176"/>
                  </a:lnTo>
                  <a:lnTo>
                    <a:pt x="694" y="1176"/>
                  </a:lnTo>
                  <a:lnTo>
                    <a:pt x="694" y="1179"/>
                  </a:lnTo>
                  <a:lnTo>
                    <a:pt x="694" y="1179"/>
                  </a:lnTo>
                  <a:lnTo>
                    <a:pt x="696" y="1179"/>
                  </a:lnTo>
                  <a:lnTo>
                    <a:pt x="696" y="1176"/>
                  </a:lnTo>
                  <a:lnTo>
                    <a:pt x="696" y="1176"/>
                  </a:lnTo>
                  <a:lnTo>
                    <a:pt x="694" y="1174"/>
                  </a:lnTo>
                  <a:lnTo>
                    <a:pt x="691" y="1174"/>
                  </a:lnTo>
                  <a:lnTo>
                    <a:pt x="691" y="1174"/>
                  </a:lnTo>
                  <a:lnTo>
                    <a:pt x="691" y="1174"/>
                  </a:lnTo>
                  <a:lnTo>
                    <a:pt x="691" y="1174"/>
                  </a:lnTo>
                  <a:close/>
                  <a:moveTo>
                    <a:pt x="699" y="1373"/>
                  </a:moveTo>
                  <a:lnTo>
                    <a:pt x="699" y="1373"/>
                  </a:lnTo>
                  <a:lnTo>
                    <a:pt x="699" y="1373"/>
                  </a:lnTo>
                  <a:lnTo>
                    <a:pt x="699" y="1373"/>
                  </a:lnTo>
                  <a:lnTo>
                    <a:pt x="699" y="1371"/>
                  </a:lnTo>
                  <a:lnTo>
                    <a:pt x="699" y="1371"/>
                  </a:lnTo>
                  <a:lnTo>
                    <a:pt x="699" y="1371"/>
                  </a:lnTo>
                  <a:lnTo>
                    <a:pt x="699" y="1373"/>
                  </a:lnTo>
                  <a:lnTo>
                    <a:pt x="696" y="1375"/>
                  </a:lnTo>
                  <a:lnTo>
                    <a:pt x="696" y="1375"/>
                  </a:lnTo>
                  <a:lnTo>
                    <a:pt x="694" y="1378"/>
                  </a:lnTo>
                  <a:lnTo>
                    <a:pt x="696" y="1380"/>
                  </a:lnTo>
                  <a:lnTo>
                    <a:pt x="699" y="1380"/>
                  </a:lnTo>
                  <a:lnTo>
                    <a:pt x="699" y="1380"/>
                  </a:lnTo>
                  <a:lnTo>
                    <a:pt x="699" y="1378"/>
                  </a:lnTo>
                  <a:lnTo>
                    <a:pt x="699" y="1375"/>
                  </a:lnTo>
                  <a:lnTo>
                    <a:pt x="699" y="1375"/>
                  </a:lnTo>
                  <a:lnTo>
                    <a:pt x="699" y="1373"/>
                  </a:lnTo>
                  <a:close/>
                  <a:moveTo>
                    <a:pt x="625" y="677"/>
                  </a:moveTo>
                  <a:lnTo>
                    <a:pt x="625" y="677"/>
                  </a:lnTo>
                  <a:lnTo>
                    <a:pt x="623" y="677"/>
                  </a:lnTo>
                  <a:lnTo>
                    <a:pt x="623" y="677"/>
                  </a:lnTo>
                  <a:lnTo>
                    <a:pt x="620" y="677"/>
                  </a:lnTo>
                  <a:lnTo>
                    <a:pt x="618" y="677"/>
                  </a:lnTo>
                  <a:lnTo>
                    <a:pt x="616" y="677"/>
                  </a:lnTo>
                  <a:lnTo>
                    <a:pt x="616" y="679"/>
                  </a:lnTo>
                  <a:lnTo>
                    <a:pt x="611" y="679"/>
                  </a:lnTo>
                  <a:lnTo>
                    <a:pt x="611" y="679"/>
                  </a:lnTo>
                  <a:lnTo>
                    <a:pt x="611" y="679"/>
                  </a:lnTo>
                  <a:lnTo>
                    <a:pt x="609" y="679"/>
                  </a:lnTo>
                  <a:lnTo>
                    <a:pt x="606" y="682"/>
                  </a:lnTo>
                  <a:lnTo>
                    <a:pt x="606" y="682"/>
                  </a:lnTo>
                  <a:lnTo>
                    <a:pt x="606" y="684"/>
                  </a:lnTo>
                  <a:lnTo>
                    <a:pt x="604" y="684"/>
                  </a:lnTo>
                  <a:lnTo>
                    <a:pt x="604" y="684"/>
                  </a:lnTo>
                  <a:lnTo>
                    <a:pt x="604" y="684"/>
                  </a:lnTo>
                  <a:lnTo>
                    <a:pt x="602" y="684"/>
                  </a:lnTo>
                  <a:lnTo>
                    <a:pt x="602" y="686"/>
                  </a:lnTo>
                  <a:lnTo>
                    <a:pt x="602" y="686"/>
                  </a:lnTo>
                  <a:lnTo>
                    <a:pt x="602" y="689"/>
                  </a:lnTo>
                  <a:lnTo>
                    <a:pt x="604" y="691"/>
                  </a:lnTo>
                  <a:lnTo>
                    <a:pt x="604" y="691"/>
                  </a:lnTo>
                  <a:lnTo>
                    <a:pt x="604" y="694"/>
                  </a:lnTo>
                  <a:lnTo>
                    <a:pt x="611" y="694"/>
                  </a:lnTo>
                  <a:lnTo>
                    <a:pt x="611" y="694"/>
                  </a:lnTo>
                  <a:lnTo>
                    <a:pt x="611" y="694"/>
                  </a:lnTo>
                  <a:lnTo>
                    <a:pt x="616" y="696"/>
                  </a:lnTo>
                  <a:lnTo>
                    <a:pt x="613" y="696"/>
                  </a:lnTo>
                  <a:lnTo>
                    <a:pt x="613" y="696"/>
                  </a:lnTo>
                  <a:lnTo>
                    <a:pt x="616" y="696"/>
                  </a:lnTo>
                  <a:lnTo>
                    <a:pt x="630" y="696"/>
                  </a:lnTo>
                  <a:lnTo>
                    <a:pt x="630" y="696"/>
                  </a:lnTo>
                  <a:lnTo>
                    <a:pt x="639" y="694"/>
                  </a:lnTo>
                  <a:lnTo>
                    <a:pt x="642" y="691"/>
                  </a:lnTo>
                  <a:lnTo>
                    <a:pt x="644" y="689"/>
                  </a:lnTo>
                  <a:lnTo>
                    <a:pt x="644" y="686"/>
                  </a:lnTo>
                  <a:lnTo>
                    <a:pt x="644" y="686"/>
                  </a:lnTo>
                  <a:lnTo>
                    <a:pt x="646" y="686"/>
                  </a:lnTo>
                  <a:lnTo>
                    <a:pt x="644" y="686"/>
                  </a:lnTo>
                  <a:lnTo>
                    <a:pt x="644" y="684"/>
                  </a:lnTo>
                  <a:lnTo>
                    <a:pt x="646" y="682"/>
                  </a:lnTo>
                  <a:lnTo>
                    <a:pt x="646" y="682"/>
                  </a:lnTo>
                  <a:lnTo>
                    <a:pt x="644" y="679"/>
                  </a:lnTo>
                  <a:lnTo>
                    <a:pt x="644" y="677"/>
                  </a:lnTo>
                  <a:lnTo>
                    <a:pt x="644" y="675"/>
                  </a:lnTo>
                  <a:lnTo>
                    <a:pt x="642" y="672"/>
                  </a:lnTo>
                  <a:lnTo>
                    <a:pt x="625" y="677"/>
                  </a:lnTo>
                  <a:lnTo>
                    <a:pt x="625" y="677"/>
                  </a:lnTo>
                  <a:close/>
                  <a:moveTo>
                    <a:pt x="687" y="1340"/>
                  </a:moveTo>
                  <a:lnTo>
                    <a:pt x="689" y="1342"/>
                  </a:lnTo>
                  <a:lnTo>
                    <a:pt x="689" y="1342"/>
                  </a:lnTo>
                  <a:lnTo>
                    <a:pt x="689" y="1342"/>
                  </a:lnTo>
                  <a:lnTo>
                    <a:pt x="691" y="1340"/>
                  </a:lnTo>
                  <a:lnTo>
                    <a:pt x="691" y="1337"/>
                  </a:lnTo>
                  <a:lnTo>
                    <a:pt x="691" y="1337"/>
                  </a:lnTo>
                  <a:lnTo>
                    <a:pt x="694" y="1337"/>
                  </a:lnTo>
                  <a:lnTo>
                    <a:pt x="694" y="1337"/>
                  </a:lnTo>
                  <a:lnTo>
                    <a:pt x="694" y="1337"/>
                  </a:lnTo>
                  <a:lnTo>
                    <a:pt x="696" y="1337"/>
                  </a:lnTo>
                  <a:lnTo>
                    <a:pt x="696" y="1335"/>
                  </a:lnTo>
                  <a:lnTo>
                    <a:pt x="694" y="1335"/>
                  </a:lnTo>
                  <a:lnTo>
                    <a:pt x="696" y="1335"/>
                  </a:lnTo>
                  <a:lnTo>
                    <a:pt x="696" y="1335"/>
                  </a:lnTo>
                  <a:lnTo>
                    <a:pt x="696" y="1335"/>
                  </a:lnTo>
                  <a:lnTo>
                    <a:pt x="696" y="1335"/>
                  </a:lnTo>
                  <a:lnTo>
                    <a:pt x="696" y="1333"/>
                  </a:lnTo>
                  <a:lnTo>
                    <a:pt x="696" y="1333"/>
                  </a:lnTo>
                  <a:lnTo>
                    <a:pt x="696" y="1330"/>
                  </a:lnTo>
                  <a:lnTo>
                    <a:pt x="696" y="1330"/>
                  </a:lnTo>
                  <a:lnTo>
                    <a:pt x="696" y="1330"/>
                  </a:lnTo>
                  <a:lnTo>
                    <a:pt x="696" y="1328"/>
                  </a:lnTo>
                  <a:lnTo>
                    <a:pt x="696" y="1328"/>
                  </a:lnTo>
                  <a:lnTo>
                    <a:pt x="696" y="1326"/>
                  </a:lnTo>
                  <a:lnTo>
                    <a:pt x="699" y="1326"/>
                  </a:lnTo>
                  <a:lnTo>
                    <a:pt x="696" y="1323"/>
                  </a:lnTo>
                  <a:lnTo>
                    <a:pt x="694" y="1323"/>
                  </a:lnTo>
                  <a:lnTo>
                    <a:pt x="694" y="1321"/>
                  </a:lnTo>
                  <a:lnTo>
                    <a:pt x="691" y="1321"/>
                  </a:lnTo>
                  <a:lnTo>
                    <a:pt x="691" y="1318"/>
                  </a:lnTo>
                  <a:lnTo>
                    <a:pt x="691" y="1316"/>
                  </a:lnTo>
                  <a:lnTo>
                    <a:pt x="691" y="1316"/>
                  </a:lnTo>
                  <a:lnTo>
                    <a:pt x="689" y="1314"/>
                  </a:lnTo>
                  <a:lnTo>
                    <a:pt x="684" y="1314"/>
                  </a:lnTo>
                  <a:lnTo>
                    <a:pt x="684" y="1314"/>
                  </a:lnTo>
                  <a:lnTo>
                    <a:pt x="684" y="1314"/>
                  </a:lnTo>
                  <a:lnTo>
                    <a:pt x="682" y="1316"/>
                  </a:lnTo>
                  <a:lnTo>
                    <a:pt x="682" y="1316"/>
                  </a:lnTo>
                  <a:lnTo>
                    <a:pt x="682" y="1321"/>
                  </a:lnTo>
                  <a:lnTo>
                    <a:pt x="682" y="1321"/>
                  </a:lnTo>
                  <a:lnTo>
                    <a:pt x="682" y="1323"/>
                  </a:lnTo>
                  <a:lnTo>
                    <a:pt x="682" y="1323"/>
                  </a:lnTo>
                  <a:lnTo>
                    <a:pt x="682" y="1323"/>
                  </a:lnTo>
                  <a:lnTo>
                    <a:pt x="682" y="1323"/>
                  </a:lnTo>
                  <a:lnTo>
                    <a:pt x="682" y="1328"/>
                  </a:lnTo>
                  <a:lnTo>
                    <a:pt x="682" y="1335"/>
                  </a:lnTo>
                  <a:lnTo>
                    <a:pt x="682" y="1337"/>
                  </a:lnTo>
                  <a:lnTo>
                    <a:pt x="682" y="1337"/>
                  </a:lnTo>
                  <a:lnTo>
                    <a:pt x="682" y="1337"/>
                  </a:lnTo>
                  <a:lnTo>
                    <a:pt x="684" y="1337"/>
                  </a:lnTo>
                  <a:lnTo>
                    <a:pt x="684" y="1337"/>
                  </a:lnTo>
                  <a:lnTo>
                    <a:pt x="684" y="1335"/>
                  </a:lnTo>
                  <a:lnTo>
                    <a:pt x="684" y="1335"/>
                  </a:lnTo>
                  <a:lnTo>
                    <a:pt x="687" y="1335"/>
                  </a:lnTo>
                  <a:lnTo>
                    <a:pt x="687" y="1335"/>
                  </a:lnTo>
                  <a:lnTo>
                    <a:pt x="687" y="1335"/>
                  </a:lnTo>
                  <a:lnTo>
                    <a:pt x="687" y="1337"/>
                  </a:lnTo>
                  <a:lnTo>
                    <a:pt x="687" y="1337"/>
                  </a:lnTo>
                  <a:lnTo>
                    <a:pt x="687" y="1340"/>
                  </a:lnTo>
                  <a:close/>
                  <a:moveTo>
                    <a:pt x="1901" y="1134"/>
                  </a:moveTo>
                  <a:lnTo>
                    <a:pt x="1901" y="1136"/>
                  </a:lnTo>
                  <a:lnTo>
                    <a:pt x="1901" y="1136"/>
                  </a:lnTo>
                  <a:lnTo>
                    <a:pt x="1903" y="1141"/>
                  </a:lnTo>
                  <a:lnTo>
                    <a:pt x="1903" y="1141"/>
                  </a:lnTo>
                  <a:lnTo>
                    <a:pt x="1903" y="1143"/>
                  </a:lnTo>
                  <a:lnTo>
                    <a:pt x="1905" y="1146"/>
                  </a:lnTo>
                  <a:lnTo>
                    <a:pt x="1905" y="1143"/>
                  </a:lnTo>
                  <a:lnTo>
                    <a:pt x="1913" y="1141"/>
                  </a:lnTo>
                  <a:lnTo>
                    <a:pt x="1913" y="1139"/>
                  </a:lnTo>
                  <a:lnTo>
                    <a:pt x="1910" y="1139"/>
                  </a:lnTo>
                  <a:lnTo>
                    <a:pt x="1905" y="1136"/>
                  </a:lnTo>
                  <a:lnTo>
                    <a:pt x="1901" y="1134"/>
                  </a:lnTo>
                  <a:lnTo>
                    <a:pt x="1901" y="1134"/>
                  </a:lnTo>
                  <a:lnTo>
                    <a:pt x="1901" y="1131"/>
                  </a:lnTo>
                  <a:lnTo>
                    <a:pt x="1901" y="1134"/>
                  </a:lnTo>
                  <a:lnTo>
                    <a:pt x="1901" y="1134"/>
                  </a:lnTo>
                  <a:lnTo>
                    <a:pt x="1901" y="1134"/>
                  </a:lnTo>
                  <a:close/>
                  <a:moveTo>
                    <a:pt x="1960" y="1160"/>
                  </a:moveTo>
                  <a:lnTo>
                    <a:pt x="1967" y="1162"/>
                  </a:lnTo>
                  <a:lnTo>
                    <a:pt x="1967" y="1162"/>
                  </a:lnTo>
                  <a:lnTo>
                    <a:pt x="1967" y="1162"/>
                  </a:lnTo>
                  <a:lnTo>
                    <a:pt x="1967" y="1160"/>
                  </a:lnTo>
                  <a:lnTo>
                    <a:pt x="1967" y="1160"/>
                  </a:lnTo>
                  <a:lnTo>
                    <a:pt x="1967" y="1160"/>
                  </a:lnTo>
                  <a:lnTo>
                    <a:pt x="1967" y="1158"/>
                  </a:lnTo>
                  <a:lnTo>
                    <a:pt x="1969" y="1158"/>
                  </a:lnTo>
                  <a:lnTo>
                    <a:pt x="1969" y="1158"/>
                  </a:lnTo>
                  <a:lnTo>
                    <a:pt x="1969" y="1155"/>
                  </a:lnTo>
                  <a:lnTo>
                    <a:pt x="1969" y="1153"/>
                  </a:lnTo>
                  <a:lnTo>
                    <a:pt x="1972" y="1143"/>
                  </a:lnTo>
                  <a:lnTo>
                    <a:pt x="1972" y="1143"/>
                  </a:lnTo>
                  <a:lnTo>
                    <a:pt x="1969" y="1143"/>
                  </a:lnTo>
                  <a:lnTo>
                    <a:pt x="1969" y="1141"/>
                  </a:lnTo>
                  <a:lnTo>
                    <a:pt x="1965" y="1143"/>
                  </a:lnTo>
                  <a:lnTo>
                    <a:pt x="1965" y="1143"/>
                  </a:lnTo>
                  <a:lnTo>
                    <a:pt x="1965" y="1146"/>
                  </a:lnTo>
                  <a:lnTo>
                    <a:pt x="1965" y="1146"/>
                  </a:lnTo>
                  <a:lnTo>
                    <a:pt x="1965" y="1146"/>
                  </a:lnTo>
                  <a:lnTo>
                    <a:pt x="1962" y="1148"/>
                  </a:lnTo>
                  <a:lnTo>
                    <a:pt x="1962" y="1148"/>
                  </a:lnTo>
                  <a:lnTo>
                    <a:pt x="1965" y="1148"/>
                  </a:lnTo>
                  <a:lnTo>
                    <a:pt x="1965" y="1148"/>
                  </a:lnTo>
                  <a:lnTo>
                    <a:pt x="1965" y="1148"/>
                  </a:lnTo>
                  <a:lnTo>
                    <a:pt x="1965" y="1150"/>
                  </a:lnTo>
                  <a:lnTo>
                    <a:pt x="1965" y="1150"/>
                  </a:lnTo>
                  <a:lnTo>
                    <a:pt x="1965" y="1150"/>
                  </a:lnTo>
                  <a:lnTo>
                    <a:pt x="1965" y="1153"/>
                  </a:lnTo>
                  <a:lnTo>
                    <a:pt x="1965" y="1153"/>
                  </a:lnTo>
                  <a:lnTo>
                    <a:pt x="1965" y="1155"/>
                  </a:lnTo>
                  <a:lnTo>
                    <a:pt x="1962" y="1155"/>
                  </a:lnTo>
                  <a:lnTo>
                    <a:pt x="1962" y="1155"/>
                  </a:lnTo>
                  <a:lnTo>
                    <a:pt x="1962" y="1155"/>
                  </a:lnTo>
                  <a:lnTo>
                    <a:pt x="1965" y="1158"/>
                  </a:lnTo>
                  <a:lnTo>
                    <a:pt x="1965" y="1158"/>
                  </a:lnTo>
                  <a:lnTo>
                    <a:pt x="1965" y="1160"/>
                  </a:lnTo>
                  <a:lnTo>
                    <a:pt x="1960" y="1160"/>
                  </a:lnTo>
                  <a:close/>
                  <a:moveTo>
                    <a:pt x="1934" y="1153"/>
                  </a:moveTo>
                  <a:lnTo>
                    <a:pt x="1936" y="1153"/>
                  </a:lnTo>
                  <a:lnTo>
                    <a:pt x="1936" y="1150"/>
                  </a:lnTo>
                  <a:lnTo>
                    <a:pt x="1934" y="1150"/>
                  </a:lnTo>
                  <a:lnTo>
                    <a:pt x="1929" y="1148"/>
                  </a:lnTo>
                  <a:lnTo>
                    <a:pt x="1929" y="1148"/>
                  </a:lnTo>
                  <a:lnTo>
                    <a:pt x="1929" y="1150"/>
                  </a:lnTo>
                  <a:lnTo>
                    <a:pt x="1929" y="1150"/>
                  </a:lnTo>
                  <a:lnTo>
                    <a:pt x="1929" y="1150"/>
                  </a:lnTo>
                  <a:lnTo>
                    <a:pt x="1929" y="1153"/>
                  </a:lnTo>
                  <a:lnTo>
                    <a:pt x="1929" y="1153"/>
                  </a:lnTo>
                  <a:lnTo>
                    <a:pt x="1927" y="1150"/>
                  </a:lnTo>
                  <a:lnTo>
                    <a:pt x="1924" y="1150"/>
                  </a:lnTo>
                  <a:lnTo>
                    <a:pt x="1924" y="1150"/>
                  </a:lnTo>
                  <a:lnTo>
                    <a:pt x="1924" y="1150"/>
                  </a:lnTo>
                  <a:lnTo>
                    <a:pt x="1924" y="1153"/>
                  </a:lnTo>
                  <a:lnTo>
                    <a:pt x="1922" y="1155"/>
                  </a:lnTo>
                  <a:lnTo>
                    <a:pt x="1922" y="1155"/>
                  </a:lnTo>
                  <a:lnTo>
                    <a:pt x="1922" y="1158"/>
                  </a:lnTo>
                  <a:lnTo>
                    <a:pt x="1922" y="1158"/>
                  </a:lnTo>
                  <a:lnTo>
                    <a:pt x="1924" y="1160"/>
                  </a:lnTo>
                  <a:lnTo>
                    <a:pt x="1934" y="1153"/>
                  </a:lnTo>
                  <a:close/>
                  <a:moveTo>
                    <a:pt x="1707" y="1034"/>
                  </a:moveTo>
                  <a:lnTo>
                    <a:pt x="1707" y="1034"/>
                  </a:lnTo>
                  <a:lnTo>
                    <a:pt x="1707" y="1034"/>
                  </a:lnTo>
                  <a:lnTo>
                    <a:pt x="1707" y="1034"/>
                  </a:lnTo>
                  <a:close/>
                  <a:moveTo>
                    <a:pt x="1794" y="1131"/>
                  </a:moveTo>
                  <a:lnTo>
                    <a:pt x="1794" y="1134"/>
                  </a:lnTo>
                  <a:lnTo>
                    <a:pt x="1797" y="1134"/>
                  </a:lnTo>
                  <a:lnTo>
                    <a:pt x="1797" y="1131"/>
                  </a:lnTo>
                  <a:lnTo>
                    <a:pt x="1806" y="1131"/>
                  </a:lnTo>
                  <a:lnTo>
                    <a:pt x="1806" y="1129"/>
                  </a:lnTo>
                  <a:lnTo>
                    <a:pt x="1806" y="1129"/>
                  </a:lnTo>
                  <a:lnTo>
                    <a:pt x="1806" y="1127"/>
                  </a:lnTo>
                  <a:lnTo>
                    <a:pt x="1804" y="1124"/>
                  </a:lnTo>
                  <a:lnTo>
                    <a:pt x="1804" y="1124"/>
                  </a:lnTo>
                  <a:lnTo>
                    <a:pt x="1806" y="1122"/>
                  </a:lnTo>
                  <a:lnTo>
                    <a:pt x="1804" y="1122"/>
                  </a:lnTo>
                  <a:lnTo>
                    <a:pt x="1806" y="1122"/>
                  </a:lnTo>
                  <a:lnTo>
                    <a:pt x="1806" y="1120"/>
                  </a:lnTo>
                  <a:lnTo>
                    <a:pt x="1804" y="1120"/>
                  </a:lnTo>
                  <a:lnTo>
                    <a:pt x="1804" y="1120"/>
                  </a:lnTo>
                  <a:lnTo>
                    <a:pt x="1801" y="1122"/>
                  </a:lnTo>
                  <a:lnTo>
                    <a:pt x="1801" y="1122"/>
                  </a:lnTo>
                  <a:lnTo>
                    <a:pt x="1801" y="1122"/>
                  </a:lnTo>
                  <a:lnTo>
                    <a:pt x="1801" y="1124"/>
                  </a:lnTo>
                  <a:lnTo>
                    <a:pt x="1801" y="1124"/>
                  </a:lnTo>
                  <a:lnTo>
                    <a:pt x="1801" y="1124"/>
                  </a:lnTo>
                  <a:lnTo>
                    <a:pt x="1797" y="1127"/>
                  </a:lnTo>
                  <a:lnTo>
                    <a:pt x="1797" y="1127"/>
                  </a:lnTo>
                  <a:lnTo>
                    <a:pt x="1797" y="1129"/>
                  </a:lnTo>
                  <a:lnTo>
                    <a:pt x="1797" y="1129"/>
                  </a:lnTo>
                  <a:lnTo>
                    <a:pt x="1797" y="1129"/>
                  </a:lnTo>
                  <a:lnTo>
                    <a:pt x="1794" y="1129"/>
                  </a:lnTo>
                  <a:lnTo>
                    <a:pt x="1794" y="1131"/>
                  </a:lnTo>
                  <a:lnTo>
                    <a:pt x="1794" y="1131"/>
                  </a:lnTo>
                  <a:lnTo>
                    <a:pt x="1794" y="1131"/>
                  </a:lnTo>
                  <a:lnTo>
                    <a:pt x="1794" y="1131"/>
                  </a:lnTo>
                  <a:lnTo>
                    <a:pt x="1794" y="1131"/>
                  </a:lnTo>
                  <a:close/>
                  <a:moveTo>
                    <a:pt x="2043" y="1252"/>
                  </a:moveTo>
                  <a:lnTo>
                    <a:pt x="2043" y="1252"/>
                  </a:lnTo>
                  <a:lnTo>
                    <a:pt x="2043" y="1255"/>
                  </a:lnTo>
                  <a:lnTo>
                    <a:pt x="2040" y="1255"/>
                  </a:lnTo>
                  <a:lnTo>
                    <a:pt x="2040" y="1255"/>
                  </a:lnTo>
                  <a:lnTo>
                    <a:pt x="2040" y="1255"/>
                  </a:lnTo>
                  <a:lnTo>
                    <a:pt x="2040" y="1257"/>
                  </a:lnTo>
                  <a:lnTo>
                    <a:pt x="2043" y="1257"/>
                  </a:lnTo>
                  <a:lnTo>
                    <a:pt x="2043" y="1257"/>
                  </a:lnTo>
                  <a:lnTo>
                    <a:pt x="2045" y="1257"/>
                  </a:lnTo>
                  <a:lnTo>
                    <a:pt x="2045" y="1259"/>
                  </a:lnTo>
                  <a:lnTo>
                    <a:pt x="2045" y="1259"/>
                  </a:lnTo>
                  <a:lnTo>
                    <a:pt x="2045" y="1259"/>
                  </a:lnTo>
                  <a:lnTo>
                    <a:pt x="2045" y="1259"/>
                  </a:lnTo>
                  <a:lnTo>
                    <a:pt x="2045" y="1259"/>
                  </a:lnTo>
                  <a:lnTo>
                    <a:pt x="2047" y="1259"/>
                  </a:lnTo>
                  <a:lnTo>
                    <a:pt x="2047" y="1259"/>
                  </a:lnTo>
                  <a:lnTo>
                    <a:pt x="2047" y="1259"/>
                  </a:lnTo>
                  <a:lnTo>
                    <a:pt x="2047" y="1259"/>
                  </a:lnTo>
                  <a:lnTo>
                    <a:pt x="2047" y="1259"/>
                  </a:lnTo>
                  <a:lnTo>
                    <a:pt x="2047" y="1259"/>
                  </a:lnTo>
                  <a:lnTo>
                    <a:pt x="2050" y="1259"/>
                  </a:lnTo>
                  <a:lnTo>
                    <a:pt x="2050" y="1259"/>
                  </a:lnTo>
                  <a:lnTo>
                    <a:pt x="2050" y="1259"/>
                  </a:lnTo>
                  <a:lnTo>
                    <a:pt x="2050" y="1257"/>
                  </a:lnTo>
                  <a:lnTo>
                    <a:pt x="2050" y="1257"/>
                  </a:lnTo>
                  <a:lnTo>
                    <a:pt x="2050" y="1259"/>
                  </a:lnTo>
                  <a:lnTo>
                    <a:pt x="2050" y="1259"/>
                  </a:lnTo>
                  <a:lnTo>
                    <a:pt x="2050" y="1262"/>
                  </a:lnTo>
                  <a:lnTo>
                    <a:pt x="2052" y="1262"/>
                  </a:lnTo>
                  <a:lnTo>
                    <a:pt x="2052" y="1262"/>
                  </a:lnTo>
                  <a:lnTo>
                    <a:pt x="2052" y="1259"/>
                  </a:lnTo>
                  <a:lnTo>
                    <a:pt x="2052" y="1257"/>
                  </a:lnTo>
                  <a:lnTo>
                    <a:pt x="2052" y="1257"/>
                  </a:lnTo>
                  <a:lnTo>
                    <a:pt x="2052" y="1257"/>
                  </a:lnTo>
                  <a:lnTo>
                    <a:pt x="2055" y="1259"/>
                  </a:lnTo>
                  <a:lnTo>
                    <a:pt x="2055" y="1259"/>
                  </a:lnTo>
                  <a:lnTo>
                    <a:pt x="2055" y="1259"/>
                  </a:lnTo>
                  <a:lnTo>
                    <a:pt x="2055" y="1259"/>
                  </a:lnTo>
                  <a:lnTo>
                    <a:pt x="2057" y="1259"/>
                  </a:lnTo>
                  <a:lnTo>
                    <a:pt x="2057" y="1259"/>
                  </a:lnTo>
                  <a:lnTo>
                    <a:pt x="2057" y="1259"/>
                  </a:lnTo>
                  <a:lnTo>
                    <a:pt x="2055" y="1257"/>
                  </a:lnTo>
                  <a:lnTo>
                    <a:pt x="2055" y="1257"/>
                  </a:lnTo>
                  <a:lnTo>
                    <a:pt x="2055" y="1257"/>
                  </a:lnTo>
                  <a:lnTo>
                    <a:pt x="2055" y="1257"/>
                  </a:lnTo>
                  <a:lnTo>
                    <a:pt x="2055" y="1255"/>
                  </a:lnTo>
                  <a:lnTo>
                    <a:pt x="2057" y="1255"/>
                  </a:lnTo>
                  <a:lnTo>
                    <a:pt x="2055" y="1255"/>
                  </a:lnTo>
                  <a:lnTo>
                    <a:pt x="2055" y="1252"/>
                  </a:lnTo>
                  <a:lnTo>
                    <a:pt x="2055" y="1252"/>
                  </a:lnTo>
                  <a:lnTo>
                    <a:pt x="2052" y="1252"/>
                  </a:lnTo>
                  <a:lnTo>
                    <a:pt x="2052" y="1252"/>
                  </a:lnTo>
                  <a:lnTo>
                    <a:pt x="2052" y="1255"/>
                  </a:lnTo>
                  <a:lnTo>
                    <a:pt x="2052" y="1252"/>
                  </a:lnTo>
                  <a:lnTo>
                    <a:pt x="2052" y="1252"/>
                  </a:lnTo>
                  <a:lnTo>
                    <a:pt x="2052" y="1252"/>
                  </a:lnTo>
                  <a:lnTo>
                    <a:pt x="2052" y="1252"/>
                  </a:lnTo>
                  <a:lnTo>
                    <a:pt x="2050" y="1252"/>
                  </a:lnTo>
                  <a:lnTo>
                    <a:pt x="2047" y="1255"/>
                  </a:lnTo>
                  <a:lnTo>
                    <a:pt x="2047" y="1252"/>
                  </a:lnTo>
                  <a:lnTo>
                    <a:pt x="2047" y="1252"/>
                  </a:lnTo>
                  <a:lnTo>
                    <a:pt x="2047" y="1252"/>
                  </a:lnTo>
                  <a:lnTo>
                    <a:pt x="2047" y="1250"/>
                  </a:lnTo>
                  <a:lnTo>
                    <a:pt x="2047" y="1250"/>
                  </a:lnTo>
                  <a:lnTo>
                    <a:pt x="2047" y="1250"/>
                  </a:lnTo>
                  <a:lnTo>
                    <a:pt x="2047" y="1250"/>
                  </a:lnTo>
                  <a:lnTo>
                    <a:pt x="2045" y="1250"/>
                  </a:lnTo>
                  <a:lnTo>
                    <a:pt x="2045" y="1252"/>
                  </a:lnTo>
                  <a:lnTo>
                    <a:pt x="2045" y="1252"/>
                  </a:lnTo>
                  <a:lnTo>
                    <a:pt x="2045" y="1252"/>
                  </a:lnTo>
                  <a:lnTo>
                    <a:pt x="2045" y="1255"/>
                  </a:lnTo>
                  <a:lnTo>
                    <a:pt x="2045" y="1255"/>
                  </a:lnTo>
                  <a:lnTo>
                    <a:pt x="2045" y="1255"/>
                  </a:lnTo>
                  <a:lnTo>
                    <a:pt x="2043" y="1252"/>
                  </a:lnTo>
                  <a:lnTo>
                    <a:pt x="2043" y="1252"/>
                  </a:lnTo>
                  <a:lnTo>
                    <a:pt x="2043" y="1252"/>
                  </a:lnTo>
                  <a:lnTo>
                    <a:pt x="2043" y="1252"/>
                  </a:lnTo>
                  <a:close/>
                  <a:moveTo>
                    <a:pt x="2078" y="1453"/>
                  </a:moveTo>
                  <a:lnTo>
                    <a:pt x="2078" y="1453"/>
                  </a:lnTo>
                  <a:lnTo>
                    <a:pt x="2078" y="1456"/>
                  </a:lnTo>
                  <a:lnTo>
                    <a:pt x="2078" y="1456"/>
                  </a:lnTo>
                  <a:lnTo>
                    <a:pt x="2078" y="1458"/>
                  </a:lnTo>
                  <a:lnTo>
                    <a:pt x="2078" y="1458"/>
                  </a:lnTo>
                  <a:lnTo>
                    <a:pt x="2078" y="1458"/>
                  </a:lnTo>
                  <a:lnTo>
                    <a:pt x="2081" y="1460"/>
                  </a:lnTo>
                  <a:lnTo>
                    <a:pt x="2083" y="1463"/>
                  </a:lnTo>
                  <a:lnTo>
                    <a:pt x="2083" y="1463"/>
                  </a:lnTo>
                  <a:lnTo>
                    <a:pt x="2085" y="1463"/>
                  </a:lnTo>
                  <a:lnTo>
                    <a:pt x="2085" y="1465"/>
                  </a:lnTo>
                  <a:lnTo>
                    <a:pt x="2085" y="1465"/>
                  </a:lnTo>
                  <a:lnTo>
                    <a:pt x="2088" y="1465"/>
                  </a:lnTo>
                  <a:lnTo>
                    <a:pt x="2088" y="1465"/>
                  </a:lnTo>
                  <a:lnTo>
                    <a:pt x="2088" y="1465"/>
                  </a:lnTo>
                  <a:lnTo>
                    <a:pt x="2088" y="1468"/>
                  </a:lnTo>
                  <a:lnTo>
                    <a:pt x="2088" y="1468"/>
                  </a:lnTo>
                  <a:lnTo>
                    <a:pt x="2088" y="1468"/>
                  </a:lnTo>
                  <a:lnTo>
                    <a:pt x="2088" y="1468"/>
                  </a:lnTo>
                  <a:lnTo>
                    <a:pt x="2090" y="1470"/>
                  </a:lnTo>
                  <a:lnTo>
                    <a:pt x="2090" y="1470"/>
                  </a:lnTo>
                  <a:lnTo>
                    <a:pt x="2090" y="1470"/>
                  </a:lnTo>
                  <a:lnTo>
                    <a:pt x="2090" y="1470"/>
                  </a:lnTo>
                  <a:lnTo>
                    <a:pt x="2090" y="1470"/>
                  </a:lnTo>
                  <a:lnTo>
                    <a:pt x="2090" y="1470"/>
                  </a:lnTo>
                  <a:lnTo>
                    <a:pt x="2090" y="1470"/>
                  </a:lnTo>
                  <a:lnTo>
                    <a:pt x="2092" y="1470"/>
                  </a:lnTo>
                  <a:lnTo>
                    <a:pt x="2092" y="1472"/>
                  </a:lnTo>
                  <a:lnTo>
                    <a:pt x="2092" y="1472"/>
                  </a:lnTo>
                  <a:lnTo>
                    <a:pt x="2095" y="1472"/>
                  </a:lnTo>
                  <a:lnTo>
                    <a:pt x="2095" y="1472"/>
                  </a:lnTo>
                  <a:lnTo>
                    <a:pt x="2095" y="1472"/>
                  </a:lnTo>
                  <a:lnTo>
                    <a:pt x="2095" y="1475"/>
                  </a:lnTo>
                  <a:lnTo>
                    <a:pt x="2095" y="1475"/>
                  </a:lnTo>
                  <a:lnTo>
                    <a:pt x="2097" y="1475"/>
                  </a:lnTo>
                  <a:lnTo>
                    <a:pt x="2099" y="1477"/>
                  </a:lnTo>
                  <a:lnTo>
                    <a:pt x="2102" y="1477"/>
                  </a:lnTo>
                  <a:lnTo>
                    <a:pt x="2102" y="1477"/>
                  </a:lnTo>
                  <a:lnTo>
                    <a:pt x="2104" y="1477"/>
                  </a:lnTo>
                  <a:lnTo>
                    <a:pt x="2104" y="1477"/>
                  </a:lnTo>
                  <a:lnTo>
                    <a:pt x="2104" y="1477"/>
                  </a:lnTo>
                  <a:lnTo>
                    <a:pt x="2104" y="1475"/>
                  </a:lnTo>
                  <a:lnTo>
                    <a:pt x="2102" y="1475"/>
                  </a:lnTo>
                  <a:lnTo>
                    <a:pt x="2104" y="1475"/>
                  </a:lnTo>
                  <a:lnTo>
                    <a:pt x="2107" y="1477"/>
                  </a:lnTo>
                  <a:lnTo>
                    <a:pt x="2109" y="1477"/>
                  </a:lnTo>
                  <a:lnTo>
                    <a:pt x="2107" y="1475"/>
                  </a:lnTo>
                  <a:lnTo>
                    <a:pt x="2107" y="1475"/>
                  </a:lnTo>
                  <a:lnTo>
                    <a:pt x="2104" y="1475"/>
                  </a:lnTo>
                  <a:lnTo>
                    <a:pt x="2104" y="1472"/>
                  </a:lnTo>
                  <a:lnTo>
                    <a:pt x="2104" y="1472"/>
                  </a:lnTo>
                  <a:lnTo>
                    <a:pt x="2104" y="1472"/>
                  </a:lnTo>
                  <a:lnTo>
                    <a:pt x="2102" y="1472"/>
                  </a:lnTo>
                  <a:lnTo>
                    <a:pt x="2102" y="1472"/>
                  </a:lnTo>
                  <a:lnTo>
                    <a:pt x="2102" y="1472"/>
                  </a:lnTo>
                  <a:lnTo>
                    <a:pt x="2102" y="1472"/>
                  </a:lnTo>
                  <a:lnTo>
                    <a:pt x="2099" y="1470"/>
                  </a:lnTo>
                  <a:lnTo>
                    <a:pt x="2099" y="1470"/>
                  </a:lnTo>
                  <a:lnTo>
                    <a:pt x="2099" y="1470"/>
                  </a:lnTo>
                  <a:lnTo>
                    <a:pt x="2099" y="1470"/>
                  </a:lnTo>
                  <a:lnTo>
                    <a:pt x="2099" y="1470"/>
                  </a:lnTo>
                  <a:lnTo>
                    <a:pt x="2097" y="1470"/>
                  </a:lnTo>
                  <a:lnTo>
                    <a:pt x="2097" y="1470"/>
                  </a:lnTo>
                  <a:lnTo>
                    <a:pt x="2097" y="1470"/>
                  </a:lnTo>
                  <a:lnTo>
                    <a:pt x="2097" y="1470"/>
                  </a:lnTo>
                  <a:lnTo>
                    <a:pt x="2097" y="1470"/>
                  </a:lnTo>
                  <a:lnTo>
                    <a:pt x="2097" y="1470"/>
                  </a:lnTo>
                  <a:lnTo>
                    <a:pt x="2095" y="1470"/>
                  </a:lnTo>
                  <a:lnTo>
                    <a:pt x="2095" y="1468"/>
                  </a:lnTo>
                  <a:lnTo>
                    <a:pt x="2095" y="1468"/>
                  </a:lnTo>
                  <a:lnTo>
                    <a:pt x="2095" y="1468"/>
                  </a:lnTo>
                  <a:lnTo>
                    <a:pt x="2095" y="1468"/>
                  </a:lnTo>
                  <a:lnTo>
                    <a:pt x="2092" y="1468"/>
                  </a:lnTo>
                  <a:lnTo>
                    <a:pt x="2092" y="1468"/>
                  </a:lnTo>
                  <a:lnTo>
                    <a:pt x="2092" y="1468"/>
                  </a:lnTo>
                  <a:lnTo>
                    <a:pt x="2095" y="1468"/>
                  </a:lnTo>
                  <a:lnTo>
                    <a:pt x="2092" y="1465"/>
                  </a:lnTo>
                  <a:lnTo>
                    <a:pt x="2092" y="1465"/>
                  </a:lnTo>
                  <a:lnTo>
                    <a:pt x="2090" y="1465"/>
                  </a:lnTo>
                  <a:lnTo>
                    <a:pt x="2090" y="1463"/>
                  </a:lnTo>
                  <a:lnTo>
                    <a:pt x="2090" y="1463"/>
                  </a:lnTo>
                  <a:lnTo>
                    <a:pt x="2088" y="1460"/>
                  </a:lnTo>
                  <a:lnTo>
                    <a:pt x="2088" y="1458"/>
                  </a:lnTo>
                  <a:lnTo>
                    <a:pt x="2085" y="1458"/>
                  </a:lnTo>
                  <a:lnTo>
                    <a:pt x="2085" y="1456"/>
                  </a:lnTo>
                  <a:lnTo>
                    <a:pt x="2083" y="1453"/>
                  </a:lnTo>
                  <a:lnTo>
                    <a:pt x="2081" y="1451"/>
                  </a:lnTo>
                  <a:lnTo>
                    <a:pt x="2081" y="1451"/>
                  </a:lnTo>
                  <a:lnTo>
                    <a:pt x="2078" y="1451"/>
                  </a:lnTo>
                  <a:lnTo>
                    <a:pt x="2078" y="1451"/>
                  </a:lnTo>
                  <a:lnTo>
                    <a:pt x="2078" y="1453"/>
                  </a:lnTo>
                  <a:lnTo>
                    <a:pt x="2078" y="1453"/>
                  </a:lnTo>
                  <a:lnTo>
                    <a:pt x="2078" y="1453"/>
                  </a:lnTo>
                  <a:close/>
                  <a:moveTo>
                    <a:pt x="2057" y="1442"/>
                  </a:moveTo>
                  <a:lnTo>
                    <a:pt x="2057" y="1442"/>
                  </a:lnTo>
                  <a:lnTo>
                    <a:pt x="2057" y="1442"/>
                  </a:lnTo>
                  <a:lnTo>
                    <a:pt x="2057" y="1442"/>
                  </a:lnTo>
                  <a:lnTo>
                    <a:pt x="2057" y="1444"/>
                  </a:lnTo>
                  <a:lnTo>
                    <a:pt x="2057" y="1444"/>
                  </a:lnTo>
                  <a:lnTo>
                    <a:pt x="2057" y="1444"/>
                  </a:lnTo>
                  <a:lnTo>
                    <a:pt x="2059" y="1444"/>
                  </a:lnTo>
                  <a:lnTo>
                    <a:pt x="2059" y="1446"/>
                  </a:lnTo>
                  <a:lnTo>
                    <a:pt x="2057" y="1446"/>
                  </a:lnTo>
                  <a:lnTo>
                    <a:pt x="2057" y="1444"/>
                  </a:lnTo>
                  <a:lnTo>
                    <a:pt x="2055" y="1442"/>
                  </a:lnTo>
                  <a:lnTo>
                    <a:pt x="2052" y="1446"/>
                  </a:lnTo>
                  <a:lnTo>
                    <a:pt x="2052" y="1449"/>
                  </a:lnTo>
                  <a:lnTo>
                    <a:pt x="2055" y="1451"/>
                  </a:lnTo>
                  <a:lnTo>
                    <a:pt x="2057" y="1451"/>
                  </a:lnTo>
                  <a:lnTo>
                    <a:pt x="2059" y="1451"/>
                  </a:lnTo>
                  <a:lnTo>
                    <a:pt x="2062" y="1451"/>
                  </a:lnTo>
                  <a:lnTo>
                    <a:pt x="2062" y="1449"/>
                  </a:lnTo>
                  <a:lnTo>
                    <a:pt x="2062" y="1449"/>
                  </a:lnTo>
                  <a:lnTo>
                    <a:pt x="2064" y="1449"/>
                  </a:lnTo>
                  <a:lnTo>
                    <a:pt x="2066" y="1451"/>
                  </a:lnTo>
                  <a:lnTo>
                    <a:pt x="2069" y="1451"/>
                  </a:lnTo>
                  <a:lnTo>
                    <a:pt x="2069" y="1451"/>
                  </a:lnTo>
                  <a:lnTo>
                    <a:pt x="2069" y="1451"/>
                  </a:lnTo>
                  <a:lnTo>
                    <a:pt x="2069" y="1451"/>
                  </a:lnTo>
                  <a:lnTo>
                    <a:pt x="2071" y="1451"/>
                  </a:lnTo>
                  <a:lnTo>
                    <a:pt x="2071" y="1451"/>
                  </a:lnTo>
                  <a:lnTo>
                    <a:pt x="2073" y="1451"/>
                  </a:lnTo>
                  <a:lnTo>
                    <a:pt x="2076" y="1453"/>
                  </a:lnTo>
                  <a:lnTo>
                    <a:pt x="2076" y="1453"/>
                  </a:lnTo>
                  <a:lnTo>
                    <a:pt x="2076" y="1453"/>
                  </a:lnTo>
                  <a:lnTo>
                    <a:pt x="2076" y="1453"/>
                  </a:lnTo>
                  <a:lnTo>
                    <a:pt x="2076" y="1451"/>
                  </a:lnTo>
                  <a:lnTo>
                    <a:pt x="2078" y="1451"/>
                  </a:lnTo>
                  <a:lnTo>
                    <a:pt x="2078" y="1449"/>
                  </a:lnTo>
                  <a:lnTo>
                    <a:pt x="2076" y="1449"/>
                  </a:lnTo>
                  <a:lnTo>
                    <a:pt x="2076" y="1446"/>
                  </a:lnTo>
                  <a:lnTo>
                    <a:pt x="2076" y="1446"/>
                  </a:lnTo>
                  <a:lnTo>
                    <a:pt x="2073" y="1444"/>
                  </a:lnTo>
                  <a:lnTo>
                    <a:pt x="2073" y="1444"/>
                  </a:lnTo>
                  <a:lnTo>
                    <a:pt x="2071" y="1444"/>
                  </a:lnTo>
                  <a:lnTo>
                    <a:pt x="2071" y="1444"/>
                  </a:lnTo>
                  <a:lnTo>
                    <a:pt x="2071" y="1446"/>
                  </a:lnTo>
                  <a:lnTo>
                    <a:pt x="2071" y="1446"/>
                  </a:lnTo>
                  <a:lnTo>
                    <a:pt x="2071" y="1446"/>
                  </a:lnTo>
                  <a:lnTo>
                    <a:pt x="2071" y="1446"/>
                  </a:lnTo>
                  <a:lnTo>
                    <a:pt x="2069" y="1446"/>
                  </a:lnTo>
                  <a:lnTo>
                    <a:pt x="2069" y="1446"/>
                  </a:lnTo>
                  <a:lnTo>
                    <a:pt x="2066" y="1446"/>
                  </a:lnTo>
                  <a:lnTo>
                    <a:pt x="2066" y="1446"/>
                  </a:lnTo>
                  <a:lnTo>
                    <a:pt x="2066" y="1446"/>
                  </a:lnTo>
                  <a:lnTo>
                    <a:pt x="2066" y="1444"/>
                  </a:lnTo>
                  <a:lnTo>
                    <a:pt x="2066" y="1439"/>
                  </a:lnTo>
                  <a:lnTo>
                    <a:pt x="2066" y="1439"/>
                  </a:lnTo>
                  <a:lnTo>
                    <a:pt x="2064" y="1442"/>
                  </a:lnTo>
                  <a:lnTo>
                    <a:pt x="2064" y="1442"/>
                  </a:lnTo>
                  <a:lnTo>
                    <a:pt x="2062" y="1442"/>
                  </a:lnTo>
                  <a:lnTo>
                    <a:pt x="2062" y="1439"/>
                  </a:lnTo>
                  <a:lnTo>
                    <a:pt x="2062" y="1437"/>
                  </a:lnTo>
                  <a:lnTo>
                    <a:pt x="2062" y="1437"/>
                  </a:lnTo>
                  <a:lnTo>
                    <a:pt x="2062" y="1439"/>
                  </a:lnTo>
                  <a:lnTo>
                    <a:pt x="2059" y="1439"/>
                  </a:lnTo>
                  <a:lnTo>
                    <a:pt x="2059" y="1437"/>
                  </a:lnTo>
                  <a:lnTo>
                    <a:pt x="2057" y="1437"/>
                  </a:lnTo>
                  <a:lnTo>
                    <a:pt x="2057" y="1439"/>
                  </a:lnTo>
                  <a:lnTo>
                    <a:pt x="2057" y="1442"/>
                  </a:lnTo>
                  <a:close/>
                  <a:moveTo>
                    <a:pt x="1472" y="944"/>
                  </a:moveTo>
                  <a:lnTo>
                    <a:pt x="1479" y="944"/>
                  </a:lnTo>
                  <a:lnTo>
                    <a:pt x="1479" y="942"/>
                  </a:lnTo>
                  <a:lnTo>
                    <a:pt x="1479" y="937"/>
                  </a:lnTo>
                  <a:lnTo>
                    <a:pt x="1477" y="935"/>
                  </a:lnTo>
                  <a:lnTo>
                    <a:pt x="1475" y="935"/>
                  </a:lnTo>
                  <a:lnTo>
                    <a:pt x="1475" y="933"/>
                  </a:lnTo>
                  <a:lnTo>
                    <a:pt x="1470" y="937"/>
                  </a:lnTo>
                  <a:lnTo>
                    <a:pt x="1470" y="940"/>
                  </a:lnTo>
                  <a:lnTo>
                    <a:pt x="1470" y="942"/>
                  </a:lnTo>
                  <a:lnTo>
                    <a:pt x="1470" y="942"/>
                  </a:lnTo>
                  <a:lnTo>
                    <a:pt x="1472" y="944"/>
                  </a:lnTo>
                  <a:close/>
                  <a:moveTo>
                    <a:pt x="987" y="715"/>
                  </a:moveTo>
                  <a:lnTo>
                    <a:pt x="987" y="715"/>
                  </a:lnTo>
                  <a:lnTo>
                    <a:pt x="987" y="715"/>
                  </a:lnTo>
                  <a:lnTo>
                    <a:pt x="987" y="715"/>
                  </a:lnTo>
                  <a:close/>
                  <a:moveTo>
                    <a:pt x="1709" y="1034"/>
                  </a:moveTo>
                  <a:lnTo>
                    <a:pt x="1707" y="1034"/>
                  </a:lnTo>
                  <a:lnTo>
                    <a:pt x="1707" y="1034"/>
                  </a:lnTo>
                  <a:lnTo>
                    <a:pt x="1707" y="1034"/>
                  </a:lnTo>
                  <a:lnTo>
                    <a:pt x="1704" y="1034"/>
                  </a:lnTo>
                  <a:lnTo>
                    <a:pt x="1704" y="1034"/>
                  </a:lnTo>
                  <a:lnTo>
                    <a:pt x="1704" y="1034"/>
                  </a:lnTo>
                  <a:lnTo>
                    <a:pt x="1704" y="1034"/>
                  </a:lnTo>
                  <a:lnTo>
                    <a:pt x="1704" y="1034"/>
                  </a:lnTo>
                  <a:lnTo>
                    <a:pt x="1704" y="1037"/>
                  </a:lnTo>
                  <a:lnTo>
                    <a:pt x="1704" y="1037"/>
                  </a:lnTo>
                  <a:lnTo>
                    <a:pt x="1704" y="1037"/>
                  </a:lnTo>
                  <a:lnTo>
                    <a:pt x="1704" y="1037"/>
                  </a:lnTo>
                  <a:lnTo>
                    <a:pt x="1704" y="1039"/>
                  </a:lnTo>
                  <a:lnTo>
                    <a:pt x="1702" y="1042"/>
                  </a:lnTo>
                  <a:lnTo>
                    <a:pt x="1702" y="1042"/>
                  </a:lnTo>
                  <a:lnTo>
                    <a:pt x="1702" y="1042"/>
                  </a:lnTo>
                  <a:lnTo>
                    <a:pt x="1702" y="1042"/>
                  </a:lnTo>
                  <a:lnTo>
                    <a:pt x="1702" y="1042"/>
                  </a:lnTo>
                  <a:lnTo>
                    <a:pt x="1702" y="1042"/>
                  </a:lnTo>
                  <a:lnTo>
                    <a:pt x="1702" y="1042"/>
                  </a:lnTo>
                  <a:lnTo>
                    <a:pt x="1702" y="1044"/>
                  </a:lnTo>
                  <a:lnTo>
                    <a:pt x="1702" y="1044"/>
                  </a:lnTo>
                  <a:lnTo>
                    <a:pt x="1702" y="1044"/>
                  </a:lnTo>
                  <a:lnTo>
                    <a:pt x="1702" y="1044"/>
                  </a:lnTo>
                  <a:lnTo>
                    <a:pt x="1704" y="1044"/>
                  </a:lnTo>
                  <a:lnTo>
                    <a:pt x="1707" y="1044"/>
                  </a:lnTo>
                  <a:lnTo>
                    <a:pt x="1707" y="1042"/>
                  </a:lnTo>
                  <a:lnTo>
                    <a:pt x="1709" y="1042"/>
                  </a:lnTo>
                  <a:lnTo>
                    <a:pt x="1709" y="1042"/>
                  </a:lnTo>
                  <a:lnTo>
                    <a:pt x="1709" y="1042"/>
                  </a:lnTo>
                  <a:lnTo>
                    <a:pt x="1709" y="1042"/>
                  </a:lnTo>
                  <a:lnTo>
                    <a:pt x="1709" y="1042"/>
                  </a:lnTo>
                  <a:lnTo>
                    <a:pt x="1707" y="1042"/>
                  </a:lnTo>
                  <a:lnTo>
                    <a:pt x="1707" y="1042"/>
                  </a:lnTo>
                  <a:lnTo>
                    <a:pt x="1709" y="1039"/>
                  </a:lnTo>
                  <a:lnTo>
                    <a:pt x="1711" y="1037"/>
                  </a:lnTo>
                  <a:lnTo>
                    <a:pt x="1714" y="1034"/>
                  </a:lnTo>
                  <a:lnTo>
                    <a:pt x="1711" y="1034"/>
                  </a:lnTo>
                  <a:lnTo>
                    <a:pt x="1711" y="1034"/>
                  </a:lnTo>
                  <a:lnTo>
                    <a:pt x="1709" y="1034"/>
                  </a:lnTo>
                  <a:lnTo>
                    <a:pt x="1709" y="1034"/>
                  </a:lnTo>
                  <a:close/>
                  <a:moveTo>
                    <a:pt x="1195" y="831"/>
                  </a:moveTo>
                  <a:lnTo>
                    <a:pt x="1193" y="833"/>
                  </a:lnTo>
                  <a:lnTo>
                    <a:pt x="1195" y="833"/>
                  </a:lnTo>
                  <a:lnTo>
                    <a:pt x="1195" y="836"/>
                  </a:lnTo>
                  <a:lnTo>
                    <a:pt x="1198" y="838"/>
                  </a:lnTo>
                  <a:lnTo>
                    <a:pt x="1198" y="843"/>
                  </a:lnTo>
                  <a:lnTo>
                    <a:pt x="1198" y="845"/>
                  </a:lnTo>
                  <a:lnTo>
                    <a:pt x="1198" y="845"/>
                  </a:lnTo>
                  <a:lnTo>
                    <a:pt x="1198" y="845"/>
                  </a:lnTo>
                  <a:lnTo>
                    <a:pt x="1198" y="845"/>
                  </a:lnTo>
                  <a:lnTo>
                    <a:pt x="1198" y="847"/>
                  </a:lnTo>
                  <a:lnTo>
                    <a:pt x="1198" y="847"/>
                  </a:lnTo>
                  <a:lnTo>
                    <a:pt x="1200" y="850"/>
                  </a:lnTo>
                  <a:lnTo>
                    <a:pt x="1200" y="850"/>
                  </a:lnTo>
                  <a:lnTo>
                    <a:pt x="1203" y="852"/>
                  </a:lnTo>
                  <a:lnTo>
                    <a:pt x="1203" y="852"/>
                  </a:lnTo>
                  <a:lnTo>
                    <a:pt x="1205" y="852"/>
                  </a:lnTo>
                  <a:lnTo>
                    <a:pt x="1205" y="855"/>
                  </a:lnTo>
                  <a:lnTo>
                    <a:pt x="1205" y="855"/>
                  </a:lnTo>
                  <a:lnTo>
                    <a:pt x="1203" y="855"/>
                  </a:lnTo>
                  <a:lnTo>
                    <a:pt x="1203" y="855"/>
                  </a:lnTo>
                  <a:lnTo>
                    <a:pt x="1203" y="855"/>
                  </a:lnTo>
                  <a:lnTo>
                    <a:pt x="1203" y="855"/>
                  </a:lnTo>
                  <a:lnTo>
                    <a:pt x="1203" y="859"/>
                  </a:lnTo>
                  <a:lnTo>
                    <a:pt x="1203" y="859"/>
                  </a:lnTo>
                  <a:lnTo>
                    <a:pt x="1203" y="859"/>
                  </a:lnTo>
                  <a:lnTo>
                    <a:pt x="1203" y="862"/>
                  </a:lnTo>
                  <a:lnTo>
                    <a:pt x="1205" y="862"/>
                  </a:lnTo>
                  <a:lnTo>
                    <a:pt x="1205" y="862"/>
                  </a:lnTo>
                  <a:lnTo>
                    <a:pt x="1205" y="864"/>
                  </a:lnTo>
                  <a:lnTo>
                    <a:pt x="1205" y="864"/>
                  </a:lnTo>
                  <a:lnTo>
                    <a:pt x="1205" y="866"/>
                  </a:lnTo>
                  <a:lnTo>
                    <a:pt x="1205" y="866"/>
                  </a:lnTo>
                  <a:lnTo>
                    <a:pt x="1205" y="866"/>
                  </a:lnTo>
                  <a:lnTo>
                    <a:pt x="1205" y="869"/>
                  </a:lnTo>
                  <a:lnTo>
                    <a:pt x="1207" y="869"/>
                  </a:lnTo>
                  <a:lnTo>
                    <a:pt x="1207" y="869"/>
                  </a:lnTo>
                  <a:lnTo>
                    <a:pt x="1207" y="869"/>
                  </a:lnTo>
                  <a:lnTo>
                    <a:pt x="1210" y="871"/>
                  </a:lnTo>
                  <a:lnTo>
                    <a:pt x="1210" y="871"/>
                  </a:lnTo>
                  <a:lnTo>
                    <a:pt x="1212" y="871"/>
                  </a:lnTo>
                  <a:lnTo>
                    <a:pt x="1217" y="871"/>
                  </a:lnTo>
                  <a:lnTo>
                    <a:pt x="1219" y="871"/>
                  </a:lnTo>
                  <a:lnTo>
                    <a:pt x="1222" y="871"/>
                  </a:lnTo>
                  <a:lnTo>
                    <a:pt x="1224" y="871"/>
                  </a:lnTo>
                  <a:lnTo>
                    <a:pt x="1224" y="871"/>
                  </a:lnTo>
                  <a:lnTo>
                    <a:pt x="1226" y="871"/>
                  </a:lnTo>
                  <a:lnTo>
                    <a:pt x="1229" y="871"/>
                  </a:lnTo>
                  <a:lnTo>
                    <a:pt x="1229" y="873"/>
                  </a:lnTo>
                  <a:lnTo>
                    <a:pt x="1229" y="876"/>
                  </a:lnTo>
                  <a:lnTo>
                    <a:pt x="1229" y="876"/>
                  </a:lnTo>
                  <a:lnTo>
                    <a:pt x="1229" y="876"/>
                  </a:lnTo>
                  <a:lnTo>
                    <a:pt x="1229" y="876"/>
                  </a:lnTo>
                  <a:lnTo>
                    <a:pt x="1229" y="878"/>
                  </a:lnTo>
                  <a:lnTo>
                    <a:pt x="1229" y="878"/>
                  </a:lnTo>
                  <a:lnTo>
                    <a:pt x="1229" y="878"/>
                  </a:lnTo>
                  <a:lnTo>
                    <a:pt x="1229" y="878"/>
                  </a:lnTo>
                  <a:lnTo>
                    <a:pt x="1231" y="881"/>
                  </a:lnTo>
                  <a:lnTo>
                    <a:pt x="1231" y="881"/>
                  </a:lnTo>
                  <a:lnTo>
                    <a:pt x="1231" y="883"/>
                  </a:lnTo>
                  <a:lnTo>
                    <a:pt x="1231" y="885"/>
                  </a:lnTo>
                  <a:lnTo>
                    <a:pt x="1231" y="888"/>
                  </a:lnTo>
                  <a:lnTo>
                    <a:pt x="1233" y="888"/>
                  </a:lnTo>
                  <a:lnTo>
                    <a:pt x="1233" y="888"/>
                  </a:lnTo>
                  <a:lnTo>
                    <a:pt x="1236" y="892"/>
                  </a:lnTo>
                  <a:lnTo>
                    <a:pt x="1236" y="892"/>
                  </a:lnTo>
                  <a:lnTo>
                    <a:pt x="1238" y="895"/>
                  </a:lnTo>
                  <a:lnTo>
                    <a:pt x="1238" y="895"/>
                  </a:lnTo>
                  <a:lnTo>
                    <a:pt x="1238" y="895"/>
                  </a:lnTo>
                  <a:lnTo>
                    <a:pt x="1238" y="897"/>
                  </a:lnTo>
                  <a:lnTo>
                    <a:pt x="1240" y="897"/>
                  </a:lnTo>
                  <a:lnTo>
                    <a:pt x="1240" y="899"/>
                  </a:lnTo>
                  <a:lnTo>
                    <a:pt x="1243" y="902"/>
                  </a:lnTo>
                  <a:lnTo>
                    <a:pt x="1243" y="902"/>
                  </a:lnTo>
                  <a:lnTo>
                    <a:pt x="1248" y="902"/>
                  </a:lnTo>
                  <a:lnTo>
                    <a:pt x="1257" y="907"/>
                  </a:lnTo>
                  <a:lnTo>
                    <a:pt x="1262" y="907"/>
                  </a:lnTo>
                  <a:lnTo>
                    <a:pt x="1266" y="904"/>
                  </a:lnTo>
                  <a:lnTo>
                    <a:pt x="1271" y="899"/>
                  </a:lnTo>
                  <a:lnTo>
                    <a:pt x="1274" y="897"/>
                  </a:lnTo>
                  <a:lnTo>
                    <a:pt x="1276" y="892"/>
                  </a:lnTo>
                  <a:lnTo>
                    <a:pt x="1278" y="890"/>
                  </a:lnTo>
                  <a:lnTo>
                    <a:pt x="1288" y="883"/>
                  </a:lnTo>
                  <a:lnTo>
                    <a:pt x="1290" y="883"/>
                  </a:lnTo>
                  <a:lnTo>
                    <a:pt x="1293" y="883"/>
                  </a:lnTo>
                  <a:lnTo>
                    <a:pt x="1307" y="878"/>
                  </a:lnTo>
                  <a:lnTo>
                    <a:pt x="1311" y="881"/>
                  </a:lnTo>
                  <a:lnTo>
                    <a:pt x="1326" y="878"/>
                  </a:lnTo>
                  <a:lnTo>
                    <a:pt x="1326" y="876"/>
                  </a:lnTo>
                  <a:lnTo>
                    <a:pt x="1328" y="876"/>
                  </a:lnTo>
                  <a:lnTo>
                    <a:pt x="1330" y="876"/>
                  </a:lnTo>
                  <a:lnTo>
                    <a:pt x="1337" y="873"/>
                  </a:lnTo>
                  <a:lnTo>
                    <a:pt x="1340" y="871"/>
                  </a:lnTo>
                  <a:lnTo>
                    <a:pt x="1342" y="871"/>
                  </a:lnTo>
                  <a:lnTo>
                    <a:pt x="1342" y="869"/>
                  </a:lnTo>
                  <a:lnTo>
                    <a:pt x="1342" y="866"/>
                  </a:lnTo>
                  <a:lnTo>
                    <a:pt x="1342" y="866"/>
                  </a:lnTo>
                  <a:lnTo>
                    <a:pt x="1342" y="866"/>
                  </a:lnTo>
                  <a:lnTo>
                    <a:pt x="1342" y="864"/>
                  </a:lnTo>
                  <a:lnTo>
                    <a:pt x="1340" y="862"/>
                  </a:lnTo>
                  <a:lnTo>
                    <a:pt x="1335" y="864"/>
                  </a:lnTo>
                  <a:lnTo>
                    <a:pt x="1333" y="862"/>
                  </a:lnTo>
                  <a:lnTo>
                    <a:pt x="1333" y="862"/>
                  </a:lnTo>
                  <a:lnTo>
                    <a:pt x="1333" y="859"/>
                  </a:lnTo>
                  <a:lnTo>
                    <a:pt x="1333" y="859"/>
                  </a:lnTo>
                  <a:lnTo>
                    <a:pt x="1330" y="857"/>
                  </a:lnTo>
                  <a:lnTo>
                    <a:pt x="1330" y="857"/>
                  </a:lnTo>
                  <a:lnTo>
                    <a:pt x="1330" y="857"/>
                  </a:lnTo>
                  <a:lnTo>
                    <a:pt x="1330" y="855"/>
                  </a:lnTo>
                  <a:lnTo>
                    <a:pt x="1330" y="855"/>
                  </a:lnTo>
                  <a:lnTo>
                    <a:pt x="1330" y="855"/>
                  </a:lnTo>
                  <a:lnTo>
                    <a:pt x="1330" y="855"/>
                  </a:lnTo>
                  <a:lnTo>
                    <a:pt x="1330" y="855"/>
                  </a:lnTo>
                  <a:lnTo>
                    <a:pt x="1330" y="855"/>
                  </a:lnTo>
                  <a:lnTo>
                    <a:pt x="1330" y="852"/>
                  </a:lnTo>
                  <a:lnTo>
                    <a:pt x="1330" y="852"/>
                  </a:lnTo>
                  <a:lnTo>
                    <a:pt x="1330" y="850"/>
                  </a:lnTo>
                  <a:lnTo>
                    <a:pt x="1330" y="850"/>
                  </a:lnTo>
                  <a:lnTo>
                    <a:pt x="1326" y="850"/>
                  </a:lnTo>
                  <a:lnTo>
                    <a:pt x="1326" y="850"/>
                  </a:lnTo>
                  <a:lnTo>
                    <a:pt x="1323" y="850"/>
                  </a:lnTo>
                  <a:lnTo>
                    <a:pt x="1323" y="850"/>
                  </a:lnTo>
                  <a:lnTo>
                    <a:pt x="1319" y="847"/>
                  </a:lnTo>
                  <a:lnTo>
                    <a:pt x="1319" y="847"/>
                  </a:lnTo>
                  <a:lnTo>
                    <a:pt x="1319" y="845"/>
                  </a:lnTo>
                  <a:lnTo>
                    <a:pt x="1319" y="843"/>
                  </a:lnTo>
                  <a:lnTo>
                    <a:pt x="1316" y="843"/>
                  </a:lnTo>
                  <a:lnTo>
                    <a:pt x="1314" y="840"/>
                  </a:lnTo>
                  <a:lnTo>
                    <a:pt x="1311" y="840"/>
                  </a:lnTo>
                  <a:lnTo>
                    <a:pt x="1311" y="838"/>
                  </a:lnTo>
                  <a:lnTo>
                    <a:pt x="1311" y="838"/>
                  </a:lnTo>
                  <a:lnTo>
                    <a:pt x="1311" y="836"/>
                  </a:lnTo>
                  <a:lnTo>
                    <a:pt x="1311" y="836"/>
                  </a:lnTo>
                  <a:lnTo>
                    <a:pt x="1311" y="836"/>
                  </a:lnTo>
                  <a:lnTo>
                    <a:pt x="1309" y="836"/>
                  </a:lnTo>
                  <a:lnTo>
                    <a:pt x="1309" y="836"/>
                  </a:lnTo>
                  <a:lnTo>
                    <a:pt x="1309" y="836"/>
                  </a:lnTo>
                  <a:lnTo>
                    <a:pt x="1309" y="836"/>
                  </a:lnTo>
                  <a:lnTo>
                    <a:pt x="1309" y="836"/>
                  </a:lnTo>
                  <a:lnTo>
                    <a:pt x="1307" y="836"/>
                  </a:lnTo>
                  <a:lnTo>
                    <a:pt x="1307" y="838"/>
                  </a:lnTo>
                  <a:lnTo>
                    <a:pt x="1302" y="836"/>
                  </a:lnTo>
                  <a:lnTo>
                    <a:pt x="1300" y="833"/>
                  </a:lnTo>
                  <a:lnTo>
                    <a:pt x="1300" y="833"/>
                  </a:lnTo>
                  <a:lnTo>
                    <a:pt x="1300" y="833"/>
                  </a:lnTo>
                  <a:lnTo>
                    <a:pt x="1300" y="833"/>
                  </a:lnTo>
                  <a:lnTo>
                    <a:pt x="1297" y="831"/>
                  </a:lnTo>
                  <a:lnTo>
                    <a:pt x="1295" y="828"/>
                  </a:lnTo>
                  <a:lnTo>
                    <a:pt x="1295" y="828"/>
                  </a:lnTo>
                  <a:lnTo>
                    <a:pt x="1295" y="826"/>
                  </a:lnTo>
                  <a:lnTo>
                    <a:pt x="1295" y="826"/>
                  </a:lnTo>
                  <a:lnTo>
                    <a:pt x="1295" y="826"/>
                  </a:lnTo>
                  <a:lnTo>
                    <a:pt x="1293" y="826"/>
                  </a:lnTo>
                  <a:lnTo>
                    <a:pt x="1293" y="826"/>
                  </a:lnTo>
                  <a:lnTo>
                    <a:pt x="1293" y="826"/>
                  </a:lnTo>
                  <a:lnTo>
                    <a:pt x="1293" y="824"/>
                  </a:lnTo>
                  <a:lnTo>
                    <a:pt x="1290" y="826"/>
                  </a:lnTo>
                  <a:lnTo>
                    <a:pt x="1288" y="826"/>
                  </a:lnTo>
                  <a:lnTo>
                    <a:pt x="1285" y="824"/>
                  </a:lnTo>
                  <a:lnTo>
                    <a:pt x="1285" y="821"/>
                  </a:lnTo>
                  <a:lnTo>
                    <a:pt x="1274" y="821"/>
                  </a:lnTo>
                  <a:lnTo>
                    <a:pt x="1269" y="819"/>
                  </a:lnTo>
                  <a:lnTo>
                    <a:pt x="1266" y="819"/>
                  </a:lnTo>
                  <a:lnTo>
                    <a:pt x="1264" y="819"/>
                  </a:lnTo>
                  <a:lnTo>
                    <a:pt x="1264" y="819"/>
                  </a:lnTo>
                  <a:lnTo>
                    <a:pt x="1250" y="826"/>
                  </a:lnTo>
                  <a:lnTo>
                    <a:pt x="1248" y="824"/>
                  </a:lnTo>
                  <a:lnTo>
                    <a:pt x="1248" y="824"/>
                  </a:lnTo>
                  <a:lnTo>
                    <a:pt x="1245" y="826"/>
                  </a:lnTo>
                  <a:lnTo>
                    <a:pt x="1245" y="828"/>
                  </a:lnTo>
                  <a:lnTo>
                    <a:pt x="1245" y="828"/>
                  </a:lnTo>
                  <a:lnTo>
                    <a:pt x="1233" y="831"/>
                  </a:lnTo>
                  <a:lnTo>
                    <a:pt x="1229" y="831"/>
                  </a:lnTo>
                  <a:lnTo>
                    <a:pt x="1226" y="831"/>
                  </a:lnTo>
                  <a:lnTo>
                    <a:pt x="1219" y="828"/>
                  </a:lnTo>
                  <a:lnTo>
                    <a:pt x="1217" y="828"/>
                  </a:lnTo>
                  <a:lnTo>
                    <a:pt x="1214" y="828"/>
                  </a:lnTo>
                  <a:lnTo>
                    <a:pt x="1214" y="828"/>
                  </a:lnTo>
                  <a:lnTo>
                    <a:pt x="1214" y="828"/>
                  </a:lnTo>
                  <a:lnTo>
                    <a:pt x="1214" y="831"/>
                  </a:lnTo>
                  <a:lnTo>
                    <a:pt x="1214" y="831"/>
                  </a:lnTo>
                  <a:lnTo>
                    <a:pt x="1214" y="831"/>
                  </a:lnTo>
                  <a:lnTo>
                    <a:pt x="1214" y="831"/>
                  </a:lnTo>
                  <a:lnTo>
                    <a:pt x="1207" y="828"/>
                  </a:lnTo>
                  <a:lnTo>
                    <a:pt x="1205" y="828"/>
                  </a:lnTo>
                  <a:lnTo>
                    <a:pt x="1200" y="828"/>
                  </a:lnTo>
                  <a:lnTo>
                    <a:pt x="1198" y="831"/>
                  </a:lnTo>
                  <a:lnTo>
                    <a:pt x="1198" y="831"/>
                  </a:lnTo>
                  <a:lnTo>
                    <a:pt x="1195" y="831"/>
                  </a:lnTo>
                  <a:lnTo>
                    <a:pt x="1195" y="831"/>
                  </a:lnTo>
                  <a:close/>
                  <a:moveTo>
                    <a:pt x="1174" y="686"/>
                  </a:moveTo>
                  <a:lnTo>
                    <a:pt x="1174" y="684"/>
                  </a:lnTo>
                  <a:lnTo>
                    <a:pt x="1172" y="684"/>
                  </a:lnTo>
                  <a:lnTo>
                    <a:pt x="1172" y="682"/>
                  </a:lnTo>
                  <a:lnTo>
                    <a:pt x="1172" y="682"/>
                  </a:lnTo>
                  <a:lnTo>
                    <a:pt x="1174" y="682"/>
                  </a:lnTo>
                  <a:lnTo>
                    <a:pt x="1174" y="682"/>
                  </a:lnTo>
                  <a:lnTo>
                    <a:pt x="1172" y="682"/>
                  </a:lnTo>
                  <a:lnTo>
                    <a:pt x="1155" y="686"/>
                  </a:lnTo>
                  <a:lnTo>
                    <a:pt x="1155" y="684"/>
                  </a:lnTo>
                  <a:lnTo>
                    <a:pt x="1162" y="679"/>
                  </a:lnTo>
                  <a:lnTo>
                    <a:pt x="1162" y="677"/>
                  </a:lnTo>
                  <a:lnTo>
                    <a:pt x="1162" y="677"/>
                  </a:lnTo>
                  <a:lnTo>
                    <a:pt x="1160" y="677"/>
                  </a:lnTo>
                  <a:lnTo>
                    <a:pt x="1160" y="677"/>
                  </a:lnTo>
                  <a:lnTo>
                    <a:pt x="1160" y="677"/>
                  </a:lnTo>
                  <a:lnTo>
                    <a:pt x="1160" y="675"/>
                  </a:lnTo>
                  <a:lnTo>
                    <a:pt x="1160" y="675"/>
                  </a:lnTo>
                  <a:lnTo>
                    <a:pt x="1160" y="675"/>
                  </a:lnTo>
                  <a:lnTo>
                    <a:pt x="1160" y="675"/>
                  </a:lnTo>
                  <a:lnTo>
                    <a:pt x="1158" y="672"/>
                  </a:lnTo>
                  <a:lnTo>
                    <a:pt x="1155" y="672"/>
                  </a:lnTo>
                  <a:lnTo>
                    <a:pt x="1155" y="672"/>
                  </a:lnTo>
                  <a:lnTo>
                    <a:pt x="1153" y="670"/>
                  </a:lnTo>
                  <a:lnTo>
                    <a:pt x="1151" y="672"/>
                  </a:lnTo>
                  <a:lnTo>
                    <a:pt x="1148" y="672"/>
                  </a:lnTo>
                  <a:lnTo>
                    <a:pt x="1148" y="670"/>
                  </a:lnTo>
                  <a:lnTo>
                    <a:pt x="1148" y="670"/>
                  </a:lnTo>
                  <a:lnTo>
                    <a:pt x="1148" y="670"/>
                  </a:lnTo>
                  <a:lnTo>
                    <a:pt x="1148" y="670"/>
                  </a:lnTo>
                  <a:lnTo>
                    <a:pt x="1136" y="675"/>
                  </a:lnTo>
                  <a:lnTo>
                    <a:pt x="1134" y="675"/>
                  </a:lnTo>
                  <a:lnTo>
                    <a:pt x="1134" y="675"/>
                  </a:lnTo>
                  <a:lnTo>
                    <a:pt x="1132" y="675"/>
                  </a:lnTo>
                  <a:lnTo>
                    <a:pt x="1132" y="675"/>
                  </a:lnTo>
                  <a:lnTo>
                    <a:pt x="1129" y="675"/>
                  </a:lnTo>
                  <a:lnTo>
                    <a:pt x="1129" y="672"/>
                  </a:lnTo>
                  <a:lnTo>
                    <a:pt x="1132" y="668"/>
                  </a:lnTo>
                  <a:lnTo>
                    <a:pt x="1132" y="668"/>
                  </a:lnTo>
                  <a:lnTo>
                    <a:pt x="1132" y="668"/>
                  </a:lnTo>
                  <a:lnTo>
                    <a:pt x="1132" y="668"/>
                  </a:lnTo>
                  <a:lnTo>
                    <a:pt x="1132" y="665"/>
                  </a:lnTo>
                  <a:lnTo>
                    <a:pt x="1132" y="665"/>
                  </a:lnTo>
                  <a:lnTo>
                    <a:pt x="1132" y="665"/>
                  </a:lnTo>
                  <a:lnTo>
                    <a:pt x="1132" y="665"/>
                  </a:lnTo>
                  <a:lnTo>
                    <a:pt x="1101" y="665"/>
                  </a:lnTo>
                  <a:lnTo>
                    <a:pt x="1101" y="668"/>
                  </a:lnTo>
                  <a:lnTo>
                    <a:pt x="1098" y="668"/>
                  </a:lnTo>
                  <a:lnTo>
                    <a:pt x="1098" y="670"/>
                  </a:lnTo>
                  <a:lnTo>
                    <a:pt x="1096" y="670"/>
                  </a:lnTo>
                  <a:lnTo>
                    <a:pt x="1089" y="679"/>
                  </a:lnTo>
                  <a:lnTo>
                    <a:pt x="1087" y="679"/>
                  </a:lnTo>
                  <a:lnTo>
                    <a:pt x="1087" y="677"/>
                  </a:lnTo>
                  <a:lnTo>
                    <a:pt x="1084" y="677"/>
                  </a:lnTo>
                  <a:lnTo>
                    <a:pt x="1084" y="679"/>
                  </a:lnTo>
                  <a:lnTo>
                    <a:pt x="1082" y="679"/>
                  </a:lnTo>
                  <a:lnTo>
                    <a:pt x="1080" y="679"/>
                  </a:lnTo>
                  <a:lnTo>
                    <a:pt x="1077" y="677"/>
                  </a:lnTo>
                  <a:lnTo>
                    <a:pt x="1072" y="677"/>
                  </a:lnTo>
                  <a:lnTo>
                    <a:pt x="1072" y="677"/>
                  </a:lnTo>
                  <a:lnTo>
                    <a:pt x="1072" y="675"/>
                  </a:lnTo>
                  <a:lnTo>
                    <a:pt x="1072" y="675"/>
                  </a:lnTo>
                  <a:lnTo>
                    <a:pt x="1072" y="675"/>
                  </a:lnTo>
                  <a:lnTo>
                    <a:pt x="1070" y="677"/>
                  </a:lnTo>
                  <a:lnTo>
                    <a:pt x="1065" y="677"/>
                  </a:lnTo>
                  <a:lnTo>
                    <a:pt x="1065" y="677"/>
                  </a:lnTo>
                  <a:lnTo>
                    <a:pt x="1068" y="677"/>
                  </a:lnTo>
                  <a:lnTo>
                    <a:pt x="1068" y="677"/>
                  </a:lnTo>
                  <a:lnTo>
                    <a:pt x="1065" y="682"/>
                  </a:lnTo>
                  <a:lnTo>
                    <a:pt x="1063" y="682"/>
                  </a:lnTo>
                  <a:lnTo>
                    <a:pt x="1063" y="684"/>
                  </a:lnTo>
                  <a:lnTo>
                    <a:pt x="1063" y="686"/>
                  </a:lnTo>
                  <a:lnTo>
                    <a:pt x="1054" y="691"/>
                  </a:lnTo>
                  <a:lnTo>
                    <a:pt x="1056" y="694"/>
                  </a:lnTo>
                  <a:lnTo>
                    <a:pt x="1056" y="694"/>
                  </a:lnTo>
                  <a:lnTo>
                    <a:pt x="1056" y="694"/>
                  </a:lnTo>
                  <a:lnTo>
                    <a:pt x="1056" y="694"/>
                  </a:lnTo>
                  <a:lnTo>
                    <a:pt x="1058" y="694"/>
                  </a:lnTo>
                  <a:lnTo>
                    <a:pt x="1058" y="696"/>
                  </a:lnTo>
                  <a:lnTo>
                    <a:pt x="1058" y="696"/>
                  </a:lnTo>
                  <a:lnTo>
                    <a:pt x="1051" y="694"/>
                  </a:lnTo>
                  <a:lnTo>
                    <a:pt x="1046" y="696"/>
                  </a:lnTo>
                  <a:lnTo>
                    <a:pt x="1046" y="696"/>
                  </a:lnTo>
                  <a:lnTo>
                    <a:pt x="1046" y="696"/>
                  </a:lnTo>
                  <a:lnTo>
                    <a:pt x="1046" y="696"/>
                  </a:lnTo>
                  <a:lnTo>
                    <a:pt x="1046" y="696"/>
                  </a:lnTo>
                  <a:lnTo>
                    <a:pt x="1046" y="698"/>
                  </a:lnTo>
                  <a:lnTo>
                    <a:pt x="1046" y="698"/>
                  </a:lnTo>
                  <a:lnTo>
                    <a:pt x="1044" y="698"/>
                  </a:lnTo>
                  <a:lnTo>
                    <a:pt x="1044" y="698"/>
                  </a:lnTo>
                  <a:lnTo>
                    <a:pt x="1044" y="698"/>
                  </a:lnTo>
                  <a:lnTo>
                    <a:pt x="1044" y="701"/>
                  </a:lnTo>
                  <a:lnTo>
                    <a:pt x="1044" y="701"/>
                  </a:lnTo>
                  <a:lnTo>
                    <a:pt x="1044" y="701"/>
                  </a:lnTo>
                  <a:lnTo>
                    <a:pt x="1042" y="701"/>
                  </a:lnTo>
                  <a:lnTo>
                    <a:pt x="1042" y="703"/>
                  </a:lnTo>
                  <a:lnTo>
                    <a:pt x="1042" y="703"/>
                  </a:lnTo>
                  <a:lnTo>
                    <a:pt x="1042" y="703"/>
                  </a:lnTo>
                  <a:lnTo>
                    <a:pt x="1042" y="703"/>
                  </a:lnTo>
                  <a:lnTo>
                    <a:pt x="1042" y="703"/>
                  </a:lnTo>
                  <a:lnTo>
                    <a:pt x="1042" y="703"/>
                  </a:lnTo>
                  <a:lnTo>
                    <a:pt x="1042" y="703"/>
                  </a:lnTo>
                  <a:lnTo>
                    <a:pt x="1042" y="703"/>
                  </a:lnTo>
                  <a:lnTo>
                    <a:pt x="1042" y="703"/>
                  </a:lnTo>
                  <a:lnTo>
                    <a:pt x="1044" y="703"/>
                  </a:lnTo>
                  <a:lnTo>
                    <a:pt x="1044" y="705"/>
                  </a:lnTo>
                  <a:lnTo>
                    <a:pt x="1039" y="705"/>
                  </a:lnTo>
                  <a:lnTo>
                    <a:pt x="1039" y="705"/>
                  </a:lnTo>
                  <a:lnTo>
                    <a:pt x="1037" y="705"/>
                  </a:lnTo>
                  <a:lnTo>
                    <a:pt x="1037" y="705"/>
                  </a:lnTo>
                  <a:lnTo>
                    <a:pt x="1037" y="705"/>
                  </a:lnTo>
                  <a:lnTo>
                    <a:pt x="1037" y="703"/>
                  </a:lnTo>
                  <a:lnTo>
                    <a:pt x="1035" y="703"/>
                  </a:lnTo>
                  <a:lnTo>
                    <a:pt x="1032" y="708"/>
                  </a:lnTo>
                  <a:lnTo>
                    <a:pt x="1027" y="710"/>
                  </a:lnTo>
                  <a:lnTo>
                    <a:pt x="1025" y="712"/>
                  </a:lnTo>
                  <a:lnTo>
                    <a:pt x="1025" y="712"/>
                  </a:lnTo>
                  <a:lnTo>
                    <a:pt x="1025" y="712"/>
                  </a:lnTo>
                  <a:lnTo>
                    <a:pt x="1025" y="715"/>
                  </a:lnTo>
                  <a:lnTo>
                    <a:pt x="1025" y="715"/>
                  </a:lnTo>
                  <a:lnTo>
                    <a:pt x="1025" y="715"/>
                  </a:lnTo>
                  <a:lnTo>
                    <a:pt x="1030" y="715"/>
                  </a:lnTo>
                  <a:lnTo>
                    <a:pt x="1032" y="717"/>
                  </a:lnTo>
                  <a:lnTo>
                    <a:pt x="1035" y="720"/>
                  </a:lnTo>
                  <a:lnTo>
                    <a:pt x="1039" y="720"/>
                  </a:lnTo>
                  <a:lnTo>
                    <a:pt x="1039" y="720"/>
                  </a:lnTo>
                  <a:lnTo>
                    <a:pt x="1039" y="720"/>
                  </a:lnTo>
                  <a:lnTo>
                    <a:pt x="1039" y="720"/>
                  </a:lnTo>
                  <a:lnTo>
                    <a:pt x="1042" y="720"/>
                  </a:lnTo>
                  <a:lnTo>
                    <a:pt x="1042" y="720"/>
                  </a:lnTo>
                  <a:lnTo>
                    <a:pt x="1035" y="720"/>
                  </a:lnTo>
                  <a:lnTo>
                    <a:pt x="1030" y="720"/>
                  </a:lnTo>
                  <a:lnTo>
                    <a:pt x="1025" y="722"/>
                  </a:lnTo>
                  <a:lnTo>
                    <a:pt x="1020" y="727"/>
                  </a:lnTo>
                  <a:lnTo>
                    <a:pt x="1016" y="727"/>
                  </a:lnTo>
                  <a:lnTo>
                    <a:pt x="1020" y="724"/>
                  </a:lnTo>
                  <a:lnTo>
                    <a:pt x="1020" y="722"/>
                  </a:lnTo>
                  <a:lnTo>
                    <a:pt x="1020" y="722"/>
                  </a:lnTo>
                  <a:lnTo>
                    <a:pt x="1020" y="722"/>
                  </a:lnTo>
                  <a:lnTo>
                    <a:pt x="1016" y="720"/>
                  </a:lnTo>
                  <a:lnTo>
                    <a:pt x="1016" y="717"/>
                  </a:lnTo>
                  <a:lnTo>
                    <a:pt x="1011" y="720"/>
                  </a:lnTo>
                  <a:lnTo>
                    <a:pt x="1004" y="715"/>
                  </a:lnTo>
                  <a:lnTo>
                    <a:pt x="1001" y="712"/>
                  </a:lnTo>
                  <a:lnTo>
                    <a:pt x="1001" y="712"/>
                  </a:lnTo>
                  <a:lnTo>
                    <a:pt x="1001" y="712"/>
                  </a:lnTo>
                  <a:lnTo>
                    <a:pt x="1001" y="710"/>
                  </a:lnTo>
                  <a:lnTo>
                    <a:pt x="1001" y="710"/>
                  </a:lnTo>
                  <a:lnTo>
                    <a:pt x="997" y="708"/>
                  </a:lnTo>
                  <a:lnTo>
                    <a:pt x="994" y="710"/>
                  </a:lnTo>
                  <a:lnTo>
                    <a:pt x="994" y="710"/>
                  </a:lnTo>
                  <a:lnTo>
                    <a:pt x="994" y="710"/>
                  </a:lnTo>
                  <a:lnTo>
                    <a:pt x="994" y="712"/>
                  </a:lnTo>
                  <a:lnTo>
                    <a:pt x="994" y="712"/>
                  </a:lnTo>
                  <a:lnTo>
                    <a:pt x="994" y="712"/>
                  </a:lnTo>
                  <a:lnTo>
                    <a:pt x="994" y="712"/>
                  </a:lnTo>
                  <a:lnTo>
                    <a:pt x="992" y="715"/>
                  </a:lnTo>
                  <a:lnTo>
                    <a:pt x="992" y="715"/>
                  </a:lnTo>
                  <a:lnTo>
                    <a:pt x="992" y="715"/>
                  </a:lnTo>
                  <a:lnTo>
                    <a:pt x="992" y="717"/>
                  </a:lnTo>
                  <a:lnTo>
                    <a:pt x="994" y="717"/>
                  </a:lnTo>
                  <a:lnTo>
                    <a:pt x="994" y="717"/>
                  </a:lnTo>
                  <a:lnTo>
                    <a:pt x="994" y="720"/>
                  </a:lnTo>
                  <a:lnTo>
                    <a:pt x="997" y="722"/>
                  </a:lnTo>
                  <a:lnTo>
                    <a:pt x="994" y="724"/>
                  </a:lnTo>
                  <a:lnTo>
                    <a:pt x="994" y="724"/>
                  </a:lnTo>
                  <a:lnTo>
                    <a:pt x="992" y="724"/>
                  </a:lnTo>
                  <a:lnTo>
                    <a:pt x="992" y="724"/>
                  </a:lnTo>
                  <a:lnTo>
                    <a:pt x="992" y="724"/>
                  </a:lnTo>
                  <a:lnTo>
                    <a:pt x="994" y="724"/>
                  </a:lnTo>
                  <a:lnTo>
                    <a:pt x="994" y="722"/>
                  </a:lnTo>
                  <a:lnTo>
                    <a:pt x="994" y="720"/>
                  </a:lnTo>
                  <a:lnTo>
                    <a:pt x="992" y="720"/>
                  </a:lnTo>
                  <a:lnTo>
                    <a:pt x="990" y="720"/>
                  </a:lnTo>
                  <a:lnTo>
                    <a:pt x="990" y="717"/>
                  </a:lnTo>
                  <a:lnTo>
                    <a:pt x="990" y="715"/>
                  </a:lnTo>
                  <a:lnTo>
                    <a:pt x="987" y="715"/>
                  </a:lnTo>
                  <a:lnTo>
                    <a:pt x="987" y="715"/>
                  </a:lnTo>
                  <a:lnTo>
                    <a:pt x="983" y="717"/>
                  </a:lnTo>
                  <a:lnTo>
                    <a:pt x="983" y="717"/>
                  </a:lnTo>
                  <a:lnTo>
                    <a:pt x="983" y="717"/>
                  </a:lnTo>
                  <a:lnTo>
                    <a:pt x="983" y="717"/>
                  </a:lnTo>
                  <a:lnTo>
                    <a:pt x="983" y="720"/>
                  </a:lnTo>
                  <a:lnTo>
                    <a:pt x="983" y="720"/>
                  </a:lnTo>
                  <a:lnTo>
                    <a:pt x="983" y="720"/>
                  </a:lnTo>
                  <a:lnTo>
                    <a:pt x="978" y="724"/>
                  </a:lnTo>
                  <a:lnTo>
                    <a:pt x="978" y="724"/>
                  </a:lnTo>
                  <a:lnTo>
                    <a:pt x="978" y="724"/>
                  </a:lnTo>
                  <a:lnTo>
                    <a:pt x="978" y="724"/>
                  </a:lnTo>
                  <a:lnTo>
                    <a:pt x="978" y="724"/>
                  </a:lnTo>
                  <a:lnTo>
                    <a:pt x="978" y="724"/>
                  </a:lnTo>
                  <a:lnTo>
                    <a:pt x="978" y="724"/>
                  </a:lnTo>
                  <a:lnTo>
                    <a:pt x="975" y="724"/>
                  </a:lnTo>
                  <a:lnTo>
                    <a:pt x="975" y="724"/>
                  </a:lnTo>
                  <a:lnTo>
                    <a:pt x="975" y="722"/>
                  </a:lnTo>
                  <a:lnTo>
                    <a:pt x="975" y="722"/>
                  </a:lnTo>
                  <a:lnTo>
                    <a:pt x="978" y="722"/>
                  </a:lnTo>
                  <a:lnTo>
                    <a:pt x="978" y="722"/>
                  </a:lnTo>
                  <a:lnTo>
                    <a:pt x="978" y="720"/>
                  </a:lnTo>
                  <a:lnTo>
                    <a:pt x="975" y="720"/>
                  </a:lnTo>
                  <a:lnTo>
                    <a:pt x="973" y="717"/>
                  </a:lnTo>
                  <a:lnTo>
                    <a:pt x="968" y="715"/>
                  </a:lnTo>
                  <a:lnTo>
                    <a:pt x="966" y="710"/>
                  </a:lnTo>
                  <a:lnTo>
                    <a:pt x="966" y="710"/>
                  </a:lnTo>
                  <a:lnTo>
                    <a:pt x="964" y="710"/>
                  </a:lnTo>
                  <a:lnTo>
                    <a:pt x="961" y="708"/>
                  </a:lnTo>
                  <a:lnTo>
                    <a:pt x="961" y="710"/>
                  </a:lnTo>
                  <a:lnTo>
                    <a:pt x="961" y="712"/>
                  </a:lnTo>
                  <a:lnTo>
                    <a:pt x="961" y="715"/>
                  </a:lnTo>
                  <a:lnTo>
                    <a:pt x="959" y="717"/>
                  </a:lnTo>
                  <a:lnTo>
                    <a:pt x="961" y="720"/>
                  </a:lnTo>
                  <a:lnTo>
                    <a:pt x="964" y="722"/>
                  </a:lnTo>
                  <a:lnTo>
                    <a:pt x="966" y="727"/>
                  </a:lnTo>
                  <a:lnTo>
                    <a:pt x="966" y="727"/>
                  </a:lnTo>
                  <a:lnTo>
                    <a:pt x="966" y="729"/>
                  </a:lnTo>
                  <a:lnTo>
                    <a:pt x="966" y="731"/>
                  </a:lnTo>
                  <a:lnTo>
                    <a:pt x="961" y="731"/>
                  </a:lnTo>
                  <a:lnTo>
                    <a:pt x="961" y="731"/>
                  </a:lnTo>
                  <a:lnTo>
                    <a:pt x="961" y="731"/>
                  </a:lnTo>
                  <a:lnTo>
                    <a:pt x="961" y="729"/>
                  </a:lnTo>
                  <a:lnTo>
                    <a:pt x="959" y="729"/>
                  </a:lnTo>
                  <a:lnTo>
                    <a:pt x="959" y="729"/>
                  </a:lnTo>
                  <a:lnTo>
                    <a:pt x="956" y="727"/>
                  </a:lnTo>
                  <a:lnTo>
                    <a:pt x="956" y="727"/>
                  </a:lnTo>
                  <a:lnTo>
                    <a:pt x="956" y="727"/>
                  </a:lnTo>
                  <a:lnTo>
                    <a:pt x="956" y="724"/>
                  </a:lnTo>
                  <a:lnTo>
                    <a:pt x="956" y="724"/>
                  </a:lnTo>
                  <a:lnTo>
                    <a:pt x="956" y="724"/>
                  </a:lnTo>
                  <a:lnTo>
                    <a:pt x="954" y="724"/>
                  </a:lnTo>
                  <a:lnTo>
                    <a:pt x="954" y="722"/>
                  </a:lnTo>
                  <a:lnTo>
                    <a:pt x="954" y="720"/>
                  </a:lnTo>
                  <a:lnTo>
                    <a:pt x="952" y="720"/>
                  </a:lnTo>
                  <a:lnTo>
                    <a:pt x="947" y="720"/>
                  </a:lnTo>
                  <a:lnTo>
                    <a:pt x="947" y="720"/>
                  </a:lnTo>
                  <a:lnTo>
                    <a:pt x="947" y="722"/>
                  </a:lnTo>
                  <a:lnTo>
                    <a:pt x="945" y="722"/>
                  </a:lnTo>
                  <a:lnTo>
                    <a:pt x="942" y="724"/>
                  </a:lnTo>
                  <a:lnTo>
                    <a:pt x="942" y="722"/>
                  </a:lnTo>
                  <a:lnTo>
                    <a:pt x="942" y="722"/>
                  </a:lnTo>
                  <a:lnTo>
                    <a:pt x="945" y="722"/>
                  </a:lnTo>
                  <a:lnTo>
                    <a:pt x="945" y="722"/>
                  </a:lnTo>
                  <a:lnTo>
                    <a:pt x="945" y="720"/>
                  </a:lnTo>
                  <a:lnTo>
                    <a:pt x="942" y="722"/>
                  </a:lnTo>
                  <a:lnTo>
                    <a:pt x="940" y="722"/>
                  </a:lnTo>
                  <a:lnTo>
                    <a:pt x="940" y="722"/>
                  </a:lnTo>
                  <a:lnTo>
                    <a:pt x="942" y="720"/>
                  </a:lnTo>
                  <a:lnTo>
                    <a:pt x="942" y="720"/>
                  </a:lnTo>
                  <a:lnTo>
                    <a:pt x="942" y="717"/>
                  </a:lnTo>
                  <a:lnTo>
                    <a:pt x="947" y="717"/>
                  </a:lnTo>
                  <a:lnTo>
                    <a:pt x="949" y="715"/>
                  </a:lnTo>
                  <a:lnTo>
                    <a:pt x="949" y="715"/>
                  </a:lnTo>
                  <a:lnTo>
                    <a:pt x="952" y="715"/>
                  </a:lnTo>
                  <a:lnTo>
                    <a:pt x="952" y="715"/>
                  </a:lnTo>
                  <a:lnTo>
                    <a:pt x="952" y="712"/>
                  </a:lnTo>
                  <a:lnTo>
                    <a:pt x="952" y="708"/>
                  </a:lnTo>
                  <a:lnTo>
                    <a:pt x="952" y="708"/>
                  </a:lnTo>
                  <a:lnTo>
                    <a:pt x="952" y="705"/>
                  </a:lnTo>
                  <a:lnTo>
                    <a:pt x="952" y="703"/>
                  </a:lnTo>
                  <a:lnTo>
                    <a:pt x="949" y="703"/>
                  </a:lnTo>
                  <a:lnTo>
                    <a:pt x="949" y="701"/>
                  </a:lnTo>
                  <a:lnTo>
                    <a:pt x="947" y="701"/>
                  </a:lnTo>
                  <a:lnTo>
                    <a:pt x="942" y="698"/>
                  </a:lnTo>
                  <a:lnTo>
                    <a:pt x="942" y="696"/>
                  </a:lnTo>
                  <a:lnTo>
                    <a:pt x="940" y="696"/>
                  </a:lnTo>
                  <a:lnTo>
                    <a:pt x="940" y="696"/>
                  </a:lnTo>
                  <a:lnTo>
                    <a:pt x="940" y="696"/>
                  </a:lnTo>
                  <a:lnTo>
                    <a:pt x="940" y="696"/>
                  </a:lnTo>
                  <a:lnTo>
                    <a:pt x="940" y="698"/>
                  </a:lnTo>
                  <a:lnTo>
                    <a:pt x="940" y="698"/>
                  </a:lnTo>
                  <a:lnTo>
                    <a:pt x="940" y="698"/>
                  </a:lnTo>
                  <a:lnTo>
                    <a:pt x="940" y="698"/>
                  </a:lnTo>
                  <a:lnTo>
                    <a:pt x="940" y="698"/>
                  </a:lnTo>
                  <a:lnTo>
                    <a:pt x="940" y="698"/>
                  </a:lnTo>
                  <a:lnTo>
                    <a:pt x="938" y="701"/>
                  </a:lnTo>
                  <a:lnTo>
                    <a:pt x="938" y="701"/>
                  </a:lnTo>
                  <a:lnTo>
                    <a:pt x="938" y="703"/>
                  </a:lnTo>
                  <a:lnTo>
                    <a:pt x="938" y="703"/>
                  </a:lnTo>
                  <a:lnTo>
                    <a:pt x="938" y="703"/>
                  </a:lnTo>
                  <a:lnTo>
                    <a:pt x="938" y="703"/>
                  </a:lnTo>
                  <a:lnTo>
                    <a:pt x="938" y="703"/>
                  </a:lnTo>
                  <a:lnTo>
                    <a:pt x="938" y="703"/>
                  </a:lnTo>
                  <a:lnTo>
                    <a:pt x="938" y="703"/>
                  </a:lnTo>
                  <a:lnTo>
                    <a:pt x="938" y="703"/>
                  </a:lnTo>
                  <a:lnTo>
                    <a:pt x="935" y="701"/>
                  </a:lnTo>
                  <a:lnTo>
                    <a:pt x="935" y="701"/>
                  </a:lnTo>
                  <a:lnTo>
                    <a:pt x="935" y="698"/>
                  </a:lnTo>
                  <a:lnTo>
                    <a:pt x="938" y="696"/>
                  </a:lnTo>
                  <a:lnTo>
                    <a:pt x="938" y="694"/>
                  </a:lnTo>
                  <a:lnTo>
                    <a:pt x="935" y="691"/>
                  </a:lnTo>
                  <a:lnTo>
                    <a:pt x="933" y="691"/>
                  </a:lnTo>
                  <a:lnTo>
                    <a:pt x="933" y="691"/>
                  </a:lnTo>
                  <a:lnTo>
                    <a:pt x="933" y="689"/>
                  </a:lnTo>
                  <a:lnTo>
                    <a:pt x="933" y="689"/>
                  </a:lnTo>
                  <a:lnTo>
                    <a:pt x="933" y="689"/>
                  </a:lnTo>
                  <a:lnTo>
                    <a:pt x="930" y="689"/>
                  </a:lnTo>
                  <a:lnTo>
                    <a:pt x="930" y="689"/>
                  </a:lnTo>
                  <a:lnTo>
                    <a:pt x="930" y="686"/>
                  </a:lnTo>
                  <a:lnTo>
                    <a:pt x="930" y="686"/>
                  </a:lnTo>
                  <a:lnTo>
                    <a:pt x="930" y="686"/>
                  </a:lnTo>
                  <a:lnTo>
                    <a:pt x="928" y="684"/>
                  </a:lnTo>
                  <a:lnTo>
                    <a:pt x="928" y="684"/>
                  </a:lnTo>
                  <a:lnTo>
                    <a:pt x="928" y="686"/>
                  </a:lnTo>
                  <a:lnTo>
                    <a:pt x="926" y="686"/>
                  </a:lnTo>
                  <a:lnTo>
                    <a:pt x="926" y="689"/>
                  </a:lnTo>
                  <a:lnTo>
                    <a:pt x="926" y="691"/>
                  </a:lnTo>
                  <a:lnTo>
                    <a:pt x="926" y="691"/>
                  </a:lnTo>
                  <a:lnTo>
                    <a:pt x="926" y="691"/>
                  </a:lnTo>
                  <a:lnTo>
                    <a:pt x="926" y="691"/>
                  </a:lnTo>
                  <a:lnTo>
                    <a:pt x="923" y="691"/>
                  </a:lnTo>
                  <a:lnTo>
                    <a:pt x="923" y="689"/>
                  </a:lnTo>
                  <a:lnTo>
                    <a:pt x="921" y="689"/>
                  </a:lnTo>
                  <a:lnTo>
                    <a:pt x="921" y="689"/>
                  </a:lnTo>
                  <a:lnTo>
                    <a:pt x="921" y="691"/>
                  </a:lnTo>
                  <a:lnTo>
                    <a:pt x="921" y="691"/>
                  </a:lnTo>
                  <a:lnTo>
                    <a:pt x="919" y="694"/>
                  </a:lnTo>
                  <a:lnTo>
                    <a:pt x="919" y="696"/>
                  </a:lnTo>
                  <a:lnTo>
                    <a:pt x="919" y="696"/>
                  </a:lnTo>
                  <a:lnTo>
                    <a:pt x="919" y="696"/>
                  </a:lnTo>
                  <a:lnTo>
                    <a:pt x="919" y="694"/>
                  </a:lnTo>
                  <a:lnTo>
                    <a:pt x="919" y="691"/>
                  </a:lnTo>
                  <a:lnTo>
                    <a:pt x="919" y="691"/>
                  </a:lnTo>
                  <a:lnTo>
                    <a:pt x="919" y="689"/>
                  </a:lnTo>
                  <a:lnTo>
                    <a:pt x="919" y="689"/>
                  </a:lnTo>
                  <a:lnTo>
                    <a:pt x="916" y="689"/>
                  </a:lnTo>
                  <a:lnTo>
                    <a:pt x="916" y="689"/>
                  </a:lnTo>
                  <a:lnTo>
                    <a:pt x="914" y="691"/>
                  </a:lnTo>
                  <a:lnTo>
                    <a:pt x="914" y="691"/>
                  </a:lnTo>
                  <a:lnTo>
                    <a:pt x="912" y="691"/>
                  </a:lnTo>
                  <a:lnTo>
                    <a:pt x="912" y="691"/>
                  </a:lnTo>
                  <a:lnTo>
                    <a:pt x="912" y="691"/>
                  </a:lnTo>
                  <a:lnTo>
                    <a:pt x="914" y="691"/>
                  </a:lnTo>
                  <a:lnTo>
                    <a:pt x="914" y="689"/>
                  </a:lnTo>
                  <a:lnTo>
                    <a:pt x="912" y="689"/>
                  </a:lnTo>
                  <a:lnTo>
                    <a:pt x="912" y="689"/>
                  </a:lnTo>
                  <a:lnTo>
                    <a:pt x="912" y="689"/>
                  </a:lnTo>
                  <a:lnTo>
                    <a:pt x="909" y="689"/>
                  </a:lnTo>
                  <a:lnTo>
                    <a:pt x="909" y="691"/>
                  </a:lnTo>
                  <a:lnTo>
                    <a:pt x="909" y="694"/>
                  </a:lnTo>
                  <a:lnTo>
                    <a:pt x="909" y="696"/>
                  </a:lnTo>
                  <a:lnTo>
                    <a:pt x="907" y="698"/>
                  </a:lnTo>
                  <a:lnTo>
                    <a:pt x="907" y="698"/>
                  </a:lnTo>
                  <a:lnTo>
                    <a:pt x="907" y="698"/>
                  </a:lnTo>
                  <a:lnTo>
                    <a:pt x="907" y="698"/>
                  </a:lnTo>
                  <a:lnTo>
                    <a:pt x="907" y="701"/>
                  </a:lnTo>
                  <a:lnTo>
                    <a:pt x="907" y="703"/>
                  </a:lnTo>
                  <a:lnTo>
                    <a:pt x="904" y="703"/>
                  </a:lnTo>
                  <a:lnTo>
                    <a:pt x="904" y="703"/>
                  </a:lnTo>
                  <a:lnTo>
                    <a:pt x="904" y="703"/>
                  </a:lnTo>
                  <a:lnTo>
                    <a:pt x="904" y="703"/>
                  </a:lnTo>
                  <a:lnTo>
                    <a:pt x="904" y="701"/>
                  </a:lnTo>
                  <a:lnTo>
                    <a:pt x="904" y="701"/>
                  </a:lnTo>
                  <a:lnTo>
                    <a:pt x="904" y="698"/>
                  </a:lnTo>
                  <a:lnTo>
                    <a:pt x="904" y="698"/>
                  </a:lnTo>
                  <a:lnTo>
                    <a:pt x="904" y="696"/>
                  </a:lnTo>
                  <a:lnTo>
                    <a:pt x="907" y="696"/>
                  </a:lnTo>
                  <a:lnTo>
                    <a:pt x="907" y="694"/>
                  </a:lnTo>
                  <a:lnTo>
                    <a:pt x="907" y="694"/>
                  </a:lnTo>
                  <a:lnTo>
                    <a:pt x="907" y="694"/>
                  </a:lnTo>
                  <a:lnTo>
                    <a:pt x="907" y="691"/>
                  </a:lnTo>
                  <a:lnTo>
                    <a:pt x="907" y="691"/>
                  </a:lnTo>
                  <a:lnTo>
                    <a:pt x="907" y="691"/>
                  </a:lnTo>
                  <a:lnTo>
                    <a:pt x="904" y="691"/>
                  </a:lnTo>
                  <a:lnTo>
                    <a:pt x="904" y="691"/>
                  </a:lnTo>
                  <a:lnTo>
                    <a:pt x="904" y="689"/>
                  </a:lnTo>
                  <a:lnTo>
                    <a:pt x="907" y="689"/>
                  </a:lnTo>
                  <a:lnTo>
                    <a:pt x="907" y="689"/>
                  </a:lnTo>
                  <a:lnTo>
                    <a:pt x="907" y="686"/>
                  </a:lnTo>
                  <a:lnTo>
                    <a:pt x="902" y="689"/>
                  </a:lnTo>
                  <a:lnTo>
                    <a:pt x="902" y="689"/>
                  </a:lnTo>
                  <a:lnTo>
                    <a:pt x="902" y="686"/>
                  </a:lnTo>
                  <a:lnTo>
                    <a:pt x="921" y="684"/>
                  </a:lnTo>
                  <a:lnTo>
                    <a:pt x="923" y="684"/>
                  </a:lnTo>
                  <a:lnTo>
                    <a:pt x="923" y="682"/>
                  </a:lnTo>
                  <a:lnTo>
                    <a:pt x="914" y="679"/>
                  </a:lnTo>
                  <a:lnTo>
                    <a:pt x="914" y="679"/>
                  </a:lnTo>
                  <a:lnTo>
                    <a:pt x="912" y="682"/>
                  </a:lnTo>
                  <a:lnTo>
                    <a:pt x="912" y="682"/>
                  </a:lnTo>
                  <a:lnTo>
                    <a:pt x="912" y="684"/>
                  </a:lnTo>
                  <a:lnTo>
                    <a:pt x="907" y="684"/>
                  </a:lnTo>
                  <a:lnTo>
                    <a:pt x="907" y="682"/>
                  </a:lnTo>
                  <a:lnTo>
                    <a:pt x="909" y="682"/>
                  </a:lnTo>
                  <a:lnTo>
                    <a:pt x="909" y="682"/>
                  </a:lnTo>
                  <a:lnTo>
                    <a:pt x="909" y="682"/>
                  </a:lnTo>
                  <a:lnTo>
                    <a:pt x="912" y="679"/>
                  </a:lnTo>
                  <a:lnTo>
                    <a:pt x="909" y="679"/>
                  </a:lnTo>
                  <a:lnTo>
                    <a:pt x="909" y="679"/>
                  </a:lnTo>
                  <a:lnTo>
                    <a:pt x="912" y="679"/>
                  </a:lnTo>
                  <a:lnTo>
                    <a:pt x="912" y="679"/>
                  </a:lnTo>
                  <a:lnTo>
                    <a:pt x="912" y="679"/>
                  </a:lnTo>
                  <a:lnTo>
                    <a:pt x="912" y="679"/>
                  </a:lnTo>
                  <a:lnTo>
                    <a:pt x="912" y="677"/>
                  </a:lnTo>
                  <a:lnTo>
                    <a:pt x="909" y="677"/>
                  </a:lnTo>
                  <a:lnTo>
                    <a:pt x="909" y="677"/>
                  </a:lnTo>
                  <a:lnTo>
                    <a:pt x="897" y="675"/>
                  </a:lnTo>
                  <a:lnTo>
                    <a:pt x="895" y="677"/>
                  </a:lnTo>
                  <a:lnTo>
                    <a:pt x="895" y="677"/>
                  </a:lnTo>
                  <a:lnTo>
                    <a:pt x="895" y="677"/>
                  </a:lnTo>
                  <a:lnTo>
                    <a:pt x="895" y="675"/>
                  </a:lnTo>
                  <a:lnTo>
                    <a:pt x="895" y="675"/>
                  </a:lnTo>
                  <a:lnTo>
                    <a:pt x="897" y="675"/>
                  </a:lnTo>
                  <a:lnTo>
                    <a:pt x="897" y="672"/>
                  </a:lnTo>
                  <a:lnTo>
                    <a:pt x="897" y="672"/>
                  </a:lnTo>
                  <a:lnTo>
                    <a:pt x="893" y="670"/>
                  </a:lnTo>
                  <a:lnTo>
                    <a:pt x="890" y="670"/>
                  </a:lnTo>
                  <a:lnTo>
                    <a:pt x="890" y="670"/>
                  </a:lnTo>
                  <a:lnTo>
                    <a:pt x="890" y="668"/>
                  </a:lnTo>
                  <a:lnTo>
                    <a:pt x="888" y="668"/>
                  </a:lnTo>
                  <a:lnTo>
                    <a:pt x="897" y="670"/>
                  </a:lnTo>
                  <a:lnTo>
                    <a:pt x="900" y="672"/>
                  </a:lnTo>
                  <a:lnTo>
                    <a:pt x="921" y="675"/>
                  </a:lnTo>
                  <a:lnTo>
                    <a:pt x="923" y="675"/>
                  </a:lnTo>
                  <a:lnTo>
                    <a:pt x="923" y="675"/>
                  </a:lnTo>
                  <a:lnTo>
                    <a:pt x="926" y="675"/>
                  </a:lnTo>
                  <a:lnTo>
                    <a:pt x="923" y="675"/>
                  </a:lnTo>
                  <a:lnTo>
                    <a:pt x="916" y="675"/>
                  </a:lnTo>
                  <a:lnTo>
                    <a:pt x="916" y="672"/>
                  </a:lnTo>
                  <a:lnTo>
                    <a:pt x="940" y="668"/>
                  </a:lnTo>
                  <a:lnTo>
                    <a:pt x="940" y="668"/>
                  </a:lnTo>
                  <a:lnTo>
                    <a:pt x="940" y="665"/>
                  </a:lnTo>
                  <a:lnTo>
                    <a:pt x="940" y="665"/>
                  </a:lnTo>
                  <a:lnTo>
                    <a:pt x="940" y="665"/>
                  </a:lnTo>
                  <a:lnTo>
                    <a:pt x="940" y="665"/>
                  </a:lnTo>
                  <a:lnTo>
                    <a:pt x="942" y="665"/>
                  </a:lnTo>
                  <a:lnTo>
                    <a:pt x="942" y="665"/>
                  </a:lnTo>
                  <a:lnTo>
                    <a:pt x="942" y="665"/>
                  </a:lnTo>
                  <a:lnTo>
                    <a:pt x="942" y="663"/>
                  </a:lnTo>
                  <a:lnTo>
                    <a:pt x="942" y="660"/>
                  </a:lnTo>
                  <a:lnTo>
                    <a:pt x="940" y="658"/>
                  </a:lnTo>
                  <a:lnTo>
                    <a:pt x="940" y="658"/>
                  </a:lnTo>
                  <a:lnTo>
                    <a:pt x="940" y="658"/>
                  </a:lnTo>
                  <a:lnTo>
                    <a:pt x="940" y="658"/>
                  </a:lnTo>
                  <a:lnTo>
                    <a:pt x="912" y="651"/>
                  </a:lnTo>
                  <a:lnTo>
                    <a:pt x="912" y="653"/>
                  </a:lnTo>
                  <a:lnTo>
                    <a:pt x="909" y="653"/>
                  </a:lnTo>
                  <a:lnTo>
                    <a:pt x="909" y="653"/>
                  </a:lnTo>
                  <a:lnTo>
                    <a:pt x="907" y="653"/>
                  </a:lnTo>
                  <a:lnTo>
                    <a:pt x="907" y="651"/>
                  </a:lnTo>
                  <a:lnTo>
                    <a:pt x="904" y="651"/>
                  </a:lnTo>
                  <a:lnTo>
                    <a:pt x="900" y="651"/>
                  </a:lnTo>
                  <a:lnTo>
                    <a:pt x="900" y="651"/>
                  </a:lnTo>
                  <a:lnTo>
                    <a:pt x="900" y="651"/>
                  </a:lnTo>
                  <a:lnTo>
                    <a:pt x="890" y="651"/>
                  </a:lnTo>
                  <a:lnTo>
                    <a:pt x="890" y="651"/>
                  </a:lnTo>
                  <a:lnTo>
                    <a:pt x="890" y="649"/>
                  </a:lnTo>
                  <a:lnTo>
                    <a:pt x="888" y="649"/>
                  </a:lnTo>
                  <a:lnTo>
                    <a:pt x="888" y="649"/>
                  </a:lnTo>
                  <a:lnTo>
                    <a:pt x="888" y="649"/>
                  </a:lnTo>
                  <a:lnTo>
                    <a:pt x="885" y="646"/>
                  </a:lnTo>
                  <a:lnTo>
                    <a:pt x="890" y="646"/>
                  </a:lnTo>
                  <a:lnTo>
                    <a:pt x="895" y="649"/>
                  </a:lnTo>
                  <a:lnTo>
                    <a:pt x="897" y="649"/>
                  </a:lnTo>
                  <a:lnTo>
                    <a:pt x="900" y="646"/>
                  </a:lnTo>
                  <a:lnTo>
                    <a:pt x="900" y="646"/>
                  </a:lnTo>
                  <a:lnTo>
                    <a:pt x="897" y="646"/>
                  </a:lnTo>
                  <a:lnTo>
                    <a:pt x="900" y="644"/>
                  </a:lnTo>
                  <a:lnTo>
                    <a:pt x="900" y="644"/>
                  </a:lnTo>
                  <a:lnTo>
                    <a:pt x="900" y="646"/>
                  </a:lnTo>
                  <a:lnTo>
                    <a:pt x="900" y="646"/>
                  </a:lnTo>
                  <a:lnTo>
                    <a:pt x="907" y="649"/>
                  </a:lnTo>
                  <a:lnTo>
                    <a:pt x="912" y="646"/>
                  </a:lnTo>
                  <a:lnTo>
                    <a:pt x="912" y="646"/>
                  </a:lnTo>
                  <a:lnTo>
                    <a:pt x="909" y="646"/>
                  </a:lnTo>
                  <a:lnTo>
                    <a:pt x="909" y="646"/>
                  </a:lnTo>
                  <a:lnTo>
                    <a:pt x="909" y="644"/>
                  </a:lnTo>
                  <a:lnTo>
                    <a:pt x="909" y="644"/>
                  </a:lnTo>
                  <a:lnTo>
                    <a:pt x="909" y="644"/>
                  </a:lnTo>
                  <a:lnTo>
                    <a:pt x="909" y="644"/>
                  </a:lnTo>
                  <a:lnTo>
                    <a:pt x="909" y="641"/>
                  </a:lnTo>
                  <a:lnTo>
                    <a:pt x="909" y="641"/>
                  </a:lnTo>
                  <a:lnTo>
                    <a:pt x="907" y="639"/>
                  </a:lnTo>
                  <a:lnTo>
                    <a:pt x="902" y="639"/>
                  </a:lnTo>
                  <a:lnTo>
                    <a:pt x="900" y="637"/>
                  </a:lnTo>
                  <a:lnTo>
                    <a:pt x="900" y="634"/>
                  </a:lnTo>
                  <a:lnTo>
                    <a:pt x="900" y="634"/>
                  </a:lnTo>
                  <a:lnTo>
                    <a:pt x="897" y="632"/>
                  </a:lnTo>
                  <a:lnTo>
                    <a:pt x="895" y="632"/>
                  </a:lnTo>
                  <a:lnTo>
                    <a:pt x="893" y="632"/>
                  </a:lnTo>
                  <a:lnTo>
                    <a:pt x="888" y="630"/>
                  </a:lnTo>
                  <a:lnTo>
                    <a:pt x="876" y="634"/>
                  </a:lnTo>
                  <a:lnTo>
                    <a:pt x="876" y="634"/>
                  </a:lnTo>
                  <a:lnTo>
                    <a:pt x="871" y="639"/>
                  </a:lnTo>
                  <a:lnTo>
                    <a:pt x="871" y="639"/>
                  </a:lnTo>
                  <a:lnTo>
                    <a:pt x="869" y="641"/>
                  </a:lnTo>
                  <a:lnTo>
                    <a:pt x="869" y="641"/>
                  </a:lnTo>
                  <a:lnTo>
                    <a:pt x="867" y="641"/>
                  </a:lnTo>
                  <a:lnTo>
                    <a:pt x="867" y="639"/>
                  </a:lnTo>
                  <a:lnTo>
                    <a:pt x="864" y="639"/>
                  </a:lnTo>
                  <a:lnTo>
                    <a:pt x="862" y="641"/>
                  </a:lnTo>
                  <a:lnTo>
                    <a:pt x="859" y="641"/>
                  </a:lnTo>
                  <a:lnTo>
                    <a:pt x="857" y="641"/>
                  </a:lnTo>
                  <a:lnTo>
                    <a:pt x="857" y="639"/>
                  </a:lnTo>
                  <a:lnTo>
                    <a:pt x="855" y="639"/>
                  </a:lnTo>
                  <a:lnTo>
                    <a:pt x="852" y="639"/>
                  </a:lnTo>
                  <a:lnTo>
                    <a:pt x="852" y="641"/>
                  </a:lnTo>
                  <a:lnTo>
                    <a:pt x="852" y="641"/>
                  </a:lnTo>
                  <a:lnTo>
                    <a:pt x="852" y="644"/>
                  </a:lnTo>
                  <a:lnTo>
                    <a:pt x="852" y="646"/>
                  </a:lnTo>
                  <a:lnTo>
                    <a:pt x="850" y="646"/>
                  </a:lnTo>
                  <a:lnTo>
                    <a:pt x="850" y="646"/>
                  </a:lnTo>
                  <a:lnTo>
                    <a:pt x="850" y="646"/>
                  </a:lnTo>
                  <a:lnTo>
                    <a:pt x="850" y="649"/>
                  </a:lnTo>
                  <a:lnTo>
                    <a:pt x="850" y="649"/>
                  </a:lnTo>
                  <a:lnTo>
                    <a:pt x="850" y="651"/>
                  </a:lnTo>
                  <a:lnTo>
                    <a:pt x="848" y="651"/>
                  </a:lnTo>
                  <a:lnTo>
                    <a:pt x="848" y="653"/>
                  </a:lnTo>
                  <a:lnTo>
                    <a:pt x="848" y="653"/>
                  </a:lnTo>
                  <a:lnTo>
                    <a:pt x="848" y="653"/>
                  </a:lnTo>
                  <a:lnTo>
                    <a:pt x="848" y="656"/>
                  </a:lnTo>
                  <a:lnTo>
                    <a:pt x="845" y="656"/>
                  </a:lnTo>
                  <a:lnTo>
                    <a:pt x="843" y="658"/>
                  </a:lnTo>
                  <a:lnTo>
                    <a:pt x="845" y="660"/>
                  </a:lnTo>
                  <a:lnTo>
                    <a:pt x="845" y="660"/>
                  </a:lnTo>
                  <a:lnTo>
                    <a:pt x="845" y="660"/>
                  </a:lnTo>
                  <a:lnTo>
                    <a:pt x="845" y="660"/>
                  </a:lnTo>
                  <a:lnTo>
                    <a:pt x="845" y="660"/>
                  </a:lnTo>
                  <a:lnTo>
                    <a:pt x="843" y="660"/>
                  </a:lnTo>
                  <a:lnTo>
                    <a:pt x="841" y="658"/>
                  </a:lnTo>
                  <a:lnTo>
                    <a:pt x="843" y="656"/>
                  </a:lnTo>
                  <a:lnTo>
                    <a:pt x="845" y="653"/>
                  </a:lnTo>
                  <a:lnTo>
                    <a:pt x="845" y="653"/>
                  </a:lnTo>
                  <a:lnTo>
                    <a:pt x="845" y="653"/>
                  </a:lnTo>
                  <a:lnTo>
                    <a:pt x="845" y="651"/>
                  </a:lnTo>
                  <a:lnTo>
                    <a:pt x="845" y="651"/>
                  </a:lnTo>
                  <a:lnTo>
                    <a:pt x="848" y="649"/>
                  </a:lnTo>
                  <a:lnTo>
                    <a:pt x="848" y="646"/>
                  </a:lnTo>
                  <a:lnTo>
                    <a:pt x="848" y="646"/>
                  </a:lnTo>
                  <a:lnTo>
                    <a:pt x="848" y="644"/>
                  </a:lnTo>
                  <a:lnTo>
                    <a:pt x="848" y="644"/>
                  </a:lnTo>
                  <a:lnTo>
                    <a:pt x="848" y="644"/>
                  </a:lnTo>
                  <a:lnTo>
                    <a:pt x="848" y="641"/>
                  </a:lnTo>
                  <a:lnTo>
                    <a:pt x="848" y="641"/>
                  </a:lnTo>
                  <a:lnTo>
                    <a:pt x="848" y="641"/>
                  </a:lnTo>
                  <a:lnTo>
                    <a:pt x="850" y="637"/>
                  </a:lnTo>
                  <a:lnTo>
                    <a:pt x="850" y="637"/>
                  </a:lnTo>
                  <a:lnTo>
                    <a:pt x="850" y="632"/>
                  </a:lnTo>
                  <a:lnTo>
                    <a:pt x="850" y="630"/>
                  </a:lnTo>
                  <a:lnTo>
                    <a:pt x="848" y="630"/>
                  </a:lnTo>
                  <a:lnTo>
                    <a:pt x="848" y="630"/>
                  </a:lnTo>
                  <a:lnTo>
                    <a:pt x="848" y="630"/>
                  </a:lnTo>
                  <a:lnTo>
                    <a:pt x="848" y="630"/>
                  </a:lnTo>
                  <a:lnTo>
                    <a:pt x="848" y="630"/>
                  </a:lnTo>
                  <a:lnTo>
                    <a:pt x="845" y="630"/>
                  </a:lnTo>
                  <a:lnTo>
                    <a:pt x="845" y="627"/>
                  </a:lnTo>
                  <a:lnTo>
                    <a:pt x="845" y="627"/>
                  </a:lnTo>
                  <a:lnTo>
                    <a:pt x="845" y="627"/>
                  </a:lnTo>
                  <a:lnTo>
                    <a:pt x="843" y="625"/>
                  </a:lnTo>
                  <a:lnTo>
                    <a:pt x="843" y="625"/>
                  </a:lnTo>
                  <a:lnTo>
                    <a:pt x="843" y="625"/>
                  </a:lnTo>
                  <a:lnTo>
                    <a:pt x="843" y="625"/>
                  </a:lnTo>
                  <a:lnTo>
                    <a:pt x="843" y="625"/>
                  </a:lnTo>
                  <a:lnTo>
                    <a:pt x="843" y="623"/>
                  </a:lnTo>
                  <a:lnTo>
                    <a:pt x="841" y="623"/>
                  </a:lnTo>
                  <a:lnTo>
                    <a:pt x="838" y="620"/>
                  </a:lnTo>
                  <a:lnTo>
                    <a:pt x="838" y="620"/>
                  </a:lnTo>
                  <a:lnTo>
                    <a:pt x="838" y="618"/>
                  </a:lnTo>
                  <a:lnTo>
                    <a:pt x="836" y="615"/>
                  </a:lnTo>
                  <a:lnTo>
                    <a:pt x="836" y="615"/>
                  </a:lnTo>
                  <a:lnTo>
                    <a:pt x="833" y="615"/>
                  </a:lnTo>
                  <a:lnTo>
                    <a:pt x="831" y="615"/>
                  </a:lnTo>
                  <a:lnTo>
                    <a:pt x="831" y="615"/>
                  </a:lnTo>
                  <a:lnTo>
                    <a:pt x="831" y="615"/>
                  </a:lnTo>
                  <a:lnTo>
                    <a:pt x="829" y="615"/>
                  </a:lnTo>
                  <a:lnTo>
                    <a:pt x="829" y="618"/>
                  </a:lnTo>
                  <a:lnTo>
                    <a:pt x="829" y="620"/>
                  </a:lnTo>
                  <a:lnTo>
                    <a:pt x="824" y="620"/>
                  </a:lnTo>
                  <a:lnTo>
                    <a:pt x="824" y="620"/>
                  </a:lnTo>
                  <a:lnTo>
                    <a:pt x="824" y="620"/>
                  </a:lnTo>
                  <a:lnTo>
                    <a:pt x="824" y="618"/>
                  </a:lnTo>
                  <a:lnTo>
                    <a:pt x="824" y="618"/>
                  </a:lnTo>
                  <a:lnTo>
                    <a:pt x="824" y="618"/>
                  </a:lnTo>
                  <a:lnTo>
                    <a:pt x="824" y="618"/>
                  </a:lnTo>
                  <a:lnTo>
                    <a:pt x="822" y="618"/>
                  </a:lnTo>
                  <a:lnTo>
                    <a:pt x="819" y="618"/>
                  </a:lnTo>
                  <a:lnTo>
                    <a:pt x="819" y="618"/>
                  </a:lnTo>
                  <a:lnTo>
                    <a:pt x="819" y="615"/>
                  </a:lnTo>
                  <a:lnTo>
                    <a:pt x="819" y="615"/>
                  </a:lnTo>
                  <a:lnTo>
                    <a:pt x="819" y="615"/>
                  </a:lnTo>
                  <a:lnTo>
                    <a:pt x="819" y="615"/>
                  </a:lnTo>
                  <a:lnTo>
                    <a:pt x="819" y="613"/>
                  </a:lnTo>
                  <a:lnTo>
                    <a:pt x="819" y="613"/>
                  </a:lnTo>
                  <a:lnTo>
                    <a:pt x="819" y="613"/>
                  </a:lnTo>
                  <a:lnTo>
                    <a:pt x="810" y="613"/>
                  </a:lnTo>
                  <a:lnTo>
                    <a:pt x="810" y="613"/>
                  </a:lnTo>
                  <a:lnTo>
                    <a:pt x="807" y="611"/>
                  </a:lnTo>
                  <a:lnTo>
                    <a:pt x="805" y="611"/>
                  </a:lnTo>
                  <a:lnTo>
                    <a:pt x="803" y="611"/>
                  </a:lnTo>
                  <a:lnTo>
                    <a:pt x="800" y="608"/>
                  </a:lnTo>
                  <a:lnTo>
                    <a:pt x="800" y="608"/>
                  </a:lnTo>
                  <a:lnTo>
                    <a:pt x="798" y="606"/>
                  </a:lnTo>
                  <a:lnTo>
                    <a:pt x="798" y="606"/>
                  </a:lnTo>
                  <a:lnTo>
                    <a:pt x="793" y="606"/>
                  </a:lnTo>
                  <a:lnTo>
                    <a:pt x="791" y="606"/>
                  </a:lnTo>
                  <a:lnTo>
                    <a:pt x="788" y="606"/>
                  </a:lnTo>
                  <a:lnTo>
                    <a:pt x="786" y="608"/>
                  </a:lnTo>
                  <a:lnTo>
                    <a:pt x="779" y="611"/>
                  </a:lnTo>
                  <a:lnTo>
                    <a:pt x="779" y="611"/>
                  </a:lnTo>
                  <a:lnTo>
                    <a:pt x="779" y="611"/>
                  </a:lnTo>
                  <a:lnTo>
                    <a:pt x="781" y="611"/>
                  </a:lnTo>
                  <a:lnTo>
                    <a:pt x="781" y="611"/>
                  </a:lnTo>
                  <a:lnTo>
                    <a:pt x="781" y="613"/>
                  </a:lnTo>
                  <a:lnTo>
                    <a:pt x="781" y="613"/>
                  </a:lnTo>
                  <a:lnTo>
                    <a:pt x="781" y="613"/>
                  </a:lnTo>
                  <a:lnTo>
                    <a:pt x="781" y="613"/>
                  </a:lnTo>
                  <a:lnTo>
                    <a:pt x="779" y="613"/>
                  </a:lnTo>
                  <a:lnTo>
                    <a:pt x="779" y="613"/>
                  </a:lnTo>
                  <a:lnTo>
                    <a:pt x="779" y="615"/>
                  </a:lnTo>
                  <a:lnTo>
                    <a:pt x="777" y="615"/>
                  </a:lnTo>
                  <a:lnTo>
                    <a:pt x="777" y="615"/>
                  </a:lnTo>
                  <a:lnTo>
                    <a:pt x="777" y="615"/>
                  </a:lnTo>
                  <a:lnTo>
                    <a:pt x="777" y="618"/>
                  </a:lnTo>
                  <a:lnTo>
                    <a:pt x="777" y="618"/>
                  </a:lnTo>
                  <a:lnTo>
                    <a:pt x="777" y="615"/>
                  </a:lnTo>
                  <a:lnTo>
                    <a:pt x="770" y="615"/>
                  </a:lnTo>
                  <a:lnTo>
                    <a:pt x="772" y="615"/>
                  </a:lnTo>
                  <a:lnTo>
                    <a:pt x="770" y="615"/>
                  </a:lnTo>
                  <a:lnTo>
                    <a:pt x="770" y="615"/>
                  </a:lnTo>
                  <a:lnTo>
                    <a:pt x="770" y="615"/>
                  </a:lnTo>
                  <a:lnTo>
                    <a:pt x="772" y="615"/>
                  </a:lnTo>
                  <a:lnTo>
                    <a:pt x="772" y="615"/>
                  </a:lnTo>
                  <a:lnTo>
                    <a:pt x="774" y="618"/>
                  </a:lnTo>
                  <a:lnTo>
                    <a:pt x="772" y="618"/>
                  </a:lnTo>
                  <a:lnTo>
                    <a:pt x="772" y="618"/>
                  </a:lnTo>
                  <a:lnTo>
                    <a:pt x="770" y="620"/>
                  </a:lnTo>
                  <a:lnTo>
                    <a:pt x="770" y="620"/>
                  </a:lnTo>
                  <a:lnTo>
                    <a:pt x="770" y="623"/>
                  </a:lnTo>
                  <a:lnTo>
                    <a:pt x="770" y="625"/>
                  </a:lnTo>
                  <a:lnTo>
                    <a:pt x="772" y="625"/>
                  </a:lnTo>
                  <a:lnTo>
                    <a:pt x="772" y="625"/>
                  </a:lnTo>
                  <a:lnTo>
                    <a:pt x="774" y="625"/>
                  </a:lnTo>
                  <a:lnTo>
                    <a:pt x="774" y="627"/>
                  </a:lnTo>
                  <a:lnTo>
                    <a:pt x="774" y="627"/>
                  </a:lnTo>
                  <a:lnTo>
                    <a:pt x="781" y="630"/>
                  </a:lnTo>
                  <a:lnTo>
                    <a:pt x="781" y="630"/>
                  </a:lnTo>
                  <a:lnTo>
                    <a:pt x="779" y="632"/>
                  </a:lnTo>
                  <a:lnTo>
                    <a:pt x="779" y="632"/>
                  </a:lnTo>
                  <a:lnTo>
                    <a:pt x="777" y="630"/>
                  </a:lnTo>
                  <a:lnTo>
                    <a:pt x="777" y="630"/>
                  </a:lnTo>
                  <a:lnTo>
                    <a:pt x="777" y="630"/>
                  </a:lnTo>
                  <a:lnTo>
                    <a:pt x="777" y="630"/>
                  </a:lnTo>
                  <a:lnTo>
                    <a:pt x="777" y="630"/>
                  </a:lnTo>
                  <a:lnTo>
                    <a:pt x="777" y="632"/>
                  </a:lnTo>
                  <a:lnTo>
                    <a:pt x="777" y="632"/>
                  </a:lnTo>
                  <a:lnTo>
                    <a:pt x="777" y="632"/>
                  </a:lnTo>
                  <a:lnTo>
                    <a:pt x="777" y="632"/>
                  </a:lnTo>
                  <a:lnTo>
                    <a:pt x="777" y="632"/>
                  </a:lnTo>
                  <a:lnTo>
                    <a:pt x="777" y="632"/>
                  </a:lnTo>
                  <a:lnTo>
                    <a:pt x="777" y="632"/>
                  </a:lnTo>
                  <a:lnTo>
                    <a:pt x="777" y="632"/>
                  </a:lnTo>
                  <a:lnTo>
                    <a:pt x="779" y="632"/>
                  </a:lnTo>
                  <a:lnTo>
                    <a:pt x="779" y="634"/>
                  </a:lnTo>
                  <a:lnTo>
                    <a:pt x="781" y="634"/>
                  </a:lnTo>
                  <a:lnTo>
                    <a:pt x="781" y="634"/>
                  </a:lnTo>
                  <a:lnTo>
                    <a:pt x="781" y="634"/>
                  </a:lnTo>
                  <a:lnTo>
                    <a:pt x="781" y="634"/>
                  </a:lnTo>
                  <a:lnTo>
                    <a:pt x="779" y="634"/>
                  </a:lnTo>
                  <a:lnTo>
                    <a:pt x="777" y="634"/>
                  </a:lnTo>
                  <a:lnTo>
                    <a:pt x="777" y="634"/>
                  </a:lnTo>
                  <a:lnTo>
                    <a:pt x="777" y="634"/>
                  </a:lnTo>
                  <a:lnTo>
                    <a:pt x="777" y="634"/>
                  </a:lnTo>
                  <a:lnTo>
                    <a:pt x="774" y="634"/>
                  </a:lnTo>
                  <a:lnTo>
                    <a:pt x="774" y="634"/>
                  </a:lnTo>
                  <a:lnTo>
                    <a:pt x="774" y="634"/>
                  </a:lnTo>
                  <a:lnTo>
                    <a:pt x="774" y="634"/>
                  </a:lnTo>
                  <a:lnTo>
                    <a:pt x="774" y="632"/>
                  </a:lnTo>
                  <a:lnTo>
                    <a:pt x="772" y="632"/>
                  </a:lnTo>
                  <a:lnTo>
                    <a:pt x="772" y="632"/>
                  </a:lnTo>
                  <a:lnTo>
                    <a:pt x="772" y="632"/>
                  </a:lnTo>
                  <a:lnTo>
                    <a:pt x="772" y="632"/>
                  </a:lnTo>
                  <a:lnTo>
                    <a:pt x="772" y="632"/>
                  </a:lnTo>
                  <a:lnTo>
                    <a:pt x="770" y="630"/>
                  </a:lnTo>
                  <a:lnTo>
                    <a:pt x="770" y="630"/>
                  </a:lnTo>
                  <a:lnTo>
                    <a:pt x="770" y="630"/>
                  </a:lnTo>
                  <a:lnTo>
                    <a:pt x="770" y="632"/>
                  </a:lnTo>
                  <a:lnTo>
                    <a:pt x="770" y="632"/>
                  </a:lnTo>
                  <a:lnTo>
                    <a:pt x="770" y="632"/>
                  </a:lnTo>
                  <a:lnTo>
                    <a:pt x="770" y="632"/>
                  </a:lnTo>
                  <a:lnTo>
                    <a:pt x="770" y="634"/>
                  </a:lnTo>
                  <a:lnTo>
                    <a:pt x="770" y="634"/>
                  </a:lnTo>
                  <a:lnTo>
                    <a:pt x="770" y="637"/>
                  </a:lnTo>
                  <a:lnTo>
                    <a:pt x="767" y="637"/>
                  </a:lnTo>
                  <a:lnTo>
                    <a:pt x="767" y="637"/>
                  </a:lnTo>
                  <a:lnTo>
                    <a:pt x="770" y="639"/>
                  </a:lnTo>
                  <a:lnTo>
                    <a:pt x="770" y="639"/>
                  </a:lnTo>
                  <a:lnTo>
                    <a:pt x="772" y="639"/>
                  </a:lnTo>
                  <a:lnTo>
                    <a:pt x="774" y="639"/>
                  </a:lnTo>
                  <a:lnTo>
                    <a:pt x="779" y="639"/>
                  </a:lnTo>
                  <a:lnTo>
                    <a:pt x="779" y="639"/>
                  </a:lnTo>
                  <a:lnTo>
                    <a:pt x="779" y="641"/>
                  </a:lnTo>
                  <a:lnTo>
                    <a:pt x="779" y="641"/>
                  </a:lnTo>
                  <a:lnTo>
                    <a:pt x="779" y="644"/>
                  </a:lnTo>
                  <a:lnTo>
                    <a:pt x="779" y="644"/>
                  </a:lnTo>
                  <a:lnTo>
                    <a:pt x="781" y="644"/>
                  </a:lnTo>
                  <a:lnTo>
                    <a:pt x="784" y="644"/>
                  </a:lnTo>
                  <a:lnTo>
                    <a:pt x="784" y="646"/>
                  </a:lnTo>
                  <a:lnTo>
                    <a:pt x="784" y="646"/>
                  </a:lnTo>
                  <a:lnTo>
                    <a:pt x="786" y="646"/>
                  </a:lnTo>
                  <a:lnTo>
                    <a:pt x="786" y="646"/>
                  </a:lnTo>
                  <a:lnTo>
                    <a:pt x="786" y="649"/>
                  </a:lnTo>
                  <a:lnTo>
                    <a:pt x="786" y="649"/>
                  </a:lnTo>
                  <a:lnTo>
                    <a:pt x="786" y="649"/>
                  </a:lnTo>
                  <a:lnTo>
                    <a:pt x="786" y="649"/>
                  </a:lnTo>
                  <a:lnTo>
                    <a:pt x="788" y="649"/>
                  </a:lnTo>
                  <a:lnTo>
                    <a:pt x="788" y="649"/>
                  </a:lnTo>
                  <a:lnTo>
                    <a:pt x="788" y="649"/>
                  </a:lnTo>
                  <a:lnTo>
                    <a:pt x="788" y="649"/>
                  </a:lnTo>
                  <a:lnTo>
                    <a:pt x="788" y="651"/>
                  </a:lnTo>
                  <a:lnTo>
                    <a:pt x="788" y="651"/>
                  </a:lnTo>
                  <a:lnTo>
                    <a:pt x="791" y="651"/>
                  </a:lnTo>
                  <a:lnTo>
                    <a:pt x="793" y="651"/>
                  </a:lnTo>
                  <a:lnTo>
                    <a:pt x="793" y="651"/>
                  </a:lnTo>
                  <a:lnTo>
                    <a:pt x="793" y="651"/>
                  </a:lnTo>
                  <a:lnTo>
                    <a:pt x="793" y="651"/>
                  </a:lnTo>
                  <a:lnTo>
                    <a:pt x="796" y="651"/>
                  </a:lnTo>
                  <a:lnTo>
                    <a:pt x="798" y="646"/>
                  </a:lnTo>
                  <a:lnTo>
                    <a:pt x="798" y="646"/>
                  </a:lnTo>
                  <a:lnTo>
                    <a:pt x="798" y="646"/>
                  </a:lnTo>
                  <a:lnTo>
                    <a:pt x="798" y="646"/>
                  </a:lnTo>
                  <a:lnTo>
                    <a:pt x="796" y="653"/>
                  </a:lnTo>
                  <a:lnTo>
                    <a:pt x="796" y="653"/>
                  </a:lnTo>
                  <a:lnTo>
                    <a:pt x="793" y="653"/>
                  </a:lnTo>
                  <a:lnTo>
                    <a:pt x="788" y="653"/>
                  </a:lnTo>
                  <a:lnTo>
                    <a:pt x="788" y="656"/>
                  </a:lnTo>
                  <a:lnTo>
                    <a:pt x="788" y="656"/>
                  </a:lnTo>
                  <a:lnTo>
                    <a:pt x="788" y="660"/>
                  </a:lnTo>
                  <a:lnTo>
                    <a:pt x="791" y="663"/>
                  </a:lnTo>
                  <a:lnTo>
                    <a:pt x="793" y="663"/>
                  </a:lnTo>
                  <a:lnTo>
                    <a:pt x="793" y="665"/>
                  </a:lnTo>
                  <a:lnTo>
                    <a:pt x="796" y="665"/>
                  </a:lnTo>
                  <a:lnTo>
                    <a:pt x="800" y="665"/>
                  </a:lnTo>
                  <a:lnTo>
                    <a:pt x="803" y="663"/>
                  </a:lnTo>
                  <a:lnTo>
                    <a:pt x="805" y="665"/>
                  </a:lnTo>
                  <a:lnTo>
                    <a:pt x="805" y="665"/>
                  </a:lnTo>
                  <a:lnTo>
                    <a:pt x="803" y="665"/>
                  </a:lnTo>
                  <a:lnTo>
                    <a:pt x="803" y="665"/>
                  </a:lnTo>
                  <a:lnTo>
                    <a:pt x="803" y="668"/>
                  </a:lnTo>
                  <a:lnTo>
                    <a:pt x="803" y="668"/>
                  </a:lnTo>
                  <a:lnTo>
                    <a:pt x="805" y="668"/>
                  </a:lnTo>
                  <a:lnTo>
                    <a:pt x="805" y="668"/>
                  </a:lnTo>
                  <a:lnTo>
                    <a:pt x="805" y="665"/>
                  </a:lnTo>
                  <a:lnTo>
                    <a:pt x="805" y="665"/>
                  </a:lnTo>
                  <a:lnTo>
                    <a:pt x="807" y="665"/>
                  </a:lnTo>
                  <a:lnTo>
                    <a:pt x="807" y="665"/>
                  </a:lnTo>
                  <a:lnTo>
                    <a:pt x="807" y="665"/>
                  </a:lnTo>
                  <a:lnTo>
                    <a:pt x="807" y="668"/>
                  </a:lnTo>
                  <a:lnTo>
                    <a:pt x="810" y="668"/>
                  </a:lnTo>
                  <a:lnTo>
                    <a:pt x="810" y="668"/>
                  </a:lnTo>
                  <a:lnTo>
                    <a:pt x="810" y="668"/>
                  </a:lnTo>
                  <a:lnTo>
                    <a:pt x="817" y="668"/>
                  </a:lnTo>
                  <a:lnTo>
                    <a:pt x="817" y="670"/>
                  </a:lnTo>
                  <a:lnTo>
                    <a:pt x="817" y="670"/>
                  </a:lnTo>
                  <a:lnTo>
                    <a:pt x="817" y="670"/>
                  </a:lnTo>
                  <a:lnTo>
                    <a:pt x="817" y="672"/>
                  </a:lnTo>
                  <a:lnTo>
                    <a:pt x="817" y="672"/>
                  </a:lnTo>
                  <a:lnTo>
                    <a:pt x="817" y="670"/>
                  </a:lnTo>
                  <a:lnTo>
                    <a:pt x="817" y="670"/>
                  </a:lnTo>
                  <a:lnTo>
                    <a:pt x="817" y="670"/>
                  </a:lnTo>
                  <a:lnTo>
                    <a:pt x="817" y="670"/>
                  </a:lnTo>
                  <a:lnTo>
                    <a:pt x="812" y="670"/>
                  </a:lnTo>
                  <a:lnTo>
                    <a:pt x="812" y="670"/>
                  </a:lnTo>
                  <a:lnTo>
                    <a:pt x="812" y="670"/>
                  </a:lnTo>
                  <a:lnTo>
                    <a:pt x="812" y="670"/>
                  </a:lnTo>
                  <a:lnTo>
                    <a:pt x="812" y="670"/>
                  </a:lnTo>
                  <a:lnTo>
                    <a:pt x="812" y="672"/>
                  </a:lnTo>
                  <a:lnTo>
                    <a:pt x="807" y="675"/>
                  </a:lnTo>
                  <a:lnTo>
                    <a:pt x="805" y="672"/>
                  </a:lnTo>
                  <a:lnTo>
                    <a:pt x="805" y="672"/>
                  </a:lnTo>
                  <a:lnTo>
                    <a:pt x="805" y="675"/>
                  </a:lnTo>
                  <a:lnTo>
                    <a:pt x="805" y="675"/>
                  </a:lnTo>
                  <a:lnTo>
                    <a:pt x="805" y="677"/>
                  </a:lnTo>
                  <a:lnTo>
                    <a:pt x="805" y="677"/>
                  </a:lnTo>
                  <a:lnTo>
                    <a:pt x="805" y="677"/>
                  </a:lnTo>
                  <a:lnTo>
                    <a:pt x="805" y="677"/>
                  </a:lnTo>
                  <a:lnTo>
                    <a:pt x="810" y="677"/>
                  </a:lnTo>
                  <a:lnTo>
                    <a:pt x="812" y="679"/>
                  </a:lnTo>
                  <a:lnTo>
                    <a:pt x="812" y="679"/>
                  </a:lnTo>
                  <a:lnTo>
                    <a:pt x="812" y="679"/>
                  </a:lnTo>
                  <a:lnTo>
                    <a:pt x="815" y="677"/>
                  </a:lnTo>
                  <a:lnTo>
                    <a:pt x="815" y="677"/>
                  </a:lnTo>
                  <a:lnTo>
                    <a:pt x="817" y="675"/>
                  </a:lnTo>
                  <a:lnTo>
                    <a:pt x="817" y="672"/>
                  </a:lnTo>
                  <a:lnTo>
                    <a:pt x="819" y="670"/>
                  </a:lnTo>
                  <a:lnTo>
                    <a:pt x="819" y="670"/>
                  </a:lnTo>
                  <a:lnTo>
                    <a:pt x="822" y="670"/>
                  </a:lnTo>
                  <a:lnTo>
                    <a:pt x="822" y="670"/>
                  </a:lnTo>
                  <a:lnTo>
                    <a:pt x="822" y="670"/>
                  </a:lnTo>
                  <a:lnTo>
                    <a:pt x="822" y="672"/>
                  </a:lnTo>
                  <a:lnTo>
                    <a:pt x="822" y="672"/>
                  </a:lnTo>
                  <a:lnTo>
                    <a:pt x="822" y="672"/>
                  </a:lnTo>
                  <a:lnTo>
                    <a:pt x="822" y="675"/>
                  </a:lnTo>
                  <a:lnTo>
                    <a:pt x="831" y="672"/>
                  </a:lnTo>
                  <a:lnTo>
                    <a:pt x="833" y="675"/>
                  </a:lnTo>
                  <a:lnTo>
                    <a:pt x="836" y="672"/>
                  </a:lnTo>
                  <a:lnTo>
                    <a:pt x="838" y="675"/>
                  </a:lnTo>
                  <a:lnTo>
                    <a:pt x="838" y="672"/>
                  </a:lnTo>
                  <a:lnTo>
                    <a:pt x="843" y="675"/>
                  </a:lnTo>
                  <a:lnTo>
                    <a:pt x="843" y="672"/>
                  </a:lnTo>
                  <a:lnTo>
                    <a:pt x="843" y="672"/>
                  </a:lnTo>
                  <a:lnTo>
                    <a:pt x="841" y="672"/>
                  </a:lnTo>
                  <a:lnTo>
                    <a:pt x="841" y="670"/>
                  </a:lnTo>
                  <a:lnTo>
                    <a:pt x="841" y="670"/>
                  </a:lnTo>
                  <a:lnTo>
                    <a:pt x="841" y="668"/>
                  </a:lnTo>
                  <a:lnTo>
                    <a:pt x="843" y="668"/>
                  </a:lnTo>
                  <a:lnTo>
                    <a:pt x="843" y="668"/>
                  </a:lnTo>
                  <a:lnTo>
                    <a:pt x="843" y="668"/>
                  </a:lnTo>
                  <a:lnTo>
                    <a:pt x="843" y="668"/>
                  </a:lnTo>
                  <a:lnTo>
                    <a:pt x="843" y="668"/>
                  </a:lnTo>
                  <a:lnTo>
                    <a:pt x="843" y="670"/>
                  </a:lnTo>
                  <a:lnTo>
                    <a:pt x="843" y="670"/>
                  </a:lnTo>
                  <a:lnTo>
                    <a:pt x="845" y="670"/>
                  </a:lnTo>
                  <a:lnTo>
                    <a:pt x="850" y="663"/>
                  </a:lnTo>
                  <a:lnTo>
                    <a:pt x="852" y="663"/>
                  </a:lnTo>
                  <a:lnTo>
                    <a:pt x="855" y="663"/>
                  </a:lnTo>
                  <a:lnTo>
                    <a:pt x="855" y="665"/>
                  </a:lnTo>
                  <a:lnTo>
                    <a:pt x="855" y="665"/>
                  </a:lnTo>
                  <a:lnTo>
                    <a:pt x="855" y="665"/>
                  </a:lnTo>
                  <a:lnTo>
                    <a:pt x="855" y="665"/>
                  </a:lnTo>
                  <a:lnTo>
                    <a:pt x="857" y="665"/>
                  </a:lnTo>
                  <a:lnTo>
                    <a:pt x="857" y="665"/>
                  </a:lnTo>
                  <a:lnTo>
                    <a:pt x="855" y="665"/>
                  </a:lnTo>
                  <a:lnTo>
                    <a:pt x="855" y="668"/>
                  </a:lnTo>
                  <a:lnTo>
                    <a:pt x="857" y="668"/>
                  </a:lnTo>
                  <a:lnTo>
                    <a:pt x="857" y="670"/>
                  </a:lnTo>
                  <a:lnTo>
                    <a:pt x="857" y="670"/>
                  </a:lnTo>
                  <a:lnTo>
                    <a:pt x="859" y="675"/>
                  </a:lnTo>
                  <a:lnTo>
                    <a:pt x="862" y="675"/>
                  </a:lnTo>
                  <a:lnTo>
                    <a:pt x="862" y="675"/>
                  </a:lnTo>
                  <a:lnTo>
                    <a:pt x="864" y="677"/>
                  </a:lnTo>
                  <a:lnTo>
                    <a:pt x="864" y="677"/>
                  </a:lnTo>
                  <a:lnTo>
                    <a:pt x="864" y="679"/>
                  </a:lnTo>
                  <a:lnTo>
                    <a:pt x="864" y="679"/>
                  </a:lnTo>
                  <a:lnTo>
                    <a:pt x="867" y="682"/>
                  </a:lnTo>
                  <a:lnTo>
                    <a:pt x="867" y="682"/>
                  </a:lnTo>
                  <a:lnTo>
                    <a:pt x="867" y="684"/>
                  </a:lnTo>
                  <a:lnTo>
                    <a:pt x="869" y="684"/>
                  </a:lnTo>
                  <a:lnTo>
                    <a:pt x="869" y="684"/>
                  </a:lnTo>
                  <a:lnTo>
                    <a:pt x="869" y="686"/>
                  </a:lnTo>
                  <a:lnTo>
                    <a:pt x="869" y="686"/>
                  </a:lnTo>
                  <a:lnTo>
                    <a:pt x="869" y="686"/>
                  </a:lnTo>
                  <a:lnTo>
                    <a:pt x="869" y="689"/>
                  </a:lnTo>
                  <a:lnTo>
                    <a:pt x="869" y="689"/>
                  </a:lnTo>
                  <a:lnTo>
                    <a:pt x="869" y="691"/>
                  </a:lnTo>
                  <a:lnTo>
                    <a:pt x="869" y="691"/>
                  </a:lnTo>
                  <a:lnTo>
                    <a:pt x="869" y="691"/>
                  </a:lnTo>
                  <a:lnTo>
                    <a:pt x="871" y="694"/>
                  </a:lnTo>
                  <a:lnTo>
                    <a:pt x="871" y="694"/>
                  </a:lnTo>
                  <a:lnTo>
                    <a:pt x="871" y="694"/>
                  </a:lnTo>
                  <a:lnTo>
                    <a:pt x="871" y="696"/>
                  </a:lnTo>
                  <a:lnTo>
                    <a:pt x="871" y="696"/>
                  </a:lnTo>
                  <a:lnTo>
                    <a:pt x="871" y="696"/>
                  </a:lnTo>
                  <a:lnTo>
                    <a:pt x="874" y="696"/>
                  </a:lnTo>
                  <a:lnTo>
                    <a:pt x="874" y="696"/>
                  </a:lnTo>
                  <a:lnTo>
                    <a:pt x="874" y="696"/>
                  </a:lnTo>
                  <a:lnTo>
                    <a:pt x="874" y="698"/>
                  </a:lnTo>
                  <a:lnTo>
                    <a:pt x="876" y="698"/>
                  </a:lnTo>
                  <a:lnTo>
                    <a:pt x="878" y="701"/>
                  </a:lnTo>
                  <a:lnTo>
                    <a:pt x="881" y="701"/>
                  </a:lnTo>
                  <a:lnTo>
                    <a:pt x="881" y="703"/>
                  </a:lnTo>
                  <a:lnTo>
                    <a:pt x="883" y="703"/>
                  </a:lnTo>
                  <a:lnTo>
                    <a:pt x="883" y="703"/>
                  </a:lnTo>
                  <a:lnTo>
                    <a:pt x="883" y="708"/>
                  </a:lnTo>
                  <a:lnTo>
                    <a:pt x="883" y="708"/>
                  </a:lnTo>
                  <a:lnTo>
                    <a:pt x="883" y="710"/>
                  </a:lnTo>
                  <a:lnTo>
                    <a:pt x="883" y="710"/>
                  </a:lnTo>
                  <a:lnTo>
                    <a:pt x="883" y="712"/>
                  </a:lnTo>
                  <a:lnTo>
                    <a:pt x="883" y="715"/>
                  </a:lnTo>
                  <a:lnTo>
                    <a:pt x="883" y="715"/>
                  </a:lnTo>
                  <a:lnTo>
                    <a:pt x="885" y="720"/>
                  </a:lnTo>
                  <a:lnTo>
                    <a:pt x="885" y="720"/>
                  </a:lnTo>
                  <a:lnTo>
                    <a:pt x="888" y="720"/>
                  </a:lnTo>
                  <a:lnTo>
                    <a:pt x="888" y="722"/>
                  </a:lnTo>
                  <a:lnTo>
                    <a:pt x="885" y="724"/>
                  </a:lnTo>
                  <a:lnTo>
                    <a:pt x="885" y="724"/>
                  </a:lnTo>
                  <a:lnTo>
                    <a:pt x="885" y="724"/>
                  </a:lnTo>
                  <a:lnTo>
                    <a:pt x="888" y="727"/>
                  </a:lnTo>
                  <a:lnTo>
                    <a:pt x="888" y="727"/>
                  </a:lnTo>
                  <a:lnTo>
                    <a:pt x="888" y="729"/>
                  </a:lnTo>
                  <a:lnTo>
                    <a:pt x="885" y="729"/>
                  </a:lnTo>
                  <a:lnTo>
                    <a:pt x="883" y="731"/>
                  </a:lnTo>
                  <a:lnTo>
                    <a:pt x="883" y="731"/>
                  </a:lnTo>
                  <a:lnTo>
                    <a:pt x="883" y="734"/>
                  </a:lnTo>
                  <a:lnTo>
                    <a:pt x="883" y="734"/>
                  </a:lnTo>
                  <a:lnTo>
                    <a:pt x="883" y="734"/>
                  </a:lnTo>
                  <a:lnTo>
                    <a:pt x="881" y="741"/>
                  </a:lnTo>
                  <a:lnTo>
                    <a:pt x="881" y="748"/>
                  </a:lnTo>
                  <a:lnTo>
                    <a:pt x="881" y="748"/>
                  </a:lnTo>
                  <a:lnTo>
                    <a:pt x="883" y="746"/>
                  </a:lnTo>
                  <a:lnTo>
                    <a:pt x="883" y="746"/>
                  </a:lnTo>
                  <a:lnTo>
                    <a:pt x="883" y="748"/>
                  </a:lnTo>
                  <a:lnTo>
                    <a:pt x="881" y="748"/>
                  </a:lnTo>
                  <a:lnTo>
                    <a:pt x="881" y="750"/>
                  </a:lnTo>
                  <a:lnTo>
                    <a:pt x="881" y="750"/>
                  </a:lnTo>
                  <a:lnTo>
                    <a:pt x="881" y="755"/>
                  </a:lnTo>
                  <a:lnTo>
                    <a:pt x="881" y="755"/>
                  </a:lnTo>
                  <a:lnTo>
                    <a:pt x="881" y="757"/>
                  </a:lnTo>
                  <a:lnTo>
                    <a:pt x="881" y="757"/>
                  </a:lnTo>
                  <a:lnTo>
                    <a:pt x="881" y="760"/>
                  </a:lnTo>
                  <a:lnTo>
                    <a:pt x="881" y="760"/>
                  </a:lnTo>
                  <a:lnTo>
                    <a:pt x="881" y="760"/>
                  </a:lnTo>
                  <a:lnTo>
                    <a:pt x="881" y="762"/>
                  </a:lnTo>
                  <a:lnTo>
                    <a:pt x="883" y="762"/>
                  </a:lnTo>
                  <a:lnTo>
                    <a:pt x="883" y="762"/>
                  </a:lnTo>
                  <a:lnTo>
                    <a:pt x="883" y="765"/>
                  </a:lnTo>
                  <a:lnTo>
                    <a:pt x="883" y="765"/>
                  </a:lnTo>
                  <a:lnTo>
                    <a:pt x="885" y="765"/>
                  </a:lnTo>
                  <a:lnTo>
                    <a:pt x="885" y="765"/>
                  </a:lnTo>
                  <a:lnTo>
                    <a:pt x="885" y="765"/>
                  </a:lnTo>
                  <a:lnTo>
                    <a:pt x="885" y="767"/>
                  </a:lnTo>
                  <a:lnTo>
                    <a:pt x="888" y="767"/>
                  </a:lnTo>
                  <a:lnTo>
                    <a:pt x="888" y="767"/>
                  </a:lnTo>
                  <a:lnTo>
                    <a:pt x="893" y="765"/>
                  </a:lnTo>
                  <a:lnTo>
                    <a:pt x="893" y="765"/>
                  </a:lnTo>
                  <a:lnTo>
                    <a:pt x="893" y="767"/>
                  </a:lnTo>
                  <a:lnTo>
                    <a:pt x="890" y="767"/>
                  </a:lnTo>
                  <a:lnTo>
                    <a:pt x="893" y="769"/>
                  </a:lnTo>
                  <a:lnTo>
                    <a:pt x="895" y="769"/>
                  </a:lnTo>
                  <a:lnTo>
                    <a:pt x="893" y="772"/>
                  </a:lnTo>
                  <a:lnTo>
                    <a:pt x="890" y="772"/>
                  </a:lnTo>
                  <a:lnTo>
                    <a:pt x="890" y="772"/>
                  </a:lnTo>
                  <a:lnTo>
                    <a:pt x="890" y="772"/>
                  </a:lnTo>
                  <a:lnTo>
                    <a:pt x="890" y="772"/>
                  </a:lnTo>
                  <a:lnTo>
                    <a:pt x="890" y="772"/>
                  </a:lnTo>
                  <a:lnTo>
                    <a:pt x="890" y="774"/>
                  </a:lnTo>
                  <a:lnTo>
                    <a:pt x="890" y="774"/>
                  </a:lnTo>
                  <a:lnTo>
                    <a:pt x="890" y="774"/>
                  </a:lnTo>
                  <a:lnTo>
                    <a:pt x="890" y="774"/>
                  </a:lnTo>
                  <a:lnTo>
                    <a:pt x="890" y="774"/>
                  </a:lnTo>
                  <a:lnTo>
                    <a:pt x="890" y="776"/>
                  </a:lnTo>
                  <a:lnTo>
                    <a:pt x="890" y="776"/>
                  </a:lnTo>
                  <a:lnTo>
                    <a:pt x="890" y="776"/>
                  </a:lnTo>
                  <a:lnTo>
                    <a:pt x="890" y="776"/>
                  </a:lnTo>
                  <a:lnTo>
                    <a:pt x="895" y="781"/>
                  </a:lnTo>
                  <a:lnTo>
                    <a:pt x="895" y="783"/>
                  </a:lnTo>
                  <a:lnTo>
                    <a:pt x="895" y="783"/>
                  </a:lnTo>
                  <a:lnTo>
                    <a:pt x="895" y="786"/>
                  </a:lnTo>
                  <a:lnTo>
                    <a:pt x="895" y="786"/>
                  </a:lnTo>
                  <a:lnTo>
                    <a:pt x="897" y="786"/>
                  </a:lnTo>
                  <a:lnTo>
                    <a:pt x="897" y="786"/>
                  </a:lnTo>
                  <a:lnTo>
                    <a:pt x="897" y="786"/>
                  </a:lnTo>
                  <a:lnTo>
                    <a:pt x="897" y="788"/>
                  </a:lnTo>
                  <a:lnTo>
                    <a:pt x="897" y="788"/>
                  </a:lnTo>
                  <a:lnTo>
                    <a:pt x="897" y="788"/>
                  </a:lnTo>
                  <a:lnTo>
                    <a:pt x="897" y="791"/>
                  </a:lnTo>
                  <a:lnTo>
                    <a:pt x="897" y="791"/>
                  </a:lnTo>
                  <a:lnTo>
                    <a:pt x="897" y="791"/>
                  </a:lnTo>
                  <a:lnTo>
                    <a:pt x="897" y="791"/>
                  </a:lnTo>
                  <a:lnTo>
                    <a:pt x="897" y="791"/>
                  </a:lnTo>
                  <a:lnTo>
                    <a:pt x="897" y="791"/>
                  </a:lnTo>
                  <a:lnTo>
                    <a:pt x="897" y="793"/>
                  </a:lnTo>
                  <a:lnTo>
                    <a:pt x="897" y="795"/>
                  </a:lnTo>
                  <a:lnTo>
                    <a:pt x="897" y="795"/>
                  </a:lnTo>
                  <a:lnTo>
                    <a:pt x="897" y="798"/>
                  </a:lnTo>
                  <a:lnTo>
                    <a:pt x="900" y="800"/>
                  </a:lnTo>
                  <a:lnTo>
                    <a:pt x="902" y="800"/>
                  </a:lnTo>
                  <a:lnTo>
                    <a:pt x="902" y="800"/>
                  </a:lnTo>
                  <a:lnTo>
                    <a:pt x="904" y="800"/>
                  </a:lnTo>
                  <a:lnTo>
                    <a:pt x="902" y="802"/>
                  </a:lnTo>
                  <a:lnTo>
                    <a:pt x="902" y="802"/>
                  </a:lnTo>
                  <a:lnTo>
                    <a:pt x="902" y="805"/>
                  </a:lnTo>
                  <a:lnTo>
                    <a:pt x="904" y="805"/>
                  </a:lnTo>
                  <a:lnTo>
                    <a:pt x="904" y="802"/>
                  </a:lnTo>
                  <a:lnTo>
                    <a:pt x="904" y="802"/>
                  </a:lnTo>
                  <a:lnTo>
                    <a:pt x="907" y="800"/>
                  </a:lnTo>
                  <a:lnTo>
                    <a:pt x="907" y="800"/>
                  </a:lnTo>
                  <a:lnTo>
                    <a:pt x="909" y="802"/>
                  </a:lnTo>
                  <a:lnTo>
                    <a:pt x="909" y="802"/>
                  </a:lnTo>
                  <a:lnTo>
                    <a:pt x="907" y="805"/>
                  </a:lnTo>
                  <a:lnTo>
                    <a:pt x="907" y="805"/>
                  </a:lnTo>
                  <a:lnTo>
                    <a:pt x="909" y="807"/>
                  </a:lnTo>
                  <a:lnTo>
                    <a:pt x="912" y="807"/>
                  </a:lnTo>
                  <a:lnTo>
                    <a:pt x="914" y="807"/>
                  </a:lnTo>
                  <a:lnTo>
                    <a:pt x="916" y="807"/>
                  </a:lnTo>
                  <a:lnTo>
                    <a:pt x="916" y="805"/>
                  </a:lnTo>
                  <a:lnTo>
                    <a:pt x="916" y="805"/>
                  </a:lnTo>
                  <a:lnTo>
                    <a:pt x="916" y="802"/>
                  </a:lnTo>
                  <a:lnTo>
                    <a:pt x="916" y="802"/>
                  </a:lnTo>
                  <a:lnTo>
                    <a:pt x="914" y="802"/>
                  </a:lnTo>
                  <a:lnTo>
                    <a:pt x="916" y="800"/>
                  </a:lnTo>
                  <a:lnTo>
                    <a:pt x="916" y="802"/>
                  </a:lnTo>
                  <a:lnTo>
                    <a:pt x="916" y="805"/>
                  </a:lnTo>
                  <a:lnTo>
                    <a:pt x="916" y="805"/>
                  </a:lnTo>
                  <a:lnTo>
                    <a:pt x="919" y="807"/>
                  </a:lnTo>
                  <a:lnTo>
                    <a:pt x="919" y="807"/>
                  </a:lnTo>
                  <a:lnTo>
                    <a:pt x="921" y="807"/>
                  </a:lnTo>
                  <a:lnTo>
                    <a:pt x="921" y="807"/>
                  </a:lnTo>
                  <a:lnTo>
                    <a:pt x="919" y="802"/>
                  </a:lnTo>
                  <a:lnTo>
                    <a:pt x="919" y="802"/>
                  </a:lnTo>
                  <a:lnTo>
                    <a:pt x="919" y="800"/>
                  </a:lnTo>
                  <a:lnTo>
                    <a:pt x="919" y="800"/>
                  </a:lnTo>
                  <a:lnTo>
                    <a:pt x="919" y="800"/>
                  </a:lnTo>
                  <a:lnTo>
                    <a:pt x="919" y="800"/>
                  </a:lnTo>
                  <a:lnTo>
                    <a:pt x="919" y="798"/>
                  </a:lnTo>
                  <a:lnTo>
                    <a:pt x="919" y="798"/>
                  </a:lnTo>
                  <a:lnTo>
                    <a:pt x="919" y="798"/>
                  </a:lnTo>
                  <a:lnTo>
                    <a:pt x="919" y="798"/>
                  </a:lnTo>
                  <a:lnTo>
                    <a:pt x="919" y="798"/>
                  </a:lnTo>
                  <a:lnTo>
                    <a:pt x="921" y="798"/>
                  </a:lnTo>
                  <a:lnTo>
                    <a:pt x="921" y="798"/>
                  </a:lnTo>
                  <a:lnTo>
                    <a:pt x="923" y="788"/>
                  </a:lnTo>
                  <a:lnTo>
                    <a:pt x="926" y="786"/>
                  </a:lnTo>
                  <a:lnTo>
                    <a:pt x="926" y="786"/>
                  </a:lnTo>
                  <a:lnTo>
                    <a:pt x="926" y="783"/>
                  </a:lnTo>
                  <a:lnTo>
                    <a:pt x="926" y="783"/>
                  </a:lnTo>
                  <a:lnTo>
                    <a:pt x="926" y="783"/>
                  </a:lnTo>
                  <a:lnTo>
                    <a:pt x="926" y="783"/>
                  </a:lnTo>
                  <a:lnTo>
                    <a:pt x="928" y="786"/>
                  </a:lnTo>
                  <a:lnTo>
                    <a:pt x="928" y="786"/>
                  </a:lnTo>
                  <a:lnTo>
                    <a:pt x="928" y="786"/>
                  </a:lnTo>
                  <a:lnTo>
                    <a:pt x="928" y="788"/>
                  </a:lnTo>
                  <a:lnTo>
                    <a:pt x="928" y="788"/>
                  </a:lnTo>
                  <a:lnTo>
                    <a:pt x="928" y="791"/>
                  </a:lnTo>
                  <a:lnTo>
                    <a:pt x="926" y="791"/>
                  </a:lnTo>
                  <a:lnTo>
                    <a:pt x="926" y="791"/>
                  </a:lnTo>
                  <a:lnTo>
                    <a:pt x="926" y="793"/>
                  </a:lnTo>
                  <a:lnTo>
                    <a:pt x="926" y="795"/>
                  </a:lnTo>
                  <a:lnTo>
                    <a:pt x="923" y="798"/>
                  </a:lnTo>
                  <a:lnTo>
                    <a:pt x="923" y="802"/>
                  </a:lnTo>
                  <a:lnTo>
                    <a:pt x="926" y="802"/>
                  </a:lnTo>
                  <a:lnTo>
                    <a:pt x="926" y="802"/>
                  </a:lnTo>
                  <a:lnTo>
                    <a:pt x="926" y="802"/>
                  </a:lnTo>
                  <a:lnTo>
                    <a:pt x="926" y="800"/>
                  </a:lnTo>
                  <a:lnTo>
                    <a:pt x="926" y="800"/>
                  </a:lnTo>
                  <a:lnTo>
                    <a:pt x="926" y="800"/>
                  </a:lnTo>
                  <a:lnTo>
                    <a:pt x="928" y="800"/>
                  </a:lnTo>
                  <a:lnTo>
                    <a:pt x="928" y="798"/>
                  </a:lnTo>
                  <a:lnTo>
                    <a:pt x="928" y="798"/>
                  </a:lnTo>
                  <a:lnTo>
                    <a:pt x="928" y="798"/>
                  </a:lnTo>
                  <a:lnTo>
                    <a:pt x="930" y="798"/>
                  </a:lnTo>
                  <a:lnTo>
                    <a:pt x="930" y="798"/>
                  </a:lnTo>
                  <a:lnTo>
                    <a:pt x="930" y="798"/>
                  </a:lnTo>
                  <a:lnTo>
                    <a:pt x="930" y="798"/>
                  </a:lnTo>
                  <a:lnTo>
                    <a:pt x="930" y="798"/>
                  </a:lnTo>
                  <a:lnTo>
                    <a:pt x="928" y="800"/>
                  </a:lnTo>
                  <a:lnTo>
                    <a:pt x="930" y="800"/>
                  </a:lnTo>
                  <a:lnTo>
                    <a:pt x="930" y="802"/>
                  </a:lnTo>
                  <a:lnTo>
                    <a:pt x="930" y="802"/>
                  </a:lnTo>
                  <a:lnTo>
                    <a:pt x="930" y="805"/>
                  </a:lnTo>
                  <a:lnTo>
                    <a:pt x="933" y="805"/>
                  </a:lnTo>
                  <a:lnTo>
                    <a:pt x="935" y="807"/>
                  </a:lnTo>
                  <a:lnTo>
                    <a:pt x="938" y="807"/>
                  </a:lnTo>
                  <a:lnTo>
                    <a:pt x="942" y="805"/>
                  </a:lnTo>
                  <a:lnTo>
                    <a:pt x="942" y="807"/>
                  </a:lnTo>
                  <a:lnTo>
                    <a:pt x="940" y="807"/>
                  </a:lnTo>
                  <a:lnTo>
                    <a:pt x="947" y="812"/>
                  </a:lnTo>
                  <a:lnTo>
                    <a:pt x="947" y="812"/>
                  </a:lnTo>
                  <a:lnTo>
                    <a:pt x="949" y="810"/>
                  </a:lnTo>
                  <a:lnTo>
                    <a:pt x="949" y="807"/>
                  </a:lnTo>
                  <a:lnTo>
                    <a:pt x="949" y="807"/>
                  </a:lnTo>
                  <a:lnTo>
                    <a:pt x="949" y="807"/>
                  </a:lnTo>
                  <a:lnTo>
                    <a:pt x="949" y="810"/>
                  </a:lnTo>
                  <a:lnTo>
                    <a:pt x="952" y="812"/>
                  </a:lnTo>
                  <a:lnTo>
                    <a:pt x="952" y="812"/>
                  </a:lnTo>
                  <a:lnTo>
                    <a:pt x="952" y="812"/>
                  </a:lnTo>
                  <a:lnTo>
                    <a:pt x="954" y="812"/>
                  </a:lnTo>
                  <a:lnTo>
                    <a:pt x="959" y="812"/>
                  </a:lnTo>
                  <a:lnTo>
                    <a:pt x="959" y="812"/>
                  </a:lnTo>
                  <a:lnTo>
                    <a:pt x="959" y="810"/>
                  </a:lnTo>
                  <a:lnTo>
                    <a:pt x="961" y="810"/>
                  </a:lnTo>
                  <a:lnTo>
                    <a:pt x="961" y="810"/>
                  </a:lnTo>
                  <a:lnTo>
                    <a:pt x="961" y="810"/>
                  </a:lnTo>
                  <a:lnTo>
                    <a:pt x="964" y="810"/>
                  </a:lnTo>
                  <a:lnTo>
                    <a:pt x="964" y="810"/>
                  </a:lnTo>
                  <a:lnTo>
                    <a:pt x="964" y="807"/>
                  </a:lnTo>
                  <a:lnTo>
                    <a:pt x="964" y="807"/>
                  </a:lnTo>
                  <a:lnTo>
                    <a:pt x="964" y="807"/>
                  </a:lnTo>
                  <a:lnTo>
                    <a:pt x="966" y="805"/>
                  </a:lnTo>
                  <a:lnTo>
                    <a:pt x="968" y="805"/>
                  </a:lnTo>
                  <a:lnTo>
                    <a:pt x="968" y="805"/>
                  </a:lnTo>
                  <a:lnTo>
                    <a:pt x="971" y="802"/>
                  </a:lnTo>
                  <a:lnTo>
                    <a:pt x="971" y="802"/>
                  </a:lnTo>
                  <a:lnTo>
                    <a:pt x="971" y="800"/>
                  </a:lnTo>
                  <a:lnTo>
                    <a:pt x="971" y="798"/>
                  </a:lnTo>
                  <a:lnTo>
                    <a:pt x="971" y="795"/>
                  </a:lnTo>
                  <a:lnTo>
                    <a:pt x="971" y="795"/>
                  </a:lnTo>
                  <a:lnTo>
                    <a:pt x="966" y="793"/>
                  </a:lnTo>
                  <a:lnTo>
                    <a:pt x="966" y="791"/>
                  </a:lnTo>
                  <a:lnTo>
                    <a:pt x="966" y="791"/>
                  </a:lnTo>
                  <a:lnTo>
                    <a:pt x="966" y="791"/>
                  </a:lnTo>
                  <a:lnTo>
                    <a:pt x="968" y="793"/>
                  </a:lnTo>
                  <a:lnTo>
                    <a:pt x="968" y="793"/>
                  </a:lnTo>
                  <a:lnTo>
                    <a:pt x="971" y="793"/>
                  </a:lnTo>
                  <a:lnTo>
                    <a:pt x="971" y="793"/>
                  </a:lnTo>
                  <a:lnTo>
                    <a:pt x="971" y="791"/>
                  </a:lnTo>
                  <a:lnTo>
                    <a:pt x="971" y="788"/>
                  </a:lnTo>
                  <a:lnTo>
                    <a:pt x="971" y="786"/>
                  </a:lnTo>
                  <a:lnTo>
                    <a:pt x="968" y="786"/>
                  </a:lnTo>
                  <a:lnTo>
                    <a:pt x="968" y="783"/>
                  </a:lnTo>
                  <a:lnTo>
                    <a:pt x="968" y="783"/>
                  </a:lnTo>
                  <a:lnTo>
                    <a:pt x="968" y="783"/>
                  </a:lnTo>
                  <a:lnTo>
                    <a:pt x="971" y="786"/>
                  </a:lnTo>
                  <a:lnTo>
                    <a:pt x="973" y="786"/>
                  </a:lnTo>
                  <a:lnTo>
                    <a:pt x="973" y="786"/>
                  </a:lnTo>
                  <a:lnTo>
                    <a:pt x="973" y="788"/>
                  </a:lnTo>
                  <a:lnTo>
                    <a:pt x="973" y="788"/>
                  </a:lnTo>
                  <a:lnTo>
                    <a:pt x="973" y="791"/>
                  </a:lnTo>
                  <a:lnTo>
                    <a:pt x="973" y="791"/>
                  </a:lnTo>
                  <a:lnTo>
                    <a:pt x="973" y="791"/>
                  </a:lnTo>
                  <a:lnTo>
                    <a:pt x="973" y="793"/>
                  </a:lnTo>
                  <a:lnTo>
                    <a:pt x="973" y="793"/>
                  </a:lnTo>
                  <a:lnTo>
                    <a:pt x="975" y="793"/>
                  </a:lnTo>
                  <a:lnTo>
                    <a:pt x="975" y="795"/>
                  </a:lnTo>
                  <a:lnTo>
                    <a:pt x="975" y="795"/>
                  </a:lnTo>
                  <a:lnTo>
                    <a:pt x="975" y="795"/>
                  </a:lnTo>
                  <a:lnTo>
                    <a:pt x="975" y="795"/>
                  </a:lnTo>
                  <a:lnTo>
                    <a:pt x="975" y="798"/>
                  </a:lnTo>
                  <a:lnTo>
                    <a:pt x="975" y="798"/>
                  </a:lnTo>
                  <a:lnTo>
                    <a:pt x="978" y="798"/>
                  </a:lnTo>
                  <a:lnTo>
                    <a:pt x="978" y="798"/>
                  </a:lnTo>
                  <a:lnTo>
                    <a:pt x="978" y="795"/>
                  </a:lnTo>
                  <a:lnTo>
                    <a:pt x="978" y="795"/>
                  </a:lnTo>
                  <a:lnTo>
                    <a:pt x="978" y="793"/>
                  </a:lnTo>
                  <a:lnTo>
                    <a:pt x="978" y="791"/>
                  </a:lnTo>
                  <a:lnTo>
                    <a:pt x="978" y="788"/>
                  </a:lnTo>
                  <a:lnTo>
                    <a:pt x="978" y="788"/>
                  </a:lnTo>
                  <a:lnTo>
                    <a:pt x="978" y="788"/>
                  </a:lnTo>
                  <a:lnTo>
                    <a:pt x="978" y="786"/>
                  </a:lnTo>
                  <a:lnTo>
                    <a:pt x="978" y="786"/>
                  </a:lnTo>
                  <a:lnTo>
                    <a:pt x="978" y="786"/>
                  </a:lnTo>
                  <a:lnTo>
                    <a:pt x="978" y="786"/>
                  </a:lnTo>
                  <a:lnTo>
                    <a:pt x="978" y="783"/>
                  </a:lnTo>
                  <a:lnTo>
                    <a:pt x="978" y="783"/>
                  </a:lnTo>
                  <a:lnTo>
                    <a:pt x="978" y="783"/>
                  </a:lnTo>
                  <a:lnTo>
                    <a:pt x="978" y="783"/>
                  </a:lnTo>
                  <a:lnTo>
                    <a:pt x="978" y="781"/>
                  </a:lnTo>
                  <a:lnTo>
                    <a:pt x="978" y="779"/>
                  </a:lnTo>
                  <a:lnTo>
                    <a:pt x="978" y="779"/>
                  </a:lnTo>
                  <a:lnTo>
                    <a:pt x="980" y="781"/>
                  </a:lnTo>
                  <a:lnTo>
                    <a:pt x="980" y="781"/>
                  </a:lnTo>
                  <a:lnTo>
                    <a:pt x="980" y="781"/>
                  </a:lnTo>
                  <a:lnTo>
                    <a:pt x="980" y="783"/>
                  </a:lnTo>
                  <a:lnTo>
                    <a:pt x="980" y="781"/>
                  </a:lnTo>
                  <a:lnTo>
                    <a:pt x="980" y="781"/>
                  </a:lnTo>
                  <a:lnTo>
                    <a:pt x="980" y="779"/>
                  </a:lnTo>
                  <a:lnTo>
                    <a:pt x="980" y="776"/>
                  </a:lnTo>
                  <a:lnTo>
                    <a:pt x="980" y="776"/>
                  </a:lnTo>
                  <a:lnTo>
                    <a:pt x="980" y="776"/>
                  </a:lnTo>
                  <a:lnTo>
                    <a:pt x="980" y="776"/>
                  </a:lnTo>
                  <a:lnTo>
                    <a:pt x="980" y="776"/>
                  </a:lnTo>
                  <a:lnTo>
                    <a:pt x="983" y="779"/>
                  </a:lnTo>
                  <a:lnTo>
                    <a:pt x="983" y="781"/>
                  </a:lnTo>
                  <a:lnTo>
                    <a:pt x="983" y="781"/>
                  </a:lnTo>
                  <a:lnTo>
                    <a:pt x="983" y="783"/>
                  </a:lnTo>
                  <a:lnTo>
                    <a:pt x="983" y="783"/>
                  </a:lnTo>
                  <a:lnTo>
                    <a:pt x="983" y="783"/>
                  </a:lnTo>
                  <a:lnTo>
                    <a:pt x="983" y="783"/>
                  </a:lnTo>
                  <a:lnTo>
                    <a:pt x="985" y="786"/>
                  </a:lnTo>
                  <a:lnTo>
                    <a:pt x="985" y="786"/>
                  </a:lnTo>
                  <a:lnTo>
                    <a:pt x="987" y="783"/>
                  </a:lnTo>
                  <a:lnTo>
                    <a:pt x="987" y="786"/>
                  </a:lnTo>
                  <a:lnTo>
                    <a:pt x="987" y="786"/>
                  </a:lnTo>
                  <a:lnTo>
                    <a:pt x="985" y="786"/>
                  </a:lnTo>
                  <a:lnTo>
                    <a:pt x="985" y="788"/>
                  </a:lnTo>
                  <a:lnTo>
                    <a:pt x="985" y="788"/>
                  </a:lnTo>
                  <a:lnTo>
                    <a:pt x="985" y="788"/>
                  </a:lnTo>
                  <a:lnTo>
                    <a:pt x="985" y="788"/>
                  </a:lnTo>
                  <a:lnTo>
                    <a:pt x="985" y="791"/>
                  </a:lnTo>
                  <a:lnTo>
                    <a:pt x="985" y="791"/>
                  </a:lnTo>
                  <a:lnTo>
                    <a:pt x="985" y="791"/>
                  </a:lnTo>
                  <a:lnTo>
                    <a:pt x="985" y="791"/>
                  </a:lnTo>
                  <a:lnTo>
                    <a:pt x="985" y="793"/>
                  </a:lnTo>
                  <a:lnTo>
                    <a:pt x="985" y="793"/>
                  </a:lnTo>
                  <a:lnTo>
                    <a:pt x="985" y="795"/>
                  </a:lnTo>
                  <a:lnTo>
                    <a:pt x="985" y="798"/>
                  </a:lnTo>
                  <a:lnTo>
                    <a:pt x="985" y="798"/>
                  </a:lnTo>
                  <a:lnTo>
                    <a:pt x="985" y="800"/>
                  </a:lnTo>
                  <a:lnTo>
                    <a:pt x="985" y="800"/>
                  </a:lnTo>
                  <a:lnTo>
                    <a:pt x="985" y="805"/>
                  </a:lnTo>
                  <a:lnTo>
                    <a:pt x="985" y="805"/>
                  </a:lnTo>
                  <a:lnTo>
                    <a:pt x="985" y="805"/>
                  </a:lnTo>
                  <a:lnTo>
                    <a:pt x="985" y="807"/>
                  </a:lnTo>
                  <a:lnTo>
                    <a:pt x="987" y="807"/>
                  </a:lnTo>
                  <a:lnTo>
                    <a:pt x="987" y="810"/>
                  </a:lnTo>
                  <a:lnTo>
                    <a:pt x="987" y="810"/>
                  </a:lnTo>
                  <a:lnTo>
                    <a:pt x="994" y="810"/>
                  </a:lnTo>
                  <a:lnTo>
                    <a:pt x="994" y="810"/>
                  </a:lnTo>
                  <a:lnTo>
                    <a:pt x="997" y="807"/>
                  </a:lnTo>
                  <a:lnTo>
                    <a:pt x="997" y="807"/>
                  </a:lnTo>
                  <a:lnTo>
                    <a:pt x="997" y="807"/>
                  </a:lnTo>
                  <a:lnTo>
                    <a:pt x="997" y="807"/>
                  </a:lnTo>
                  <a:lnTo>
                    <a:pt x="997" y="810"/>
                  </a:lnTo>
                  <a:lnTo>
                    <a:pt x="999" y="810"/>
                  </a:lnTo>
                  <a:lnTo>
                    <a:pt x="1004" y="810"/>
                  </a:lnTo>
                  <a:lnTo>
                    <a:pt x="1004" y="807"/>
                  </a:lnTo>
                  <a:lnTo>
                    <a:pt x="1006" y="805"/>
                  </a:lnTo>
                  <a:lnTo>
                    <a:pt x="1006" y="805"/>
                  </a:lnTo>
                  <a:lnTo>
                    <a:pt x="1006" y="807"/>
                  </a:lnTo>
                  <a:lnTo>
                    <a:pt x="1006" y="807"/>
                  </a:lnTo>
                  <a:lnTo>
                    <a:pt x="1006" y="807"/>
                  </a:lnTo>
                  <a:lnTo>
                    <a:pt x="1006" y="810"/>
                  </a:lnTo>
                  <a:lnTo>
                    <a:pt x="1009" y="810"/>
                  </a:lnTo>
                  <a:lnTo>
                    <a:pt x="1009" y="810"/>
                  </a:lnTo>
                  <a:lnTo>
                    <a:pt x="1011" y="810"/>
                  </a:lnTo>
                  <a:lnTo>
                    <a:pt x="1011" y="810"/>
                  </a:lnTo>
                  <a:lnTo>
                    <a:pt x="1013" y="807"/>
                  </a:lnTo>
                  <a:lnTo>
                    <a:pt x="1013" y="807"/>
                  </a:lnTo>
                  <a:lnTo>
                    <a:pt x="1013" y="805"/>
                  </a:lnTo>
                  <a:lnTo>
                    <a:pt x="1013" y="805"/>
                  </a:lnTo>
                  <a:lnTo>
                    <a:pt x="1013" y="805"/>
                  </a:lnTo>
                  <a:lnTo>
                    <a:pt x="1013" y="802"/>
                  </a:lnTo>
                  <a:lnTo>
                    <a:pt x="1016" y="802"/>
                  </a:lnTo>
                  <a:lnTo>
                    <a:pt x="1016" y="800"/>
                  </a:lnTo>
                  <a:lnTo>
                    <a:pt x="1016" y="802"/>
                  </a:lnTo>
                  <a:lnTo>
                    <a:pt x="1016" y="802"/>
                  </a:lnTo>
                  <a:lnTo>
                    <a:pt x="1016" y="802"/>
                  </a:lnTo>
                  <a:lnTo>
                    <a:pt x="1016" y="807"/>
                  </a:lnTo>
                  <a:lnTo>
                    <a:pt x="1018" y="807"/>
                  </a:lnTo>
                  <a:lnTo>
                    <a:pt x="1023" y="807"/>
                  </a:lnTo>
                  <a:lnTo>
                    <a:pt x="1023" y="807"/>
                  </a:lnTo>
                  <a:lnTo>
                    <a:pt x="1023" y="807"/>
                  </a:lnTo>
                  <a:lnTo>
                    <a:pt x="1023" y="805"/>
                  </a:lnTo>
                  <a:lnTo>
                    <a:pt x="1025" y="805"/>
                  </a:lnTo>
                  <a:lnTo>
                    <a:pt x="1025" y="805"/>
                  </a:lnTo>
                  <a:lnTo>
                    <a:pt x="1023" y="805"/>
                  </a:lnTo>
                  <a:lnTo>
                    <a:pt x="1023" y="802"/>
                  </a:lnTo>
                  <a:lnTo>
                    <a:pt x="1023" y="802"/>
                  </a:lnTo>
                  <a:lnTo>
                    <a:pt x="1025" y="802"/>
                  </a:lnTo>
                  <a:lnTo>
                    <a:pt x="1025" y="802"/>
                  </a:lnTo>
                  <a:lnTo>
                    <a:pt x="1025" y="802"/>
                  </a:lnTo>
                  <a:lnTo>
                    <a:pt x="1025" y="805"/>
                  </a:lnTo>
                  <a:lnTo>
                    <a:pt x="1027" y="807"/>
                  </a:lnTo>
                  <a:lnTo>
                    <a:pt x="1027" y="807"/>
                  </a:lnTo>
                  <a:lnTo>
                    <a:pt x="1035" y="805"/>
                  </a:lnTo>
                  <a:lnTo>
                    <a:pt x="1035" y="805"/>
                  </a:lnTo>
                  <a:lnTo>
                    <a:pt x="1035" y="802"/>
                  </a:lnTo>
                  <a:lnTo>
                    <a:pt x="1030" y="800"/>
                  </a:lnTo>
                  <a:lnTo>
                    <a:pt x="1030" y="800"/>
                  </a:lnTo>
                  <a:lnTo>
                    <a:pt x="1027" y="798"/>
                  </a:lnTo>
                  <a:lnTo>
                    <a:pt x="1027" y="795"/>
                  </a:lnTo>
                  <a:lnTo>
                    <a:pt x="1027" y="795"/>
                  </a:lnTo>
                  <a:lnTo>
                    <a:pt x="1027" y="793"/>
                  </a:lnTo>
                  <a:lnTo>
                    <a:pt x="1027" y="793"/>
                  </a:lnTo>
                  <a:lnTo>
                    <a:pt x="1027" y="793"/>
                  </a:lnTo>
                  <a:lnTo>
                    <a:pt x="1027" y="793"/>
                  </a:lnTo>
                  <a:lnTo>
                    <a:pt x="1027" y="793"/>
                  </a:lnTo>
                  <a:lnTo>
                    <a:pt x="1027" y="793"/>
                  </a:lnTo>
                  <a:lnTo>
                    <a:pt x="1027" y="793"/>
                  </a:lnTo>
                  <a:lnTo>
                    <a:pt x="1030" y="795"/>
                  </a:lnTo>
                  <a:lnTo>
                    <a:pt x="1030" y="795"/>
                  </a:lnTo>
                  <a:lnTo>
                    <a:pt x="1030" y="795"/>
                  </a:lnTo>
                  <a:lnTo>
                    <a:pt x="1030" y="798"/>
                  </a:lnTo>
                  <a:lnTo>
                    <a:pt x="1032" y="798"/>
                  </a:lnTo>
                  <a:lnTo>
                    <a:pt x="1039" y="802"/>
                  </a:lnTo>
                  <a:lnTo>
                    <a:pt x="1039" y="802"/>
                  </a:lnTo>
                  <a:lnTo>
                    <a:pt x="1042" y="800"/>
                  </a:lnTo>
                  <a:lnTo>
                    <a:pt x="1042" y="800"/>
                  </a:lnTo>
                  <a:lnTo>
                    <a:pt x="1042" y="798"/>
                  </a:lnTo>
                  <a:lnTo>
                    <a:pt x="1042" y="795"/>
                  </a:lnTo>
                  <a:lnTo>
                    <a:pt x="1042" y="793"/>
                  </a:lnTo>
                  <a:lnTo>
                    <a:pt x="1042" y="791"/>
                  </a:lnTo>
                  <a:lnTo>
                    <a:pt x="1042" y="791"/>
                  </a:lnTo>
                  <a:lnTo>
                    <a:pt x="1042" y="791"/>
                  </a:lnTo>
                  <a:lnTo>
                    <a:pt x="1042" y="788"/>
                  </a:lnTo>
                  <a:lnTo>
                    <a:pt x="1042" y="791"/>
                  </a:lnTo>
                  <a:lnTo>
                    <a:pt x="1044" y="791"/>
                  </a:lnTo>
                  <a:lnTo>
                    <a:pt x="1044" y="791"/>
                  </a:lnTo>
                  <a:lnTo>
                    <a:pt x="1042" y="791"/>
                  </a:lnTo>
                  <a:lnTo>
                    <a:pt x="1044" y="793"/>
                  </a:lnTo>
                  <a:lnTo>
                    <a:pt x="1044" y="793"/>
                  </a:lnTo>
                  <a:lnTo>
                    <a:pt x="1046" y="795"/>
                  </a:lnTo>
                  <a:lnTo>
                    <a:pt x="1046" y="795"/>
                  </a:lnTo>
                  <a:lnTo>
                    <a:pt x="1046" y="800"/>
                  </a:lnTo>
                  <a:lnTo>
                    <a:pt x="1058" y="798"/>
                  </a:lnTo>
                  <a:lnTo>
                    <a:pt x="1061" y="795"/>
                  </a:lnTo>
                  <a:lnTo>
                    <a:pt x="1061" y="795"/>
                  </a:lnTo>
                  <a:lnTo>
                    <a:pt x="1061" y="793"/>
                  </a:lnTo>
                  <a:lnTo>
                    <a:pt x="1061" y="793"/>
                  </a:lnTo>
                  <a:lnTo>
                    <a:pt x="1061" y="791"/>
                  </a:lnTo>
                  <a:lnTo>
                    <a:pt x="1058" y="788"/>
                  </a:lnTo>
                  <a:lnTo>
                    <a:pt x="1058" y="786"/>
                  </a:lnTo>
                  <a:lnTo>
                    <a:pt x="1058" y="786"/>
                  </a:lnTo>
                  <a:lnTo>
                    <a:pt x="1058" y="783"/>
                  </a:lnTo>
                  <a:lnTo>
                    <a:pt x="1056" y="783"/>
                  </a:lnTo>
                  <a:lnTo>
                    <a:pt x="1056" y="783"/>
                  </a:lnTo>
                  <a:lnTo>
                    <a:pt x="1056" y="783"/>
                  </a:lnTo>
                  <a:lnTo>
                    <a:pt x="1056" y="781"/>
                  </a:lnTo>
                  <a:lnTo>
                    <a:pt x="1056" y="781"/>
                  </a:lnTo>
                  <a:lnTo>
                    <a:pt x="1056" y="781"/>
                  </a:lnTo>
                  <a:lnTo>
                    <a:pt x="1056" y="781"/>
                  </a:lnTo>
                  <a:lnTo>
                    <a:pt x="1056" y="781"/>
                  </a:lnTo>
                  <a:lnTo>
                    <a:pt x="1058" y="781"/>
                  </a:lnTo>
                  <a:lnTo>
                    <a:pt x="1058" y="781"/>
                  </a:lnTo>
                  <a:lnTo>
                    <a:pt x="1058" y="783"/>
                  </a:lnTo>
                  <a:lnTo>
                    <a:pt x="1061" y="788"/>
                  </a:lnTo>
                  <a:lnTo>
                    <a:pt x="1061" y="788"/>
                  </a:lnTo>
                  <a:lnTo>
                    <a:pt x="1063" y="791"/>
                  </a:lnTo>
                  <a:lnTo>
                    <a:pt x="1063" y="791"/>
                  </a:lnTo>
                  <a:lnTo>
                    <a:pt x="1063" y="793"/>
                  </a:lnTo>
                  <a:lnTo>
                    <a:pt x="1063" y="793"/>
                  </a:lnTo>
                  <a:lnTo>
                    <a:pt x="1063" y="795"/>
                  </a:lnTo>
                  <a:lnTo>
                    <a:pt x="1065" y="795"/>
                  </a:lnTo>
                  <a:lnTo>
                    <a:pt x="1065" y="795"/>
                  </a:lnTo>
                  <a:lnTo>
                    <a:pt x="1070" y="795"/>
                  </a:lnTo>
                  <a:lnTo>
                    <a:pt x="1070" y="795"/>
                  </a:lnTo>
                  <a:lnTo>
                    <a:pt x="1072" y="793"/>
                  </a:lnTo>
                  <a:lnTo>
                    <a:pt x="1072" y="791"/>
                  </a:lnTo>
                  <a:lnTo>
                    <a:pt x="1072" y="791"/>
                  </a:lnTo>
                  <a:lnTo>
                    <a:pt x="1070" y="788"/>
                  </a:lnTo>
                  <a:lnTo>
                    <a:pt x="1070" y="788"/>
                  </a:lnTo>
                  <a:lnTo>
                    <a:pt x="1070" y="788"/>
                  </a:lnTo>
                  <a:lnTo>
                    <a:pt x="1070" y="788"/>
                  </a:lnTo>
                  <a:lnTo>
                    <a:pt x="1070" y="788"/>
                  </a:lnTo>
                  <a:lnTo>
                    <a:pt x="1070" y="786"/>
                  </a:lnTo>
                  <a:lnTo>
                    <a:pt x="1070" y="786"/>
                  </a:lnTo>
                  <a:lnTo>
                    <a:pt x="1070" y="786"/>
                  </a:lnTo>
                  <a:lnTo>
                    <a:pt x="1070" y="783"/>
                  </a:lnTo>
                  <a:lnTo>
                    <a:pt x="1070" y="783"/>
                  </a:lnTo>
                  <a:lnTo>
                    <a:pt x="1068" y="781"/>
                  </a:lnTo>
                  <a:lnTo>
                    <a:pt x="1068" y="781"/>
                  </a:lnTo>
                  <a:lnTo>
                    <a:pt x="1070" y="779"/>
                  </a:lnTo>
                  <a:lnTo>
                    <a:pt x="1070" y="779"/>
                  </a:lnTo>
                  <a:lnTo>
                    <a:pt x="1068" y="776"/>
                  </a:lnTo>
                  <a:lnTo>
                    <a:pt x="1070" y="776"/>
                  </a:lnTo>
                  <a:lnTo>
                    <a:pt x="1070" y="779"/>
                  </a:lnTo>
                  <a:lnTo>
                    <a:pt x="1070" y="779"/>
                  </a:lnTo>
                  <a:lnTo>
                    <a:pt x="1070" y="781"/>
                  </a:lnTo>
                  <a:lnTo>
                    <a:pt x="1070" y="783"/>
                  </a:lnTo>
                  <a:lnTo>
                    <a:pt x="1072" y="783"/>
                  </a:lnTo>
                  <a:lnTo>
                    <a:pt x="1072" y="786"/>
                  </a:lnTo>
                  <a:lnTo>
                    <a:pt x="1072" y="786"/>
                  </a:lnTo>
                  <a:lnTo>
                    <a:pt x="1072" y="788"/>
                  </a:lnTo>
                  <a:lnTo>
                    <a:pt x="1072" y="788"/>
                  </a:lnTo>
                  <a:lnTo>
                    <a:pt x="1072" y="788"/>
                  </a:lnTo>
                  <a:lnTo>
                    <a:pt x="1072" y="788"/>
                  </a:lnTo>
                  <a:lnTo>
                    <a:pt x="1075" y="791"/>
                  </a:lnTo>
                  <a:lnTo>
                    <a:pt x="1075" y="791"/>
                  </a:lnTo>
                  <a:lnTo>
                    <a:pt x="1075" y="793"/>
                  </a:lnTo>
                  <a:lnTo>
                    <a:pt x="1075" y="793"/>
                  </a:lnTo>
                  <a:lnTo>
                    <a:pt x="1077" y="793"/>
                  </a:lnTo>
                  <a:lnTo>
                    <a:pt x="1080" y="791"/>
                  </a:lnTo>
                  <a:lnTo>
                    <a:pt x="1080" y="791"/>
                  </a:lnTo>
                  <a:lnTo>
                    <a:pt x="1080" y="791"/>
                  </a:lnTo>
                  <a:lnTo>
                    <a:pt x="1082" y="791"/>
                  </a:lnTo>
                  <a:lnTo>
                    <a:pt x="1082" y="791"/>
                  </a:lnTo>
                  <a:lnTo>
                    <a:pt x="1082" y="791"/>
                  </a:lnTo>
                  <a:lnTo>
                    <a:pt x="1084" y="791"/>
                  </a:lnTo>
                  <a:lnTo>
                    <a:pt x="1091" y="788"/>
                  </a:lnTo>
                  <a:lnTo>
                    <a:pt x="1094" y="788"/>
                  </a:lnTo>
                  <a:lnTo>
                    <a:pt x="1096" y="786"/>
                  </a:lnTo>
                  <a:lnTo>
                    <a:pt x="1103" y="781"/>
                  </a:lnTo>
                  <a:lnTo>
                    <a:pt x="1106" y="783"/>
                  </a:lnTo>
                  <a:lnTo>
                    <a:pt x="1106" y="783"/>
                  </a:lnTo>
                  <a:lnTo>
                    <a:pt x="1106" y="781"/>
                  </a:lnTo>
                  <a:lnTo>
                    <a:pt x="1106" y="781"/>
                  </a:lnTo>
                  <a:lnTo>
                    <a:pt x="1108" y="779"/>
                  </a:lnTo>
                  <a:lnTo>
                    <a:pt x="1108" y="779"/>
                  </a:lnTo>
                  <a:lnTo>
                    <a:pt x="1108" y="776"/>
                  </a:lnTo>
                  <a:lnTo>
                    <a:pt x="1108" y="776"/>
                  </a:lnTo>
                  <a:lnTo>
                    <a:pt x="1108" y="774"/>
                  </a:lnTo>
                  <a:lnTo>
                    <a:pt x="1108" y="772"/>
                  </a:lnTo>
                  <a:lnTo>
                    <a:pt x="1108" y="772"/>
                  </a:lnTo>
                  <a:lnTo>
                    <a:pt x="1108" y="772"/>
                  </a:lnTo>
                  <a:lnTo>
                    <a:pt x="1108" y="769"/>
                  </a:lnTo>
                  <a:lnTo>
                    <a:pt x="1108" y="769"/>
                  </a:lnTo>
                  <a:lnTo>
                    <a:pt x="1108" y="767"/>
                  </a:lnTo>
                  <a:lnTo>
                    <a:pt x="1108" y="765"/>
                  </a:lnTo>
                  <a:lnTo>
                    <a:pt x="1108" y="762"/>
                  </a:lnTo>
                  <a:lnTo>
                    <a:pt x="1106" y="760"/>
                  </a:lnTo>
                  <a:lnTo>
                    <a:pt x="1106" y="760"/>
                  </a:lnTo>
                  <a:lnTo>
                    <a:pt x="1103" y="760"/>
                  </a:lnTo>
                  <a:lnTo>
                    <a:pt x="1103" y="760"/>
                  </a:lnTo>
                  <a:lnTo>
                    <a:pt x="1101" y="757"/>
                  </a:lnTo>
                  <a:lnTo>
                    <a:pt x="1101" y="757"/>
                  </a:lnTo>
                  <a:lnTo>
                    <a:pt x="1098" y="753"/>
                  </a:lnTo>
                  <a:lnTo>
                    <a:pt x="1098" y="753"/>
                  </a:lnTo>
                  <a:lnTo>
                    <a:pt x="1098" y="753"/>
                  </a:lnTo>
                  <a:lnTo>
                    <a:pt x="1098" y="753"/>
                  </a:lnTo>
                  <a:lnTo>
                    <a:pt x="1101" y="750"/>
                  </a:lnTo>
                  <a:lnTo>
                    <a:pt x="1101" y="753"/>
                  </a:lnTo>
                  <a:lnTo>
                    <a:pt x="1103" y="755"/>
                  </a:lnTo>
                  <a:lnTo>
                    <a:pt x="1108" y="757"/>
                  </a:lnTo>
                  <a:lnTo>
                    <a:pt x="1110" y="755"/>
                  </a:lnTo>
                  <a:lnTo>
                    <a:pt x="1110" y="755"/>
                  </a:lnTo>
                  <a:lnTo>
                    <a:pt x="1113" y="757"/>
                  </a:lnTo>
                  <a:lnTo>
                    <a:pt x="1113" y="757"/>
                  </a:lnTo>
                  <a:lnTo>
                    <a:pt x="1113" y="760"/>
                  </a:lnTo>
                  <a:lnTo>
                    <a:pt x="1113" y="760"/>
                  </a:lnTo>
                  <a:lnTo>
                    <a:pt x="1113" y="760"/>
                  </a:lnTo>
                  <a:lnTo>
                    <a:pt x="1113" y="762"/>
                  </a:lnTo>
                  <a:lnTo>
                    <a:pt x="1113" y="762"/>
                  </a:lnTo>
                  <a:lnTo>
                    <a:pt x="1113" y="765"/>
                  </a:lnTo>
                  <a:lnTo>
                    <a:pt x="1113" y="765"/>
                  </a:lnTo>
                  <a:lnTo>
                    <a:pt x="1113" y="767"/>
                  </a:lnTo>
                  <a:lnTo>
                    <a:pt x="1115" y="769"/>
                  </a:lnTo>
                  <a:lnTo>
                    <a:pt x="1115" y="772"/>
                  </a:lnTo>
                  <a:lnTo>
                    <a:pt x="1122" y="776"/>
                  </a:lnTo>
                  <a:lnTo>
                    <a:pt x="1122" y="779"/>
                  </a:lnTo>
                  <a:lnTo>
                    <a:pt x="1127" y="779"/>
                  </a:lnTo>
                  <a:lnTo>
                    <a:pt x="1129" y="779"/>
                  </a:lnTo>
                  <a:lnTo>
                    <a:pt x="1129" y="779"/>
                  </a:lnTo>
                  <a:lnTo>
                    <a:pt x="1129" y="779"/>
                  </a:lnTo>
                  <a:lnTo>
                    <a:pt x="1132" y="779"/>
                  </a:lnTo>
                  <a:lnTo>
                    <a:pt x="1132" y="779"/>
                  </a:lnTo>
                  <a:lnTo>
                    <a:pt x="1134" y="776"/>
                  </a:lnTo>
                  <a:lnTo>
                    <a:pt x="1134" y="776"/>
                  </a:lnTo>
                  <a:lnTo>
                    <a:pt x="1134" y="776"/>
                  </a:lnTo>
                  <a:lnTo>
                    <a:pt x="1134" y="776"/>
                  </a:lnTo>
                  <a:lnTo>
                    <a:pt x="1134" y="776"/>
                  </a:lnTo>
                  <a:lnTo>
                    <a:pt x="1134" y="774"/>
                  </a:lnTo>
                  <a:lnTo>
                    <a:pt x="1134" y="774"/>
                  </a:lnTo>
                  <a:lnTo>
                    <a:pt x="1132" y="774"/>
                  </a:lnTo>
                  <a:lnTo>
                    <a:pt x="1134" y="774"/>
                  </a:lnTo>
                  <a:lnTo>
                    <a:pt x="1134" y="774"/>
                  </a:lnTo>
                  <a:lnTo>
                    <a:pt x="1134" y="774"/>
                  </a:lnTo>
                  <a:lnTo>
                    <a:pt x="1136" y="776"/>
                  </a:lnTo>
                  <a:lnTo>
                    <a:pt x="1136" y="776"/>
                  </a:lnTo>
                  <a:lnTo>
                    <a:pt x="1136" y="776"/>
                  </a:lnTo>
                  <a:lnTo>
                    <a:pt x="1134" y="779"/>
                  </a:lnTo>
                  <a:lnTo>
                    <a:pt x="1134" y="779"/>
                  </a:lnTo>
                  <a:lnTo>
                    <a:pt x="1141" y="776"/>
                  </a:lnTo>
                  <a:lnTo>
                    <a:pt x="1141" y="779"/>
                  </a:lnTo>
                  <a:lnTo>
                    <a:pt x="1146" y="779"/>
                  </a:lnTo>
                  <a:lnTo>
                    <a:pt x="1148" y="779"/>
                  </a:lnTo>
                  <a:lnTo>
                    <a:pt x="1151" y="779"/>
                  </a:lnTo>
                  <a:lnTo>
                    <a:pt x="1151" y="779"/>
                  </a:lnTo>
                  <a:lnTo>
                    <a:pt x="1153" y="779"/>
                  </a:lnTo>
                  <a:lnTo>
                    <a:pt x="1153" y="779"/>
                  </a:lnTo>
                  <a:lnTo>
                    <a:pt x="1155" y="774"/>
                  </a:lnTo>
                  <a:lnTo>
                    <a:pt x="1155" y="774"/>
                  </a:lnTo>
                  <a:lnTo>
                    <a:pt x="1158" y="772"/>
                  </a:lnTo>
                  <a:lnTo>
                    <a:pt x="1158" y="772"/>
                  </a:lnTo>
                  <a:lnTo>
                    <a:pt x="1160" y="767"/>
                  </a:lnTo>
                  <a:lnTo>
                    <a:pt x="1165" y="765"/>
                  </a:lnTo>
                  <a:lnTo>
                    <a:pt x="1179" y="762"/>
                  </a:lnTo>
                  <a:lnTo>
                    <a:pt x="1179" y="762"/>
                  </a:lnTo>
                  <a:lnTo>
                    <a:pt x="1179" y="760"/>
                  </a:lnTo>
                  <a:lnTo>
                    <a:pt x="1181" y="760"/>
                  </a:lnTo>
                  <a:lnTo>
                    <a:pt x="1181" y="760"/>
                  </a:lnTo>
                  <a:lnTo>
                    <a:pt x="1184" y="760"/>
                  </a:lnTo>
                  <a:lnTo>
                    <a:pt x="1186" y="757"/>
                  </a:lnTo>
                  <a:lnTo>
                    <a:pt x="1184" y="757"/>
                  </a:lnTo>
                  <a:lnTo>
                    <a:pt x="1186" y="755"/>
                  </a:lnTo>
                  <a:lnTo>
                    <a:pt x="1186" y="755"/>
                  </a:lnTo>
                  <a:lnTo>
                    <a:pt x="1186" y="753"/>
                  </a:lnTo>
                  <a:lnTo>
                    <a:pt x="1184" y="753"/>
                  </a:lnTo>
                  <a:lnTo>
                    <a:pt x="1184" y="753"/>
                  </a:lnTo>
                  <a:lnTo>
                    <a:pt x="1184" y="750"/>
                  </a:lnTo>
                  <a:lnTo>
                    <a:pt x="1184" y="750"/>
                  </a:lnTo>
                  <a:lnTo>
                    <a:pt x="1184" y="750"/>
                  </a:lnTo>
                  <a:lnTo>
                    <a:pt x="1184" y="748"/>
                  </a:lnTo>
                  <a:lnTo>
                    <a:pt x="1184" y="748"/>
                  </a:lnTo>
                  <a:lnTo>
                    <a:pt x="1184" y="748"/>
                  </a:lnTo>
                  <a:lnTo>
                    <a:pt x="1184" y="746"/>
                  </a:lnTo>
                  <a:lnTo>
                    <a:pt x="1184" y="746"/>
                  </a:lnTo>
                  <a:lnTo>
                    <a:pt x="1179" y="743"/>
                  </a:lnTo>
                  <a:lnTo>
                    <a:pt x="1179" y="743"/>
                  </a:lnTo>
                  <a:lnTo>
                    <a:pt x="1181" y="741"/>
                  </a:lnTo>
                  <a:lnTo>
                    <a:pt x="1181" y="741"/>
                  </a:lnTo>
                  <a:lnTo>
                    <a:pt x="1181" y="739"/>
                  </a:lnTo>
                  <a:lnTo>
                    <a:pt x="1181" y="739"/>
                  </a:lnTo>
                  <a:lnTo>
                    <a:pt x="1181" y="739"/>
                  </a:lnTo>
                  <a:lnTo>
                    <a:pt x="1181" y="739"/>
                  </a:lnTo>
                  <a:lnTo>
                    <a:pt x="1181" y="739"/>
                  </a:lnTo>
                  <a:lnTo>
                    <a:pt x="1181" y="739"/>
                  </a:lnTo>
                  <a:lnTo>
                    <a:pt x="1181" y="736"/>
                  </a:lnTo>
                  <a:lnTo>
                    <a:pt x="1174" y="736"/>
                  </a:lnTo>
                  <a:lnTo>
                    <a:pt x="1172" y="734"/>
                  </a:lnTo>
                  <a:lnTo>
                    <a:pt x="1172" y="734"/>
                  </a:lnTo>
                  <a:lnTo>
                    <a:pt x="1172" y="731"/>
                  </a:lnTo>
                  <a:lnTo>
                    <a:pt x="1172" y="729"/>
                  </a:lnTo>
                  <a:lnTo>
                    <a:pt x="1174" y="729"/>
                  </a:lnTo>
                  <a:lnTo>
                    <a:pt x="1174" y="731"/>
                  </a:lnTo>
                  <a:lnTo>
                    <a:pt x="1174" y="731"/>
                  </a:lnTo>
                  <a:lnTo>
                    <a:pt x="1174" y="731"/>
                  </a:lnTo>
                  <a:lnTo>
                    <a:pt x="1177" y="734"/>
                  </a:lnTo>
                  <a:lnTo>
                    <a:pt x="1177" y="734"/>
                  </a:lnTo>
                  <a:lnTo>
                    <a:pt x="1177" y="731"/>
                  </a:lnTo>
                  <a:lnTo>
                    <a:pt x="1177" y="731"/>
                  </a:lnTo>
                  <a:lnTo>
                    <a:pt x="1177" y="729"/>
                  </a:lnTo>
                  <a:lnTo>
                    <a:pt x="1177" y="729"/>
                  </a:lnTo>
                  <a:lnTo>
                    <a:pt x="1177" y="729"/>
                  </a:lnTo>
                  <a:lnTo>
                    <a:pt x="1177" y="729"/>
                  </a:lnTo>
                  <a:lnTo>
                    <a:pt x="1179" y="731"/>
                  </a:lnTo>
                  <a:lnTo>
                    <a:pt x="1179" y="731"/>
                  </a:lnTo>
                  <a:lnTo>
                    <a:pt x="1179" y="734"/>
                  </a:lnTo>
                  <a:lnTo>
                    <a:pt x="1179" y="734"/>
                  </a:lnTo>
                  <a:lnTo>
                    <a:pt x="1179" y="734"/>
                  </a:lnTo>
                  <a:lnTo>
                    <a:pt x="1179" y="734"/>
                  </a:lnTo>
                  <a:lnTo>
                    <a:pt x="1186" y="736"/>
                  </a:lnTo>
                  <a:lnTo>
                    <a:pt x="1186" y="736"/>
                  </a:lnTo>
                  <a:lnTo>
                    <a:pt x="1186" y="736"/>
                  </a:lnTo>
                  <a:lnTo>
                    <a:pt x="1188" y="734"/>
                  </a:lnTo>
                  <a:lnTo>
                    <a:pt x="1195" y="729"/>
                  </a:lnTo>
                  <a:lnTo>
                    <a:pt x="1195" y="727"/>
                  </a:lnTo>
                  <a:lnTo>
                    <a:pt x="1195" y="724"/>
                  </a:lnTo>
                  <a:lnTo>
                    <a:pt x="1193" y="724"/>
                  </a:lnTo>
                  <a:lnTo>
                    <a:pt x="1191" y="722"/>
                  </a:lnTo>
                  <a:lnTo>
                    <a:pt x="1191" y="722"/>
                  </a:lnTo>
                  <a:lnTo>
                    <a:pt x="1188" y="720"/>
                  </a:lnTo>
                  <a:lnTo>
                    <a:pt x="1188" y="720"/>
                  </a:lnTo>
                  <a:lnTo>
                    <a:pt x="1188" y="720"/>
                  </a:lnTo>
                  <a:lnTo>
                    <a:pt x="1191" y="720"/>
                  </a:lnTo>
                  <a:lnTo>
                    <a:pt x="1186" y="717"/>
                  </a:lnTo>
                  <a:lnTo>
                    <a:pt x="1186" y="717"/>
                  </a:lnTo>
                  <a:lnTo>
                    <a:pt x="1184" y="717"/>
                  </a:lnTo>
                  <a:lnTo>
                    <a:pt x="1181" y="717"/>
                  </a:lnTo>
                  <a:lnTo>
                    <a:pt x="1179" y="724"/>
                  </a:lnTo>
                  <a:lnTo>
                    <a:pt x="1179" y="724"/>
                  </a:lnTo>
                  <a:lnTo>
                    <a:pt x="1179" y="724"/>
                  </a:lnTo>
                  <a:lnTo>
                    <a:pt x="1179" y="724"/>
                  </a:lnTo>
                  <a:lnTo>
                    <a:pt x="1179" y="727"/>
                  </a:lnTo>
                  <a:lnTo>
                    <a:pt x="1177" y="724"/>
                  </a:lnTo>
                  <a:lnTo>
                    <a:pt x="1177" y="724"/>
                  </a:lnTo>
                  <a:lnTo>
                    <a:pt x="1177" y="724"/>
                  </a:lnTo>
                  <a:lnTo>
                    <a:pt x="1174" y="727"/>
                  </a:lnTo>
                  <a:lnTo>
                    <a:pt x="1174" y="727"/>
                  </a:lnTo>
                  <a:lnTo>
                    <a:pt x="1174" y="727"/>
                  </a:lnTo>
                  <a:lnTo>
                    <a:pt x="1172" y="727"/>
                  </a:lnTo>
                  <a:lnTo>
                    <a:pt x="1174" y="727"/>
                  </a:lnTo>
                  <a:lnTo>
                    <a:pt x="1174" y="724"/>
                  </a:lnTo>
                  <a:lnTo>
                    <a:pt x="1174" y="724"/>
                  </a:lnTo>
                  <a:lnTo>
                    <a:pt x="1172" y="724"/>
                  </a:lnTo>
                  <a:lnTo>
                    <a:pt x="1172" y="724"/>
                  </a:lnTo>
                  <a:lnTo>
                    <a:pt x="1169" y="722"/>
                  </a:lnTo>
                  <a:lnTo>
                    <a:pt x="1167" y="722"/>
                  </a:lnTo>
                  <a:lnTo>
                    <a:pt x="1169" y="722"/>
                  </a:lnTo>
                  <a:lnTo>
                    <a:pt x="1169" y="720"/>
                  </a:lnTo>
                  <a:lnTo>
                    <a:pt x="1169" y="720"/>
                  </a:lnTo>
                  <a:lnTo>
                    <a:pt x="1177" y="712"/>
                  </a:lnTo>
                  <a:lnTo>
                    <a:pt x="1177" y="712"/>
                  </a:lnTo>
                  <a:lnTo>
                    <a:pt x="1177" y="712"/>
                  </a:lnTo>
                  <a:lnTo>
                    <a:pt x="1177" y="712"/>
                  </a:lnTo>
                  <a:lnTo>
                    <a:pt x="1177" y="710"/>
                  </a:lnTo>
                  <a:lnTo>
                    <a:pt x="1177" y="710"/>
                  </a:lnTo>
                  <a:lnTo>
                    <a:pt x="1177" y="710"/>
                  </a:lnTo>
                  <a:lnTo>
                    <a:pt x="1177" y="708"/>
                  </a:lnTo>
                  <a:lnTo>
                    <a:pt x="1177" y="708"/>
                  </a:lnTo>
                  <a:lnTo>
                    <a:pt x="1177" y="708"/>
                  </a:lnTo>
                  <a:lnTo>
                    <a:pt x="1177" y="708"/>
                  </a:lnTo>
                  <a:lnTo>
                    <a:pt x="1177" y="708"/>
                  </a:lnTo>
                  <a:lnTo>
                    <a:pt x="1177" y="705"/>
                  </a:lnTo>
                  <a:lnTo>
                    <a:pt x="1177" y="705"/>
                  </a:lnTo>
                  <a:lnTo>
                    <a:pt x="1177" y="705"/>
                  </a:lnTo>
                  <a:lnTo>
                    <a:pt x="1177" y="705"/>
                  </a:lnTo>
                  <a:lnTo>
                    <a:pt x="1179" y="705"/>
                  </a:lnTo>
                  <a:lnTo>
                    <a:pt x="1181" y="705"/>
                  </a:lnTo>
                  <a:lnTo>
                    <a:pt x="1181" y="703"/>
                  </a:lnTo>
                  <a:lnTo>
                    <a:pt x="1181" y="701"/>
                  </a:lnTo>
                  <a:lnTo>
                    <a:pt x="1181" y="698"/>
                  </a:lnTo>
                  <a:lnTo>
                    <a:pt x="1181" y="696"/>
                  </a:lnTo>
                  <a:lnTo>
                    <a:pt x="1184" y="696"/>
                  </a:lnTo>
                  <a:lnTo>
                    <a:pt x="1181" y="696"/>
                  </a:lnTo>
                  <a:lnTo>
                    <a:pt x="1181" y="694"/>
                  </a:lnTo>
                  <a:lnTo>
                    <a:pt x="1179" y="696"/>
                  </a:lnTo>
                  <a:lnTo>
                    <a:pt x="1179" y="694"/>
                  </a:lnTo>
                  <a:lnTo>
                    <a:pt x="1179" y="694"/>
                  </a:lnTo>
                  <a:lnTo>
                    <a:pt x="1179" y="691"/>
                  </a:lnTo>
                  <a:lnTo>
                    <a:pt x="1179" y="689"/>
                  </a:lnTo>
                  <a:lnTo>
                    <a:pt x="1179" y="689"/>
                  </a:lnTo>
                  <a:lnTo>
                    <a:pt x="1179" y="689"/>
                  </a:lnTo>
                  <a:lnTo>
                    <a:pt x="1179" y="689"/>
                  </a:lnTo>
                  <a:lnTo>
                    <a:pt x="1179" y="689"/>
                  </a:lnTo>
                  <a:lnTo>
                    <a:pt x="1179" y="689"/>
                  </a:lnTo>
                  <a:lnTo>
                    <a:pt x="1179" y="689"/>
                  </a:lnTo>
                  <a:lnTo>
                    <a:pt x="1179" y="686"/>
                  </a:lnTo>
                  <a:lnTo>
                    <a:pt x="1179" y="686"/>
                  </a:lnTo>
                  <a:lnTo>
                    <a:pt x="1177" y="686"/>
                  </a:lnTo>
                  <a:lnTo>
                    <a:pt x="1177" y="686"/>
                  </a:lnTo>
                  <a:lnTo>
                    <a:pt x="1174" y="686"/>
                  </a:lnTo>
                  <a:close/>
                  <a:moveTo>
                    <a:pt x="1184" y="696"/>
                  </a:moveTo>
                  <a:lnTo>
                    <a:pt x="1184" y="696"/>
                  </a:lnTo>
                  <a:lnTo>
                    <a:pt x="1184" y="696"/>
                  </a:lnTo>
                  <a:lnTo>
                    <a:pt x="1184" y="696"/>
                  </a:lnTo>
                  <a:lnTo>
                    <a:pt x="1184" y="696"/>
                  </a:lnTo>
                  <a:lnTo>
                    <a:pt x="1184" y="696"/>
                  </a:lnTo>
                  <a:lnTo>
                    <a:pt x="1184" y="696"/>
                  </a:lnTo>
                  <a:close/>
                  <a:moveTo>
                    <a:pt x="1524" y="973"/>
                  </a:moveTo>
                  <a:lnTo>
                    <a:pt x="1522" y="973"/>
                  </a:lnTo>
                  <a:lnTo>
                    <a:pt x="1522" y="973"/>
                  </a:lnTo>
                  <a:lnTo>
                    <a:pt x="1522" y="973"/>
                  </a:lnTo>
                  <a:lnTo>
                    <a:pt x="1522" y="970"/>
                  </a:lnTo>
                  <a:lnTo>
                    <a:pt x="1522" y="970"/>
                  </a:lnTo>
                  <a:lnTo>
                    <a:pt x="1517" y="975"/>
                  </a:lnTo>
                  <a:lnTo>
                    <a:pt x="1517" y="975"/>
                  </a:lnTo>
                  <a:lnTo>
                    <a:pt x="1517" y="975"/>
                  </a:lnTo>
                  <a:lnTo>
                    <a:pt x="1520" y="978"/>
                  </a:lnTo>
                  <a:lnTo>
                    <a:pt x="1520" y="978"/>
                  </a:lnTo>
                  <a:lnTo>
                    <a:pt x="1520" y="978"/>
                  </a:lnTo>
                  <a:lnTo>
                    <a:pt x="1520" y="980"/>
                  </a:lnTo>
                  <a:lnTo>
                    <a:pt x="1522" y="982"/>
                  </a:lnTo>
                  <a:lnTo>
                    <a:pt x="1522" y="985"/>
                  </a:lnTo>
                  <a:lnTo>
                    <a:pt x="1522" y="985"/>
                  </a:lnTo>
                  <a:lnTo>
                    <a:pt x="1522" y="987"/>
                  </a:lnTo>
                  <a:lnTo>
                    <a:pt x="1520" y="987"/>
                  </a:lnTo>
                  <a:lnTo>
                    <a:pt x="1520" y="987"/>
                  </a:lnTo>
                  <a:lnTo>
                    <a:pt x="1520" y="987"/>
                  </a:lnTo>
                  <a:lnTo>
                    <a:pt x="1520" y="985"/>
                  </a:lnTo>
                  <a:lnTo>
                    <a:pt x="1517" y="987"/>
                  </a:lnTo>
                  <a:lnTo>
                    <a:pt x="1517" y="987"/>
                  </a:lnTo>
                  <a:lnTo>
                    <a:pt x="1517" y="987"/>
                  </a:lnTo>
                  <a:lnTo>
                    <a:pt x="1517" y="987"/>
                  </a:lnTo>
                  <a:lnTo>
                    <a:pt x="1517" y="987"/>
                  </a:lnTo>
                  <a:lnTo>
                    <a:pt x="1520" y="989"/>
                  </a:lnTo>
                  <a:lnTo>
                    <a:pt x="1520" y="992"/>
                  </a:lnTo>
                  <a:lnTo>
                    <a:pt x="1522" y="992"/>
                  </a:lnTo>
                  <a:lnTo>
                    <a:pt x="1522" y="992"/>
                  </a:lnTo>
                  <a:lnTo>
                    <a:pt x="1522" y="992"/>
                  </a:lnTo>
                  <a:lnTo>
                    <a:pt x="1522" y="992"/>
                  </a:lnTo>
                  <a:lnTo>
                    <a:pt x="1524" y="992"/>
                  </a:lnTo>
                  <a:lnTo>
                    <a:pt x="1524" y="994"/>
                  </a:lnTo>
                  <a:lnTo>
                    <a:pt x="1524" y="994"/>
                  </a:lnTo>
                  <a:lnTo>
                    <a:pt x="1524" y="994"/>
                  </a:lnTo>
                  <a:lnTo>
                    <a:pt x="1524" y="997"/>
                  </a:lnTo>
                  <a:lnTo>
                    <a:pt x="1527" y="994"/>
                  </a:lnTo>
                  <a:lnTo>
                    <a:pt x="1529" y="994"/>
                  </a:lnTo>
                  <a:lnTo>
                    <a:pt x="1529" y="994"/>
                  </a:lnTo>
                  <a:lnTo>
                    <a:pt x="1529" y="992"/>
                  </a:lnTo>
                  <a:lnTo>
                    <a:pt x="1529" y="992"/>
                  </a:lnTo>
                  <a:lnTo>
                    <a:pt x="1529" y="989"/>
                  </a:lnTo>
                  <a:lnTo>
                    <a:pt x="1534" y="982"/>
                  </a:lnTo>
                  <a:lnTo>
                    <a:pt x="1539" y="980"/>
                  </a:lnTo>
                  <a:lnTo>
                    <a:pt x="1541" y="980"/>
                  </a:lnTo>
                  <a:lnTo>
                    <a:pt x="1541" y="978"/>
                  </a:lnTo>
                  <a:lnTo>
                    <a:pt x="1539" y="975"/>
                  </a:lnTo>
                  <a:lnTo>
                    <a:pt x="1539" y="975"/>
                  </a:lnTo>
                  <a:lnTo>
                    <a:pt x="1539" y="973"/>
                  </a:lnTo>
                  <a:lnTo>
                    <a:pt x="1539" y="970"/>
                  </a:lnTo>
                  <a:lnTo>
                    <a:pt x="1536" y="970"/>
                  </a:lnTo>
                  <a:lnTo>
                    <a:pt x="1534" y="973"/>
                  </a:lnTo>
                  <a:lnTo>
                    <a:pt x="1524" y="973"/>
                  </a:lnTo>
                  <a:close/>
                  <a:moveTo>
                    <a:pt x="975" y="1224"/>
                  </a:moveTo>
                  <a:lnTo>
                    <a:pt x="975" y="1224"/>
                  </a:lnTo>
                  <a:lnTo>
                    <a:pt x="975" y="1221"/>
                  </a:lnTo>
                  <a:lnTo>
                    <a:pt x="973" y="1224"/>
                  </a:lnTo>
                  <a:lnTo>
                    <a:pt x="973" y="1224"/>
                  </a:lnTo>
                  <a:lnTo>
                    <a:pt x="973" y="1224"/>
                  </a:lnTo>
                  <a:lnTo>
                    <a:pt x="973" y="1224"/>
                  </a:lnTo>
                  <a:lnTo>
                    <a:pt x="973" y="1224"/>
                  </a:lnTo>
                  <a:lnTo>
                    <a:pt x="973" y="1226"/>
                  </a:lnTo>
                  <a:lnTo>
                    <a:pt x="973" y="1226"/>
                  </a:lnTo>
                  <a:lnTo>
                    <a:pt x="973" y="1229"/>
                  </a:lnTo>
                  <a:lnTo>
                    <a:pt x="971" y="1226"/>
                  </a:lnTo>
                  <a:lnTo>
                    <a:pt x="971" y="1229"/>
                  </a:lnTo>
                  <a:lnTo>
                    <a:pt x="968" y="1229"/>
                  </a:lnTo>
                  <a:lnTo>
                    <a:pt x="966" y="1231"/>
                  </a:lnTo>
                  <a:lnTo>
                    <a:pt x="966" y="1231"/>
                  </a:lnTo>
                  <a:lnTo>
                    <a:pt x="968" y="1233"/>
                  </a:lnTo>
                  <a:lnTo>
                    <a:pt x="968" y="1233"/>
                  </a:lnTo>
                  <a:lnTo>
                    <a:pt x="968" y="1236"/>
                  </a:lnTo>
                  <a:lnTo>
                    <a:pt x="971" y="1236"/>
                  </a:lnTo>
                  <a:lnTo>
                    <a:pt x="971" y="1236"/>
                  </a:lnTo>
                  <a:lnTo>
                    <a:pt x="973" y="1236"/>
                  </a:lnTo>
                  <a:lnTo>
                    <a:pt x="973" y="1236"/>
                  </a:lnTo>
                  <a:lnTo>
                    <a:pt x="973" y="1236"/>
                  </a:lnTo>
                  <a:lnTo>
                    <a:pt x="975" y="1233"/>
                  </a:lnTo>
                  <a:lnTo>
                    <a:pt x="975" y="1233"/>
                  </a:lnTo>
                  <a:lnTo>
                    <a:pt x="975" y="1231"/>
                  </a:lnTo>
                  <a:lnTo>
                    <a:pt x="973" y="1231"/>
                  </a:lnTo>
                  <a:lnTo>
                    <a:pt x="973" y="1229"/>
                  </a:lnTo>
                  <a:lnTo>
                    <a:pt x="973" y="1229"/>
                  </a:lnTo>
                  <a:lnTo>
                    <a:pt x="973" y="1226"/>
                  </a:lnTo>
                  <a:lnTo>
                    <a:pt x="975" y="1226"/>
                  </a:lnTo>
                  <a:lnTo>
                    <a:pt x="973" y="1224"/>
                  </a:lnTo>
                  <a:lnTo>
                    <a:pt x="975" y="1224"/>
                  </a:lnTo>
                  <a:lnTo>
                    <a:pt x="975" y="1224"/>
                  </a:lnTo>
                  <a:close/>
                  <a:moveTo>
                    <a:pt x="1463" y="952"/>
                  </a:moveTo>
                  <a:lnTo>
                    <a:pt x="1463" y="954"/>
                  </a:lnTo>
                  <a:lnTo>
                    <a:pt x="1463" y="954"/>
                  </a:lnTo>
                  <a:lnTo>
                    <a:pt x="1465" y="954"/>
                  </a:lnTo>
                  <a:lnTo>
                    <a:pt x="1468" y="956"/>
                  </a:lnTo>
                  <a:lnTo>
                    <a:pt x="1468" y="956"/>
                  </a:lnTo>
                  <a:lnTo>
                    <a:pt x="1468" y="959"/>
                  </a:lnTo>
                  <a:lnTo>
                    <a:pt x="1470" y="959"/>
                  </a:lnTo>
                  <a:lnTo>
                    <a:pt x="1470" y="959"/>
                  </a:lnTo>
                  <a:lnTo>
                    <a:pt x="1472" y="963"/>
                  </a:lnTo>
                  <a:lnTo>
                    <a:pt x="1475" y="963"/>
                  </a:lnTo>
                  <a:lnTo>
                    <a:pt x="1477" y="963"/>
                  </a:lnTo>
                  <a:lnTo>
                    <a:pt x="1479" y="963"/>
                  </a:lnTo>
                  <a:lnTo>
                    <a:pt x="1479" y="966"/>
                  </a:lnTo>
                  <a:lnTo>
                    <a:pt x="1479" y="966"/>
                  </a:lnTo>
                  <a:lnTo>
                    <a:pt x="1479" y="966"/>
                  </a:lnTo>
                  <a:lnTo>
                    <a:pt x="1479" y="966"/>
                  </a:lnTo>
                  <a:lnTo>
                    <a:pt x="1479" y="966"/>
                  </a:lnTo>
                  <a:lnTo>
                    <a:pt x="1482" y="966"/>
                  </a:lnTo>
                  <a:lnTo>
                    <a:pt x="1482" y="966"/>
                  </a:lnTo>
                  <a:lnTo>
                    <a:pt x="1482" y="966"/>
                  </a:lnTo>
                  <a:lnTo>
                    <a:pt x="1482" y="963"/>
                  </a:lnTo>
                  <a:lnTo>
                    <a:pt x="1482" y="963"/>
                  </a:lnTo>
                  <a:lnTo>
                    <a:pt x="1482" y="963"/>
                  </a:lnTo>
                  <a:lnTo>
                    <a:pt x="1479" y="963"/>
                  </a:lnTo>
                  <a:lnTo>
                    <a:pt x="1479" y="963"/>
                  </a:lnTo>
                  <a:lnTo>
                    <a:pt x="1479" y="963"/>
                  </a:lnTo>
                  <a:lnTo>
                    <a:pt x="1479" y="961"/>
                  </a:lnTo>
                  <a:lnTo>
                    <a:pt x="1479" y="961"/>
                  </a:lnTo>
                  <a:lnTo>
                    <a:pt x="1479" y="961"/>
                  </a:lnTo>
                  <a:lnTo>
                    <a:pt x="1479" y="961"/>
                  </a:lnTo>
                  <a:lnTo>
                    <a:pt x="1479" y="961"/>
                  </a:lnTo>
                  <a:lnTo>
                    <a:pt x="1477" y="959"/>
                  </a:lnTo>
                  <a:lnTo>
                    <a:pt x="1477" y="959"/>
                  </a:lnTo>
                  <a:lnTo>
                    <a:pt x="1477" y="956"/>
                  </a:lnTo>
                  <a:lnTo>
                    <a:pt x="1477" y="956"/>
                  </a:lnTo>
                  <a:lnTo>
                    <a:pt x="1477" y="954"/>
                  </a:lnTo>
                  <a:lnTo>
                    <a:pt x="1479" y="954"/>
                  </a:lnTo>
                  <a:lnTo>
                    <a:pt x="1482" y="952"/>
                  </a:lnTo>
                  <a:lnTo>
                    <a:pt x="1479" y="952"/>
                  </a:lnTo>
                  <a:lnTo>
                    <a:pt x="1477" y="952"/>
                  </a:lnTo>
                  <a:lnTo>
                    <a:pt x="1477" y="952"/>
                  </a:lnTo>
                  <a:lnTo>
                    <a:pt x="1477" y="949"/>
                  </a:lnTo>
                  <a:lnTo>
                    <a:pt x="1475" y="949"/>
                  </a:lnTo>
                  <a:lnTo>
                    <a:pt x="1475" y="949"/>
                  </a:lnTo>
                  <a:lnTo>
                    <a:pt x="1475" y="947"/>
                  </a:lnTo>
                  <a:lnTo>
                    <a:pt x="1472" y="947"/>
                  </a:lnTo>
                  <a:lnTo>
                    <a:pt x="1472" y="949"/>
                  </a:lnTo>
                  <a:lnTo>
                    <a:pt x="1472" y="949"/>
                  </a:lnTo>
                  <a:lnTo>
                    <a:pt x="1472" y="952"/>
                  </a:lnTo>
                  <a:lnTo>
                    <a:pt x="1472" y="954"/>
                  </a:lnTo>
                  <a:lnTo>
                    <a:pt x="1472" y="954"/>
                  </a:lnTo>
                  <a:lnTo>
                    <a:pt x="1472" y="956"/>
                  </a:lnTo>
                  <a:lnTo>
                    <a:pt x="1472" y="956"/>
                  </a:lnTo>
                  <a:lnTo>
                    <a:pt x="1472" y="959"/>
                  </a:lnTo>
                  <a:lnTo>
                    <a:pt x="1472" y="959"/>
                  </a:lnTo>
                  <a:lnTo>
                    <a:pt x="1472" y="956"/>
                  </a:lnTo>
                  <a:lnTo>
                    <a:pt x="1470" y="956"/>
                  </a:lnTo>
                  <a:lnTo>
                    <a:pt x="1470" y="954"/>
                  </a:lnTo>
                  <a:lnTo>
                    <a:pt x="1472" y="952"/>
                  </a:lnTo>
                  <a:lnTo>
                    <a:pt x="1470" y="952"/>
                  </a:lnTo>
                  <a:lnTo>
                    <a:pt x="1470" y="952"/>
                  </a:lnTo>
                  <a:lnTo>
                    <a:pt x="1470" y="949"/>
                  </a:lnTo>
                  <a:lnTo>
                    <a:pt x="1470" y="947"/>
                  </a:lnTo>
                  <a:lnTo>
                    <a:pt x="1470" y="947"/>
                  </a:lnTo>
                  <a:lnTo>
                    <a:pt x="1468" y="947"/>
                  </a:lnTo>
                  <a:lnTo>
                    <a:pt x="1465" y="944"/>
                  </a:lnTo>
                  <a:lnTo>
                    <a:pt x="1463" y="952"/>
                  </a:lnTo>
                  <a:lnTo>
                    <a:pt x="1463" y="952"/>
                  </a:lnTo>
                  <a:lnTo>
                    <a:pt x="1463" y="952"/>
                  </a:lnTo>
                  <a:lnTo>
                    <a:pt x="1463" y="952"/>
                  </a:lnTo>
                  <a:close/>
                  <a:moveTo>
                    <a:pt x="701" y="1323"/>
                  </a:moveTo>
                  <a:lnTo>
                    <a:pt x="701" y="1321"/>
                  </a:lnTo>
                  <a:lnTo>
                    <a:pt x="703" y="1321"/>
                  </a:lnTo>
                  <a:lnTo>
                    <a:pt x="703" y="1316"/>
                  </a:lnTo>
                  <a:lnTo>
                    <a:pt x="703" y="1314"/>
                  </a:lnTo>
                  <a:lnTo>
                    <a:pt x="703" y="1314"/>
                  </a:lnTo>
                  <a:lnTo>
                    <a:pt x="703" y="1311"/>
                  </a:lnTo>
                  <a:lnTo>
                    <a:pt x="701" y="1311"/>
                  </a:lnTo>
                  <a:lnTo>
                    <a:pt x="701" y="1309"/>
                  </a:lnTo>
                  <a:lnTo>
                    <a:pt x="701" y="1309"/>
                  </a:lnTo>
                  <a:lnTo>
                    <a:pt x="701" y="1307"/>
                  </a:lnTo>
                  <a:lnTo>
                    <a:pt x="701" y="1307"/>
                  </a:lnTo>
                  <a:lnTo>
                    <a:pt x="699" y="1307"/>
                  </a:lnTo>
                  <a:lnTo>
                    <a:pt x="699" y="1304"/>
                  </a:lnTo>
                  <a:lnTo>
                    <a:pt x="699" y="1304"/>
                  </a:lnTo>
                  <a:lnTo>
                    <a:pt x="699" y="1304"/>
                  </a:lnTo>
                  <a:lnTo>
                    <a:pt x="699" y="1304"/>
                  </a:lnTo>
                  <a:lnTo>
                    <a:pt x="696" y="1304"/>
                  </a:lnTo>
                  <a:lnTo>
                    <a:pt x="696" y="1307"/>
                  </a:lnTo>
                  <a:lnTo>
                    <a:pt x="696" y="1307"/>
                  </a:lnTo>
                  <a:lnTo>
                    <a:pt x="696" y="1307"/>
                  </a:lnTo>
                  <a:lnTo>
                    <a:pt x="694" y="1309"/>
                  </a:lnTo>
                  <a:lnTo>
                    <a:pt x="694" y="1309"/>
                  </a:lnTo>
                  <a:lnTo>
                    <a:pt x="694" y="1311"/>
                  </a:lnTo>
                  <a:lnTo>
                    <a:pt x="694" y="1311"/>
                  </a:lnTo>
                  <a:lnTo>
                    <a:pt x="694" y="1314"/>
                  </a:lnTo>
                  <a:lnTo>
                    <a:pt x="694" y="1316"/>
                  </a:lnTo>
                  <a:lnTo>
                    <a:pt x="696" y="1318"/>
                  </a:lnTo>
                  <a:lnTo>
                    <a:pt x="696" y="1318"/>
                  </a:lnTo>
                  <a:lnTo>
                    <a:pt x="701" y="1321"/>
                  </a:lnTo>
                  <a:lnTo>
                    <a:pt x="701" y="1323"/>
                  </a:lnTo>
                  <a:close/>
                  <a:moveTo>
                    <a:pt x="1001" y="542"/>
                  </a:moveTo>
                  <a:lnTo>
                    <a:pt x="1004" y="544"/>
                  </a:lnTo>
                  <a:lnTo>
                    <a:pt x="1004" y="542"/>
                  </a:lnTo>
                  <a:lnTo>
                    <a:pt x="1009" y="540"/>
                  </a:lnTo>
                  <a:lnTo>
                    <a:pt x="1009" y="540"/>
                  </a:lnTo>
                  <a:lnTo>
                    <a:pt x="1009" y="537"/>
                  </a:lnTo>
                  <a:lnTo>
                    <a:pt x="1006" y="537"/>
                  </a:lnTo>
                  <a:lnTo>
                    <a:pt x="1006" y="537"/>
                  </a:lnTo>
                  <a:lnTo>
                    <a:pt x="1006" y="537"/>
                  </a:lnTo>
                  <a:lnTo>
                    <a:pt x="1006" y="535"/>
                  </a:lnTo>
                  <a:lnTo>
                    <a:pt x="1004" y="533"/>
                  </a:lnTo>
                  <a:lnTo>
                    <a:pt x="1004" y="533"/>
                  </a:lnTo>
                  <a:lnTo>
                    <a:pt x="997" y="533"/>
                  </a:lnTo>
                  <a:lnTo>
                    <a:pt x="997" y="533"/>
                  </a:lnTo>
                  <a:lnTo>
                    <a:pt x="997" y="535"/>
                  </a:lnTo>
                  <a:lnTo>
                    <a:pt x="994" y="535"/>
                  </a:lnTo>
                  <a:lnTo>
                    <a:pt x="994" y="537"/>
                  </a:lnTo>
                  <a:lnTo>
                    <a:pt x="994" y="537"/>
                  </a:lnTo>
                  <a:lnTo>
                    <a:pt x="994" y="537"/>
                  </a:lnTo>
                  <a:lnTo>
                    <a:pt x="994" y="537"/>
                  </a:lnTo>
                  <a:lnTo>
                    <a:pt x="999" y="537"/>
                  </a:lnTo>
                  <a:lnTo>
                    <a:pt x="1001" y="540"/>
                  </a:lnTo>
                  <a:lnTo>
                    <a:pt x="1001" y="540"/>
                  </a:lnTo>
                  <a:lnTo>
                    <a:pt x="1001" y="540"/>
                  </a:lnTo>
                  <a:lnTo>
                    <a:pt x="1001" y="540"/>
                  </a:lnTo>
                  <a:lnTo>
                    <a:pt x="1001" y="542"/>
                  </a:lnTo>
                  <a:lnTo>
                    <a:pt x="1001" y="542"/>
                  </a:lnTo>
                  <a:close/>
                  <a:moveTo>
                    <a:pt x="1155" y="381"/>
                  </a:moveTo>
                  <a:lnTo>
                    <a:pt x="1155" y="381"/>
                  </a:lnTo>
                  <a:lnTo>
                    <a:pt x="1155" y="381"/>
                  </a:lnTo>
                  <a:lnTo>
                    <a:pt x="1155" y="383"/>
                  </a:lnTo>
                  <a:lnTo>
                    <a:pt x="1155" y="383"/>
                  </a:lnTo>
                  <a:lnTo>
                    <a:pt x="1165" y="383"/>
                  </a:lnTo>
                  <a:lnTo>
                    <a:pt x="1165" y="381"/>
                  </a:lnTo>
                  <a:lnTo>
                    <a:pt x="1165" y="381"/>
                  </a:lnTo>
                  <a:lnTo>
                    <a:pt x="1165" y="379"/>
                  </a:lnTo>
                  <a:lnTo>
                    <a:pt x="1162" y="376"/>
                  </a:lnTo>
                  <a:lnTo>
                    <a:pt x="1158" y="379"/>
                  </a:lnTo>
                  <a:lnTo>
                    <a:pt x="1155" y="376"/>
                  </a:lnTo>
                  <a:lnTo>
                    <a:pt x="1155" y="376"/>
                  </a:lnTo>
                  <a:lnTo>
                    <a:pt x="1155" y="379"/>
                  </a:lnTo>
                  <a:lnTo>
                    <a:pt x="1155" y="379"/>
                  </a:lnTo>
                  <a:lnTo>
                    <a:pt x="1155" y="379"/>
                  </a:lnTo>
                  <a:lnTo>
                    <a:pt x="1155" y="381"/>
                  </a:lnTo>
                  <a:lnTo>
                    <a:pt x="1155" y="381"/>
                  </a:lnTo>
                  <a:lnTo>
                    <a:pt x="1155" y="381"/>
                  </a:lnTo>
                  <a:close/>
                  <a:moveTo>
                    <a:pt x="1068" y="620"/>
                  </a:moveTo>
                  <a:lnTo>
                    <a:pt x="1068" y="620"/>
                  </a:lnTo>
                  <a:lnTo>
                    <a:pt x="1068" y="620"/>
                  </a:lnTo>
                  <a:lnTo>
                    <a:pt x="1068" y="620"/>
                  </a:lnTo>
                  <a:close/>
                  <a:moveTo>
                    <a:pt x="1136" y="471"/>
                  </a:moveTo>
                  <a:lnTo>
                    <a:pt x="1136" y="471"/>
                  </a:lnTo>
                  <a:lnTo>
                    <a:pt x="1134" y="471"/>
                  </a:lnTo>
                  <a:lnTo>
                    <a:pt x="1132" y="473"/>
                  </a:lnTo>
                  <a:lnTo>
                    <a:pt x="1132" y="476"/>
                  </a:lnTo>
                  <a:lnTo>
                    <a:pt x="1132" y="476"/>
                  </a:lnTo>
                  <a:lnTo>
                    <a:pt x="1134" y="478"/>
                  </a:lnTo>
                  <a:lnTo>
                    <a:pt x="1134" y="478"/>
                  </a:lnTo>
                  <a:lnTo>
                    <a:pt x="1136" y="476"/>
                  </a:lnTo>
                  <a:lnTo>
                    <a:pt x="1136" y="476"/>
                  </a:lnTo>
                  <a:lnTo>
                    <a:pt x="1139" y="473"/>
                  </a:lnTo>
                  <a:lnTo>
                    <a:pt x="1139" y="473"/>
                  </a:lnTo>
                  <a:lnTo>
                    <a:pt x="1136" y="473"/>
                  </a:lnTo>
                  <a:lnTo>
                    <a:pt x="1136" y="471"/>
                  </a:lnTo>
                  <a:lnTo>
                    <a:pt x="1136" y="471"/>
                  </a:lnTo>
                  <a:lnTo>
                    <a:pt x="1136" y="471"/>
                  </a:lnTo>
                  <a:close/>
                  <a:moveTo>
                    <a:pt x="815" y="206"/>
                  </a:moveTo>
                  <a:lnTo>
                    <a:pt x="815" y="208"/>
                  </a:lnTo>
                  <a:lnTo>
                    <a:pt x="815" y="206"/>
                  </a:lnTo>
                  <a:lnTo>
                    <a:pt x="815" y="208"/>
                  </a:lnTo>
                  <a:lnTo>
                    <a:pt x="815" y="208"/>
                  </a:lnTo>
                  <a:lnTo>
                    <a:pt x="815" y="211"/>
                  </a:lnTo>
                  <a:lnTo>
                    <a:pt x="815" y="208"/>
                  </a:lnTo>
                  <a:lnTo>
                    <a:pt x="817" y="211"/>
                  </a:lnTo>
                  <a:lnTo>
                    <a:pt x="822" y="211"/>
                  </a:lnTo>
                  <a:lnTo>
                    <a:pt x="822" y="211"/>
                  </a:lnTo>
                  <a:lnTo>
                    <a:pt x="822" y="215"/>
                  </a:lnTo>
                  <a:lnTo>
                    <a:pt x="822" y="215"/>
                  </a:lnTo>
                  <a:lnTo>
                    <a:pt x="822" y="215"/>
                  </a:lnTo>
                  <a:lnTo>
                    <a:pt x="822" y="215"/>
                  </a:lnTo>
                  <a:lnTo>
                    <a:pt x="826" y="213"/>
                  </a:lnTo>
                  <a:lnTo>
                    <a:pt x="826" y="213"/>
                  </a:lnTo>
                  <a:lnTo>
                    <a:pt x="826" y="215"/>
                  </a:lnTo>
                  <a:lnTo>
                    <a:pt x="826" y="215"/>
                  </a:lnTo>
                  <a:lnTo>
                    <a:pt x="826" y="215"/>
                  </a:lnTo>
                  <a:lnTo>
                    <a:pt x="826" y="213"/>
                  </a:lnTo>
                  <a:lnTo>
                    <a:pt x="826" y="213"/>
                  </a:lnTo>
                  <a:lnTo>
                    <a:pt x="829" y="213"/>
                  </a:lnTo>
                  <a:lnTo>
                    <a:pt x="829" y="213"/>
                  </a:lnTo>
                  <a:lnTo>
                    <a:pt x="826" y="211"/>
                  </a:lnTo>
                  <a:lnTo>
                    <a:pt x="826" y="208"/>
                  </a:lnTo>
                  <a:lnTo>
                    <a:pt x="826" y="208"/>
                  </a:lnTo>
                  <a:lnTo>
                    <a:pt x="826" y="208"/>
                  </a:lnTo>
                  <a:lnTo>
                    <a:pt x="829" y="206"/>
                  </a:lnTo>
                  <a:lnTo>
                    <a:pt x="829" y="206"/>
                  </a:lnTo>
                  <a:lnTo>
                    <a:pt x="829" y="206"/>
                  </a:lnTo>
                  <a:lnTo>
                    <a:pt x="829" y="204"/>
                  </a:lnTo>
                  <a:lnTo>
                    <a:pt x="831" y="204"/>
                  </a:lnTo>
                  <a:lnTo>
                    <a:pt x="833" y="204"/>
                  </a:lnTo>
                  <a:lnTo>
                    <a:pt x="833" y="204"/>
                  </a:lnTo>
                  <a:lnTo>
                    <a:pt x="836" y="204"/>
                  </a:lnTo>
                  <a:lnTo>
                    <a:pt x="836" y="204"/>
                  </a:lnTo>
                  <a:lnTo>
                    <a:pt x="836" y="204"/>
                  </a:lnTo>
                  <a:lnTo>
                    <a:pt x="836" y="201"/>
                  </a:lnTo>
                  <a:lnTo>
                    <a:pt x="833" y="201"/>
                  </a:lnTo>
                  <a:lnTo>
                    <a:pt x="836" y="199"/>
                  </a:lnTo>
                  <a:lnTo>
                    <a:pt x="836" y="199"/>
                  </a:lnTo>
                  <a:lnTo>
                    <a:pt x="836" y="201"/>
                  </a:lnTo>
                  <a:lnTo>
                    <a:pt x="838" y="204"/>
                  </a:lnTo>
                  <a:lnTo>
                    <a:pt x="838" y="204"/>
                  </a:lnTo>
                  <a:lnTo>
                    <a:pt x="838" y="204"/>
                  </a:lnTo>
                  <a:lnTo>
                    <a:pt x="841" y="204"/>
                  </a:lnTo>
                  <a:lnTo>
                    <a:pt x="841" y="204"/>
                  </a:lnTo>
                  <a:lnTo>
                    <a:pt x="838" y="204"/>
                  </a:lnTo>
                  <a:lnTo>
                    <a:pt x="838" y="204"/>
                  </a:lnTo>
                  <a:lnTo>
                    <a:pt x="838" y="206"/>
                  </a:lnTo>
                  <a:lnTo>
                    <a:pt x="843" y="204"/>
                  </a:lnTo>
                  <a:lnTo>
                    <a:pt x="845" y="204"/>
                  </a:lnTo>
                  <a:lnTo>
                    <a:pt x="845" y="206"/>
                  </a:lnTo>
                  <a:lnTo>
                    <a:pt x="843" y="208"/>
                  </a:lnTo>
                  <a:lnTo>
                    <a:pt x="843" y="208"/>
                  </a:lnTo>
                  <a:lnTo>
                    <a:pt x="843" y="211"/>
                  </a:lnTo>
                  <a:lnTo>
                    <a:pt x="843" y="211"/>
                  </a:lnTo>
                  <a:lnTo>
                    <a:pt x="841" y="211"/>
                  </a:lnTo>
                  <a:lnTo>
                    <a:pt x="841" y="211"/>
                  </a:lnTo>
                  <a:lnTo>
                    <a:pt x="831" y="220"/>
                  </a:lnTo>
                  <a:lnTo>
                    <a:pt x="831" y="222"/>
                  </a:lnTo>
                  <a:lnTo>
                    <a:pt x="838" y="225"/>
                  </a:lnTo>
                  <a:lnTo>
                    <a:pt x="836" y="227"/>
                  </a:lnTo>
                  <a:lnTo>
                    <a:pt x="838" y="227"/>
                  </a:lnTo>
                  <a:lnTo>
                    <a:pt x="838" y="227"/>
                  </a:lnTo>
                  <a:lnTo>
                    <a:pt x="841" y="227"/>
                  </a:lnTo>
                  <a:lnTo>
                    <a:pt x="841" y="225"/>
                  </a:lnTo>
                  <a:lnTo>
                    <a:pt x="845" y="220"/>
                  </a:lnTo>
                  <a:lnTo>
                    <a:pt x="850" y="215"/>
                  </a:lnTo>
                  <a:lnTo>
                    <a:pt x="852" y="215"/>
                  </a:lnTo>
                  <a:lnTo>
                    <a:pt x="855" y="211"/>
                  </a:lnTo>
                  <a:lnTo>
                    <a:pt x="859" y="208"/>
                  </a:lnTo>
                  <a:lnTo>
                    <a:pt x="862" y="208"/>
                  </a:lnTo>
                  <a:lnTo>
                    <a:pt x="862" y="206"/>
                  </a:lnTo>
                  <a:lnTo>
                    <a:pt x="864" y="206"/>
                  </a:lnTo>
                  <a:lnTo>
                    <a:pt x="864" y="206"/>
                  </a:lnTo>
                  <a:lnTo>
                    <a:pt x="867" y="206"/>
                  </a:lnTo>
                  <a:lnTo>
                    <a:pt x="867" y="206"/>
                  </a:lnTo>
                  <a:lnTo>
                    <a:pt x="867" y="208"/>
                  </a:lnTo>
                  <a:lnTo>
                    <a:pt x="869" y="206"/>
                  </a:lnTo>
                  <a:lnTo>
                    <a:pt x="878" y="208"/>
                  </a:lnTo>
                  <a:lnTo>
                    <a:pt x="881" y="208"/>
                  </a:lnTo>
                  <a:lnTo>
                    <a:pt x="881" y="211"/>
                  </a:lnTo>
                  <a:lnTo>
                    <a:pt x="881" y="211"/>
                  </a:lnTo>
                  <a:lnTo>
                    <a:pt x="881" y="211"/>
                  </a:lnTo>
                  <a:lnTo>
                    <a:pt x="881" y="211"/>
                  </a:lnTo>
                  <a:lnTo>
                    <a:pt x="881" y="211"/>
                  </a:lnTo>
                  <a:lnTo>
                    <a:pt x="876" y="208"/>
                  </a:lnTo>
                  <a:lnTo>
                    <a:pt x="874" y="211"/>
                  </a:lnTo>
                  <a:lnTo>
                    <a:pt x="874" y="208"/>
                  </a:lnTo>
                  <a:lnTo>
                    <a:pt x="871" y="211"/>
                  </a:lnTo>
                  <a:lnTo>
                    <a:pt x="871" y="211"/>
                  </a:lnTo>
                  <a:lnTo>
                    <a:pt x="869" y="211"/>
                  </a:lnTo>
                  <a:lnTo>
                    <a:pt x="869" y="208"/>
                  </a:lnTo>
                  <a:lnTo>
                    <a:pt x="869" y="208"/>
                  </a:lnTo>
                  <a:lnTo>
                    <a:pt x="869" y="208"/>
                  </a:lnTo>
                  <a:lnTo>
                    <a:pt x="871" y="208"/>
                  </a:lnTo>
                  <a:lnTo>
                    <a:pt x="871" y="208"/>
                  </a:lnTo>
                  <a:lnTo>
                    <a:pt x="864" y="211"/>
                  </a:lnTo>
                  <a:lnTo>
                    <a:pt x="862" y="211"/>
                  </a:lnTo>
                  <a:lnTo>
                    <a:pt x="857" y="213"/>
                  </a:lnTo>
                  <a:lnTo>
                    <a:pt x="857" y="215"/>
                  </a:lnTo>
                  <a:lnTo>
                    <a:pt x="857" y="215"/>
                  </a:lnTo>
                  <a:lnTo>
                    <a:pt x="857" y="215"/>
                  </a:lnTo>
                  <a:lnTo>
                    <a:pt x="859" y="218"/>
                  </a:lnTo>
                  <a:lnTo>
                    <a:pt x="859" y="218"/>
                  </a:lnTo>
                  <a:lnTo>
                    <a:pt x="859" y="218"/>
                  </a:lnTo>
                  <a:lnTo>
                    <a:pt x="859" y="218"/>
                  </a:lnTo>
                  <a:lnTo>
                    <a:pt x="857" y="218"/>
                  </a:lnTo>
                  <a:lnTo>
                    <a:pt x="855" y="222"/>
                  </a:lnTo>
                  <a:lnTo>
                    <a:pt x="852" y="222"/>
                  </a:lnTo>
                  <a:lnTo>
                    <a:pt x="850" y="227"/>
                  </a:lnTo>
                  <a:lnTo>
                    <a:pt x="845" y="230"/>
                  </a:lnTo>
                  <a:lnTo>
                    <a:pt x="845" y="230"/>
                  </a:lnTo>
                  <a:lnTo>
                    <a:pt x="848" y="232"/>
                  </a:lnTo>
                  <a:lnTo>
                    <a:pt x="852" y="234"/>
                  </a:lnTo>
                  <a:lnTo>
                    <a:pt x="855" y="237"/>
                  </a:lnTo>
                  <a:lnTo>
                    <a:pt x="859" y="234"/>
                  </a:lnTo>
                  <a:lnTo>
                    <a:pt x="862" y="234"/>
                  </a:lnTo>
                  <a:lnTo>
                    <a:pt x="852" y="239"/>
                  </a:lnTo>
                  <a:lnTo>
                    <a:pt x="852" y="239"/>
                  </a:lnTo>
                  <a:lnTo>
                    <a:pt x="850" y="237"/>
                  </a:lnTo>
                  <a:lnTo>
                    <a:pt x="848" y="237"/>
                  </a:lnTo>
                  <a:lnTo>
                    <a:pt x="848" y="239"/>
                  </a:lnTo>
                  <a:lnTo>
                    <a:pt x="848" y="237"/>
                  </a:lnTo>
                  <a:lnTo>
                    <a:pt x="848" y="237"/>
                  </a:lnTo>
                  <a:lnTo>
                    <a:pt x="843" y="244"/>
                  </a:lnTo>
                  <a:lnTo>
                    <a:pt x="843" y="244"/>
                  </a:lnTo>
                  <a:lnTo>
                    <a:pt x="843" y="244"/>
                  </a:lnTo>
                  <a:lnTo>
                    <a:pt x="843" y="246"/>
                  </a:lnTo>
                  <a:lnTo>
                    <a:pt x="843" y="246"/>
                  </a:lnTo>
                  <a:lnTo>
                    <a:pt x="845" y="249"/>
                  </a:lnTo>
                  <a:lnTo>
                    <a:pt x="845" y="251"/>
                  </a:lnTo>
                  <a:lnTo>
                    <a:pt x="848" y="253"/>
                  </a:lnTo>
                  <a:lnTo>
                    <a:pt x="848" y="256"/>
                  </a:lnTo>
                  <a:lnTo>
                    <a:pt x="850" y="256"/>
                  </a:lnTo>
                  <a:lnTo>
                    <a:pt x="850" y="256"/>
                  </a:lnTo>
                  <a:lnTo>
                    <a:pt x="852" y="258"/>
                  </a:lnTo>
                  <a:lnTo>
                    <a:pt x="881" y="246"/>
                  </a:lnTo>
                  <a:lnTo>
                    <a:pt x="888" y="246"/>
                  </a:lnTo>
                  <a:lnTo>
                    <a:pt x="893" y="241"/>
                  </a:lnTo>
                  <a:lnTo>
                    <a:pt x="897" y="239"/>
                  </a:lnTo>
                  <a:lnTo>
                    <a:pt x="897" y="239"/>
                  </a:lnTo>
                  <a:lnTo>
                    <a:pt x="902" y="237"/>
                  </a:lnTo>
                  <a:lnTo>
                    <a:pt x="902" y="232"/>
                  </a:lnTo>
                  <a:lnTo>
                    <a:pt x="904" y="227"/>
                  </a:lnTo>
                  <a:lnTo>
                    <a:pt x="912" y="220"/>
                  </a:lnTo>
                  <a:lnTo>
                    <a:pt x="916" y="220"/>
                  </a:lnTo>
                  <a:lnTo>
                    <a:pt x="916" y="220"/>
                  </a:lnTo>
                  <a:lnTo>
                    <a:pt x="919" y="220"/>
                  </a:lnTo>
                  <a:lnTo>
                    <a:pt x="919" y="220"/>
                  </a:lnTo>
                  <a:lnTo>
                    <a:pt x="919" y="220"/>
                  </a:lnTo>
                  <a:lnTo>
                    <a:pt x="919" y="220"/>
                  </a:lnTo>
                  <a:lnTo>
                    <a:pt x="919" y="220"/>
                  </a:lnTo>
                  <a:lnTo>
                    <a:pt x="921" y="220"/>
                  </a:lnTo>
                  <a:lnTo>
                    <a:pt x="919" y="220"/>
                  </a:lnTo>
                  <a:lnTo>
                    <a:pt x="919" y="222"/>
                  </a:lnTo>
                  <a:lnTo>
                    <a:pt x="914" y="227"/>
                  </a:lnTo>
                  <a:lnTo>
                    <a:pt x="912" y="232"/>
                  </a:lnTo>
                  <a:lnTo>
                    <a:pt x="912" y="232"/>
                  </a:lnTo>
                  <a:lnTo>
                    <a:pt x="909" y="234"/>
                  </a:lnTo>
                  <a:lnTo>
                    <a:pt x="909" y="237"/>
                  </a:lnTo>
                  <a:lnTo>
                    <a:pt x="907" y="237"/>
                  </a:lnTo>
                  <a:lnTo>
                    <a:pt x="907" y="237"/>
                  </a:lnTo>
                  <a:lnTo>
                    <a:pt x="907" y="239"/>
                  </a:lnTo>
                  <a:lnTo>
                    <a:pt x="907" y="239"/>
                  </a:lnTo>
                  <a:lnTo>
                    <a:pt x="909" y="239"/>
                  </a:lnTo>
                  <a:lnTo>
                    <a:pt x="909" y="241"/>
                  </a:lnTo>
                  <a:lnTo>
                    <a:pt x="909" y="241"/>
                  </a:lnTo>
                  <a:lnTo>
                    <a:pt x="907" y="241"/>
                  </a:lnTo>
                  <a:lnTo>
                    <a:pt x="902" y="244"/>
                  </a:lnTo>
                  <a:lnTo>
                    <a:pt x="902" y="249"/>
                  </a:lnTo>
                  <a:lnTo>
                    <a:pt x="897" y="251"/>
                  </a:lnTo>
                  <a:lnTo>
                    <a:pt x="893" y="251"/>
                  </a:lnTo>
                  <a:lnTo>
                    <a:pt x="893" y="253"/>
                  </a:lnTo>
                  <a:lnTo>
                    <a:pt x="885" y="256"/>
                  </a:lnTo>
                  <a:lnTo>
                    <a:pt x="883" y="253"/>
                  </a:lnTo>
                  <a:lnTo>
                    <a:pt x="878" y="253"/>
                  </a:lnTo>
                  <a:lnTo>
                    <a:pt x="874" y="256"/>
                  </a:lnTo>
                  <a:lnTo>
                    <a:pt x="867" y="258"/>
                  </a:lnTo>
                  <a:lnTo>
                    <a:pt x="864" y="260"/>
                  </a:lnTo>
                  <a:lnTo>
                    <a:pt x="862" y="260"/>
                  </a:lnTo>
                  <a:lnTo>
                    <a:pt x="862" y="263"/>
                  </a:lnTo>
                  <a:lnTo>
                    <a:pt x="859" y="263"/>
                  </a:lnTo>
                  <a:lnTo>
                    <a:pt x="859" y="265"/>
                  </a:lnTo>
                  <a:lnTo>
                    <a:pt x="859" y="265"/>
                  </a:lnTo>
                  <a:lnTo>
                    <a:pt x="859" y="265"/>
                  </a:lnTo>
                  <a:lnTo>
                    <a:pt x="862" y="267"/>
                  </a:lnTo>
                  <a:lnTo>
                    <a:pt x="864" y="270"/>
                  </a:lnTo>
                  <a:lnTo>
                    <a:pt x="869" y="272"/>
                  </a:lnTo>
                  <a:lnTo>
                    <a:pt x="874" y="275"/>
                  </a:lnTo>
                  <a:lnTo>
                    <a:pt x="878" y="279"/>
                  </a:lnTo>
                  <a:lnTo>
                    <a:pt x="883" y="282"/>
                  </a:lnTo>
                  <a:lnTo>
                    <a:pt x="888" y="282"/>
                  </a:lnTo>
                  <a:lnTo>
                    <a:pt x="890" y="284"/>
                  </a:lnTo>
                  <a:lnTo>
                    <a:pt x="895" y="284"/>
                  </a:lnTo>
                  <a:lnTo>
                    <a:pt x="897" y="284"/>
                  </a:lnTo>
                  <a:lnTo>
                    <a:pt x="900" y="279"/>
                  </a:lnTo>
                  <a:lnTo>
                    <a:pt x="900" y="277"/>
                  </a:lnTo>
                  <a:lnTo>
                    <a:pt x="900" y="275"/>
                  </a:lnTo>
                  <a:lnTo>
                    <a:pt x="900" y="275"/>
                  </a:lnTo>
                  <a:lnTo>
                    <a:pt x="902" y="263"/>
                  </a:lnTo>
                  <a:lnTo>
                    <a:pt x="902" y="263"/>
                  </a:lnTo>
                  <a:lnTo>
                    <a:pt x="902" y="260"/>
                  </a:lnTo>
                  <a:lnTo>
                    <a:pt x="904" y="258"/>
                  </a:lnTo>
                  <a:lnTo>
                    <a:pt x="904" y="258"/>
                  </a:lnTo>
                  <a:lnTo>
                    <a:pt x="904" y="256"/>
                  </a:lnTo>
                  <a:lnTo>
                    <a:pt x="907" y="249"/>
                  </a:lnTo>
                  <a:lnTo>
                    <a:pt x="912" y="244"/>
                  </a:lnTo>
                  <a:lnTo>
                    <a:pt x="914" y="241"/>
                  </a:lnTo>
                  <a:lnTo>
                    <a:pt x="916" y="241"/>
                  </a:lnTo>
                  <a:lnTo>
                    <a:pt x="919" y="241"/>
                  </a:lnTo>
                  <a:lnTo>
                    <a:pt x="919" y="239"/>
                  </a:lnTo>
                  <a:lnTo>
                    <a:pt x="930" y="234"/>
                  </a:lnTo>
                  <a:lnTo>
                    <a:pt x="933" y="234"/>
                  </a:lnTo>
                  <a:lnTo>
                    <a:pt x="956" y="220"/>
                  </a:lnTo>
                  <a:lnTo>
                    <a:pt x="956" y="222"/>
                  </a:lnTo>
                  <a:lnTo>
                    <a:pt x="954" y="222"/>
                  </a:lnTo>
                  <a:lnTo>
                    <a:pt x="952" y="225"/>
                  </a:lnTo>
                  <a:lnTo>
                    <a:pt x="952" y="227"/>
                  </a:lnTo>
                  <a:lnTo>
                    <a:pt x="933" y="237"/>
                  </a:lnTo>
                  <a:lnTo>
                    <a:pt x="933" y="239"/>
                  </a:lnTo>
                  <a:lnTo>
                    <a:pt x="923" y="241"/>
                  </a:lnTo>
                  <a:lnTo>
                    <a:pt x="923" y="241"/>
                  </a:lnTo>
                  <a:lnTo>
                    <a:pt x="923" y="241"/>
                  </a:lnTo>
                  <a:lnTo>
                    <a:pt x="923" y="241"/>
                  </a:lnTo>
                  <a:lnTo>
                    <a:pt x="921" y="241"/>
                  </a:lnTo>
                  <a:lnTo>
                    <a:pt x="921" y="241"/>
                  </a:lnTo>
                  <a:lnTo>
                    <a:pt x="923" y="244"/>
                  </a:lnTo>
                  <a:lnTo>
                    <a:pt x="919" y="244"/>
                  </a:lnTo>
                  <a:lnTo>
                    <a:pt x="919" y="244"/>
                  </a:lnTo>
                  <a:lnTo>
                    <a:pt x="919" y="246"/>
                  </a:lnTo>
                  <a:lnTo>
                    <a:pt x="919" y="246"/>
                  </a:lnTo>
                  <a:lnTo>
                    <a:pt x="916" y="246"/>
                  </a:lnTo>
                  <a:lnTo>
                    <a:pt x="916" y="249"/>
                  </a:lnTo>
                  <a:lnTo>
                    <a:pt x="914" y="249"/>
                  </a:lnTo>
                  <a:lnTo>
                    <a:pt x="914" y="253"/>
                  </a:lnTo>
                  <a:lnTo>
                    <a:pt x="907" y="275"/>
                  </a:lnTo>
                  <a:lnTo>
                    <a:pt x="907" y="279"/>
                  </a:lnTo>
                  <a:lnTo>
                    <a:pt x="907" y="284"/>
                  </a:lnTo>
                  <a:lnTo>
                    <a:pt x="916" y="289"/>
                  </a:lnTo>
                  <a:lnTo>
                    <a:pt x="919" y="286"/>
                  </a:lnTo>
                  <a:lnTo>
                    <a:pt x="921" y="282"/>
                  </a:lnTo>
                  <a:lnTo>
                    <a:pt x="923" y="279"/>
                  </a:lnTo>
                  <a:lnTo>
                    <a:pt x="923" y="282"/>
                  </a:lnTo>
                  <a:lnTo>
                    <a:pt x="921" y="284"/>
                  </a:lnTo>
                  <a:lnTo>
                    <a:pt x="921" y="286"/>
                  </a:lnTo>
                  <a:lnTo>
                    <a:pt x="921" y="286"/>
                  </a:lnTo>
                  <a:lnTo>
                    <a:pt x="923" y="286"/>
                  </a:lnTo>
                  <a:lnTo>
                    <a:pt x="926" y="286"/>
                  </a:lnTo>
                  <a:lnTo>
                    <a:pt x="933" y="286"/>
                  </a:lnTo>
                  <a:lnTo>
                    <a:pt x="935" y="284"/>
                  </a:lnTo>
                  <a:lnTo>
                    <a:pt x="940" y="284"/>
                  </a:lnTo>
                  <a:lnTo>
                    <a:pt x="945" y="284"/>
                  </a:lnTo>
                  <a:lnTo>
                    <a:pt x="947" y="282"/>
                  </a:lnTo>
                  <a:lnTo>
                    <a:pt x="952" y="279"/>
                  </a:lnTo>
                  <a:lnTo>
                    <a:pt x="952" y="279"/>
                  </a:lnTo>
                  <a:lnTo>
                    <a:pt x="952" y="277"/>
                  </a:lnTo>
                  <a:lnTo>
                    <a:pt x="952" y="277"/>
                  </a:lnTo>
                  <a:lnTo>
                    <a:pt x="952" y="272"/>
                  </a:lnTo>
                  <a:lnTo>
                    <a:pt x="952" y="272"/>
                  </a:lnTo>
                  <a:lnTo>
                    <a:pt x="949" y="270"/>
                  </a:lnTo>
                  <a:lnTo>
                    <a:pt x="949" y="270"/>
                  </a:lnTo>
                  <a:lnTo>
                    <a:pt x="949" y="267"/>
                  </a:lnTo>
                  <a:lnTo>
                    <a:pt x="947" y="267"/>
                  </a:lnTo>
                  <a:lnTo>
                    <a:pt x="947" y="265"/>
                  </a:lnTo>
                  <a:lnTo>
                    <a:pt x="947" y="265"/>
                  </a:lnTo>
                  <a:lnTo>
                    <a:pt x="947" y="263"/>
                  </a:lnTo>
                  <a:lnTo>
                    <a:pt x="947" y="263"/>
                  </a:lnTo>
                  <a:lnTo>
                    <a:pt x="947" y="263"/>
                  </a:lnTo>
                  <a:lnTo>
                    <a:pt x="945" y="260"/>
                  </a:lnTo>
                  <a:lnTo>
                    <a:pt x="947" y="263"/>
                  </a:lnTo>
                  <a:lnTo>
                    <a:pt x="949" y="260"/>
                  </a:lnTo>
                  <a:lnTo>
                    <a:pt x="949" y="258"/>
                  </a:lnTo>
                  <a:lnTo>
                    <a:pt x="949" y="258"/>
                  </a:lnTo>
                  <a:lnTo>
                    <a:pt x="949" y="258"/>
                  </a:lnTo>
                  <a:lnTo>
                    <a:pt x="952" y="256"/>
                  </a:lnTo>
                  <a:lnTo>
                    <a:pt x="952" y="256"/>
                  </a:lnTo>
                  <a:lnTo>
                    <a:pt x="952" y="253"/>
                  </a:lnTo>
                  <a:lnTo>
                    <a:pt x="952" y="253"/>
                  </a:lnTo>
                  <a:lnTo>
                    <a:pt x="954" y="253"/>
                  </a:lnTo>
                  <a:lnTo>
                    <a:pt x="954" y="253"/>
                  </a:lnTo>
                  <a:lnTo>
                    <a:pt x="952" y="258"/>
                  </a:lnTo>
                  <a:lnTo>
                    <a:pt x="949" y="260"/>
                  </a:lnTo>
                  <a:lnTo>
                    <a:pt x="949" y="263"/>
                  </a:lnTo>
                  <a:lnTo>
                    <a:pt x="952" y="263"/>
                  </a:lnTo>
                  <a:lnTo>
                    <a:pt x="952" y="263"/>
                  </a:lnTo>
                  <a:lnTo>
                    <a:pt x="952" y="265"/>
                  </a:lnTo>
                  <a:lnTo>
                    <a:pt x="952" y="265"/>
                  </a:lnTo>
                  <a:lnTo>
                    <a:pt x="952" y="265"/>
                  </a:lnTo>
                  <a:lnTo>
                    <a:pt x="956" y="265"/>
                  </a:lnTo>
                  <a:lnTo>
                    <a:pt x="959" y="260"/>
                  </a:lnTo>
                  <a:lnTo>
                    <a:pt x="966" y="258"/>
                  </a:lnTo>
                  <a:lnTo>
                    <a:pt x="966" y="258"/>
                  </a:lnTo>
                  <a:lnTo>
                    <a:pt x="966" y="258"/>
                  </a:lnTo>
                  <a:lnTo>
                    <a:pt x="966" y="256"/>
                  </a:lnTo>
                  <a:lnTo>
                    <a:pt x="966" y="256"/>
                  </a:lnTo>
                  <a:lnTo>
                    <a:pt x="966" y="256"/>
                  </a:lnTo>
                  <a:lnTo>
                    <a:pt x="966" y="256"/>
                  </a:lnTo>
                  <a:lnTo>
                    <a:pt x="966" y="253"/>
                  </a:lnTo>
                  <a:lnTo>
                    <a:pt x="968" y="251"/>
                  </a:lnTo>
                  <a:lnTo>
                    <a:pt x="971" y="249"/>
                  </a:lnTo>
                  <a:lnTo>
                    <a:pt x="971" y="249"/>
                  </a:lnTo>
                  <a:lnTo>
                    <a:pt x="973" y="249"/>
                  </a:lnTo>
                  <a:lnTo>
                    <a:pt x="973" y="249"/>
                  </a:lnTo>
                  <a:lnTo>
                    <a:pt x="975" y="249"/>
                  </a:lnTo>
                  <a:lnTo>
                    <a:pt x="973" y="253"/>
                  </a:lnTo>
                  <a:lnTo>
                    <a:pt x="973" y="256"/>
                  </a:lnTo>
                  <a:lnTo>
                    <a:pt x="971" y="258"/>
                  </a:lnTo>
                  <a:lnTo>
                    <a:pt x="964" y="265"/>
                  </a:lnTo>
                  <a:lnTo>
                    <a:pt x="964" y="267"/>
                  </a:lnTo>
                  <a:lnTo>
                    <a:pt x="961" y="267"/>
                  </a:lnTo>
                  <a:lnTo>
                    <a:pt x="961" y="267"/>
                  </a:lnTo>
                  <a:lnTo>
                    <a:pt x="959" y="267"/>
                  </a:lnTo>
                  <a:lnTo>
                    <a:pt x="959" y="270"/>
                  </a:lnTo>
                  <a:lnTo>
                    <a:pt x="959" y="272"/>
                  </a:lnTo>
                  <a:lnTo>
                    <a:pt x="961" y="272"/>
                  </a:lnTo>
                  <a:lnTo>
                    <a:pt x="961" y="275"/>
                  </a:lnTo>
                  <a:lnTo>
                    <a:pt x="961" y="277"/>
                  </a:lnTo>
                  <a:lnTo>
                    <a:pt x="966" y="277"/>
                  </a:lnTo>
                  <a:lnTo>
                    <a:pt x="968" y="275"/>
                  </a:lnTo>
                  <a:lnTo>
                    <a:pt x="973" y="272"/>
                  </a:lnTo>
                  <a:lnTo>
                    <a:pt x="973" y="272"/>
                  </a:lnTo>
                  <a:lnTo>
                    <a:pt x="973" y="272"/>
                  </a:lnTo>
                  <a:lnTo>
                    <a:pt x="980" y="267"/>
                  </a:lnTo>
                  <a:lnTo>
                    <a:pt x="983" y="265"/>
                  </a:lnTo>
                  <a:lnTo>
                    <a:pt x="987" y="263"/>
                  </a:lnTo>
                  <a:lnTo>
                    <a:pt x="992" y="258"/>
                  </a:lnTo>
                  <a:lnTo>
                    <a:pt x="994" y="253"/>
                  </a:lnTo>
                  <a:lnTo>
                    <a:pt x="997" y="249"/>
                  </a:lnTo>
                  <a:lnTo>
                    <a:pt x="999" y="249"/>
                  </a:lnTo>
                  <a:lnTo>
                    <a:pt x="1001" y="246"/>
                  </a:lnTo>
                  <a:lnTo>
                    <a:pt x="1001" y="244"/>
                  </a:lnTo>
                  <a:lnTo>
                    <a:pt x="1006" y="239"/>
                  </a:lnTo>
                  <a:lnTo>
                    <a:pt x="1006" y="237"/>
                  </a:lnTo>
                  <a:lnTo>
                    <a:pt x="1006" y="234"/>
                  </a:lnTo>
                  <a:lnTo>
                    <a:pt x="1006" y="232"/>
                  </a:lnTo>
                  <a:lnTo>
                    <a:pt x="1004" y="230"/>
                  </a:lnTo>
                  <a:lnTo>
                    <a:pt x="1006" y="230"/>
                  </a:lnTo>
                  <a:lnTo>
                    <a:pt x="1006" y="230"/>
                  </a:lnTo>
                  <a:lnTo>
                    <a:pt x="1006" y="230"/>
                  </a:lnTo>
                  <a:lnTo>
                    <a:pt x="1006" y="227"/>
                  </a:lnTo>
                  <a:lnTo>
                    <a:pt x="1006" y="225"/>
                  </a:lnTo>
                  <a:lnTo>
                    <a:pt x="1006" y="225"/>
                  </a:lnTo>
                  <a:lnTo>
                    <a:pt x="1006" y="225"/>
                  </a:lnTo>
                  <a:lnTo>
                    <a:pt x="1006" y="225"/>
                  </a:lnTo>
                  <a:lnTo>
                    <a:pt x="1004" y="225"/>
                  </a:lnTo>
                  <a:lnTo>
                    <a:pt x="1004" y="225"/>
                  </a:lnTo>
                  <a:lnTo>
                    <a:pt x="1004" y="225"/>
                  </a:lnTo>
                  <a:lnTo>
                    <a:pt x="1004" y="222"/>
                  </a:lnTo>
                  <a:lnTo>
                    <a:pt x="1004" y="222"/>
                  </a:lnTo>
                  <a:lnTo>
                    <a:pt x="1001" y="218"/>
                  </a:lnTo>
                  <a:lnTo>
                    <a:pt x="1004" y="218"/>
                  </a:lnTo>
                  <a:lnTo>
                    <a:pt x="1004" y="218"/>
                  </a:lnTo>
                  <a:lnTo>
                    <a:pt x="1004" y="215"/>
                  </a:lnTo>
                  <a:lnTo>
                    <a:pt x="1004" y="215"/>
                  </a:lnTo>
                  <a:lnTo>
                    <a:pt x="1004" y="215"/>
                  </a:lnTo>
                  <a:lnTo>
                    <a:pt x="997" y="211"/>
                  </a:lnTo>
                  <a:lnTo>
                    <a:pt x="994" y="208"/>
                  </a:lnTo>
                  <a:lnTo>
                    <a:pt x="1006" y="213"/>
                  </a:lnTo>
                  <a:lnTo>
                    <a:pt x="1009" y="213"/>
                  </a:lnTo>
                  <a:lnTo>
                    <a:pt x="1009" y="211"/>
                  </a:lnTo>
                  <a:lnTo>
                    <a:pt x="1009" y="211"/>
                  </a:lnTo>
                  <a:lnTo>
                    <a:pt x="1009" y="211"/>
                  </a:lnTo>
                  <a:lnTo>
                    <a:pt x="1006" y="211"/>
                  </a:lnTo>
                  <a:lnTo>
                    <a:pt x="1006" y="208"/>
                  </a:lnTo>
                  <a:lnTo>
                    <a:pt x="1006" y="206"/>
                  </a:lnTo>
                  <a:lnTo>
                    <a:pt x="1006" y="206"/>
                  </a:lnTo>
                  <a:lnTo>
                    <a:pt x="1006" y="204"/>
                  </a:lnTo>
                  <a:lnTo>
                    <a:pt x="1009" y="201"/>
                  </a:lnTo>
                  <a:lnTo>
                    <a:pt x="1009" y="194"/>
                  </a:lnTo>
                  <a:lnTo>
                    <a:pt x="1013" y="189"/>
                  </a:lnTo>
                  <a:lnTo>
                    <a:pt x="1013" y="189"/>
                  </a:lnTo>
                  <a:lnTo>
                    <a:pt x="1020" y="175"/>
                  </a:lnTo>
                  <a:lnTo>
                    <a:pt x="1023" y="175"/>
                  </a:lnTo>
                  <a:lnTo>
                    <a:pt x="1023" y="178"/>
                  </a:lnTo>
                  <a:lnTo>
                    <a:pt x="1023" y="178"/>
                  </a:lnTo>
                  <a:lnTo>
                    <a:pt x="1023" y="180"/>
                  </a:lnTo>
                  <a:lnTo>
                    <a:pt x="1020" y="185"/>
                  </a:lnTo>
                  <a:lnTo>
                    <a:pt x="1020" y="185"/>
                  </a:lnTo>
                  <a:lnTo>
                    <a:pt x="1018" y="187"/>
                  </a:lnTo>
                  <a:lnTo>
                    <a:pt x="1016" y="189"/>
                  </a:lnTo>
                  <a:lnTo>
                    <a:pt x="1016" y="192"/>
                  </a:lnTo>
                  <a:lnTo>
                    <a:pt x="1016" y="194"/>
                  </a:lnTo>
                  <a:lnTo>
                    <a:pt x="1013" y="199"/>
                  </a:lnTo>
                  <a:lnTo>
                    <a:pt x="1013" y="201"/>
                  </a:lnTo>
                  <a:lnTo>
                    <a:pt x="1013" y="204"/>
                  </a:lnTo>
                  <a:lnTo>
                    <a:pt x="1013" y="206"/>
                  </a:lnTo>
                  <a:lnTo>
                    <a:pt x="1011" y="206"/>
                  </a:lnTo>
                  <a:lnTo>
                    <a:pt x="1011" y="206"/>
                  </a:lnTo>
                  <a:lnTo>
                    <a:pt x="1011" y="208"/>
                  </a:lnTo>
                  <a:lnTo>
                    <a:pt x="1011" y="208"/>
                  </a:lnTo>
                  <a:lnTo>
                    <a:pt x="1013" y="211"/>
                  </a:lnTo>
                  <a:lnTo>
                    <a:pt x="1013" y="211"/>
                  </a:lnTo>
                  <a:lnTo>
                    <a:pt x="1009" y="220"/>
                  </a:lnTo>
                  <a:lnTo>
                    <a:pt x="1009" y="222"/>
                  </a:lnTo>
                  <a:lnTo>
                    <a:pt x="1009" y="222"/>
                  </a:lnTo>
                  <a:lnTo>
                    <a:pt x="1011" y="225"/>
                  </a:lnTo>
                  <a:lnTo>
                    <a:pt x="1011" y="225"/>
                  </a:lnTo>
                  <a:lnTo>
                    <a:pt x="1011" y="225"/>
                  </a:lnTo>
                  <a:lnTo>
                    <a:pt x="1013" y="227"/>
                  </a:lnTo>
                  <a:lnTo>
                    <a:pt x="1013" y="230"/>
                  </a:lnTo>
                  <a:lnTo>
                    <a:pt x="1013" y="230"/>
                  </a:lnTo>
                  <a:lnTo>
                    <a:pt x="1013" y="232"/>
                  </a:lnTo>
                  <a:lnTo>
                    <a:pt x="1013" y="232"/>
                  </a:lnTo>
                  <a:lnTo>
                    <a:pt x="1016" y="234"/>
                  </a:lnTo>
                  <a:lnTo>
                    <a:pt x="1016" y="234"/>
                  </a:lnTo>
                  <a:lnTo>
                    <a:pt x="1025" y="227"/>
                  </a:lnTo>
                  <a:lnTo>
                    <a:pt x="1025" y="225"/>
                  </a:lnTo>
                  <a:lnTo>
                    <a:pt x="1035" y="222"/>
                  </a:lnTo>
                  <a:lnTo>
                    <a:pt x="1039" y="222"/>
                  </a:lnTo>
                  <a:lnTo>
                    <a:pt x="1042" y="220"/>
                  </a:lnTo>
                  <a:lnTo>
                    <a:pt x="1044" y="220"/>
                  </a:lnTo>
                  <a:lnTo>
                    <a:pt x="1046" y="220"/>
                  </a:lnTo>
                  <a:lnTo>
                    <a:pt x="1049" y="222"/>
                  </a:lnTo>
                  <a:lnTo>
                    <a:pt x="1046" y="222"/>
                  </a:lnTo>
                  <a:lnTo>
                    <a:pt x="1039" y="227"/>
                  </a:lnTo>
                  <a:lnTo>
                    <a:pt x="1035" y="230"/>
                  </a:lnTo>
                  <a:lnTo>
                    <a:pt x="1032" y="232"/>
                  </a:lnTo>
                  <a:lnTo>
                    <a:pt x="1025" y="234"/>
                  </a:lnTo>
                  <a:lnTo>
                    <a:pt x="1025" y="237"/>
                  </a:lnTo>
                  <a:lnTo>
                    <a:pt x="1025" y="237"/>
                  </a:lnTo>
                  <a:lnTo>
                    <a:pt x="1023" y="239"/>
                  </a:lnTo>
                  <a:lnTo>
                    <a:pt x="1020" y="241"/>
                  </a:lnTo>
                  <a:lnTo>
                    <a:pt x="1018" y="241"/>
                  </a:lnTo>
                  <a:lnTo>
                    <a:pt x="1016" y="246"/>
                  </a:lnTo>
                  <a:lnTo>
                    <a:pt x="1013" y="249"/>
                  </a:lnTo>
                  <a:lnTo>
                    <a:pt x="1011" y="253"/>
                  </a:lnTo>
                  <a:lnTo>
                    <a:pt x="1006" y="256"/>
                  </a:lnTo>
                  <a:lnTo>
                    <a:pt x="1006" y="258"/>
                  </a:lnTo>
                  <a:lnTo>
                    <a:pt x="1006" y="258"/>
                  </a:lnTo>
                  <a:lnTo>
                    <a:pt x="1018" y="256"/>
                  </a:lnTo>
                  <a:lnTo>
                    <a:pt x="1025" y="253"/>
                  </a:lnTo>
                  <a:lnTo>
                    <a:pt x="1035" y="251"/>
                  </a:lnTo>
                  <a:lnTo>
                    <a:pt x="1037" y="251"/>
                  </a:lnTo>
                  <a:lnTo>
                    <a:pt x="1037" y="251"/>
                  </a:lnTo>
                  <a:lnTo>
                    <a:pt x="1037" y="251"/>
                  </a:lnTo>
                  <a:lnTo>
                    <a:pt x="1037" y="251"/>
                  </a:lnTo>
                  <a:lnTo>
                    <a:pt x="1037" y="251"/>
                  </a:lnTo>
                  <a:lnTo>
                    <a:pt x="1037" y="251"/>
                  </a:lnTo>
                  <a:lnTo>
                    <a:pt x="1037" y="253"/>
                  </a:lnTo>
                  <a:lnTo>
                    <a:pt x="1037" y="253"/>
                  </a:lnTo>
                  <a:lnTo>
                    <a:pt x="1037" y="253"/>
                  </a:lnTo>
                  <a:lnTo>
                    <a:pt x="1037" y="253"/>
                  </a:lnTo>
                  <a:lnTo>
                    <a:pt x="1035" y="253"/>
                  </a:lnTo>
                  <a:lnTo>
                    <a:pt x="1027" y="256"/>
                  </a:lnTo>
                  <a:lnTo>
                    <a:pt x="1025" y="258"/>
                  </a:lnTo>
                  <a:lnTo>
                    <a:pt x="1023" y="258"/>
                  </a:lnTo>
                  <a:lnTo>
                    <a:pt x="1023" y="260"/>
                  </a:lnTo>
                  <a:lnTo>
                    <a:pt x="1016" y="260"/>
                  </a:lnTo>
                  <a:lnTo>
                    <a:pt x="1016" y="263"/>
                  </a:lnTo>
                  <a:lnTo>
                    <a:pt x="1009" y="265"/>
                  </a:lnTo>
                  <a:lnTo>
                    <a:pt x="1004" y="267"/>
                  </a:lnTo>
                  <a:lnTo>
                    <a:pt x="1004" y="270"/>
                  </a:lnTo>
                  <a:lnTo>
                    <a:pt x="1006" y="270"/>
                  </a:lnTo>
                  <a:lnTo>
                    <a:pt x="1006" y="270"/>
                  </a:lnTo>
                  <a:lnTo>
                    <a:pt x="1006" y="272"/>
                  </a:lnTo>
                  <a:lnTo>
                    <a:pt x="990" y="282"/>
                  </a:lnTo>
                  <a:lnTo>
                    <a:pt x="983" y="284"/>
                  </a:lnTo>
                  <a:lnTo>
                    <a:pt x="975" y="289"/>
                  </a:lnTo>
                  <a:lnTo>
                    <a:pt x="966" y="293"/>
                  </a:lnTo>
                  <a:lnTo>
                    <a:pt x="966" y="296"/>
                  </a:lnTo>
                  <a:lnTo>
                    <a:pt x="966" y="296"/>
                  </a:lnTo>
                  <a:lnTo>
                    <a:pt x="971" y="298"/>
                  </a:lnTo>
                  <a:lnTo>
                    <a:pt x="973" y="301"/>
                  </a:lnTo>
                  <a:lnTo>
                    <a:pt x="983" y="310"/>
                  </a:lnTo>
                  <a:lnTo>
                    <a:pt x="992" y="317"/>
                  </a:lnTo>
                  <a:lnTo>
                    <a:pt x="992" y="317"/>
                  </a:lnTo>
                  <a:lnTo>
                    <a:pt x="994" y="317"/>
                  </a:lnTo>
                  <a:lnTo>
                    <a:pt x="1004" y="320"/>
                  </a:lnTo>
                  <a:lnTo>
                    <a:pt x="1006" y="320"/>
                  </a:lnTo>
                  <a:lnTo>
                    <a:pt x="1006" y="322"/>
                  </a:lnTo>
                  <a:lnTo>
                    <a:pt x="1004" y="322"/>
                  </a:lnTo>
                  <a:lnTo>
                    <a:pt x="1001" y="324"/>
                  </a:lnTo>
                  <a:lnTo>
                    <a:pt x="1001" y="324"/>
                  </a:lnTo>
                  <a:lnTo>
                    <a:pt x="1001" y="324"/>
                  </a:lnTo>
                  <a:lnTo>
                    <a:pt x="1004" y="324"/>
                  </a:lnTo>
                  <a:lnTo>
                    <a:pt x="1004" y="327"/>
                  </a:lnTo>
                  <a:lnTo>
                    <a:pt x="1004" y="327"/>
                  </a:lnTo>
                  <a:lnTo>
                    <a:pt x="1006" y="329"/>
                  </a:lnTo>
                  <a:lnTo>
                    <a:pt x="1006" y="331"/>
                  </a:lnTo>
                  <a:lnTo>
                    <a:pt x="1006" y="334"/>
                  </a:lnTo>
                  <a:lnTo>
                    <a:pt x="1006" y="336"/>
                  </a:lnTo>
                  <a:lnTo>
                    <a:pt x="1009" y="336"/>
                  </a:lnTo>
                  <a:lnTo>
                    <a:pt x="1009" y="336"/>
                  </a:lnTo>
                  <a:lnTo>
                    <a:pt x="1009" y="336"/>
                  </a:lnTo>
                  <a:lnTo>
                    <a:pt x="1009" y="338"/>
                  </a:lnTo>
                  <a:lnTo>
                    <a:pt x="1011" y="338"/>
                  </a:lnTo>
                  <a:lnTo>
                    <a:pt x="1011" y="338"/>
                  </a:lnTo>
                  <a:lnTo>
                    <a:pt x="1013" y="338"/>
                  </a:lnTo>
                  <a:lnTo>
                    <a:pt x="1023" y="341"/>
                  </a:lnTo>
                  <a:lnTo>
                    <a:pt x="1027" y="338"/>
                  </a:lnTo>
                  <a:lnTo>
                    <a:pt x="1030" y="336"/>
                  </a:lnTo>
                  <a:lnTo>
                    <a:pt x="1039" y="331"/>
                  </a:lnTo>
                  <a:lnTo>
                    <a:pt x="1037" y="336"/>
                  </a:lnTo>
                  <a:lnTo>
                    <a:pt x="1037" y="338"/>
                  </a:lnTo>
                  <a:lnTo>
                    <a:pt x="1035" y="338"/>
                  </a:lnTo>
                  <a:lnTo>
                    <a:pt x="1027" y="343"/>
                  </a:lnTo>
                  <a:lnTo>
                    <a:pt x="1027" y="346"/>
                  </a:lnTo>
                  <a:lnTo>
                    <a:pt x="1027" y="346"/>
                  </a:lnTo>
                  <a:lnTo>
                    <a:pt x="1027" y="346"/>
                  </a:lnTo>
                  <a:lnTo>
                    <a:pt x="1030" y="346"/>
                  </a:lnTo>
                  <a:lnTo>
                    <a:pt x="1030" y="346"/>
                  </a:lnTo>
                  <a:lnTo>
                    <a:pt x="1013" y="343"/>
                  </a:lnTo>
                  <a:lnTo>
                    <a:pt x="1013" y="346"/>
                  </a:lnTo>
                  <a:lnTo>
                    <a:pt x="1013" y="348"/>
                  </a:lnTo>
                  <a:lnTo>
                    <a:pt x="1011" y="350"/>
                  </a:lnTo>
                  <a:lnTo>
                    <a:pt x="1009" y="348"/>
                  </a:lnTo>
                  <a:lnTo>
                    <a:pt x="1009" y="348"/>
                  </a:lnTo>
                  <a:lnTo>
                    <a:pt x="1009" y="348"/>
                  </a:lnTo>
                  <a:lnTo>
                    <a:pt x="1009" y="348"/>
                  </a:lnTo>
                  <a:lnTo>
                    <a:pt x="1011" y="348"/>
                  </a:lnTo>
                  <a:lnTo>
                    <a:pt x="1011" y="348"/>
                  </a:lnTo>
                  <a:lnTo>
                    <a:pt x="1011" y="348"/>
                  </a:lnTo>
                  <a:lnTo>
                    <a:pt x="1011" y="348"/>
                  </a:lnTo>
                  <a:lnTo>
                    <a:pt x="1011" y="348"/>
                  </a:lnTo>
                  <a:lnTo>
                    <a:pt x="1009" y="346"/>
                  </a:lnTo>
                  <a:lnTo>
                    <a:pt x="1009" y="343"/>
                  </a:lnTo>
                  <a:lnTo>
                    <a:pt x="1009" y="341"/>
                  </a:lnTo>
                  <a:lnTo>
                    <a:pt x="1006" y="343"/>
                  </a:lnTo>
                  <a:lnTo>
                    <a:pt x="1004" y="341"/>
                  </a:lnTo>
                  <a:lnTo>
                    <a:pt x="1001" y="341"/>
                  </a:lnTo>
                  <a:lnTo>
                    <a:pt x="1001" y="338"/>
                  </a:lnTo>
                  <a:lnTo>
                    <a:pt x="1001" y="338"/>
                  </a:lnTo>
                  <a:lnTo>
                    <a:pt x="1001" y="338"/>
                  </a:lnTo>
                  <a:lnTo>
                    <a:pt x="1001" y="338"/>
                  </a:lnTo>
                  <a:lnTo>
                    <a:pt x="1001" y="336"/>
                  </a:lnTo>
                  <a:lnTo>
                    <a:pt x="999" y="331"/>
                  </a:lnTo>
                  <a:lnTo>
                    <a:pt x="997" y="331"/>
                  </a:lnTo>
                  <a:lnTo>
                    <a:pt x="994" y="329"/>
                  </a:lnTo>
                  <a:lnTo>
                    <a:pt x="985" y="322"/>
                  </a:lnTo>
                  <a:lnTo>
                    <a:pt x="975" y="315"/>
                  </a:lnTo>
                  <a:lnTo>
                    <a:pt x="968" y="310"/>
                  </a:lnTo>
                  <a:lnTo>
                    <a:pt x="959" y="303"/>
                  </a:lnTo>
                  <a:lnTo>
                    <a:pt x="954" y="303"/>
                  </a:lnTo>
                  <a:lnTo>
                    <a:pt x="947" y="305"/>
                  </a:lnTo>
                  <a:lnTo>
                    <a:pt x="935" y="308"/>
                  </a:lnTo>
                  <a:lnTo>
                    <a:pt x="928" y="305"/>
                  </a:lnTo>
                  <a:lnTo>
                    <a:pt x="926" y="303"/>
                  </a:lnTo>
                  <a:lnTo>
                    <a:pt x="916" y="308"/>
                  </a:lnTo>
                  <a:lnTo>
                    <a:pt x="916" y="308"/>
                  </a:lnTo>
                  <a:lnTo>
                    <a:pt x="916" y="308"/>
                  </a:lnTo>
                  <a:lnTo>
                    <a:pt x="916" y="308"/>
                  </a:lnTo>
                  <a:lnTo>
                    <a:pt x="916" y="310"/>
                  </a:lnTo>
                  <a:lnTo>
                    <a:pt x="916" y="310"/>
                  </a:lnTo>
                  <a:lnTo>
                    <a:pt x="916" y="310"/>
                  </a:lnTo>
                  <a:lnTo>
                    <a:pt x="916" y="310"/>
                  </a:lnTo>
                  <a:lnTo>
                    <a:pt x="916" y="312"/>
                  </a:lnTo>
                  <a:lnTo>
                    <a:pt x="916" y="312"/>
                  </a:lnTo>
                  <a:lnTo>
                    <a:pt x="916" y="312"/>
                  </a:lnTo>
                  <a:lnTo>
                    <a:pt x="916" y="315"/>
                  </a:lnTo>
                  <a:lnTo>
                    <a:pt x="916" y="315"/>
                  </a:lnTo>
                  <a:lnTo>
                    <a:pt x="916" y="315"/>
                  </a:lnTo>
                  <a:lnTo>
                    <a:pt x="916" y="315"/>
                  </a:lnTo>
                  <a:lnTo>
                    <a:pt x="916" y="317"/>
                  </a:lnTo>
                  <a:lnTo>
                    <a:pt x="916" y="317"/>
                  </a:lnTo>
                  <a:lnTo>
                    <a:pt x="916" y="317"/>
                  </a:lnTo>
                  <a:lnTo>
                    <a:pt x="916" y="322"/>
                  </a:lnTo>
                  <a:lnTo>
                    <a:pt x="916" y="322"/>
                  </a:lnTo>
                  <a:lnTo>
                    <a:pt x="919" y="324"/>
                  </a:lnTo>
                  <a:lnTo>
                    <a:pt x="919" y="327"/>
                  </a:lnTo>
                  <a:lnTo>
                    <a:pt x="919" y="327"/>
                  </a:lnTo>
                  <a:lnTo>
                    <a:pt x="921" y="329"/>
                  </a:lnTo>
                  <a:lnTo>
                    <a:pt x="921" y="329"/>
                  </a:lnTo>
                  <a:lnTo>
                    <a:pt x="921" y="329"/>
                  </a:lnTo>
                  <a:lnTo>
                    <a:pt x="921" y="329"/>
                  </a:lnTo>
                  <a:lnTo>
                    <a:pt x="921" y="331"/>
                  </a:lnTo>
                  <a:lnTo>
                    <a:pt x="921" y="331"/>
                  </a:lnTo>
                  <a:lnTo>
                    <a:pt x="923" y="334"/>
                  </a:lnTo>
                  <a:lnTo>
                    <a:pt x="930" y="334"/>
                  </a:lnTo>
                  <a:lnTo>
                    <a:pt x="933" y="334"/>
                  </a:lnTo>
                  <a:lnTo>
                    <a:pt x="940" y="334"/>
                  </a:lnTo>
                  <a:lnTo>
                    <a:pt x="942" y="336"/>
                  </a:lnTo>
                  <a:lnTo>
                    <a:pt x="945" y="336"/>
                  </a:lnTo>
                  <a:lnTo>
                    <a:pt x="945" y="338"/>
                  </a:lnTo>
                  <a:lnTo>
                    <a:pt x="945" y="338"/>
                  </a:lnTo>
                  <a:lnTo>
                    <a:pt x="942" y="338"/>
                  </a:lnTo>
                  <a:lnTo>
                    <a:pt x="940" y="336"/>
                  </a:lnTo>
                  <a:lnTo>
                    <a:pt x="933" y="336"/>
                  </a:lnTo>
                  <a:lnTo>
                    <a:pt x="933" y="336"/>
                  </a:lnTo>
                  <a:lnTo>
                    <a:pt x="926" y="336"/>
                  </a:lnTo>
                  <a:lnTo>
                    <a:pt x="926" y="336"/>
                  </a:lnTo>
                  <a:lnTo>
                    <a:pt x="926" y="338"/>
                  </a:lnTo>
                  <a:lnTo>
                    <a:pt x="926" y="338"/>
                  </a:lnTo>
                  <a:lnTo>
                    <a:pt x="926" y="341"/>
                  </a:lnTo>
                  <a:lnTo>
                    <a:pt x="926" y="341"/>
                  </a:lnTo>
                  <a:lnTo>
                    <a:pt x="926" y="343"/>
                  </a:lnTo>
                  <a:lnTo>
                    <a:pt x="926" y="343"/>
                  </a:lnTo>
                  <a:lnTo>
                    <a:pt x="926" y="346"/>
                  </a:lnTo>
                  <a:lnTo>
                    <a:pt x="926" y="346"/>
                  </a:lnTo>
                  <a:lnTo>
                    <a:pt x="928" y="348"/>
                  </a:lnTo>
                  <a:lnTo>
                    <a:pt x="928" y="348"/>
                  </a:lnTo>
                  <a:lnTo>
                    <a:pt x="928" y="348"/>
                  </a:lnTo>
                  <a:lnTo>
                    <a:pt x="928" y="348"/>
                  </a:lnTo>
                  <a:lnTo>
                    <a:pt x="926" y="348"/>
                  </a:lnTo>
                  <a:lnTo>
                    <a:pt x="926" y="350"/>
                  </a:lnTo>
                  <a:lnTo>
                    <a:pt x="928" y="353"/>
                  </a:lnTo>
                  <a:lnTo>
                    <a:pt x="928" y="353"/>
                  </a:lnTo>
                  <a:lnTo>
                    <a:pt x="928" y="353"/>
                  </a:lnTo>
                  <a:lnTo>
                    <a:pt x="928" y="355"/>
                  </a:lnTo>
                  <a:lnTo>
                    <a:pt x="928" y="355"/>
                  </a:lnTo>
                  <a:lnTo>
                    <a:pt x="933" y="355"/>
                  </a:lnTo>
                  <a:lnTo>
                    <a:pt x="940" y="357"/>
                  </a:lnTo>
                  <a:lnTo>
                    <a:pt x="942" y="355"/>
                  </a:lnTo>
                  <a:lnTo>
                    <a:pt x="949" y="357"/>
                  </a:lnTo>
                  <a:lnTo>
                    <a:pt x="952" y="360"/>
                  </a:lnTo>
                  <a:lnTo>
                    <a:pt x="956" y="362"/>
                  </a:lnTo>
                  <a:lnTo>
                    <a:pt x="956" y="362"/>
                  </a:lnTo>
                  <a:lnTo>
                    <a:pt x="956" y="365"/>
                  </a:lnTo>
                  <a:lnTo>
                    <a:pt x="956" y="365"/>
                  </a:lnTo>
                  <a:lnTo>
                    <a:pt x="956" y="365"/>
                  </a:lnTo>
                  <a:lnTo>
                    <a:pt x="956" y="367"/>
                  </a:lnTo>
                  <a:lnTo>
                    <a:pt x="959" y="367"/>
                  </a:lnTo>
                  <a:lnTo>
                    <a:pt x="959" y="367"/>
                  </a:lnTo>
                  <a:lnTo>
                    <a:pt x="959" y="367"/>
                  </a:lnTo>
                  <a:lnTo>
                    <a:pt x="959" y="367"/>
                  </a:lnTo>
                  <a:lnTo>
                    <a:pt x="959" y="369"/>
                  </a:lnTo>
                  <a:lnTo>
                    <a:pt x="959" y="369"/>
                  </a:lnTo>
                  <a:lnTo>
                    <a:pt x="959" y="369"/>
                  </a:lnTo>
                  <a:lnTo>
                    <a:pt x="961" y="372"/>
                  </a:lnTo>
                  <a:lnTo>
                    <a:pt x="961" y="372"/>
                  </a:lnTo>
                  <a:lnTo>
                    <a:pt x="966" y="374"/>
                  </a:lnTo>
                  <a:lnTo>
                    <a:pt x="966" y="374"/>
                  </a:lnTo>
                  <a:lnTo>
                    <a:pt x="968" y="376"/>
                  </a:lnTo>
                  <a:lnTo>
                    <a:pt x="968" y="376"/>
                  </a:lnTo>
                  <a:lnTo>
                    <a:pt x="968" y="376"/>
                  </a:lnTo>
                  <a:lnTo>
                    <a:pt x="971" y="379"/>
                  </a:lnTo>
                  <a:lnTo>
                    <a:pt x="971" y="379"/>
                  </a:lnTo>
                  <a:lnTo>
                    <a:pt x="971" y="379"/>
                  </a:lnTo>
                  <a:lnTo>
                    <a:pt x="971" y="379"/>
                  </a:lnTo>
                  <a:lnTo>
                    <a:pt x="971" y="379"/>
                  </a:lnTo>
                  <a:lnTo>
                    <a:pt x="971" y="381"/>
                  </a:lnTo>
                  <a:lnTo>
                    <a:pt x="971" y="383"/>
                  </a:lnTo>
                  <a:lnTo>
                    <a:pt x="973" y="383"/>
                  </a:lnTo>
                  <a:lnTo>
                    <a:pt x="973" y="383"/>
                  </a:lnTo>
                  <a:lnTo>
                    <a:pt x="973" y="383"/>
                  </a:lnTo>
                  <a:lnTo>
                    <a:pt x="973" y="386"/>
                  </a:lnTo>
                  <a:lnTo>
                    <a:pt x="973" y="386"/>
                  </a:lnTo>
                  <a:lnTo>
                    <a:pt x="973" y="386"/>
                  </a:lnTo>
                  <a:lnTo>
                    <a:pt x="973" y="388"/>
                  </a:lnTo>
                  <a:lnTo>
                    <a:pt x="975" y="388"/>
                  </a:lnTo>
                  <a:lnTo>
                    <a:pt x="975" y="388"/>
                  </a:lnTo>
                  <a:lnTo>
                    <a:pt x="975" y="391"/>
                  </a:lnTo>
                  <a:lnTo>
                    <a:pt x="975" y="391"/>
                  </a:lnTo>
                  <a:lnTo>
                    <a:pt x="975" y="391"/>
                  </a:lnTo>
                  <a:lnTo>
                    <a:pt x="978" y="393"/>
                  </a:lnTo>
                  <a:lnTo>
                    <a:pt x="978" y="393"/>
                  </a:lnTo>
                  <a:lnTo>
                    <a:pt x="978" y="395"/>
                  </a:lnTo>
                  <a:lnTo>
                    <a:pt x="980" y="395"/>
                  </a:lnTo>
                  <a:lnTo>
                    <a:pt x="980" y="393"/>
                  </a:lnTo>
                  <a:lnTo>
                    <a:pt x="983" y="391"/>
                  </a:lnTo>
                  <a:lnTo>
                    <a:pt x="983" y="391"/>
                  </a:lnTo>
                  <a:lnTo>
                    <a:pt x="985" y="393"/>
                  </a:lnTo>
                  <a:lnTo>
                    <a:pt x="983" y="393"/>
                  </a:lnTo>
                  <a:lnTo>
                    <a:pt x="983" y="395"/>
                  </a:lnTo>
                  <a:lnTo>
                    <a:pt x="983" y="395"/>
                  </a:lnTo>
                  <a:lnTo>
                    <a:pt x="983" y="395"/>
                  </a:lnTo>
                  <a:lnTo>
                    <a:pt x="985" y="395"/>
                  </a:lnTo>
                  <a:lnTo>
                    <a:pt x="985" y="395"/>
                  </a:lnTo>
                  <a:lnTo>
                    <a:pt x="985" y="395"/>
                  </a:lnTo>
                  <a:lnTo>
                    <a:pt x="985" y="398"/>
                  </a:lnTo>
                  <a:lnTo>
                    <a:pt x="985" y="398"/>
                  </a:lnTo>
                  <a:lnTo>
                    <a:pt x="985" y="398"/>
                  </a:lnTo>
                  <a:lnTo>
                    <a:pt x="985" y="398"/>
                  </a:lnTo>
                  <a:lnTo>
                    <a:pt x="985" y="398"/>
                  </a:lnTo>
                  <a:lnTo>
                    <a:pt x="987" y="398"/>
                  </a:lnTo>
                  <a:lnTo>
                    <a:pt x="990" y="400"/>
                  </a:lnTo>
                  <a:lnTo>
                    <a:pt x="990" y="400"/>
                  </a:lnTo>
                  <a:lnTo>
                    <a:pt x="990" y="400"/>
                  </a:lnTo>
                  <a:lnTo>
                    <a:pt x="990" y="402"/>
                  </a:lnTo>
                  <a:lnTo>
                    <a:pt x="992" y="402"/>
                  </a:lnTo>
                  <a:lnTo>
                    <a:pt x="994" y="402"/>
                  </a:lnTo>
                  <a:lnTo>
                    <a:pt x="994" y="402"/>
                  </a:lnTo>
                  <a:lnTo>
                    <a:pt x="997" y="400"/>
                  </a:lnTo>
                  <a:lnTo>
                    <a:pt x="997" y="402"/>
                  </a:lnTo>
                  <a:lnTo>
                    <a:pt x="997" y="402"/>
                  </a:lnTo>
                  <a:lnTo>
                    <a:pt x="997" y="405"/>
                  </a:lnTo>
                  <a:lnTo>
                    <a:pt x="987" y="405"/>
                  </a:lnTo>
                  <a:lnTo>
                    <a:pt x="987" y="405"/>
                  </a:lnTo>
                  <a:lnTo>
                    <a:pt x="987" y="405"/>
                  </a:lnTo>
                  <a:lnTo>
                    <a:pt x="985" y="405"/>
                  </a:lnTo>
                  <a:lnTo>
                    <a:pt x="985" y="402"/>
                  </a:lnTo>
                  <a:lnTo>
                    <a:pt x="985" y="402"/>
                  </a:lnTo>
                  <a:lnTo>
                    <a:pt x="985" y="402"/>
                  </a:lnTo>
                  <a:lnTo>
                    <a:pt x="985" y="402"/>
                  </a:lnTo>
                  <a:lnTo>
                    <a:pt x="985" y="402"/>
                  </a:lnTo>
                  <a:lnTo>
                    <a:pt x="985" y="402"/>
                  </a:lnTo>
                  <a:lnTo>
                    <a:pt x="985" y="400"/>
                  </a:lnTo>
                  <a:lnTo>
                    <a:pt x="985" y="400"/>
                  </a:lnTo>
                  <a:lnTo>
                    <a:pt x="985" y="400"/>
                  </a:lnTo>
                  <a:lnTo>
                    <a:pt x="983" y="398"/>
                  </a:lnTo>
                  <a:lnTo>
                    <a:pt x="978" y="400"/>
                  </a:lnTo>
                  <a:lnTo>
                    <a:pt x="975" y="398"/>
                  </a:lnTo>
                  <a:lnTo>
                    <a:pt x="975" y="398"/>
                  </a:lnTo>
                  <a:lnTo>
                    <a:pt x="973" y="402"/>
                  </a:lnTo>
                  <a:lnTo>
                    <a:pt x="973" y="405"/>
                  </a:lnTo>
                  <a:lnTo>
                    <a:pt x="973" y="405"/>
                  </a:lnTo>
                  <a:lnTo>
                    <a:pt x="973" y="405"/>
                  </a:lnTo>
                  <a:lnTo>
                    <a:pt x="973" y="407"/>
                  </a:lnTo>
                  <a:lnTo>
                    <a:pt x="973" y="409"/>
                  </a:lnTo>
                  <a:lnTo>
                    <a:pt x="978" y="409"/>
                  </a:lnTo>
                  <a:lnTo>
                    <a:pt x="985" y="414"/>
                  </a:lnTo>
                  <a:lnTo>
                    <a:pt x="990" y="412"/>
                  </a:lnTo>
                  <a:lnTo>
                    <a:pt x="994" y="414"/>
                  </a:lnTo>
                  <a:lnTo>
                    <a:pt x="1001" y="412"/>
                  </a:lnTo>
                  <a:lnTo>
                    <a:pt x="1006" y="409"/>
                  </a:lnTo>
                  <a:lnTo>
                    <a:pt x="1013" y="412"/>
                  </a:lnTo>
                  <a:lnTo>
                    <a:pt x="1016" y="412"/>
                  </a:lnTo>
                  <a:lnTo>
                    <a:pt x="1016" y="412"/>
                  </a:lnTo>
                  <a:lnTo>
                    <a:pt x="1023" y="407"/>
                  </a:lnTo>
                  <a:lnTo>
                    <a:pt x="1023" y="407"/>
                  </a:lnTo>
                  <a:lnTo>
                    <a:pt x="1023" y="405"/>
                  </a:lnTo>
                  <a:lnTo>
                    <a:pt x="1023" y="402"/>
                  </a:lnTo>
                  <a:lnTo>
                    <a:pt x="1023" y="402"/>
                  </a:lnTo>
                  <a:lnTo>
                    <a:pt x="1023" y="402"/>
                  </a:lnTo>
                  <a:lnTo>
                    <a:pt x="1023" y="400"/>
                  </a:lnTo>
                  <a:lnTo>
                    <a:pt x="1023" y="398"/>
                  </a:lnTo>
                  <a:lnTo>
                    <a:pt x="1027" y="393"/>
                  </a:lnTo>
                  <a:lnTo>
                    <a:pt x="1027" y="393"/>
                  </a:lnTo>
                  <a:lnTo>
                    <a:pt x="1027" y="393"/>
                  </a:lnTo>
                  <a:lnTo>
                    <a:pt x="1030" y="393"/>
                  </a:lnTo>
                  <a:lnTo>
                    <a:pt x="1030" y="393"/>
                  </a:lnTo>
                  <a:lnTo>
                    <a:pt x="1027" y="398"/>
                  </a:lnTo>
                  <a:lnTo>
                    <a:pt x="1027" y="400"/>
                  </a:lnTo>
                  <a:lnTo>
                    <a:pt x="1027" y="400"/>
                  </a:lnTo>
                  <a:lnTo>
                    <a:pt x="1027" y="400"/>
                  </a:lnTo>
                  <a:lnTo>
                    <a:pt x="1027" y="400"/>
                  </a:lnTo>
                  <a:lnTo>
                    <a:pt x="1027" y="402"/>
                  </a:lnTo>
                  <a:lnTo>
                    <a:pt x="1027" y="405"/>
                  </a:lnTo>
                  <a:lnTo>
                    <a:pt x="1027" y="407"/>
                  </a:lnTo>
                  <a:lnTo>
                    <a:pt x="1030" y="407"/>
                  </a:lnTo>
                  <a:lnTo>
                    <a:pt x="1032" y="407"/>
                  </a:lnTo>
                  <a:lnTo>
                    <a:pt x="1032" y="409"/>
                  </a:lnTo>
                  <a:lnTo>
                    <a:pt x="1032" y="409"/>
                  </a:lnTo>
                  <a:lnTo>
                    <a:pt x="1030" y="409"/>
                  </a:lnTo>
                  <a:lnTo>
                    <a:pt x="1032" y="412"/>
                  </a:lnTo>
                  <a:lnTo>
                    <a:pt x="1030" y="412"/>
                  </a:lnTo>
                  <a:lnTo>
                    <a:pt x="1030" y="412"/>
                  </a:lnTo>
                  <a:lnTo>
                    <a:pt x="1030" y="412"/>
                  </a:lnTo>
                  <a:lnTo>
                    <a:pt x="1030" y="409"/>
                  </a:lnTo>
                  <a:lnTo>
                    <a:pt x="1025" y="412"/>
                  </a:lnTo>
                  <a:lnTo>
                    <a:pt x="1020" y="414"/>
                  </a:lnTo>
                  <a:lnTo>
                    <a:pt x="1020" y="417"/>
                  </a:lnTo>
                  <a:lnTo>
                    <a:pt x="1020" y="417"/>
                  </a:lnTo>
                  <a:lnTo>
                    <a:pt x="1016" y="417"/>
                  </a:lnTo>
                  <a:lnTo>
                    <a:pt x="1009" y="417"/>
                  </a:lnTo>
                  <a:lnTo>
                    <a:pt x="1006" y="419"/>
                  </a:lnTo>
                  <a:lnTo>
                    <a:pt x="1004" y="419"/>
                  </a:lnTo>
                  <a:lnTo>
                    <a:pt x="1006" y="419"/>
                  </a:lnTo>
                  <a:lnTo>
                    <a:pt x="1006" y="421"/>
                  </a:lnTo>
                  <a:lnTo>
                    <a:pt x="1006" y="421"/>
                  </a:lnTo>
                  <a:lnTo>
                    <a:pt x="1006" y="421"/>
                  </a:lnTo>
                  <a:lnTo>
                    <a:pt x="1009" y="421"/>
                  </a:lnTo>
                  <a:lnTo>
                    <a:pt x="1009" y="421"/>
                  </a:lnTo>
                  <a:lnTo>
                    <a:pt x="1011" y="424"/>
                  </a:lnTo>
                  <a:lnTo>
                    <a:pt x="1011" y="424"/>
                  </a:lnTo>
                  <a:lnTo>
                    <a:pt x="1013" y="424"/>
                  </a:lnTo>
                  <a:lnTo>
                    <a:pt x="1013" y="424"/>
                  </a:lnTo>
                  <a:lnTo>
                    <a:pt x="1016" y="426"/>
                  </a:lnTo>
                  <a:lnTo>
                    <a:pt x="1016" y="426"/>
                  </a:lnTo>
                  <a:lnTo>
                    <a:pt x="1023" y="421"/>
                  </a:lnTo>
                  <a:lnTo>
                    <a:pt x="1025" y="421"/>
                  </a:lnTo>
                  <a:lnTo>
                    <a:pt x="1025" y="424"/>
                  </a:lnTo>
                  <a:lnTo>
                    <a:pt x="1025" y="424"/>
                  </a:lnTo>
                  <a:lnTo>
                    <a:pt x="1020" y="424"/>
                  </a:lnTo>
                  <a:lnTo>
                    <a:pt x="1020" y="426"/>
                  </a:lnTo>
                  <a:lnTo>
                    <a:pt x="1020" y="426"/>
                  </a:lnTo>
                  <a:lnTo>
                    <a:pt x="1020" y="428"/>
                  </a:lnTo>
                  <a:lnTo>
                    <a:pt x="1023" y="431"/>
                  </a:lnTo>
                  <a:lnTo>
                    <a:pt x="1030" y="436"/>
                  </a:lnTo>
                  <a:lnTo>
                    <a:pt x="1030" y="436"/>
                  </a:lnTo>
                  <a:lnTo>
                    <a:pt x="1030" y="436"/>
                  </a:lnTo>
                  <a:lnTo>
                    <a:pt x="1030" y="436"/>
                  </a:lnTo>
                  <a:lnTo>
                    <a:pt x="1030" y="436"/>
                  </a:lnTo>
                  <a:lnTo>
                    <a:pt x="1027" y="438"/>
                  </a:lnTo>
                  <a:lnTo>
                    <a:pt x="1027" y="438"/>
                  </a:lnTo>
                  <a:lnTo>
                    <a:pt x="1025" y="438"/>
                  </a:lnTo>
                  <a:lnTo>
                    <a:pt x="1025" y="436"/>
                  </a:lnTo>
                  <a:lnTo>
                    <a:pt x="1023" y="436"/>
                  </a:lnTo>
                  <a:lnTo>
                    <a:pt x="1023" y="436"/>
                  </a:lnTo>
                  <a:lnTo>
                    <a:pt x="1023" y="436"/>
                  </a:lnTo>
                  <a:lnTo>
                    <a:pt x="1020" y="433"/>
                  </a:lnTo>
                  <a:lnTo>
                    <a:pt x="1020" y="433"/>
                  </a:lnTo>
                  <a:lnTo>
                    <a:pt x="1020" y="433"/>
                  </a:lnTo>
                  <a:lnTo>
                    <a:pt x="1020" y="433"/>
                  </a:lnTo>
                  <a:lnTo>
                    <a:pt x="1020" y="433"/>
                  </a:lnTo>
                  <a:lnTo>
                    <a:pt x="1020" y="431"/>
                  </a:lnTo>
                  <a:lnTo>
                    <a:pt x="1018" y="431"/>
                  </a:lnTo>
                  <a:lnTo>
                    <a:pt x="1018" y="431"/>
                  </a:lnTo>
                  <a:lnTo>
                    <a:pt x="1016" y="428"/>
                  </a:lnTo>
                  <a:lnTo>
                    <a:pt x="1009" y="428"/>
                  </a:lnTo>
                  <a:lnTo>
                    <a:pt x="1006" y="426"/>
                  </a:lnTo>
                  <a:lnTo>
                    <a:pt x="1006" y="426"/>
                  </a:lnTo>
                  <a:lnTo>
                    <a:pt x="1001" y="424"/>
                  </a:lnTo>
                  <a:lnTo>
                    <a:pt x="997" y="421"/>
                  </a:lnTo>
                  <a:lnTo>
                    <a:pt x="978" y="424"/>
                  </a:lnTo>
                  <a:lnTo>
                    <a:pt x="971" y="419"/>
                  </a:lnTo>
                  <a:lnTo>
                    <a:pt x="968" y="421"/>
                  </a:lnTo>
                  <a:lnTo>
                    <a:pt x="968" y="421"/>
                  </a:lnTo>
                  <a:lnTo>
                    <a:pt x="968" y="421"/>
                  </a:lnTo>
                  <a:lnTo>
                    <a:pt x="966" y="424"/>
                  </a:lnTo>
                  <a:lnTo>
                    <a:pt x="964" y="426"/>
                  </a:lnTo>
                  <a:lnTo>
                    <a:pt x="961" y="431"/>
                  </a:lnTo>
                  <a:lnTo>
                    <a:pt x="956" y="431"/>
                  </a:lnTo>
                  <a:lnTo>
                    <a:pt x="947" y="436"/>
                  </a:lnTo>
                  <a:lnTo>
                    <a:pt x="947" y="436"/>
                  </a:lnTo>
                  <a:lnTo>
                    <a:pt x="947" y="436"/>
                  </a:lnTo>
                  <a:lnTo>
                    <a:pt x="947" y="436"/>
                  </a:lnTo>
                  <a:lnTo>
                    <a:pt x="942" y="445"/>
                  </a:lnTo>
                  <a:lnTo>
                    <a:pt x="942" y="445"/>
                  </a:lnTo>
                  <a:lnTo>
                    <a:pt x="942" y="447"/>
                  </a:lnTo>
                  <a:lnTo>
                    <a:pt x="942" y="450"/>
                  </a:lnTo>
                  <a:lnTo>
                    <a:pt x="940" y="454"/>
                  </a:lnTo>
                  <a:lnTo>
                    <a:pt x="942" y="457"/>
                  </a:lnTo>
                  <a:lnTo>
                    <a:pt x="942" y="457"/>
                  </a:lnTo>
                  <a:lnTo>
                    <a:pt x="942" y="457"/>
                  </a:lnTo>
                  <a:lnTo>
                    <a:pt x="945" y="454"/>
                  </a:lnTo>
                  <a:lnTo>
                    <a:pt x="947" y="457"/>
                  </a:lnTo>
                  <a:lnTo>
                    <a:pt x="947" y="457"/>
                  </a:lnTo>
                  <a:lnTo>
                    <a:pt x="947" y="457"/>
                  </a:lnTo>
                  <a:lnTo>
                    <a:pt x="947" y="457"/>
                  </a:lnTo>
                  <a:lnTo>
                    <a:pt x="942" y="459"/>
                  </a:lnTo>
                  <a:lnTo>
                    <a:pt x="938" y="469"/>
                  </a:lnTo>
                  <a:lnTo>
                    <a:pt x="938" y="469"/>
                  </a:lnTo>
                  <a:lnTo>
                    <a:pt x="938" y="471"/>
                  </a:lnTo>
                  <a:lnTo>
                    <a:pt x="938" y="473"/>
                  </a:lnTo>
                  <a:lnTo>
                    <a:pt x="938" y="476"/>
                  </a:lnTo>
                  <a:lnTo>
                    <a:pt x="938" y="476"/>
                  </a:lnTo>
                  <a:lnTo>
                    <a:pt x="940" y="478"/>
                  </a:lnTo>
                  <a:lnTo>
                    <a:pt x="940" y="481"/>
                  </a:lnTo>
                  <a:lnTo>
                    <a:pt x="940" y="483"/>
                  </a:lnTo>
                  <a:lnTo>
                    <a:pt x="940" y="483"/>
                  </a:lnTo>
                  <a:lnTo>
                    <a:pt x="940" y="483"/>
                  </a:lnTo>
                  <a:lnTo>
                    <a:pt x="940" y="485"/>
                  </a:lnTo>
                  <a:lnTo>
                    <a:pt x="940" y="488"/>
                  </a:lnTo>
                  <a:lnTo>
                    <a:pt x="942" y="488"/>
                  </a:lnTo>
                  <a:lnTo>
                    <a:pt x="942" y="488"/>
                  </a:lnTo>
                  <a:lnTo>
                    <a:pt x="945" y="488"/>
                  </a:lnTo>
                  <a:lnTo>
                    <a:pt x="945" y="485"/>
                  </a:lnTo>
                  <a:lnTo>
                    <a:pt x="947" y="488"/>
                  </a:lnTo>
                  <a:lnTo>
                    <a:pt x="949" y="488"/>
                  </a:lnTo>
                  <a:lnTo>
                    <a:pt x="949" y="488"/>
                  </a:lnTo>
                  <a:lnTo>
                    <a:pt x="942" y="490"/>
                  </a:lnTo>
                  <a:lnTo>
                    <a:pt x="942" y="492"/>
                  </a:lnTo>
                  <a:lnTo>
                    <a:pt x="942" y="495"/>
                  </a:lnTo>
                  <a:lnTo>
                    <a:pt x="942" y="495"/>
                  </a:lnTo>
                  <a:lnTo>
                    <a:pt x="942" y="495"/>
                  </a:lnTo>
                  <a:lnTo>
                    <a:pt x="956" y="495"/>
                  </a:lnTo>
                  <a:lnTo>
                    <a:pt x="959" y="492"/>
                  </a:lnTo>
                  <a:lnTo>
                    <a:pt x="959" y="488"/>
                  </a:lnTo>
                  <a:lnTo>
                    <a:pt x="959" y="485"/>
                  </a:lnTo>
                  <a:lnTo>
                    <a:pt x="961" y="485"/>
                  </a:lnTo>
                  <a:lnTo>
                    <a:pt x="961" y="485"/>
                  </a:lnTo>
                  <a:lnTo>
                    <a:pt x="961" y="485"/>
                  </a:lnTo>
                  <a:lnTo>
                    <a:pt x="964" y="485"/>
                  </a:lnTo>
                  <a:lnTo>
                    <a:pt x="964" y="485"/>
                  </a:lnTo>
                  <a:lnTo>
                    <a:pt x="966" y="485"/>
                  </a:lnTo>
                  <a:lnTo>
                    <a:pt x="966" y="481"/>
                  </a:lnTo>
                  <a:lnTo>
                    <a:pt x="968" y="481"/>
                  </a:lnTo>
                  <a:lnTo>
                    <a:pt x="968" y="478"/>
                  </a:lnTo>
                  <a:lnTo>
                    <a:pt x="968" y="478"/>
                  </a:lnTo>
                  <a:lnTo>
                    <a:pt x="966" y="476"/>
                  </a:lnTo>
                  <a:lnTo>
                    <a:pt x="966" y="476"/>
                  </a:lnTo>
                  <a:lnTo>
                    <a:pt x="966" y="476"/>
                  </a:lnTo>
                  <a:lnTo>
                    <a:pt x="968" y="473"/>
                  </a:lnTo>
                  <a:lnTo>
                    <a:pt x="968" y="473"/>
                  </a:lnTo>
                  <a:lnTo>
                    <a:pt x="968" y="473"/>
                  </a:lnTo>
                  <a:lnTo>
                    <a:pt x="968" y="473"/>
                  </a:lnTo>
                  <a:lnTo>
                    <a:pt x="968" y="473"/>
                  </a:lnTo>
                  <a:lnTo>
                    <a:pt x="968" y="471"/>
                  </a:lnTo>
                  <a:lnTo>
                    <a:pt x="968" y="471"/>
                  </a:lnTo>
                  <a:lnTo>
                    <a:pt x="968" y="471"/>
                  </a:lnTo>
                  <a:lnTo>
                    <a:pt x="968" y="471"/>
                  </a:lnTo>
                  <a:lnTo>
                    <a:pt x="968" y="469"/>
                  </a:lnTo>
                  <a:lnTo>
                    <a:pt x="968" y="469"/>
                  </a:lnTo>
                  <a:lnTo>
                    <a:pt x="968" y="469"/>
                  </a:lnTo>
                  <a:lnTo>
                    <a:pt x="968" y="469"/>
                  </a:lnTo>
                  <a:lnTo>
                    <a:pt x="968" y="469"/>
                  </a:lnTo>
                  <a:lnTo>
                    <a:pt x="968" y="469"/>
                  </a:lnTo>
                  <a:lnTo>
                    <a:pt x="968" y="469"/>
                  </a:lnTo>
                  <a:lnTo>
                    <a:pt x="968" y="469"/>
                  </a:lnTo>
                  <a:lnTo>
                    <a:pt x="968" y="469"/>
                  </a:lnTo>
                  <a:lnTo>
                    <a:pt x="971" y="471"/>
                  </a:lnTo>
                  <a:lnTo>
                    <a:pt x="971" y="473"/>
                  </a:lnTo>
                  <a:lnTo>
                    <a:pt x="971" y="473"/>
                  </a:lnTo>
                  <a:lnTo>
                    <a:pt x="971" y="476"/>
                  </a:lnTo>
                  <a:lnTo>
                    <a:pt x="971" y="476"/>
                  </a:lnTo>
                  <a:lnTo>
                    <a:pt x="971" y="476"/>
                  </a:lnTo>
                  <a:lnTo>
                    <a:pt x="971" y="476"/>
                  </a:lnTo>
                  <a:lnTo>
                    <a:pt x="971" y="476"/>
                  </a:lnTo>
                  <a:lnTo>
                    <a:pt x="971" y="478"/>
                  </a:lnTo>
                  <a:lnTo>
                    <a:pt x="971" y="478"/>
                  </a:lnTo>
                  <a:lnTo>
                    <a:pt x="971" y="481"/>
                  </a:lnTo>
                  <a:lnTo>
                    <a:pt x="971" y="481"/>
                  </a:lnTo>
                  <a:lnTo>
                    <a:pt x="968" y="483"/>
                  </a:lnTo>
                  <a:lnTo>
                    <a:pt x="968" y="488"/>
                  </a:lnTo>
                  <a:lnTo>
                    <a:pt x="968" y="488"/>
                  </a:lnTo>
                  <a:lnTo>
                    <a:pt x="966" y="488"/>
                  </a:lnTo>
                  <a:lnTo>
                    <a:pt x="966" y="488"/>
                  </a:lnTo>
                  <a:lnTo>
                    <a:pt x="966" y="490"/>
                  </a:lnTo>
                  <a:lnTo>
                    <a:pt x="966" y="490"/>
                  </a:lnTo>
                  <a:lnTo>
                    <a:pt x="966" y="490"/>
                  </a:lnTo>
                  <a:lnTo>
                    <a:pt x="966" y="490"/>
                  </a:lnTo>
                  <a:lnTo>
                    <a:pt x="966" y="490"/>
                  </a:lnTo>
                  <a:lnTo>
                    <a:pt x="966" y="492"/>
                  </a:lnTo>
                  <a:lnTo>
                    <a:pt x="966" y="495"/>
                  </a:lnTo>
                  <a:lnTo>
                    <a:pt x="966" y="495"/>
                  </a:lnTo>
                  <a:lnTo>
                    <a:pt x="968" y="497"/>
                  </a:lnTo>
                  <a:lnTo>
                    <a:pt x="968" y="497"/>
                  </a:lnTo>
                  <a:lnTo>
                    <a:pt x="968" y="497"/>
                  </a:lnTo>
                  <a:lnTo>
                    <a:pt x="983" y="490"/>
                  </a:lnTo>
                  <a:lnTo>
                    <a:pt x="980" y="490"/>
                  </a:lnTo>
                  <a:lnTo>
                    <a:pt x="980" y="490"/>
                  </a:lnTo>
                  <a:lnTo>
                    <a:pt x="980" y="490"/>
                  </a:lnTo>
                  <a:lnTo>
                    <a:pt x="980" y="490"/>
                  </a:lnTo>
                  <a:lnTo>
                    <a:pt x="983" y="490"/>
                  </a:lnTo>
                  <a:lnTo>
                    <a:pt x="983" y="488"/>
                  </a:lnTo>
                  <a:lnTo>
                    <a:pt x="983" y="485"/>
                  </a:lnTo>
                  <a:lnTo>
                    <a:pt x="983" y="485"/>
                  </a:lnTo>
                  <a:lnTo>
                    <a:pt x="985" y="481"/>
                  </a:lnTo>
                  <a:lnTo>
                    <a:pt x="985" y="478"/>
                  </a:lnTo>
                  <a:lnTo>
                    <a:pt x="985" y="473"/>
                  </a:lnTo>
                  <a:lnTo>
                    <a:pt x="985" y="473"/>
                  </a:lnTo>
                  <a:lnTo>
                    <a:pt x="987" y="473"/>
                  </a:lnTo>
                  <a:lnTo>
                    <a:pt x="985" y="473"/>
                  </a:lnTo>
                  <a:lnTo>
                    <a:pt x="985" y="471"/>
                  </a:lnTo>
                  <a:lnTo>
                    <a:pt x="985" y="471"/>
                  </a:lnTo>
                  <a:lnTo>
                    <a:pt x="985" y="471"/>
                  </a:lnTo>
                  <a:lnTo>
                    <a:pt x="985" y="471"/>
                  </a:lnTo>
                  <a:lnTo>
                    <a:pt x="985" y="471"/>
                  </a:lnTo>
                  <a:lnTo>
                    <a:pt x="985" y="469"/>
                  </a:lnTo>
                  <a:lnTo>
                    <a:pt x="985" y="466"/>
                  </a:lnTo>
                  <a:lnTo>
                    <a:pt x="985" y="466"/>
                  </a:lnTo>
                  <a:lnTo>
                    <a:pt x="985" y="466"/>
                  </a:lnTo>
                  <a:lnTo>
                    <a:pt x="985" y="464"/>
                  </a:lnTo>
                  <a:lnTo>
                    <a:pt x="985" y="464"/>
                  </a:lnTo>
                  <a:lnTo>
                    <a:pt x="985" y="462"/>
                  </a:lnTo>
                  <a:lnTo>
                    <a:pt x="985" y="462"/>
                  </a:lnTo>
                  <a:lnTo>
                    <a:pt x="985" y="462"/>
                  </a:lnTo>
                  <a:lnTo>
                    <a:pt x="985" y="462"/>
                  </a:lnTo>
                  <a:lnTo>
                    <a:pt x="985" y="462"/>
                  </a:lnTo>
                  <a:lnTo>
                    <a:pt x="985" y="459"/>
                  </a:lnTo>
                  <a:lnTo>
                    <a:pt x="985" y="459"/>
                  </a:lnTo>
                  <a:lnTo>
                    <a:pt x="985" y="459"/>
                  </a:lnTo>
                  <a:lnTo>
                    <a:pt x="985" y="457"/>
                  </a:lnTo>
                  <a:lnTo>
                    <a:pt x="985" y="457"/>
                  </a:lnTo>
                  <a:lnTo>
                    <a:pt x="985" y="457"/>
                  </a:lnTo>
                  <a:lnTo>
                    <a:pt x="985" y="454"/>
                  </a:lnTo>
                  <a:lnTo>
                    <a:pt x="985" y="454"/>
                  </a:lnTo>
                  <a:lnTo>
                    <a:pt x="985" y="452"/>
                  </a:lnTo>
                  <a:lnTo>
                    <a:pt x="985" y="450"/>
                  </a:lnTo>
                  <a:lnTo>
                    <a:pt x="985" y="445"/>
                  </a:lnTo>
                  <a:lnTo>
                    <a:pt x="985" y="445"/>
                  </a:lnTo>
                  <a:lnTo>
                    <a:pt x="987" y="445"/>
                  </a:lnTo>
                  <a:lnTo>
                    <a:pt x="987" y="447"/>
                  </a:lnTo>
                  <a:lnTo>
                    <a:pt x="987" y="447"/>
                  </a:lnTo>
                  <a:lnTo>
                    <a:pt x="987" y="452"/>
                  </a:lnTo>
                  <a:lnTo>
                    <a:pt x="985" y="454"/>
                  </a:lnTo>
                  <a:lnTo>
                    <a:pt x="987" y="454"/>
                  </a:lnTo>
                  <a:lnTo>
                    <a:pt x="987" y="457"/>
                  </a:lnTo>
                  <a:lnTo>
                    <a:pt x="987" y="457"/>
                  </a:lnTo>
                  <a:lnTo>
                    <a:pt x="987" y="459"/>
                  </a:lnTo>
                  <a:lnTo>
                    <a:pt x="987" y="459"/>
                  </a:lnTo>
                  <a:lnTo>
                    <a:pt x="987" y="462"/>
                  </a:lnTo>
                  <a:lnTo>
                    <a:pt x="987" y="464"/>
                  </a:lnTo>
                  <a:lnTo>
                    <a:pt x="987" y="464"/>
                  </a:lnTo>
                  <a:lnTo>
                    <a:pt x="987" y="464"/>
                  </a:lnTo>
                  <a:lnTo>
                    <a:pt x="987" y="464"/>
                  </a:lnTo>
                  <a:lnTo>
                    <a:pt x="987" y="464"/>
                  </a:lnTo>
                  <a:lnTo>
                    <a:pt x="987" y="466"/>
                  </a:lnTo>
                  <a:lnTo>
                    <a:pt x="987" y="466"/>
                  </a:lnTo>
                  <a:lnTo>
                    <a:pt x="990" y="466"/>
                  </a:lnTo>
                  <a:lnTo>
                    <a:pt x="990" y="466"/>
                  </a:lnTo>
                  <a:lnTo>
                    <a:pt x="990" y="466"/>
                  </a:lnTo>
                  <a:lnTo>
                    <a:pt x="992" y="466"/>
                  </a:lnTo>
                  <a:lnTo>
                    <a:pt x="992" y="466"/>
                  </a:lnTo>
                  <a:lnTo>
                    <a:pt x="992" y="464"/>
                  </a:lnTo>
                  <a:lnTo>
                    <a:pt x="992" y="464"/>
                  </a:lnTo>
                  <a:lnTo>
                    <a:pt x="992" y="464"/>
                  </a:lnTo>
                  <a:lnTo>
                    <a:pt x="992" y="464"/>
                  </a:lnTo>
                  <a:lnTo>
                    <a:pt x="992" y="466"/>
                  </a:lnTo>
                  <a:lnTo>
                    <a:pt x="992" y="466"/>
                  </a:lnTo>
                  <a:lnTo>
                    <a:pt x="990" y="469"/>
                  </a:lnTo>
                  <a:lnTo>
                    <a:pt x="990" y="471"/>
                  </a:lnTo>
                  <a:lnTo>
                    <a:pt x="990" y="473"/>
                  </a:lnTo>
                  <a:lnTo>
                    <a:pt x="990" y="473"/>
                  </a:lnTo>
                  <a:lnTo>
                    <a:pt x="990" y="476"/>
                  </a:lnTo>
                  <a:lnTo>
                    <a:pt x="990" y="476"/>
                  </a:lnTo>
                  <a:lnTo>
                    <a:pt x="990" y="478"/>
                  </a:lnTo>
                  <a:lnTo>
                    <a:pt x="990" y="481"/>
                  </a:lnTo>
                  <a:lnTo>
                    <a:pt x="992" y="481"/>
                  </a:lnTo>
                  <a:lnTo>
                    <a:pt x="992" y="478"/>
                  </a:lnTo>
                  <a:lnTo>
                    <a:pt x="999" y="476"/>
                  </a:lnTo>
                  <a:lnTo>
                    <a:pt x="1004" y="478"/>
                  </a:lnTo>
                  <a:lnTo>
                    <a:pt x="1006" y="478"/>
                  </a:lnTo>
                  <a:lnTo>
                    <a:pt x="1009" y="478"/>
                  </a:lnTo>
                  <a:lnTo>
                    <a:pt x="1004" y="481"/>
                  </a:lnTo>
                  <a:lnTo>
                    <a:pt x="1001" y="478"/>
                  </a:lnTo>
                  <a:lnTo>
                    <a:pt x="997" y="478"/>
                  </a:lnTo>
                  <a:lnTo>
                    <a:pt x="992" y="483"/>
                  </a:lnTo>
                  <a:lnTo>
                    <a:pt x="990" y="483"/>
                  </a:lnTo>
                  <a:lnTo>
                    <a:pt x="990" y="483"/>
                  </a:lnTo>
                  <a:lnTo>
                    <a:pt x="990" y="483"/>
                  </a:lnTo>
                  <a:lnTo>
                    <a:pt x="990" y="483"/>
                  </a:lnTo>
                  <a:lnTo>
                    <a:pt x="990" y="483"/>
                  </a:lnTo>
                  <a:lnTo>
                    <a:pt x="990" y="483"/>
                  </a:lnTo>
                  <a:lnTo>
                    <a:pt x="990" y="488"/>
                  </a:lnTo>
                  <a:lnTo>
                    <a:pt x="990" y="490"/>
                  </a:lnTo>
                  <a:lnTo>
                    <a:pt x="994" y="492"/>
                  </a:lnTo>
                  <a:lnTo>
                    <a:pt x="997" y="490"/>
                  </a:lnTo>
                  <a:lnTo>
                    <a:pt x="999" y="488"/>
                  </a:lnTo>
                  <a:lnTo>
                    <a:pt x="1004" y="488"/>
                  </a:lnTo>
                  <a:lnTo>
                    <a:pt x="1004" y="488"/>
                  </a:lnTo>
                  <a:lnTo>
                    <a:pt x="1001" y="490"/>
                  </a:lnTo>
                  <a:lnTo>
                    <a:pt x="999" y="490"/>
                  </a:lnTo>
                  <a:lnTo>
                    <a:pt x="999" y="492"/>
                  </a:lnTo>
                  <a:lnTo>
                    <a:pt x="999" y="492"/>
                  </a:lnTo>
                  <a:lnTo>
                    <a:pt x="994" y="492"/>
                  </a:lnTo>
                  <a:lnTo>
                    <a:pt x="992" y="492"/>
                  </a:lnTo>
                  <a:lnTo>
                    <a:pt x="990" y="492"/>
                  </a:lnTo>
                  <a:lnTo>
                    <a:pt x="983" y="504"/>
                  </a:lnTo>
                  <a:lnTo>
                    <a:pt x="983" y="504"/>
                  </a:lnTo>
                  <a:lnTo>
                    <a:pt x="983" y="507"/>
                  </a:lnTo>
                  <a:lnTo>
                    <a:pt x="987" y="507"/>
                  </a:lnTo>
                  <a:lnTo>
                    <a:pt x="985" y="507"/>
                  </a:lnTo>
                  <a:lnTo>
                    <a:pt x="985" y="507"/>
                  </a:lnTo>
                  <a:lnTo>
                    <a:pt x="985" y="509"/>
                  </a:lnTo>
                  <a:lnTo>
                    <a:pt x="987" y="509"/>
                  </a:lnTo>
                  <a:lnTo>
                    <a:pt x="987" y="509"/>
                  </a:lnTo>
                  <a:lnTo>
                    <a:pt x="987" y="509"/>
                  </a:lnTo>
                  <a:lnTo>
                    <a:pt x="990" y="509"/>
                  </a:lnTo>
                  <a:lnTo>
                    <a:pt x="992" y="507"/>
                  </a:lnTo>
                  <a:lnTo>
                    <a:pt x="1004" y="502"/>
                  </a:lnTo>
                  <a:lnTo>
                    <a:pt x="1009" y="502"/>
                  </a:lnTo>
                  <a:lnTo>
                    <a:pt x="1009" y="504"/>
                  </a:lnTo>
                  <a:lnTo>
                    <a:pt x="1001" y="504"/>
                  </a:lnTo>
                  <a:lnTo>
                    <a:pt x="999" y="511"/>
                  </a:lnTo>
                  <a:lnTo>
                    <a:pt x="999" y="511"/>
                  </a:lnTo>
                  <a:lnTo>
                    <a:pt x="999" y="509"/>
                  </a:lnTo>
                  <a:lnTo>
                    <a:pt x="999" y="507"/>
                  </a:lnTo>
                  <a:lnTo>
                    <a:pt x="999" y="507"/>
                  </a:lnTo>
                  <a:lnTo>
                    <a:pt x="999" y="504"/>
                  </a:lnTo>
                  <a:lnTo>
                    <a:pt x="997" y="507"/>
                  </a:lnTo>
                  <a:lnTo>
                    <a:pt x="997" y="507"/>
                  </a:lnTo>
                  <a:lnTo>
                    <a:pt x="994" y="507"/>
                  </a:lnTo>
                  <a:lnTo>
                    <a:pt x="992" y="507"/>
                  </a:lnTo>
                  <a:lnTo>
                    <a:pt x="992" y="509"/>
                  </a:lnTo>
                  <a:lnTo>
                    <a:pt x="990" y="509"/>
                  </a:lnTo>
                  <a:lnTo>
                    <a:pt x="990" y="511"/>
                  </a:lnTo>
                  <a:lnTo>
                    <a:pt x="990" y="514"/>
                  </a:lnTo>
                  <a:lnTo>
                    <a:pt x="990" y="514"/>
                  </a:lnTo>
                  <a:lnTo>
                    <a:pt x="990" y="514"/>
                  </a:lnTo>
                  <a:lnTo>
                    <a:pt x="992" y="516"/>
                  </a:lnTo>
                  <a:lnTo>
                    <a:pt x="992" y="514"/>
                  </a:lnTo>
                  <a:lnTo>
                    <a:pt x="994" y="514"/>
                  </a:lnTo>
                  <a:lnTo>
                    <a:pt x="997" y="514"/>
                  </a:lnTo>
                  <a:lnTo>
                    <a:pt x="997" y="511"/>
                  </a:lnTo>
                  <a:lnTo>
                    <a:pt x="997" y="511"/>
                  </a:lnTo>
                  <a:lnTo>
                    <a:pt x="997" y="511"/>
                  </a:lnTo>
                  <a:lnTo>
                    <a:pt x="999" y="511"/>
                  </a:lnTo>
                  <a:lnTo>
                    <a:pt x="999" y="511"/>
                  </a:lnTo>
                  <a:lnTo>
                    <a:pt x="997" y="514"/>
                  </a:lnTo>
                  <a:lnTo>
                    <a:pt x="994" y="514"/>
                  </a:lnTo>
                  <a:lnTo>
                    <a:pt x="994" y="516"/>
                  </a:lnTo>
                  <a:lnTo>
                    <a:pt x="994" y="516"/>
                  </a:lnTo>
                  <a:lnTo>
                    <a:pt x="994" y="518"/>
                  </a:lnTo>
                  <a:lnTo>
                    <a:pt x="994" y="518"/>
                  </a:lnTo>
                  <a:lnTo>
                    <a:pt x="992" y="521"/>
                  </a:lnTo>
                  <a:lnTo>
                    <a:pt x="992" y="521"/>
                  </a:lnTo>
                  <a:lnTo>
                    <a:pt x="994" y="523"/>
                  </a:lnTo>
                  <a:lnTo>
                    <a:pt x="994" y="523"/>
                  </a:lnTo>
                  <a:lnTo>
                    <a:pt x="994" y="525"/>
                  </a:lnTo>
                  <a:lnTo>
                    <a:pt x="994" y="525"/>
                  </a:lnTo>
                  <a:lnTo>
                    <a:pt x="997" y="528"/>
                  </a:lnTo>
                  <a:lnTo>
                    <a:pt x="1001" y="528"/>
                  </a:lnTo>
                  <a:lnTo>
                    <a:pt x="1004" y="530"/>
                  </a:lnTo>
                  <a:lnTo>
                    <a:pt x="1004" y="530"/>
                  </a:lnTo>
                  <a:lnTo>
                    <a:pt x="1006" y="525"/>
                  </a:lnTo>
                  <a:lnTo>
                    <a:pt x="1009" y="523"/>
                  </a:lnTo>
                  <a:lnTo>
                    <a:pt x="1009" y="523"/>
                  </a:lnTo>
                  <a:lnTo>
                    <a:pt x="1011" y="521"/>
                  </a:lnTo>
                  <a:lnTo>
                    <a:pt x="1011" y="521"/>
                  </a:lnTo>
                  <a:lnTo>
                    <a:pt x="1011" y="518"/>
                  </a:lnTo>
                  <a:lnTo>
                    <a:pt x="1011" y="518"/>
                  </a:lnTo>
                  <a:lnTo>
                    <a:pt x="1009" y="516"/>
                  </a:lnTo>
                  <a:lnTo>
                    <a:pt x="1009" y="516"/>
                  </a:lnTo>
                  <a:lnTo>
                    <a:pt x="1009" y="516"/>
                  </a:lnTo>
                  <a:lnTo>
                    <a:pt x="1009" y="516"/>
                  </a:lnTo>
                  <a:lnTo>
                    <a:pt x="1009" y="516"/>
                  </a:lnTo>
                  <a:lnTo>
                    <a:pt x="1011" y="516"/>
                  </a:lnTo>
                  <a:lnTo>
                    <a:pt x="1011" y="516"/>
                  </a:lnTo>
                  <a:lnTo>
                    <a:pt x="1011" y="518"/>
                  </a:lnTo>
                  <a:lnTo>
                    <a:pt x="1011" y="518"/>
                  </a:lnTo>
                  <a:lnTo>
                    <a:pt x="1011" y="521"/>
                  </a:lnTo>
                  <a:lnTo>
                    <a:pt x="1011" y="523"/>
                  </a:lnTo>
                  <a:lnTo>
                    <a:pt x="1009" y="525"/>
                  </a:lnTo>
                  <a:lnTo>
                    <a:pt x="1009" y="528"/>
                  </a:lnTo>
                  <a:lnTo>
                    <a:pt x="1009" y="528"/>
                  </a:lnTo>
                  <a:lnTo>
                    <a:pt x="1006" y="530"/>
                  </a:lnTo>
                  <a:lnTo>
                    <a:pt x="1006" y="533"/>
                  </a:lnTo>
                  <a:lnTo>
                    <a:pt x="1006" y="533"/>
                  </a:lnTo>
                  <a:lnTo>
                    <a:pt x="1006" y="533"/>
                  </a:lnTo>
                  <a:lnTo>
                    <a:pt x="1006" y="535"/>
                  </a:lnTo>
                  <a:lnTo>
                    <a:pt x="1006" y="535"/>
                  </a:lnTo>
                  <a:lnTo>
                    <a:pt x="1009" y="537"/>
                  </a:lnTo>
                  <a:lnTo>
                    <a:pt x="1009" y="537"/>
                  </a:lnTo>
                  <a:lnTo>
                    <a:pt x="1018" y="533"/>
                  </a:lnTo>
                  <a:lnTo>
                    <a:pt x="1023" y="535"/>
                  </a:lnTo>
                  <a:lnTo>
                    <a:pt x="1025" y="533"/>
                  </a:lnTo>
                  <a:lnTo>
                    <a:pt x="1025" y="533"/>
                  </a:lnTo>
                  <a:lnTo>
                    <a:pt x="1025" y="535"/>
                  </a:lnTo>
                  <a:lnTo>
                    <a:pt x="1025" y="535"/>
                  </a:lnTo>
                  <a:lnTo>
                    <a:pt x="1027" y="535"/>
                  </a:lnTo>
                  <a:lnTo>
                    <a:pt x="1030" y="530"/>
                  </a:lnTo>
                  <a:lnTo>
                    <a:pt x="1032" y="523"/>
                  </a:lnTo>
                  <a:lnTo>
                    <a:pt x="1035" y="521"/>
                  </a:lnTo>
                  <a:lnTo>
                    <a:pt x="1035" y="518"/>
                  </a:lnTo>
                  <a:lnTo>
                    <a:pt x="1035" y="516"/>
                  </a:lnTo>
                  <a:lnTo>
                    <a:pt x="1035" y="514"/>
                  </a:lnTo>
                  <a:lnTo>
                    <a:pt x="1035" y="511"/>
                  </a:lnTo>
                  <a:lnTo>
                    <a:pt x="1035" y="507"/>
                  </a:lnTo>
                  <a:lnTo>
                    <a:pt x="1035" y="507"/>
                  </a:lnTo>
                  <a:lnTo>
                    <a:pt x="1035" y="504"/>
                  </a:lnTo>
                  <a:lnTo>
                    <a:pt x="1037" y="502"/>
                  </a:lnTo>
                  <a:lnTo>
                    <a:pt x="1037" y="502"/>
                  </a:lnTo>
                  <a:lnTo>
                    <a:pt x="1035" y="502"/>
                  </a:lnTo>
                  <a:lnTo>
                    <a:pt x="1035" y="502"/>
                  </a:lnTo>
                  <a:lnTo>
                    <a:pt x="1035" y="499"/>
                  </a:lnTo>
                  <a:lnTo>
                    <a:pt x="1035" y="499"/>
                  </a:lnTo>
                  <a:lnTo>
                    <a:pt x="1035" y="499"/>
                  </a:lnTo>
                  <a:lnTo>
                    <a:pt x="1035" y="497"/>
                  </a:lnTo>
                  <a:lnTo>
                    <a:pt x="1037" y="495"/>
                  </a:lnTo>
                  <a:lnTo>
                    <a:pt x="1037" y="492"/>
                  </a:lnTo>
                  <a:lnTo>
                    <a:pt x="1037" y="492"/>
                  </a:lnTo>
                  <a:lnTo>
                    <a:pt x="1037" y="490"/>
                  </a:lnTo>
                  <a:lnTo>
                    <a:pt x="1035" y="488"/>
                  </a:lnTo>
                  <a:lnTo>
                    <a:pt x="1035" y="485"/>
                  </a:lnTo>
                  <a:lnTo>
                    <a:pt x="1035" y="485"/>
                  </a:lnTo>
                  <a:lnTo>
                    <a:pt x="1037" y="481"/>
                  </a:lnTo>
                  <a:lnTo>
                    <a:pt x="1039" y="478"/>
                  </a:lnTo>
                  <a:lnTo>
                    <a:pt x="1042" y="478"/>
                  </a:lnTo>
                  <a:lnTo>
                    <a:pt x="1042" y="478"/>
                  </a:lnTo>
                  <a:lnTo>
                    <a:pt x="1042" y="481"/>
                  </a:lnTo>
                  <a:lnTo>
                    <a:pt x="1042" y="481"/>
                  </a:lnTo>
                  <a:lnTo>
                    <a:pt x="1042" y="483"/>
                  </a:lnTo>
                  <a:lnTo>
                    <a:pt x="1039" y="483"/>
                  </a:lnTo>
                  <a:lnTo>
                    <a:pt x="1039" y="483"/>
                  </a:lnTo>
                  <a:lnTo>
                    <a:pt x="1039" y="485"/>
                  </a:lnTo>
                  <a:lnTo>
                    <a:pt x="1039" y="485"/>
                  </a:lnTo>
                  <a:lnTo>
                    <a:pt x="1039" y="488"/>
                  </a:lnTo>
                  <a:lnTo>
                    <a:pt x="1039" y="488"/>
                  </a:lnTo>
                  <a:lnTo>
                    <a:pt x="1039" y="488"/>
                  </a:lnTo>
                  <a:lnTo>
                    <a:pt x="1039" y="488"/>
                  </a:lnTo>
                  <a:lnTo>
                    <a:pt x="1039" y="488"/>
                  </a:lnTo>
                  <a:lnTo>
                    <a:pt x="1042" y="490"/>
                  </a:lnTo>
                  <a:lnTo>
                    <a:pt x="1042" y="490"/>
                  </a:lnTo>
                  <a:lnTo>
                    <a:pt x="1042" y="490"/>
                  </a:lnTo>
                  <a:lnTo>
                    <a:pt x="1042" y="490"/>
                  </a:lnTo>
                  <a:lnTo>
                    <a:pt x="1042" y="490"/>
                  </a:lnTo>
                  <a:lnTo>
                    <a:pt x="1042" y="492"/>
                  </a:lnTo>
                  <a:lnTo>
                    <a:pt x="1042" y="495"/>
                  </a:lnTo>
                  <a:lnTo>
                    <a:pt x="1042" y="495"/>
                  </a:lnTo>
                  <a:lnTo>
                    <a:pt x="1042" y="497"/>
                  </a:lnTo>
                  <a:lnTo>
                    <a:pt x="1042" y="497"/>
                  </a:lnTo>
                  <a:lnTo>
                    <a:pt x="1042" y="499"/>
                  </a:lnTo>
                  <a:lnTo>
                    <a:pt x="1042" y="502"/>
                  </a:lnTo>
                  <a:lnTo>
                    <a:pt x="1039" y="502"/>
                  </a:lnTo>
                  <a:lnTo>
                    <a:pt x="1039" y="504"/>
                  </a:lnTo>
                  <a:lnTo>
                    <a:pt x="1042" y="504"/>
                  </a:lnTo>
                  <a:lnTo>
                    <a:pt x="1042" y="504"/>
                  </a:lnTo>
                  <a:lnTo>
                    <a:pt x="1042" y="511"/>
                  </a:lnTo>
                  <a:lnTo>
                    <a:pt x="1039" y="511"/>
                  </a:lnTo>
                  <a:lnTo>
                    <a:pt x="1039" y="511"/>
                  </a:lnTo>
                  <a:lnTo>
                    <a:pt x="1039" y="514"/>
                  </a:lnTo>
                  <a:lnTo>
                    <a:pt x="1039" y="514"/>
                  </a:lnTo>
                  <a:lnTo>
                    <a:pt x="1039" y="514"/>
                  </a:lnTo>
                  <a:lnTo>
                    <a:pt x="1039" y="516"/>
                  </a:lnTo>
                  <a:lnTo>
                    <a:pt x="1039" y="516"/>
                  </a:lnTo>
                  <a:lnTo>
                    <a:pt x="1037" y="525"/>
                  </a:lnTo>
                  <a:lnTo>
                    <a:pt x="1037" y="525"/>
                  </a:lnTo>
                  <a:lnTo>
                    <a:pt x="1037" y="528"/>
                  </a:lnTo>
                  <a:lnTo>
                    <a:pt x="1037" y="530"/>
                  </a:lnTo>
                  <a:lnTo>
                    <a:pt x="1037" y="530"/>
                  </a:lnTo>
                  <a:lnTo>
                    <a:pt x="1037" y="530"/>
                  </a:lnTo>
                  <a:lnTo>
                    <a:pt x="1037" y="533"/>
                  </a:lnTo>
                  <a:lnTo>
                    <a:pt x="1035" y="533"/>
                  </a:lnTo>
                  <a:lnTo>
                    <a:pt x="1035" y="535"/>
                  </a:lnTo>
                  <a:lnTo>
                    <a:pt x="1032" y="535"/>
                  </a:lnTo>
                  <a:lnTo>
                    <a:pt x="1030" y="537"/>
                  </a:lnTo>
                  <a:lnTo>
                    <a:pt x="1030" y="537"/>
                  </a:lnTo>
                  <a:lnTo>
                    <a:pt x="1030" y="540"/>
                  </a:lnTo>
                  <a:lnTo>
                    <a:pt x="1037" y="542"/>
                  </a:lnTo>
                  <a:lnTo>
                    <a:pt x="1037" y="542"/>
                  </a:lnTo>
                  <a:lnTo>
                    <a:pt x="1039" y="544"/>
                  </a:lnTo>
                  <a:lnTo>
                    <a:pt x="1039" y="544"/>
                  </a:lnTo>
                  <a:lnTo>
                    <a:pt x="1025" y="544"/>
                  </a:lnTo>
                  <a:lnTo>
                    <a:pt x="1020" y="547"/>
                  </a:lnTo>
                  <a:lnTo>
                    <a:pt x="1018" y="544"/>
                  </a:lnTo>
                  <a:lnTo>
                    <a:pt x="1016" y="544"/>
                  </a:lnTo>
                  <a:lnTo>
                    <a:pt x="1016" y="547"/>
                  </a:lnTo>
                  <a:lnTo>
                    <a:pt x="1016" y="547"/>
                  </a:lnTo>
                  <a:lnTo>
                    <a:pt x="1016" y="549"/>
                  </a:lnTo>
                  <a:lnTo>
                    <a:pt x="1016" y="549"/>
                  </a:lnTo>
                  <a:lnTo>
                    <a:pt x="1018" y="549"/>
                  </a:lnTo>
                  <a:lnTo>
                    <a:pt x="1018" y="552"/>
                  </a:lnTo>
                  <a:lnTo>
                    <a:pt x="1020" y="552"/>
                  </a:lnTo>
                  <a:lnTo>
                    <a:pt x="1020" y="554"/>
                  </a:lnTo>
                  <a:lnTo>
                    <a:pt x="1013" y="554"/>
                  </a:lnTo>
                  <a:lnTo>
                    <a:pt x="1009" y="549"/>
                  </a:lnTo>
                  <a:lnTo>
                    <a:pt x="1009" y="549"/>
                  </a:lnTo>
                  <a:lnTo>
                    <a:pt x="999" y="549"/>
                  </a:lnTo>
                  <a:lnTo>
                    <a:pt x="999" y="549"/>
                  </a:lnTo>
                  <a:lnTo>
                    <a:pt x="997" y="547"/>
                  </a:lnTo>
                  <a:lnTo>
                    <a:pt x="997" y="547"/>
                  </a:lnTo>
                  <a:lnTo>
                    <a:pt x="997" y="547"/>
                  </a:lnTo>
                  <a:lnTo>
                    <a:pt x="997" y="547"/>
                  </a:lnTo>
                  <a:lnTo>
                    <a:pt x="997" y="547"/>
                  </a:lnTo>
                  <a:lnTo>
                    <a:pt x="994" y="547"/>
                  </a:lnTo>
                  <a:lnTo>
                    <a:pt x="997" y="547"/>
                  </a:lnTo>
                  <a:lnTo>
                    <a:pt x="997" y="544"/>
                  </a:lnTo>
                  <a:lnTo>
                    <a:pt x="997" y="544"/>
                  </a:lnTo>
                  <a:lnTo>
                    <a:pt x="997" y="544"/>
                  </a:lnTo>
                  <a:lnTo>
                    <a:pt x="997" y="544"/>
                  </a:lnTo>
                  <a:lnTo>
                    <a:pt x="997" y="544"/>
                  </a:lnTo>
                  <a:lnTo>
                    <a:pt x="994" y="542"/>
                  </a:lnTo>
                  <a:lnTo>
                    <a:pt x="994" y="542"/>
                  </a:lnTo>
                  <a:lnTo>
                    <a:pt x="994" y="544"/>
                  </a:lnTo>
                  <a:lnTo>
                    <a:pt x="994" y="544"/>
                  </a:lnTo>
                  <a:lnTo>
                    <a:pt x="994" y="544"/>
                  </a:lnTo>
                  <a:lnTo>
                    <a:pt x="994" y="544"/>
                  </a:lnTo>
                  <a:lnTo>
                    <a:pt x="994" y="544"/>
                  </a:lnTo>
                  <a:lnTo>
                    <a:pt x="994" y="544"/>
                  </a:lnTo>
                  <a:lnTo>
                    <a:pt x="992" y="549"/>
                  </a:lnTo>
                  <a:lnTo>
                    <a:pt x="992" y="549"/>
                  </a:lnTo>
                  <a:lnTo>
                    <a:pt x="992" y="547"/>
                  </a:lnTo>
                  <a:lnTo>
                    <a:pt x="992" y="544"/>
                  </a:lnTo>
                  <a:lnTo>
                    <a:pt x="990" y="542"/>
                  </a:lnTo>
                  <a:lnTo>
                    <a:pt x="990" y="542"/>
                  </a:lnTo>
                  <a:lnTo>
                    <a:pt x="990" y="542"/>
                  </a:lnTo>
                  <a:lnTo>
                    <a:pt x="987" y="540"/>
                  </a:lnTo>
                  <a:lnTo>
                    <a:pt x="987" y="537"/>
                  </a:lnTo>
                  <a:lnTo>
                    <a:pt x="987" y="535"/>
                  </a:lnTo>
                  <a:lnTo>
                    <a:pt x="987" y="535"/>
                  </a:lnTo>
                  <a:lnTo>
                    <a:pt x="985" y="535"/>
                  </a:lnTo>
                  <a:lnTo>
                    <a:pt x="985" y="535"/>
                  </a:lnTo>
                  <a:lnTo>
                    <a:pt x="985" y="533"/>
                  </a:lnTo>
                  <a:lnTo>
                    <a:pt x="985" y="533"/>
                  </a:lnTo>
                  <a:lnTo>
                    <a:pt x="985" y="533"/>
                  </a:lnTo>
                  <a:lnTo>
                    <a:pt x="985" y="530"/>
                  </a:lnTo>
                  <a:lnTo>
                    <a:pt x="983" y="530"/>
                  </a:lnTo>
                  <a:lnTo>
                    <a:pt x="983" y="528"/>
                  </a:lnTo>
                  <a:lnTo>
                    <a:pt x="980" y="525"/>
                  </a:lnTo>
                  <a:lnTo>
                    <a:pt x="978" y="523"/>
                  </a:lnTo>
                  <a:lnTo>
                    <a:pt x="975" y="518"/>
                  </a:lnTo>
                  <a:lnTo>
                    <a:pt x="968" y="516"/>
                  </a:lnTo>
                  <a:lnTo>
                    <a:pt x="964" y="516"/>
                  </a:lnTo>
                  <a:lnTo>
                    <a:pt x="961" y="514"/>
                  </a:lnTo>
                  <a:lnTo>
                    <a:pt x="954" y="514"/>
                  </a:lnTo>
                  <a:lnTo>
                    <a:pt x="938" y="523"/>
                  </a:lnTo>
                  <a:lnTo>
                    <a:pt x="938" y="523"/>
                  </a:lnTo>
                  <a:lnTo>
                    <a:pt x="938" y="523"/>
                  </a:lnTo>
                  <a:lnTo>
                    <a:pt x="935" y="521"/>
                  </a:lnTo>
                  <a:lnTo>
                    <a:pt x="935" y="521"/>
                  </a:lnTo>
                  <a:lnTo>
                    <a:pt x="935" y="521"/>
                  </a:lnTo>
                  <a:lnTo>
                    <a:pt x="935" y="521"/>
                  </a:lnTo>
                  <a:lnTo>
                    <a:pt x="935" y="521"/>
                  </a:lnTo>
                  <a:lnTo>
                    <a:pt x="935" y="521"/>
                  </a:lnTo>
                  <a:lnTo>
                    <a:pt x="935" y="521"/>
                  </a:lnTo>
                  <a:lnTo>
                    <a:pt x="938" y="523"/>
                  </a:lnTo>
                  <a:lnTo>
                    <a:pt x="938" y="525"/>
                  </a:lnTo>
                  <a:lnTo>
                    <a:pt x="938" y="525"/>
                  </a:lnTo>
                  <a:lnTo>
                    <a:pt x="935" y="525"/>
                  </a:lnTo>
                  <a:lnTo>
                    <a:pt x="938" y="528"/>
                  </a:lnTo>
                  <a:lnTo>
                    <a:pt x="938" y="528"/>
                  </a:lnTo>
                  <a:lnTo>
                    <a:pt x="935" y="528"/>
                  </a:lnTo>
                  <a:lnTo>
                    <a:pt x="935" y="530"/>
                  </a:lnTo>
                  <a:lnTo>
                    <a:pt x="938" y="530"/>
                  </a:lnTo>
                  <a:lnTo>
                    <a:pt x="938" y="528"/>
                  </a:lnTo>
                  <a:lnTo>
                    <a:pt x="938" y="530"/>
                  </a:lnTo>
                  <a:lnTo>
                    <a:pt x="938" y="530"/>
                  </a:lnTo>
                  <a:lnTo>
                    <a:pt x="938" y="530"/>
                  </a:lnTo>
                  <a:lnTo>
                    <a:pt x="938" y="533"/>
                  </a:lnTo>
                  <a:lnTo>
                    <a:pt x="938" y="533"/>
                  </a:lnTo>
                  <a:lnTo>
                    <a:pt x="938" y="533"/>
                  </a:lnTo>
                  <a:lnTo>
                    <a:pt x="938" y="535"/>
                  </a:lnTo>
                  <a:lnTo>
                    <a:pt x="938" y="537"/>
                  </a:lnTo>
                  <a:lnTo>
                    <a:pt x="938" y="537"/>
                  </a:lnTo>
                  <a:lnTo>
                    <a:pt x="938" y="540"/>
                  </a:lnTo>
                  <a:lnTo>
                    <a:pt x="940" y="540"/>
                  </a:lnTo>
                  <a:lnTo>
                    <a:pt x="942" y="542"/>
                  </a:lnTo>
                  <a:lnTo>
                    <a:pt x="945" y="544"/>
                  </a:lnTo>
                  <a:lnTo>
                    <a:pt x="947" y="544"/>
                  </a:lnTo>
                  <a:lnTo>
                    <a:pt x="947" y="544"/>
                  </a:lnTo>
                  <a:lnTo>
                    <a:pt x="947" y="544"/>
                  </a:lnTo>
                  <a:lnTo>
                    <a:pt x="947" y="544"/>
                  </a:lnTo>
                  <a:lnTo>
                    <a:pt x="947" y="544"/>
                  </a:lnTo>
                  <a:lnTo>
                    <a:pt x="947" y="544"/>
                  </a:lnTo>
                  <a:lnTo>
                    <a:pt x="947" y="544"/>
                  </a:lnTo>
                  <a:lnTo>
                    <a:pt x="947" y="544"/>
                  </a:lnTo>
                  <a:lnTo>
                    <a:pt x="947" y="544"/>
                  </a:lnTo>
                  <a:lnTo>
                    <a:pt x="947" y="547"/>
                  </a:lnTo>
                  <a:lnTo>
                    <a:pt x="949" y="547"/>
                  </a:lnTo>
                  <a:lnTo>
                    <a:pt x="949" y="547"/>
                  </a:lnTo>
                  <a:lnTo>
                    <a:pt x="949" y="547"/>
                  </a:lnTo>
                  <a:lnTo>
                    <a:pt x="952" y="547"/>
                  </a:lnTo>
                  <a:lnTo>
                    <a:pt x="952" y="549"/>
                  </a:lnTo>
                  <a:lnTo>
                    <a:pt x="952" y="549"/>
                  </a:lnTo>
                  <a:lnTo>
                    <a:pt x="952" y="549"/>
                  </a:lnTo>
                  <a:lnTo>
                    <a:pt x="952" y="549"/>
                  </a:lnTo>
                  <a:lnTo>
                    <a:pt x="952" y="552"/>
                  </a:lnTo>
                  <a:lnTo>
                    <a:pt x="952" y="552"/>
                  </a:lnTo>
                  <a:lnTo>
                    <a:pt x="952" y="554"/>
                  </a:lnTo>
                  <a:lnTo>
                    <a:pt x="952" y="556"/>
                  </a:lnTo>
                  <a:lnTo>
                    <a:pt x="952" y="556"/>
                  </a:lnTo>
                  <a:lnTo>
                    <a:pt x="952" y="559"/>
                  </a:lnTo>
                  <a:lnTo>
                    <a:pt x="952" y="559"/>
                  </a:lnTo>
                  <a:lnTo>
                    <a:pt x="954" y="559"/>
                  </a:lnTo>
                  <a:lnTo>
                    <a:pt x="954" y="561"/>
                  </a:lnTo>
                  <a:lnTo>
                    <a:pt x="954" y="563"/>
                  </a:lnTo>
                  <a:lnTo>
                    <a:pt x="961" y="563"/>
                  </a:lnTo>
                  <a:lnTo>
                    <a:pt x="966" y="559"/>
                  </a:lnTo>
                  <a:lnTo>
                    <a:pt x="971" y="559"/>
                  </a:lnTo>
                  <a:lnTo>
                    <a:pt x="971" y="559"/>
                  </a:lnTo>
                  <a:lnTo>
                    <a:pt x="971" y="561"/>
                  </a:lnTo>
                  <a:lnTo>
                    <a:pt x="968" y="561"/>
                  </a:lnTo>
                  <a:lnTo>
                    <a:pt x="966" y="561"/>
                  </a:lnTo>
                  <a:lnTo>
                    <a:pt x="966" y="563"/>
                  </a:lnTo>
                  <a:lnTo>
                    <a:pt x="964" y="566"/>
                  </a:lnTo>
                  <a:lnTo>
                    <a:pt x="966" y="566"/>
                  </a:lnTo>
                  <a:lnTo>
                    <a:pt x="966" y="568"/>
                  </a:lnTo>
                  <a:lnTo>
                    <a:pt x="971" y="566"/>
                  </a:lnTo>
                  <a:lnTo>
                    <a:pt x="971" y="566"/>
                  </a:lnTo>
                  <a:lnTo>
                    <a:pt x="971" y="566"/>
                  </a:lnTo>
                  <a:lnTo>
                    <a:pt x="971" y="568"/>
                  </a:lnTo>
                  <a:lnTo>
                    <a:pt x="971" y="568"/>
                  </a:lnTo>
                  <a:lnTo>
                    <a:pt x="968" y="570"/>
                  </a:lnTo>
                  <a:lnTo>
                    <a:pt x="968" y="570"/>
                  </a:lnTo>
                  <a:lnTo>
                    <a:pt x="966" y="573"/>
                  </a:lnTo>
                  <a:lnTo>
                    <a:pt x="966" y="573"/>
                  </a:lnTo>
                  <a:lnTo>
                    <a:pt x="968" y="573"/>
                  </a:lnTo>
                  <a:lnTo>
                    <a:pt x="968" y="573"/>
                  </a:lnTo>
                  <a:lnTo>
                    <a:pt x="968" y="573"/>
                  </a:lnTo>
                  <a:lnTo>
                    <a:pt x="968" y="573"/>
                  </a:lnTo>
                  <a:lnTo>
                    <a:pt x="968" y="573"/>
                  </a:lnTo>
                  <a:lnTo>
                    <a:pt x="973" y="573"/>
                  </a:lnTo>
                  <a:lnTo>
                    <a:pt x="973" y="573"/>
                  </a:lnTo>
                  <a:lnTo>
                    <a:pt x="975" y="573"/>
                  </a:lnTo>
                  <a:lnTo>
                    <a:pt x="978" y="573"/>
                  </a:lnTo>
                  <a:lnTo>
                    <a:pt x="980" y="573"/>
                  </a:lnTo>
                  <a:lnTo>
                    <a:pt x="973" y="575"/>
                  </a:lnTo>
                  <a:lnTo>
                    <a:pt x="973" y="575"/>
                  </a:lnTo>
                  <a:lnTo>
                    <a:pt x="975" y="575"/>
                  </a:lnTo>
                  <a:lnTo>
                    <a:pt x="978" y="578"/>
                  </a:lnTo>
                  <a:lnTo>
                    <a:pt x="975" y="578"/>
                  </a:lnTo>
                  <a:lnTo>
                    <a:pt x="975" y="578"/>
                  </a:lnTo>
                  <a:lnTo>
                    <a:pt x="973" y="578"/>
                  </a:lnTo>
                  <a:lnTo>
                    <a:pt x="973" y="578"/>
                  </a:lnTo>
                  <a:lnTo>
                    <a:pt x="973" y="575"/>
                  </a:lnTo>
                  <a:lnTo>
                    <a:pt x="973" y="575"/>
                  </a:lnTo>
                  <a:lnTo>
                    <a:pt x="971" y="575"/>
                  </a:lnTo>
                  <a:lnTo>
                    <a:pt x="971" y="575"/>
                  </a:lnTo>
                  <a:lnTo>
                    <a:pt x="971" y="575"/>
                  </a:lnTo>
                  <a:lnTo>
                    <a:pt x="971" y="575"/>
                  </a:lnTo>
                  <a:lnTo>
                    <a:pt x="964" y="575"/>
                  </a:lnTo>
                  <a:lnTo>
                    <a:pt x="964" y="578"/>
                  </a:lnTo>
                  <a:lnTo>
                    <a:pt x="964" y="580"/>
                  </a:lnTo>
                  <a:lnTo>
                    <a:pt x="964" y="580"/>
                  </a:lnTo>
                  <a:lnTo>
                    <a:pt x="966" y="582"/>
                  </a:lnTo>
                  <a:lnTo>
                    <a:pt x="966" y="582"/>
                  </a:lnTo>
                  <a:lnTo>
                    <a:pt x="964" y="582"/>
                  </a:lnTo>
                  <a:lnTo>
                    <a:pt x="961" y="585"/>
                  </a:lnTo>
                  <a:lnTo>
                    <a:pt x="961" y="585"/>
                  </a:lnTo>
                  <a:lnTo>
                    <a:pt x="961" y="582"/>
                  </a:lnTo>
                  <a:lnTo>
                    <a:pt x="959" y="580"/>
                  </a:lnTo>
                  <a:lnTo>
                    <a:pt x="959" y="580"/>
                  </a:lnTo>
                  <a:lnTo>
                    <a:pt x="956" y="582"/>
                  </a:lnTo>
                  <a:lnTo>
                    <a:pt x="954" y="582"/>
                  </a:lnTo>
                  <a:lnTo>
                    <a:pt x="949" y="585"/>
                  </a:lnTo>
                  <a:lnTo>
                    <a:pt x="949" y="585"/>
                  </a:lnTo>
                  <a:lnTo>
                    <a:pt x="949" y="585"/>
                  </a:lnTo>
                  <a:lnTo>
                    <a:pt x="949" y="585"/>
                  </a:lnTo>
                  <a:lnTo>
                    <a:pt x="949" y="585"/>
                  </a:lnTo>
                  <a:lnTo>
                    <a:pt x="949" y="582"/>
                  </a:lnTo>
                  <a:lnTo>
                    <a:pt x="947" y="582"/>
                  </a:lnTo>
                  <a:lnTo>
                    <a:pt x="945" y="585"/>
                  </a:lnTo>
                  <a:lnTo>
                    <a:pt x="942" y="585"/>
                  </a:lnTo>
                  <a:lnTo>
                    <a:pt x="942" y="587"/>
                  </a:lnTo>
                  <a:lnTo>
                    <a:pt x="945" y="587"/>
                  </a:lnTo>
                  <a:lnTo>
                    <a:pt x="945" y="587"/>
                  </a:lnTo>
                  <a:lnTo>
                    <a:pt x="945" y="589"/>
                  </a:lnTo>
                  <a:lnTo>
                    <a:pt x="945" y="589"/>
                  </a:lnTo>
                  <a:lnTo>
                    <a:pt x="942" y="589"/>
                  </a:lnTo>
                  <a:lnTo>
                    <a:pt x="942" y="589"/>
                  </a:lnTo>
                  <a:lnTo>
                    <a:pt x="940" y="592"/>
                  </a:lnTo>
                  <a:lnTo>
                    <a:pt x="940" y="594"/>
                  </a:lnTo>
                  <a:lnTo>
                    <a:pt x="935" y="599"/>
                  </a:lnTo>
                  <a:lnTo>
                    <a:pt x="935" y="599"/>
                  </a:lnTo>
                  <a:lnTo>
                    <a:pt x="935" y="599"/>
                  </a:lnTo>
                  <a:lnTo>
                    <a:pt x="935" y="601"/>
                  </a:lnTo>
                  <a:lnTo>
                    <a:pt x="926" y="608"/>
                  </a:lnTo>
                  <a:lnTo>
                    <a:pt x="926" y="611"/>
                  </a:lnTo>
                  <a:lnTo>
                    <a:pt x="926" y="613"/>
                  </a:lnTo>
                  <a:lnTo>
                    <a:pt x="926" y="613"/>
                  </a:lnTo>
                  <a:lnTo>
                    <a:pt x="926" y="615"/>
                  </a:lnTo>
                  <a:lnTo>
                    <a:pt x="926" y="615"/>
                  </a:lnTo>
                  <a:lnTo>
                    <a:pt x="928" y="615"/>
                  </a:lnTo>
                  <a:lnTo>
                    <a:pt x="928" y="618"/>
                  </a:lnTo>
                  <a:lnTo>
                    <a:pt x="928" y="618"/>
                  </a:lnTo>
                  <a:lnTo>
                    <a:pt x="928" y="620"/>
                  </a:lnTo>
                  <a:lnTo>
                    <a:pt x="928" y="620"/>
                  </a:lnTo>
                  <a:lnTo>
                    <a:pt x="930" y="620"/>
                  </a:lnTo>
                  <a:lnTo>
                    <a:pt x="930" y="620"/>
                  </a:lnTo>
                  <a:lnTo>
                    <a:pt x="930" y="620"/>
                  </a:lnTo>
                  <a:lnTo>
                    <a:pt x="930" y="620"/>
                  </a:lnTo>
                  <a:lnTo>
                    <a:pt x="930" y="620"/>
                  </a:lnTo>
                  <a:lnTo>
                    <a:pt x="930" y="620"/>
                  </a:lnTo>
                  <a:lnTo>
                    <a:pt x="928" y="623"/>
                  </a:lnTo>
                  <a:lnTo>
                    <a:pt x="928" y="623"/>
                  </a:lnTo>
                  <a:lnTo>
                    <a:pt x="930" y="623"/>
                  </a:lnTo>
                  <a:lnTo>
                    <a:pt x="930" y="625"/>
                  </a:lnTo>
                  <a:lnTo>
                    <a:pt x="930" y="625"/>
                  </a:lnTo>
                  <a:lnTo>
                    <a:pt x="930" y="627"/>
                  </a:lnTo>
                  <a:lnTo>
                    <a:pt x="930" y="627"/>
                  </a:lnTo>
                  <a:lnTo>
                    <a:pt x="928" y="630"/>
                  </a:lnTo>
                  <a:lnTo>
                    <a:pt x="928" y="632"/>
                  </a:lnTo>
                  <a:lnTo>
                    <a:pt x="928" y="632"/>
                  </a:lnTo>
                  <a:lnTo>
                    <a:pt x="928" y="632"/>
                  </a:lnTo>
                  <a:lnTo>
                    <a:pt x="928" y="634"/>
                  </a:lnTo>
                  <a:lnTo>
                    <a:pt x="928" y="634"/>
                  </a:lnTo>
                  <a:lnTo>
                    <a:pt x="928" y="634"/>
                  </a:lnTo>
                  <a:lnTo>
                    <a:pt x="926" y="634"/>
                  </a:lnTo>
                  <a:lnTo>
                    <a:pt x="926" y="637"/>
                  </a:lnTo>
                  <a:lnTo>
                    <a:pt x="928" y="637"/>
                  </a:lnTo>
                  <a:lnTo>
                    <a:pt x="928" y="637"/>
                  </a:lnTo>
                  <a:lnTo>
                    <a:pt x="930" y="639"/>
                  </a:lnTo>
                  <a:lnTo>
                    <a:pt x="930" y="637"/>
                  </a:lnTo>
                  <a:lnTo>
                    <a:pt x="930" y="634"/>
                  </a:lnTo>
                  <a:lnTo>
                    <a:pt x="930" y="634"/>
                  </a:lnTo>
                  <a:lnTo>
                    <a:pt x="930" y="634"/>
                  </a:lnTo>
                  <a:lnTo>
                    <a:pt x="933" y="637"/>
                  </a:lnTo>
                  <a:lnTo>
                    <a:pt x="933" y="637"/>
                  </a:lnTo>
                  <a:lnTo>
                    <a:pt x="933" y="639"/>
                  </a:lnTo>
                  <a:lnTo>
                    <a:pt x="933" y="639"/>
                  </a:lnTo>
                  <a:lnTo>
                    <a:pt x="933" y="641"/>
                  </a:lnTo>
                  <a:lnTo>
                    <a:pt x="933" y="641"/>
                  </a:lnTo>
                  <a:lnTo>
                    <a:pt x="933" y="641"/>
                  </a:lnTo>
                  <a:lnTo>
                    <a:pt x="938" y="644"/>
                  </a:lnTo>
                  <a:lnTo>
                    <a:pt x="938" y="644"/>
                  </a:lnTo>
                  <a:lnTo>
                    <a:pt x="938" y="646"/>
                  </a:lnTo>
                  <a:lnTo>
                    <a:pt x="940" y="646"/>
                  </a:lnTo>
                  <a:lnTo>
                    <a:pt x="940" y="646"/>
                  </a:lnTo>
                  <a:lnTo>
                    <a:pt x="940" y="646"/>
                  </a:lnTo>
                  <a:lnTo>
                    <a:pt x="942" y="646"/>
                  </a:lnTo>
                  <a:lnTo>
                    <a:pt x="942" y="644"/>
                  </a:lnTo>
                  <a:lnTo>
                    <a:pt x="942" y="644"/>
                  </a:lnTo>
                  <a:lnTo>
                    <a:pt x="942" y="646"/>
                  </a:lnTo>
                  <a:lnTo>
                    <a:pt x="942" y="646"/>
                  </a:lnTo>
                  <a:lnTo>
                    <a:pt x="942" y="646"/>
                  </a:lnTo>
                  <a:lnTo>
                    <a:pt x="945" y="649"/>
                  </a:lnTo>
                  <a:lnTo>
                    <a:pt x="945" y="646"/>
                  </a:lnTo>
                  <a:lnTo>
                    <a:pt x="947" y="646"/>
                  </a:lnTo>
                  <a:lnTo>
                    <a:pt x="947" y="646"/>
                  </a:lnTo>
                  <a:lnTo>
                    <a:pt x="945" y="646"/>
                  </a:lnTo>
                  <a:lnTo>
                    <a:pt x="945" y="646"/>
                  </a:lnTo>
                  <a:lnTo>
                    <a:pt x="947" y="644"/>
                  </a:lnTo>
                  <a:lnTo>
                    <a:pt x="947" y="644"/>
                  </a:lnTo>
                  <a:lnTo>
                    <a:pt x="947" y="641"/>
                  </a:lnTo>
                  <a:lnTo>
                    <a:pt x="947" y="641"/>
                  </a:lnTo>
                  <a:lnTo>
                    <a:pt x="947" y="639"/>
                  </a:lnTo>
                  <a:lnTo>
                    <a:pt x="947" y="637"/>
                  </a:lnTo>
                  <a:lnTo>
                    <a:pt x="947" y="637"/>
                  </a:lnTo>
                  <a:lnTo>
                    <a:pt x="945" y="634"/>
                  </a:lnTo>
                  <a:lnTo>
                    <a:pt x="947" y="634"/>
                  </a:lnTo>
                  <a:lnTo>
                    <a:pt x="947" y="632"/>
                  </a:lnTo>
                  <a:lnTo>
                    <a:pt x="947" y="632"/>
                  </a:lnTo>
                  <a:lnTo>
                    <a:pt x="947" y="632"/>
                  </a:lnTo>
                  <a:lnTo>
                    <a:pt x="947" y="630"/>
                  </a:lnTo>
                  <a:lnTo>
                    <a:pt x="947" y="630"/>
                  </a:lnTo>
                  <a:lnTo>
                    <a:pt x="947" y="630"/>
                  </a:lnTo>
                  <a:lnTo>
                    <a:pt x="949" y="632"/>
                  </a:lnTo>
                  <a:lnTo>
                    <a:pt x="949" y="634"/>
                  </a:lnTo>
                  <a:lnTo>
                    <a:pt x="949" y="634"/>
                  </a:lnTo>
                  <a:lnTo>
                    <a:pt x="949" y="634"/>
                  </a:lnTo>
                  <a:lnTo>
                    <a:pt x="949" y="634"/>
                  </a:lnTo>
                  <a:lnTo>
                    <a:pt x="949" y="637"/>
                  </a:lnTo>
                  <a:lnTo>
                    <a:pt x="949" y="639"/>
                  </a:lnTo>
                  <a:lnTo>
                    <a:pt x="952" y="639"/>
                  </a:lnTo>
                  <a:lnTo>
                    <a:pt x="949" y="639"/>
                  </a:lnTo>
                  <a:lnTo>
                    <a:pt x="949" y="641"/>
                  </a:lnTo>
                  <a:lnTo>
                    <a:pt x="949" y="641"/>
                  </a:lnTo>
                  <a:lnTo>
                    <a:pt x="949" y="644"/>
                  </a:lnTo>
                  <a:lnTo>
                    <a:pt x="949" y="646"/>
                  </a:lnTo>
                  <a:lnTo>
                    <a:pt x="949" y="646"/>
                  </a:lnTo>
                  <a:lnTo>
                    <a:pt x="949" y="646"/>
                  </a:lnTo>
                  <a:lnTo>
                    <a:pt x="952" y="646"/>
                  </a:lnTo>
                  <a:lnTo>
                    <a:pt x="952" y="646"/>
                  </a:lnTo>
                  <a:lnTo>
                    <a:pt x="952" y="646"/>
                  </a:lnTo>
                  <a:lnTo>
                    <a:pt x="952" y="646"/>
                  </a:lnTo>
                  <a:lnTo>
                    <a:pt x="952" y="644"/>
                  </a:lnTo>
                  <a:lnTo>
                    <a:pt x="952" y="641"/>
                  </a:lnTo>
                  <a:lnTo>
                    <a:pt x="954" y="637"/>
                  </a:lnTo>
                  <a:lnTo>
                    <a:pt x="952" y="637"/>
                  </a:lnTo>
                  <a:lnTo>
                    <a:pt x="952" y="637"/>
                  </a:lnTo>
                  <a:lnTo>
                    <a:pt x="952" y="634"/>
                  </a:lnTo>
                  <a:lnTo>
                    <a:pt x="952" y="634"/>
                  </a:lnTo>
                  <a:lnTo>
                    <a:pt x="952" y="632"/>
                  </a:lnTo>
                  <a:lnTo>
                    <a:pt x="949" y="632"/>
                  </a:lnTo>
                  <a:lnTo>
                    <a:pt x="949" y="632"/>
                  </a:lnTo>
                  <a:lnTo>
                    <a:pt x="947" y="630"/>
                  </a:lnTo>
                  <a:lnTo>
                    <a:pt x="949" y="627"/>
                  </a:lnTo>
                  <a:lnTo>
                    <a:pt x="949" y="627"/>
                  </a:lnTo>
                  <a:lnTo>
                    <a:pt x="949" y="627"/>
                  </a:lnTo>
                  <a:lnTo>
                    <a:pt x="945" y="623"/>
                  </a:lnTo>
                  <a:lnTo>
                    <a:pt x="945" y="620"/>
                  </a:lnTo>
                  <a:lnTo>
                    <a:pt x="945" y="618"/>
                  </a:lnTo>
                  <a:lnTo>
                    <a:pt x="945" y="618"/>
                  </a:lnTo>
                  <a:lnTo>
                    <a:pt x="947" y="615"/>
                  </a:lnTo>
                  <a:lnTo>
                    <a:pt x="947" y="613"/>
                  </a:lnTo>
                  <a:lnTo>
                    <a:pt x="947" y="613"/>
                  </a:lnTo>
                  <a:lnTo>
                    <a:pt x="947" y="611"/>
                  </a:lnTo>
                  <a:lnTo>
                    <a:pt x="947" y="611"/>
                  </a:lnTo>
                  <a:lnTo>
                    <a:pt x="947" y="611"/>
                  </a:lnTo>
                  <a:lnTo>
                    <a:pt x="947" y="613"/>
                  </a:lnTo>
                  <a:lnTo>
                    <a:pt x="949" y="615"/>
                  </a:lnTo>
                  <a:lnTo>
                    <a:pt x="949" y="615"/>
                  </a:lnTo>
                  <a:lnTo>
                    <a:pt x="947" y="618"/>
                  </a:lnTo>
                  <a:lnTo>
                    <a:pt x="947" y="620"/>
                  </a:lnTo>
                  <a:lnTo>
                    <a:pt x="949" y="620"/>
                  </a:lnTo>
                  <a:lnTo>
                    <a:pt x="949" y="623"/>
                  </a:lnTo>
                  <a:lnTo>
                    <a:pt x="949" y="625"/>
                  </a:lnTo>
                  <a:lnTo>
                    <a:pt x="952" y="625"/>
                  </a:lnTo>
                  <a:lnTo>
                    <a:pt x="949" y="627"/>
                  </a:lnTo>
                  <a:lnTo>
                    <a:pt x="949" y="627"/>
                  </a:lnTo>
                  <a:lnTo>
                    <a:pt x="949" y="627"/>
                  </a:lnTo>
                  <a:lnTo>
                    <a:pt x="952" y="627"/>
                  </a:lnTo>
                  <a:lnTo>
                    <a:pt x="952" y="630"/>
                  </a:lnTo>
                  <a:lnTo>
                    <a:pt x="952" y="630"/>
                  </a:lnTo>
                  <a:lnTo>
                    <a:pt x="952" y="630"/>
                  </a:lnTo>
                  <a:lnTo>
                    <a:pt x="954" y="632"/>
                  </a:lnTo>
                  <a:lnTo>
                    <a:pt x="954" y="632"/>
                  </a:lnTo>
                  <a:lnTo>
                    <a:pt x="954" y="634"/>
                  </a:lnTo>
                  <a:lnTo>
                    <a:pt x="954" y="634"/>
                  </a:lnTo>
                  <a:lnTo>
                    <a:pt x="954" y="634"/>
                  </a:lnTo>
                  <a:lnTo>
                    <a:pt x="954" y="634"/>
                  </a:lnTo>
                  <a:lnTo>
                    <a:pt x="956" y="637"/>
                  </a:lnTo>
                  <a:lnTo>
                    <a:pt x="956" y="637"/>
                  </a:lnTo>
                  <a:lnTo>
                    <a:pt x="956" y="639"/>
                  </a:lnTo>
                  <a:lnTo>
                    <a:pt x="956" y="639"/>
                  </a:lnTo>
                  <a:lnTo>
                    <a:pt x="954" y="641"/>
                  </a:lnTo>
                  <a:lnTo>
                    <a:pt x="956" y="641"/>
                  </a:lnTo>
                  <a:lnTo>
                    <a:pt x="956" y="641"/>
                  </a:lnTo>
                  <a:lnTo>
                    <a:pt x="956" y="641"/>
                  </a:lnTo>
                  <a:lnTo>
                    <a:pt x="956" y="644"/>
                  </a:lnTo>
                  <a:lnTo>
                    <a:pt x="956" y="644"/>
                  </a:lnTo>
                  <a:lnTo>
                    <a:pt x="956" y="644"/>
                  </a:lnTo>
                  <a:lnTo>
                    <a:pt x="956" y="644"/>
                  </a:lnTo>
                  <a:lnTo>
                    <a:pt x="956" y="644"/>
                  </a:lnTo>
                  <a:lnTo>
                    <a:pt x="956" y="644"/>
                  </a:lnTo>
                  <a:lnTo>
                    <a:pt x="956" y="646"/>
                  </a:lnTo>
                  <a:lnTo>
                    <a:pt x="956" y="646"/>
                  </a:lnTo>
                  <a:lnTo>
                    <a:pt x="968" y="649"/>
                  </a:lnTo>
                  <a:lnTo>
                    <a:pt x="968" y="646"/>
                  </a:lnTo>
                  <a:lnTo>
                    <a:pt x="968" y="646"/>
                  </a:lnTo>
                  <a:lnTo>
                    <a:pt x="968" y="646"/>
                  </a:lnTo>
                  <a:lnTo>
                    <a:pt x="968" y="644"/>
                  </a:lnTo>
                  <a:lnTo>
                    <a:pt x="968" y="644"/>
                  </a:lnTo>
                  <a:lnTo>
                    <a:pt x="968" y="644"/>
                  </a:lnTo>
                  <a:lnTo>
                    <a:pt x="968" y="644"/>
                  </a:lnTo>
                  <a:lnTo>
                    <a:pt x="968" y="644"/>
                  </a:lnTo>
                  <a:lnTo>
                    <a:pt x="971" y="644"/>
                  </a:lnTo>
                  <a:lnTo>
                    <a:pt x="968" y="644"/>
                  </a:lnTo>
                  <a:lnTo>
                    <a:pt x="971" y="646"/>
                  </a:lnTo>
                  <a:lnTo>
                    <a:pt x="973" y="649"/>
                  </a:lnTo>
                  <a:lnTo>
                    <a:pt x="975" y="649"/>
                  </a:lnTo>
                  <a:lnTo>
                    <a:pt x="975" y="649"/>
                  </a:lnTo>
                  <a:lnTo>
                    <a:pt x="975" y="646"/>
                  </a:lnTo>
                  <a:lnTo>
                    <a:pt x="975" y="646"/>
                  </a:lnTo>
                  <a:lnTo>
                    <a:pt x="975" y="646"/>
                  </a:lnTo>
                  <a:lnTo>
                    <a:pt x="975" y="646"/>
                  </a:lnTo>
                  <a:lnTo>
                    <a:pt x="975" y="646"/>
                  </a:lnTo>
                  <a:lnTo>
                    <a:pt x="978" y="646"/>
                  </a:lnTo>
                  <a:lnTo>
                    <a:pt x="978" y="646"/>
                  </a:lnTo>
                  <a:lnTo>
                    <a:pt x="980" y="646"/>
                  </a:lnTo>
                  <a:lnTo>
                    <a:pt x="978" y="646"/>
                  </a:lnTo>
                  <a:lnTo>
                    <a:pt x="978" y="644"/>
                  </a:lnTo>
                  <a:lnTo>
                    <a:pt x="978" y="644"/>
                  </a:lnTo>
                  <a:lnTo>
                    <a:pt x="978" y="644"/>
                  </a:lnTo>
                  <a:lnTo>
                    <a:pt x="978" y="641"/>
                  </a:lnTo>
                  <a:lnTo>
                    <a:pt x="978" y="641"/>
                  </a:lnTo>
                  <a:lnTo>
                    <a:pt x="978" y="641"/>
                  </a:lnTo>
                  <a:lnTo>
                    <a:pt x="978" y="641"/>
                  </a:lnTo>
                  <a:lnTo>
                    <a:pt x="978" y="641"/>
                  </a:lnTo>
                  <a:lnTo>
                    <a:pt x="975" y="639"/>
                  </a:lnTo>
                  <a:lnTo>
                    <a:pt x="975" y="639"/>
                  </a:lnTo>
                  <a:lnTo>
                    <a:pt x="973" y="637"/>
                  </a:lnTo>
                  <a:lnTo>
                    <a:pt x="975" y="634"/>
                  </a:lnTo>
                  <a:lnTo>
                    <a:pt x="975" y="634"/>
                  </a:lnTo>
                  <a:lnTo>
                    <a:pt x="973" y="634"/>
                  </a:lnTo>
                  <a:lnTo>
                    <a:pt x="973" y="632"/>
                  </a:lnTo>
                  <a:lnTo>
                    <a:pt x="971" y="632"/>
                  </a:lnTo>
                  <a:lnTo>
                    <a:pt x="971" y="632"/>
                  </a:lnTo>
                  <a:lnTo>
                    <a:pt x="971" y="630"/>
                  </a:lnTo>
                  <a:lnTo>
                    <a:pt x="971" y="630"/>
                  </a:lnTo>
                  <a:lnTo>
                    <a:pt x="971" y="627"/>
                  </a:lnTo>
                  <a:lnTo>
                    <a:pt x="971" y="627"/>
                  </a:lnTo>
                  <a:lnTo>
                    <a:pt x="971" y="627"/>
                  </a:lnTo>
                  <a:lnTo>
                    <a:pt x="971" y="625"/>
                  </a:lnTo>
                  <a:lnTo>
                    <a:pt x="971" y="625"/>
                  </a:lnTo>
                  <a:lnTo>
                    <a:pt x="971" y="625"/>
                  </a:lnTo>
                  <a:lnTo>
                    <a:pt x="971" y="625"/>
                  </a:lnTo>
                  <a:lnTo>
                    <a:pt x="973" y="625"/>
                  </a:lnTo>
                  <a:lnTo>
                    <a:pt x="973" y="627"/>
                  </a:lnTo>
                  <a:lnTo>
                    <a:pt x="973" y="627"/>
                  </a:lnTo>
                  <a:lnTo>
                    <a:pt x="973" y="630"/>
                  </a:lnTo>
                  <a:lnTo>
                    <a:pt x="973" y="630"/>
                  </a:lnTo>
                  <a:lnTo>
                    <a:pt x="973" y="630"/>
                  </a:lnTo>
                  <a:lnTo>
                    <a:pt x="973" y="632"/>
                  </a:lnTo>
                  <a:lnTo>
                    <a:pt x="975" y="632"/>
                  </a:lnTo>
                  <a:lnTo>
                    <a:pt x="975" y="634"/>
                  </a:lnTo>
                  <a:lnTo>
                    <a:pt x="978" y="634"/>
                  </a:lnTo>
                  <a:lnTo>
                    <a:pt x="978" y="634"/>
                  </a:lnTo>
                  <a:lnTo>
                    <a:pt x="975" y="637"/>
                  </a:lnTo>
                  <a:lnTo>
                    <a:pt x="978" y="637"/>
                  </a:lnTo>
                  <a:lnTo>
                    <a:pt x="983" y="637"/>
                  </a:lnTo>
                  <a:lnTo>
                    <a:pt x="985" y="639"/>
                  </a:lnTo>
                  <a:lnTo>
                    <a:pt x="985" y="639"/>
                  </a:lnTo>
                  <a:lnTo>
                    <a:pt x="985" y="641"/>
                  </a:lnTo>
                  <a:lnTo>
                    <a:pt x="985" y="641"/>
                  </a:lnTo>
                  <a:lnTo>
                    <a:pt x="985" y="641"/>
                  </a:lnTo>
                  <a:lnTo>
                    <a:pt x="985" y="644"/>
                  </a:lnTo>
                  <a:lnTo>
                    <a:pt x="992" y="644"/>
                  </a:lnTo>
                  <a:lnTo>
                    <a:pt x="992" y="644"/>
                  </a:lnTo>
                  <a:lnTo>
                    <a:pt x="994" y="644"/>
                  </a:lnTo>
                  <a:lnTo>
                    <a:pt x="994" y="644"/>
                  </a:lnTo>
                  <a:lnTo>
                    <a:pt x="994" y="644"/>
                  </a:lnTo>
                  <a:lnTo>
                    <a:pt x="994" y="644"/>
                  </a:lnTo>
                  <a:lnTo>
                    <a:pt x="994" y="644"/>
                  </a:lnTo>
                  <a:lnTo>
                    <a:pt x="994" y="639"/>
                  </a:lnTo>
                  <a:lnTo>
                    <a:pt x="994" y="634"/>
                  </a:lnTo>
                  <a:lnTo>
                    <a:pt x="994" y="634"/>
                  </a:lnTo>
                  <a:lnTo>
                    <a:pt x="994" y="634"/>
                  </a:lnTo>
                  <a:lnTo>
                    <a:pt x="994" y="632"/>
                  </a:lnTo>
                  <a:lnTo>
                    <a:pt x="994" y="632"/>
                  </a:lnTo>
                  <a:lnTo>
                    <a:pt x="994" y="632"/>
                  </a:lnTo>
                  <a:lnTo>
                    <a:pt x="999" y="627"/>
                  </a:lnTo>
                  <a:lnTo>
                    <a:pt x="999" y="627"/>
                  </a:lnTo>
                  <a:lnTo>
                    <a:pt x="999" y="627"/>
                  </a:lnTo>
                  <a:lnTo>
                    <a:pt x="990" y="620"/>
                  </a:lnTo>
                  <a:lnTo>
                    <a:pt x="992" y="618"/>
                  </a:lnTo>
                  <a:lnTo>
                    <a:pt x="992" y="620"/>
                  </a:lnTo>
                  <a:lnTo>
                    <a:pt x="997" y="623"/>
                  </a:lnTo>
                  <a:lnTo>
                    <a:pt x="1001" y="625"/>
                  </a:lnTo>
                  <a:lnTo>
                    <a:pt x="1001" y="627"/>
                  </a:lnTo>
                  <a:lnTo>
                    <a:pt x="1001" y="630"/>
                  </a:lnTo>
                  <a:lnTo>
                    <a:pt x="999" y="632"/>
                  </a:lnTo>
                  <a:lnTo>
                    <a:pt x="999" y="632"/>
                  </a:lnTo>
                  <a:lnTo>
                    <a:pt x="999" y="634"/>
                  </a:lnTo>
                  <a:lnTo>
                    <a:pt x="999" y="634"/>
                  </a:lnTo>
                  <a:lnTo>
                    <a:pt x="999" y="637"/>
                  </a:lnTo>
                  <a:lnTo>
                    <a:pt x="999" y="637"/>
                  </a:lnTo>
                  <a:lnTo>
                    <a:pt x="999" y="637"/>
                  </a:lnTo>
                  <a:lnTo>
                    <a:pt x="999" y="637"/>
                  </a:lnTo>
                  <a:lnTo>
                    <a:pt x="999" y="639"/>
                  </a:lnTo>
                  <a:lnTo>
                    <a:pt x="1001" y="639"/>
                  </a:lnTo>
                  <a:lnTo>
                    <a:pt x="1001" y="639"/>
                  </a:lnTo>
                  <a:lnTo>
                    <a:pt x="1001" y="639"/>
                  </a:lnTo>
                  <a:lnTo>
                    <a:pt x="1004" y="639"/>
                  </a:lnTo>
                  <a:lnTo>
                    <a:pt x="1004" y="639"/>
                  </a:lnTo>
                  <a:lnTo>
                    <a:pt x="1009" y="639"/>
                  </a:lnTo>
                  <a:lnTo>
                    <a:pt x="1009" y="639"/>
                  </a:lnTo>
                  <a:lnTo>
                    <a:pt x="1013" y="639"/>
                  </a:lnTo>
                  <a:lnTo>
                    <a:pt x="1016" y="639"/>
                  </a:lnTo>
                  <a:lnTo>
                    <a:pt x="1018" y="641"/>
                  </a:lnTo>
                  <a:lnTo>
                    <a:pt x="1020" y="641"/>
                  </a:lnTo>
                  <a:lnTo>
                    <a:pt x="1020" y="641"/>
                  </a:lnTo>
                  <a:lnTo>
                    <a:pt x="1023" y="641"/>
                  </a:lnTo>
                  <a:lnTo>
                    <a:pt x="1023" y="641"/>
                  </a:lnTo>
                  <a:lnTo>
                    <a:pt x="1027" y="641"/>
                  </a:lnTo>
                  <a:lnTo>
                    <a:pt x="1027" y="641"/>
                  </a:lnTo>
                  <a:lnTo>
                    <a:pt x="1027" y="641"/>
                  </a:lnTo>
                  <a:lnTo>
                    <a:pt x="1027" y="641"/>
                  </a:lnTo>
                  <a:lnTo>
                    <a:pt x="1027" y="641"/>
                  </a:lnTo>
                  <a:lnTo>
                    <a:pt x="1027" y="644"/>
                  </a:lnTo>
                  <a:lnTo>
                    <a:pt x="1027" y="644"/>
                  </a:lnTo>
                  <a:lnTo>
                    <a:pt x="1044" y="637"/>
                  </a:lnTo>
                  <a:lnTo>
                    <a:pt x="1046" y="637"/>
                  </a:lnTo>
                  <a:lnTo>
                    <a:pt x="1044" y="634"/>
                  </a:lnTo>
                  <a:lnTo>
                    <a:pt x="1044" y="634"/>
                  </a:lnTo>
                  <a:lnTo>
                    <a:pt x="1030" y="630"/>
                  </a:lnTo>
                  <a:lnTo>
                    <a:pt x="1030" y="630"/>
                  </a:lnTo>
                  <a:lnTo>
                    <a:pt x="1030" y="630"/>
                  </a:lnTo>
                  <a:lnTo>
                    <a:pt x="1030" y="627"/>
                  </a:lnTo>
                  <a:lnTo>
                    <a:pt x="1030" y="627"/>
                  </a:lnTo>
                  <a:lnTo>
                    <a:pt x="1027" y="627"/>
                  </a:lnTo>
                  <a:lnTo>
                    <a:pt x="1027" y="627"/>
                  </a:lnTo>
                  <a:lnTo>
                    <a:pt x="1027" y="625"/>
                  </a:lnTo>
                  <a:lnTo>
                    <a:pt x="1027" y="625"/>
                  </a:lnTo>
                  <a:lnTo>
                    <a:pt x="1027" y="623"/>
                  </a:lnTo>
                  <a:lnTo>
                    <a:pt x="1025" y="623"/>
                  </a:lnTo>
                  <a:lnTo>
                    <a:pt x="1025" y="620"/>
                  </a:lnTo>
                  <a:lnTo>
                    <a:pt x="1025" y="618"/>
                  </a:lnTo>
                  <a:lnTo>
                    <a:pt x="1025" y="618"/>
                  </a:lnTo>
                  <a:lnTo>
                    <a:pt x="1025" y="615"/>
                  </a:lnTo>
                  <a:lnTo>
                    <a:pt x="1025" y="615"/>
                  </a:lnTo>
                  <a:lnTo>
                    <a:pt x="1027" y="618"/>
                  </a:lnTo>
                  <a:lnTo>
                    <a:pt x="1030" y="620"/>
                  </a:lnTo>
                  <a:lnTo>
                    <a:pt x="1032" y="623"/>
                  </a:lnTo>
                  <a:lnTo>
                    <a:pt x="1032" y="625"/>
                  </a:lnTo>
                  <a:lnTo>
                    <a:pt x="1035" y="627"/>
                  </a:lnTo>
                  <a:lnTo>
                    <a:pt x="1037" y="627"/>
                  </a:lnTo>
                  <a:lnTo>
                    <a:pt x="1039" y="627"/>
                  </a:lnTo>
                  <a:lnTo>
                    <a:pt x="1046" y="625"/>
                  </a:lnTo>
                  <a:lnTo>
                    <a:pt x="1046" y="625"/>
                  </a:lnTo>
                  <a:lnTo>
                    <a:pt x="1046" y="623"/>
                  </a:lnTo>
                  <a:lnTo>
                    <a:pt x="1046" y="623"/>
                  </a:lnTo>
                  <a:lnTo>
                    <a:pt x="1046" y="623"/>
                  </a:lnTo>
                  <a:lnTo>
                    <a:pt x="1046" y="623"/>
                  </a:lnTo>
                  <a:lnTo>
                    <a:pt x="1046" y="620"/>
                  </a:lnTo>
                  <a:lnTo>
                    <a:pt x="1044" y="620"/>
                  </a:lnTo>
                  <a:lnTo>
                    <a:pt x="1044" y="618"/>
                  </a:lnTo>
                  <a:lnTo>
                    <a:pt x="1044" y="618"/>
                  </a:lnTo>
                  <a:lnTo>
                    <a:pt x="1042" y="615"/>
                  </a:lnTo>
                  <a:lnTo>
                    <a:pt x="1042" y="613"/>
                  </a:lnTo>
                  <a:lnTo>
                    <a:pt x="1042" y="611"/>
                  </a:lnTo>
                  <a:lnTo>
                    <a:pt x="1042" y="611"/>
                  </a:lnTo>
                  <a:lnTo>
                    <a:pt x="1042" y="611"/>
                  </a:lnTo>
                  <a:lnTo>
                    <a:pt x="1039" y="608"/>
                  </a:lnTo>
                  <a:lnTo>
                    <a:pt x="1039" y="608"/>
                  </a:lnTo>
                  <a:lnTo>
                    <a:pt x="1039" y="608"/>
                  </a:lnTo>
                  <a:lnTo>
                    <a:pt x="1039" y="606"/>
                  </a:lnTo>
                  <a:lnTo>
                    <a:pt x="1039" y="606"/>
                  </a:lnTo>
                  <a:lnTo>
                    <a:pt x="1044" y="608"/>
                  </a:lnTo>
                  <a:lnTo>
                    <a:pt x="1044" y="608"/>
                  </a:lnTo>
                  <a:lnTo>
                    <a:pt x="1046" y="613"/>
                  </a:lnTo>
                  <a:lnTo>
                    <a:pt x="1046" y="615"/>
                  </a:lnTo>
                  <a:lnTo>
                    <a:pt x="1049" y="615"/>
                  </a:lnTo>
                  <a:lnTo>
                    <a:pt x="1051" y="618"/>
                  </a:lnTo>
                  <a:lnTo>
                    <a:pt x="1051" y="620"/>
                  </a:lnTo>
                  <a:lnTo>
                    <a:pt x="1054" y="620"/>
                  </a:lnTo>
                  <a:lnTo>
                    <a:pt x="1056" y="623"/>
                  </a:lnTo>
                  <a:lnTo>
                    <a:pt x="1056" y="623"/>
                  </a:lnTo>
                  <a:lnTo>
                    <a:pt x="1056" y="623"/>
                  </a:lnTo>
                  <a:lnTo>
                    <a:pt x="1056" y="623"/>
                  </a:lnTo>
                  <a:lnTo>
                    <a:pt x="1056" y="623"/>
                  </a:lnTo>
                  <a:lnTo>
                    <a:pt x="1056" y="623"/>
                  </a:lnTo>
                  <a:lnTo>
                    <a:pt x="1058" y="623"/>
                  </a:lnTo>
                  <a:lnTo>
                    <a:pt x="1068" y="623"/>
                  </a:lnTo>
                  <a:lnTo>
                    <a:pt x="1068" y="623"/>
                  </a:lnTo>
                  <a:lnTo>
                    <a:pt x="1068" y="620"/>
                  </a:lnTo>
                  <a:lnTo>
                    <a:pt x="1068" y="620"/>
                  </a:lnTo>
                  <a:lnTo>
                    <a:pt x="1068" y="620"/>
                  </a:lnTo>
                  <a:lnTo>
                    <a:pt x="1068" y="620"/>
                  </a:lnTo>
                  <a:lnTo>
                    <a:pt x="1068" y="620"/>
                  </a:lnTo>
                  <a:lnTo>
                    <a:pt x="1065" y="620"/>
                  </a:lnTo>
                  <a:lnTo>
                    <a:pt x="1065" y="618"/>
                  </a:lnTo>
                  <a:lnTo>
                    <a:pt x="1065" y="618"/>
                  </a:lnTo>
                  <a:lnTo>
                    <a:pt x="1065" y="615"/>
                  </a:lnTo>
                  <a:lnTo>
                    <a:pt x="1065" y="615"/>
                  </a:lnTo>
                  <a:lnTo>
                    <a:pt x="1065" y="615"/>
                  </a:lnTo>
                  <a:lnTo>
                    <a:pt x="1065" y="615"/>
                  </a:lnTo>
                  <a:lnTo>
                    <a:pt x="1065" y="613"/>
                  </a:lnTo>
                  <a:lnTo>
                    <a:pt x="1065" y="613"/>
                  </a:lnTo>
                  <a:lnTo>
                    <a:pt x="1063" y="611"/>
                  </a:lnTo>
                  <a:lnTo>
                    <a:pt x="1063" y="608"/>
                  </a:lnTo>
                  <a:lnTo>
                    <a:pt x="1063" y="608"/>
                  </a:lnTo>
                  <a:lnTo>
                    <a:pt x="1061" y="608"/>
                  </a:lnTo>
                  <a:lnTo>
                    <a:pt x="1061" y="606"/>
                  </a:lnTo>
                  <a:lnTo>
                    <a:pt x="1058" y="606"/>
                  </a:lnTo>
                  <a:lnTo>
                    <a:pt x="1058" y="606"/>
                  </a:lnTo>
                  <a:lnTo>
                    <a:pt x="1058" y="604"/>
                  </a:lnTo>
                  <a:lnTo>
                    <a:pt x="1058" y="604"/>
                  </a:lnTo>
                  <a:lnTo>
                    <a:pt x="1056" y="601"/>
                  </a:lnTo>
                  <a:lnTo>
                    <a:pt x="1054" y="601"/>
                  </a:lnTo>
                  <a:lnTo>
                    <a:pt x="1054" y="599"/>
                  </a:lnTo>
                  <a:lnTo>
                    <a:pt x="1054" y="599"/>
                  </a:lnTo>
                  <a:lnTo>
                    <a:pt x="1056" y="596"/>
                  </a:lnTo>
                  <a:lnTo>
                    <a:pt x="1056" y="594"/>
                  </a:lnTo>
                  <a:lnTo>
                    <a:pt x="1056" y="594"/>
                  </a:lnTo>
                  <a:lnTo>
                    <a:pt x="1056" y="594"/>
                  </a:lnTo>
                  <a:lnTo>
                    <a:pt x="1056" y="594"/>
                  </a:lnTo>
                  <a:lnTo>
                    <a:pt x="1056" y="596"/>
                  </a:lnTo>
                  <a:lnTo>
                    <a:pt x="1056" y="596"/>
                  </a:lnTo>
                  <a:lnTo>
                    <a:pt x="1056" y="599"/>
                  </a:lnTo>
                  <a:lnTo>
                    <a:pt x="1056" y="599"/>
                  </a:lnTo>
                  <a:lnTo>
                    <a:pt x="1058" y="601"/>
                  </a:lnTo>
                  <a:lnTo>
                    <a:pt x="1058" y="601"/>
                  </a:lnTo>
                  <a:lnTo>
                    <a:pt x="1058" y="601"/>
                  </a:lnTo>
                  <a:lnTo>
                    <a:pt x="1063" y="604"/>
                  </a:lnTo>
                  <a:lnTo>
                    <a:pt x="1063" y="606"/>
                  </a:lnTo>
                  <a:lnTo>
                    <a:pt x="1063" y="606"/>
                  </a:lnTo>
                  <a:lnTo>
                    <a:pt x="1063" y="606"/>
                  </a:lnTo>
                  <a:lnTo>
                    <a:pt x="1063" y="606"/>
                  </a:lnTo>
                  <a:lnTo>
                    <a:pt x="1063" y="606"/>
                  </a:lnTo>
                  <a:lnTo>
                    <a:pt x="1065" y="606"/>
                  </a:lnTo>
                  <a:lnTo>
                    <a:pt x="1065" y="608"/>
                  </a:lnTo>
                  <a:lnTo>
                    <a:pt x="1065" y="608"/>
                  </a:lnTo>
                  <a:lnTo>
                    <a:pt x="1068" y="611"/>
                  </a:lnTo>
                  <a:lnTo>
                    <a:pt x="1068" y="613"/>
                  </a:lnTo>
                  <a:lnTo>
                    <a:pt x="1068" y="613"/>
                  </a:lnTo>
                  <a:lnTo>
                    <a:pt x="1068" y="613"/>
                  </a:lnTo>
                  <a:lnTo>
                    <a:pt x="1070" y="615"/>
                  </a:lnTo>
                  <a:lnTo>
                    <a:pt x="1068" y="615"/>
                  </a:lnTo>
                  <a:lnTo>
                    <a:pt x="1068" y="615"/>
                  </a:lnTo>
                  <a:lnTo>
                    <a:pt x="1070" y="618"/>
                  </a:lnTo>
                  <a:lnTo>
                    <a:pt x="1072" y="620"/>
                  </a:lnTo>
                  <a:lnTo>
                    <a:pt x="1075" y="620"/>
                  </a:lnTo>
                  <a:lnTo>
                    <a:pt x="1077" y="623"/>
                  </a:lnTo>
                  <a:lnTo>
                    <a:pt x="1077" y="623"/>
                  </a:lnTo>
                  <a:lnTo>
                    <a:pt x="1089" y="618"/>
                  </a:lnTo>
                  <a:lnTo>
                    <a:pt x="1089" y="615"/>
                  </a:lnTo>
                  <a:lnTo>
                    <a:pt x="1089" y="615"/>
                  </a:lnTo>
                  <a:lnTo>
                    <a:pt x="1089" y="613"/>
                  </a:lnTo>
                  <a:lnTo>
                    <a:pt x="1087" y="611"/>
                  </a:lnTo>
                  <a:lnTo>
                    <a:pt x="1087" y="608"/>
                  </a:lnTo>
                  <a:lnTo>
                    <a:pt x="1087" y="606"/>
                  </a:lnTo>
                  <a:lnTo>
                    <a:pt x="1087" y="604"/>
                  </a:lnTo>
                  <a:lnTo>
                    <a:pt x="1082" y="601"/>
                  </a:lnTo>
                  <a:lnTo>
                    <a:pt x="1080" y="601"/>
                  </a:lnTo>
                  <a:lnTo>
                    <a:pt x="1077" y="599"/>
                  </a:lnTo>
                  <a:lnTo>
                    <a:pt x="1075" y="596"/>
                  </a:lnTo>
                  <a:lnTo>
                    <a:pt x="1075" y="592"/>
                  </a:lnTo>
                  <a:lnTo>
                    <a:pt x="1072" y="592"/>
                  </a:lnTo>
                  <a:lnTo>
                    <a:pt x="1072" y="592"/>
                  </a:lnTo>
                  <a:lnTo>
                    <a:pt x="1070" y="592"/>
                  </a:lnTo>
                  <a:lnTo>
                    <a:pt x="1070" y="589"/>
                  </a:lnTo>
                  <a:lnTo>
                    <a:pt x="1070" y="589"/>
                  </a:lnTo>
                  <a:lnTo>
                    <a:pt x="1068" y="587"/>
                  </a:lnTo>
                  <a:lnTo>
                    <a:pt x="1068" y="587"/>
                  </a:lnTo>
                  <a:lnTo>
                    <a:pt x="1068" y="587"/>
                  </a:lnTo>
                  <a:lnTo>
                    <a:pt x="1068" y="585"/>
                  </a:lnTo>
                  <a:lnTo>
                    <a:pt x="1068" y="587"/>
                  </a:lnTo>
                  <a:lnTo>
                    <a:pt x="1070" y="587"/>
                  </a:lnTo>
                  <a:lnTo>
                    <a:pt x="1072" y="587"/>
                  </a:lnTo>
                  <a:lnTo>
                    <a:pt x="1072" y="589"/>
                  </a:lnTo>
                  <a:lnTo>
                    <a:pt x="1072" y="589"/>
                  </a:lnTo>
                  <a:lnTo>
                    <a:pt x="1072" y="589"/>
                  </a:lnTo>
                  <a:lnTo>
                    <a:pt x="1075" y="592"/>
                  </a:lnTo>
                  <a:lnTo>
                    <a:pt x="1075" y="592"/>
                  </a:lnTo>
                  <a:lnTo>
                    <a:pt x="1077" y="594"/>
                  </a:lnTo>
                  <a:lnTo>
                    <a:pt x="1077" y="594"/>
                  </a:lnTo>
                  <a:lnTo>
                    <a:pt x="1080" y="599"/>
                  </a:lnTo>
                  <a:lnTo>
                    <a:pt x="1082" y="599"/>
                  </a:lnTo>
                  <a:lnTo>
                    <a:pt x="1084" y="599"/>
                  </a:lnTo>
                  <a:lnTo>
                    <a:pt x="1089" y="594"/>
                  </a:lnTo>
                  <a:lnTo>
                    <a:pt x="1091" y="592"/>
                  </a:lnTo>
                  <a:lnTo>
                    <a:pt x="1091" y="592"/>
                  </a:lnTo>
                  <a:lnTo>
                    <a:pt x="1091" y="592"/>
                  </a:lnTo>
                  <a:lnTo>
                    <a:pt x="1091" y="592"/>
                  </a:lnTo>
                  <a:lnTo>
                    <a:pt x="1091" y="594"/>
                  </a:lnTo>
                  <a:lnTo>
                    <a:pt x="1091" y="594"/>
                  </a:lnTo>
                  <a:lnTo>
                    <a:pt x="1091" y="594"/>
                  </a:lnTo>
                  <a:lnTo>
                    <a:pt x="1091" y="594"/>
                  </a:lnTo>
                  <a:lnTo>
                    <a:pt x="1091" y="594"/>
                  </a:lnTo>
                  <a:lnTo>
                    <a:pt x="1091" y="596"/>
                  </a:lnTo>
                  <a:lnTo>
                    <a:pt x="1089" y="596"/>
                  </a:lnTo>
                  <a:lnTo>
                    <a:pt x="1087" y="599"/>
                  </a:lnTo>
                  <a:lnTo>
                    <a:pt x="1087" y="599"/>
                  </a:lnTo>
                  <a:lnTo>
                    <a:pt x="1089" y="601"/>
                  </a:lnTo>
                  <a:lnTo>
                    <a:pt x="1089" y="601"/>
                  </a:lnTo>
                  <a:lnTo>
                    <a:pt x="1089" y="601"/>
                  </a:lnTo>
                  <a:lnTo>
                    <a:pt x="1089" y="601"/>
                  </a:lnTo>
                  <a:lnTo>
                    <a:pt x="1089" y="604"/>
                  </a:lnTo>
                  <a:lnTo>
                    <a:pt x="1089" y="606"/>
                  </a:lnTo>
                  <a:lnTo>
                    <a:pt x="1089" y="606"/>
                  </a:lnTo>
                  <a:lnTo>
                    <a:pt x="1089" y="608"/>
                  </a:lnTo>
                  <a:lnTo>
                    <a:pt x="1094" y="608"/>
                  </a:lnTo>
                  <a:lnTo>
                    <a:pt x="1101" y="608"/>
                  </a:lnTo>
                  <a:lnTo>
                    <a:pt x="1103" y="606"/>
                  </a:lnTo>
                  <a:lnTo>
                    <a:pt x="1106" y="606"/>
                  </a:lnTo>
                  <a:lnTo>
                    <a:pt x="1106" y="604"/>
                  </a:lnTo>
                  <a:lnTo>
                    <a:pt x="1106" y="604"/>
                  </a:lnTo>
                  <a:lnTo>
                    <a:pt x="1106" y="601"/>
                  </a:lnTo>
                  <a:lnTo>
                    <a:pt x="1106" y="599"/>
                  </a:lnTo>
                  <a:lnTo>
                    <a:pt x="1108" y="601"/>
                  </a:lnTo>
                  <a:lnTo>
                    <a:pt x="1108" y="604"/>
                  </a:lnTo>
                  <a:lnTo>
                    <a:pt x="1108" y="604"/>
                  </a:lnTo>
                  <a:lnTo>
                    <a:pt x="1110" y="604"/>
                  </a:lnTo>
                  <a:lnTo>
                    <a:pt x="1113" y="604"/>
                  </a:lnTo>
                  <a:lnTo>
                    <a:pt x="1113" y="604"/>
                  </a:lnTo>
                  <a:lnTo>
                    <a:pt x="1113" y="604"/>
                  </a:lnTo>
                  <a:lnTo>
                    <a:pt x="1115" y="606"/>
                  </a:lnTo>
                  <a:lnTo>
                    <a:pt x="1115" y="606"/>
                  </a:lnTo>
                  <a:lnTo>
                    <a:pt x="1117" y="608"/>
                  </a:lnTo>
                  <a:lnTo>
                    <a:pt x="1120" y="608"/>
                  </a:lnTo>
                  <a:lnTo>
                    <a:pt x="1120" y="611"/>
                  </a:lnTo>
                  <a:lnTo>
                    <a:pt x="1120" y="613"/>
                  </a:lnTo>
                  <a:lnTo>
                    <a:pt x="1120" y="613"/>
                  </a:lnTo>
                  <a:lnTo>
                    <a:pt x="1120" y="615"/>
                  </a:lnTo>
                  <a:lnTo>
                    <a:pt x="1120" y="615"/>
                  </a:lnTo>
                  <a:lnTo>
                    <a:pt x="1120" y="615"/>
                  </a:lnTo>
                  <a:lnTo>
                    <a:pt x="1120" y="620"/>
                  </a:lnTo>
                  <a:lnTo>
                    <a:pt x="1120" y="623"/>
                  </a:lnTo>
                  <a:lnTo>
                    <a:pt x="1117" y="623"/>
                  </a:lnTo>
                  <a:lnTo>
                    <a:pt x="1117" y="623"/>
                  </a:lnTo>
                  <a:lnTo>
                    <a:pt x="1117" y="625"/>
                  </a:lnTo>
                  <a:lnTo>
                    <a:pt x="1120" y="625"/>
                  </a:lnTo>
                  <a:lnTo>
                    <a:pt x="1120" y="625"/>
                  </a:lnTo>
                  <a:lnTo>
                    <a:pt x="1120" y="625"/>
                  </a:lnTo>
                  <a:lnTo>
                    <a:pt x="1117" y="627"/>
                  </a:lnTo>
                  <a:lnTo>
                    <a:pt x="1120" y="627"/>
                  </a:lnTo>
                  <a:lnTo>
                    <a:pt x="1122" y="627"/>
                  </a:lnTo>
                  <a:lnTo>
                    <a:pt x="1122" y="627"/>
                  </a:lnTo>
                  <a:lnTo>
                    <a:pt x="1122" y="630"/>
                  </a:lnTo>
                  <a:lnTo>
                    <a:pt x="1120" y="630"/>
                  </a:lnTo>
                  <a:lnTo>
                    <a:pt x="1120" y="632"/>
                  </a:lnTo>
                  <a:lnTo>
                    <a:pt x="1120" y="632"/>
                  </a:lnTo>
                  <a:lnTo>
                    <a:pt x="1122" y="634"/>
                  </a:lnTo>
                  <a:lnTo>
                    <a:pt x="1122" y="634"/>
                  </a:lnTo>
                  <a:lnTo>
                    <a:pt x="1125" y="632"/>
                  </a:lnTo>
                  <a:lnTo>
                    <a:pt x="1125" y="630"/>
                  </a:lnTo>
                  <a:lnTo>
                    <a:pt x="1125" y="630"/>
                  </a:lnTo>
                  <a:lnTo>
                    <a:pt x="1127" y="630"/>
                  </a:lnTo>
                  <a:lnTo>
                    <a:pt x="1129" y="630"/>
                  </a:lnTo>
                  <a:lnTo>
                    <a:pt x="1129" y="630"/>
                  </a:lnTo>
                  <a:lnTo>
                    <a:pt x="1129" y="627"/>
                  </a:lnTo>
                  <a:lnTo>
                    <a:pt x="1129" y="625"/>
                  </a:lnTo>
                  <a:lnTo>
                    <a:pt x="1129" y="625"/>
                  </a:lnTo>
                  <a:lnTo>
                    <a:pt x="1134" y="625"/>
                  </a:lnTo>
                  <a:lnTo>
                    <a:pt x="1134" y="625"/>
                  </a:lnTo>
                  <a:lnTo>
                    <a:pt x="1134" y="623"/>
                  </a:lnTo>
                  <a:lnTo>
                    <a:pt x="1136" y="620"/>
                  </a:lnTo>
                  <a:lnTo>
                    <a:pt x="1136" y="620"/>
                  </a:lnTo>
                  <a:lnTo>
                    <a:pt x="1139" y="620"/>
                  </a:lnTo>
                  <a:lnTo>
                    <a:pt x="1148" y="611"/>
                  </a:lnTo>
                  <a:lnTo>
                    <a:pt x="1148" y="608"/>
                  </a:lnTo>
                  <a:lnTo>
                    <a:pt x="1153" y="611"/>
                  </a:lnTo>
                  <a:lnTo>
                    <a:pt x="1153" y="608"/>
                  </a:lnTo>
                  <a:lnTo>
                    <a:pt x="1155" y="608"/>
                  </a:lnTo>
                  <a:lnTo>
                    <a:pt x="1153" y="606"/>
                  </a:lnTo>
                  <a:lnTo>
                    <a:pt x="1153" y="604"/>
                  </a:lnTo>
                  <a:lnTo>
                    <a:pt x="1153" y="604"/>
                  </a:lnTo>
                  <a:lnTo>
                    <a:pt x="1153" y="601"/>
                  </a:lnTo>
                  <a:lnTo>
                    <a:pt x="1153" y="601"/>
                  </a:lnTo>
                  <a:lnTo>
                    <a:pt x="1153" y="601"/>
                  </a:lnTo>
                  <a:lnTo>
                    <a:pt x="1153" y="601"/>
                  </a:lnTo>
                  <a:lnTo>
                    <a:pt x="1153" y="601"/>
                  </a:lnTo>
                  <a:lnTo>
                    <a:pt x="1153" y="599"/>
                  </a:lnTo>
                  <a:lnTo>
                    <a:pt x="1153" y="599"/>
                  </a:lnTo>
                  <a:lnTo>
                    <a:pt x="1155" y="596"/>
                  </a:lnTo>
                  <a:lnTo>
                    <a:pt x="1158" y="596"/>
                  </a:lnTo>
                  <a:lnTo>
                    <a:pt x="1158" y="594"/>
                  </a:lnTo>
                  <a:lnTo>
                    <a:pt x="1158" y="594"/>
                  </a:lnTo>
                  <a:lnTo>
                    <a:pt x="1155" y="589"/>
                  </a:lnTo>
                  <a:lnTo>
                    <a:pt x="1155" y="587"/>
                  </a:lnTo>
                  <a:lnTo>
                    <a:pt x="1155" y="585"/>
                  </a:lnTo>
                  <a:lnTo>
                    <a:pt x="1155" y="585"/>
                  </a:lnTo>
                  <a:lnTo>
                    <a:pt x="1155" y="585"/>
                  </a:lnTo>
                  <a:lnTo>
                    <a:pt x="1155" y="582"/>
                  </a:lnTo>
                  <a:lnTo>
                    <a:pt x="1158" y="582"/>
                  </a:lnTo>
                  <a:lnTo>
                    <a:pt x="1158" y="582"/>
                  </a:lnTo>
                  <a:lnTo>
                    <a:pt x="1160" y="582"/>
                  </a:lnTo>
                  <a:lnTo>
                    <a:pt x="1160" y="582"/>
                  </a:lnTo>
                  <a:lnTo>
                    <a:pt x="1160" y="585"/>
                  </a:lnTo>
                  <a:lnTo>
                    <a:pt x="1160" y="585"/>
                  </a:lnTo>
                  <a:lnTo>
                    <a:pt x="1160" y="585"/>
                  </a:lnTo>
                  <a:lnTo>
                    <a:pt x="1162" y="587"/>
                  </a:lnTo>
                  <a:lnTo>
                    <a:pt x="1162" y="587"/>
                  </a:lnTo>
                  <a:lnTo>
                    <a:pt x="1162" y="587"/>
                  </a:lnTo>
                  <a:lnTo>
                    <a:pt x="1162" y="587"/>
                  </a:lnTo>
                  <a:lnTo>
                    <a:pt x="1162" y="589"/>
                  </a:lnTo>
                  <a:lnTo>
                    <a:pt x="1165" y="592"/>
                  </a:lnTo>
                  <a:lnTo>
                    <a:pt x="1165" y="592"/>
                  </a:lnTo>
                  <a:lnTo>
                    <a:pt x="1167" y="589"/>
                  </a:lnTo>
                  <a:lnTo>
                    <a:pt x="1167" y="587"/>
                  </a:lnTo>
                  <a:lnTo>
                    <a:pt x="1167" y="587"/>
                  </a:lnTo>
                  <a:lnTo>
                    <a:pt x="1169" y="582"/>
                  </a:lnTo>
                  <a:lnTo>
                    <a:pt x="1169" y="582"/>
                  </a:lnTo>
                  <a:lnTo>
                    <a:pt x="1169" y="582"/>
                  </a:lnTo>
                  <a:lnTo>
                    <a:pt x="1169" y="580"/>
                  </a:lnTo>
                  <a:lnTo>
                    <a:pt x="1169" y="580"/>
                  </a:lnTo>
                  <a:lnTo>
                    <a:pt x="1169" y="578"/>
                  </a:lnTo>
                  <a:lnTo>
                    <a:pt x="1169" y="578"/>
                  </a:lnTo>
                  <a:lnTo>
                    <a:pt x="1169" y="575"/>
                  </a:lnTo>
                  <a:lnTo>
                    <a:pt x="1169" y="573"/>
                  </a:lnTo>
                  <a:lnTo>
                    <a:pt x="1169" y="573"/>
                  </a:lnTo>
                  <a:lnTo>
                    <a:pt x="1172" y="573"/>
                  </a:lnTo>
                  <a:lnTo>
                    <a:pt x="1174" y="573"/>
                  </a:lnTo>
                  <a:lnTo>
                    <a:pt x="1174" y="570"/>
                  </a:lnTo>
                  <a:lnTo>
                    <a:pt x="1172" y="568"/>
                  </a:lnTo>
                  <a:lnTo>
                    <a:pt x="1172" y="568"/>
                  </a:lnTo>
                  <a:lnTo>
                    <a:pt x="1172" y="566"/>
                  </a:lnTo>
                  <a:lnTo>
                    <a:pt x="1172" y="566"/>
                  </a:lnTo>
                  <a:lnTo>
                    <a:pt x="1172" y="566"/>
                  </a:lnTo>
                  <a:lnTo>
                    <a:pt x="1172" y="566"/>
                  </a:lnTo>
                  <a:lnTo>
                    <a:pt x="1172" y="566"/>
                  </a:lnTo>
                  <a:lnTo>
                    <a:pt x="1172" y="563"/>
                  </a:lnTo>
                  <a:lnTo>
                    <a:pt x="1172" y="563"/>
                  </a:lnTo>
                  <a:lnTo>
                    <a:pt x="1172" y="563"/>
                  </a:lnTo>
                  <a:lnTo>
                    <a:pt x="1169" y="561"/>
                  </a:lnTo>
                  <a:lnTo>
                    <a:pt x="1169" y="561"/>
                  </a:lnTo>
                  <a:lnTo>
                    <a:pt x="1169" y="561"/>
                  </a:lnTo>
                  <a:lnTo>
                    <a:pt x="1169" y="559"/>
                  </a:lnTo>
                  <a:lnTo>
                    <a:pt x="1169" y="559"/>
                  </a:lnTo>
                  <a:lnTo>
                    <a:pt x="1169" y="559"/>
                  </a:lnTo>
                  <a:lnTo>
                    <a:pt x="1169" y="556"/>
                  </a:lnTo>
                  <a:lnTo>
                    <a:pt x="1167" y="554"/>
                  </a:lnTo>
                  <a:lnTo>
                    <a:pt x="1165" y="554"/>
                  </a:lnTo>
                  <a:lnTo>
                    <a:pt x="1165" y="554"/>
                  </a:lnTo>
                  <a:lnTo>
                    <a:pt x="1165" y="552"/>
                  </a:lnTo>
                  <a:lnTo>
                    <a:pt x="1165" y="552"/>
                  </a:lnTo>
                  <a:lnTo>
                    <a:pt x="1162" y="549"/>
                  </a:lnTo>
                  <a:lnTo>
                    <a:pt x="1162" y="549"/>
                  </a:lnTo>
                  <a:lnTo>
                    <a:pt x="1162" y="549"/>
                  </a:lnTo>
                  <a:lnTo>
                    <a:pt x="1162" y="547"/>
                  </a:lnTo>
                  <a:lnTo>
                    <a:pt x="1162" y="547"/>
                  </a:lnTo>
                  <a:lnTo>
                    <a:pt x="1160" y="547"/>
                  </a:lnTo>
                  <a:lnTo>
                    <a:pt x="1155" y="542"/>
                  </a:lnTo>
                  <a:lnTo>
                    <a:pt x="1155" y="542"/>
                  </a:lnTo>
                  <a:lnTo>
                    <a:pt x="1151" y="544"/>
                  </a:lnTo>
                  <a:lnTo>
                    <a:pt x="1151" y="544"/>
                  </a:lnTo>
                  <a:lnTo>
                    <a:pt x="1151" y="544"/>
                  </a:lnTo>
                  <a:lnTo>
                    <a:pt x="1151" y="544"/>
                  </a:lnTo>
                  <a:lnTo>
                    <a:pt x="1151" y="547"/>
                  </a:lnTo>
                  <a:lnTo>
                    <a:pt x="1151" y="547"/>
                  </a:lnTo>
                  <a:lnTo>
                    <a:pt x="1151" y="547"/>
                  </a:lnTo>
                  <a:lnTo>
                    <a:pt x="1151" y="549"/>
                  </a:lnTo>
                  <a:lnTo>
                    <a:pt x="1151" y="549"/>
                  </a:lnTo>
                  <a:lnTo>
                    <a:pt x="1151" y="549"/>
                  </a:lnTo>
                  <a:lnTo>
                    <a:pt x="1148" y="552"/>
                  </a:lnTo>
                  <a:lnTo>
                    <a:pt x="1148" y="552"/>
                  </a:lnTo>
                  <a:lnTo>
                    <a:pt x="1148" y="554"/>
                  </a:lnTo>
                  <a:lnTo>
                    <a:pt x="1151" y="554"/>
                  </a:lnTo>
                  <a:lnTo>
                    <a:pt x="1151" y="556"/>
                  </a:lnTo>
                  <a:lnTo>
                    <a:pt x="1151" y="556"/>
                  </a:lnTo>
                  <a:lnTo>
                    <a:pt x="1148" y="556"/>
                  </a:lnTo>
                  <a:lnTo>
                    <a:pt x="1148" y="559"/>
                  </a:lnTo>
                  <a:lnTo>
                    <a:pt x="1148" y="559"/>
                  </a:lnTo>
                  <a:lnTo>
                    <a:pt x="1148" y="561"/>
                  </a:lnTo>
                  <a:lnTo>
                    <a:pt x="1148" y="563"/>
                  </a:lnTo>
                  <a:lnTo>
                    <a:pt x="1143" y="563"/>
                  </a:lnTo>
                  <a:lnTo>
                    <a:pt x="1143" y="561"/>
                  </a:lnTo>
                  <a:lnTo>
                    <a:pt x="1143" y="561"/>
                  </a:lnTo>
                  <a:lnTo>
                    <a:pt x="1143" y="559"/>
                  </a:lnTo>
                  <a:lnTo>
                    <a:pt x="1143" y="559"/>
                  </a:lnTo>
                  <a:lnTo>
                    <a:pt x="1143" y="559"/>
                  </a:lnTo>
                  <a:lnTo>
                    <a:pt x="1143" y="556"/>
                  </a:lnTo>
                  <a:lnTo>
                    <a:pt x="1143" y="556"/>
                  </a:lnTo>
                  <a:lnTo>
                    <a:pt x="1143" y="556"/>
                  </a:lnTo>
                  <a:lnTo>
                    <a:pt x="1143" y="556"/>
                  </a:lnTo>
                  <a:lnTo>
                    <a:pt x="1143" y="556"/>
                  </a:lnTo>
                  <a:lnTo>
                    <a:pt x="1141" y="554"/>
                  </a:lnTo>
                  <a:lnTo>
                    <a:pt x="1141" y="554"/>
                  </a:lnTo>
                  <a:lnTo>
                    <a:pt x="1139" y="554"/>
                  </a:lnTo>
                  <a:lnTo>
                    <a:pt x="1139" y="556"/>
                  </a:lnTo>
                  <a:lnTo>
                    <a:pt x="1139" y="556"/>
                  </a:lnTo>
                  <a:lnTo>
                    <a:pt x="1139" y="556"/>
                  </a:lnTo>
                  <a:lnTo>
                    <a:pt x="1132" y="559"/>
                  </a:lnTo>
                  <a:lnTo>
                    <a:pt x="1132" y="559"/>
                  </a:lnTo>
                  <a:lnTo>
                    <a:pt x="1132" y="556"/>
                  </a:lnTo>
                  <a:lnTo>
                    <a:pt x="1132" y="556"/>
                  </a:lnTo>
                  <a:lnTo>
                    <a:pt x="1132" y="556"/>
                  </a:lnTo>
                  <a:lnTo>
                    <a:pt x="1132" y="556"/>
                  </a:lnTo>
                  <a:lnTo>
                    <a:pt x="1132" y="554"/>
                  </a:lnTo>
                  <a:lnTo>
                    <a:pt x="1134" y="544"/>
                  </a:lnTo>
                  <a:lnTo>
                    <a:pt x="1134" y="542"/>
                  </a:lnTo>
                  <a:lnTo>
                    <a:pt x="1134" y="542"/>
                  </a:lnTo>
                  <a:lnTo>
                    <a:pt x="1134" y="540"/>
                  </a:lnTo>
                  <a:lnTo>
                    <a:pt x="1132" y="540"/>
                  </a:lnTo>
                  <a:lnTo>
                    <a:pt x="1132" y="540"/>
                  </a:lnTo>
                  <a:lnTo>
                    <a:pt x="1132" y="537"/>
                  </a:lnTo>
                  <a:lnTo>
                    <a:pt x="1132" y="537"/>
                  </a:lnTo>
                  <a:lnTo>
                    <a:pt x="1132" y="537"/>
                  </a:lnTo>
                  <a:lnTo>
                    <a:pt x="1132" y="537"/>
                  </a:lnTo>
                  <a:lnTo>
                    <a:pt x="1129" y="535"/>
                  </a:lnTo>
                  <a:lnTo>
                    <a:pt x="1127" y="535"/>
                  </a:lnTo>
                  <a:lnTo>
                    <a:pt x="1127" y="533"/>
                  </a:lnTo>
                  <a:lnTo>
                    <a:pt x="1125" y="535"/>
                  </a:lnTo>
                  <a:lnTo>
                    <a:pt x="1122" y="533"/>
                  </a:lnTo>
                  <a:lnTo>
                    <a:pt x="1115" y="535"/>
                  </a:lnTo>
                  <a:lnTo>
                    <a:pt x="1113" y="540"/>
                  </a:lnTo>
                  <a:lnTo>
                    <a:pt x="1108" y="552"/>
                  </a:lnTo>
                  <a:lnTo>
                    <a:pt x="1108" y="552"/>
                  </a:lnTo>
                  <a:lnTo>
                    <a:pt x="1108" y="552"/>
                  </a:lnTo>
                  <a:lnTo>
                    <a:pt x="1108" y="549"/>
                  </a:lnTo>
                  <a:lnTo>
                    <a:pt x="1108" y="547"/>
                  </a:lnTo>
                  <a:lnTo>
                    <a:pt x="1108" y="544"/>
                  </a:lnTo>
                  <a:lnTo>
                    <a:pt x="1110" y="542"/>
                  </a:lnTo>
                  <a:lnTo>
                    <a:pt x="1110" y="540"/>
                  </a:lnTo>
                  <a:lnTo>
                    <a:pt x="1108" y="540"/>
                  </a:lnTo>
                  <a:lnTo>
                    <a:pt x="1106" y="540"/>
                  </a:lnTo>
                  <a:lnTo>
                    <a:pt x="1106" y="540"/>
                  </a:lnTo>
                  <a:lnTo>
                    <a:pt x="1103" y="540"/>
                  </a:lnTo>
                  <a:lnTo>
                    <a:pt x="1087" y="537"/>
                  </a:lnTo>
                  <a:lnTo>
                    <a:pt x="1082" y="544"/>
                  </a:lnTo>
                  <a:lnTo>
                    <a:pt x="1082" y="547"/>
                  </a:lnTo>
                  <a:lnTo>
                    <a:pt x="1080" y="549"/>
                  </a:lnTo>
                  <a:lnTo>
                    <a:pt x="1077" y="552"/>
                  </a:lnTo>
                  <a:lnTo>
                    <a:pt x="1077" y="552"/>
                  </a:lnTo>
                  <a:lnTo>
                    <a:pt x="1075" y="552"/>
                  </a:lnTo>
                  <a:lnTo>
                    <a:pt x="1075" y="552"/>
                  </a:lnTo>
                  <a:lnTo>
                    <a:pt x="1075" y="549"/>
                  </a:lnTo>
                  <a:lnTo>
                    <a:pt x="1075" y="549"/>
                  </a:lnTo>
                  <a:lnTo>
                    <a:pt x="1075" y="549"/>
                  </a:lnTo>
                  <a:lnTo>
                    <a:pt x="1075" y="549"/>
                  </a:lnTo>
                  <a:lnTo>
                    <a:pt x="1072" y="547"/>
                  </a:lnTo>
                  <a:lnTo>
                    <a:pt x="1072" y="547"/>
                  </a:lnTo>
                  <a:lnTo>
                    <a:pt x="1072" y="544"/>
                  </a:lnTo>
                  <a:lnTo>
                    <a:pt x="1072" y="544"/>
                  </a:lnTo>
                  <a:lnTo>
                    <a:pt x="1070" y="544"/>
                  </a:lnTo>
                  <a:lnTo>
                    <a:pt x="1065" y="542"/>
                  </a:lnTo>
                  <a:lnTo>
                    <a:pt x="1065" y="542"/>
                  </a:lnTo>
                  <a:lnTo>
                    <a:pt x="1072" y="542"/>
                  </a:lnTo>
                  <a:lnTo>
                    <a:pt x="1084" y="535"/>
                  </a:lnTo>
                  <a:lnTo>
                    <a:pt x="1084" y="535"/>
                  </a:lnTo>
                  <a:lnTo>
                    <a:pt x="1084" y="533"/>
                  </a:lnTo>
                  <a:lnTo>
                    <a:pt x="1082" y="533"/>
                  </a:lnTo>
                  <a:lnTo>
                    <a:pt x="1077" y="533"/>
                  </a:lnTo>
                  <a:lnTo>
                    <a:pt x="1075" y="533"/>
                  </a:lnTo>
                  <a:lnTo>
                    <a:pt x="1072" y="530"/>
                  </a:lnTo>
                  <a:lnTo>
                    <a:pt x="1072" y="530"/>
                  </a:lnTo>
                  <a:lnTo>
                    <a:pt x="1070" y="530"/>
                  </a:lnTo>
                  <a:lnTo>
                    <a:pt x="1070" y="528"/>
                  </a:lnTo>
                  <a:lnTo>
                    <a:pt x="1070" y="528"/>
                  </a:lnTo>
                  <a:lnTo>
                    <a:pt x="1070" y="525"/>
                  </a:lnTo>
                  <a:lnTo>
                    <a:pt x="1070" y="525"/>
                  </a:lnTo>
                  <a:lnTo>
                    <a:pt x="1070" y="523"/>
                  </a:lnTo>
                  <a:lnTo>
                    <a:pt x="1070" y="521"/>
                  </a:lnTo>
                  <a:lnTo>
                    <a:pt x="1068" y="521"/>
                  </a:lnTo>
                  <a:lnTo>
                    <a:pt x="1068" y="518"/>
                  </a:lnTo>
                  <a:lnTo>
                    <a:pt x="1065" y="518"/>
                  </a:lnTo>
                  <a:lnTo>
                    <a:pt x="1065" y="516"/>
                  </a:lnTo>
                  <a:lnTo>
                    <a:pt x="1065" y="516"/>
                  </a:lnTo>
                  <a:lnTo>
                    <a:pt x="1063" y="516"/>
                  </a:lnTo>
                  <a:lnTo>
                    <a:pt x="1063" y="516"/>
                  </a:lnTo>
                  <a:lnTo>
                    <a:pt x="1063" y="516"/>
                  </a:lnTo>
                  <a:lnTo>
                    <a:pt x="1061" y="514"/>
                  </a:lnTo>
                  <a:lnTo>
                    <a:pt x="1061" y="511"/>
                  </a:lnTo>
                  <a:lnTo>
                    <a:pt x="1061" y="511"/>
                  </a:lnTo>
                  <a:lnTo>
                    <a:pt x="1061" y="511"/>
                  </a:lnTo>
                  <a:lnTo>
                    <a:pt x="1061" y="511"/>
                  </a:lnTo>
                  <a:lnTo>
                    <a:pt x="1061" y="511"/>
                  </a:lnTo>
                  <a:lnTo>
                    <a:pt x="1061" y="511"/>
                  </a:lnTo>
                  <a:lnTo>
                    <a:pt x="1061" y="509"/>
                  </a:lnTo>
                  <a:lnTo>
                    <a:pt x="1061" y="509"/>
                  </a:lnTo>
                  <a:lnTo>
                    <a:pt x="1061" y="509"/>
                  </a:lnTo>
                  <a:lnTo>
                    <a:pt x="1063" y="509"/>
                  </a:lnTo>
                  <a:lnTo>
                    <a:pt x="1063" y="511"/>
                  </a:lnTo>
                  <a:lnTo>
                    <a:pt x="1063" y="514"/>
                  </a:lnTo>
                  <a:lnTo>
                    <a:pt x="1063" y="514"/>
                  </a:lnTo>
                  <a:lnTo>
                    <a:pt x="1068" y="516"/>
                  </a:lnTo>
                  <a:lnTo>
                    <a:pt x="1070" y="516"/>
                  </a:lnTo>
                  <a:lnTo>
                    <a:pt x="1070" y="516"/>
                  </a:lnTo>
                  <a:lnTo>
                    <a:pt x="1068" y="516"/>
                  </a:lnTo>
                  <a:lnTo>
                    <a:pt x="1068" y="518"/>
                  </a:lnTo>
                  <a:lnTo>
                    <a:pt x="1068" y="518"/>
                  </a:lnTo>
                  <a:lnTo>
                    <a:pt x="1070" y="518"/>
                  </a:lnTo>
                  <a:lnTo>
                    <a:pt x="1070" y="521"/>
                  </a:lnTo>
                  <a:lnTo>
                    <a:pt x="1070" y="521"/>
                  </a:lnTo>
                  <a:lnTo>
                    <a:pt x="1070" y="521"/>
                  </a:lnTo>
                  <a:lnTo>
                    <a:pt x="1072" y="521"/>
                  </a:lnTo>
                  <a:lnTo>
                    <a:pt x="1072" y="521"/>
                  </a:lnTo>
                  <a:lnTo>
                    <a:pt x="1072" y="521"/>
                  </a:lnTo>
                  <a:lnTo>
                    <a:pt x="1072" y="523"/>
                  </a:lnTo>
                  <a:lnTo>
                    <a:pt x="1075" y="523"/>
                  </a:lnTo>
                  <a:lnTo>
                    <a:pt x="1075" y="523"/>
                  </a:lnTo>
                  <a:lnTo>
                    <a:pt x="1077" y="523"/>
                  </a:lnTo>
                  <a:lnTo>
                    <a:pt x="1077" y="525"/>
                  </a:lnTo>
                  <a:lnTo>
                    <a:pt x="1080" y="525"/>
                  </a:lnTo>
                  <a:lnTo>
                    <a:pt x="1080" y="528"/>
                  </a:lnTo>
                  <a:lnTo>
                    <a:pt x="1082" y="528"/>
                  </a:lnTo>
                  <a:lnTo>
                    <a:pt x="1084" y="528"/>
                  </a:lnTo>
                  <a:lnTo>
                    <a:pt x="1084" y="528"/>
                  </a:lnTo>
                  <a:lnTo>
                    <a:pt x="1087" y="528"/>
                  </a:lnTo>
                  <a:lnTo>
                    <a:pt x="1087" y="530"/>
                  </a:lnTo>
                  <a:lnTo>
                    <a:pt x="1087" y="530"/>
                  </a:lnTo>
                  <a:lnTo>
                    <a:pt x="1087" y="530"/>
                  </a:lnTo>
                  <a:lnTo>
                    <a:pt x="1091" y="533"/>
                  </a:lnTo>
                  <a:lnTo>
                    <a:pt x="1096" y="533"/>
                  </a:lnTo>
                  <a:lnTo>
                    <a:pt x="1098" y="533"/>
                  </a:lnTo>
                  <a:lnTo>
                    <a:pt x="1098" y="533"/>
                  </a:lnTo>
                  <a:lnTo>
                    <a:pt x="1101" y="533"/>
                  </a:lnTo>
                  <a:lnTo>
                    <a:pt x="1103" y="533"/>
                  </a:lnTo>
                  <a:lnTo>
                    <a:pt x="1106" y="533"/>
                  </a:lnTo>
                  <a:lnTo>
                    <a:pt x="1110" y="533"/>
                  </a:lnTo>
                  <a:lnTo>
                    <a:pt x="1110" y="533"/>
                  </a:lnTo>
                  <a:lnTo>
                    <a:pt x="1110" y="530"/>
                  </a:lnTo>
                  <a:lnTo>
                    <a:pt x="1115" y="528"/>
                  </a:lnTo>
                  <a:lnTo>
                    <a:pt x="1127" y="525"/>
                  </a:lnTo>
                  <a:lnTo>
                    <a:pt x="1127" y="525"/>
                  </a:lnTo>
                  <a:lnTo>
                    <a:pt x="1127" y="523"/>
                  </a:lnTo>
                  <a:lnTo>
                    <a:pt x="1127" y="523"/>
                  </a:lnTo>
                  <a:lnTo>
                    <a:pt x="1127" y="521"/>
                  </a:lnTo>
                  <a:lnTo>
                    <a:pt x="1129" y="518"/>
                  </a:lnTo>
                  <a:lnTo>
                    <a:pt x="1129" y="518"/>
                  </a:lnTo>
                  <a:lnTo>
                    <a:pt x="1129" y="516"/>
                  </a:lnTo>
                  <a:lnTo>
                    <a:pt x="1129" y="516"/>
                  </a:lnTo>
                  <a:lnTo>
                    <a:pt x="1132" y="516"/>
                  </a:lnTo>
                  <a:lnTo>
                    <a:pt x="1132" y="516"/>
                  </a:lnTo>
                  <a:lnTo>
                    <a:pt x="1132" y="518"/>
                  </a:lnTo>
                  <a:lnTo>
                    <a:pt x="1132" y="523"/>
                  </a:lnTo>
                  <a:lnTo>
                    <a:pt x="1132" y="523"/>
                  </a:lnTo>
                  <a:lnTo>
                    <a:pt x="1134" y="521"/>
                  </a:lnTo>
                  <a:lnTo>
                    <a:pt x="1136" y="516"/>
                  </a:lnTo>
                  <a:lnTo>
                    <a:pt x="1139" y="514"/>
                  </a:lnTo>
                  <a:lnTo>
                    <a:pt x="1141" y="514"/>
                  </a:lnTo>
                  <a:lnTo>
                    <a:pt x="1139" y="511"/>
                  </a:lnTo>
                  <a:lnTo>
                    <a:pt x="1139" y="509"/>
                  </a:lnTo>
                  <a:lnTo>
                    <a:pt x="1139" y="507"/>
                  </a:lnTo>
                  <a:lnTo>
                    <a:pt x="1141" y="504"/>
                  </a:lnTo>
                  <a:lnTo>
                    <a:pt x="1141" y="502"/>
                  </a:lnTo>
                  <a:lnTo>
                    <a:pt x="1141" y="499"/>
                  </a:lnTo>
                  <a:lnTo>
                    <a:pt x="1139" y="499"/>
                  </a:lnTo>
                  <a:lnTo>
                    <a:pt x="1139" y="497"/>
                  </a:lnTo>
                  <a:lnTo>
                    <a:pt x="1139" y="497"/>
                  </a:lnTo>
                  <a:lnTo>
                    <a:pt x="1141" y="497"/>
                  </a:lnTo>
                  <a:lnTo>
                    <a:pt x="1143" y="492"/>
                  </a:lnTo>
                  <a:lnTo>
                    <a:pt x="1143" y="492"/>
                  </a:lnTo>
                  <a:lnTo>
                    <a:pt x="1141" y="490"/>
                  </a:lnTo>
                  <a:lnTo>
                    <a:pt x="1141" y="490"/>
                  </a:lnTo>
                  <a:lnTo>
                    <a:pt x="1139" y="490"/>
                  </a:lnTo>
                  <a:lnTo>
                    <a:pt x="1139" y="490"/>
                  </a:lnTo>
                  <a:lnTo>
                    <a:pt x="1139" y="490"/>
                  </a:lnTo>
                  <a:lnTo>
                    <a:pt x="1139" y="490"/>
                  </a:lnTo>
                  <a:lnTo>
                    <a:pt x="1139" y="490"/>
                  </a:lnTo>
                  <a:lnTo>
                    <a:pt x="1139" y="488"/>
                  </a:lnTo>
                  <a:lnTo>
                    <a:pt x="1136" y="488"/>
                  </a:lnTo>
                  <a:lnTo>
                    <a:pt x="1134" y="490"/>
                  </a:lnTo>
                  <a:lnTo>
                    <a:pt x="1134" y="488"/>
                  </a:lnTo>
                  <a:lnTo>
                    <a:pt x="1134" y="488"/>
                  </a:lnTo>
                  <a:lnTo>
                    <a:pt x="1134" y="488"/>
                  </a:lnTo>
                  <a:lnTo>
                    <a:pt x="1134" y="485"/>
                  </a:lnTo>
                  <a:lnTo>
                    <a:pt x="1134" y="485"/>
                  </a:lnTo>
                  <a:lnTo>
                    <a:pt x="1134" y="485"/>
                  </a:lnTo>
                  <a:lnTo>
                    <a:pt x="1132" y="483"/>
                  </a:lnTo>
                  <a:lnTo>
                    <a:pt x="1132" y="483"/>
                  </a:lnTo>
                  <a:lnTo>
                    <a:pt x="1132" y="483"/>
                  </a:lnTo>
                  <a:lnTo>
                    <a:pt x="1134" y="481"/>
                  </a:lnTo>
                  <a:lnTo>
                    <a:pt x="1134" y="481"/>
                  </a:lnTo>
                  <a:lnTo>
                    <a:pt x="1134" y="481"/>
                  </a:lnTo>
                  <a:lnTo>
                    <a:pt x="1134" y="481"/>
                  </a:lnTo>
                  <a:lnTo>
                    <a:pt x="1132" y="478"/>
                  </a:lnTo>
                  <a:lnTo>
                    <a:pt x="1132" y="478"/>
                  </a:lnTo>
                  <a:lnTo>
                    <a:pt x="1132" y="478"/>
                  </a:lnTo>
                  <a:lnTo>
                    <a:pt x="1132" y="476"/>
                  </a:lnTo>
                  <a:lnTo>
                    <a:pt x="1127" y="476"/>
                  </a:lnTo>
                  <a:lnTo>
                    <a:pt x="1127" y="473"/>
                  </a:lnTo>
                  <a:lnTo>
                    <a:pt x="1127" y="473"/>
                  </a:lnTo>
                  <a:lnTo>
                    <a:pt x="1125" y="473"/>
                  </a:lnTo>
                  <a:lnTo>
                    <a:pt x="1122" y="473"/>
                  </a:lnTo>
                  <a:lnTo>
                    <a:pt x="1122" y="473"/>
                  </a:lnTo>
                  <a:lnTo>
                    <a:pt x="1122" y="473"/>
                  </a:lnTo>
                  <a:lnTo>
                    <a:pt x="1122" y="473"/>
                  </a:lnTo>
                  <a:lnTo>
                    <a:pt x="1122" y="473"/>
                  </a:lnTo>
                  <a:lnTo>
                    <a:pt x="1122" y="473"/>
                  </a:lnTo>
                  <a:lnTo>
                    <a:pt x="1120" y="471"/>
                  </a:lnTo>
                  <a:lnTo>
                    <a:pt x="1120" y="471"/>
                  </a:lnTo>
                  <a:lnTo>
                    <a:pt x="1120" y="471"/>
                  </a:lnTo>
                  <a:lnTo>
                    <a:pt x="1120" y="469"/>
                  </a:lnTo>
                  <a:lnTo>
                    <a:pt x="1122" y="466"/>
                  </a:lnTo>
                  <a:lnTo>
                    <a:pt x="1122" y="464"/>
                  </a:lnTo>
                  <a:lnTo>
                    <a:pt x="1120" y="464"/>
                  </a:lnTo>
                  <a:lnTo>
                    <a:pt x="1120" y="464"/>
                  </a:lnTo>
                  <a:lnTo>
                    <a:pt x="1120" y="464"/>
                  </a:lnTo>
                  <a:lnTo>
                    <a:pt x="1120" y="462"/>
                  </a:lnTo>
                  <a:lnTo>
                    <a:pt x="1129" y="466"/>
                  </a:lnTo>
                  <a:lnTo>
                    <a:pt x="1141" y="462"/>
                  </a:lnTo>
                  <a:lnTo>
                    <a:pt x="1143" y="464"/>
                  </a:lnTo>
                  <a:lnTo>
                    <a:pt x="1148" y="462"/>
                  </a:lnTo>
                  <a:lnTo>
                    <a:pt x="1151" y="459"/>
                  </a:lnTo>
                  <a:lnTo>
                    <a:pt x="1153" y="457"/>
                  </a:lnTo>
                  <a:lnTo>
                    <a:pt x="1153" y="454"/>
                  </a:lnTo>
                  <a:lnTo>
                    <a:pt x="1153" y="454"/>
                  </a:lnTo>
                  <a:lnTo>
                    <a:pt x="1153" y="452"/>
                  </a:lnTo>
                  <a:lnTo>
                    <a:pt x="1155" y="450"/>
                  </a:lnTo>
                  <a:lnTo>
                    <a:pt x="1158" y="450"/>
                  </a:lnTo>
                  <a:lnTo>
                    <a:pt x="1158" y="450"/>
                  </a:lnTo>
                  <a:lnTo>
                    <a:pt x="1160" y="450"/>
                  </a:lnTo>
                  <a:lnTo>
                    <a:pt x="1162" y="450"/>
                  </a:lnTo>
                  <a:lnTo>
                    <a:pt x="1162" y="450"/>
                  </a:lnTo>
                  <a:lnTo>
                    <a:pt x="1162" y="452"/>
                  </a:lnTo>
                  <a:lnTo>
                    <a:pt x="1162" y="452"/>
                  </a:lnTo>
                  <a:lnTo>
                    <a:pt x="1165" y="452"/>
                  </a:lnTo>
                  <a:lnTo>
                    <a:pt x="1165" y="447"/>
                  </a:lnTo>
                  <a:lnTo>
                    <a:pt x="1165" y="443"/>
                  </a:lnTo>
                  <a:lnTo>
                    <a:pt x="1165" y="443"/>
                  </a:lnTo>
                  <a:lnTo>
                    <a:pt x="1165" y="438"/>
                  </a:lnTo>
                  <a:lnTo>
                    <a:pt x="1165" y="438"/>
                  </a:lnTo>
                  <a:lnTo>
                    <a:pt x="1162" y="436"/>
                  </a:lnTo>
                  <a:lnTo>
                    <a:pt x="1162" y="436"/>
                  </a:lnTo>
                  <a:lnTo>
                    <a:pt x="1153" y="440"/>
                  </a:lnTo>
                  <a:lnTo>
                    <a:pt x="1151" y="438"/>
                  </a:lnTo>
                  <a:lnTo>
                    <a:pt x="1143" y="440"/>
                  </a:lnTo>
                  <a:lnTo>
                    <a:pt x="1143" y="440"/>
                  </a:lnTo>
                  <a:lnTo>
                    <a:pt x="1141" y="440"/>
                  </a:lnTo>
                  <a:lnTo>
                    <a:pt x="1141" y="440"/>
                  </a:lnTo>
                  <a:lnTo>
                    <a:pt x="1141" y="438"/>
                  </a:lnTo>
                  <a:lnTo>
                    <a:pt x="1141" y="438"/>
                  </a:lnTo>
                  <a:lnTo>
                    <a:pt x="1139" y="440"/>
                  </a:lnTo>
                  <a:lnTo>
                    <a:pt x="1139" y="440"/>
                  </a:lnTo>
                  <a:lnTo>
                    <a:pt x="1136" y="438"/>
                  </a:lnTo>
                  <a:lnTo>
                    <a:pt x="1136" y="436"/>
                  </a:lnTo>
                  <a:lnTo>
                    <a:pt x="1139" y="433"/>
                  </a:lnTo>
                  <a:lnTo>
                    <a:pt x="1141" y="433"/>
                  </a:lnTo>
                  <a:lnTo>
                    <a:pt x="1141" y="433"/>
                  </a:lnTo>
                  <a:lnTo>
                    <a:pt x="1146" y="433"/>
                  </a:lnTo>
                  <a:lnTo>
                    <a:pt x="1148" y="431"/>
                  </a:lnTo>
                  <a:lnTo>
                    <a:pt x="1160" y="431"/>
                  </a:lnTo>
                  <a:lnTo>
                    <a:pt x="1160" y="431"/>
                  </a:lnTo>
                  <a:lnTo>
                    <a:pt x="1162" y="428"/>
                  </a:lnTo>
                  <a:lnTo>
                    <a:pt x="1162" y="426"/>
                  </a:lnTo>
                  <a:lnTo>
                    <a:pt x="1162" y="424"/>
                  </a:lnTo>
                  <a:lnTo>
                    <a:pt x="1160" y="421"/>
                  </a:lnTo>
                  <a:lnTo>
                    <a:pt x="1162" y="419"/>
                  </a:lnTo>
                  <a:lnTo>
                    <a:pt x="1162" y="419"/>
                  </a:lnTo>
                  <a:lnTo>
                    <a:pt x="1165" y="419"/>
                  </a:lnTo>
                  <a:lnTo>
                    <a:pt x="1165" y="417"/>
                  </a:lnTo>
                  <a:lnTo>
                    <a:pt x="1165" y="417"/>
                  </a:lnTo>
                  <a:lnTo>
                    <a:pt x="1165" y="417"/>
                  </a:lnTo>
                  <a:lnTo>
                    <a:pt x="1165" y="414"/>
                  </a:lnTo>
                  <a:lnTo>
                    <a:pt x="1162" y="414"/>
                  </a:lnTo>
                  <a:lnTo>
                    <a:pt x="1162" y="414"/>
                  </a:lnTo>
                  <a:lnTo>
                    <a:pt x="1141" y="412"/>
                  </a:lnTo>
                  <a:lnTo>
                    <a:pt x="1141" y="412"/>
                  </a:lnTo>
                  <a:lnTo>
                    <a:pt x="1141" y="412"/>
                  </a:lnTo>
                  <a:lnTo>
                    <a:pt x="1141" y="409"/>
                  </a:lnTo>
                  <a:lnTo>
                    <a:pt x="1141" y="409"/>
                  </a:lnTo>
                  <a:lnTo>
                    <a:pt x="1139" y="409"/>
                  </a:lnTo>
                  <a:lnTo>
                    <a:pt x="1136" y="409"/>
                  </a:lnTo>
                  <a:lnTo>
                    <a:pt x="1129" y="412"/>
                  </a:lnTo>
                  <a:lnTo>
                    <a:pt x="1129" y="412"/>
                  </a:lnTo>
                  <a:lnTo>
                    <a:pt x="1129" y="412"/>
                  </a:lnTo>
                  <a:lnTo>
                    <a:pt x="1129" y="409"/>
                  </a:lnTo>
                  <a:lnTo>
                    <a:pt x="1129" y="409"/>
                  </a:lnTo>
                  <a:lnTo>
                    <a:pt x="1132" y="409"/>
                  </a:lnTo>
                  <a:lnTo>
                    <a:pt x="1132" y="407"/>
                  </a:lnTo>
                  <a:lnTo>
                    <a:pt x="1153" y="405"/>
                  </a:lnTo>
                  <a:lnTo>
                    <a:pt x="1155" y="400"/>
                  </a:lnTo>
                  <a:lnTo>
                    <a:pt x="1158" y="400"/>
                  </a:lnTo>
                  <a:lnTo>
                    <a:pt x="1158" y="400"/>
                  </a:lnTo>
                  <a:lnTo>
                    <a:pt x="1160" y="393"/>
                  </a:lnTo>
                  <a:lnTo>
                    <a:pt x="1162" y="393"/>
                  </a:lnTo>
                  <a:lnTo>
                    <a:pt x="1160" y="391"/>
                  </a:lnTo>
                  <a:lnTo>
                    <a:pt x="1160" y="391"/>
                  </a:lnTo>
                  <a:lnTo>
                    <a:pt x="1160" y="391"/>
                  </a:lnTo>
                  <a:lnTo>
                    <a:pt x="1158" y="391"/>
                  </a:lnTo>
                  <a:lnTo>
                    <a:pt x="1158" y="391"/>
                  </a:lnTo>
                  <a:lnTo>
                    <a:pt x="1158" y="391"/>
                  </a:lnTo>
                  <a:lnTo>
                    <a:pt x="1155" y="391"/>
                  </a:lnTo>
                  <a:lnTo>
                    <a:pt x="1158" y="391"/>
                  </a:lnTo>
                  <a:lnTo>
                    <a:pt x="1158" y="391"/>
                  </a:lnTo>
                  <a:lnTo>
                    <a:pt x="1158" y="388"/>
                  </a:lnTo>
                  <a:lnTo>
                    <a:pt x="1158" y="388"/>
                  </a:lnTo>
                  <a:lnTo>
                    <a:pt x="1155" y="388"/>
                  </a:lnTo>
                  <a:lnTo>
                    <a:pt x="1155" y="388"/>
                  </a:lnTo>
                  <a:lnTo>
                    <a:pt x="1155" y="386"/>
                  </a:lnTo>
                  <a:lnTo>
                    <a:pt x="1155" y="386"/>
                  </a:lnTo>
                  <a:lnTo>
                    <a:pt x="1155" y="386"/>
                  </a:lnTo>
                  <a:lnTo>
                    <a:pt x="1155" y="386"/>
                  </a:lnTo>
                  <a:lnTo>
                    <a:pt x="1155" y="383"/>
                  </a:lnTo>
                  <a:lnTo>
                    <a:pt x="1155" y="383"/>
                  </a:lnTo>
                  <a:lnTo>
                    <a:pt x="1153" y="383"/>
                  </a:lnTo>
                  <a:lnTo>
                    <a:pt x="1153" y="381"/>
                  </a:lnTo>
                  <a:lnTo>
                    <a:pt x="1153" y="381"/>
                  </a:lnTo>
                  <a:lnTo>
                    <a:pt x="1153" y="379"/>
                  </a:lnTo>
                  <a:lnTo>
                    <a:pt x="1153" y="379"/>
                  </a:lnTo>
                  <a:lnTo>
                    <a:pt x="1151" y="379"/>
                  </a:lnTo>
                  <a:lnTo>
                    <a:pt x="1151" y="379"/>
                  </a:lnTo>
                  <a:lnTo>
                    <a:pt x="1151" y="379"/>
                  </a:lnTo>
                  <a:lnTo>
                    <a:pt x="1153" y="376"/>
                  </a:lnTo>
                  <a:lnTo>
                    <a:pt x="1151" y="376"/>
                  </a:lnTo>
                  <a:lnTo>
                    <a:pt x="1151" y="374"/>
                  </a:lnTo>
                  <a:lnTo>
                    <a:pt x="1151" y="374"/>
                  </a:lnTo>
                  <a:lnTo>
                    <a:pt x="1148" y="376"/>
                  </a:lnTo>
                  <a:lnTo>
                    <a:pt x="1148" y="374"/>
                  </a:lnTo>
                  <a:lnTo>
                    <a:pt x="1148" y="374"/>
                  </a:lnTo>
                  <a:lnTo>
                    <a:pt x="1148" y="374"/>
                  </a:lnTo>
                  <a:lnTo>
                    <a:pt x="1143" y="374"/>
                  </a:lnTo>
                  <a:lnTo>
                    <a:pt x="1139" y="374"/>
                  </a:lnTo>
                  <a:lnTo>
                    <a:pt x="1136" y="374"/>
                  </a:lnTo>
                  <a:lnTo>
                    <a:pt x="1132" y="376"/>
                  </a:lnTo>
                  <a:lnTo>
                    <a:pt x="1132" y="376"/>
                  </a:lnTo>
                  <a:lnTo>
                    <a:pt x="1125" y="379"/>
                  </a:lnTo>
                  <a:lnTo>
                    <a:pt x="1122" y="383"/>
                  </a:lnTo>
                  <a:lnTo>
                    <a:pt x="1122" y="383"/>
                  </a:lnTo>
                  <a:lnTo>
                    <a:pt x="1122" y="383"/>
                  </a:lnTo>
                  <a:lnTo>
                    <a:pt x="1122" y="383"/>
                  </a:lnTo>
                  <a:lnTo>
                    <a:pt x="1122" y="381"/>
                  </a:lnTo>
                  <a:lnTo>
                    <a:pt x="1122" y="379"/>
                  </a:lnTo>
                  <a:lnTo>
                    <a:pt x="1129" y="374"/>
                  </a:lnTo>
                  <a:lnTo>
                    <a:pt x="1129" y="374"/>
                  </a:lnTo>
                  <a:lnTo>
                    <a:pt x="1129" y="369"/>
                  </a:lnTo>
                  <a:lnTo>
                    <a:pt x="1129" y="369"/>
                  </a:lnTo>
                  <a:lnTo>
                    <a:pt x="1129" y="369"/>
                  </a:lnTo>
                  <a:lnTo>
                    <a:pt x="1110" y="369"/>
                  </a:lnTo>
                  <a:lnTo>
                    <a:pt x="1096" y="381"/>
                  </a:lnTo>
                  <a:lnTo>
                    <a:pt x="1096" y="383"/>
                  </a:lnTo>
                  <a:lnTo>
                    <a:pt x="1094" y="393"/>
                  </a:lnTo>
                  <a:lnTo>
                    <a:pt x="1094" y="395"/>
                  </a:lnTo>
                  <a:lnTo>
                    <a:pt x="1094" y="398"/>
                  </a:lnTo>
                  <a:lnTo>
                    <a:pt x="1094" y="398"/>
                  </a:lnTo>
                  <a:lnTo>
                    <a:pt x="1094" y="400"/>
                  </a:lnTo>
                  <a:lnTo>
                    <a:pt x="1094" y="400"/>
                  </a:lnTo>
                  <a:lnTo>
                    <a:pt x="1091" y="398"/>
                  </a:lnTo>
                  <a:lnTo>
                    <a:pt x="1091" y="398"/>
                  </a:lnTo>
                  <a:lnTo>
                    <a:pt x="1091" y="395"/>
                  </a:lnTo>
                  <a:lnTo>
                    <a:pt x="1091" y="391"/>
                  </a:lnTo>
                  <a:lnTo>
                    <a:pt x="1094" y="386"/>
                  </a:lnTo>
                  <a:lnTo>
                    <a:pt x="1094" y="383"/>
                  </a:lnTo>
                  <a:lnTo>
                    <a:pt x="1094" y="379"/>
                  </a:lnTo>
                  <a:lnTo>
                    <a:pt x="1096" y="379"/>
                  </a:lnTo>
                  <a:lnTo>
                    <a:pt x="1094" y="376"/>
                  </a:lnTo>
                  <a:lnTo>
                    <a:pt x="1094" y="376"/>
                  </a:lnTo>
                  <a:lnTo>
                    <a:pt x="1089" y="374"/>
                  </a:lnTo>
                  <a:lnTo>
                    <a:pt x="1082" y="379"/>
                  </a:lnTo>
                  <a:lnTo>
                    <a:pt x="1075" y="379"/>
                  </a:lnTo>
                  <a:lnTo>
                    <a:pt x="1072" y="379"/>
                  </a:lnTo>
                  <a:lnTo>
                    <a:pt x="1082" y="374"/>
                  </a:lnTo>
                  <a:lnTo>
                    <a:pt x="1087" y="374"/>
                  </a:lnTo>
                  <a:lnTo>
                    <a:pt x="1091" y="374"/>
                  </a:lnTo>
                  <a:lnTo>
                    <a:pt x="1091" y="374"/>
                  </a:lnTo>
                  <a:lnTo>
                    <a:pt x="1094" y="374"/>
                  </a:lnTo>
                  <a:lnTo>
                    <a:pt x="1094" y="376"/>
                  </a:lnTo>
                  <a:lnTo>
                    <a:pt x="1096" y="376"/>
                  </a:lnTo>
                  <a:lnTo>
                    <a:pt x="1098" y="376"/>
                  </a:lnTo>
                  <a:lnTo>
                    <a:pt x="1103" y="369"/>
                  </a:lnTo>
                  <a:lnTo>
                    <a:pt x="1106" y="369"/>
                  </a:lnTo>
                  <a:lnTo>
                    <a:pt x="1108" y="365"/>
                  </a:lnTo>
                  <a:lnTo>
                    <a:pt x="1115" y="365"/>
                  </a:lnTo>
                  <a:lnTo>
                    <a:pt x="1117" y="365"/>
                  </a:lnTo>
                  <a:lnTo>
                    <a:pt x="1120" y="362"/>
                  </a:lnTo>
                  <a:lnTo>
                    <a:pt x="1120" y="360"/>
                  </a:lnTo>
                  <a:lnTo>
                    <a:pt x="1117" y="360"/>
                  </a:lnTo>
                  <a:lnTo>
                    <a:pt x="1117" y="360"/>
                  </a:lnTo>
                  <a:lnTo>
                    <a:pt x="1117" y="360"/>
                  </a:lnTo>
                  <a:lnTo>
                    <a:pt x="1117" y="360"/>
                  </a:lnTo>
                  <a:lnTo>
                    <a:pt x="1117" y="360"/>
                  </a:lnTo>
                  <a:lnTo>
                    <a:pt x="1117" y="360"/>
                  </a:lnTo>
                  <a:lnTo>
                    <a:pt x="1110" y="360"/>
                  </a:lnTo>
                  <a:lnTo>
                    <a:pt x="1106" y="360"/>
                  </a:lnTo>
                  <a:lnTo>
                    <a:pt x="1101" y="362"/>
                  </a:lnTo>
                  <a:lnTo>
                    <a:pt x="1084" y="367"/>
                  </a:lnTo>
                  <a:lnTo>
                    <a:pt x="1082" y="367"/>
                  </a:lnTo>
                  <a:lnTo>
                    <a:pt x="1082" y="369"/>
                  </a:lnTo>
                  <a:lnTo>
                    <a:pt x="1080" y="367"/>
                  </a:lnTo>
                  <a:lnTo>
                    <a:pt x="1080" y="367"/>
                  </a:lnTo>
                  <a:lnTo>
                    <a:pt x="1082" y="365"/>
                  </a:lnTo>
                  <a:lnTo>
                    <a:pt x="1096" y="360"/>
                  </a:lnTo>
                  <a:lnTo>
                    <a:pt x="1101" y="360"/>
                  </a:lnTo>
                  <a:lnTo>
                    <a:pt x="1106" y="355"/>
                  </a:lnTo>
                  <a:lnTo>
                    <a:pt x="1115" y="353"/>
                  </a:lnTo>
                  <a:lnTo>
                    <a:pt x="1120" y="355"/>
                  </a:lnTo>
                  <a:lnTo>
                    <a:pt x="1120" y="355"/>
                  </a:lnTo>
                  <a:lnTo>
                    <a:pt x="1120" y="355"/>
                  </a:lnTo>
                  <a:lnTo>
                    <a:pt x="1120" y="355"/>
                  </a:lnTo>
                  <a:lnTo>
                    <a:pt x="1122" y="355"/>
                  </a:lnTo>
                  <a:lnTo>
                    <a:pt x="1120" y="355"/>
                  </a:lnTo>
                  <a:lnTo>
                    <a:pt x="1120" y="357"/>
                  </a:lnTo>
                  <a:lnTo>
                    <a:pt x="1120" y="357"/>
                  </a:lnTo>
                  <a:lnTo>
                    <a:pt x="1122" y="357"/>
                  </a:lnTo>
                  <a:lnTo>
                    <a:pt x="1122" y="357"/>
                  </a:lnTo>
                  <a:lnTo>
                    <a:pt x="1122" y="357"/>
                  </a:lnTo>
                  <a:lnTo>
                    <a:pt x="1122" y="357"/>
                  </a:lnTo>
                  <a:lnTo>
                    <a:pt x="1122" y="360"/>
                  </a:lnTo>
                  <a:lnTo>
                    <a:pt x="1125" y="360"/>
                  </a:lnTo>
                  <a:lnTo>
                    <a:pt x="1125" y="360"/>
                  </a:lnTo>
                  <a:lnTo>
                    <a:pt x="1125" y="360"/>
                  </a:lnTo>
                  <a:lnTo>
                    <a:pt x="1125" y="360"/>
                  </a:lnTo>
                  <a:lnTo>
                    <a:pt x="1125" y="360"/>
                  </a:lnTo>
                  <a:lnTo>
                    <a:pt x="1129" y="360"/>
                  </a:lnTo>
                  <a:lnTo>
                    <a:pt x="1139" y="360"/>
                  </a:lnTo>
                  <a:lnTo>
                    <a:pt x="1141" y="357"/>
                  </a:lnTo>
                  <a:lnTo>
                    <a:pt x="1148" y="357"/>
                  </a:lnTo>
                  <a:lnTo>
                    <a:pt x="1148" y="355"/>
                  </a:lnTo>
                  <a:lnTo>
                    <a:pt x="1148" y="355"/>
                  </a:lnTo>
                  <a:lnTo>
                    <a:pt x="1148" y="355"/>
                  </a:lnTo>
                  <a:lnTo>
                    <a:pt x="1146" y="353"/>
                  </a:lnTo>
                  <a:lnTo>
                    <a:pt x="1146" y="353"/>
                  </a:lnTo>
                  <a:lnTo>
                    <a:pt x="1146" y="353"/>
                  </a:lnTo>
                  <a:lnTo>
                    <a:pt x="1143" y="350"/>
                  </a:lnTo>
                  <a:lnTo>
                    <a:pt x="1143" y="350"/>
                  </a:lnTo>
                  <a:lnTo>
                    <a:pt x="1143" y="350"/>
                  </a:lnTo>
                  <a:lnTo>
                    <a:pt x="1141" y="350"/>
                  </a:lnTo>
                  <a:lnTo>
                    <a:pt x="1141" y="350"/>
                  </a:lnTo>
                  <a:lnTo>
                    <a:pt x="1141" y="348"/>
                  </a:lnTo>
                  <a:lnTo>
                    <a:pt x="1141" y="348"/>
                  </a:lnTo>
                  <a:lnTo>
                    <a:pt x="1141" y="348"/>
                  </a:lnTo>
                  <a:lnTo>
                    <a:pt x="1141" y="348"/>
                  </a:lnTo>
                  <a:lnTo>
                    <a:pt x="1139" y="348"/>
                  </a:lnTo>
                  <a:lnTo>
                    <a:pt x="1139" y="348"/>
                  </a:lnTo>
                  <a:lnTo>
                    <a:pt x="1136" y="348"/>
                  </a:lnTo>
                  <a:lnTo>
                    <a:pt x="1136" y="346"/>
                  </a:lnTo>
                  <a:lnTo>
                    <a:pt x="1139" y="343"/>
                  </a:lnTo>
                  <a:lnTo>
                    <a:pt x="1141" y="343"/>
                  </a:lnTo>
                  <a:lnTo>
                    <a:pt x="1141" y="341"/>
                  </a:lnTo>
                  <a:lnTo>
                    <a:pt x="1134" y="341"/>
                  </a:lnTo>
                  <a:lnTo>
                    <a:pt x="1132" y="343"/>
                  </a:lnTo>
                  <a:lnTo>
                    <a:pt x="1127" y="346"/>
                  </a:lnTo>
                  <a:lnTo>
                    <a:pt x="1115" y="350"/>
                  </a:lnTo>
                  <a:lnTo>
                    <a:pt x="1110" y="348"/>
                  </a:lnTo>
                  <a:lnTo>
                    <a:pt x="1110" y="348"/>
                  </a:lnTo>
                  <a:lnTo>
                    <a:pt x="1110" y="350"/>
                  </a:lnTo>
                  <a:lnTo>
                    <a:pt x="1106" y="350"/>
                  </a:lnTo>
                  <a:lnTo>
                    <a:pt x="1101" y="350"/>
                  </a:lnTo>
                  <a:lnTo>
                    <a:pt x="1096" y="353"/>
                  </a:lnTo>
                  <a:lnTo>
                    <a:pt x="1091" y="357"/>
                  </a:lnTo>
                  <a:lnTo>
                    <a:pt x="1091" y="355"/>
                  </a:lnTo>
                  <a:lnTo>
                    <a:pt x="1091" y="355"/>
                  </a:lnTo>
                  <a:lnTo>
                    <a:pt x="1091" y="355"/>
                  </a:lnTo>
                  <a:lnTo>
                    <a:pt x="1091" y="353"/>
                  </a:lnTo>
                  <a:lnTo>
                    <a:pt x="1087" y="353"/>
                  </a:lnTo>
                  <a:lnTo>
                    <a:pt x="1082" y="353"/>
                  </a:lnTo>
                  <a:lnTo>
                    <a:pt x="1077" y="353"/>
                  </a:lnTo>
                  <a:lnTo>
                    <a:pt x="1077" y="350"/>
                  </a:lnTo>
                  <a:lnTo>
                    <a:pt x="1077" y="350"/>
                  </a:lnTo>
                  <a:lnTo>
                    <a:pt x="1080" y="350"/>
                  </a:lnTo>
                  <a:lnTo>
                    <a:pt x="1080" y="350"/>
                  </a:lnTo>
                  <a:lnTo>
                    <a:pt x="1082" y="350"/>
                  </a:lnTo>
                  <a:lnTo>
                    <a:pt x="1091" y="350"/>
                  </a:lnTo>
                  <a:lnTo>
                    <a:pt x="1094" y="348"/>
                  </a:lnTo>
                  <a:lnTo>
                    <a:pt x="1094" y="348"/>
                  </a:lnTo>
                  <a:lnTo>
                    <a:pt x="1091" y="348"/>
                  </a:lnTo>
                  <a:lnTo>
                    <a:pt x="1091" y="348"/>
                  </a:lnTo>
                  <a:lnTo>
                    <a:pt x="1091" y="346"/>
                  </a:lnTo>
                  <a:lnTo>
                    <a:pt x="1089" y="346"/>
                  </a:lnTo>
                  <a:lnTo>
                    <a:pt x="1089" y="346"/>
                  </a:lnTo>
                  <a:lnTo>
                    <a:pt x="1089" y="343"/>
                  </a:lnTo>
                  <a:lnTo>
                    <a:pt x="1087" y="341"/>
                  </a:lnTo>
                  <a:lnTo>
                    <a:pt x="1084" y="341"/>
                  </a:lnTo>
                  <a:lnTo>
                    <a:pt x="1084" y="338"/>
                  </a:lnTo>
                  <a:lnTo>
                    <a:pt x="1087" y="338"/>
                  </a:lnTo>
                  <a:lnTo>
                    <a:pt x="1089" y="338"/>
                  </a:lnTo>
                  <a:lnTo>
                    <a:pt x="1089" y="338"/>
                  </a:lnTo>
                  <a:lnTo>
                    <a:pt x="1089" y="336"/>
                  </a:lnTo>
                  <a:lnTo>
                    <a:pt x="1089" y="338"/>
                  </a:lnTo>
                  <a:lnTo>
                    <a:pt x="1089" y="341"/>
                  </a:lnTo>
                  <a:lnTo>
                    <a:pt x="1091" y="341"/>
                  </a:lnTo>
                  <a:lnTo>
                    <a:pt x="1091" y="341"/>
                  </a:lnTo>
                  <a:lnTo>
                    <a:pt x="1091" y="343"/>
                  </a:lnTo>
                  <a:lnTo>
                    <a:pt x="1096" y="346"/>
                  </a:lnTo>
                  <a:lnTo>
                    <a:pt x="1096" y="346"/>
                  </a:lnTo>
                  <a:lnTo>
                    <a:pt x="1096" y="346"/>
                  </a:lnTo>
                  <a:lnTo>
                    <a:pt x="1096" y="346"/>
                  </a:lnTo>
                  <a:lnTo>
                    <a:pt x="1096" y="346"/>
                  </a:lnTo>
                  <a:lnTo>
                    <a:pt x="1098" y="346"/>
                  </a:lnTo>
                  <a:lnTo>
                    <a:pt x="1108" y="341"/>
                  </a:lnTo>
                  <a:lnTo>
                    <a:pt x="1108" y="343"/>
                  </a:lnTo>
                  <a:lnTo>
                    <a:pt x="1113" y="341"/>
                  </a:lnTo>
                  <a:lnTo>
                    <a:pt x="1113" y="338"/>
                  </a:lnTo>
                  <a:lnTo>
                    <a:pt x="1113" y="338"/>
                  </a:lnTo>
                  <a:lnTo>
                    <a:pt x="1110" y="338"/>
                  </a:lnTo>
                  <a:lnTo>
                    <a:pt x="1108" y="338"/>
                  </a:lnTo>
                  <a:lnTo>
                    <a:pt x="1106" y="336"/>
                  </a:lnTo>
                  <a:lnTo>
                    <a:pt x="1106" y="336"/>
                  </a:lnTo>
                  <a:lnTo>
                    <a:pt x="1106" y="336"/>
                  </a:lnTo>
                  <a:lnTo>
                    <a:pt x="1106" y="336"/>
                  </a:lnTo>
                  <a:lnTo>
                    <a:pt x="1106" y="334"/>
                  </a:lnTo>
                  <a:lnTo>
                    <a:pt x="1106" y="334"/>
                  </a:lnTo>
                  <a:lnTo>
                    <a:pt x="1103" y="331"/>
                  </a:lnTo>
                  <a:lnTo>
                    <a:pt x="1098" y="331"/>
                  </a:lnTo>
                  <a:lnTo>
                    <a:pt x="1096" y="334"/>
                  </a:lnTo>
                  <a:lnTo>
                    <a:pt x="1094" y="334"/>
                  </a:lnTo>
                  <a:lnTo>
                    <a:pt x="1091" y="334"/>
                  </a:lnTo>
                  <a:lnTo>
                    <a:pt x="1091" y="334"/>
                  </a:lnTo>
                  <a:lnTo>
                    <a:pt x="1087" y="336"/>
                  </a:lnTo>
                  <a:lnTo>
                    <a:pt x="1087" y="336"/>
                  </a:lnTo>
                  <a:lnTo>
                    <a:pt x="1087" y="334"/>
                  </a:lnTo>
                  <a:lnTo>
                    <a:pt x="1087" y="334"/>
                  </a:lnTo>
                  <a:lnTo>
                    <a:pt x="1087" y="331"/>
                  </a:lnTo>
                  <a:lnTo>
                    <a:pt x="1087" y="331"/>
                  </a:lnTo>
                  <a:lnTo>
                    <a:pt x="1087" y="331"/>
                  </a:lnTo>
                  <a:lnTo>
                    <a:pt x="1087" y="331"/>
                  </a:lnTo>
                  <a:lnTo>
                    <a:pt x="1087" y="331"/>
                  </a:lnTo>
                  <a:lnTo>
                    <a:pt x="1087" y="331"/>
                  </a:lnTo>
                  <a:lnTo>
                    <a:pt x="1089" y="331"/>
                  </a:lnTo>
                  <a:lnTo>
                    <a:pt x="1103" y="329"/>
                  </a:lnTo>
                  <a:lnTo>
                    <a:pt x="1108" y="334"/>
                  </a:lnTo>
                  <a:lnTo>
                    <a:pt x="1108" y="334"/>
                  </a:lnTo>
                  <a:lnTo>
                    <a:pt x="1110" y="334"/>
                  </a:lnTo>
                  <a:lnTo>
                    <a:pt x="1110" y="331"/>
                  </a:lnTo>
                  <a:lnTo>
                    <a:pt x="1110" y="331"/>
                  </a:lnTo>
                  <a:lnTo>
                    <a:pt x="1110" y="331"/>
                  </a:lnTo>
                  <a:lnTo>
                    <a:pt x="1110" y="331"/>
                  </a:lnTo>
                  <a:lnTo>
                    <a:pt x="1110" y="331"/>
                  </a:lnTo>
                  <a:lnTo>
                    <a:pt x="1110" y="334"/>
                  </a:lnTo>
                  <a:lnTo>
                    <a:pt x="1113" y="334"/>
                  </a:lnTo>
                  <a:lnTo>
                    <a:pt x="1113" y="334"/>
                  </a:lnTo>
                  <a:lnTo>
                    <a:pt x="1113" y="334"/>
                  </a:lnTo>
                  <a:lnTo>
                    <a:pt x="1113" y="334"/>
                  </a:lnTo>
                  <a:lnTo>
                    <a:pt x="1113" y="331"/>
                  </a:lnTo>
                  <a:lnTo>
                    <a:pt x="1113" y="331"/>
                  </a:lnTo>
                  <a:lnTo>
                    <a:pt x="1115" y="334"/>
                  </a:lnTo>
                  <a:lnTo>
                    <a:pt x="1117" y="334"/>
                  </a:lnTo>
                  <a:lnTo>
                    <a:pt x="1127" y="334"/>
                  </a:lnTo>
                  <a:lnTo>
                    <a:pt x="1127" y="331"/>
                  </a:lnTo>
                  <a:lnTo>
                    <a:pt x="1127" y="329"/>
                  </a:lnTo>
                  <a:lnTo>
                    <a:pt x="1127" y="329"/>
                  </a:lnTo>
                  <a:lnTo>
                    <a:pt x="1127" y="329"/>
                  </a:lnTo>
                  <a:lnTo>
                    <a:pt x="1125" y="327"/>
                  </a:lnTo>
                  <a:lnTo>
                    <a:pt x="1125" y="327"/>
                  </a:lnTo>
                  <a:lnTo>
                    <a:pt x="1125" y="327"/>
                  </a:lnTo>
                  <a:lnTo>
                    <a:pt x="1122" y="327"/>
                  </a:lnTo>
                  <a:lnTo>
                    <a:pt x="1122" y="327"/>
                  </a:lnTo>
                  <a:lnTo>
                    <a:pt x="1122" y="324"/>
                  </a:lnTo>
                  <a:lnTo>
                    <a:pt x="1122" y="324"/>
                  </a:lnTo>
                  <a:lnTo>
                    <a:pt x="1122" y="324"/>
                  </a:lnTo>
                  <a:lnTo>
                    <a:pt x="1122" y="324"/>
                  </a:lnTo>
                  <a:lnTo>
                    <a:pt x="1120" y="324"/>
                  </a:lnTo>
                  <a:lnTo>
                    <a:pt x="1120" y="322"/>
                  </a:lnTo>
                  <a:lnTo>
                    <a:pt x="1120" y="322"/>
                  </a:lnTo>
                  <a:lnTo>
                    <a:pt x="1122" y="322"/>
                  </a:lnTo>
                  <a:lnTo>
                    <a:pt x="1122" y="322"/>
                  </a:lnTo>
                  <a:lnTo>
                    <a:pt x="1122" y="322"/>
                  </a:lnTo>
                  <a:lnTo>
                    <a:pt x="1122" y="322"/>
                  </a:lnTo>
                  <a:lnTo>
                    <a:pt x="1122" y="322"/>
                  </a:lnTo>
                  <a:lnTo>
                    <a:pt x="1125" y="324"/>
                  </a:lnTo>
                  <a:lnTo>
                    <a:pt x="1129" y="324"/>
                  </a:lnTo>
                  <a:lnTo>
                    <a:pt x="1134" y="322"/>
                  </a:lnTo>
                  <a:lnTo>
                    <a:pt x="1134" y="322"/>
                  </a:lnTo>
                  <a:lnTo>
                    <a:pt x="1139" y="320"/>
                  </a:lnTo>
                  <a:lnTo>
                    <a:pt x="1139" y="320"/>
                  </a:lnTo>
                  <a:lnTo>
                    <a:pt x="1139" y="320"/>
                  </a:lnTo>
                  <a:lnTo>
                    <a:pt x="1139" y="317"/>
                  </a:lnTo>
                  <a:lnTo>
                    <a:pt x="1136" y="315"/>
                  </a:lnTo>
                  <a:lnTo>
                    <a:pt x="1136" y="315"/>
                  </a:lnTo>
                  <a:lnTo>
                    <a:pt x="1136" y="312"/>
                  </a:lnTo>
                  <a:lnTo>
                    <a:pt x="1134" y="310"/>
                  </a:lnTo>
                  <a:lnTo>
                    <a:pt x="1136" y="312"/>
                  </a:lnTo>
                  <a:lnTo>
                    <a:pt x="1139" y="315"/>
                  </a:lnTo>
                  <a:lnTo>
                    <a:pt x="1141" y="315"/>
                  </a:lnTo>
                  <a:lnTo>
                    <a:pt x="1143" y="312"/>
                  </a:lnTo>
                  <a:lnTo>
                    <a:pt x="1146" y="312"/>
                  </a:lnTo>
                  <a:lnTo>
                    <a:pt x="1148" y="312"/>
                  </a:lnTo>
                  <a:lnTo>
                    <a:pt x="1148" y="308"/>
                  </a:lnTo>
                  <a:lnTo>
                    <a:pt x="1148" y="308"/>
                  </a:lnTo>
                  <a:lnTo>
                    <a:pt x="1148" y="308"/>
                  </a:lnTo>
                  <a:lnTo>
                    <a:pt x="1148" y="308"/>
                  </a:lnTo>
                  <a:lnTo>
                    <a:pt x="1148" y="308"/>
                  </a:lnTo>
                  <a:lnTo>
                    <a:pt x="1148" y="305"/>
                  </a:lnTo>
                  <a:lnTo>
                    <a:pt x="1148" y="305"/>
                  </a:lnTo>
                  <a:lnTo>
                    <a:pt x="1148" y="305"/>
                  </a:lnTo>
                  <a:lnTo>
                    <a:pt x="1148" y="305"/>
                  </a:lnTo>
                  <a:lnTo>
                    <a:pt x="1146" y="305"/>
                  </a:lnTo>
                  <a:lnTo>
                    <a:pt x="1146" y="303"/>
                  </a:lnTo>
                  <a:lnTo>
                    <a:pt x="1146" y="303"/>
                  </a:lnTo>
                  <a:lnTo>
                    <a:pt x="1146" y="301"/>
                  </a:lnTo>
                  <a:lnTo>
                    <a:pt x="1143" y="301"/>
                  </a:lnTo>
                  <a:lnTo>
                    <a:pt x="1143" y="298"/>
                  </a:lnTo>
                  <a:lnTo>
                    <a:pt x="1143" y="298"/>
                  </a:lnTo>
                  <a:lnTo>
                    <a:pt x="1141" y="298"/>
                  </a:lnTo>
                  <a:lnTo>
                    <a:pt x="1141" y="296"/>
                  </a:lnTo>
                  <a:lnTo>
                    <a:pt x="1141" y="296"/>
                  </a:lnTo>
                  <a:lnTo>
                    <a:pt x="1139" y="296"/>
                  </a:lnTo>
                  <a:lnTo>
                    <a:pt x="1139" y="296"/>
                  </a:lnTo>
                  <a:lnTo>
                    <a:pt x="1139" y="293"/>
                  </a:lnTo>
                  <a:lnTo>
                    <a:pt x="1136" y="293"/>
                  </a:lnTo>
                  <a:lnTo>
                    <a:pt x="1136" y="293"/>
                  </a:lnTo>
                  <a:lnTo>
                    <a:pt x="1136" y="293"/>
                  </a:lnTo>
                  <a:lnTo>
                    <a:pt x="1136" y="291"/>
                  </a:lnTo>
                  <a:lnTo>
                    <a:pt x="1136" y="291"/>
                  </a:lnTo>
                  <a:lnTo>
                    <a:pt x="1136" y="291"/>
                  </a:lnTo>
                  <a:lnTo>
                    <a:pt x="1134" y="293"/>
                  </a:lnTo>
                  <a:lnTo>
                    <a:pt x="1134" y="293"/>
                  </a:lnTo>
                  <a:lnTo>
                    <a:pt x="1120" y="293"/>
                  </a:lnTo>
                  <a:lnTo>
                    <a:pt x="1115" y="298"/>
                  </a:lnTo>
                  <a:lnTo>
                    <a:pt x="1115" y="296"/>
                  </a:lnTo>
                  <a:lnTo>
                    <a:pt x="1113" y="296"/>
                  </a:lnTo>
                  <a:lnTo>
                    <a:pt x="1113" y="293"/>
                  </a:lnTo>
                  <a:lnTo>
                    <a:pt x="1110" y="293"/>
                  </a:lnTo>
                  <a:lnTo>
                    <a:pt x="1110" y="293"/>
                  </a:lnTo>
                  <a:lnTo>
                    <a:pt x="1117" y="289"/>
                  </a:lnTo>
                  <a:lnTo>
                    <a:pt x="1117" y="286"/>
                  </a:lnTo>
                  <a:lnTo>
                    <a:pt x="1127" y="286"/>
                  </a:lnTo>
                  <a:lnTo>
                    <a:pt x="1127" y="286"/>
                  </a:lnTo>
                  <a:lnTo>
                    <a:pt x="1127" y="286"/>
                  </a:lnTo>
                  <a:lnTo>
                    <a:pt x="1127" y="289"/>
                  </a:lnTo>
                  <a:lnTo>
                    <a:pt x="1125" y="289"/>
                  </a:lnTo>
                  <a:lnTo>
                    <a:pt x="1127" y="289"/>
                  </a:lnTo>
                  <a:lnTo>
                    <a:pt x="1134" y="286"/>
                  </a:lnTo>
                  <a:lnTo>
                    <a:pt x="1136" y="286"/>
                  </a:lnTo>
                  <a:lnTo>
                    <a:pt x="1141" y="284"/>
                  </a:lnTo>
                  <a:lnTo>
                    <a:pt x="1141" y="284"/>
                  </a:lnTo>
                  <a:lnTo>
                    <a:pt x="1141" y="286"/>
                  </a:lnTo>
                  <a:lnTo>
                    <a:pt x="1139" y="286"/>
                  </a:lnTo>
                  <a:lnTo>
                    <a:pt x="1139" y="286"/>
                  </a:lnTo>
                  <a:lnTo>
                    <a:pt x="1139" y="286"/>
                  </a:lnTo>
                  <a:lnTo>
                    <a:pt x="1141" y="286"/>
                  </a:lnTo>
                  <a:lnTo>
                    <a:pt x="1141" y="289"/>
                  </a:lnTo>
                  <a:lnTo>
                    <a:pt x="1141" y="289"/>
                  </a:lnTo>
                  <a:lnTo>
                    <a:pt x="1141" y="289"/>
                  </a:lnTo>
                  <a:lnTo>
                    <a:pt x="1143" y="291"/>
                  </a:lnTo>
                  <a:lnTo>
                    <a:pt x="1143" y="291"/>
                  </a:lnTo>
                  <a:lnTo>
                    <a:pt x="1143" y="293"/>
                  </a:lnTo>
                  <a:lnTo>
                    <a:pt x="1146" y="293"/>
                  </a:lnTo>
                  <a:lnTo>
                    <a:pt x="1151" y="293"/>
                  </a:lnTo>
                  <a:lnTo>
                    <a:pt x="1155" y="291"/>
                  </a:lnTo>
                  <a:lnTo>
                    <a:pt x="1158" y="293"/>
                  </a:lnTo>
                  <a:lnTo>
                    <a:pt x="1158" y="291"/>
                  </a:lnTo>
                  <a:lnTo>
                    <a:pt x="1160" y="289"/>
                  </a:lnTo>
                  <a:lnTo>
                    <a:pt x="1160" y="286"/>
                  </a:lnTo>
                  <a:lnTo>
                    <a:pt x="1165" y="282"/>
                  </a:lnTo>
                  <a:lnTo>
                    <a:pt x="1167" y="279"/>
                  </a:lnTo>
                  <a:lnTo>
                    <a:pt x="1169" y="275"/>
                  </a:lnTo>
                  <a:lnTo>
                    <a:pt x="1169" y="275"/>
                  </a:lnTo>
                  <a:lnTo>
                    <a:pt x="1169" y="272"/>
                  </a:lnTo>
                  <a:lnTo>
                    <a:pt x="1169" y="272"/>
                  </a:lnTo>
                  <a:lnTo>
                    <a:pt x="1169" y="270"/>
                  </a:lnTo>
                  <a:lnTo>
                    <a:pt x="1167" y="270"/>
                  </a:lnTo>
                  <a:lnTo>
                    <a:pt x="1167" y="267"/>
                  </a:lnTo>
                  <a:lnTo>
                    <a:pt x="1167" y="265"/>
                  </a:lnTo>
                  <a:lnTo>
                    <a:pt x="1162" y="265"/>
                  </a:lnTo>
                  <a:lnTo>
                    <a:pt x="1160" y="270"/>
                  </a:lnTo>
                  <a:lnTo>
                    <a:pt x="1160" y="270"/>
                  </a:lnTo>
                  <a:lnTo>
                    <a:pt x="1158" y="267"/>
                  </a:lnTo>
                  <a:lnTo>
                    <a:pt x="1158" y="265"/>
                  </a:lnTo>
                  <a:lnTo>
                    <a:pt x="1158" y="265"/>
                  </a:lnTo>
                  <a:lnTo>
                    <a:pt x="1167" y="256"/>
                  </a:lnTo>
                  <a:lnTo>
                    <a:pt x="1165" y="256"/>
                  </a:lnTo>
                  <a:lnTo>
                    <a:pt x="1165" y="256"/>
                  </a:lnTo>
                  <a:lnTo>
                    <a:pt x="1165" y="253"/>
                  </a:lnTo>
                  <a:lnTo>
                    <a:pt x="1167" y="251"/>
                  </a:lnTo>
                  <a:lnTo>
                    <a:pt x="1167" y="251"/>
                  </a:lnTo>
                  <a:lnTo>
                    <a:pt x="1165" y="249"/>
                  </a:lnTo>
                  <a:lnTo>
                    <a:pt x="1165" y="246"/>
                  </a:lnTo>
                  <a:lnTo>
                    <a:pt x="1165" y="246"/>
                  </a:lnTo>
                  <a:lnTo>
                    <a:pt x="1162" y="246"/>
                  </a:lnTo>
                  <a:lnTo>
                    <a:pt x="1162" y="246"/>
                  </a:lnTo>
                  <a:lnTo>
                    <a:pt x="1162" y="246"/>
                  </a:lnTo>
                  <a:lnTo>
                    <a:pt x="1162" y="246"/>
                  </a:lnTo>
                  <a:lnTo>
                    <a:pt x="1160" y="244"/>
                  </a:lnTo>
                  <a:lnTo>
                    <a:pt x="1155" y="249"/>
                  </a:lnTo>
                  <a:lnTo>
                    <a:pt x="1153" y="253"/>
                  </a:lnTo>
                  <a:lnTo>
                    <a:pt x="1151" y="256"/>
                  </a:lnTo>
                  <a:lnTo>
                    <a:pt x="1148" y="258"/>
                  </a:lnTo>
                  <a:lnTo>
                    <a:pt x="1146" y="258"/>
                  </a:lnTo>
                  <a:lnTo>
                    <a:pt x="1141" y="260"/>
                  </a:lnTo>
                  <a:lnTo>
                    <a:pt x="1139" y="263"/>
                  </a:lnTo>
                  <a:lnTo>
                    <a:pt x="1139" y="260"/>
                  </a:lnTo>
                  <a:lnTo>
                    <a:pt x="1139" y="260"/>
                  </a:lnTo>
                  <a:lnTo>
                    <a:pt x="1139" y="260"/>
                  </a:lnTo>
                  <a:lnTo>
                    <a:pt x="1139" y="260"/>
                  </a:lnTo>
                  <a:lnTo>
                    <a:pt x="1136" y="260"/>
                  </a:lnTo>
                  <a:lnTo>
                    <a:pt x="1136" y="260"/>
                  </a:lnTo>
                  <a:lnTo>
                    <a:pt x="1141" y="258"/>
                  </a:lnTo>
                  <a:lnTo>
                    <a:pt x="1143" y="256"/>
                  </a:lnTo>
                  <a:lnTo>
                    <a:pt x="1143" y="256"/>
                  </a:lnTo>
                  <a:lnTo>
                    <a:pt x="1143" y="256"/>
                  </a:lnTo>
                  <a:lnTo>
                    <a:pt x="1141" y="253"/>
                  </a:lnTo>
                  <a:lnTo>
                    <a:pt x="1132" y="251"/>
                  </a:lnTo>
                  <a:lnTo>
                    <a:pt x="1132" y="249"/>
                  </a:lnTo>
                  <a:lnTo>
                    <a:pt x="1132" y="249"/>
                  </a:lnTo>
                  <a:lnTo>
                    <a:pt x="1136" y="251"/>
                  </a:lnTo>
                  <a:lnTo>
                    <a:pt x="1139" y="249"/>
                  </a:lnTo>
                  <a:lnTo>
                    <a:pt x="1141" y="251"/>
                  </a:lnTo>
                  <a:lnTo>
                    <a:pt x="1141" y="251"/>
                  </a:lnTo>
                  <a:lnTo>
                    <a:pt x="1143" y="253"/>
                  </a:lnTo>
                  <a:lnTo>
                    <a:pt x="1143" y="253"/>
                  </a:lnTo>
                  <a:lnTo>
                    <a:pt x="1146" y="253"/>
                  </a:lnTo>
                  <a:lnTo>
                    <a:pt x="1148" y="251"/>
                  </a:lnTo>
                  <a:lnTo>
                    <a:pt x="1151" y="249"/>
                  </a:lnTo>
                  <a:lnTo>
                    <a:pt x="1153" y="244"/>
                  </a:lnTo>
                  <a:lnTo>
                    <a:pt x="1155" y="241"/>
                  </a:lnTo>
                  <a:lnTo>
                    <a:pt x="1165" y="239"/>
                  </a:lnTo>
                  <a:lnTo>
                    <a:pt x="1165" y="237"/>
                  </a:lnTo>
                  <a:lnTo>
                    <a:pt x="1165" y="234"/>
                  </a:lnTo>
                  <a:lnTo>
                    <a:pt x="1165" y="232"/>
                  </a:lnTo>
                  <a:lnTo>
                    <a:pt x="1165" y="232"/>
                  </a:lnTo>
                  <a:lnTo>
                    <a:pt x="1162" y="230"/>
                  </a:lnTo>
                  <a:lnTo>
                    <a:pt x="1153" y="227"/>
                  </a:lnTo>
                  <a:lnTo>
                    <a:pt x="1153" y="227"/>
                  </a:lnTo>
                  <a:lnTo>
                    <a:pt x="1153" y="227"/>
                  </a:lnTo>
                  <a:lnTo>
                    <a:pt x="1153" y="227"/>
                  </a:lnTo>
                  <a:lnTo>
                    <a:pt x="1153" y="225"/>
                  </a:lnTo>
                  <a:lnTo>
                    <a:pt x="1153" y="225"/>
                  </a:lnTo>
                  <a:lnTo>
                    <a:pt x="1151" y="225"/>
                  </a:lnTo>
                  <a:lnTo>
                    <a:pt x="1153" y="222"/>
                  </a:lnTo>
                  <a:lnTo>
                    <a:pt x="1151" y="220"/>
                  </a:lnTo>
                  <a:lnTo>
                    <a:pt x="1151" y="220"/>
                  </a:lnTo>
                  <a:lnTo>
                    <a:pt x="1151" y="220"/>
                  </a:lnTo>
                  <a:lnTo>
                    <a:pt x="1148" y="220"/>
                  </a:lnTo>
                  <a:lnTo>
                    <a:pt x="1148" y="218"/>
                  </a:lnTo>
                  <a:lnTo>
                    <a:pt x="1146" y="218"/>
                  </a:lnTo>
                  <a:lnTo>
                    <a:pt x="1143" y="215"/>
                  </a:lnTo>
                  <a:lnTo>
                    <a:pt x="1141" y="215"/>
                  </a:lnTo>
                  <a:lnTo>
                    <a:pt x="1141" y="215"/>
                  </a:lnTo>
                  <a:lnTo>
                    <a:pt x="1139" y="215"/>
                  </a:lnTo>
                  <a:lnTo>
                    <a:pt x="1139" y="213"/>
                  </a:lnTo>
                  <a:lnTo>
                    <a:pt x="1139" y="213"/>
                  </a:lnTo>
                  <a:lnTo>
                    <a:pt x="1139" y="213"/>
                  </a:lnTo>
                  <a:lnTo>
                    <a:pt x="1139" y="213"/>
                  </a:lnTo>
                  <a:lnTo>
                    <a:pt x="1151" y="218"/>
                  </a:lnTo>
                  <a:lnTo>
                    <a:pt x="1151" y="218"/>
                  </a:lnTo>
                  <a:lnTo>
                    <a:pt x="1153" y="220"/>
                  </a:lnTo>
                  <a:lnTo>
                    <a:pt x="1155" y="222"/>
                  </a:lnTo>
                  <a:lnTo>
                    <a:pt x="1155" y="225"/>
                  </a:lnTo>
                  <a:lnTo>
                    <a:pt x="1155" y="225"/>
                  </a:lnTo>
                  <a:lnTo>
                    <a:pt x="1165" y="222"/>
                  </a:lnTo>
                  <a:lnTo>
                    <a:pt x="1167" y="218"/>
                  </a:lnTo>
                  <a:lnTo>
                    <a:pt x="1167" y="215"/>
                  </a:lnTo>
                  <a:lnTo>
                    <a:pt x="1167" y="213"/>
                  </a:lnTo>
                  <a:lnTo>
                    <a:pt x="1165" y="213"/>
                  </a:lnTo>
                  <a:lnTo>
                    <a:pt x="1165" y="213"/>
                  </a:lnTo>
                  <a:lnTo>
                    <a:pt x="1165" y="211"/>
                  </a:lnTo>
                  <a:lnTo>
                    <a:pt x="1165" y="211"/>
                  </a:lnTo>
                  <a:lnTo>
                    <a:pt x="1165" y="208"/>
                  </a:lnTo>
                  <a:lnTo>
                    <a:pt x="1162" y="206"/>
                  </a:lnTo>
                  <a:lnTo>
                    <a:pt x="1162" y="204"/>
                  </a:lnTo>
                  <a:lnTo>
                    <a:pt x="1165" y="199"/>
                  </a:lnTo>
                  <a:lnTo>
                    <a:pt x="1162" y="199"/>
                  </a:lnTo>
                  <a:lnTo>
                    <a:pt x="1162" y="199"/>
                  </a:lnTo>
                  <a:lnTo>
                    <a:pt x="1162" y="199"/>
                  </a:lnTo>
                  <a:lnTo>
                    <a:pt x="1162" y="196"/>
                  </a:lnTo>
                  <a:lnTo>
                    <a:pt x="1162" y="194"/>
                  </a:lnTo>
                  <a:lnTo>
                    <a:pt x="1162" y="192"/>
                  </a:lnTo>
                  <a:lnTo>
                    <a:pt x="1165" y="189"/>
                  </a:lnTo>
                  <a:lnTo>
                    <a:pt x="1165" y="187"/>
                  </a:lnTo>
                  <a:lnTo>
                    <a:pt x="1165" y="187"/>
                  </a:lnTo>
                  <a:lnTo>
                    <a:pt x="1165" y="182"/>
                  </a:lnTo>
                  <a:lnTo>
                    <a:pt x="1167" y="178"/>
                  </a:lnTo>
                  <a:lnTo>
                    <a:pt x="1167" y="175"/>
                  </a:lnTo>
                  <a:lnTo>
                    <a:pt x="1167" y="175"/>
                  </a:lnTo>
                  <a:lnTo>
                    <a:pt x="1167" y="175"/>
                  </a:lnTo>
                  <a:lnTo>
                    <a:pt x="1165" y="173"/>
                  </a:lnTo>
                  <a:lnTo>
                    <a:pt x="1165" y="173"/>
                  </a:lnTo>
                  <a:lnTo>
                    <a:pt x="1165" y="170"/>
                  </a:lnTo>
                  <a:lnTo>
                    <a:pt x="1167" y="170"/>
                  </a:lnTo>
                  <a:lnTo>
                    <a:pt x="1167" y="170"/>
                  </a:lnTo>
                  <a:lnTo>
                    <a:pt x="1167" y="168"/>
                  </a:lnTo>
                  <a:lnTo>
                    <a:pt x="1167" y="166"/>
                  </a:lnTo>
                  <a:lnTo>
                    <a:pt x="1165" y="166"/>
                  </a:lnTo>
                  <a:lnTo>
                    <a:pt x="1165" y="166"/>
                  </a:lnTo>
                  <a:lnTo>
                    <a:pt x="1165" y="163"/>
                  </a:lnTo>
                  <a:lnTo>
                    <a:pt x="1169" y="161"/>
                  </a:lnTo>
                  <a:lnTo>
                    <a:pt x="1169" y="154"/>
                  </a:lnTo>
                  <a:lnTo>
                    <a:pt x="1172" y="151"/>
                  </a:lnTo>
                  <a:lnTo>
                    <a:pt x="1169" y="147"/>
                  </a:lnTo>
                  <a:lnTo>
                    <a:pt x="1169" y="147"/>
                  </a:lnTo>
                  <a:lnTo>
                    <a:pt x="1169" y="144"/>
                  </a:lnTo>
                  <a:lnTo>
                    <a:pt x="1169" y="142"/>
                  </a:lnTo>
                  <a:lnTo>
                    <a:pt x="1169" y="140"/>
                  </a:lnTo>
                  <a:lnTo>
                    <a:pt x="1169" y="140"/>
                  </a:lnTo>
                  <a:lnTo>
                    <a:pt x="1169" y="137"/>
                  </a:lnTo>
                  <a:lnTo>
                    <a:pt x="1169" y="135"/>
                  </a:lnTo>
                  <a:lnTo>
                    <a:pt x="1169" y="133"/>
                  </a:lnTo>
                  <a:lnTo>
                    <a:pt x="1172" y="130"/>
                  </a:lnTo>
                  <a:lnTo>
                    <a:pt x="1172" y="128"/>
                  </a:lnTo>
                  <a:lnTo>
                    <a:pt x="1174" y="128"/>
                  </a:lnTo>
                  <a:lnTo>
                    <a:pt x="1174" y="125"/>
                  </a:lnTo>
                  <a:lnTo>
                    <a:pt x="1174" y="118"/>
                  </a:lnTo>
                  <a:lnTo>
                    <a:pt x="1177" y="111"/>
                  </a:lnTo>
                  <a:lnTo>
                    <a:pt x="1177" y="104"/>
                  </a:lnTo>
                  <a:lnTo>
                    <a:pt x="1174" y="104"/>
                  </a:lnTo>
                  <a:lnTo>
                    <a:pt x="1174" y="104"/>
                  </a:lnTo>
                  <a:lnTo>
                    <a:pt x="1174" y="102"/>
                  </a:lnTo>
                  <a:lnTo>
                    <a:pt x="1174" y="102"/>
                  </a:lnTo>
                  <a:lnTo>
                    <a:pt x="1172" y="102"/>
                  </a:lnTo>
                  <a:lnTo>
                    <a:pt x="1172" y="99"/>
                  </a:lnTo>
                  <a:lnTo>
                    <a:pt x="1169" y="99"/>
                  </a:lnTo>
                  <a:lnTo>
                    <a:pt x="1169" y="99"/>
                  </a:lnTo>
                  <a:lnTo>
                    <a:pt x="1169" y="99"/>
                  </a:lnTo>
                  <a:lnTo>
                    <a:pt x="1167" y="102"/>
                  </a:lnTo>
                  <a:lnTo>
                    <a:pt x="1165" y="106"/>
                  </a:lnTo>
                  <a:lnTo>
                    <a:pt x="1158" y="111"/>
                  </a:lnTo>
                  <a:lnTo>
                    <a:pt x="1158" y="114"/>
                  </a:lnTo>
                  <a:lnTo>
                    <a:pt x="1155" y="118"/>
                  </a:lnTo>
                  <a:lnTo>
                    <a:pt x="1151" y="125"/>
                  </a:lnTo>
                  <a:lnTo>
                    <a:pt x="1148" y="130"/>
                  </a:lnTo>
                  <a:lnTo>
                    <a:pt x="1143" y="137"/>
                  </a:lnTo>
                  <a:lnTo>
                    <a:pt x="1143" y="137"/>
                  </a:lnTo>
                  <a:lnTo>
                    <a:pt x="1129" y="159"/>
                  </a:lnTo>
                  <a:lnTo>
                    <a:pt x="1127" y="159"/>
                  </a:lnTo>
                  <a:lnTo>
                    <a:pt x="1129" y="163"/>
                  </a:lnTo>
                  <a:lnTo>
                    <a:pt x="1125" y="168"/>
                  </a:lnTo>
                  <a:lnTo>
                    <a:pt x="1125" y="166"/>
                  </a:lnTo>
                  <a:lnTo>
                    <a:pt x="1127" y="163"/>
                  </a:lnTo>
                  <a:lnTo>
                    <a:pt x="1127" y="161"/>
                  </a:lnTo>
                  <a:lnTo>
                    <a:pt x="1127" y="161"/>
                  </a:lnTo>
                  <a:lnTo>
                    <a:pt x="1127" y="159"/>
                  </a:lnTo>
                  <a:lnTo>
                    <a:pt x="1122" y="163"/>
                  </a:lnTo>
                  <a:lnTo>
                    <a:pt x="1120" y="163"/>
                  </a:lnTo>
                  <a:lnTo>
                    <a:pt x="1120" y="161"/>
                  </a:lnTo>
                  <a:lnTo>
                    <a:pt x="1122" y="161"/>
                  </a:lnTo>
                  <a:lnTo>
                    <a:pt x="1125" y="156"/>
                  </a:lnTo>
                  <a:lnTo>
                    <a:pt x="1125" y="156"/>
                  </a:lnTo>
                  <a:lnTo>
                    <a:pt x="1127" y="154"/>
                  </a:lnTo>
                  <a:lnTo>
                    <a:pt x="1127" y="151"/>
                  </a:lnTo>
                  <a:lnTo>
                    <a:pt x="1127" y="151"/>
                  </a:lnTo>
                  <a:lnTo>
                    <a:pt x="1125" y="151"/>
                  </a:lnTo>
                  <a:lnTo>
                    <a:pt x="1125" y="151"/>
                  </a:lnTo>
                  <a:lnTo>
                    <a:pt x="1125" y="151"/>
                  </a:lnTo>
                  <a:lnTo>
                    <a:pt x="1129" y="149"/>
                  </a:lnTo>
                  <a:lnTo>
                    <a:pt x="1132" y="149"/>
                  </a:lnTo>
                  <a:lnTo>
                    <a:pt x="1132" y="147"/>
                  </a:lnTo>
                  <a:lnTo>
                    <a:pt x="1132" y="147"/>
                  </a:lnTo>
                  <a:lnTo>
                    <a:pt x="1132" y="144"/>
                  </a:lnTo>
                  <a:lnTo>
                    <a:pt x="1134" y="144"/>
                  </a:lnTo>
                  <a:lnTo>
                    <a:pt x="1134" y="142"/>
                  </a:lnTo>
                  <a:lnTo>
                    <a:pt x="1134" y="142"/>
                  </a:lnTo>
                  <a:lnTo>
                    <a:pt x="1136" y="142"/>
                  </a:lnTo>
                  <a:lnTo>
                    <a:pt x="1136" y="137"/>
                  </a:lnTo>
                  <a:lnTo>
                    <a:pt x="1136" y="137"/>
                  </a:lnTo>
                  <a:lnTo>
                    <a:pt x="1136" y="135"/>
                  </a:lnTo>
                  <a:lnTo>
                    <a:pt x="1143" y="125"/>
                  </a:lnTo>
                  <a:lnTo>
                    <a:pt x="1143" y="123"/>
                  </a:lnTo>
                  <a:lnTo>
                    <a:pt x="1146" y="121"/>
                  </a:lnTo>
                  <a:lnTo>
                    <a:pt x="1148" y="116"/>
                  </a:lnTo>
                  <a:lnTo>
                    <a:pt x="1148" y="116"/>
                  </a:lnTo>
                  <a:lnTo>
                    <a:pt x="1146" y="114"/>
                  </a:lnTo>
                  <a:lnTo>
                    <a:pt x="1136" y="116"/>
                  </a:lnTo>
                  <a:lnTo>
                    <a:pt x="1125" y="128"/>
                  </a:lnTo>
                  <a:lnTo>
                    <a:pt x="1120" y="128"/>
                  </a:lnTo>
                  <a:lnTo>
                    <a:pt x="1117" y="125"/>
                  </a:lnTo>
                  <a:lnTo>
                    <a:pt x="1125" y="123"/>
                  </a:lnTo>
                  <a:lnTo>
                    <a:pt x="1125" y="123"/>
                  </a:lnTo>
                  <a:lnTo>
                    <a:pt x="1106" y="118"/>
                  </a:lnTo>
                  <a:lnTo>
                    <a:pt x="1106" y="116"/>
                  </a:lnTo>
                  <a:lnTo>
                    <a:pt x="1127" y="121"/>
                  </a:lnTo>
                  <a:lnTo>
                    <a:pt x="1132" y="116"/>
                  </a:lnTo>
                  <a:lnTo>
                    <a:pt x="1136" y="111"/>
                  </a:lnTo>
                  <a:lnTo>
                    <a:pt x="1141" y="106"/>
                  </a:lnTo>
                  <a:lnTo>
                    <a:pt x="1143" y="106"/>
                  </a:lnTo>
                  <a:lnTo>
                    <a:pt x="1146" y="104"/>
                  </a:lnTo>
                  <a:lnTo>
                    <a:pt x="1148" y="102"/>
                  </a:lnTo>
                  <a:lnTo>
                    <a:pt x="1148" y="99"/>
                  </a:lnTo>
                  <a:lnTo>
                    <a:pt x="1148" y="102"/>
                  </a:lnTo>
                  <a:lnTo>
                    <a:pt x="1151" y="102"/>
                  </a:lnTo>
                  <a:lnTo>
                    <a:pt x="1153" y="95"/>
                  </a:lnTo>
                  <a:lnTo>
                    <a:pt x="1153" y="95"/>
                  </a:lnTo>
                  <a:lnTo>
                    <a:pt x="1151" y="97"/>
                  </a:lnTo>
                  <a:lnTo>
                    <a:pt x="1146" y="97"/>
                  </a:lnTo>
                  <a:lnTo>
                    <a:pt x="1146" y="99"/>
                  </a:lnTo>
                  <a:lnTo>
                    <a:pt x="1146" y="97"/>
                  </a:lnTo>
                  <a:lnTo>
                    <a:pt x="1151" y="90"/>
                  </a:lnTo>
                  <a:lnTo>
                    <a:pt x="1151" y="90"/>
                  </a:lnTo>
                  <a:lnTo>
                    <a:pt x="1151" y="90"/>
                  </a:lnTo>
                  <a:lnTo>
                    <a:pt x="1151" y="90"/>
                  </a:lnTo>
                  <a:lnTo>
                    <a:pt x="1148" y="90"/>
                  </a:lnTo>
                  <a:lnTo>
                    <a:pt x="1148" y="90"/>
                  </a:lnTo>
                  <a:lnTo>
                    <a:pt x="1153" y="88"/>
                  </a:lnTo>
                  <a:lnTo>
                    <a:pt x="1155" y="85"/>
                  </a:lnTo>
                  <a:lnTo>
                    <a:pt x="1155" y="85"/>
                  </a:lnTo>
                  <a:lnTo>
                    <a:pt x="1158" y="88"/>
                  </a:lnTo>
                  <a:lnTo>
                    <a:pt x="1162" y="85"/>
                  </a:lnTo>
                  <a:lnTo>
                    <a:pt x="1162" y="83"/>
                  </a:lnTo>
                  <a:lnTo>
                    <a:pt x="1162" y="83"/>
                  </a:lnTo>
                  <a:lnTo>
                    <a:pt x="1162" y="80"/>
                  </a:lnTo>
                  <a:lnTo>
                    <a:pt x="1162" y="80"/>
                  </a:lnTo>
                  <a:lnTo>
                    <a:pt x="1158" y="78"/>
                  </a:lnTo>
                  <a:lnTo>
                    <a:pt x="1158" y="78"/>
                  </a:lnTo>
                  <a:lnTo>
                    <a:pt x="1158" y="76"/>
                  </a:lnTo>
                  <a:lnTo>
                    <a:pt x="1160" y="78"/>
                  </a:lnTo>
                  <a:lnTo>
                    <a:pt x="1162" y="76"/>
                  </a:lnTo>
                  <a:lnTo>
                    <a:pt x="1167" y="64"/>
                  </a:lnTo>
                  <a:lnTo>
                    <a:pt x="1167" y="62"/>
                  </a:lnTo>
                  <a:lnTo>
                    <a:pt x="1167" y="62"/>
                  </a:lnTo>
                  <a:lnTo>
                    <a:pt x="1167" y="54"/>
                  </a:lnTo>
                  <a:lnTo>
                    <a:pt x="1167" y="52"/>
                  </a:lnTo>
                  <a:lnTo>
                    <a:pt x="1167" y="52"/>
                  </a:lnTo>
                  <a:lnTo>
                    <a:pt x="1167" y="52"/>
                  </a:lnTo>
                  <a:lnTo>
                    <a:pt x="1167" y="52"/>
                  </a:lnTo>
                  <a:lnTo>
                    <a:pt x="1167" y="52"/>
                  </a:lnTo>
                  <a:lnTo>
                    <a:pt x="1167" y="52"/>
                  </a:lnTo>
                  <a:lnTo>
                    <a:pt x="1169" y="50"/>
                  </a:lnTo>
                  <a:lnTo>
                    <a:pt x="1169" y="45"/>
                  </a:lnTo>
                  <a:lnTo>
                    <a:pt x="1167" y="43"/>
                  </a:lnTo>
                  <a:lnTo>
                    <a:pt x="1169" y="43"/>
                  </a:lnTo>
                  <a:lnTo>
                    <a:pt x="1167" y="40"/>
                  </a:lnTo>
                  <a:lnTo>
                    <a:pt x="1167" y="40"/>
                  </a:lnTo>
                  <a:lnTo>
                    <a:pt x="1165" y="40"/>
                  </a:lnTo>
                  <a:lnTo>
                    <a:pt x="1165" y="40"/>
                  </a:lnTo>
                  <a:lnTo>
                    <a:pt x="1169" y="31"/>
                  </a:lnTo>
                  <a:lnTo>
                    <a:pt x="1167" y="26"/>
                  </a:lnTo>
                  <a:lnTo>
                    <a:pt x="1167" y="26"/>
                  </a:lnTo>
                  <a:lnTo>
                    <a:pt x="1167" y="26"/>
                  </a:lnTo>
                  <a:lnTo>
                    <a:pt x="1167" y="24"/>
                  </a:lnTo>
                  <a:lnTo>
                    <a:pt x="1165" y="21"/>
                  </a:lnTo>
                  <a:lnTo>
                    <a:pt x="1162" y="21"/>
                  </a:lnTo>
                  <a:lnTo>
                    <a:pt x="1162" y="19"/>
                  </a:lnTo>
                  <a:lnTo>
                    <a:pt x="1160" y="17"/>
                  </a:lnTo>
                  <a:lnTo>
                    <a:pt x="1153" y="14"/>
                  </a:lnTo>
                  <a:lnTo>
                    <a:pt x="1151" y="12"/>
                  </a:lnTo>
                  <a:lnTo>
                    <a:pt x="1148" y="12"/>
                  </a:lnTo>
                  <a:lnTo>
                    <a:pt x="1143" y="17"/>
                  </a:lnTo>
                  <a:lnTo>
                    <a:pt x="1143" y="14"/>
                  </a:lnTo>
                  <a:lnTo>
                    <a:pt x="1143" y="14"/>
                  </a:lnTo>
                  <a:lnTo>
                    <a:pt x="1141" y="17"/>
                  </a:lnTo>
                  <a:lnTo>
                    <a:pt x="1141" y="17"/>
                  </a:lnTo>
                  <a:lnTo>
                    <a:pt x="1141" y="17"/>
                  </a:lnTo>
                  <a:lnTo>
                    <a:pt x="1143" y="17"/>
                  </a:lnTo>
                  <a:lnTo>
                    <a:pt x="1141" y="19"/>
                  </a:lnTo>
                  <a:lnTo>
                    <a:pt x="1141" y="17"/>
                  </a:lnTo>
                  <a:lnTo>
                    <a:pt x="1141" y="17"/>
                  </a:lnTo>
                  <a:lnTo>
                    <a:pt x="1141" y="17"/>
                  </a:lnTo>
                  <a:lnTo>
                    <a:pt x="1141" y="17"/>
                  </a:lnTo>
                  <a:lnTo>
                    <a:pt x="1141" y="14"/>
                  </a:lnTo>
                  <a:lnTo>
                    <a:pt x="1141" y="14"/>
                  </a:lnTo>
                  <a:lnTo>
                    <a:pt x="1141" y="14"/>
                  </a:lnTo>
                  <a:lnTo>
                    <a:pt x="1136" y="17"/>
                  </a:lnTo>
                  <a:lnTo>
                    <a:pt x="1136" y="19"/>
                  </a:lnTo>
                  <a:lnTo>
                    <a:pt x="1136" y="19"/>
                  </a:lnTo>
                  <a:lnTo>
                    <a:pt x="1136" y="19"/>
                  </a:lnTo>
                  <a:lnTo>
                    <a:pt x="1136" y="19"/>
                  </a:lnTo>
                  <a:lnTo>
                    <a:pt x="1139" y="19"/>
                  </a:lnTo>
                  <a:lnTo>
                    <a:pt x="1136" y="21"/>
                  </a:lnTo>
                  <a:lnTo>
                    <a:pt x="1136" y="19"/>
                  </a:lnTo>
                  <a:lnTo>
                    <a:pt x="1136" y="19"/>
                  </a:lnTo>
                  <a:lnTo>
                    <a:pt x="1136" y="19"/>
                  </a:lnTo>
                  <a:lnTo>
                    <a:pt x="1134" y="19"/>
                  </a:lnTo>
                  <a:lnTo>
                    <a:pt x="1134" y="19"/>
                  </a:lnTo>
                  <a:lnTo>
                    <a:pt x="1134" y="19"/>
                  </a:lnTo>
                  <a:lnTo>
                    <a:pt x="1134" y="19"/>
                  </a:lnTo>
                  <a:lnTo>
                    <a:pt x="1136" y="24"/>
                  </a:lnTo>
                  <a:lnTo>
                    <a:pt x="1136" y="24"/>
                  </a:lnTo>
                  <a:lnTo>
                    <a:pt x="1134" y="28"/>
                  </a:lnTo>
                  <a:lnTo>
                    <a:pt x="1134" y="26"/>
                  </a:lnTo>
                  <a:lnTo>
                    <a:pt x="1134" y="26"/>
                  </a:lnTo>
                  <a:lnTo>
                    <a:pt x="1134" y="24"/>
                  </a:lnTo>
                  <a:lnTo>
                    <a:pt x="1134" y="24"/>
                  </a:lnTo>
                  <a:lnTo>
                    <a:pt x="1134" y="24"/>
                  </a:lnTo>
                  <a:lnTo>
                    <a:pt x="1134" y="24"/>
                  </a:lnTo>
                  <a:lnTo>
                    <a:pt x="1134" y="24"/>
                  </a:lnTo>
                  <a:lnTo>
                    <a:pt x="1134" y="21"/>
                  </a:lnTo>
                  <a:lnTo>
                    <a:pt x="1134" y="21"/>
                  </a:lnTo>
                  <a:lnTo>
                    <a:pt x="1132" y="21"/>
                  </a:lnTo>
                  <a:lnTo>
                    <a:pt x="1132" y="19"/>
                  </a:lnTo>
                  <a:lnTo>
                    <a:pt x="1132" y="19"/>
                  </a:lnTo>
                  <a:lnTo>
                    <a:pt x="1132" y="19"/>
                  </a:lnTo>
                  <a:lnTo>
                    <a:pt x="1132" y="17"/>
                  </a:lnTo>
                  <a:lnTo>
                    <a:pt x="1132" y="17"/>
                  </a:lnTo>
                  <a:lnTo>
                    <a:pt x="1132" y="17"/>
                  </a:lnTo>
                  <a:lnTo>
                    <a:pt x="1132" y="17"/>
                  </a:lnTo>
                  <a:lnTo>
                    <a:pt x="1129" y="14"/>
                  </a:lnTo>
                  <a:lnTo>
                    <a:pt x="1125" y="14"/>
                  </a:lnTo>
                  <a:lnTo>
                    <a:pt x="1125" y="14"/>
                  </a:lnTo>
                  <a:lnTo>
                    <a:pt x="1125" y="14"/>
                  </a:lnTo>
                  <a:lnTo>
                    <a:pt x="1125" y="14"/>
                  </a:lnTo>
                  <a:lnTo>
                    <a:pt x="1125" y="12"/>
                  </a:lnTo>
                  <a:lnTo>
                    <a:pt x="1122" y="12"/>
                  </a:lnTo>
                  <a:lnTo>
                    <a:pt x="1120" y="12"/>
                  </a:lnTo>
                  <a:lnTo>
                    <a:pt x="1120" y="12"/>
                  </a:lnTo>
                  <a:lnTo>
                    <a:pt x="1120" y="12"/>
                  </a:lnTo>
                  <a:lnTo>
                    <a:pt x="1120" y="12"/>
                  </a:lnTo>
                  <a:lnTo>
                    <a:pt x="1117" y="12"/>
                  </a:lnTo>
                  <a:lnTo>
                    <a:pt x="1117" y="12"/>
                  </a:lnTo>
                  <a:lnTo>
                    <a:pt x="1117" y="9"/>
                  </a:lnTo>
                  <a:lnTo>
                    <a:pt x="1117" y="9"/>
                  </a:lnTo>
                  <a:lnTo>
                    <a:pt x="1117" y="9"/>
                  </a:lnTo>
                  <a:lnTo>
                    <a:pt x="1115" y="9"/>
                  </a:lnTo>
                  <a:lnTo>
                    <a:pt x="1113" y="9"/>
                  </a:lnTo>
                  <a:lnTo>
                    <a:pt x="1115" y="7"/>
                  </a:lnTo>
                  <a:lnTo>
                    <a:pt x="1115" y="5"/>
                  </a:lnTo>
                  <a:lnTo>
                    <a:pt x="1115" y="5"/>
                  </a:lnTo>
                  <a:lnTo>
                    <a:pt x="1115" y="5"/>
                  </a:lnTo>
                  <a:lnTo>
                    <a:pt x="1115" y="2"/>
                  </a:lnTo>
                  <a:lnTo>
                    <a:pt x="1113" y="2"/>
                  </a:lnTo>
                  <a:lnTo>
                    <a:pt x="1113" y="2"/>
                  </a:lnTo>
                  <a:lnTo>
                    <a:pt x="1113" y="0"/>
                  </a:lnTo>
                  <a:lnTo>
                    <a:pt x="1110" y="0"/>
                  </a:lnTo>
                  <a:lnTo>
                    <a:pt x="1103" y="5"/>
                  </a:lnTo>
                  <a:lnTo>
                    <a:pt x="1106" y="9"/>
                  </a:lnTo>
                  <a:lnTo>
                    <a:pt x="1103" y="9"/>
                  </a:lnTo>
                  <a:lnTo>
                    <a:pt x="1103" y="9"/>
                  </a:lnTo>
                  <a:lnTo>
                    <a:pt x="1106" y="9"/>
                  </a:lnTo>
                  <a:lnTo>
                    <a:pt x="1106" y="9"/>
                  </a:lnTo>
                  <a:lnTo>
                    <a:pt x="1106" y="9"/>
                  </a:lnTo>
                  <a:lnTo>
                    <a:pt x="1106" y="12"/>
                  </a:lnTo>
                  <a:lnTo>
                    <a:pt x="1106" y="12"/>
                  </a:lnTo>
                  <a:lnTo>
                    <a:pt x="1103" y="9"/>
                  </a:lnTo>
                  <a:lnTo>
                    <a:pt x="1101" y="9"/>
                  </a:lnTo>
                  <a:lnTo>
                    <a:pt x="1098" y="7"/>
                  </a:lnTo>
                  <a:lnTo>
                    <a:pt x="1098" y="7"/>
                  </a:lnTo>
                  <a:lnTo>
                    <a:pt x="1098" y="5"/>
                  </a:lnTo>
                  <a:lnTo>
                    <a:pt x="1096" y="7"/>
                  </a:lnTo>
                  <a:lnTo>
                    <a:pt x="1094" y="7"/>
                  </a:lnTo>
                  <a:lnTo>
                    <a:pt x="1094" y="5"/>
                  </a:lnTo>
                  <a:lnTo>
                    <a:pt x="1096" y="5"/>
                  </a:lnTo>
                  <a:lnTo>
                    <a:pt x="1096" y="5"/>
                  </a:lnTo>
                  <a:lnTo>
                    <a:pt x="1096" y="2"/>
                  </a:lnTo>
                  <a:lnTo>
                    <a:pt x="1094" y="2"/>
                  </a:lnTo>
                  <a:lnTo>
                    <a:pt x="1091" y="5"/>
                  </a:lnTo>
                  <a:lnTo>
                    <a:pt x="1091" y="7"/>
                  </a:lnTo>
                  <a:lnTo>
                    <a:pt x="1091" y="7"/>
                  </a:lnTo>
                  <a:lnTo>
                    <a:pt x="1091" y="7"/>
                  </a:lnTo>
                  <a:lnTo>
                    <a:pt x="1091" y="9"/>
                  </a:lnTo>
                  <a:lnTo>
                    <a:pt x="1094" y="7"/>
                  </a:lnTo>
                  <a:lnTo>
                    <a:pt x="1094" y="9"/>
                  </a:lnTo>
                  <a:lnTo>
                    <a:pt x="1094" y="9"/>
                  </a:lnTo>
                  <a:lnTo>
                    <a:pt x="1094" y="9"/>
                  </a:lnTo>
                  <a:lnTo>
                    <a:pt x="1094" y="12"/>
                  </a:lnTo>
                  <a:lnTo>
                    <a:pt x="1094" y="14"/>
                  </a:lnTo>
                  <a:lnTo>
                    <a:pt x="1096" y="14"/>
                  </a:lnTo>
                  <a:lnTo>
                    <a:pt x="1096" y="14"/>
                  </a:lnTo>
                  <a:lnTo>
                    <a:pt x="1098" y="14"/>
                  </a:lnTo>
                  <a:lnTo>
                    <a:pt x="1094" y="17"/>
                  </a:lnTo>
                  <a:lnTo>
                    <a:pt x="1094" y="17"/>
                  </a:lnTo>
                  <a:lnTo>
                    <a:pt x="1091" y="14"/>
                  </a:lnTo>
                  <a:lnTo>
                    <a:pt x="1091" y="12"/>
                  </a:lnTo>
                  <a:lnTo>
                    <a:pt x="1091" y="12"/>
                  </a:lnTo>
                  <a:lnTo>
                    <a:pt x="1091" y="12"/>
                  </a:lnTo>
                  <a:lnTo>
                    <a:pt x="1087" y="14"/>
                  </a:lnTo>
                  <a:lnTo>
                    <a:pt x="1084" y="24"/>
                  </a:lnTo>
                  <a:lnTo>
                    <a:pt x="1084" y="24"/>
                  </a:lnTo>
                  <a:lnTo>
                    <a:pt x="1084" y="26"/>
                  </a:lnTo>
                  <a:lnTo>
                    <a:pt x="1084" y="26"/>
                  </a:lnTo>
                  <a:lnTo>
                    <a:pt x="1084" y="26"/>
                  </a:lnTo>
                  <a:lnTo>
                    <a:pt x="1084" y="26"/>
                  </a:lnTo>
                  <a:lnTo>
                    <a:pt x="1084" y="26"/>
                  </a:lnTo>
                  <a:lnTo>
                    <a:pt x="1084" y="28"/>
                  </a:lnTo>
                  <a:lnTo>
                    <a:pt x="1082" y="28"/>
                  </a:lnTo>
                  <a:lnTo>
                    <a:pt x="1082" y="31"/>
                  </a:lnTo>
                  <a:lnTo>
                    <a:pt x="1082" y="31"/>
                  </a:lnTo>
                  <a:lnTo>
                    <a:pt x="1080" y="33"/>
                  </a:lnTo>
                  <a:lnTo>
                    <a:pt x="1080" y="35"/>
                  </a:lnTo>
                  <a:lnTo>
                    <a:pt x="1070" y="45"/>
                  </a:lnTo>
                  <a:lnTo>
                    <a:pt x="1068" y="43"/>
                  </a:lnTo>
                  <a:lnTo>
                    <a:pt x="1068" y="43"/>
                  </a:lnTo>
                  <a:lnTo>
                    <a:pt x="1068" y="40"/>
                  </a:lnTo>
                  <a:lnTo>
                    <a:pt x="1068" y="38"/>
                  </a:lnTo>
                  <a:lnTo>
                    <a:pt x="1072" y="33"/>
                  </a:lnTo>
                  <a:lnTo>
                    <a:pt x="1072" y="31"/>
                  </a:lnTo>
                  <a:lnTo>
                    <a:pt x="1075" y="31"/>
                  </a:lnTo>
                  <a:lnTo>
                    <a:pt x="1075" y="28"/>
                  </a:lnTo>
                  <a:lnTo>
                    <a:pt x="1075" y="28"/>
                  </a:lnTo>
                  <a:lnTo>
                    <a:pt x="1075" y="28"/>
                  </a:lnTo>
                  <a:lnTo>
                    <a:pt x="1077" y="26"/>
                  </a:lnTo>
                  <a:lnTo>
                    <a:pt x="1077" y="24"/>
                  </a:lnTo>
                  <a:lnTo>
                    <a:pt x="1080" y="21"/>
                  </a:lnTo>
                  <a:lnTo>
                    <a:pt x="1077" y="19"/>
                  </a:lnTo>
                  <a:lnTo>
                    <a:pt x="1077" y="19"/>
                  </a:lnTo>
                  <a:lnTo>
                    <a:pt x="1080" y="12"/>
                  </a:lnTo>
                  <a:lnTo>
                    <a:pt x="1080" y="12"/>
                  </a:lnTo>
                  <a:lnTo>
                    <a:pt x="1077" y="12"/>
                  </a:lnTo>
                  <a:lnTo>
                    <a:pt x="1077" y="12"/>
                  </a:lnTo>
                  <a:lnTo>
                    <a:pt x="1077" y="9"/>
                  </a:lnTo>
                  <a:lnTo>
                    <a:pt x="1077" y="9"/>
                  </a:lnTo>
                  <a:lnTo>
                    <a:pt x="1077" y="9"/>
                  </a:lnTo>
                  <a:lnTo>
                    <a:pt x="1077" y="9"/>
                  </a:lnTo>
                  <a:lnTo>
                    <a:pt x="1077" y="9"/>
                  </a:lnTo>
                  <a:lnTo>
                    <a:pt x="1077" y="9"/>
                  </a:lnTo>
                  <a:lnTo>
                    <a:pt x="1075" y="9"/>
                  </a:lnTo>
                  <a:lnTo>
                    <a:pt x="1072" y="9"/>
                  </a:lnTo>
                  <a:lnTo>
                    <a:pt x="1072" y="9"/>
                  </a:lnTo>
                  <a:lnTo>
                    <a:pt x="1072" y="12"/>
                  </a:lnTo>
                  <a:lnTo>
                    <a:pt x="1072" y="12"/>
                  </a:lnTo>
                  <a:lnTo>
                    <a:pt x="1070" y="12"/>
                  </a:lnTo>
                  <a:lnTo>
                    <a:pt x="1070" y="12"/>
                  </a:lnTo>
                  <a:lnTo>
                    <a:pt x="1070" y="12"/>
                  </a:lnTo>
                  <a:lnTo>
                    <a:pt x="1068" y="12"/>
                  </a:lnTo>
                  <a:lnTo>
                    <a:pt x="1068" y="12"/>
                  </a:lnTo>
                  <a:lnTo>
                    <a:pt x="1068" y="12"/>
                  </a:lnTo>
                  <a:lnTo>
                    <a:pt x="1070" y="14"/>
                  </a:lnTo>
                  <a:lnTo>
                    <a:pt x="1063" y="14"/>
                  </a:lnTo>
                  <a:lnTo>
                    <a:pt x="1061" y="17"/>
                  </a:lnTo>
                  <a:lnTo>
                    <a:pt x="1061" y="19"/>
                  </a:lnTo>
                  <a:lnTo>
                    <a:pt x="1058" y="19"/>
                  </a:lnTo>
                  <a:lnTo>
                    <a:pt x="1058" y="19"/>
                  </a:lnTo>
                  <a:lnTo>
                    <a:pt x="1058" y="17"/>
                  </a:lnTo>
                  <a:lnTo>
                    <a:pt x="1056" y="14"/>
                  </a:lnTo>
                  <a:lnTo>
                    <a:pt x="1056" y="14"/>
                  </a:lnTo>
                  <a:lnTo>
                    <a:pt x="1051" y="14"/>
                  </a:lnTo>
                  <a:lnTo>
                    <a:pt x="1051" y="17"/>
                  </a:lnTo>
                  <a:lnTo>
                    <a:pt x="1051" y="17"/>
                  </a:lnTo>
                  <a:lnTo>
                    <a:pt x="1051" y="19"/>
                  </a:lnTo>
                  <a:lnTo>
                    <a:pt x="1049" y="19"/>
                  </a:lnTo>
                  <a:lnTo>
                    <a:pt x="1049" y="19"/>
                  </a:lnTo>
                  <a:lnTo>
                    <a:pt x="1046" y="17"/>
                  </a:lnTo>
                  <a:lnTo>
                    <a:pt x="1046" y="14"/>
                  </a:lnTo>
                  <a:lnTo>
                    <a:pt x="1044" y="14"/>
                  </a:lnTo>
                  <a:lnTo>
                    <a:pt x="1044" y="19"/>
                  </a:lnTo>
                  <a:lnTo>
                    <a:pt x="1042" y="21"/>
                  </a:lnTo>
                  <a:lnTo>
                    <a:pt x="1042" y="21"/>
                  </a:lnTo>
                  <a:lnTo>
                    <a:pt x="1042" y="21"/>
                  </a:lnTo>
                  <a:lnTo>
                    <a:pt x="1042" y="19"/>
                  </a:lnTo>
                  <a:lnTo>
                    <a:pt x="1042" y="19"/>
                  </a:lnTo>
                  <a:lnTo>
                    <a:pt x="1039" y="17"/>
                  </a:lnTo>
                  <a:lnTo>
                    <a:pt x="1039" y="19"/>
                  </a:lnTo>
                  <a:lnTo>
                    <a:pt x="1037" y="19"/>
                  </a:lnTo>
                  <a:lnTo>
                    <a:pt x="1037" y="19"/>
                  </a:lnTo>
                  <a:lnTo>
                    <a:pt x="1037" y="19"/>
                  </a:lnTo>
                  <a:lnTo>
                    <a:pt x="1037" y="17"/>
                  </a:lnTo>
                  <a:lnTo>
                    <a:pt x="1037" y="17"/>
                  </a:lnTo>
                  <a:lnTo>
                    <a:pt x="1037" y="17"/>
                  </a:lnTo>
                  <a:lnTo>
                    <a:pt x="1037" y="17"/>
                  </a:lnTo>
                  <a:lnTo>
                    <a:pt x="1037" y="17"/>
                  </a:lnTo>
                  <a:lnTo>
                    <a:pt x="1035" y="14"/>
                  </a:lnTo>
                  <a:lnTo>
                    <a:pt x="1035" y="14"/>
                  </a:lnTo>
                  <a:lnTo>
                    <a:pt x="1035" y="14"/>
                  </a:lnTo>
                  <a:lnTo>
                    <a:pt x="1035" y="14"/>
                  </a:lnTo>
                  <a:lnTo>
                    <a:pt x="1035" y="14"/>
                  </a:lnTo>
                  <a:lnTo>
                    <a:pt x="1023" y="19"/>
                  </a:lnTo>
                  <a:lnTo>
                    <a:pt x="1023" y="19"/>
                  </a:lnTo>
                  <a:lnTo>
                    <a:pt x="1023" y="19"/>
                  </a:lnTo>
                  <a:lnTo>
                    <a:pt x="1025" y="21"/>
                  </a:lnTo>
                  <a:lnTo>
                    <a:pt x="1025" y="21"/>
                  </a:lnTo>
                  <a:lnTo>
                    <a:pt x="1025" y="21"/>
                  </a:lnTo>
                  <a:lnTo>
                    <a:pt x="1025" y="21"/>
                  </a:lnTo>
                  <a:lnTo>
                    <a:pt x="1023" y="21"/>
                  </a:lnTo>
                  <a:lnTo>
                    <a:pt x="1023" y="21"/>
                  </a:lnTo>
                  <a:lnTo>
                    <a:pt x="1020" y="21"/>
                  </a:lnTo>
                  <a:lnTo>
                    <a:pt x="1023" y="21"/>
                  </a:lnTo>
                  <a:lnTo>
                    <a:pt x="1023" y="21"/>
                  </a:lnTo>
                  <a:lnTo>
                    <a:pt x="1023" y="21"/>
                  </a:lnTo>
                  <a:lnTo>
                    <a:pt x="1023" y="24"/>
                  </a:lnTo>
                  <a:lnTo>
                    <a:pt x="1023" y="24"/>
                  </a:lnTo>
                  <a:lnTo>
                    <a:pt x="1020" y="24"/>
                  </a:lnTo>
                  <a:lnTo>
                    <a:pt x="1020" y="28"/>
                  </a:lnTo>
                  <a:lnTo>
                    <a:pt x="1020" y="31"/>
                  </a:lnTo>
                  <a:lnTo>
                    <a:pt x="1023" y="31"/>
                  </a:lnTo>
                  <a:lnTo>
                    <a:pt x="1025" y="31"/>
                  </a:lnTo>
                  <a:lnTo>
                    <a:pt x="1032" y="35"/>
                  </a:lnTo>
                  <a:lnTo>
                    <a:pt x="1035" y="35"/>
                  </a:lnTo>
                  <a:lnTo>
                    <a:pt x="1023" y="35"/>
                  </a:lnTo>
                  <a:lnTo>
                    <a:pt x="1023" y="35"/>
                  </a:lnTo>
                  <a:lnTo>
                    <a:pt x="1023" y="33"/>
                  </a:lnTo>
                  <a:lnTo>
                    <a:pt x="1023" y="33"/>
                  </a:lnTo>
                  <a:lnTo>
                    <a:pt x="1023" y="33"/>
                  </a:lnTo>
                  <a:lnTo>
                    <a:pt x="1018" y="31"/>
                  </a:lnTo>
                  <a:lnTo>
                    <a:pt x="1018" y="31"/>
                  </a:lnTo>
                  <a:lnTo>
                    <a:pt x="1018" y="28"/>
                  </a:lnTo>
                  <a:lnTo>
                    <a:pt x="1016" y="24"/>
                  </a:lnTo>
                  <a:lnTo>
                    <a:pt x="1016" y="24"/>
                  </a:lnTo>
                  <a:lnTo>
                    <a:pt x="1016" y="24"/>
                  </a:lnTo>
                  <a:lnTo>
                    <a:pt x="1009" y="26"/>
                  </a:lnTo>
                  <a:lnTo>
                    <a:pt x="1009" y="28"/>
                  </a:lnTo>
                  <a:lnTo>
                    <a:pt x="1009" y="28"/>
                  </a:lnTo>
                  <a:lnTo>
                    <a:pt x="1006" y="28"/>
                  </a:lnTo>
                  <a:lnTo>
                    <a:pt x="1006" y="28"/>
                  </a:lnTo>
                  <a:lnTo>
                    <a:pt x="1006" y="28"/>
                  </a:lnTo>
                  <a:lnTo>
                    <a:pt x="1004" y="31"/>
                  </a:lnTo>
                  <a:lnTo>
                    <a:pt x="1004" y="31"/>
                  </a:lnTo>
                  <a:lnTo>
                    <a:pt x="1004" y="33"/>
                  </a:lnTo>
                  <a:lnTo>
                    <a:pt x="1004" y="33"/>
                  </a:lnTo>
                  <a:lnTo>
                    <a:pt x="1004" y="33"/>
                  </a:lnTo>
                  <a:lnTo>
                    <a:pt x="1004" y="38"/>
                  </a:lnTo>
                  <a:lnTo>
                    <a:pt x="1004" y="40"/>
                  </a:lnTo>
                  <a:lnTo>
                    <a:pt x="1001" y="43"/>
                  </a:lnTo>
                  <a:lnTo>
                    <a:pt x="1001" y="45"/>
                  </a:lnTo>
                  <a:lnTo>
                    <a:pt x="1001" y="45"/>
                  </a:lnTo>
                  <a:lnTo>
                    <a:pt x="1004" y="47"/>
                  </a:lnTo>
                  <a:lnTo>
                    <a:pt x="1006" y="47"/>
                  </a:lnTo>
                  <a:lnTo>
                    <a:pt x="1006" y="47"/>
                  </a:lnTo>
                  <a:lnTo>
                    <a:pt x="1009" y="50"/>
                  </a:lnTo>
                  <a:lnTo>
                    <a:pt x="1009" y="50"/>
                  </a:lnTo>
                  <a:lnTo>
                    <a:pt x="1009" y="50"/>
                  </a:lnTo>
                  <a:lnTo>
                    <a:pt x="1013" y="54"/>
                  </a:lnTo>
                  <a:lnTo>
                    <a:pt x="1023" y="57"/>
                  </a:lnTo>
                  <a:lnTo>
                    <a:pt x="1023" y="57"/>
                  </a:lnTo>
                  <a:lnTo>
                    <a:pt x="1023" y="57"/>
                  </a:lnTo>
                  <a:lnTo>
                    <a:pt x="1023" y="57"/>
                  </a:lnTo>
                  <a:lnTo>
                    <a:pt x="1023" y="59"/>
                  </a:lnTo>
                  <a:lnTo>
                    <a:pt x="1023" y="59"/>
                  </a:lnTo>
                  <a:lnTo>
                    <a:pt x="1004" y="52"/>
                  </a:lnTo>
                  <a:lnTo>
                    <a:pt x="1001" y="50"/>
                  </a:lnTo>
                  <a:lnTo>
                    <a:pt x="1001" y="47"/>
                  </a:lnTo>
                  <a:lnTo>
                    <a:pt x="999" y="47"/>
                  </a:lnTo>
                  <a:lnTo>
                    <a:pt x="999" y="47"/>
                  </a:lnTo>
                  <a:lnTo>
                    <a:pt x="999" y="47"/>
                  </a:lnTo>
                  <a:lnTo>
                    <a:pt x="999" y="47"/>
                  </a:lnTo>
                  <a:lnTo>
                    <a:pt x="999" y="47"/>
                  </a:lnTo>
                  <a:lnTo>
                    <a:pt x="997" y="45"/>
                  </a:lnTo>
                  <a:lnTo>
                    <a:pt x="997" y="45"/>
                  </a:lnTo>
                  <a:lnTo>
                    <a:pt x="997" y="45"/>
                  </a:lnTo>
                  <a:lnTo>
                    <a:pt x="997" y="45"/>
                  </a:lnTo>
                  <a:lnTo>
                    <a:pt x="994" y="43"/>
                  </a:lnTo>
                  <a:lnTo>
                    <a:pt x="983" y="43"/>
                  </a:lnTo>
                  <a:lnTo>
                    <a:pt x="983" y="45"/>
                  </a:lnTo>
                  <a:lnTo>
                    <a:pt x="983" y="45"/>
                  </a:lnTo>
                  <a:lnTo>
                    <a:pt x="983" y="45"/>
                  </a:lnTo>
                  <a:lnTo>
                    <a:pt x="980" y="45"/>
                  </a:lnTo>
                  <a:lnTo>
                    <a:pt x="980" y="45"/>
                  </a:lnTo>
                  <a:lnTo>
                    <a:pt x="980" y="45"/>
                  </a:lnTo>
                  <a:lnTo>
                    <a:pt x="980" y="45"/>
                  </a:lnTo>
                  <a:lnTo>
                    <a:pt x="978" y="45"/>
                  </a:lnTo>
                  <a:lnTo>
                    <a:pt x="971" y="45"/>
                  </a:lnTo>
                  <a:lnTo>
                    <a:pt x="971" y="47"/>
                  </a:lnTo>
                  <a:lnTo>
                    <a:pt x="961" y="54"/>
                  </a:lnTo>
                  <a:lnTo>
                    <a:pt x="961" y="52"/>
                  </a:lnTo>
                  <a:lnTo>
                    <a:pt x="961" y="52"/>
                  </a:lnTo>
                  <a:lnTo>
                    <a:pt x="961" y="52"/>
                  </a:lnTo>
                  <a:lnTo>
                    <a:pt x="961" y="52"/>
                  </a:lnTo>
                  <a:lnTo>
                    <a:pt x="961" y="52"/>
                  </a:lnTo>
                  <a:lnTo>
                    <a:pt x="959" y="54"/>
                  </a:lnTo>
                  <a:lnTo>
                    <a:pt x="959" y="54"/>
                  </a:lnTo>
                  <a:lnTo>
                    <a:pt x="959" y="57"/>
                  </a:lnTo>
                  <a:lnTo>
                    <a:pt x="971" y="62"/>
                  </a:lnTo>
                  <a:lnTo>
                    <a:pt x="975" y="66"/>
                  </a:lnTo>
                  <a:lnTo>
                    <a:pt x="978" y="69"/>
                  </a:lnTo>
                  <a:lnTo>
                    <a:pt x="983" y="66"/>
                  </a:lnTo>
                  <a:lnTo>
                    <a:pt x="983" y="69"/>
                  </a:lnTo>
                  <a:lnTo>
                    <a:pt x="980" y="69"/>
                  </a:lnTo>
                  <a:lnTo>
                    <a:pt x="980" y="71"/>
                  </a:lnTo>
                  <a:lnTo>
                    <a:pt x="983" y="73"/>
                  </a:lnTo>
                  <a:lnTo>
                    <a:pt x="983" y="73"/>
                  </a:lnTo>
                  <a:lnTo>
                    <a:pt x="985" y="73"/>
                  </a:lnTo>
                  <a:lnTo>
                    <a:pt x="985" y="73"/>
                  </a:lnTo>
                  <a:lnTo>
                    <a:pt x="985" y="73"/>
                  </a:lnTo>
                  <a:lnTo>
                    <a:pt x="985" y="76"/>
                  </a:lnTo>
                  <a:lnTo>
                    <a:pt x="985" y="76"/>
                  </a:lnTo>
                  <a:lnTo>
                    <a:pt x="994" y="76"/>
                  </a:lnTo>
                  <a:lnTo>
                    <a:pt x="997" y="78"/>
                  </a:lnTo>
                  <a:lnTo>
                    <a:pt x="997" y="78"/>
                  </a:lnTo>
                  <a:lnTo>
                    <a:pt x="994" y="80"/>
                  </a:lnTo>
                  <a:lnTo>
                    <a:pt x="992" y="95"/>
                  </a:lnTo>
                  <a:lnTo>
                    <a:pt x="992" y="95"/>
                  </a:lnTo>
                  <a:lnTo>
                    <a:pt x="992" y="92"/>
                  </a:lnTo>
                  <a:lnTo>
                    <a:pt x="992" y="92"/>
                  </a:lnTo>
                  <a:lnTo>
                    <a:pt x="992" y="90"/>
                  </a:lnTo>
                  <a:lnTo>
                    <a:pt x="990" y="90"/>
                  </a:lnTo>
                  <a:lnTo>
                    <a:pt x="990" y="88"/>
                  </a:lnTo>
                  <a:lnTo>
                    <a:pt x="992" y="85"/>
                  </a:lnTo>
                  <a:lnTo>
                    <a:pt x="990" y="83"/>
                  </a:lnTo>
                  <a:lnTo>
                    <a:pt x="992" y="83"/>
                  </a:lnTo>
                  <a:lnTo>
                    <a:pt x="992" y="83"/>
                  </a:lnTo>
                  <a:lnTo>
                    <a:pt x="990" y="80"/>
                  </a:lnTo>
                  <a:lnTo>
                    <a:pt x="990" y="80"/>
                  </a:lnTo>
                  <a:lnTo>
                    <a:pt x="987" y="80"/>
                  </a:lnTo>
                  <a:lnTo>
                    <a:pt x="985" y="80"/>
                  </a:lnTo>
                  <a:lnTo>
                    <a:pt x="985" y="78"/>
                  </a:lnTo>
                  <a:lnTo>
                    <a:pt x="985" y="78"/>
                  </a:lnTo>
                  <a:lnTo>
                    <a:pt x="983" y="78"/>
                  </a:lnTo>
                  <a:lnTo>
                    <a:pt x="983" y="78"/>
                  </a:lnTo>
                  <a:lnTo>
                    <a:pt x="983" y="78"/>
                  </a:lnTo>
                  <a:lnTo>
                    <a:pt x="980" y="78"/>
                  </a:lnTo>
                  <a:lnTo>
                    <a:pt x="975" y="73"/>
                  </a:lnTo>
                  <a:lnTo>
                    <a:pt x="975" y="71"/>
                  </a:lnTo>
                  <a:lnTo>
                    <a:pt x="973" y="71"/>
                  </a:lnTo>
                  <a:lnTo>
                    <a:pt x="973" y="71"/>
                  </a:lnTo>
                  <a:lnTo>
                    <a:pt x="973" y="71"/>
                  </a:lnTo>
                  <a:lnTo>
                    <a:pt x="973" y="71"/>
                  </a:lnTo>
                  <a:lnTo>
                    <a:pt x="971" y="69"/>
                  </a:lnTo>
                  <a:lnTo>
                    <a:pt x="966" y="64"/>
                  </a:lnTo>
                  <a:lnTo>
                    <a:pt x="956" y="62"/>
                  </a:lnTo>
                  <a:lnTo>
                    <a:pt x="954" y="66"/>
                  </a:lnTo>
                  <a:lnTo>
                    <a:pt x="956" y="66"/>
                  </a:lnTo>
                  <a:lnTo>
                    <a:pt x="956" y="66"/>
                  </a:lnTo>
                  <a:lnTo>
                    <a:pt x="956" y="66"/>
                  </a:lnTo>
                  <a:lnTo>
                    <a:pt x="956" y="69"/>
                  </a:lnTo>
                  <a:lnTo>
                    <a:pt x="956" y="69"/>
                  </a:lnTo>
                  <a:lnTo>
                    <a:pt x="956" y="69"/>
                  </a:lnTo>
                  <a:lnTo>
                    <a:pt x="954" y="69"/>
                  </a:lnTo>
                  <a:lnTo>
                    <a:pt x="954" y="69"/>
                  </a:lnTo>
                  <a:lnTo>
                    <a:pt x="956" y="71"/>
                  </a:lnTo>
                  <a:lnTo>
                    <a:pt x="956" y="71"/>
                  </a:lnTo>
                  <a:lnTo>
                    <a:pt x="956" y="71"/>
                  </a:lnTo>
                  <a:lnTo>
                    <a:pt x="956" y="71"/>
                  </a:lnTo>
                  <a:lnTo>
                    <a:pt x="956" y="71"/>
                  </a:lnTo>
                  <a:lnTo>
                    <a:pt x="956" y="71"/>
                  </a:lnTo>
                  <a:lnTo>
                    <a:pt x="954" y="71"/>
                  </a:lnTo>
                  <a:lnTo>
                    <a:pt x="954" y="71"/>
                  </a:lnTo>
                  <a:lnTo>
                    <a:pt x="954" y="71"/>
                  </a:lnTo>
                  <a:lnTo>
                    <a:pt x="954" y="69"/>
                  </a:lnTo>
                  <a:lnTo>
                    <a:pt x="952" y="69"/>
                  </a:lnTo>
                  <a:lnTo>
                    <a:pt x="952" y="71"/>
                  </a:lnTo>
                  <a:lnTo>
                    <a:pt x="952" y="71"/>
                  </a:lnTo>
                  <a:lnTo>
                    <a:pt x="952" y="71"/>
                  </a:lnTo>
                  <a:lnTo>
                    <a:pt x="952" y="66"/>
                  </a:lnTo>
                  <a:lnTo>
                    <a:pt x="949" y="66"/>
                  </a:lnTo>
                  <a:lnTo>
                    <a:pt x="949" y="66"/>
                  </a:lnTo>
                  <a:lnTo>
                    <a:pt x="949" y="64"/>
                  </a:lnTo>
                  <a:lnTo>
                    <a:pt x="947" y="64"/>
                  </a:lnTo>
                  <a:lnTo>
                    <a:pt x="947" y="64"/>
                  </a:lnTo>
                  <a:lnTo>
                    <a:pt x="947" y="64"/>
                  </a:lnTo>
                  <a:lnTo>
                    <a:pt x="947" y="71"/>
                  </a:lnTo>
                  <a:lnTo>
                    <a:pt x="947" y="71"/>
                  </a:lnTo>
                  <a:lnTo>
                    <a:pt x="945" y="71"/>
                  </a:lnTo>
                  <a:lnTo>
                    <a:pt x="945" y="69"/>
                  </a:lnTo>
                  <a:lnTo>
                    <a:pt x="942" y="69"/>
                  </a:lnTo>
                  <a:lnTo>
                    <a:pt x="942" y="66"/>
                  </a:lnTo>
                  <a:lnTo>
                    <a:pt x="942" y="66"/>
                  </a:lnTo>
                  <a:lnTo>
                    <a:pt x="942" y="66"/>
                  </a:lnTo>
                  <a:lnTo>
                    <a:pt x="942" y="66"/>
                  </a:lnTo>
                  <a:lnTo>
                    <a:pt x="942" y="66"/>
                  </a:lnTo>
                  <a:lnTo>
                    <a:pt x="942" y="66"/>
                  </a:lnTo>
                  <a:lnTo>
                    <a:pt x="940" y="66"/>
                  </a:lnTo>
                  <a:lnTo>
                    <a:pt x="940" y="66"/>
                  </a:lnTo>
                  <a:lnTo>
                    <a:pt x="940" y="64"/>
                  </a:lnTo>
                  <a:lnTo>
                    <a:pt x="940" y="64"/>
                  </a:lnTo>
                  <a:lnTo>
                    <a:pt x="930" y="69"/>
                  </a:lnTo>
                  <a:lnTo>
                    <a:pt x="930" y="71"/>
                  </a:lnTo>
                  <a:lnTo>
                    <a:pt x="930" y="71"/>
                  </a:lnTo>
                  <a:lnTo>
                    <a:pt x="930" y="71"/>
                  </a:lnTo>
                  <a:lnTo>
                    <a:pt x="930" y="73"/>
                  </a:lnTo>
                  <a:lnTo>
                    <a:pt x="930" y="73"/>
                  </a:lnTo>
                  <a:lnTo>
                    <a:pt x="930" y="73"/>
                  </a:lnTo>
                  <a:lnTo>
                    <a:pt x="930" y="76"/>
                  </a:lnTo>
                  <a:lnTo>
                    <a:pt x="930" y="76"/>
                  </a:lnTo>
                  <a:lnTo>
                    <a:pt x="940" y="76"/>
                  </a:lnTo>
                  <a:lnTo>
                    <a:pt x="940" y="78"/>
                  </a:lnTo>
                  <a:lnTo>
                    <a:pt x="938" y="78"/>
                  </a:lnTo>
                  <a:lnTo>
                    <a:pt x="938" y="80"/>
                  </a:lnTo>
                  <a:lnTo>
                    <a:pt x="938" y="80"/>
                  </a:lnTo>
                  <a:lnTo>
                    <a:pt x="940" y="83"/>
                  </a:lnTo>
                  <a:lnTo>
                    <a:pt x="940" y="83"/>
                  </a:lnTo>
                  <a:lnTo>
                    <a:pt x="959" y="85"/>
                  </a:lnTo>
                  <a:lnTo>
                    <a:pt x="959" y="85"/>
                  </a:lnTo>
                  <a:lnTo>
                    <a:pt x="954" y="88"/>
                  </a:lnTo>
                  <a:lnTo>
                    <a:pt x="952" y="88"/>
                  </a:lnTo>
                  <a:lnTo>
                    <a:pt x="952" y="88"/>
                  </a:lnTo>
                  <a:lnTo>
                    <a:pt x="940" y="88"/>
                  </a:lnTo>
                  <a:lnTo>
                    <a:pt x="940" y="88"/>
                  </a:lnTo>
                  <a:lnTo>
                    <a:pt x="940" y="90"/>
                  </a:lnTo>
                  <a:lnTo>
                    <a:pt x="942" y="90"/>
                  </a:lnTo>
                  <a:lnTo>
                    <a:pt x="945" y="92"/>
                  </a:lnTo>
                  <a:lnTo>
                    <a:pt x="945" y="92"/>
                  </a:lnTo>
                  <a:lnTo>
                    <a:pt x="945" y="92"/>
                  </a:lnTo>
                  <a:lnTo>
                    <a:pt x="945" y="92"/>
                  </a:lnTo>
                  <a:lnTo>
                    <a:pt x="942" y="92"/>
                  </a:lnTo>
                  <a:lnTo>
                    <a:pt x="940" y="92"/>
                  </a:lnTo>
                  <a:lnTo>
                    <a:pt x="940" y="90"/>
                  </a:lnTo>
                  <a:lnTo>
                    <a:pt x="938" y="90"/>
                  </a:lnTo>
                  <a:lnTo>
                    <a:pt x="938" y="90"/>
                  </a:lnTo>
                  <a:lnTo>
                    <a:pt x="938" y="88"/>
                  </a:lnTo>
                  <a:lnTo>
                    <a:pt x="938" y="88"/>
                  </a:lnTo>
                  <a:lnTo>
                    <a:pt x="938" y="85"/>
                  </a:lnTo>
                  <a:lnTo>
                    <a:pt x="935" y="85"/>
                  </a:lnTo>
                  <a:lnTo>
                    <a:pt x="935" y="85"/>
                  </a:lnTo>
                  <a:lnTo>
                    <a:pt x="935" y="85"/>
                  </a:lnTo>
                  <a:lnTo>
                    <a:pt x="935" y="83"/>
                  </a:lnTo>
                  <a:lnTo>
                    <a:pt x="935" y="83"/>
                  </a:lnTo>
                  <a:lnTo>
                    <a:pt x="919" y="83"/>
                  </a:lnTo>
                  <a:lnTo>
                    <a:pt x="919" y="83"/>
                  </a:lnTo>
                  <a:lnTo>
                    <a:pt x="919" y="85"/>
                  </a:lnTo>
                  <a:lnTo>
                    <a:pt x="919" y="85"/>
                  </a:lnTo>
                  <a:lnTo>
                    <a:pt x="919" y="85"/>
                  </a:lnTo>
                  <a:lnTo>
                    <a:pt x="921" y="88"/>
                  </a:lnTo>
                  <a:lnTo>
                    <a:pt x="923" y="88"/>
                  </a:lnTo>
                  <a:lnTo>
                    <a:pt x="926" y="90"/>
                  </a:lnTo>
                  <a:lnTo>
                    <a:pt x="926" y="90"/>
                  </a:lnTo>
                  <a:lnTo>
                    <a:pt x="928" y="92"/>
                  </a:lnTo>
                  <a:lnTo>
                    <a:pt x="928" y="92"/>
                  </a:lnTo>
                  <a:lnTo>
                    <a:pt x="928" y="95"/>
                  </a:lnTo>
                  <a:lnTo>
                    <a:pt x="938" y="102"/>
                  </a:lnTo>
                  <a:lnTo>
                    <a:pt x="938" y="104"/>
                  </a:lnTo>
                  <a:lnTo>
                    <a:pt x="935" y="104"/>
                  </a:lnTo>
                  <a:lnTo>
                    <a:pt x="926" y="99"/>
                  </a:lnTo>
                  <a:lnTo>
                    <a:pt x="916" y="97"/>
                  </a:lnTo>
                  <a:lnTo>
                    <a:pt x="914" y="99"/>
                  </a:lnTo>
                  <a:lnTo>
                    <a:pt x="914" y="102"/>
                  </a:lnTo>
                  <a:lnTo>
                    <a:pt x="916" y="104"/>
                  </a:lnTo>
                  <a:lnTo>
                    <a:pt x="916" y="106"/>
                  </a:lnTo>
                  <a:lnTo>
                    <a:pt x="923" y="109"/>
                  </a:lnTo>
                  <a:lnTo>
                    <a:pt x="923" y="109"/>
                  </a:lnTo>
                  <a:lnTo>
                    <a:pt x="928" y="109"/>
                  </a:lnTo>
                  <a:lnTo>
                    <a:pt x="928" y="109"/>
                  </a:lnTo>
                  <a:lnTo>
                    <a:pt x="930" y="109"/>
                  </a:lnTo>
                  <a:lnTo>
                    <a:pt x="928" y="111"/>
                  </a:lnTo>
                  <a:lnTo>
                    <a:pt x="916" y="111"/>
                  </a:lnTo>
                  <a:lnTo>
                    <a:pt x="916" y="118"/>
                  </a:lnTo>
                  <a:lnTo>
                    <a:pt x="916" y="121"/>
                  </a:lnTo>
                  <a:lnTo>
                    <a:pt x="916" y="121"/>
                  </a:lnTo>
                  <a:lnTo>
                    <a:pt x="919" y="123"/>
                  </a:lnTo>
                  <a:lnTo>
                    <a:pt x="919" y="123"/>
                  </a:lnTo>
                  <a:lnTo>
                    <a:pt x="942" y="137"/>
                  </a:lnTo>
                  <a:lnTo>
                    <a:pt x="947" y="135"/>
                  </a:lnTo>
                  <a:lnTo>
                    <a:pt x="947" y="137"/>
                  </a:lnTo>
                  <a:lnTo>
                    <a:pt x="947" y="137"/>
                  </a:lnTo>
                  <a:lnTo>
                    <a:pt x="947" y="137"/>
                  </a:lnTo>
                  <a:lnTo>
                    <a:pt x="947" y="137"/>
                  </a:lnTo>
                  <a:lnTo>
                    <a:pt x="947" y="140"/>
                  </a:lnTo>
                  <a:lnTo>
                    <a:pt x="947" y="140"/>
                  </a:lnTo>
                  <a:lnTo>
                    <a:pt x="964" y="142"/>
                  </a:lnTo>
                  <a:lnTo>
                    <a:pt x="964" y="144"/>
                  </a:lnTo>
                  <a:lnTo>
                    <a:pt x="964" y="144"/>
                  </a:lnTo>
                  <a:lnTo>
                    <a:pt x="964" y="144"/>
                  </a:lnTo>
                  <a:lnTo>
                    <a:pt x="964" y="147"/>
                  </a:lnTo>
                  <a:lnTo>
                    <a:pt x="966" y="147"/>
                  </a:lnTo>
                  <a:lnTo>
                    <a:pt x="966" y="147"/>
                  </a:lnTo>
                  <a:lnTo>
                    <a:pt x="968" y="147"/>
                  </a:lnTo>
                  <a:lnTo>
                    <a:pt x="968" y="149"/>
                  </a:lnTo>
                  <a:lnTo>
                    <a:pt x="968" y="149"/>
                  </a:lnTo>
                  <a:lnTo>
                    <a:pt x="978" y="156"/>
                  </a:lnTo>
                  <a:lnTo>
                    <a:pt x="975" y="159"/>
                  </a:lnTo>
                  <a:lnTo>
                    <a:pt x="973" y="159"/>
                  </a:lnTo>
                  <a:lnTo>
                    <a:pt x="973" y="156"/>
                  </a:lnTo>
                  <a:lnTo>
                    <a:pt x="964" y="149"/>
                  </a:lnTo>
                  <a:lnTo>
                    <a:pt x="956" y="147"/>
                  </a:lnTo>
                  <a:lnTo>
                    <a:pt x="956" y="147"/>
                  </a:lnTo>
                  <a:lnTo>
                    <a:pt x="956" y="147"/>
                  </a:lnTo>
                  <a:lnTo>
                    <a:pt x="954" y="147"/>
                  </a:lnTo>
                  <a:lnTo>
                    <a:pt x="954" y="147"/>
                  </a:lnTo>
                  <a:lnTo>
                    <a:pt x="940" y="142"/>
                  </a:lnTo>
                  <a:lnTo>
                    <a:pt x="940" y="142"/>
                  </a:lnTo>
                  <a:lnTo>
                    <a:pt x="930" y="137"/>
                  </a:lnTo>
                  <a:lnTo>
                    <a:pt x="926" y="133"/>
                  </a:lnTo>
                  <a:lnTo>
                    <a:pt x="923" y="135"/>
                  </a:lnTo>
                  <a:lnTo>
                    <a:pt x="916" y="130"/>
                  </a:lnTo>
                  <a:lnTo>
                    <a:pt x="916" y="133"/>
                  </a:lnTo>
                  <a:lnTo>
                    <a:pt x="916" y="133"/>
                  </a:lnTo>
                  <a:lnTo>
                    <a:pt x="916" y="133"/>
                  </a:lnTo>
                  <a:lnTo>
                    <a:pt x="919" y="135"/>
                  </a:lnTo>
                  <a:lnTo>
                    <a:pt x="919" y="135"/>
                  </a:lnTo>
                  <a:lnTo>
                    <a:pt x="919" y="137"/>
                  </a:lnTo>
                  <a:lnTo>
                    <a:pt x="919" y="137"/>
                  </a:lnTo>
                  <a:lnTo>
                    <a:pt x="921" y="140"/>
                  </a:lnTo>
                  <a:lnTo>
                    <a:pt x="926" y="147"/>
                  </a:lnTo>
                  <a:lnTo>
                    <a:pt x="928" y="147"/>
                  </a:lnTo>
                  <a:lnTo>
                    <a:pt x="933" y="144"/>
                  </a:lnTo>
                  <a:lnTo>
                    <a:pt x="935" y="147"/>
                  </a:lnTo>
                  <a:lnTo>
                    <a:pt x="938" y="149"/>
                  </a:lnTo>
                  <a:lnTo>
                    <a:pt x="938" y="149"/>
                  </a:lnTo>
                  <a:lnTo>
                    <a:pt x="938" y="149"/>
                  </a:lnTo>
                  <a:lnTo>
                    <a:pt x="938" y="149"/>
                  </a:lnTo>
                  <a:lnTo>
                    <a:pt x="935" y="149"/>
                  </a:lnTo>
                  <a:lnTo>
                    <a:pt x="921" y="151"/>
                  </a:lnTo>
                  <a:lnTo>
                    <a:pt x="921" y="149"/>
                  </a:lnTo>
                  <a:lnTo>
                    <a:pt x="921" y="149"/>
                  </a:lnTo>
                  <a:lnTo>
                    <a:pt x="923" y="147"/>
                  </a:lnTo>
                  <a:lnTo>
                    <a:pt x="921" y="144"/>
                  </a:lnTo>
                  <a:lnTo>
                    <a:pt x="921" y="144"/>
                  </a:lnTo>
                  <a:lnTo>
                    <a:pt x="921" y="142"/>
                  </a:lnTo>
                  <a:lnTo>
                    <a:pt x="919" y="142"/>
                  </a:lnTo>
                  <a:lnTo>
                    <a:pt x="914" y="137"/>
                  </a:lnTo>
                  <a:lnTo>
                    <a:pt x="914" y="137"/>
                  </a:lnTo>
                  <a:lnTo>
                    <a:pt x="914" y="137"/>
                  </a:lnTo>
                  <a:lnTo>
                    <a:pt x="914" y="135"/>
                  </a:lnTo>
                  <a:lnTo>
                    <a:pt x="914" y="135"/>
                  </a:lnTo>
                  <a:lnTo>
                    <a:pt x="914" y="135"/>
                  </a:lnTo>
                  <a:lnTo>
                    <a:pt x="912" y="135"/>
                  </a:lnTo>
                  <a:lnTo>
                    <a:pt x="912" y="133"/>
                  </a:lnTo>
                  <a:lnTo>
                    <a:pt x="907" y="130"/>
                  </a:lnTo>
                  <a:lnTo>
                    <a:pt x="900" y="128"/>
                  </a:lnTo>
                  <a:lnTo>
                    <a:pt x="900" y="130"/>
                  </a:lnTo>
                  <a:lnTo>
                    <a:pt x="897" y="130"/>
                  </a:lnTo>
                  <a:lnTo>
                    <a:pt x="897" y="130"/>
                  </a:lnTo>
                  <a:lnTo>
                    <a:pt x="895" y="128"/>
                  </a:lnTo>
                  <a:lnTo>
                    <a:pt x="890" y="125"/>
                  </a:lnTo>
                  <a:lnTo>
                    <a:pt x="890" y="125"/>
                  </a:lnTo>
                  <a:lnTo>
                    <a:pt x="893" y="123"/>
                  </a:lnTo>
                  <a:lnTo>
                    <a:pt x="893" y="123"/>
                  </a:lnTo>
                  <a:lnTo>
                    <a:pt x="893" y="121"/>
                  </a:lnTo>
                  <a:lnTo>
                    <a:pt x="890" y="121"/>
                  </a:lnTo>
                  <a:lnTo>
                    <a:pt x="878" y="125"/>
                  </a:lnTo>
                  <a:lnTo>
                    <a:pt x="878" y="128"/>
                  </a:lnTo>
                  <a:lnTo>
                    <a:pt x="878" y="128"/>
                  </a:lnTo>
                  <a:lnTo>
                    <a:pt x="878" y="128"/>
                  </a:lnTo>
                  <a:lnTo>
                    <a:pt x="878" y="128"/>
                  </a:lnTo>
                  <a:lnTo>
                    <a:pt x="878" y="128"/>
                  </a:lnTo>
                  <a:lnTo>
                    <a:pt x="878" y="128"/>
                  </a:lnTo>
                  <a:lnTo>
                    <a:pt x="881" y="130"/>
                  </a:lnTo>
                  <a:lnTo>
                    <a:pt x="883" y="128"/>
                  </a:lnTo>
                  <a:lnTo>
                    <a:pt x="883" y="130"/>
                  </a:lnTo>
                  <a:lnTo>
                    <a:pt x="883" y="133"/>
                  </a:lnTo>
                  <a:lnTo>
                    <a:pt x="885" y="135"/>
                  </a:lnTo>
                  <a:lnTo>
                    <a:pt x="885" y="135"/>
                  </a:lnTo>
                  <a:lnTo>
                    <a:pt x="885" y="135"/>
                  </a:lnTo>
                  <a:lnTo>
                    <a:pt x="885" y="135"/>
                  </a:lnTo>
                  <a:lnTo>
                    <a:pt x="885" y="137"/>
                  </a:lnTo>
                  <a:lnTo>
                    <a:pt x="885" y="137"/>
                  </a:lnTo>
                  <a:lnTo>
                    <a:pt x="888" y="140"/>
                  </a:lnTo>
                  <a:lnTo>
                    <a:pt x="888" y="140"/>
                  </a:lnTo>
                  <a:lnTo>
                    <a:pt x="885" y="140"/>
                  </a:lnTo>
                  <a:lnTo>
                    <a:pt x="885" y="140"/>
                  </a:lnTo>
                  <a:lnTo>
                    <a:pt x="885" y="144"/>
                  </a:lnTo>
                  <a:lnTo>
                    <a:pt x="876" y="147"/>
                  </a:lnTo>
                  <a:lnTo>
                    <a:pt x="874" y="147"/>
                  </a:lnTo>
                  <a:lnTo>
                    <a:pt x="871" y="149"/>
                  </a:lnTo>
                  <a:lnTo>
                    <a:pt x="871" y="149"/>
                  </a:lnTo>
                  <a:lnTo>
                    <a:pt x="871" y="151"/>
                  </a:lnTo>
                  <a:lnTo>
                    <a:pt x="874" y="156"/>
                  </a:lnTo>
                  <a:lnTo>
                    <a:pt x="902" y="161"/>
                  </a:lnTo>
                  <a:lnTo>
                    <a:pt x="904" y="163"/>
                  </a:lnTo>
                  <a:lnTo>
                    <a:pt x="904" y="166"/>
                  </a:lnTo>
                  <a:lnTo>
                    <a:pt x="904" y="166"/>
                  </a:lnTo>
                  <a:lnTo>
                    <a:pt x="904" y="168"/>
                  </a:lnTo>
                  <a:lnTo>
                    <a:pt x="907" y="168"/>
                  </a:lnTo>
                  <a:lnTo>
                    <a:pt x="907" y="170"/>
                  </a:lnTo>
                  <a:lnTo>
                    <a:pt x="904" y="168"/>
                  </a:lnTo>
                  <a:lnTo>
                    <a:pt x="904" y="168"/>
                  </a:lnTo>
                  <a:lnTo>
                    <a:pt x="902" y="166"/>
                  </a:lnTo>
                  <a:lnTo>
                    <a:pt x="902" y="163"/>
                  </a:lnTo>
                  <a:lnTo>
                    <a:pt x="902" y="163"/>
                  </a:lnTo>
                  <a:lnTo>
                    <a:pt x="902" y="161"/>
                  </a:lnTo>
                  <a:lnTo>
                    <a:pt x="900" y="161"/>
                  </a:lnTo>
                  <a:lnTo>
                    <a:pt x="900" y="163"/>
                  </a:lnTo>
                  <a:lnTo>
                    <a:pt x="902" y="168"/>
                  </a:lnTo>
                  <a:lnTo>
                    <a:pt x="904" y="170"/>
                  </a:lnTo>
                  <a:lnTo>
                    <a:pt x="902" y="170"/>
                  </a:lnTo>
                  <a:lnTo>
                    <a:pt x="900" y="168"/>
                  </a:lnTo>
                  <a:lnTo>
                    <a:pt x="897" y="163"/>
                  </a:lnTo>
                  <a:lnTo>
                    <a:pt x="895" y="161"/>
                  </a:lnTo>
                  <a:lnTo>
                    <a:pt x="890" y="163"/>
                  </a:lnTo>
                  <a:lnTo>
                    <a:pt x="890" y="166"/>
                  </a:lnTo>
                  <a:lnTo>
                    <a:pt x="893" y="168"/>
                  </a:lnTo>
                  <a:lnTo>
                    <a:pt x="897" y="173"/>
                  </a:lnTo>
                  <a:lnTo>
                    <a:pt x="897" y="175"/>
                  </a:lnTo>
                  <a:lnTo>
                    <a:pt x="897" y="175"/>
                  </a:lnTo>
                  <a:lnTo>
                    <a:pt x="897" y="175"/>
                  </a:lnTo>
                  <a:lnTo>
                    <a:pt x="885" y="163"/>
                  </a:lnTo>
                  <a:lnTo>
                    <a:pt x="883" y="163"/>
                  </a:lnTo>
                  <a:lnTo>
                    <a:pt x="883" y="161"/>
                  </a:lnTo>
                  <a:lnTo>
                    <a:pt x="883" y="161"/>
                  </a:lnTo>
                  <a:lnTo>
                    <a:pt x="876" y="161"/>
                  </a:lnTo>
                  <a:lnTo>
                    <a:pt x="874" y="163"/>
                  </a:lnTo>
                  <a:lnTo>
                    <a:pt x="874" y="163"/>
                  </a:lnTo>
                  <a:lnTo>
                    <a:pt x="874" y="166"/>
                  </a:lnTo>
                  <a:lnTo>
                    <a:pt x="874" y="166"/>
                  </a:lnTo>
                  <a:lnTo>
                    <a:pt x="876" y="168"/>
                  </a:lnTo>
                  <a:lnTo>
                    <a:pt x="876" y="168"/>
                  </a:lnTo>
                  <a:lnTo>
                    <a:pt x="876" y="168"/>
                  </a:lnTo>
                  <a:lnTo>
                    <a:pt x="871" y="170"/>
                  </a:lnTo>
                  <a:lnTo>
                    <a:pt x="874" y="170"/>
                  </a:lnTo>
                  <a:lnTo>
                    <a:pt x="878" y="173"/>
                  </a:lnTo>
                  <a:lnTo>
                    <a:pt x="878" y="173"/>
                  </a:lnTo>
                  <a:lnTo>
                    <a:pt x="878" y="175"/>
                  </a:lnTo>
                  <a:lnTo>
                    <a:pt x="871" y="170"/>
                  </a:lnTo>
                  <a:lnTo>
                    <a:pt x="869" y="170"/>
                  </a:lnTo>
                  <a:lnTo>
                    <a:pt x="871" y="166"/>
                  </a:lnTo>
                  <a:lnTo>
                    <a:pt x="871" y="166"/>
                  </a:lnTo>
                  <a:lnTo>
                    <a:pt x="867" y="161"/>
                  </a:lnTo>
                  <a:lnTo>
                    <a:pt x="864" y="161"/>
                  </a:lnTo>
                  <a:lnTo>
                    <a:pt x="862" y="163"/>
                  </a:lnTo>
                  <a:lnTo>
                    <a:pt x="859" y="161"/>
                  </a:lnTo>
                  <a:lnTo>
                    <a:pt x="857" y="161"/>
                  </a:lnTo>
                  <a:lnTo>
                    <a:pt x="857" y="161"/>
                  </a:lnTo>
                  <a:lnTo>
                    <a:pt x="857" y="161"/>
                  </a:lnTo>
                  <a:lnTo>
                    <a:pt x="857" y="161"/>
                  </a:lnTo>
                  <a:lnTo>
                    <a:pt x="857" y="163"/>
                  </a:lnTo>
                  <a:lnTo>
                    <a:pt x="857" y="163"/>
                  </a:lnTo>
                  <a:lnTo>
                    <a:pt x="855" y="163"/>
                  </a:lnTo>
                  <a:lnTo>
                    <a:pt x="850" y="166"/>
                  </a:lnTo>
                  <a:lnTo>
                    <a:pt x="848" y="170"/>
                  </a:lnTo>
                  <a:lnTo>
                    <a:pt x="848" y="173"/>
                  </a:lnTo>
                  <a:lnTo>
                    <a:pt x="848" y="175"/>
                  </a:lnTo>
                  <a:lnTo>
                    <a:pt x="848" y="178"/>
                  </a:lnTo>
                  <a:lnTo>
                    <a:pt x="848" y="178"/>
                  </a:lnTo>
                  <a:lnTo>
                    <a:pt x="850" y="178"/>
                  </a:lnTo>
                  <a:lnTo>
                    <a:pt x="848" y="180"/>
                  </a:lnTo>
                  <a:lnTo>
                    <a:pt x="845" y="178"/>
                  </a:lnTo>
                  <a:lnTo>
                    <a:pt x="843" y="178"/>
                  </a:lnTo>
                  <a:lnTo>
                    <a:pt x="843" y="178"/>
                  </a:lnTo>
                  <a:lnTo>
                    <a:pt x="843" y="178"/>
                  </a:lnTo>
                  <a:lnTo>
                    <a:pt x="843" y="180"/>
                  </a:lnTo>
                  <a:lnTo>
                    <a:pt x="843" y="180"/>
                  </a:lnTo>
                  <a:lnTo>
                    <a:pt x="843" y="180"/>
                  </a:lnTo>
                  <a:lnTo>
                    <a:pt x="848" y="180"/>
                  </a:lnTo>
                  <a:lnTo>
                    <a:pt x="848" y="182"/>
                  </a:lnTo>
                  <a:lnTo>
                    <a:pt x="848" y="182"/>
                  </a:lnTo>
                  <a:lnTo>
                    <a:pt x="848" y="185"/>
                  </a:lnTo>
                  <a:lnTo>
                    <a:pt x="845" y="187"/>
                  </a:lnTo>
                  <a:lnTo>
                    <a:pt x="845" y="187"/>
                  </a:lnTo>
                  <a:lnTo>
                    <a:pt x="845" y="187"/>
                  </a:lnTo>
                  <a:lnTo>
                    <a:pt x="845" y="189"/>
                  </a:lnTo>
                  <a:lnTo>
                    <a:pt x="845" y="187"/>
                  </a:lnTo>
                  <a:lnTo>
                    <a:pt x="845" y="187"/>
                  </a:lnTo>
                  <a:lnTo>
                    <a:pt x="843" y="187"/>
                  </a:lnTo>
                  <a:lnTo>
                    <a:pt x="845" y="187"/>
                  </a:lnTo>
                  <a:lnTo>
                    <a:pt x="845" y="187"/>
                  </a:lnTo>
                  <a:lnTo>
                    <a:pt x="843" y="187"/>
                  </a:lnTo>
                  <a:lnTo>
                    <a:pt x="843" y="187"/>
                  </a:lnTo>
                  <a:lnTo>
                    <a:pt x="843" y="187"/>
                  </a:lnTo>
                  <a:lnTo>
                    <a:pt x="841" y="185"/>
                  </a:lnTo>
                  <a:lnTo>
                    <a:pt x="841" y="182"/>
                  </a:lnTo>
                  <a:lnTo>
                    <a:pt x="841" y="182"/>
                  </a:lnTo>
                  <a:lnTo>
                    <a:pt x="841" y="182"/>
                  </a:lnTo>
                  <a:lnTo>
                    <a:pt x="841" y="180"/>
                  </a:lnTo>
                  <a:lnTo>
                    <a:pt x="841" y="180"/>
                  </a:lnTo>
                  <a:lnTo>
                    <a:pt x="838" y="180"/>
                  </a:lnTo>
                  <a:lnTo>
                    <a:pt x="838" y="180"/>
                  </a:lnTo>
                  <a:lnTo>
                    <a:pt x="838" y="182"/>
                  </a:lnTo>
                  <a:lnTo>
                    <a:pt x="836" y="182"/>
                  </a:lnTo>
                  <a:lnTo>
                    <a:pt x="836" y="182"/>
                  </a:lnTo>
                  <a:lnTo>
                    <a:pt x="838" y="182"/>
                  </a:lnTo>
                  <a:lnTo>
                    <a:pt x="833" y="182"/>
                  </a:lnTo>
                  <a:lnTo>
                    <a:pt x="829" y="185"/>
                  </a:lnTo>
                  <a:lnTo>
                    <a:pt x="829" y="187"/>
                  </a:lnTo>
                  <a:lnTo>
                    <a:pt x="826" y="187"/>
                  </a:lnTo>
                  <a:lnTo>
                    <a:pt x="826" y="187"/>
                  </a:lnTo>
                  <a:lnTo>
                    <a:pt x="826" y="187"/>
                  </a:lnTo>
                  <a:lnTo>
                    <a:pt x="826" y="187"/>
                  </a:lnTo>
                  <a:lnTo>
                    <a:pt x="829" y="187"/>
                  </a:lnTo>
                  <a:lnTo>
                    <a:pt x="826" y="187"/>
                  </a:lnTo>
                  <a:lnTo>
                    <a:pt x="826" y="189"/>
                  </a:lnTo>
                  <a:lnTo>
                    <a:pt x="824" y="189"/>
                  </a:lnTo>
                  <a:lnTo>
                    <a:pt x="822" y="189"/>
                  </a:lnTo>
                  <a:lnTo>
                    <a:pt x="822" y="192"/>
                  </a:lnTo>
                  <a:lnTo>
                    <a:pt x="822" y="194"/>
                  </a:lnTo>
                  <a:lnTo>
                    <a:pt x="824" y="194"/>
                  </a:lnTo>
                  <a:lnTo>
                    <a:pt x="824" y="196"/>
                  </a:lnTo>
                  <a:lnTo>
                    <a:pt x="824" y="196"/>
                  </a:lnTo>
                  <a:lnTo>
                    <a:pt x="822" y="196"/>
                  </a:lnTo>
                  <a:lnTo>
                    <a:pt x="819" y="194"/>
                  </a:lnTo>
                  <a:lnTo>
                    <a:pt x="817" y="196"/>
                  </a:lnTo>
                  <a:lnTo>
                    <a:pt x="817" y="196"/>
                  </a:lnTo>
                  <a:lnTo>
                    <a:pt x="817" y="199"/>
                  </a:lnTo>
                  <a:lnTo>
                    <a:pt x="815" y="199"/>
                  </a:lnTo>
                  <a:lnTo>
                    <a:pt x="815" y="199"/>
                  </a:lnTo>
                  <a:lnTo>
                    <a:pt x="815" y="201"/>
                  </a:lnTo>
                  <a:lnTo>
                    <a:pt x="815" y="201"/>
                  </a:lnTo>
                  <a:lnTo>
                    <a:pt x="815" y="201"/>
                  </a:lnTo>
                  <a:lnTo>
                    <a:pt x="815" y="204"/>
                  </a:lnTo>
                  <a:lnTo>
                    <a:pt x="815" y="204"/>
                  </a:lnTo>
                  <a:lnTo>
                    <a:pt x="815" y="204"/>
                  </a:lnTo>
                  <a:lnTo>
                    <a:pt x="815" y="204"/>
                  </a:lnTo>
                  <a:lnTo>
                    <a:pt x="815" y="206"/>
                  </a:lnTo>
                  <a:lnTo>
                    <a:pt x="815" y="206"/>
                  </a:lnTo>
                  <a:lnTo>
                    <a:pt x="815" y="206"/>
                  </a:lnTo>
                  <a:lnTo>
                    <a:pt x="812" y="206"/>
                  </a:lnTo>
                  <a:lnTo>
                    <a:pt x="815" y="206"/>
                  </a:lnTo>
                  <a:lnTo>
                    <a:pt x="815" y="206"/>
                  </a:lnTo>
                  <a:close/>
                  <a:moveTo>
                    <a:pt x="935" y="646"/>
                  </a:moveTo>
                  <a:lnTo>
                    <a:pt x="933" y="644"/>
                  </a:lnTo>
                  <a:lnTo>
                    <a:pt x="933" y="644"/>
                  </a:lnTo>
                  <a:lnTo>
                    <a:pt x="933" y="644"/>
                  </a:lnTo>
                  <a:lnTo>
                    <a:pt x="930" y="644"/>
                  </a:lnTo>
                  <a:lnTo>
                    <a:pt x="930" y="644"/>
                  </a:lnTo>
                  <a:lnTo>
                    <a:pt x="930" y="646"/>
                  </a:lnTo>
                  <a:lnTo>
                    <a:pt x="930" y="646"/>
                  </a:lnTo>
                  <a:lnTo>
                    <a:pt x="935" y="646"/>
                  </a:lnTo>
                  <a:lnTo>
                    <a:pt x="935" y="646"/>
                  </a:lnTo>
                  <a:close/>
                  <a:moveTo>
                    <a:pt x="1046" y="620"/>
                  </a:moveTo>
                  <a:lnTo>
                    <a:pt x="1046" y="620"/>
                  </a:lnTo>
                  <a:lnTo>
                    <a:pt x="1046" y="623"/>
                  </a:lnTo>
                  <a:lnTo>
                    <a:pt x="1049" y="625"/>
                  </a:lnTo>
                  <a:lnTo>
                    <a:pt x="1049" y="625"/>
                  </a:lnTo>
                  <a:lnTo>
                    <a:pt x="1051" y="625"/>
                  </a:lnTo>
                  <a:lnTo>
                    <a:pt x="1051" y="625"/>
                  </a:lnTo>
                  <a:lnTo>
                    <a:pt x="1051" y="625"/>
                  </a:lnTo>
                  <a:lnTo>
                    <a:pt x="1051" y="620"/>
                  </a:lnTo>
                  <a:lnTo>
                    <a:pt x="1051" y="620"/>
                  </a:lnTo>
                  <a:lnTo>
                    <a:pt x="1049" y="620"/>
                  </a:lnTo>
                  <a:lnTo>
                    <a:pt x="1049" y="618"/>
                  </a:lnTo>
                  <a:lnTo>
                    <a:pt x="1046" y="620"/>
                  </a:lnTo>
                  <a:lnTo>
                    <a:pt x="1046" y="618"/>
                  </a:lnTo>
                  <a:lnTo>
                    <a:pt x="1046" y="618"/>
                  </a:lnTo>
                  <a:lnTo>
                    <a:pt x="1046" y="620"/>
                  </a:lnTo>
                  <a:lnTo>
                    <a:pt x="1046" y="620"/>
                  </a:lnTo>
                  <a:close/>
                  <a:moveTo>
                    <a:pt x="1115" y="634"/>
                  </a:moveTo>
                  <a:lnTo>
                    <a:pt x="1117" y="632"/>
                  </a:lnTo>
                  <a:lnTo>
                    <a:pt x="1117" y="632"/>
                  </a:lnTo>
                  <a:lnTo>
                    <a:pt x="1117" y="630"/>
                  </a:lnTo>
                  <a:lnTo>
                    <a:pt x="1115" y="630"/>
                  </a:lnTo>
                  <a:lnTo>
                    <a:pt x="1115" y="630"/>
                  </a:lnTo>
                  <a:lnTo>
                    <a:pt x="1113" y="632"/>
                  </a:lnTo>
                  <a:lnTo>
                    <a:pt x="1113" y="634"/>
                  </a:lnTo>
                  <a:lnTo>
                    <a:pt x="1113" y="634"/>
                  </a:lnTo>
                  <a:lnTo>
                    <a:pt x="1113" y="634"/>
                  </a:lnTo>
                  <a:lnTo>
                    <a:pt x="1115" y="634"/>
                  </a:lnTo>
                  <a:lnTo>
                    <a:pt x="1115" y="634"/>
                  </a:lnTo>
                  <a:close/>
                  <a:moveTo>
                    <a:pt x="1174" y="641"/>
                  </a:moveTo>
                  <a:lnTo>
                    <a:pt x="1169" y="639"/>
                  </a:lnTo>
                  <a:lnTo>
                    <a:pt x="1167" y="639"/>
                  </a:lnTo>
                  <a:lnTo>
                    <a:pt x="1167" y="637"/>
                  </a:lnTo>
                  <a:lnTo>
                    <a:pt x="1167" y="637"/>
                  </a:lnTo>
                  <a:lnTo>
                    <a:pt x="1167" y="634"/>
                  </a:lnTo>
                  <a:lnTo>
                    <a:pt x="1172" y="627"/>
                  </a:lnTo>
                  <a:lnTo>
                    <a:pt x="1172" y="625"/>
                  </a:lnTo>
                  <a:lnTo>
                    <a:pt x="1172" y="625"/>
                  </a:lnTo>
                  <a:lnTo>
                    <a:pt x="1172" y="625"/>
                  </a:lnTo>
                  <a:lnTo>
                    <a:pt x="1169" y="623"/>
                  </a:lnTo>
                  <a:lnTo>
                    <a:pt x="1169" y="623"/>
                  </a:lnTo>
                  <a:lnTo>
                    <a:pt x="1167" y="623"/>
                  </a:lnTo>
                  <a:lnTo>
                    <a:pt x="1167" y="623"/>
                  </a:lnTo>
                  <a:lnTo>
                    <a:pt x="1165" y="623"/>
                  </a:lnTo>
                  <a:lnTo>
                    <a:pt x="1165" y="623"/>
                  </a:lnTo>
                  <a:lnTo>
                    <a:pt x="1165" y="625"/>
                  </a:lnTo>
                  <a:lnTo>
                    <a:pt x="1165" y="625"/>
                  </a:lnTo>
                  <a:lnTo>
                    <a:pt x="1165" y="627"/>
                  </a:lnTo>
                  <a:lnTo>
                    <a:pt x="1165" y="627"/>
                  </a:lnTo>
                  <a:lnTo>
                    <a:pt x="1162" y="630"/>
                  </a:lnTo>
                  <a:lnTo>
                    <a:pt x="1162" y="630"/>
                  </a:lnTo>
                  <a:lnTo>
                    <a:pt x="1162" y="630"/>
                  </a:lnTo>
                  <a:lnTo>
                    <a:pt x="1162" y="632"/>
                  </a:lnTo>
                  <a:lnTo>
                    <a:pt x="1162" y="632"/>
                  </a:lnTo>
                  <a:lnTo>
                    <a:pt x="1162" y="632"/>
                  </a:lnTo>
                  <a:lnTo>
                    <a:pt x="1160" y="634"/>
                  </a:lnTo>
                  <a:lnTo>
                    <a:pt x="1160" y="634"/>
                  </a:lnTo>
                  <a:lnTo>
                    <a:pt x="1160" y="639"/>
                  </a:lnTo>
                  <a:lnTo>
                    <a:pt x="1160" y="639"/>
                  </a:lnTo>
                  <a:lnTo>
                    <a:pt x="1158" y="641"/>
                  </a:lnTo>
                  <a:lnTo>
                    <a:pt x="1160" y="641"/>
                  </a:lnTo>
                  <a:lnTo>
                    <a:pt x="1160" y="641"/>
                  </a:lnTo>
                  <a:lnTo>
                    <a:pt x="1160" y="641"/>
                  </a:lnTo>
                  <a:lnTo>
                    <a:pt x="1160" y="644"/>
                  </a:lnTo>
                  <a:lnTo>
                    <a:pt x="1160" y="644"/>
                  </a:lnTo>
                  <a:lnTo>
                    <a:pt x="1160" y="646"/>
                  </a:lnTo>
                  <a:lnTo>
                    <a:pt x="1158" y="646"/>
                  </a:lnTo>
                  <a:lnTo>
                    <a:pt x="1158" y="646"/>
                  </a:lnTo>
                  <a:lnTo>
                    <a:pt x="1158" y="649"/>
                  </a:lnTo>
                  <a:lnTo>
                    <a:pt x="1160" y="649"/>
                  </a:lnTo>
                  <a:lnTo>
                    <a:pt x="1160" y="646"/>
                  </a:lnTo>
                  <a:lnTo>
                    <a:pt x="1160" y="646"/>
                  </a:lnTo>
                  <a:lnTo>
                    <a:pt x="1162" y="649"/>
                  </a:lnTo>
                  <a:lnTo>
                    <a:pt x="1162" y="649"/>
                  </a:lnTo>
                  <a:lnTo>
                    <a:pt x="1162" y="649"/>
                  </a:lnTo>
                  <a:lnTo>
                    <a:pt x="1162" y="649"/>
                  </a:lnTo>
                  <a:lnTo>
                    <a:pt x="1162" y="651"/>
                  </a:lnTo>
                  <a:lnTo>
                    <a:pt x="1162" y="651"/>
                  </a:lnTo>
                  <a:lnTo>
                    <a:pt x="1162" y="651"/>
                  </a:lnTo>
                  <a:lnTo>
                    <a:pt x="1165" y="651"/>
                  </a:lnTo>
                  <a:lnTo>
                    <a:pt x="1165" y="651"/>
                  </a:lnTo>
                  <a:lnTo>
                    <a:pt x="1165" y="651"/>
                  </a:lnTo>
                  <a:lnTo>
                    <a:pt x="1165" y="651"/>
                  </a:lnTo>
                  <a:lnTo>
                    <a:pt x="1167" y="651"/>
                  </a:lnTo>
                  <a:lnTo>
                    <a:pt x="1167" y="651"/>
                  </a:lnTo>
                  <a:lnTo>
                    <a:pt x="1167" y="651"/>
                  </a:lnTo>
                  <a:lnTo>
                    <a:pt x="1167" y="651"/>
                  </a:lnTo>
                  <a:lnTo>
                    <a:pt x="1167" y="649"/>
                  </a:lnTo>
                  <a:lnTo>
                    <a:pt x="1167" y="649"/>
                  </a:lnTo>
                  <a:lnTo>
                    <a:pt x="1167" y="649"/>
                  </a:lnTo>
                  <a:lnTo>
                    <a:pt x="1167" y="649"/>
                  </a:lnTo>
                  <a:lnTo>
                    <a:pt x="1165" y="649"/>
                  </a:lnTo>
                  <a:lnTo>
                    <a:pt x="1167" y="646"/>
                  </a:lnTo>
                  <a:lnTo>
                    <a:pt x="1167" y="644"/>
                  </a:lnTo>
                  <a:lnTo>
                    <a:pt x="1172" y="644"/>
                  </a:lnTo>
                  <a:lnTo>
                    <a:pt x="1172" y="644"/>
                  </a:lnTo>
                  <a:lnTo>
                    <a:pt x="1174" y="644"/>
                  </a:lnTo>
                  <a:lnTo>
                    <a:pt x="1172" y="644"/>
                  </a:lnTo>
                  <a:lnTo>
                    <a:pt x="1172" y="646"/>
                  </a:lnTo>
                  <a:lnTo>
                    <a:pt x="1174" y="646"/>
                  </a:lnTo>
                  <a:lnTo>
                    <a:pt x="1174" y="644"/>
                  </a:lnTo>
                  <a:lnTo>
                    <a:pt x="1177" y="644"/>
                  </a:lnTo>
                  <a:lnTo>
                    <a:pt x="1177" y="644"/>
                  </a:lnTo>
                  <a:lnTo>
                    <a:pt x="1177" y="644"/>
                  </a:lnTo>
                  <a:lnTo>
                    <a:pt x="1174" y="641"/>
                  </a:lnTo>
                  <a:lnTo>
                    <a:pt x="1174" y="641"/>
                  </a:lnTo>
                  <a:close/>
                  <a:moveTo>
                    <a:pt x="602" y="436"/>
                  </a:moveTo>
                  <a:lnTo>
                    <a:pt x="606" y="438"/>
                  </a:lnTo>
                  <a:lnTo>
                    <a:pt x="613" y="433"/>
                  </a:lnTo>
                  <a:lnTo>
                    <a:pt x="618" y="436"/>
                  </a:lnTo>
                  <a:lnTo>
                    <a:pt x="618" y="436"/>
                  </a:lnTo>
                  <a:lnTo>
                    <a:pt x="618" y="438"/>
                  </a:lnTo>
                  <a:lnTo>
                    <a:pt x="616" y="440"/>
                  </a:lnTo>
                  <a:lnTo>
                    <a:pt x="616" y="445"/>
                  </a:lnTo>
                  <a:lnTo>
                    <a:pt x="616" y="447"/>
                  </a:lnTo>
                  <a:lnTo>
                    <a:pt x="613" y="447"/>
                  </a:lnTo>
                  <a:lnTo>
                    <a:pt x="613" y="447"/>
                  </a:lnTo>
                  <a:lnTo>
                    <a:pt x="613" y="447"/>
                  </a:lnTo>
                  <a:lnTo>
                    <a:pt x="613" y="447"/>
                  </a:lnTo>
                  <a:lnTo>
                    <a:pt x="611" y="452"/>
                  </a:lnTo>
                  <a:lnTo>
                    <a:pt x="611" y="454"/>
                  </a:lnTo>
                  <a:lnTo>
                    <a:pt x="611" y="454"/>
                  </a:lnTo>
                  <a:lnTo>
                    <a:pt x="611" y="457"/>
                  </a:lnTo>
                  <a:lnTo>
                    <a:pt x="613" y="457"/>
                  </a:lnTo>
                  <a:lnTo>
                    <a:pt x="616" y="454"/>
                  </a:lnTo>
                  <a:lnTo>
                    <a:pt x="616" y="452"/>
                  </a:lnTo>
                  <a:lnTo>
                    <a:pt x="618" y="450"/>
                  </a:lnTo>
                  <a:lnTo>
                    <a:pt x="620" y="450"/>
                  </a:lnTo>
                  <a:lnTo>
                    <a:pt x="620" y="447"/>
                  </a:lnTo>
                  <a:lnTo>
                    <a:pt x="620" y="445"/>
                  </a:lnTo>
                  <a:lnTo>
                    <a:pt x="623" y="443"/>
                  </a:lnTo>
                  <a:lnTo>
                    <a:pt x="623" y="443"/>
                  </a:lnTo>
                  <a:lnTo>
                    <a:pt x="623" y="443"/>
                  </a:lnTo>
                  <a:lnTo>
                    <a:pt x="625" y="443"/>
                  </a:lnTo>
                  <a:lnTo>
                    <a:pt x="625" y="443"/>
                  </a:lnTo>
                  <a:lnTo>
                    <a:pt x="625" y="440"/>
                  </a:lnTo>
                  <a:lnTo>
                    <a:pt x="625" y="440"/>
                  </a:lnTo>
                  <a:lnTo>
                    <a:pt x="625" y="440"/>
                  </a:lnTo>
                  <a:lnTo>
                    <a:pt x="630" y="440"/>
                  </a:lnTo>
                  <a:lnTo>
                    <a:pt x="630" y="440"/>
                  </a:lnTo>
                  <a:lnTo>
                    <a:pt x="630" y="443"/>
                  </a:lnTo>
                  <a:lnTo>
                    <a:pt x="630" y="443"/>
                  </a:lnTo>
                  <a:lnTo>
                    <a:pt x="630" y="443"/>
                  </a:lnTo>
                  <a:lnTo>
                    <a:pt x="630" y="445"/>
                  </a:lnTo>
                  <a:lnTo>
                    <a:pt x="632" y="447"/>
                  </a:lnTo>
                  <a:lnTo>
                    <a:pt x="632" y="447"/>
                  </a:lnTo>
                  <a:lnTo>
                    <a:pt x="632" y="450"/>
                  </a:lnTo>
                  <a:lnTo>
                    <a:pt x="632" y="450"/>
                  </a:lnTo>
                  <a:lnTo>
                    <a:pt x="628" y="454"/>
                  </a:lnTo>
                  <a:lnTo>
                    <a:pt x="625" y="457"/>
                  </a:lnTo>
                  <a:lnTo>
                    <a:pt x="625" y="459"/>
                  </a:lnTo>
                  <a:lnTo>
                    <a:pt x="628" y="459"/>
                  </a:lnTo>
                  <a:lnTo>
                    <a:pt x="628" y="459"/>
                  </a:lnTo>
                  <a:lnTo>
                    <a:pt x="628" y="459"/>
                  </a:lnTo>
                  <a:lnTo>
                    <a:pt x="628" y="462"/>
                  </a:lnTo>
                  <a:lnTo>
                    <a:pt x="630" y="462"/>
                  </a:lnTo>
                  <a:lnTo>
                    <a:pt x="630" y="459"/>
                  </a:lnTo>
                  <a:lnTo>
                    <a:pt x="630" y="459"/>
                  </a:lnTo>
                  <a:lnTo>
                    <a:pt x="630" y="459"/>
                  </a:lnTo>
                  <a:lnTo>
                    <a:pt x="630" y="457"/>
                  </a:lnTo>
                  <a:lnTo>
                    <a:pt x="630" y="457"/>
                  </a:lnTo>
                  <a:lnTo>
                    <a:pt x="630" y="457"/>
                  </a:lnTo>
                  <a:lnTo>
                    <a:pt x="632" y="457"/>
                  </a:lnTo>
                  <a:lnTo>
                    <a:pt x="632" y="457"/>
                  </a:lnTo>
                  <a:lnTo>
                    <a:pt x="632" y="457"/>
                  </a:lnTo>
                  <a:lnTo>
                    <a:pt x="635" y="457"/>
                  </a:lnTo>
                  <a:lnTo>
                    <a:pt x="635" y="457"/>
                  </a:lnTo>
                  <a:lnTo>
                    <a:pt x="635" y="457"/>
                  </a:lnTo>
                  <a:lnTo>
                    <a:pt x="632" y="459"/>
                  </a:lnTo>
                  <a:lnTo>
                    <a:pt x="632" y="462"/>
                  </a:lnTo>
                  <a:lnTo>
                    <a:pt x="632" y="462"/>
                  </a:lnTo>
                  <a:lnTo>
                    <a:pt x="632" y="462"/>
                  </a:lnTo>
                  <a:lnTo>
                    <a:pt x="635" y="459"/>
                  </a:lnTo>
                  <a:lnTo>
                    <a:pt x="637" y="459"/>
                  </a:lnTo>
                  <a:lnTo>
                    <a:pt x="637" y="459"/>
                  </a:lnTo>
                  <a:lnTo>
                    <a:pt x="637" y="462"/>
                  </a:lnTo>
                  <a:lnTo>
                    <a:pt x="635" y="462"/>
                  </a:lnTo>
                  <a:lnTo>
                    <a:pt x="637" y="462"/>
                  </a:lnTo>
                  <a:lnTo>
                    <a:pt x="637" y="462"/>
                  </a:lnTo>
                  <a:lnTo>
                    <a:pt x="637" y="459"/>
                  </a:lnTo>
                  <a:lnTo>
                    <a:pt x="637" y="459"/>
                  </a:lnTo>
                  <a:lnTo>
                    <a:pt x="639" y="459"/>
                  </a:lnTo>
                  <a:lnTo>
                    <a:pt x="639" y="459"/>
                  </a:lnTo>
                  <a:lnTo>
                    <a:pt x="639" y="462"/>
                  </a:lnTo>
                  <a:lnTo>
                    <a:pt x="642" y="462"/>
                  </a:lnTo>
                  <a:lnTo>
                    <a:pt x="642" y="464"/>
                  </a:lnTo>
                  <a:lnTo>
                    <a:pt x="642" y="464"/>
                  </a:lnTo>
                  <a:lnTo>
                    <a:pt x="639" y="464"/>
                  </a:lnTo>
                  <a:lnTo>
                    <a:pt x="639" y="464"/>
                  </a:lnTo>
                  <a:lnTo>
                    <a:pt x="637" y="464"/>
                  </a:lnTo>
                  <a:lnTo>
                    <a:pt x="637" y="466"/>
                  </a:lnTo>
                  <a:lnTo>
                    <a:pt x="637" y="466"/>
                  </a:lnTo>
                  <a:lnTo>
                    <a:pt x="637" y="469"/>
                  </a:lnTo>
                  <a:lnTo>
                    <a:pt x="630" y="469"/>
                  </a:lnTo>
                  <a:lnTo>
                    <a:pt x="628" y="469"/>
                  </a:lnTo>
                  <a:lnTo>
                    <a:pt x="628" y="471"/>
                  </a:lnTo>
                  <a:lnTo>
                    <a:pt x="628" y="473"/>
                  </a:lnTo>
                  <a:lnTo>
                    <a:pt x="639" y="473"/>
                  </a:lnTo>
                  <a:lnTo>
                    <a:pt x="639" y="473"/>
                  </a:lnTo>
                  <a:lnTo>
                    <a:pt x="639" y="473"/>
                  </a:lnTo>
                  <a:lnTo>
                    <a:pt x="639" y="473"/>
                  </a:lnTo>
                  <a:lnTo>
                    <a:pt x="639" y="473"/>
                  </a:lnTo>
                  <a:lnTo>
                    <a:pt x="639" y="473"/>
                  </a:lnTo>
                  <a:lnTo>
                    <a:pt x="639" y="476"/>
                  </a:lnTo>
                  <a:lnTo>
                    <a:pt x="639" y="476"/>
                  </a:lnTo>
                  <a:lnTo>
                    <a:pt x="639" y="476"/>
                  </a:lnTo>
                  <a:lnTo>
                    <a:pt x="639" y="476"/>
                  </a:lnTo>
                  <a:lnTo>
                    <a:pt x="639" y="476"/>
                  </a:lnTo>
                  <a:lnTo>
                    <a:pt x="637" y="478"/>
                  </a:lnTo>
                  <a:lnTo>
                    <a:pt x="637" y="478"/>
                  </a:lnTo>
                  <a:lnTo>
                    <a:pt x="637" y="478"/>
                  </a:lnTo>
                  <a:lnTo>
                    <a:pt x="637" y="478"/>
                  </a:lnTo>
                  <a:lnTo>
                    <a:pt x="637" y="478"/>
                  </a:lnTo>
                  <a:lnTo>
                    <a:pt x="637" y="481"/>
                  </a:lnTo>
                  <a:lnTo>
                    <a:pt x="637" y="481"/>
                  </a:lnTo>
                  <a:lnTo>
                    <a:pt x="637" y="483"/>
                  </a:lnTo>
                  <a:lnTo>
                    <a:pt x="635" y="483"/>
                  </a:lnTo>
                  <a:lnTo>
                    <a:pt x="635" y="483"/>
                  </a:lnTo>
                  <a:lnTo>
                    <a:pt x="632" y="481"/>
                  </a:lnTo>
                  <a:lnTo>
                    <a:pt x="628" y="481"/>
                  </a:lnTo>
                  <a:lnTo>
                    <a:pt x="616" y="476"/>
                  </a:lnTo>
                  <a:lnTo>
                    <a:pt x="613" y="476"/>
                  </a:lnTo>
                  <a:lnTo>
                    <a:pt x="611" y="476"/>
                  </a:lnTo>
                  <a:lnTo>
                    <a:pt x="609" y="478"/>
                  </a:lnTo>
                  <a:lnTo>
                    <a:pt x="609" y="481"/>
                  </a:lnTo>
                  <a:lnTo>
                    <a:pt x="609" y="481"/>
                  </a:lnTo>
                  <a:lnTo>
                    <a:pt x="609" y="481"/>
                  </a:lnTo>
                  <a:lnTo>
                    <a:pt x="609" y="483"/>
                  </a:lnTo>
                  <a:lnTo>
                    <a:pt x="609" y="485"/>
                  </a:lnTo>
                  <a:lnTo>
                    <a:pt x="609" y="488"/>
                  </a:lnTo>
                  <a:lnTo>
                    <a:pt x="611" y="490"/>
                  </a:lnTo>
                  <a:lnTo>
                    <a:pt x="611" y="495"/>
                  </a:lnTo>
                  <a:lnTo>
                    <a:pt x="611" y="495"/>
                  </a:lnTo>
                  <a:lnTo>
                    <a:pt x="611" y="495"/>
                  </a:lnTo>
                  <a:lnTo>
                    <a:pt x="611" y="495"/>
                  </a:lnTo>
                  <a:lnTo>
                    <a:pt x="613" y="495"/>
                  </a:lnTo>
                  <a:lnTo>
                    <a:pt x="613" y="497"/>
                  </a:lnTo>
                  <a:lnTo>
                    <a:pt x="616" y="502"/>
                  </a:lnTo>
                  <a:lnTo>
                    <a:pt x="628" y="504"/>
                  </a:lnTo>
                  <a:lnTo>
                    <a:pt x="628" y="504"/>
                  </a:lnTo>
                  <a:lnTo>
                    <a:pt x="628" y="502"/>
                  </a:lnTo>
                  <a:lnTo>
                    <a:pt x="628" y="502"/>
                  </a:lnTo>
                  <a:lnTo>
                    <a:pt x="630" y="499"/>
                  </a:lnTo>
                  <a:lnTo>
                    <a:pt x="632" y="499"/>
                  </a:lnTo>
                  <a:lnTo>
                    <a:pt x="635" y="499"/>
                  </a:lnTo>
                  <a:lnTo>
                    <a:pt x="637" y="497"/>
                  </a:lnTo>
                  <a:lnTo>
                    <a:pt x="637" y="497"/>
                  </a:lnTo>
                  <a:lnTo>
                    <a:pt x="639" y="497"/>
                  </a:lnTo>
                  <a:lnTo>
                    <a:pt x="651" y="495"/>
                  </a:lnTo>
                  <a:lnTo>
                    <a:pt x="651" y="495"/>
                  </a:lnTo>
                  <a:lnTo>
                    <a:pt x="649" y="499"/>
                  </a:lnTo>
                  <a:lnTo>
                    <a:pt x="649" y="499"/>
                  </a:lnTo>
                  <a:lnTo>
                    <a:pt x="649" y="502"/>
                  </a:lnTo>
                  <a:lnTo>
                    <a:pt x="649" y="504"/>
                  </a:lnTo>
                  <a:lnTo>
                    <a:pt x="654" y="507"/>
                  </a:lnTo>
                  <a:lnTo>
                    <a:pt x="654" y="507"/>
                  </a:lnTo>
                  <a:lnTo>
                    <a:pt x="661" y="502"/>
                  </a:lnTo>
                  <a:lnTo>
                    <a:pt x="673" y="507"/>
                  </a:lnTo>
                  <a:lnTo>
                    <a:pt x="677" y="511"/>
                  </a:lnTo>
                  <a:lnTo>
                    <a:pt x="677" y="511"/>
                  </a:lnTo>
                  <a:lnTo>
                    <a:pt x="682" y="511"/>
                  </a:lnTo>
                  <a:lnTo>
                    <a:pt x="682" y="511"/>
                  </a:lnTo>
                  <a:lnTo>
                    <a:pt x="682" y="511"/>
                  </a:lnTo>
                  <a:lnTo>
                    <a:pt x="682" y="511"/>
                  </a:lnTo>
                  <a:lnTo>
                    <a:pt x="682" y="514"/>
                  </a:lnTo>
                  <a:lnTo>
                    <a:pt x="682" y="514"/>
                  </a:lnTo>
                  <a:lnTo>
                    <a:pt x="682" y="514"/>
                  </a:lnTo>
                  <a:lnTo>
                    <a:pt x="682" y="516"/>
                  </a:lnTo>
                  <a:lnTo>
                    <a:pt x="684" y="518"/>
                  </a:lnTo>
                  <a:lnTo>
                    <a:pt x="687" y="521"/>
                  </a:lnTo>
                  <a:lnTo>
                    <a:pt x="687" y="521"/>
                  </a:lnTo>
                  <a:lnTo>
                    <a:pt x="687" y="523"/>
                  </a:lnTo>
                  <a:lnTo>
                    <a:pt x="687" y="523"/>
                  </a:lnTo>
                  <a:lnTo>
                    <a:pt x="687" y="523"/>
                  </a:lnTo>
                  <a:lnTo>
                    <a:pt x="687" y="523"/>
                  </a:lnTo>
                  <a:lnTo>
                    <a:pt x="687" y="525"/>
                  </a:lnTo>
                  <a:lnTo>
                    <a:pt x="687" y="525"/>
                  </a:lnTo>
                  <a:lnTo>
                    <a:pt x="687" y="528"/>
                  </a:lnTo>
                  <a:lnTo>
                    <a:pt x="687" y="528"/>
                  </a:lnTo>
                  <a:lnTo>
                    <a:pt x="687" y="530"/>
                  </a:lnTo>
                  <a:lnTo>
                    <a:pt x="689" y="535"/>
                  </a:lnTo>
                  <a:lnTo>
                    <a:pt x="689" y="537"/>
                  </a:lnTo>
                  <a:lnTo>
                    <a:pt x="691" y="537"/>
                  </a:lnTo>
                  <a:lnTo>
                    <a:pt x="689" y="540"/>
                  </a:lnTo>
                  <a:lnTo>
                    <a:pt x="689" y="540"/>
                  </a:lnTo>
                  <a:lnTo>
                    <a:pt x="694" y="542"/>
                  </a:lnTo>
                  <a:lnTo>
                    <a:pt x="696" y="544"/>
                  </a:lnTo>
                  <a:lnTo>
                    <a:pt x="701" y="544"/>
                  </a:lnTo>
                  <a:lnTo>
                    <a:pt x="703" y="547"/>
                  </a:lnTo>
                  <a:lnTo>
                    <a:pt x="706" y="547"/>
                  </a:lnTo>
                  <a:lnTo>
                    <a:pt x="706" y="547"/>
                  </a:lnTo>
                  <a:lnTo>
                    <a:pt x="706" y="544"/>
                  </a:lnTo>
                  <a:lnTo>
                    <a:pt x="706" y="544"/>
                  </a:lnTo>
                  <a:lnTo>
                    <a:pt x="706" y="544"/>
                  </a:lnTo>
                  <a:lnTo>
                    <a:pt x="717" y="542"/>
                  </a:lnTo>
                  <a:lnTo>
                    <a:pt x="720" y="542"/>
                  </a:lnTo>
                  <a:lnTo>
                    <a:pt x="720" y="540"/>
                  </a:lnTo>
                  <a:lnTo>
                    <a:pt x="720" y="540"/>
                  </a:lnTo>
                  <a:lnTo>
                    <a:pt x="722" y="537"/>
                  </a:lnTo>
                  <a:lnTo>
                    <a:pt x="722" y="537"/>
                  </a:lnTo>
                  <a:lnTo>
                    <a:pt x="722" y="537"/>
                  </a:lnTo>
                  <a:lnTo>
                    <a:pt x="722" y="537"/>
                  </a:lnTo>
                  <a:lnTo>
                    <a:pt x="722" y="537"/>
                  </a:lnTo>
                  <a:lnTo>
                    <a:pt x="720" y="535"/>
                  </a:lnTo>
                  <a:lnTo>
                    <a:pt x="720" y="535"/>
                  </a:lnTo>
                  <a:lnTo>
                    <a:pt x="720" y="533"/>
                  </a:lnTo>
                  <a:lnTo>
                    <a:pt x="720" y="530"/>
                  </a:lnTo>
                  <a:lnTo>
                    <a:pt x="720" y="530"/>
                  </a:lnTo>
                  <a:lnTo>
                    <a:pt x="722" y="530"/>
                  </a:lnTo>
                  <a:lnTo>
                    <a:pt x="722" y="528"/>
                  </a:lnTo>
                  <a:lnTo>
                    <a:pt x="722" y="528"/>
                  </a:lnTo>
                  <a:lnTo>
                    <a:pt x="722" y="525"/>
                  </a:lnTo>
                  <a:lnTo>
                    <a:pt x="722" y="525"/>
                  </a:lnTo>
                  <a:lnTo>
                    <a:pt x="722" y="523"/>
                  </a:lnTo>
                  <a:lnTo>
                    <a:pt x="722" y="523"/>
                  </a:lnTo>
                  <a:lnTo>
                    <a:pt x="722" y="523"/>
                  </a:lnTo>
                  <a:lnTo>
                    <a:pt x="720" y="521"/>
                  </a:lnTo>
                  <a:lnTo>
                    <a:pt x="715" y="511"/>
                  </a:lnTo>
                  <a:lnTo>
                    <a:pt x="713" y="511"/>
                  </a:lnTo>
                  <a:lnTo>
                    <a:pt x="713" y="509"/>
                  </a:lnTo>
                  <a:lnTo>
                    <a:pt x="713" y="507"/>
                  </a:lnTo>
                  <a:lnTo>
                    <a:pt x="713" y="504"/>
                  </a:lnTo>
                  <a:lnTo>
                    <a:pt x="710" y="504"/>
                  </a:lnTo>
                  <a:lnTo>
                    <a:pt x="710" y="502"/>
                  </a:lnTo>
                  <a:lnTo>
                    <a:pt x="706" y="502"/>
                  </a:lnTo>
                  <a:lnTo>
                    <a:pt x="706" y="502"/>
                  </a:lnTo>
                  <a:lnTo>
                    <a:pt x="706" y="499"/>
                  </a:lnTo>
                  <a:lnTo>
                    <a:pt x="708" y="497"/>
                  </a:lnTo>
                  <a:lnTo>
                    <a:pt x="708" y="495"/>
                  </a:lnTo>
                  <a:lnTo>
                    <a:pt x="708" y="492"/>
                  </a:lnTo>
                  <a:lnTo>
                    <a:pt x="706" y="492"/>
                  </a:lnTo>
                  <a:lnTo>
                    <a:pt x="706" y="490"/>
                  </a:lnTo>
                  <a:lnTo>
                    <a:pt x="706" y="488"/>
                  </a:lnTo>
                  <a:lnTo>
                    <a:pt x="708" y="488"/>
                  </a:lnTo>
                  <a:lnTo>
                    <a:pt x="708" y="485"/>
                  </a:lnTo>
                  <a:lnTo>
                    <a:pt x="708" y="485"/>
                  </a:lnTo>
                  <a:lnTo>
                    <a:pt x="708" y="485"/>
                  </a:lnTo>
                  <a:lnTo>
                    <a:pt x="708" y="485"/>
                  </a:lnTo>
                  <a:lnTo>
                    <a:pt x="708" y="483"/>
                  </a:lnTo>
                  <a:lnTo>
                    <a:pt x="710" y="483"/>
                  </a:lnTo>
                  <a:lnTo>
                    <a:pt x="710" y="483"/>
                  </a:lnTo>
                  <a:lnTo>
                    <a:pt x="710" y="481"/>
                  </a:lnTo>
                  <a:lnTo>
                    <a:pt x="710" y="481"/>
                  </a:lnTo>
                  <a:lnTo>
                    <a:pt x="708" y="481"/>
                  </a:lnTo>
                  <a:lnTo>
                    <a:pt x="710" y="481"/>
                  </a:lnTo>
                  <a:lnTo>
                    <a:pt x="710" y="478"/>
                  </a:lnTo>
                  <a:lnTo>
                    <a:pt x="710" y="478"/>
                  </a:lnTo>
                  <a:lnTo>
                    <a:pt x="710" y="476"/>
                  </a:lnTo>
                  <a:lnTo>
                    <a:pt x="710" y="476"/>
                  </a:lnTo>
                  <a:lnTo>
                    <a:pt x="708" y="476"/>
                  </a:lnTo>
                  <a:lnTo>
                    <a:pt x="708" y="476"/>
                  </a:lnTo>
                  <a:lnTo>
                    <a:pt x="708" y="476"/>
                  </a:lnTo>
                  <a:lnTo>
                    <a:pt x="706" y="476"/>
                  </a:lnTo>
                  <a:lnTo>
                    <a:pt x="706" y="476"/>
                  </a:lnTo>
                  <a:lnTo>
                    <a:pt x="706" y="473"/>
                  </a:lnTo>
                  <a:lnTo>
                    <a:pt x="706" y="473"/>
                  </a:lnTo>
                  <a:lnTo>
                    <a:pt x="706" y="473"/>
                  </a:lnTo>
                  <a:lnTo>
                    <a:pt x="703" y="473"/>
                  </a:lnTo>
                  <a:lnTo>
                    <a:pt x="703" y="473"/>
                  </a:lnTo>
                  <a:lnTo>
                    <a:pt x="701" y="473"/>
                  </a:lnTo>
                  <a:lnTo>
                    <a:pt x="701" y="471"/>
                  </a:lnTo>
                  <a:lnTo>
                    <a:pt x="703" y="469"/>
                  </a:lnTo>
                  <a:lnTo>
                    <a:pt x="703" y="469"/>
                  </a:lnTo>
                  <a:lnTo>
                    <a:pt x="703" y="464"/>
                  </a:lnTo>
                  <a:lnTo>
                    <a:pt x="696" y="462"/>
                  </a:lnTo>
                  <a:lnTo>
                    <a:pt x="696" y="459"/>
                  </a:lnTo>
                  <a:lnTo>
                    <a:pt x="696" y="459"/>
                  </a:lnTo>
                  <a:lnTo>
                    <a:pt x="696" y="457"/>
                  </a:lnTo>
                  <a:lnTo>
                    <a:pt x="696" y="457"/>
                  </a:lnTo>
                  <a:lnTo>
                    <a:pt x="696" y="457"/>
                  </a:lnTo>
                  <a:lnTo>
                    <a:pt x="694" y="457"/>
                  </a:lnTo>
                  <a:lnTo>
                    <a:pt x="691" y="459"/>
                  </a:lnTo>
                  <a:lnTo>
                    <a:pt x="689" y="459"/>
                  </a:lnTo>
                  <a:lnTo>
                    <a:pt x="687" y="459"/>
                  </a:lnTo>
                  <a:lnTo>
                    <a:pt x="687" y="462"/>
                  </a:lnTo>
                  <a:lnTo>
                    <a:pt x="684" y="462"/>
                  </a:lnTo>
                  <a:lnTo>
                    <a:pt x="684" y="459"/>
                  </a:lnTo>
                  <a:lnTo>
                    <a:pt x="684" y="459"/>
                  </a:lnTo>
                  <a:lnTo>
                    <a:pt x="682" y="459"/>
                  </a:lnTo>
                  <a:lnTo>
                    <a:pt x="680" y="459"/>
                  </a:lnTo>
                  <a:lnTo>
                    <a:pt x="680" y="457"/>
                  </a:lnTo>
                  <a:lnTo>
                    <a:pt x="682" y="454"/>
                  </a:lnTo>
                  <a:lnTo>
                    <a:pt x="682" y="452"/>
                  </a:lnTo>
                  <a:lnTo>
                    <a:pt x="684" y="447"/>
                  </a:lnTo>
                  <a:lnTo>
                    <a:pt x="684" y="447"/>
                  </a:lnTo>
                  <a:lnTo>
                    <a:pt x="684" y="445"/>
                  </a:lnTo>
                  <a:lnTo>
                    <a:pt x="682" y="443"/>
                  </a:lnTo>
                  <a:lnTo>
                    <a:pt x="682" y="443"/>
                  </a:lnTo>
                  <a:lnTo>
                    <a:pt x="682" y="443"/>
                  </a:lnTo>
                  <a:lnTo>
                    <a:pt x="682" y="445"/>
                  </a:lnTo>
                  <a:lnTo>
                    <a:pt x="682" y="445"/>
                  </a:lnTo>
                  <a:lnTo>
                    <a:pt x="682" y="445"/>
                  </a:lnTo>
                  <a:lnTo>
                    <a:pt x="682" y="445"/>
                  </a:lnTo>
                  <a:lnTo>
                    <a:pt x="680" y="443"/>
                  </a:lnTo>
                  <a:lnTo>
                    <a:pt x="677" y="443"/>
                  </a:lnTo>
                  <a:lnTo>
                    <a:pt x="677" y="440"/>
                  </a:lnTo>
                  <a:lnTo>
                    <a:pt x="675" y="436"/>
                  </a:lnTo>
                  <a:lnTo>
                    <a:pt x="673" y="436"/>
                  </a:lnTo>
                  <a:lnTo>
                    <a:pt x="673" y="436"/>
                  </a:lnTo>
                  <a:lnTo>
                    <a:pt x="673" y="436"/>
                  </a:lnTo>
                  <a:lnTo>
                    <a:pt x="673" y="436"/>
                  </a:lnTo>
                  <a:lnTo>
                    <a:pt x="673" y="433"/>
                  </a:lnTo>
                  <a:lnTo>
                    <a:pt x="668" y="433"/>
                  </a:lnTo>
                  <a:lnTo>
                    <a:pt x="668" y="433"/>
                  </a:lnTo>
                  <a:lnTo>
                    <a:pt x="663" y="438"/>
                  </a:lnTo>
                  <a:lnTo>
                    <a:pt x="661" y="438"/>
                  </a:lnTo>
                  <a:lnTo>
                    <a:pt x="661" y="438"/>
                  </a:lnTo>
                  <a:lnTo>
                    <a:pt x="661" y="440"/>
                  </a:lnTo>
                  <a:lnTo>
                    <a:pt x="658" y="440"/>
                  </a:lnTo>
                  <a:lnTo>
                    <a:pt x="658" y="440"/>
                  </a:lnTo>
                  <a:lnTo>
                    <a:pt x="658" y="440"/>
                  </a:lnTo>
                  <a:lnTo>
                    <a:pt x="658" y="440"/>
                  </a:lnTo>
                  <a:lnTo>
                    <a:pt x="658" y="443"/>
                  </a:lnTo>
                  <a:lnTo>
                    <a:pt x="658" y="443"/>
                  </a:lnTo>
                  <a:lnTo>
                    <a:pt x="658" y="445"/>
                  </a:lnTo>
                  <a:lnTo>
                    <a:pt x="658" y="445"/>
                  </a:lnTo>
                  <a:lnTo>
                    <a:pt x="658" y="445"/>
                  </a:lnTo>
                  <a:lnTo>
                    <a:pt x="658" y="445"/>
                  </a:lnTo>
                  <a:lnTo>
                    <a:pt x="658" y="447"/>
                  </a:lnTo>
                  <a:lnTo>
                    <a:pt x="656" y="450"/>
                  </a:lnTo>
                  <a:lnTo>
                    <a:pt x="656" y="452"/>
                  </a:lnTo>
                  <a:lnTo>
                    <a:pt x="656" y="452"/>
                  </a:lnTo>
                  <a:lnTo>
                    <a:pt x="656" y="452"/>
                  </a:lnTo>
                  <a:lnTo>
                    <a:pt x="656" y="450"/>
                  </a:lnTo>
                  <a:lnTo>
                    <a:pt x="656" y="450"/>
                  </a:lnTo>
                  <a:lnTo>
                    <a:pt x="656" y="450"/>
                  </a:lnTo>
                  <a:lnTo>
                    <a:pt x="654" y="450"/>
                  </a:lnTo>
                  <a:lnTo>
                    <a:pt x="654" y="450"/>
                  </a:lnTo>
                  <a:lnTo>
                    <a:pt x="656" y="447"/>
                  </a:lnTo>
                  <a:lnTo>
                    <a:pt x="656" y="445"/>
                  </a:lnTo>
                  <a:lnTo>
                    <a:pt x="656" y="445"/>
                  </a:lnTo>
                  <a:lnTo>
                    <a:pt x="656" y="445"/>
                  </a:lnTo>
                  <a:lnTo>
                    <a:pt x="656" y="445"/>
                  </a:lnTo>
                  <a:lnTo>
                    <a:pt x="656" y="445"/>
                  </a:lnTo>
                  <a:lnTo>
                    <a:pt x="656" y="445"/>
                  </a:lnTo>
                  <a:lnTo>
                    <a:pt x="654" y="445"/>
                  </a:lnTo>
                  <a:lnTo>
                    <a:pt x="654" y="445"/>
                  </a:lnTo>
                  <a:lnTo>
                    <a:pt x="654" y="445"/>
                  </a:lnTo>
                  <a:lnTo>
                    <a:pt x="654" y="445"/>
                  </a:lnTo>
                  <a:lnTo>
                    <a:pt x="651" y="445"/>
                  </a:lnTo>
                  <a:lnTo>
                    <a:pt x="654" y="443"/>
                  </a:lnTo>
                  <a:lnTo>
                    <a:pt x="654" y="443"/>
                  </a:lnTo>
                  <a:lnTo>
                    <a:pt x="654" y="440"/>
                  </a:lnTo>
                  <a:lnTo>
                    <a:pt x="656" y="438"/>
                  </a:lnTo>
                  <a:lnTo>
                    <a:pt x="656" y="436"/>
                  </a:lnTo>
                  <a:lnTo>
                    <a:pt x="656" y="433"/>
                  </a:lnTo>
                  <a:lnTo>
                    <a:pt x="656" y="433"/>
                  </a:lnTo>
                  <a:lnTo>
                    <a:pt x="656" y="431"/>
                  </a:lnTo>
                  <a:lnTo>
                    <a:pt x="654" y="431"/>
                  </a:lnTo>
                  <a:lnTo>
                    <a:pt x="654" y="431"/>
                  </a:lnTo>
                  <a:lnTo>
                    <a:pt x="654" y="431"/>
                  </a:lnTo>
                  <a:lnTo>
                    <a:pt x="654" y="431"/>
                  </a:lnTo>
                  <a:lnTo>
                    <a:pt x="654" y="431"/>
                  </a:lnTo>
                  <a:lnTo>
                    <a:pt x="654" y="428"/>
                  </a:lnTo>
                  <a:lnTo>
                    <a:pt x="654" y="428"/>
                  </a:lnTo>
                  <a:lnTo>
                    <a:pt x="654" y="428"/>
                  </a:lnTo>
                  <a:lnTo>
                    <a:pt x="651" y="426"/>
                  </a:lnTo>
                  <a:lnTo>
                    <a:pt x="651" y="426"/>
                  </a:lnTo>
                  <a:lnTo>
                    <a:pt x="651" y="426"/>
                  </a:lnTo>
                  <a:lnTo>
                    <a:pt x="651" y="426"/>
                  </a:lnTo>
                  <a:lnTo>
                    <a:pt x="651" y="426"/>
                  </a:lnTo>
                  <a:lnTo>
                    <a:pt x="651" y="424"/>
                  </a:lnTo>
                  <a:lnTo>
                    <a:pt x="651" y="421"/>
                  </a:lnTo>
                  <a:lnTo>
                    <a:pt x="651" y="421"/>
                  </a:lnTo>
                  <a:lnTo>
                    <a:pt x="651" y="421"/>
                  </a:lnTo>
                  <a:lnTo>
                    <a:pt x="651" y="421"/>
                  </a:lnTo>
                  <a:lnTo>
                    <a:pt x="651" y="421"/>
                  </a:lnTo>
                  <a:lnTo>
                    <a:pt x="651" y="419"/>
                  </a:lnTo>
                  <a:lnTo>
                    <a:pt x="649" y="419"/>
                  </a:lnTo>
                  <a:lnTo>
                    <a:pt x="649" y="419"/>
                  </a:lnTo>
                  <a:lnTo>
                    <a:pt x="649" y="419"/>
                  </a:lnTo>
                  <a:lnTo>
                    <a:pt x="649" y="417"/>
                  </a:lnTo>
                  <a:lnTo>
                    <a:pt x="646" y="414"/>
                  </a:lnTo>
                  <a:lnTo>
                    <a:pt x="644" y="414"/>
                  </a:lnTo>
                  <a:lnTo>
                    <a:pt x="644" y="414"/>
                  </a:lnTo>
                  <a:lnTo>
                    <a:pt x="639" y="409"/>
                  </a:lnTo>
                  <a:lnTo>
                    <a:pt x="637" y="409"/>
                  </a:lnTo>
                  <a:lnTo>
                    <a:pt x="611" y="412"/>
                  </a:lnTo>
                  <a:lnTo>
                    <a:pt x="609" y="409"/>
                  </a:lnTo>
                  <a:lnTo>
                    <a:pt x="606" y="409"/>
                  </a:lnTo>
                  <a:lnTo>
                    <a:pt x="606" y="412"/>
                  </a:lnTo>
                  <a:lnTo>
                    <a:pt x="606" y="412"/>
                  </a:lnTo>
                  <a:lnTo>
                    <a:pt x="606" y="412"/>
                  </a:lnTo>
                  <a:lnTo>
                    <a:pt x="606" y="414"/>
                  </a:lnTo>
                  <a:lnTo>
                    <a:pt x="606" y="414"/>
                  </a:lnTo>
                  <a:lnTo>
                    <a:pt x="606" y="414"/>
                  </a:lnTo>
                  <a:lnTo>
                    <a:pt x="604" y="417"/>
                  </a:lnTo>
                  <a:lnTo>
                    <a:pt x="604" y="417"/>
                  </a:lnTo>
                  <a:lnTo>
                    <a:pt x="604" y="419"/>
                  </a:lnTo>
                  <a:lnTo>
                    <a:pt x="604" y="421"/>
                  </a:lnTo>
                  <a:lnTo>
                    <a:pt x="602" y="424"/>
                  </a:lnTo>
                  <a:lnTo>
                    <a:pt x="602" y="424"/>
                  </a:lnTo>
                  <a:lnTo>
                    <a:pt x="602" y="428"/>
                  </a:lnTo>
                  <a:lnTo>
                    <a:pt x="602" y="428"/>
                  </a:lnTo>
                  <a:lnTo>
                    <a:pt x="602" y="428"/>
                  </a:lnTo>
                  <a:lnTo>
                    <a:pt x="602" y="428"/>
                  </a:lnTo>
                  <a:lnTo>
                    <a:pt x="602" y="431"/>
                  </a:lnTo>
                  <a:lnTo>
                    <a:pt x="602" y="431"/>
                  </a:lnTo>
                  <a:lnTo>
                    <a:pt x="602" y="431"/>
                  </a:lnTo>
                  <a:lnTo>
                    <a:pt x="602" y="433"/>
                  </a:lnTo>
                  <a:lnTo>
                    <a:pt x="602" y="436"/>
                  </a:lnTo>
                  <a:lnTo>
                    <a:pt x="602" y="436"/>
                  </a:lnTo>
                  <a:close/>
                  <a:moveTo>
                    <a:pt x="699" y="355"/>
                  </a:moveTo>
                  <a:lnTo>
                    <a:pt x="701" y="355"/>
                  </a:lnTo>
                  <a:lnTo>
                    <a:pt x="701" y="355"/>
                  </a:lnTo>
                  <a:lnTo>
                    <a:pt x="701" y="357"/>
                  </a:lnTo>
                  <a:lnTo>
                    <a:pt x="701" y="357"/>
                  </a:lnTo>
                  <a:lnTo>
                    <a:pt x="701" y="357"/>
                  </a:lnTo>
                  <a:lnTo>
                    <a:pt x="701" y="357"/>
                  </a:lnTo>
                  <a:lnTo>
                    <a:pt x="701" y="360"/>
                  </a:lnTo>
                  <a:lnTo>
                    <a:pt x="701" y="360"/>
                  </a:lnTo>
                  <a:lnTo>
                    <a:pt x="701" y="360"/>
                  </a:lnTo>
                  <a:lnTo>
                    <a:pt x="701" y="360"/>
                  </a:lnTo>
                  <a:lnTo>
                    <a:pt x="699" y="362"/>
                  </a:lnTo>
                  <a:lnTo>
                    <a:pt x="699" y="362"/>
                  </a:lnTo>
                  <a:lnTo>
                    <a:pt x="701" y="365"/>
                  </a:lnTo>
                  <a:lnTo>
                    <a:pt x="701" y="365"/>
                  </a:lnTo>
                  <a:lnTo>
                    <a:pt x="701" y="367"/>
                  </a:lnTo>
                  <a:lnTo>
                    <a:pt x="708" y="365"/>
                  </a:lnTo>
                  <a:lnTo>
                    <a:pt x="708" y="365"/>
                  </a:lnTo>
                  <a:lnTo>
                    <a:pt x="710" y="365"/>
                  </a:lnTo>
                  <a:lnTo>
                    <a:pt x="713" y="369"/>
                  </a:lnTo>
                  <a:lnTo>
                    <a:pt x="715" y="369"/>
                  </a:lnTo>
                  <a:lnTo>
                    <a:pt x="715" y="369"/>
                  </a:lnTo>
                  <a:lnTo>
                    <a:pt x="715" y="372"/>
                  </a:lnTo>
                  <a:lnTo>
                    <a:pt x="713" y="372"/>
                  </a:lnTo>
                  <a:lnTo>
                    <a:pt x="713" y="372"/>
                  </a:lnTo>
                  <a:lnTo>
                    <a:pt x="713" y="372"/>
                  </a:lnTo>
                  <a:lnTo>
                    <a:pt x="713" y="374"/>
                  </a:lnTo>
                  <a:lnTo>
                    <a:pt x="715" y="374"/>
                  </a:lnTo>
                  <a:lnTo>
                    <a:pt x="713" y="374"/>
                  </a:lnTo>
                  <a:lnTo>
                    <a:pt x="713" y="376"/>
                  </a:lnTo>
                  <a:lnTo>
                    <a:pt x="715" y="376"/>
                  </a:lnTo>
                  <a:lnTo>
                    <a:pt x="720" y="379"/>
                  </a:lnTo>
                  <a:lnTo>
                    <a:pt x="722" y="381"/>
                  </a:lnTo>
                  <a:lnTo>
                    <a:pt x="722" y="381"/>
                  </a:lnTo>
                  <a:lnTo>
                    <a:pt x="722" y="383"/>
                  </a:lnTo>
                  <a:lnTo>
                    <a:pt x="722" y="383"/>
                  </a:lnTo>
                  <a:lnTo>
                    <a:pt x="722" y="383"/>
                  </a:lnTo>
                  <a:lnTo>
                    <a:pt x="722" y="383"/>
                  </a:lnTo>
                  <a:lnTo>
                    <a:pt x="722" y="383"/>
                  </a:lnTo>
                  <a:lnTo>
                    <a:pt x="722" y="381"/>
                  </a:lnTo>
                  <a:lnTo>
                    <a:pt x="722" y="379"/>
                  </a:lnTo>
                  <a:lnTo>
                    <a:pt x="725" y="379"/>
                  </a:lnTo>
                  <a:lnTo>
                    <a:pt x="725" y="379"/>
                  </a:lnTo>
                  <a:lnTo>
                    <a:pt x="725" y="376"/>
                  </a:lnTo>
                  <a:lnTo>
                    <a:pt x="725" y="376"/>
                  </a:lnTo>
                  <a:lnTo>
                    <a:pt x="725" y="376"/>
                  </a:lnTo>
                  <a:lnTo>
                    <a:pt x="725" y="374"/>
                  </a:lnTo>
                  <a:lnTo>
                    <a:pt x="725" y="374"/>
                  </a:lnTo>
                  <a:lnTo>
                    <a:pt x="725" y="374"/>
                  </a:lnTo>
                  <a:lnTo>
                    <a:pt x="725" y="372"/>
                  </a:lnTo>
                  <a:lnTo>
                    <a:pt x="725" y="369"/>
                  </a:lnTo>
                  <a:lnTo>
                    <a:pt x="725" y="367"/>
                  </a:lnTo>
                  <a:lnTo>
                    <a:pt x="725" y="365"/>
                  </a:lnTo>
                  <a:lnTo>
                    <a:pt x="722" y="365"/>
                  </a:lnTo>
                  <a:lnTo>
                    <a:pt x="722" y="365"/>
                  </a:lnTo>
                  <a:lnTo>
                    <a:pt x="722" y="362"/>
                  </a:lnTo>
                  <a:lnTo>
                    <a:pt x="722" y="360"/>
                  </a:lnTo>
                  <a:lnTo>
                    <a:pt x="722" y="360"/>
                  </a:lnTo>
                  <a:lnTo>
                    <a:pt x="722" y="357"/>
                  </a:lnTo>
                  <a:lnTo>
                    <a:pt x="725" y="357"/>
                  </a:lnTo>
                  <a:lnTo>
                    <a:pt x="722" y="357"/>
                  </a:lnTo>
                  <a:lnTo>
                    <a:pt x="722" y="355"/>
                  </a:lnTo>
                  <a:lnTo>
                    <a:pt x="722" y="355"/>
                  </a:lnTo>
                  <a:lnTo>
                    <a:pt x="722" y="353"/>
                  </a:lnTo>
                  <a:lnTo>
                    <a:pt x="722" y="350"/>
                  </a:lnTo>
                  <a:lnTo>
                    <a:pt x="720" y="350"/>
                  </a:lnTo>
                  <a:lnTo>
                    <a:pt x="720" y="350"/>
                  </a:lnTo>
                  <a:lnTo>
                    <a:pt x="720" y="350"/>
                  </a:lnTo>
                  <a:lnTo>
                    <a:pt x="722" y="348"/>
                  </a:lnTo>
                  <a:lnTo>
                    <a:pt x="720" y="348"/>
                  </a:lnTo>
                  <a:lnTo>
                    <a:pt x="720" y="348"/>
                  </a:lnTo>
                  <a:lnTo>
                    <a:pt x="717" y="346"/>
                  </a:lnTo>
                  <a:lnTo>
                    <a:pt x="717" y="343"/>
                  </a:lnTo>
                  <a:lnTo>
                    <a:pt x="713" y="346"/>
                  </a:lnTo>
                  <a:lnTo>
                    <a:pt x="710" y="346"/>
                  </a:lnTo>
                  <a:lnTo>
                    <a:pt x="710" y="343"/>
                  </a:lnTo>
                  <a:lnTo>
                    <a:pt x="706" y="343"/>
                  </a:lnTo>
                  <a:lnTo>
                    <a:pt x="701" y="348"/>
                  </a:lnTo>
                  <a:lnTo>
                    <a:pt x="701" y="348"/>
                  </a:lnTo>
                  <a:lnTo>
                    <a:pt x="701" y="348"/>
                  </a:lnTo>
                  <a:lnTo>
                    <a:pt x="701" y="348"/>
                  </a:lnTo>
                  <a:lnTo>
                    <a:pt x="701" y="350"/>
                  </a:lnTo>
                  <a:lnTo>
                    <a:pt x="701" y="350"/>
                  </a:lnTo>
                  <a:lnTo>
                    <a:pt x="701" y="350"/>
                  </a:lnTo>
                  <a:lnTo>
                    <a:pt x="699" y="350"/>
                  </a:lnTo>
                  <a:lnTo>
                    <a:pt x="699" y="350"/>
                  </a:lnTo>
                  <a:lnTo>
                    <a:pt x="699" y="353"/>
                  </a:lnTo>
                  <a:lnTo>
                    <a:pt x="699" y="353"/>
                  </a:lnTo>
                  <a:lnTo>
                    <a:pt x="699" y="355"/>
                  </a:lnTo>
                  <a:close/>
                  <a:moveTo>
                    <a:pt x="583" y="554"/>
                  </a:moveTo>
                  <a:lnTo>
                    <a:pt x="585" y="554"/>
                  </a:lnTo>
                  <a:lnTo>
                    <a:pt x="585" y="556"/>
                  </a:lnTo>
                  <a:lnTo>
                    <a:pt x="585" y="559"/>
                  </a:lnTo>
                  <a:lnTo>
                    <a:pt x="585" y="561"/>
                  </a:lnTo>
                  <a:lnTo>
                    <a:pt x="585" y="561"/>
                  </a:lnTo>
                  <a:lnTo>
                    <a:pt x="585" y="561"/>
                  </a:lnTo>
                  <a:lnTo>
                    <a:pt x="583" y="563"/>
                  </a:lnTo>
                  <a:lnTo>
                    <a:pt x="585" y="563"/>
                  </a:lnTo>
                  <a:lnTo>
                    <a:pt x="585" y="563"/>
                  </a:lnTo>
                  <a:lnTo>
                    <a:pt x="587" y="566"/>
                  </a:lnTo>
                  <a:lnTo>
                    <a:pt x="587" y="566"/>
                  </a:lnTo>
                  <a:lnTo>
                    <a:pt x="587" y="566"/>
                  </a:lnTo>
                  <a:lnTo>
                    <a:pt x="587" y="566"/>
                  </a:lnTo>
                  <a:lnTo>
                    <a:pt x="585" y="568"/>
                  </a:lnTo>
                  <a:lnTo>
                    <a:pt x="585" y="568"/>
                  </a:lnTo>
                  <a:lnTo>
                    <a:pt x="585" y="568"/>
                  </a:lnTo>
                  <a:lnTo>
                    <a:pt x="585" y="568"/>
                  </a:lnTo>
                  <a:lnTo>
                    <a:pt x="585" y="570"/>
                  </a:lnTo>
                  <a:lnTo>
                    <a:pt x="587" y="570"/>
                  </a:lnTo>
                  <a:lnTo>
                    <a:pt x="587" y="573"/>
                  </a:lnTo>
                  <a:lnTo>
                    <a:pt x="585" y="573"/>
                  </a:lnTo>
                  <a:lnTo>
                    <a:pt x="587" y="575"/>
                  </a:lnTo>
                  <a:lnTo>
                    <a:pt x="587" y="575"/>
                  </a:lnTo>
                  <a:lnTo>
                    <a:pt x="587" y="575"/>
                  </a:lnTo>
                  <a:lnTo>
                    <a:pt x="587" y="575"/>
                  </a:lnTo>
                  <a:lnTo>
                    <a:pt x="585" y="578"/>
                  </a:lnTo>
                  <a:lnTo>
                    <a:pt x="587" y="578"/>
                  </a:lnTo>
                  <a:lnTo>
                    <a:pt x="587" y="578"/>
                  </a:lnTo>
                  <a:lnTo>
                    <a:pt x="587" y="578"/>
                  </a:lnTo>
                  <a:lnTo>
                    <a:pt x="587" y="578"/>
                  </a:lnTo>
                  <a:lnTo>
                    <a:pt x="587" y="580"/>
                  </a:lnTo>
                  <a:lnTo>
                    <a:pt x="587" y="580"/>
                  </a:lnTo>
                  <a:lnTo>
                    <a:pt x="587" y="580"/>
                  </a:lnTo>
                  <a:lnTo>
                    <a:pt x="587" y="582"/>
                  </a:lnTo>
                  <a:lnTo>
                    <a:pt x="587" y="582"/>
                  </a:lnTo>
                  <a:lnTo>
                    <a:pt x="587" y="585"/>
                  </a:lnTo>
                  <a:lnTo>
                    <a:pt x="590" y="585"/>
                  </a:lnTo>
                  <a:lnTo>
                    <a:pt x="590" y="585"/>
                  </a:lnTo>
                  <a:lnTo>
                    <a:pt x="590" y="587"/>
                  </a:lnTo>
                  <a:lnTo>
                    <a:pt x="590" y="587"/>
                  </a:lnTo>
                  <a:lnTo>
                    <a:pt x="590" y="587"/>
                  </a:lnTo>
                  <a:lnTo>
                    <a:pt x="590" y="587"/>
                  </a:lnTo>
                  <a:lnTo>
                    <a:pt x="590" y="589"/>
                  </a:lnTo>
                  <a:lnTo>
                    <a:pt x="592" y="589"/>
                  </a:lnTo>
                  <a:lnTo>
                    <a:pt x="592" y="592"/>
                  </a:lnTo>
                  <a:lnTo>
                    <a:pt x="592" y="592"/>
                  </a:lnTo>
                  <a:lnTo>
                    <a:pt x="592" y="592"/>
                  </a:lnTo>
                  <a:lnTo>
                    <a:pt x="590" y="592"/>
                  </a:lnTo>
                  <a:lnTo>
                    <a:pt x="590" y="592"/>
                  </a:lnTo>
                  <a:lnTo>
                    <a:pt x="590" y="592"/>
                  </a:lnTo>
                  <a:lnTo>
                    <a:pt x="592" y="592"/>
                  </a:lnTo>
                  <a:lnTo>
                    <a:pt x="592" y="592"/>
                  </a:lnTo>
                  <a:lnTo>
                    <a:pt x="592" y="594"/>
                  </a:lnTo>
                  <a:lnTo>
                    <a:pt x="592" y="594"/>
                  </a:lnTo>
                  <a:lnTo>
                    <a:pt x="592" y="596"/>
                  </a:lnTo>
                  <a:lnTo>
                    <a:pt x="594" y="596"/>
                  </a:lnTo>
                  <a:lnTo>
                    <a:pt x="594" y="596"/>
                  </a:lnTo>
                  <a:lnTo>
                    <a:pt x="597" y="596"/>
                  </a:lnTo>
                  <a:lnTo>
                    <a:pt x="597" y="596"/>
                  </a:lnTo>
                  <a:lnTo>
                    <a:pt x="599" y="596"/>
                  </a:lnTo>
                  <a:lnTo>
                    <a:pt x="599" y="599"/>
                  </a:lnTo>
                  <a:lnTo>
                    <a:pt x="602" y="601"/>
                  </a:lnTo>
                  <a:lnTo>
                    <a:pt x="602" y="601"/>
                  </a:lnTo>
                  <a:lnTo>
                    <a:pt x="602" y="601"/>
                  </a:lnTo>
                  <a:lnTo>
                    <a:pt x="602" y="601"/>
                  </a:lnTo>
                  <a:lnTo>
                    <a:pt x="606" y="599"/>
                  </a:lnTo>
                  <a:lnTo>
                    <a:pt x="609" y="599"/>
                  </a:lnTo>
                  <a:lnTo>
                    <a:pt x="609" y="599"/>
                  </a:lnTo>
                  <a:lnTo>
                    <a:pt x="611" y="596"/>
                  </a:lnTo>
                  <a:lnTo>
                    <a:pt x="611" y="592"/>
                  </a:lnTo>
                  <a:lnTo>
                    <a:pt x="611" y="592"/>
                  </a:lnTo>
                  <a:lnTo>
                    <a:pt x="611" y="589"/>
                  </a:lnTo>
                  <a:lnTo>
                    <a:pt x="611" y="589"/>
                  </a:lnTo>
                  <a:lnTo>
                    <a:pt x="611" y="587"/>
                  </a:lnTo>
                  <a:lnTo>
                    <a:pt x="611" y="587"/>
                  </a:lnTo>
                  <a:lnTo>
                    <a:pt x="609" y="587"/>
                  </a:lnTo>
                  <a:lnTo>
                    <a:pt x="611" y="587"/>
                  </a:lnTo>
                  <a:lnTo>
                    <a:pt x="611" y="587"/>
                  </a:lnTo>
                  <a:lnTo>
                    <a:pt x="611" y="585"/>
                  </a:lnTo>
                  <a:lnTo>
                    <a:pt x="611" y="585"/>
                  </a:lnTo>
                  <a:lnTo>
                    <a:pt x="611" y="585"/>
                  </a:lnTo>
                  <a:lnTo>
                    <a:pt x="609" y="585"/>
                  </a:lnTo>
                  <a:lnTo>
                    <a:pt x="609" y="585"/>
                  </a:lnTo>
                  <a:lnTo>
                    <a:pt x="609" y="582"/>
                  </a:lnTo>
                  <a:lnTo>
                    <a:pt x="606" y="578"/>
                  </a:lnTo>
                  <a:lnTo>
                    <a:pt x="606" y="578"/>
                  </a:lnTo>
                  <a:lnTo>
                    <a:pt x="604" y="575"/>
                  </a:lnTo>
                  <a:lnTo>
                    <a:pt x="604" y="575"/>
                  </a:lnTo>
                  <a:lnTo>
                    <a:pt x="599" y="575"/>
                  </a:lnTo>
                  <a:lnTo>
                    <a:pt x="599" y="575"/>
                  </a:lnTo>
                  <a:lnTo>
                    <a:pt x="599" y="575"/>
                  </a:lnTo>
                  <a:lnTo>
                    <a:pt x="599" y="573"/>
                  </a:lnTo>
                  <a:lnTo>
                    <a:pt x="599" y="573"/>
                  </a:lnTo>
                  <a:lnTo>
                    <a:pt x="599" y="570"/>
                  </a:lnTo>
                  <a:lnTo>
                    <a:pt x="602" y="570"/>
                  </a:lnTo>
                  <a:lnTo>
                    <a:pt x="602" y="568"/>
                  </a:lnTo>
                  <a:lnTo>
                    <a:pt x="602" y="566"/>
                  </a:lnTo>
                  <a:lnTo>
                    <a:pt x="602" y="566"/>
                  </a:lnTo>
                  <a:lnTo>
                    <a:pt x="592" y="549"/>
                  </a:lnTo>
                  <a:lnTo>
                    <a:pt x="590" y="547"/>
                  </a:lnTo>
                  <a:lnTo>
                    <a:pt x="590" y="544"/>
                  </a:lnTo>
                  <a:lnTo>
                    <a:pt x="585" y="544"/>
                  </a:lnTo>
                  <a:lnTo>
                    <a:pt x="580" y="547"/>
                  </a:lnTo>
                  <a:lnTo>
                    <a:pt x="580" y="547"/>
                  </a:lnTo>
                  <a:lnTo>
                    <a:pt x="580" y="547"/>
                  </a:lnTo>
                  <a:lnTo>
                    <a:pt x="580" y="549"/>
                  </a:lnTo>
                  <a:lnTo>
                    <a:pt x="583" y="554"/>
                  </a:lnTo>
                  <a:close/>
                  <a:moveTo>
                    <a:pt x="576" y="902"/>
                  </a:moveTo>
                  <a:lnTo>
                    <a:pt x="576" y="902"/>
                  </a:lnTo>
                  <a:lnTo>
                    <a:pt x="573" y="899"/>
                  </a:lnTo>
                  <a:lnTo>
                    <a:pt x="571" y="895"/>
                  </a:lnTo>
                  <a:lnTo>
                    <a:pt x="568" y="895"/>
                  </a:lnTo>
                  <a:lnTo>
                    <a:pt x="568" y="895"/>
                  </a:lnTo>
                  <a:lnTo>
                    <a:pt x="568" y="892"/>
                  </a:lnTo>
                  <a:lnTo>
                    <a:pt x="561" y="892"/>
                  </a:lnTo>
                  <a:lnTo>
                    <a:pt x="557" y="892"/>
                  </a:lnTo>
                  <a:lnTo>
                    <a:pt x="554" y="895"/>
                  </a:lnTo>
                  <a:lnTo>
                    <a:pt x="531" y="895"/>
                  </a:lnTo>
                  <a:lnTo>
                    <a:pt x="528" y="895"/>
                  </a:lnTo>
                  <a:lnTo>
                    <a:pt x="526" y="899"/>
                  </a:lnTo>
                  <a:lnTo>
                    <a:pt x="523" y="904"/>
                  </a:lnTo>
                  <a:lnTo>
                    <a:pt x="521" y="907"/>
                  </a:lnTo>
                  <a:lnTo>
                    <a:pt x="521" y="907"/>
                  </a:lnTo>
                  <a:lnTo>
                    <a:pt x="519" y="907"/>
                  </a:lnTo>
                  <a:lnTo>
                    <a:pt x="519" y="907"/>
                  </a:lnTo>
                  <a:lnTo>
                    <a:pt x="519" y="909"/>
                  </a:lnTo>
                  <a:lnTo>
                    <a:pt x="516" y="911"/>
                  </a:lnTo>
                  <a:lnTo>
                    <a:pt x="516" y="914"/>
                  </a:lnTo>
                  <a:lnTo>
                    <a:pt x="516" y="914"/>
                  </a:lnTo>
                  <a:lnTo>
                    <a:pt x="523" y="914"/>
                  </a:lnTo>
                  <a:lnTo>
                    <a:pt x="523" y="916"/>
                  </a:lnTo>
                  <a:lnTo>
                    <a:pt x="526" y="918"/>
                  </a:lnTo>
                  <a:lnTo>
                    <a:pt x="526" y="918"/>
                  </a:lnTo>
                  <a:lnTo>
                    <a:pt x="531" y="921"/>
                  </a:lnTo>
                  <a:lnTo>
                    <a:pt x="531" y="921"/>
                  </a:lnTo>
                  <a:lnTo>
                    <a:pt x="531" y="923"/>
                  </a:lnTo>
                  <a:lnTo>
                    <a:pt x="531" y="923"/>
                  </a:lnTo>
                  <a:lnTo>
                    <a:pt x="531" y="923"/>
                  </a:lnTo>
                  <a:lnTo>
                    <a:pt x="533" y="923"/>
                  </a:lnTo>
                  <a:lnTo>
                    <a:pt x="533" y="926"/>
                  </a:lnTo>
                  <a:lnTo>
                    <a:pt x="533" y="926"/>
                  </a:lnTo>
                  <a:lnTo>
                    <a:pt x="533" y="926"/>
                  </a:lnTo>
                  <a:lnTo>
                    <a:pt x="538" y="933"/>
                  </a:lnTo>
                  <a:lnTo>
                    <a:pt x="538" y="933"/>
                  </a:lnTo>
                  <a:lnTo>
                    <a:pt x="538" y="933"/>
                  </a:lnTo>
                  <a:lnTo>
                    <a:pt x="538" y="933"/>
                  </a:lnTo>
                  <a:lnTo>
                    <a:pt x="538" y="933"/>
                  </a:lnTo>
                  <a:lnTo>
                    <a:pt x="538" y="935"/>
                  </a:lnTo>
                  <a:lnTo>
                    <a:pt x="540" y="935"/>
                  </a:lnTo>
                  <a:lnTo>
                    <a:pt x="540" y="937"/>
                  </a:lnTo>
                  <a:lnTo>
                    <a:pt x="540" y="937"/>
                  </a:lnTo>
                  <a:lnTo>
                    <a:pt x="540" y="940"/>
                  </a:lnTo>
                  <a:lnTo>
                    <a:pt x="540" y="940"/>
                  </a:lnTo>
                  <a:lnTo>
                    <a:pt x="538" y="940"/>
                  </a:lnTo>
                  <a:lnTo>
                    <a:pt x="538" y="940"/>
                  </a:lnTo>
                  <a:lnTo>
                    <a:pt x="542" y="944"/>
                  </a:lnTo>
                  <a:lnTo>
                    <a:pt x="542" y="944"/>
                  </a:lnTo>
                  <a:lnTo>
                    <a:pt x="542" y="944"/>
                  </a:lnTo>
                  <a:lnTo>
                    <a:pt x="542" y="942"/>
                  </a:lnTo>
                  <a:lnTo>
                    <a:pt x="542" y="944"/>
                  </a:lnTo>
                  <a:lnTo>
                    <a:pt x="542" y="944"/>
                  </a:lnTo>
                  <a:lnTo>
                    <a:pt x="542" y="944"/>
                  </a:lnTo>
                  <a:lnTo>
                    <a:pt x="542" y="944"/>
                  </a:lnTo>
                  <a:lnTo>
                    <a:pt x="542" y="947"/>
                  </a:lnTo>
                  <a:lnTo>
                    <a:pt x="545" y="947"/>
                  </a:lnTo>
                  <a:lnTo>
                    <a:pt x="545" y="949"/>
                  </a:lnTo>
                  <a:lnTo>
                    <a:pt x="545" y="949"/>
                  </a:lnTo>
                  <a:lnTo>
                    <a:pt x="545" y="952"/>
                  </a:lnTo>
                  <a:lnTo>
                    <a:pt x="547" y="954"/>
                  </a:lnTo>
                  <a:lnTo>
                    <a:pt x="552" y="963"/>
                  </a:lnTo>
                  <a:lnTo>
                    <a:pt x="554" y="963"/>
                  </a:lnTo>
                  <a:lnTo>
                    <a:pt x="554" y="963"/>
                  </a:lnTo>
                  <a:lnTo>
                    <a:pt x="554" y="966"/>
                  </a:lnTo>
                  <a:lnTo>
                    <a:pt x="554" y="968"/>
                  </a:lnTo>
                  <a:lnTo>
                    <a:pt x="554" y="968"/>
                  </a:lnTo>
                  <a:lnTo>
                    <a:pt x="554" y="968"/>
                  </a:lnTo>
                  <a:lnTo>
                    <a:pt x="554" y="968"/>
                  </a:lnTo>
                  <a:lnTo>
                    <a:pt x="554" y="970"/>
                  </a:lnTo>
                  <a:lnTo>
                    <a:pt x="554" y="970"/>
                  </a:lnTo>
                  <a:lnTo>
                    <a:pt x="557" y="970"/>
                  </a:lnTo>
                  <a:lnTo>
                    <a:pt x="557" y="970"/>
                  </a:lnTo>
                  <a:lnTo>
                    <a:pt x="557" y="970"/>
                  </a:lnTo>
                  <a:lnTo>
                    <a:pt x="557" y="970"/>
                  </a:lnTo>
                  <a:lnTo>
                    <a:pt x="557" y="973"/>
                  </a:lnTo>
                  <a:lnTo>
                    <a:pt x="557" y="973"/>
                  </a:lnTo>
                  <a:lnTo>
                    <a:pt x="557" y="973"/>
                  </a:lnTo>
                  <a:lnTo>
                    <a:pt x="559" y="970"/>
                  </a:lnTo>
                  <a:lnTo>
                    <a:pt x="559" y="970"/>
                  </a:lnTo>
                  <a:lnTo>
                    <a:pt x="559" y="970"/>
                  </a:lnTo>
                  <a:lnTo>
                    <a:pt x="559" y="970"/>
                  </a:lnTo>
                  <a:lnTo>
                    <a:pt x="559" y="968"/>
                  </a:lnTo>
                  <a:lnTo>
                    <a:pt x="557" y="966"/>
                  </a:lnTo>
                  <a:lnTo>
                    <a:pt x="557" y="966"/>
                  </a:lnTo>
                  <a:lnTo>
                    <a:pt x="557" y="966"/>
                  </a:lnTo>
                  <a:lnTo>
                    <a:pt x="557" y="963"/>
                  </a:lnTo>
                  <a:lnTo>
                    <a:pt x="557" y="963"/>
                  </a:lnTo>
                  <a:lnTo>
                    <a:pt x="557" y="963"/>
                  </a:lnTo>
                  <a:lnTo>
                    <a:pt x="559" y="963"/>
                  </a:lnTo>
                  <a:lnTo>
                    <a:pt x="559" y="963"/>
                  </a:lnTo>
                  <a:lnTo>
                    <a:pt x="559" y="966"/>
                  </a:lnTo>
                  <a:lnTo>
                    <a:pt x="561" y="963"/>
                  </a:lnTo>
                  <a:lnTo>
                    <a:pt x="564" y="961"/>
                  </a:lnTo>
                  <a:lnTo>
                    <a:pt x="566" y="959"/>
                  </a:lnTo>
                  <a:lnTo>
                    <a:pt x="566" y="956"/>
                  </a:lnTo>
                  <a:lnTo>
                    <a:pt x="566" y="952"/>
                  </a:lnTo>
                  <a:lnTo>
                    <a:pt x="568" y="952"/>
                  </a:lnTo>
                  <a:lnTo>
                    <a:pt x="571" y="947"/>
                  </a:lnTo>
                  <a:lnTo>
                    <a:pt x="571" y="947"/>
                  </a:lnTo>
                  <a:lnTo>
                    <a:pt x="573" y="944"/>
                  </a:lnTo>
                  <a:lnTo>
                    <a:pt x="576" y="944"/>
                  </a:lnTo>
                  <a:lnTo>
                    <a:pt x="573" y="942"/>
                  </a:lnTo>
                  <a:lnTo>
                    <a:pt x="576" y="942"/>
                  </a:lnTo>
                  <a:lnTo>
                    <a:pt x="578" y="937"/>
                  </a:lnTo>
                  <a:lnTo>
                    <a:pt x="580" y="933"/>
                  </a:lnTo>
                  <a:lnTo>
                    <a:pt x="580" y="930"/>
                  </a:lnTo>
                  <a:lnTo>
                    <a:pt x="580" y="930"/>
                  </a:lnTo>
                  <a:lnTo>
                    <a:pt x="580" y="928"/>
                  </a:lnTo>
                  <a:lnTo>
                    <a:pt x="580" y="926"/>
                  </a:lnTo>
                  <a:lnTo>
                    <a:pt x="580" y="926"/>
                  </a:lnTo>
                  <a:lnTo>
                    <a:pt x="580" y="923"/>
                  </a:lnTo>
                  <a:lnTo>
                    <a:pt x="580" y="923"/>
                  </a:lnTo>
                  <a:lnTo>
                    <a:pt x="580" y="923"/>
                  </a:lnTo>
                  <a:lnTo>
                    <a:pt x="580" y="921"/>
                  </a:lnTo>
                  <a:lnTo>
                    <a:pt x="580" y="921"/>
                  </a:lnTo>
                  <a:lnTo>
                    <a:pt x="583" y="918"/>
                  </a:lnTo>
                  <a:lnTo>
                    <a:pt x="583" y="918"/>
                  </a:lnTo>
                  <a:lnTo>
                    <a:pt x="583" y="916"/>
                  </a:lnTo>
                  <a:lnTo>
                    <a:pt x="583" y="914"/>
                  </a:lnTo>
                  <a:lnTo>
                    <a:pt x="583" y="914"/>
                  </a:lnTo>
                  <a:lnTo>
                    <a:pt x="583" y="914"/>
                  </a:lnTo>
                  <a:lnTo>
                    <a:pt x="583" y="911"/>
                  </a:lnTo>
                  <a:lnTo>
                    <a:pt x="583" y="909"/>
                  </a:lnTo>
                  <a:lnTo>
                    <a:pt x="580" y="904"/>
                  </a:lnTo>
                  <a:lnTo>
                    <a:pt x="576" y="904"/>
                  </a:lnTo>
                  <a:lnTo>
                    <a:pt x="576" y="902"/>
                  </a:lnTo>
                  <a:close/>
                  <a:moveTo>
                    <a:pt x="732" y="488"/>
                  </a:moveTo>
                  <a:lnTo>
                    <a:pt x="734" y="488"/>
                  </a:lnTo>
                  <a:lnTo>
                    <a:pt x="734" y="488"/>
                  </a:lnTo>
                  <a:lnTo>
                    <a:pt x="736" y="492"/>
                  </a:lnTo>
                  <a:lnTo>
                    <a:pt x="739" y="492"/>
                  </a:lnTo>
                  <a:lnTo>
                    <a:pt x="739" y="492"/>
                  </a:lnTo>
                  <a:lnTo>
                    <a:pt x="739" y="495"/>
                  </a:lnTo>
                  <a:lnTo>
                    <a:pt x="739" y="495"/>
                  </a:lnTo>
                  <a:lnTo>
                    <a:pt x="739" y="495"/>
                  </a:lnTo>
                  <a:lnTo>
                    <a:pt x="739" y="495"/>
                  </a:lnTo>
                  <a:lnTo>
                    <a:pt x="739" y="497"/>
                  </a:lnTo>
                  <a:lnTo>
                    <a:pt x="739" y="497"/>
                  </a:lnTo>
                  <a:lnTo>
                    <a:pt x="741" y="499"/>
                  </a:lnTo>
                  <a:lnTo>
                    <a:pt x="739" y="499"/>
                  </a:lnTo>
                  <a:lnTo>
                    <a:pt x="739" y="499"/>
                  </a:lnTo>
                  <a:lnTo>
                    <a:pt x="739" y="499"/>
                  </a:lnTo>
                  <a:lnTo>
                    <a:pt x="739" y="502"/>
                  </a:lnTo>
                  <a:lnTo>
                    <a:pt x="741" y="502"/>
                  </a:lnTo>
                  <a:lnTo>
                    <a:pt x="744" y="504"/>
                  </a:lnTo>
                  <a:lnTo>
                    <a:pt x="746" y="507"/>
                  </a:lnTo>
                  <a:lnTo>
                    <a:pt x="746" y="507"/>
                  </a:lnTo>
                  <a:lnTo>
                    <a:pt x="744" y="507"/>
                  </a:lnTo>
                  <a:lnTo>
                    <a:pt x="744" y="507"/>
                  </a:lnTo>
                  <a:lnTo>
                    <a:pt x="744" y="507"/>
                  </a:lnTo>
                  <a:lnTo>
                    <a:pt x="744" y="507"/>
                  </a:lnTo>
                  <a:lnTo>
                    <a:pt x="744" y="507"/>
                  </a:lnTo>
                  <a:lnTo>
                    <a:pt x="741" y="507"/>
                  </a:lnTo>
                  <a:lnTo>
                    <a:pt x="741" y="507"/>
                  </a:lnTo>
                  <a:lnTo>
                    <a:pt x="744" y="509"/>
                  </a:lnTo>
                  <a:lnTo>
                    <a:pt x="744" y="509"/>
                  </a:lnTo>
                  <a:lnTo>
                    <a:pt x="744" y="509"/>
                  </a:lnTo>
                  <a:lnTo>
                    <a:pt x="751" y="509"/>
                  </a:lnTo>
                  <a:lnTo>
                    <a:pt x="753" y="509"/>
                  </a:lnTo>
                  <a:lnTo>
                    <a:pt x="755" y="511"/>
                  </a:lnTo>
                  <a:lnTo>
                    <a:pt x="758" y="511"/>
                  </a:lnTo>
                  <a:lnTo>
                    <a:pt x="760" y="514"/>
                  </a:lnTo>
                  <a:lnTo>
                    <a:pt x="760" y="514"/>
                  </a:lnTo>
                  <a:lnTo>
                    <a:pt x="762" y="514"/>
                  </a:lnTo>
                  <a:lnTo>
                    <a:pt x="762" y="516"/>
                  </a:lnTo>
                  <a:lnTo>
                    <a:pt x="762" y="516"/>
                  </a:lnTo>
                  <a:lnTo>
                    <a:pt x="762" y="516"/>
                  </a:lnTo>
                  <a:lnTo>
                    <a:pt x="762" y="516"/>
                  </a:lnTo>
                  <a:lnTo>
                    <a:pt x="762" y="516"/>
                  </a:lnTo>
                  <a:lnTo>
                    <a:pt x="762" y="516"/>
                  </a:lnTo>
                  <a:lnTo>
                    <a:pt x="762" y="518"/>
                  </a:lnTo>
                  <a:lnTo>
                    <a:pt x="762" y="518"/>
                  </a:lnTo>
                  <a:lnTo>
                    <a:pt x="762" y="518"/>
                  </a:lnTo>
                  <a:lnTo>
                    <a:pt x="762" y="518"/>
                  </a:lnTo>
                  <a:lnTo>
                    <a:pt x="762" y="521"/>
                  </a:lnTo>
                  <a:lnTo>
                    <a:pt x="748" y="518"/>
                  </a:lnTo>
                  <a:lnTo>
                    <a:pt x="748" y="521"/>
                  </a:lnTo>
                  <a:lnTo>
                    <a:pt x="748" y="521"/>
                  </a:lnTo>
                  <a:lnTo>
                    <a:pt x="748" y="523"/>
                  </a:lnTo>
                  <a:lnTo>
                    <a:pt x="748" y="523"/>
                  </a:lnTo>
                  <a:lnTo>
                    <a:pt x="748" y="523"/>
                  </a:lnTo>
                  <a:lnTo>
                    <a:pt x="746" y="523"/>
                  </a:lnTo>
                  <a:lnTo>
                    <a:pt x="746" y="523"/>
                  </a:lnTo>
                  <a:lnTo>
                    <a:pt x="746" y="525"/>
                  </a:lnTo>
                  <a:lnTo>
                    <a:pt x="746" y="525"/>
                  </a:lnTo>
                  <a:lnTo>
                    <a:pt x="748" y="525"/>
                  </a:lnTo>
                  <a:lnTo>
                    <a:pt x="753" y="528"/>
                  </a:lnTo>
                  <a:lnTo>
                    <a:pt x="755" y="530"/>
                  </a:lnTo>
                  <a:lnTo>
                    <a:pt x="762" y="533"/>
                  </a:lnTo>
                  <a:lnTo>
                    <a:pt x="760" y="535"/>
                  </a:lnTo>
                  <a:lnTo>
                    <a:pt x="760" y="537"/>
                  </a:lnTo>
                  <a:lnTo>
                    <a:pt x="760" y="537"/>
                  </a:lnTo>
                  <a:lnTo>
                    <a:pt x="760" y="537"/>
                  </a:lnTo>
                  <a:lnTo>
                    <a:pt x="760" y="540"/>
                  </a:lnTo>
                  <a:lnTo>
                    <a:pt x="760" y="540"/>
                  </a:lnTo>
                  <a:lnTo>
                    <a:pt x="760" y="540"/>
                  </a:lnTo>
                  <a:lnTo>
                    <a:pt x="760" y="540"/>
                  </a:lnTo>
                  <a:lnTo>
                    <a:pt x="760" y="540"/>
                  </a:lnTo>
                  <a:lnTo>
                    <a:pt x="760" y="542"/>
                  </a:lnTo>
                  <a:lnTo>
                    <a:pt x="760" y="542"/>
                  </a:lnTo>
                  <a:lnTo>
                    <a:pt x="760" y="542"/>
                  </a:lnTo>
                  <a:lnTo>
                    <a:pt x="760" y="542"/>
                  </a:lnTo>
                  <a:lnTo>
                    <a:pt x="760" y="542"/>
                  </a:lnTo>
                  <a:lnTo>
                    <a:pt x="760" y="542"/>
                  </a:lnTo>
                  <a:lnTo>
                    <a:pt x="760" y="544"/>
                  </a:lnTo>
                  <a:lnTo>
                    <a:pt x="760" y="544"/>
                  </a:lnTo>
                  <a:lnTo>
                    <a:pt x="760" y="544"/>
                  </a:lnTo>
                  <a:lnTo>
                    <a:pt x="765" y="544"/>
                  </a:lnTo>
                  <a:lnTo>
                    <a:pt x="765" y="544"/>
                  </a:lnTo>
                  <a:lnTo>
                    <a:pt x="765" y="544"/>
                  </a:lnTo>
                  <a:lnTo>
                    <a:pt x="765" y="544"/>
                  </a:lnTo>
                  <a:lnTo>
                    <a:pt x="765" y="544"/>
                  </a:lnTo>
                  <a:lnTo>
                    <a:pt x="765" y="544"/>
                  </a:lnTo>
                  <a:lnTo>
                    <a:pt x="765" y="544"/>
                  </a:lnTo>
                  <a:lnTo>
                    <a:pt x="765" y="544"/>
                  </a:lnTo>
                  <a:lnTo>
                    <a:pt x="765" y="542"/>
                  </a:lnTo>
                  <a:lnTo>
                    <a:pt x="767" y="542"/>
                  </a:lnTo>
                  <a:lnTo>
                    <a:pt x="770" y="540"/>
                  </a:lnTo>
                  <a:lnTo>
                    <a:pt x="770" y="540"/>
                  </a:lnTo>
                  <a:lnTo>
                    <a:pt x="772" y="540"/>
                  </a:lnTo>
                  <a:lnTo>
                    <a:pt x="772" y="540"/>
                  </a:lnTo>
                  <a:lnTo>
                    <a:pt x="772" y="540"/>
                  </a:lnTo>
                  <a:lnTo>
                    <a:pt x="770" y="540"/>
                  </a:lnTo>
                  <a:lnTo>
                    <a:pt x="772" y="537"/>
                  </a:lnTo>
                  <a:lnTo>
                    <a:pt x="772" y="537"/>
                  </a:lnTo>
                  <a:lnTo>
                    <a:pt x="770" y="540"/>
                  </a:lnTo>
                  <a:lnTo>
                    <a:pt x="770" y="540"/>
                  </a:lnTo>
                  <a:lnTo>
                    <a:pt x="767" y="540"/>
                  </a:lnTo>
                  <a:lnTo>
                    <a:pt x="767" y="537"/>
                  </a:lnTo>
                  <a:lnTo>
                    <a:pt x="767" y="537"/>
                  </a:lnTo>
                  <a:lnTo>
                    <a:pt x="770" y="537"/>
                  </a:lnTo>
                  <a:lnTo>
                    <a:pt x="770" y="537"/>
                  </a:lnTo>
                  <a:lnTo>
                    <a:pt x="772" y="535"/>
                  </a:lnTo>
                  <a:lnTo>
                    <a:pt x="772" y="535"/>
                  </a:lnTo>
                  <a:lnTo>
                    <a:pt x="772" y="535"/>
                  </a:lnTo>
                  <a:lnTo>
                    <a:pt x="774" y="535"/>
                  </a:lnTo>
                  <a:lnTo>
                    <a:pt x="774" y="535"/>
                  </a:lnTo>
                  <a:lnTo>
                    <a:pt x="774" y="537"/>
                  </a:lnTo>
                  <a:lnTo>
                    <a:pt x="774" y="537"/>
                  </a:lnTo>
                  <a:lnTo>
                    <a:pt x="774" y="537"/>
                  </a:lnTo>
                  <a:lnTo>
                    <a:pt x="774" y="537"/>
                  </a:lnTo>
                  <a:lnTo>
                    <a:pt x="774" y="537"/>
                  </a:lnTo>
                  <a:lnTo>
                    <a:pt x="786" y="535"/>
                  </a:lnTo>
                  <a:lnTo>
                    <a:pt x="786" y="533"/>
                  </a:lnTo>
                  <a:lnTo>
                    <a:pt x="788" y="530"/>
                  </a:lnTo>
                  <a:lnTo>
                    <a:pt x="791" y="530"/>
                  </a:lnTo>
                  <a:lnTo>
                    <a:pt x="791" y="530"/>
                  </a:lnTo>
                  <a:lnTo>
                    <a:pt x="791" y="530"/>
                  </a:lnTo>
                  <a:lnTo>
                    <a:pt x="793" y="528"/>
                  </a:lnTo>
                  <a:lnTo>
                    <a:pt x="793" y="528"/>
                  </a:lnTo>
                  <a:lnTo>
                    <a:pt x="796" y="528"/>
                  </a:lnTo>
                  <a:lnTo>
                    <a:pt x="798" y="528"/>
                  </a:lnTo>
                  <a:lnTo>
                    <a:pt x="798" y="528"/>
                  </a:lnTo>
                  <a:lnTo>
                    <a:pt x="800" y="528"/>
                  </a:lnTo>
                  <a:lnTo>
                    <a:pt x="800" y="525"/>
                  </a:lnTo>
                  <a:lnTo>
                    <a:pt x="800" y="525"/>
                  </a:lnTo>
                  <a:lnTo>
                    <a:pt x="800" y="523"/>
                  </a:lnTo>
                  <a:lnTo>
                    <a:pt x="800" y="521"/>
                  </a:lnTo>
                  <a:lnTo>
                    <a:pt x="800" y="521"/>
                  </a:lnTo>
                  <a:lnTo>
                    <a:pt x="800" y="521"/>
                  </a:lnTo>
                  <a:lnTo>
                    <a:pt x="800" y="521"/>
                  </a:lnTo>
                  <a:lnTo>
                    <a:pt x="803" y="518"/>
                  </a:lnTo>
                  <a:lnTo>
                    <a:pt x="803" y="518"/>
                  </a:lnTo>
                  <a:lnTo>
                    <a:pt x="803" y="518"/>
                  </a:lnTo>
                  <a:lnTo>
                    <a:pt x="800" y="518"/>
                  </a:lnTo>
                  <a:lnTo>
                    <a:pt x="800" y="516"/>
                  </a:lnTo>
                  <a:lnTo>
                    <a:pt x="803" y="516"/>
                  </a:lnTo>
                  <a:lnTo>
                    <a:pt x="798" y="511"/>
                  </a:lnTo>
                  <a:lnTo>
                    <a:pt x="796" y="509"/>
                  </a:lnTo>
                  <a:lnTo>
                    <a:pt x="796" y="507"/>
                  </a:lnTo>
                  <a:lnTo>
                    <a:pt x="793" y="507"/>
                  </a:lnTo>
                  <a:lnTo>
                    <a:pt x="791" y="504"/>
                  </a:lnTo>
                  <a:lnTo>
                    <a:pt x="791" y="504"/>
                  </a:lnTo>
                  <a:lnTo>
                    <a:pt x="800" y="495"/>
                  </a:lnTo>
                  <a:lnTo>
                    <a:pt x="800" y="495"/>
                  </a:lnTo>
                  <a:lnTo>
                    <a:pt x="800" y="492"/>
                  </a:lnTo>
                  <a:lnTo>
                    <a:pt x="800" y="492"/>
                  </a:lnTo>
                  <a:lnTo>
                    <a:pt x="800" y="490"/>
                  </a:lnTo>
                  <a:lnTo>
                    <a:pt x="798" y="490"/>
                  </a:lnTo>
                  <a:lnTo>
                    <a:pt x="796" y="485"/>
                  </a:lnTo>
                  <a:lnTo>
                    <a:pt x="791" y="485"/>
                  </a:lnTo>
                  <a:lnTo>
                    <a:pt x="788" y="481"/>
                  </a:lnTo>
                  <a:lnTo>
                    <a:pt x="784" y="481"/>
                  </a:lnTo>
                  <a:lnTo>
                    <a:pt x="781" y="481"/>
                  </a:lnTo>
                  <a:lnTo>
                    <a:pt x="779" y="483"/>
                  </a:lnTo>
                  <a:lnTo>
                    <a:pt x="779" y="483"/>
                  </a:lnTo>
                  <a:lnTo>
                    <a:pt x="772" y="481"/>
                  </a:lnTo>
                  <a:lnTo>
                    <a:pt x="772" y="478"/>
                  </a:lnTo>
                  <a:lnTo>
                    <a:pt x="772" y="478"/>
                  </a:lnTo>
                  <a:lnTo>
                    <a:pt x="772" y="478"/>
                  </a:lnTo>
                  <a:lnTo>
                    <a:pt x="772" y="478"/>
                  </a:lnTo>
                  <a:lnTo>
                    <a:pt x="774" y="476"/>
                  </a:lnTo>
                  <a:lnTo>
                    <a:pt x="772" y="476"/>
                  </a:lnTo>
                  <a:lnTo>
                    <a:pt x="772" y="476"/>
                  </a:lnTo>
                  <a:lnTo>
                    <a:pt x="774" y="473"/>
                  </a:lnTo>
                  <a:lnTo>
                    <a:pt x="774" y="473"/>
                  </a:lnTo>
                  <a:lnTo>
                    <a:pt x="774" y="473"/>
                  </a:lnTo>
                  <a:lnTo>
                    <a:pt x="774" y="473"/>
                  </a:lnTo>
                  <a:lnTo>
                    <a:pt x="772" y="471"/>
                  </a:lnTo>
                  <a:lnTo>
                    <a:pt x="772" y="471"/>
                  </a:lnTo>
                  <a:lnTo>
                    <a:pt x="772" y="473"/>
                  </a:lnTo>
                  <a:lnTo>
                    <a:pt x="772" y="473"/>
                  </a:lnTo>
                  <a:lnTo>
                    <a:pt x="770" y="473"/>
                  </a:lnTo>
                  <a:lnTo>
                    <a:pt x="767" y="466"/>
                  </a:lnTo>
                  <a:lnTo>
                    <a:pt x="765" y="466"/>
                  </a:lnTo>
                  <a:lnTo>
                    <a:pt x="762" y="466"/>
                  </a:lnTo>
                  <a:lnTo>
                    <a:pt x="760" y="466"/>
                  </a:lnTo>
                  <a:lnTo>
                    <a:pt x="758" y="464"/>
                  </a:lnTo>
                  <a:lnTo>
                    <a:pt x="751" y="459"/>
                  </a:lnTo>
                  <a:lnTo>
                    <a:pt x="748" y="459"/>
                  </a:lnTo>
                  <a:lnTo>
                    <a:pt x="736" y="457"/>
                  </a:lnTo>
                  <a:lnTo>
                    <a:pt x="732" y="462"/>
                  </a:lnTo>
                  <a:lnTo>
                    <a:pt x="732" y="462"/>
                  </a:lnTo>
                  <a:lnTo>
                    <a:pt x="732" y="462"/>
                  </a:lnTo>
                  <a:lnTo>
                    <a:pt x="734" y="464"/>
                  </a:lnTo>
                  <a:lnTo>
                    <a:pt x="734" y="464"/>
                  </a:lnTo>
                  <a:lnTo>
                    <a:pt x="732" y="464"/>
                  </a:lnTo>
                  <a:lnTo>
                    <a:pt x="732" y="464"/>
                  </a:lnTo>
                  <a:lnTo>
                    <a:pt x="732" y="466"/>
                  </a:lnTo>
                  <a:lnTo>
                    <a:pt x="734" y="466"/>
                  </a:lnTo>
                  <a:lnTo>
                    <a:pt x="734" y="469"/>
                  </a:lnTo>
                  <a:lnTo>
                    <a:pt x="734" y="469"/>
                  </a:lnTo>
                  <a:lnTo>
                    <a:pt x="734" y="471"/>
                  </a:lnTo>
                  <a:lnTo>
                    <a:pt x="734" y="471"/>
                  </a:lnTo>
                  <a:lnTo>
                    <a:pt x="734" y="473"/>
                  </a:lnTo>
                  <a:lnTo>
                    <a:pt x="734" y="473"/>
                  </a:lnTo>
                  <a:lnTo>
                    <a:pt x="734" y="476"/>
                  </a:lnTo>
                  <a:lnTo>
                    <a:pt x="736" y="476"/>
                  </a:lnTo>
                  <a:lnTo>
                    <a:pt x="736" y="476"/>
                  </a:lnTo>
                  <a:lnTo>
                    <a:pt x="736" y="476"/>
                  </a:lnTo>
                  <a:lnTo>
                    <a:pt x="739" y="478"/>
                  </a:lnTo>
                  <a:lnTo>
                    <a:pt x="739" y="478"/>
                  </a:lnTo>
                  <a:lnTo>
                    <a:pt x="739" y="478"/>
                  </a:lnTo>
                  <a:lnTo>
                    <a:pt x="739" y="478"/>
                  </a:lnTo>
                  <a:lnTo>
                    <a:pt x="739" y="481"/>
                  </a:lnTo>
                  <a:lnTo>
                    <a:pt x="739" y="481"/>
                  </a:lnTo>
                  <a:lnTo>
                    <a:pt x="739" y="481"/>
                  </a:lnTo>
                  <a:lnTo>
                    <a:pt x="739" y="481"/>
                  </a:lnTo>
                  <a:lnTo>
                    <a:pt x="739" y="481"/>
                  </a:lnTo>
                  <a:lnTo>
                    <a:pt x="734" y="481"/>
                  </a:lnTo>
                  <a:lnTo>
                    <a:pt x="734" y="481"/>
                  </a:lnTo>
                  <a:lnTo>
                    <a:pt x="734" y="481"/>
                  </a:lnTo>
                  <a:lnTo>
                    <a:pt x="734" y="481"/>
                  </a:lnTo>
                  <a:lnTo>
                    <a:pt x="734" y="483"/>
                  </a:lnTo>
                  <a:lnTo>
                    <a:pt x="732" y="483"/>
                  </a:lnTo>
                  <a:lnTo>
                    <a:pt x="732" y="483"/>
                  </a:lnTo>
                  <a:lnTo>
                    <a:pt x="732" y="485"/>
                  </a:lnTo>
                  <a:lnTo>
                    <a:pt x="732" y="485"/>
                  </a:lnTo>
                  <a:lnTo>
                    <a:pt x="732" y="488"/>
                  </a:lnTo>
                  <a:close/>
                  <a:moveTo>
                    <a:pt x="755" y="350"/>
                  </a:moveTo>
                  <a:lnTo>
                    <a:pt x="758" y="350"/>
                  </a:lnTo>
                  <a:lnTo>
                    <a:pt x="758" y="350"/>
                  </a:lnTo>
                  <a:lnTo>
                    <a:pt x="758" y="350"/>
                  </a:lnTo>
                  <a:lnTo>
                    <a:pt x="762" y="350"/>
                  </a:lnTo>
                  <a:lnTo>
                    <a:pt x="758" y="353"/>
                  </a:lnTo>
                  <a:lnTo>
                    <a:pt x="758" y="353"/>
                  </a:lnTo>
                  <a:lnTo>
                    <a:pt x="758" y="353"/>
                  </a:lnTo>
                  <a:lnTo>
                    <a:pt x="758" y="357"/>
                  </a:lnTo>
                  <a:lnTo>
                    <a:pt x="758" y="357"/>
                  </a:lnTo>
                  <a:lnTo>
                    <a:pt x="760" y="357"/>
                  </a:lnTo>
                  <a:lnTo>
                    <a:pt x="765" y="360"/>
                  </a:lnTo>
                  <a:lnTo>
                    <a:pt x="767" y="362"/>
                  </a:lnTo>
                  <a:lnTo>
                    <a:pt x="765" y="362"/>
                  </a:lnTo>
                  <a:lnTo>
                    <a:pt x="765" y="362"/>
                  </a:lnTo>
                  <a:lnTo>
                    <a:pt x="762" y="362"/>
                  </a:lnTo>
                  <a:lnTo>
                    <a:pt x="762" y="365"/>
                  </a:lnTo>
                  <a:lnTo>
                    <a:pt x="762" y="365"/>
                  </a:lnTo>
                  <a:lnTo>
                    <a:pt x="762" y="362"/>
                  </a:lnTo>
                  <a:lnTo>
                    <a:pt x="762" y="362"/>
                  </a:lnTo>
                  <a:lnTo>
                    <a:pt x="760" y="362"/>
                  </a:lnTo>
                  <a:lnTo>
                    <a:pt x="760" y="362"/>
                  </a:lnTo>
                  <a:lnTo>
                    <a:pt x="760" y="362"/>
                  </a:lnTo>
                  <a:lnTo>
                    <a:pt x="760" y="362"/>
                  </a:lnTo>
                  <a:lnTo>
                    <a:pt x="758" y="362"/>
                  </a:lnTo>
                  <a:lnTo>
                    <a:pt x="758" y="365"/>
                  </a:lnTo>
                  <a:lnTo>
                    <a:pt x="758" y="365"/>
                  </a:lnTo>
                  <a:lnTo>
                    <a:pt x="760" y="365"/>
                  </a:lnTo>
                  <a:lnTo>
                    <a:pt x="760" y="365"/>
                  </a:lnTo>
                  <a:lnTo>
                    <a:pt x="760" y="365"/>
                  </a:lnTo>
                  <a:lnTo>
                    <a:pt x="760" y="367"/>
                  </a:lnTo>
                  <a:lnTo>
                    <a:pt x="760" y="367"/>
                  </a:lnTo>
                  <a:lnTo>
                    <a:pt x="762" y="365"/>
                  </a:lnTo>
                  <a:lnTo>
                    <a:pt x="762" y="365"/>
                  </a:lnTo>
                  <a:lnTo>
                    <a:pt x="762" y="367"/>
                  </a:lnTo>
                  <a:lnTo>
                    <a:pt x="760" y="367"/>
                  </a:lnTo>
                  <a:lnTo>
                    <a:pt x="760" y="367"/>
                  </a:lnTo>
                  <a:lnTo>
                    <a:pt x="762" y="369"/>
                  </a:lnTo>
                  <a:lnTo>
                    <a:pt x="765" y="369"/>
                  </a:lnTo>
                  <a:lnTo>
                    <a:pt x="765" y="372"/>
                  </a:lnTo>
                  <a:lnTo>
                    <a:pt x="765" y="372"/>
                  </a:lnTo>
                  <a:lnTo>
                    <a:pt x="765" y="372"/>
                  </a:lnTo>
                  <a:lnTo>
                    <a:pt x="765" y="374"/>
                  </a:lnTo>
                  <a:lnTo>
                    <a:pt x="765" y="374"/>
                  </a:lnTo>
                  <a:lnTo>
                    <a:pt x="765" y="376"/>
                  </a:lnTo>
                  <a:lnTo>
                    <a:pt x="767" y="376"/>
                  </a:lnTo>
                  <a:lnTo>
                    <a:pt x="767" y="376"/>
                  </a:lnTo>
                  <a:lnTo>
                    <a:pt x="767" y="376"/>
                  </a:lnTo>
                  <a:lnTo>
                    <a:pt x="772" y="383"/>
                  </a:lnTo>
                  <a:lnTo>
                    <a:pt x="784" y="383"/>
                  </a:lnTo>
                  <a:lnTo>
                    <a:pt x="784" y="381"/>
                  </a:lnTo>
                  <a:lnTo>
                    <a:pt x="791" y="379"/>
                  </a:lnTo>
                  <a:lnTo>
                    <a:pt x="791" y="379"/>
                  </a:lnTo>
                  <a:lnTo>
                    <a:pt x="791" y="376"/>
                  </a:lnTo>
                  <a:lnTo>
                    <a:pt x="793" y="376"/>
                  </a:lnTo>
                  <a:lnTo>
                    <a:pt x="793" y="376"/>
                  </a:lnTo>
                  <a:lnTo>
                    <a:pt x="793" y="374"/>
                  </a:lnTo>
                  <a:lnTo>
                    <a:pt x="793" y="374"/>
                  </a:lnTo>
                  <a:lnTo>
                    <a:pt x="796" y="374"/>
                  </a:lnTo>
                  <a:lnTo>
                    <a:pt x="798" y="372"/>
                  </a:lnTo>
                  <a:lnTo>
                    <a:pt x="796" y="372"/>
                  </a:lnTo>
                  <a:lnTo>
                    <a:pt x="796" y="372"/>
                  </a:lnTo>
                  <a:lnTo>
                    <a:pt x="796" y="369"/>
                  </a:lnTo>
                  <a:lnTo>
                    <a:pt x="798" y="369"/>
                  </a:lnTo>
                  <a:lnTo>
                    <a:pt x="798" y="369"/>
                  </a:lnTo>
                  <a:lnTo>
                    <a:pt x="798" y="372"/>
                  </a:lnTo>
                  <a:lnTo>
                    <a:pt x="798" y="372"/>
                  </a:lnTo>
                  <a:lnTo>
                    <a:pt x="798" y="374"/>
                  </a:lnTo>
                  <a:lnTo>
                    <a:pt x="798" y="374"/>
                  </a:lnTo>
                  <a:lnTo>
                    <a:pt x="798" y="376"/>
                  </a:lnTo>
                  <a:lnTo>
                    <a:pt x="798" y="376"/>
                  </a:lnTo>
                  <a:lnTo>
                    <a:pt x="798" y="379"/>
                  </a:lnTo>
                  <a:lnTo>
                    <a:pt x="798" y="379"/>
                  </a:lnTo>
                  <a:lnTo>
                    <a:pt x="793" y="383"/>
                  </a:lnTo>
                  <a:lnTo>
                    <a:pt x="793" y="386"/>
                  </a:lnTo>
                  <a:lnTo>
                    <a:pt x="777" y="391"/>
                  </a:lnTo>
                  <a:lnTo>
                    <a:pt x="777" y="393"/>
                  </a:lnTo>
                  <a:lnTo>
                    <a:pt x="777" y="393"/>
                  </a:lnTo>
                  <a:lnTo>
                    <a:pt x="777" y="393"/>
                  </a:lnTo>
                  <a:lnTo>
                    <a:pt x="777" y="395"/>
                  </a:lnTo>
                  <a:lnTo>
                    <a:pt x="777" y="395"/>
                  </a:lnTo>
                  <a:lnTo>
                    <a:pt x="777" y="398"/>
                  </a:lnTo>
                  <a:lnTo>
                    <a:pt x="777" y="398"/>
                  </a:lnTo>
                  <a:lnTo>
                    <a:pt x="777" y="398"/>
                  </a:lnTo>
                  <a:lnTo>
                    <a:pt x="774" y="398"/>
                  </a:lnTo>
                  <a:lnTo>
                    <a:pt x="774" y="398"/>
                  </a:lnTo>
                  <a:lnTo>
                    <a:pt x="777" y="400"/>
                  </a:lnTo>
                  <a:lnTo>
                    <a:pt x="777" y="400"/>
                  </a:lnTo>
                  <a:lnTo>
                    <a:pt x="777" y="400"/>
                  </a:lnTo>
                  <a:lnTo>
                    <a:pt x="777" y="400"/>
                  </a:lnTo>
                  <a:lnTo>
                    <a:pt x="777" y="402"/>
                  </a:lnTo>
                  <a:lnTo>
                    <a:pt x="777" y="402"/>
                  </a:lnTo>
                  <a:lnTo>
                    <a:pt x="777" y="402"/>
                  </a:lnTo>
                  <a:lnTo>
                    <a:pt x="777" y="402"/>
                  </a:lnTo>
                  <a:lnTo>
                    <a:pt x="777" y="402"/>
                  </a:lnTo>
                  <a:lnTo>
                    <a:pt x="777" y="402"/>
                  </a:lnTo>
                  <a:lnTo>
                    <a:pt x="777" y="402"/>
                  </a:lnTo>
                  <a:lnTo>
                    <a:pt x="777" y="405"/>
                  </a:lnTo>
                  <a:lnTo>
                    <a:pt x="777" y="405"/>
                  </a:lnTo>
                  <a:lnTo>
                    <a:pt x="777" y="405"/>
                  </a:lnTo>
                  <a:lnTo>
                    <a:pt x="779" y="405"/>
                  </a:lnTo>
                  <a:lnTo>
                    <a:pt x="779" y="405"/>
                  </a:lnTo>
                  <a:lnTo>
                    <a:pt x="784" y="407"/>
                  </a:lnTo>
                  <a:lnTo>
                    <a:pt x="784" y="405"/>
                  </a:lnTo>
                  <a:lnTo>
                    <a:pt x="784" y="405"/>
                  </a:lnTo>
                  <a:lnTo>
                    <a:pt x="784" y="405"/>
                  </a:lnTo>
                  <a:lnTo>
                    <a:pt x="784" y="405"/>
                  </a:lnTo>
                  <a:lnTo>
                    <a:pt x="784" y="405"/>
                  </a:lnTo>
                  <a:lnTo>
                    <a:pt x="784" y="405"/>
                  </a:lnTo>
                  <a:lnTo>
                    <a:pt x="784" y="405"/>
                  </a:lnTo>
                  <a:lnTo>
                    <a:pt x="784" y="407"/>
                  </a:lnTo>
                  <a:lnTo>
                    <a:pt x="784" y="407"/>
                  </a:lnTo>
                  <a:lnTo>
                    <a:pt x="784" y="407"/>
                  </a:lnTo>
                  <a:lnTo>
                    <a:pt x="784" y="407"/>
                  </a:lnTo>
                  <a:lnTo>
                    <a:pt x="786" y="407"/>
                  </a:lnTo>
                  <a:lnTo>
                    <a:pt x="786" y="409"/>
                  </a:lnTo>
                  <a:lnTo>
                    <a:pt x="786" y="409"/>
                  </a:lnTo>
                  <a:lnTo>
                    <a:pt x="786" y="409"/>
                  </a:lnTo>
                  <a:lnTo>
                    <a:pt x="786" y="409"/>
                  </a:lnTo>
                  <a:lnTo>
                    <a:pt x="786" y="409"/>
                  </a:lnTo>
                  <a:lnTo>
                    <a:pt x="784" y="409"/>
                  </a:lnTo>
                  <a:lnTo>
                    <a:pt x="784" y="409"/>
                  </a:lnTo>
                  <a:lnTo>
                    <a:pt x="784" y="409"/>
                  </a:lnTo>
                  <a:lnTo>
                    <a:pt x="784" y="412"/>
                  </a:lnTo>
                  <a:lnTo>
                    <a:pt x="786" y="412"/>
                  </a:lnTo>
                  <a:lnTo>
                    <a:pt x="786" y="412"/>
                  </a:lnTo>
                  <a:lnTo>
                    <a:pt x="786" y="412"/>
                  </a:lnTo>
                  <a:lnTo>
                    <a:pt x="786" y="412"/>
                  </a:lnTo>
                  <a:lnTo>
                    <a:pt x="786" y="412"/>
                  </a:lnTo>
                  <a:lnTo>
                    <a:pt x="786" y="412"/>
                  </a:lnTo>
                  <a:lnTo>
                    <a:pt x="786" y="414"/>
                  </a:lnTo>
                  <a:lnTo>
                    <a:pt x="786" y="414"/>
                  </a:lnTo>
                  <a:lnTo>
                    <a:pt x="786" y="414"/>
                  </a:lnTo>
                  <a:lnTo>
                    <a:pt x="788" y="414"/>
                  </a:lnTo>
                  <a:lnTo>
                    <a:pt x="791" y="417"/>
                  </a:lnTo>
                  <a:lnTo>
                    <a:pt x="791" y="414"/>
                  </a:lnTo>
                  <a:lnTo>
                    <a:pt x="791" y="414"/>
                  </a:lnTo>
                  <a:lnTo>
                    <a:pt x="798" y="409"/>
                  </a:lnTo>
                  <a:lnTo>
                    <a:pt x="800" y="407"/>
                  </a:lnTo>
                  <a:lnTo>
                    <a:pt x="800" y="405"/>
                  </a:lnTo>
                  <a:lnTo>
                    <a:pt x="800" y="405"/>
                  </a:lnTo>
                  <a:lnTo>
                    <a:pt x="800" y="405"/>
                  </a:lnTo>
                  <a:lnTo>
                    <a:pt x="798" y="405"/>
                  </a:lnTo>
                  <a:lnTo>
                    <a:pt x="798" y="405"/>
                  </a:lnTo>
                  <a:lnTo>
                    <a:pt x="798" y="405"/>
                  </a:lnTo>
                  <a:lnTo>
                    <a:pt x="798" y="405"/>
                  </a:lnTo>
                  <a:lnTo>
                    <a:pt x="798" y="405"/>
                  </a:lnTo>
                  <a:lnTo>
                    <a:pt x="798" y="405"/>
                  </a:lnTo>
                  <a:lnTo>
                    <a:pt x="798" y="402"/>
                  </a:lnTo>
                  <a:lnTo>
                    <a:pt x="798" y="402"/>
                  </a:lnTo>
                  <a:lnTo>
                    <a:pt x="798" y="402"/>
                  </a:lnTo>
                  <a:lnTo>
                    <a:pt x="798" y="400"/>
                  </a:lnTo>
                  <a:lnTo>
                    <a:pt x="805" y="402"/>
                  </a:lnTo>
                  <a:lnTo>
                    <a:pt x="810" y="402"/>
                  </a:lnTo>
                  <a:lnTo>
                    <a:pt x="810" y="402"/>
                  </a:lnTo>
                  <a:lnTo>
                    <a:pt x="810" y="402"/>
                  </a:lnTo>
                  <a:lnTo>
                    <a:pt x="807" y="405"/>
                  </a:lnTo>
                  <a:lnTo>
                    <a:pt x="805" y="407"/>
                  </a:lnTo>
                  <a:lnTo>
                    <a:pt x="805" y="409"/>
                  </a:lnTo>
                  <a:lnTo>
                    <a:pt x="805" y="409"/>
                  </a:lnTo>
                  <a:lnTo>
                    <a:pt x="805" y="412"/>
                  </a:lnTo>
                  <a:lnTo>
                    <a:pt x="805" y="412"/>
                  </a:lnTo>
                  <a:lnTo>
                    <a:pt x="805" y="414"/>
                  </a:lnTo>
                  <a:lnTo>
                    <a:pt x="805" y="414"/>
                  </a:lnTo>
                  <a:lnTo>
                    <a:pt x="805" y="414"/>
                  </a:lnTo>
                  <a:lnTo>
                    <a:pt x="805" y="414"/>
                  </a:lnTo>
                  <a:lnTo>
                    <a:pt x="807" y="414"/>
                  </a:lnTo>
                  <a:lnTo>
                    <a:pt x="810" y="414"/>
                  </a:lnTo>
                  <a:lnTo>
                    <a:pt x="812" y="412"/>
                  </a:lnTo>
                  <a:lnTo>
                    <a:pt x="812" y="409"/>
                  </a:lnTo>
                  <a:lnTo>
                    <a:pt x="815" y="409"/>
                  </a:lnTo>
                  <a:lnTo>
                    <a:pt x="815" y="409"/>
                  </a:lnTo>
                  <a:lnTo>
                    <a:pt x="815" y="407"/>
                  </a:lnTo>
                  <a:lnTo>
                    <a:pt x="812" y="407"/>
                  </a:lnTo>
                  <a:lnTo>
                    <a:pt x="812" y="407"/>
                  </a:lnTo>
                  <a:lnTo>
                    <a:pt x="812" y="407"/>
                  </a:lnTo>
                  <a:lnTo>
                    <a:pt x="812" y="407"/>
                  </a:lnTo>
                  <a:lnTo>
                    <a:pt x="812" y="407"/>
                  </a:lnTo>
                  <a:lnTo>
                    <a:pt x="812" y="405"/>
                  </a:lnTo>
                  <a:lnTo>
                    <a:pt x="812" y="405"/>
                  </a:lnTo>
                  <a:lnTo>
                    <a:pt x="815" y="405"/>
                  </a:lnTo>
                  <a:lnTo>
                    <a:pt x="815" y="405"/>
                  </a:lnTo>
                  <a:lnTo>
                    <a:pt x="815" y="405"/>
                  </a:lnTo>
                  <a:lnTo>
                    <a:pt x="815" y="405"/>
                  </a:lnTo>
                  <a:lnTo>
                    <a:pt x="817" y="405"/>
                  </a:lnTo>
                  <a:lnTo>
                    <a:pt x="817" y="402"/>
                  </a:lnTo>
                  <a:lnTo>
                    <a:pt x="817" y="402"/>
                  </a:lnTo>
                  <a:lnTo>
                    <a:pt x="817" y="400"/>
                  </a:lnTo>
                  <a:lnTo>
                    <a:pt x="817" y="400"/>
                  </a:lnTo>
                  <a:lnTo>
                    <a:pt x="817" y="400"/>
                  </a:lnTo>
                  <a:lnTo>
                    <a:pt x="817" y="398"/>
                  </a:lnTo>
                  <a:lnTo>
                    <a:pt x="817" y="398"/>
                  </a:lnTo>
                  <a:lnTo>
                    <a:pt x="819" y="398"/>
                  </a:lnTo>
                  <a:lnTo>
                    <a:pt x="819" y="398"/>
                  </a:lnTo>
                  <a:lnTo>
                    <a:pt x="819" y="398"/>
                  </a:lnTo>
                  <a:lnTo>
                    <a:pt x="819" y="398"/>
                  </a:lnTo>
                  <a:lnTo>
                    <a:pt x="819" y="400"/>
                  </a:lnTo>
                  <a:lnTo>
                    <a:pt x="819" y="400"/>
                  </a:lnTo>
                  <a:lnTo>
                    <a:pt x="819" y="402"/>
                  </a:lnTo>
                  <a:lnTo>
                    <a:pt x="817" y="405"/>
                  </a:lnTo>
                  <a:lnTo>
                    <a:pt x="817" y="407"/>
                  </a:lnTo>
                  <a:lnTo>
                    <a:pt x="822" y="405"/>
                  </a:lnTo>
                  <a:lnTo>
                    <a:pt x="824" y="402"/>
                  </a:lnTo>
                  <a:lnTo>
                    <a:pt x="824" y="400"/>
                  </a:lnTo>
                  <a:lnTo>
                    <a:pt x="822" y="398"/>
                  </a:lnTo>
                  <a:lnTo>
                    <a:pt x="822" y="398"/>
                  </a:lnTo>
                  <a:lnTo>
                    <a:pt x="822" y="395"/>
                  </a:lnTo>
                  <a:lnTo>
                    <a:pt x="822" y="395"/>
                  </a:lnTo>
                  <a:lnTo>
                    <a:pt x="822" y="395"/>
                  </a:lnTo>
                  <a:lnTo>
                    <a:pt x="822" y="395"/>
                  </a:lnTo>
                  <a:lnTo>
                    <a:pt x="822" y="393"/>
                  </a:lnTo>
                  <a:lnTo>
                    <a:pt x="822" y="393"/>
                  </a:lnTo>
                  <a:lnTo>
                    <a:pt x="822" y="393"/>
                  </a:lnTo>
                  <a:lnTo>
                    <a:pt x="822" y="395"/>
                  </a:lnTo>
                  <a:lnTo>
                    <a:pt x="824" y="398"/>
                  </a:lnTo>
                  <a:lnTo>
                    <a:pt x="824" y="400"/>
                  </a:lnTo>
                  <a:lnTo>
                    <a:pt x="826" y="400"/>
                  </a:lnTo>
                  <a:lnTo>
                    <a:pt x="831" y="395"/>
                  </a:lnTo>
                  <a:lnTo>
                    <a:pt x="836" y="395"/>
                  </a:lnTo>
                  <a:lnTo>
                    <a:pt x="836" y="395"/>
                  </a:lnTo>
                  <a:lnTo>
                    <a:pt x="836" y="398"/>
                  </a:lnTo>
                  <a:lnTo>
                    <a:pt x="836" y="398"/>
                  </a:lnTo>
                  <a:lnTo>
                    <a:pt x="836" y="398"/>
                  </a:lnTo>
                  <a:lnTo>
                    <a:pt x="833" y="398"/>
                  </a:lnTo>
                  <a:lnTo>
                    <a:pt x="833" y="398"/>
                  </a:lnTo>
                  <a:lnTo>
                    <a:pt x="833" y="400"/>
                  </a:lnTo>
                  <a:lnTo>
                    <a:pt x="831" y="400"/>
                  </a:lnTo>
                  <a:lnTo>
                    <a:pt x="831" y="402"/>
                  </a:lnTo>
                  <a:lnTo>
                    <a:pt x="831" y="402"/>
                  </a:lnTo>
                  <a:lnTo>
                    <a:pt x="833" y="402"/>
                  </a:lnTo>
                  <a:lnTo>
                    <a:pt x="836" y="402"/>
                  </a:lnTo>
                  <a:lnTo>
                    <a:pt x="838" y="405"/>
                  </a:lnTo>
                  <a:lnTo>
                    <a:pt x="841" y="402"/>
                  </a:lnTo>
                  <a:lnTo>
                    <a:pt x="845" y="405"/>
                  </a:lnTo>
                  <a:lnTo>
                    <a:pt x="845" y="402"/>
                  </a:lnTo>
                  <a:lnTo>
                    <a:pt x="845" y="402"/>
                  </a:lnTo>
                  <a:lnTo>
                    <a:pt x="850" y="400"/>
                  </a:lnTo>
                  <a:lnTo>
                    <a:pt x="852" y="400"/>
                  </a:lnTo>
                  <a:lnTo>
                    <a:pt x="855" y="398"/>
                  </a:lnTo>
                  <a:lnTo>
                    <a:pt x="857" y="398"/>
                  </a:lnTo>
                  <a:lnTo>
                    <a:pt x="857" y="398"/>
                  </a:lnTo>
                  <a:lnTo>
                    <a:pt x="857" y="400"/>
                  </a:lnTo>
                  <a:lnTo>
                    <a:pt x="857" y="400"/>
                  </a:lnTo>
                  <a:lnTo>
                    <a:pt x="857" y="400"/>
                  </a:lnTo>
                  <a:lnTo>
                    <a:pt x="857" y="400"/>
                  </a:lnTo>
                  <a:lnTo>
                    <a:pt x="857" y="400"/>
                  </a:lnTo>
                  <a:lnTo>
                    <a:pt x="857" y="400"/>
                  </a:lnTo>
                  <a:lnTo>
                    <a:pt x="857" y="400"/>
                  </a:lnTo>
                  <a:lnTo>
                    <a:pt x="857" y="400"/>
                  </a:lnTo>
                  <a:lnTo>
                    <a:pt x="857" y="400"/>
                  </a:lnTo>
                  <a:lnTo>
                    <a:pt x="857" y="402"/>
                  </a:lnTo>
                  <a:lnTo>
                    <a:pt x="850" y="405"/>
                  </a:lnTo>
                  <a:lnTo>
                    <a:pt x="848" y="405"/>
                  </a:lnTo>
                  <a:lnTo>
                    <a:pt x="845" y="407"/>
                  </a:lnTo>
                  <a:lnTo>
                    <a:pt x="845" y="407"/>
                  </a:lnTo>
                  <a:lnTo>
                    <a:pt x="845" y="407"/>
                  </a:lnTo>
                  <a:lnTo>
                    <a:pt x="843" y="407"/>
                  </a:lnTo>
                  <a:lnTo>
                    <a:pt x="841" y="407"/>
                  </a:lnTo>
                  <a:lnTo>
                    <a:pt x="841" y="407"/>
                  </a:lnTo>
                  <a:lnTo>
                    <a:pt x="841" y="407"/>
                  </a:lnTo>
                  <a:lnTo>
                    <a:pt x="841" y="407"/>
                  </a:lnTo>
                  <a:lnTo>
                    <a:pt x="838" y="407"/>
                  </a:lnTo>
                  <a:lnTo>
                    <a:pt x="838" y="407"/>
                  </a:lnTo>
                  <a:lnTo>
                    <a:pt x="838" y="407"/>
                  </a:lnTo>
                  <a:lnTo>
                    <a:pt x="841" y="407"/>
                  </a:lnTo>
                  <a:lnTo>
                    <a:pt x="841" y="407"/>
                  </a:lnTo>
                  <a:lnTo>
                    <a:pt x="841" y="407"/>
                  </a:lnTo>
                  <a:lnTo>
                    <a:pt x="833" y="407"/>
                  </a:lnTo>
                  <a:lnTo>
                    <a:pt x="831" y="409"/>
                  </a:lnTo>
                  <a:lnTo>
                    <a:pt x="831" y="412"/>
                  </a:lnTo>
                  <a:lnTo>
                    <a:pt x="831" y="412"/>
                  </a:lnTo>
                  <a:lnTo>
                    <a:pt x="831" y="412"/>
                  </a:lnTo>
                  <a:lnTo>
                    <a:pt x="831" y="414"/>
                  </a:lnTo>
                  <a:lnTo>
                    <a:pt x="843" y="417"/>
                  </a:lnTo>
                  <a:lnTo>
                    <a:pt x="845" y="414"/>
                  </a:lnTo>
                  <a:lnTo>
                    <a:pt x="848" y="414"/>
                  </a:lnTo>
                  <a:lnTo>
                    <a:pt x="855" y="412"/>
                  </a:lnTo>
                  <a:lnTo>
                    <a:pt x="859" y="409"/>
                  </a:lnTo>
                  <a:lnTo>
                    <a:pt x="864" y="409"/>
                  </a:lnTo>
                  <a:lnTo>
                    <a:pt x="871" y="407"/>
                  </a:lnTo>
                  <a:lnTo>
                    <a:pt x="871" y="409"/>
                  </a:lnTo>
                  <a:lnTo>
                    <a:pt x="871" y="409"/>
                  </a:lnTo>
                  <a:lnTo>
                    <a:pt x="871" y="409"/>
                  </a:lnTo>
                  <a:lnTo>
                    <a:pt x="869" y="412"/>
                  </a:lnTo>
                  <a:lnTo>
                    <a:pt x="867" y="412"/>
                  </a:lnTo>
                  <a:lnTo>
                    <a:pt x="857" y="414"/>
                  </a:lnTo>
                  <a:lnTo>
                    <a:pt x="855" y="417"/>
                  </a:lnTo>
                  <a:lnTo>
                    <a:pt x="852" y="417"/>
                  </a:lnTo>
                  <a:lnTo>
                    <a:pt x="845" y="419"/>
                  </a:lnTo>
                  <a:lnTo>
                    <a:pt x="838" y="421"/>
                  </a:lnTo>
                  <a:lnTo>
                    <a:pt x="836" y="419"/>
                  </a:lnTo>
                  <a:lnTo>
                    <a:pt x="831" y="421"/>
                  </a:lnTo>
                  <a:lnTo>
                    <a:pt x="831" y="421"/>
                  </a:lnTo>
                  <a:lnTo>
                    <a:pt x="831" y="421"/>
                  </a:lnTo>
                  <a:lnTo>
                    <a:pt x="829" y="424"/>
                  </a:lnTo>
                  <a:lnTo>
                    <a:pt x="826" y="421"/>
                  </a:lnTo>
                  <a:lnTo>
                    <a:pt x="824" y="421"/>
                  </a:lnTo>
                  <a:lnTo>
                    <a:pt x="822" y="421"/>
                  </a:lnTo>
                  <a:lnTo>
                    <a:pt x="822" y="421"/>
                  </a:lnTo>
                  <a:lnTo>
                    <a:pt x="819" y="421"/>
                  </a:lnTo>
                  <a:lnTo>
                    <a:pt x="819" y="424"/>
                  </a:lnTo>
                  <a:lnTo>
                    <a:pt x="819" y="424"/>
                  </a:lnTo>
                  <a:lnTo>
                    <a:pt x="819" y="426"/>
                  </a:lnTo>
                  <a:lnTo>
                    <a:pt x="817" y="428"/>
                  </a:lnTo>
                  <a:lnTo>
                    <a:pt x="817" y="431"/>
                  </a:lnTo>
                  <a:lnTo>
                    <a:pt x="817" y="431"/>
                  </a:lnTo>
                  <a:lnTo>
                    <a:pt x="817" y="431"/>
                  </a:lnTo>
                  <a:lnTo>
                    <a:pt x="817" y="431"/>
                  </a:lnTo>
                  <a:lnTo>
                    <a:pt x="815" y="431"/>
                  </a:lnTo>
                  <a:lnTo>
                    <a:pt x="815" y="433"/>
                  </a:lnTo>
                  <a:lnTo>
                    <a:pt x="812" y="433"/>
                  </a:lnTo>
                  <a:lnTo>
                    <a:pt x="810" y="436"/>
                  </a:lnTo>
                  <a:lnTo>
                    <a:pt x="807" y="436"/>
                  </a:lnTo>
                  <a:lnTo>
                    <a:pt x="805" y="438"/>
                  </a:lnTo>
                  <a:lnTo>
                    <a:pt x="805" y="440"/>
                  </a:lnTo>
                  <a:lnTo>
                    <a:pt x="810" y="445"/>
                  </a:lnTo>
                  <a:lnTo>
                    <a:pt x="812" y="445"/>
                  </a:lnTo>
                  <a:lnTo>
                    <a:pt x="812" y="447"/>
                  </a:lnTo>
                  <a:lnTo>
                    <a:pt x="812" y="447"/>
                  </a:lnTo>
                  <a:lnTo>
                    <a:pt x="815" y="450"/>
                  </a:lnTo>
                  <a:lnTo>
                    <a:pt x="815" y="452"/>
                  </a:lnTo>
                  <a:lnTo>
                    <a:pt x="817" y="452"/>
                  </a:lnTo>
                  <a:lnTo>
                    <a:pt x="819" y="450"/>
                  </a:lnTo>
                  <a:lnTo>
                    <a:pt x="824" y="452"/>
                  </a:lnTo>
                  <a:lnTo>
                    <a:pt x="824" y="452"/>
                  </a:lnTo>
                  <a:lnTo>
                    <a:pt x="829" y="454"/>
                  </a:lnTo>
                  <a:lnTo>
                    <a:pt x="831" y="454"/>
                  </a:lnTo>
                  <a:lnTo>
                    <a:pt x="831" y="457"/>
                  </a:lnTo>
                  <a:lnTo>
                    <a:pt x="831" y="457"/>
                  </a:lnTo>
                  <a:lnTo>
                    <a:pt x="831" y="457"/>
                  </a:lnTo>
                  <a:lnTo>
                    <a:pt x="831" y="457"/>
                  </a:lnTo>
                  <a:lnTo>
                    <a:pt x="829" y="459"/>
                  </a:lnTo>
                  <a:lnTo>
                    <a:pt x="819" y="454"/>
                  </a:lnTo>
                  <a:lnTo>
                    <a:pt x="817" y="454"/>
                  </a:lnTo>
                  <a:lnTo>
                    <a:pt x="817" y="457"/>
                  </a:lnTo>
                  <a:lnTo>
                    <a:pt x="817" y="457"/>
                  </a:lnTo>
                  <a:lnTo>
                    <a:pt x="819" y="462"/>
                  </a:lnTo>
                  <a:lnTo>
                    <a:pt x="822" y="462"/>
                  </a:lnTo>
                  <a:lnTo>
                    <a:pt x="822" y="464"/>
                  </a:lnTo>
                  <a:lnTo>
                    <a:pt x="822" y="464"/>
                  </a:lnTo>
                  <a:lnTo>
                    <a:pt x="822" y="464"/>
                  </a:lnTo>
                  <a:lnTo>
                    <a:pt x="824" y="464"/>
                  </a:lnTo>
                  <a:lnTo>
                    <a:pt x="826" y="464"/>
                  </a:lnTo>
                  <a:lnTo>
                    <a:pt x="824" y="464"/>
                  </a:lnTo>
                  <a:lnTo>
                    <a:pt x="824" y="466"/>
                  </a:lnTo>
                  <a:lnTo>
                    <a:pt x="824" y="466"/>
                  </a:lnTo>
                  <a:lnTo>
                    <a:pt x="824" y="466"/>
                  </a:lnTo>
                  <a:lnTo>
                    <a:pt x="826" y="469"/>
                  </a:lnTo>
                  <a:lnTo>
                    <a:pt x="826" y="471"/>
                  </a:lnTo>
                  <a:lnTo>
                    <a:pt x="829" y="471"/>
                  </a:lnTo>
                  <a:lnTo>
                    <a:pt x="833" y="469"/>
                  </a:lnTo>
                  <a:lnTo>
                    <a:pt x="833" y="469"/>
                  </a:lnTo>
                  <a:lnTo>
                    <a:pt x="833" y="469"/>
                  </a:lnTo>
                  <a:lnTo>
                    <a:pt x="833" y="469"/>
                  </a:lnTo>
                  <a:lnTo>
                    <a:pt x="833" y="469"/>
                  </a:lnTo>
                  <a:lnTo>
                    <a:pt x="833" y="469"/>
                  </a:lnTo>
                  <a:lnTo>
                    <a:pt x="833" y="466"/>
                  </a:lnTo>
                  <a:lnTo>
                    <a:pt x="836" y="466"/>
                  </a:lnTo>
                  <a:lnTo>
                    <a:pt x="836" y="466"/>
                  </a:lnTo>
                  <a:lnTo>
                    <a:pt x="838" y="466"/>
                  </a:lnTo>
                  <a:lnTo>
                    <a:pt x="838" y="469"/>
                  </a:lnTo>
                  <a:lnTo>
                    <a:pt x="857" y="471"/>
                  </a:lnTo>
                  <a:lnTo>
                    <a:pt x="857" y="471"/>
                  </a:lnTo>
                  <a:lnTo>
                    <a:pt x="857" y="471"/>
                  </a:lnTo>
                  <a:lnTo>
                    <a:pt x="859" y="471"/>
                  </a:lnTo>
                  <a:lnTo>
                    <a:pt x="859" y="473"/>
                  </a:lnTo>
                  <a:lnTo>
                    <a:pt x="857" y="473"/>
                  </a:lnTo>
                  <a:lnTo>
                    <a:pt x="857" y="473"/>
                  </a:lnTo>
                  <a:lnTo>
                    <a:pt x="855" y="471"/>
                  </a:lnTo>
                  <a:lnTo>
                    <a:pt x="843" y="476"/>
                  </a:lnTo>
                  <a:lnTo>
                    <a:pt x="843" y="476"/>
                  </a:lnTo>
                  <a:lnTo>
                    <a:pt x="843" y="476"/>
                  </a:lnTo>
                  <a:lnTo>
                    <a:pt x="841" y="476"/>
                  </a:lnTo>
                  <a:lnTo>
                    <a:pt x="843" y="476"/>
                  </a:lnTo>
                  <a:lnTo>
                    <a:pt x="843" y="478"/>
                  </a:lnTo>
                  <a:lnTo>
                    <a:pt x="843" y="478"/>
                  </a:lnTo>
                  <a:lnTo>
                    <a:pt x="841" y="478"/>
                  </a:lnTo>
                  <a:lnTo>
                    <a:pt x="841" y="478"/>
                  </a:lnTo>
                  <a:lnTo>
                    <a:pt x="836" y="478"/>
                  </a:lnTo>
                  <a:lnTo>
                    <a:pt x="836" y="478"/>
                  </a:lnTo>
                  <a:lnTo>
                    <a:pt x="836" y="478"/>
                  </a:lnTo>
                  <a:lnTo>
                    <a:pt x="836" y="478"/>
                  </a:lnTo>
                  <a:lnTo>
                    <a:pt x="833" y="478"/>
                  </a:lnTo>
                  <a:lnTo>
                    <a:pt x="833" y="481"/>
                  </a:lnTo>
                  <a:lnTo>
                    <a:pt x="836" y="483"/>
                  </a:lnTo>
                  <a:lnTo>
                    <a:pt x="838" y="485"/>
                  </a:lnTo>
                  <a:lnTo>
                    <a:pt x="838" y="488"/>
                  </a:lnTo>
                  <a:lnTo>
                    <a:pt x="841" y="490"/>
                  </a:lnTo>
                  <a:lnTo>
                    <a:pt x="843" y="490"/>
                  </a:lnTo>
                  <a:lnTo>
                    <a:pt x="843" y="490"/>
                  </a:lnTo>
                  <a:lnTo>
                    <a:pt x="843" y="490"/>
                  </a:lnTo>
                  <a:lnTo>
                    <a:pt x="843" y="492"/>
                  </a:lnTo>
                  <a:lnTo>
                    <a:pt x="845" y="492"/>
                  </a:lnTo>
                  <a:lnTo>
                    <a:pt x="848" y="495"/>
                  </a:lnTo>
                  <a:lnTo>
                    <a:pt x="850" y="492"/>
                  </a:lnTo>
                  <a:lnTo>
                    <a:pt x="850" y="492"/>
                  </a:lnTo>
                  <a:lnTo>
                    <a:pt x="852" y="492"/>
                  </a:lnTo>
                  <a:lnTo>
                    <a:pt x="850" y="492"/>
                  </a:lnTo>
                  <a:lnTo>
                    <a:pt x="850" y="495"/>
                  </a:lnTo>
                  <a:lnTo>
                    <a:pt x="850" y="495"/>
                  </a:lnTo>
                  <a:lnTo>
                    <a:pt x="850" y="495"/>
                  </a:lnTo>
                  <a:lnTo>
                    <a:pt x="852" y="495"/>
                  </a:lnTo>
                  <a:lnTo>
                    <a:pt x="852" y="497"/>
                  </a:lnTo>
                  <a:lnTo>
                    <a:pt x="852" y="497"/>
                  </a:lnTo>
                  <a:lnTo>
                    <a:pt x="855" y="499"/>
                  </a:lnTo>
                  <a:lnTo>
                    <a:pt x="855" y="502"/>
                  </a:lnTo>
                  <a:lnTo>
                    <a:pt x="855" y="502"/>
                  </a:lnTo>
                  <a:lnTo>
                    <a:pt x="857" y="502"/>
                  </a:lnTo>
                  <a:lnTo>
                    <a:pt x="857" y="499"/>
                  </a:lnTo>
                  <a:lnTo>
                    <a:pt x="857" y="499"/>
                  </a:lnTo>
                  <a:lnTo>
                    <a:pt x="859" y="497"/>
                  </a:lnTo>
                  <a:lnTo>
                    <a:pt x="859" y="499"/>
                  </a:lnTo>
                  <a:lnTo>
                    <a:pt x="859" y="499"/>
                  </a:lnTo>
                  <a:lnTo>
                    <a:pt x="864" y="502"/>
                  </a:lnTo>
                  <a:lnTo>
                    <a:pt x="871" y="502"/>
                  </a:lnTo>
                  <a:lnTo>
                    <a:pt x="878" y="504"/>
                  </a:lnTo>
                  <a:lnTo>
                    <a:pt x="883" y="502"/>
                  </a:lnTo>
                  <a:lnTo>
                    <a:pt x="888" y="502"/>
                  </a:lnTo>
                  <a:lnTo>
                    <a:pt x="888" y="502"/>
                  </a:lnTo>
                  <a:lnTo>
                    <a:pt x="890" y="502"/>
                  </a:lnTo>
                  <a:lnTo>
                    <a:pt x="890" y="499"/>
                  </a:lnTo>
                  <a:lnTo>
                    <a:pt x="888" y="497"/>
                  </a:lnTo>
                  <a:lnTo>
                    <a:pt x="888" y="497"/>
                  </a:lnTo>
                  <a:lnTo>
                    <a:pt x="888" y="495"/>
                  </a:lnTo>
                  <a:lnTo>
                    <a:pt x="885" y="495"/>
                  </a:lnTo>
                  <a:lnTo>
                    <a:pt x="885" y="492"/>
                  </a:lnTo>
                  <a:lnTo>
                    <a:pt x="885" y="492"/>
                  </a:lnTo>
                  <a:lnTo>
                    <a:pt x="888" y="492"/>
                  </a:lnTo>
                  <a:lnTo>
                    <a:pt x="885" y="490"/>
                  </a:lnTo>
                  <a:lnTo>
                    <a:pt x="881" y="490"/>
                  </a:lnTo>
                  <a:lnTo>
                    <a:pt x="878" y="490"/>
                  </a:lnTo>
                  <a:lnTo>
                    <a:pt x="878" y="488"/>
                  </a:lnTo>
                  <a:lnTo>
                    <a:pt x="878" y="488"/>
                  </a:lnTo>
                  <a:lnTo>
                    <a:pt x="883" y="488"/>
                  </a:lnTo>
                  <a:lnTo>
                    <a:pt x="885" y="488"/>
                  </a:lnTo>
                  <a:lnTo>
                    <a:pt x="890" y="488"/>
                  </a:lnTo>
                  <a:lnTo>
                    <a:pt x="893" y="488"/>
                  </a:lnTo>
                  <a:lnTo>
                    <a:pt x="895" y="492"/>
                  </a:lnTo>
                  <a:lnTo>
                    <a:pt x="895" y="492"/>
                  </a:lnTo>
                  <a:lnTo>
                    <a:pt x="895" y="495"/>
                  </a:lnTo>
                  <a:lnTo>
                    <a:pt x="895" y="495"/>
                  </a:lnTo>
                  <a:lnTo>
                    <a:pt x="900" y="495"/>
                  </a:lnTo>
                  <a:lnTo>
                    <a:pt x="900" y="495"/>
                  </a:lnTo>
                  <a:lnTo>
                    <a:pt x="900" y="495"/>
                  </a:lnTo>
                  <a:lnTo>
                    <a:pt x="900" y="495"/>
                  </a:lnTo>
                  <a:lnTo>
                    <a:pt x="902" y="497"/>
                  </a:lnTo>
                  <a:lnTo>
                    <a:pt x="902" y="497"/>
                  </a:lnTo>
                  <a:lnTo>
                    <a:pt x="902" y="499"/>
                  </a:lnTo>
                  <a:lnTo>
                    <a:pt x="902" y="499"/>
                  </a:lnTo>
                  <a:lnTo>
                    <a:pt x="902" y="499"/>
                  </a:lnTo>
                  <a:lnTo>
                    <a:pt x="902" y="499"/>
                  </a:lnTo>
                  <a:lnTo>
                    <a:pt x="904" y="499"/>
                  </a:lnTo>
                  <a:lnTo>
                    <a:pt x="904" y="499"/>
                  </a:lnTo>
                  <a:lnTo>
                    <a:pt x="904" y="499"/>
                  </a:lnTo>
                  <a:lnTo>
                    <a:pt x="904" y="497"/>
                  </a:lnTo>
                  <a:lnTo>
                    <a:pt x="902" y="495"/>
                  </a:lnTo>
                  <a:lnTo>
                    <a:pt x="902" y="492"/>
                  </a:lnTo>
                  <a:lnTo>
                    <a:pt x="902" y="490"/>
                  </a:lnTo>
                  <a:lnTo>
                    <a:pt x="900" y="490"/>
                  </a:lnTo>
                  <a:lnTo>
                    <a:pt x="895" y="481"/>
                  </a:lnTo>
                  <a:lnTo>
                    <a:pt x="890" y="476"/>
                  </a:lnTo>
                  <a:lnTo>
                    <a:pt x="890" y="476"/>
                  </a:lnTo>
                  <a:lnTo>
                    <a:pt x="890" y="473"/>
                  </a:lnTo>
                  <a:lnTo>
                    <a:pt x="890" y="476"/>
                  </a:lnTo>
                  <a:lnTo>
                    <a:pt x="890" y="473"/>
                  </a:lnTo>
                  <a:lnTo>
                    <a:pt x="890" y="473"/>
                  </a:lnTo>
                  <a:lnTo>
                    <a:pt x="890" y="473"/>
                  </a:lnTo>
                  <a:lnTo>
                    <a:pt x="890" y="473"/>
                  </a:lnTo>
                  <a:lnTo>
                    <a:pt x="890" y="473"/>
                  </a:lnTo>
                  <a:lnTo>
                    <a:pt x="888" y="471"/>
                  </a:lnTo>
                  <a:lnTo>
                    <a:pt x="888" y="471"/>
                  </a:lnTo>
                  <a:lnTo>
                    <a:pt x="888" y="469"/>
                  </a:lnTo>
                  <a:lnTo>
                    <a:pt x="888" y="469"/>
                  </a:lnTo>
                  <a:lnTo>
                    <a:pt x="888" y="469"/>
                  </a:lnTo>
                  <a:lnTo>
                    <a:pt x="888" y="466"/>
                  </a:lnTo>
                  <a:lnTo>
                    <a:pt x="888" y="466"/>
                  </a:lnTo>
                  <a:lnTo>
                    <a:pt x="885" y="464"/>
                  </a:lnTo>
                  <a:lnTo>
                    <a:pt x="888" y="462"/>
                  </a:lnTo>
                  <a:lnTo>
                    <a:pt x="888" y="462"/>
                  </a:lnTo>
                  <a:lnTo>
                    <a:pt x="888" y="462"/>
                  </a:lnTo>
                  <a:lnTo>
                    <a:pt x="888" y="462"/>
                  </a:lnTo>
                  <a:lnTo>
                    <a:pt x="888" y="462"/>
                  </a:lnTo>
                  <a:lnTo>
                    <a:pt x="888" y="464"/>
                  </a:lnTo>
                  <a:lnTo>
                    <a:pt x="890" y="466"/>
                  </a:lnTo>
                  <a:lnTo>
                    <a:pt x="893" y="466"/>
                  </a:lnTo>
                  <a:lnTo>
                    <a:pt x="893" y="469"/>
                  </a:lnTo>
                  <a:lnTo>
                    <a:pt x="893" y="471"/>
                  </a:lnTo>
                  <a:lnTo>
                    <a:pt x="893" y="471"/>
                  </a:lnTo>
                  <a:lnTo>
                    <a:pt x="897" y="476"/>
                  </a:lnTo>
                  <a:lnTo>
                    <a:pt x="897" y="476"/>
                  </a:lnTo>
                  <a:lnTo>
                    <a:pt x="897" y="476"/>
                  </a:lnTo>
                  <a:lnTo>
                    <a:pt x="900" y="478"/>
                  </a:lnTo>
                  <a:lnTo>
                    <a:pt x="900" y="478"/>
                  </a:lnTo>
                  <a:lnTo>
                    <a:pt x="900" y="481"/>
                  </a:lnTo>
                  <a:lnTo>
                    <a:pt x="902" y="481"/>
                  </a:lnTo>
                  <a:lnTo>
                    <a:pt x="904" y="483"/>
                  </a:lnTo>
                  <a:lnTo>
                    <a:pt x="904" y="483"/>
                  </a:lnTo>
                  <a:lnTo>
                    <a:pt x="904" y="485"/>
                  </a:lnTo>
                  <a:lnTo>
                    <a:pt x="904" y="485"/>
                  </a:lnTo>
                  <a:lnTo>
                    <a:pt x="904" y="485"/>
                  </a:lnTo>
                  <a:lnTo>
                    <a:pt x="907" y="488"/>
                  </a:lnTo>
                  <a:lnTo>
                    <a:pt x="907" y="490"/>
                  </a:lnTo>
                  <a:lnTo>
                    <a:pt x="912" y="497"/>
                  </a:lnTo>
                  <a:lnTo>
                    <a:pt x="914" y="497"/>
                  </a:lnTo>
                  <a:lnTo>
                    <a:pt x="916" y="497"/>
                  </a:lnTo>
                  <a:lnTo>
                    <a:pt x="919" y="497"/>
                  </a:lnTo>
                  <a:lnTo>
                    <a:pt x="919" y="495"/>
                  </a:lnTo>
                  <a:lnTo>
                    <a:pt x="919" y="492"/>
                  </a:lnTo>
                  <a:lnTo>
                    <a:pt x="919" y="490"/>
                  </a:lnTo>
                  <a:lnTo>
                    <a:pt x="919" y="488"/>
                  </a:lnTo>
                  <a:lnTo>
                    <a:pt x="919" y="488"/>
                  </a:lnTo>
                  <a:lnTo>
                    <a:pt x="919" y="488"/>
                  </a:lnTo>
                  <a:lnTo>
                    <a:pt x="919" y="485"/>
                  </a:lnTo>
                  <a:lnTo>
                    <a:pt x="919" y="485"/>
                  </a:lnTo>
                  <a:lnTo>
                    <a:pt x="916" y="483"/>
                  </a:lnTo>
                  <a:lnTo>
                    <a:pt x="916" y="483"/>
                  </a:lnTo>
                  <a:lnTo>
                    <a:pt x="919" y="478"/>
                  </a:lnTo>
                  <a:lnTo>
                    <a:pt x="919" y="476"/>
                  </a:lnTo>
                  <a:lnTo>
                    <a:pt x="919" y="473"/>
                  </a:lnTo>
                  <a:lnTo>
                    <a:pt x="919" y="473"/>
                  </a:lnTo>
                  <a:lnTo>
                    <a:pt x="916" y="471"/>
                  </a:lnTo>
                  <a:lnTo>
                    <a:pt x="916" y="471"/>
                  </a:lnTo>
                  <a:lnTo>
                    <a:pt x="912" y="464"/>
                  </a:lnTo>
                  <a:lnTo>
                    <a:pt x="912" y="464"/>
                  </a:lnTo>
                  <a:lnTo>
                    <a:pt x="912" y="462"/>
                  </a:lnTo>
                  <a:lnTo>
                    <a:pt x="912" y="462"/>
                  </a:lnTo>
                  <a:lnTo>
                    <a:pt x="912" y="462"/>
                  </a:lnTo>
                  <a:lnTo>
                    <a:pt x="912" y="462"/>
                  </a:lnTo>
                  <a:lnTo>
                    <a:pt x="912" y="459"/>
                  </a:lnTo>
                  <a:lnTo>
                    <a:pt x="909" y="459"/>
                  </a:lnTo>
                  <a:lnTo>
                    <a:pt x="909" y="459"/>
                  </a:lnTo>
                  <a:lnTo>
                    <a:pt x="912" y="459"/>
                  </a:lnTo>
                  <a:lnTo>
                    <a:pt x="914" y="459"/>
                  </a:lnTo>
                  <a:lnTo>
                    <a:pt x="914" y="457"/>
                  </a:lnTo>
                  <a:lnTo>
                    <a:pt x="914" y="459"/>
                  </a:lnTo>
                  <a:lnTo>
                    <a:pt x="914" y="459"/>
                  </a:lnTo>
                  <a:lnTo>
                    <a:pt x="914" y="459"/>
                  </a:lnTo>
                  <a:lnTo>
                    <a:pt x="914" y="459"/>
                  </a:lnTo>
                  <a:lnTo>
                    <a:pt x="921" y="469"/>
                  </a:lnTo>
                  <a:lnTo>
                    <a:pt x="923" y="469"/>
                  </a:lnTo>
                  <a:lnTo>
                    <a:pt x="926" y="469"/>
                  </a:lnTo>
                  <a:lnTo>
                    <a:pt x="926" y="466"/>
                  </a:lnTo>
                  <a:lnTo>
                    <a:pt x="928" y="462"/>
                  </a:lnTo>
                  <a:lnTo>
                    <a:pt x="928" y="459"/>
                  </a:lnTo>
                  <a:lnTo>
                    <a:pt x="926" y="457"/>
                  </a:lnTo>
                  <a:lnTo>
                    <a:pt x="926" y="454"/>
                  </a:lnTo>
                  <a:lnTo>
                    <a:pt x="923" y="454"/>
                  </a:lnTo>
                  <a:lnTo>
                    <a:pt x="923" y="452"/>
                  </a:lnTo>
                  <a:lnTo>
                    <a:pt x="923" y="452"/>
                  </a:lnTo>
                  <a:lnTo>
                    <a:pt x="919" y="452"/>
                  </a:lnTo>
                  <a:lnTo>
                    <a:pt x="919" y="454"/>
                  </a:lnTo>
                  <a:lnTo>
                    <a:pt x="919" y="454"/>
                  </a:lnTo>
                  <a:lnTo>
                    <a:pt x="919" y="454"/>
                  </a:lnTo>
                  <a:lnTo>
                    <a:pt x="919" y="454"/>
                  </a:lnTo>
                  <a:lnTo>
                    <a:pt x="916" y="454"/>
                  </a:lnTo>
                  <a:lnTo>
                    <a:pt x="919" y="452"/>
                  </a:lnTo>
                  <a:lnTo>
                    <a:pt x="921" y="452"/>
                  </a:lnTo>
                  <a:lnTo>
                    <a:pt x="921" y="450"/>
                  </a:lnTo>
                  <a:lnTo>
                    <a:pt x="921" y="450"/>
                  </a:lnTo>
                  <a:lnTo>
                    <a:pt x="919" y="445"/>
                  </a:lnTo>
                  <a:lnTo>
                    <a:pt x="919" y="443"/>
                  </a:lnTo>
                  <a:lnTo>
                    <a:pt x="916" y="440"/>
                  </a:lnTo>
                  <a:lnTo>
                    <a:pt x="916" y="438"/>
                  </a:lnTo>
                  <a:lnTo>
                    <a:pt x="916" y="438"/>
                  </a:lnTo>
                  <a:lnTo>
                    <a:pt x="916" y="433"/>
                  </a:lnTo>
                  <a:lnTo>
                    <a:pt x="916" y="431"/>
                  </a:lnTo>
                  <a:lnTo>
                    <a:pt x="916" y="431"/>
                  </a:lnTo>
                  <a:lnTo>
                    <a:pt x="914" y="428"/>
                  </a:lnTo>
                  <a:lnTo>
                    <a:pt x="914" y="428"/>
                  </a:lnTo>
                  <a:lnTo>
                    <a:pt x="914" y="426"/>
                  </a:lnTo>
                  <a:lnTo>
                    <a:pt x="914" y="424"/>
                  </a:lnTo>
                  <a:lnTo>
                    <a:pt x="914" y="424"/>
                  </a:lnTo>
                  <a:lnTo>
                    <a:pt x="919" y="421"/>
                  </a:lnTo>
                  <a:lnTo>
                    <a:pt x="919" y="421"/>
                  </a:lnTo>
                  <a:lnTo>
                    <a:pt x="919" y="421"/>
                  </a:lnTo>
                  <a:lnTo>
                    <a:pt x="919" y="419"/>
                  </a:lnTo>
                  <a:lnTo>
                    <a:pt x="919" y="419"/>
                  </a:lnTo>
                  <a:lnTo>
                    <a:pt x="919" y="417"/>
                  </a:lnTo>
                  <a:lnTo>
                    <a:pt x="921" y="414"/>
                  </a:lnTo>
                  <a:lnTo>
                    <a:pt x="921" y="414"/>
                  </a:lnTo>
                  <a:lnTo>
                    <a:pt x="921" y="417"/>
                  </a:lnTo>
                  <a:lnTo>
                    <a:pt x="921" y="419"/>
                  </a:lnTo>
                  <a:lnTo>
                    <a:pt x="921" y="419"/>
                  </a:lnTo>
                  <a:lnTo>
                    <a:pt x="919" y="421"/>
                  </a:lnTo>
                  <a:lnTo>
                    <a:pt x="921" y="421"/>
                  </a:lnTo>
                  <a:lnTo>
                    <a:pt x="921" y="421"/>
                  </a:lnTo>
                  <a:lnTo>
                    <a:pt x="921" y="421"/>
                  </a:lnTo>
                  <a:lnTo>
                    <a:pt x="921" y="421"/>
                  </a:lnTo>
                  <a:lnTo>
                    <a:pt x="919" y="424"/>
                  </a:lnTo>
                  <a:lnTo>
                    <a:pt x="919" y="426"/>
                  </a:lnTo>
                  <a:lnTo>
                    <a:pt x="919" y="426"/>
                  </a:lnTo>
                  <a:lnTo>
                    <a:pt x="919" y="426"/>
                  </a:lnTo>
                  <a:lnTo>
                    <a:pt x="919" y="426"/>
                  </a:lnTo>
                  <a:lnTo>
                    <a:pt x="919" y="426"/>
                  </a:lnTo>
                  <a:lnTo>
                    <a:pt x="919" y="428"/>
                  </a:lnTo>
                  <a:lnTo>
                    <a:pt x="921" y="431"/>
                  </a:lnTo>
                  <a:lnTo>
                    <a:pt x="921" y="436"/>
                  </a:lnTo>
                  <a:lnTo>
                    <a:pt x="921" y="438"/>
                  </a:lnTo>
                  <a:lnTo>
                    <a:pt x="921" y="440"/>
                  </a:lnTo>
                  <a:lnTo>
                    <a:pt x="921" y="440"/>
                  </a:lnTo>
                  <a:lnTo>
                    <a:pt x="923" y="447"/>
                  </a:lnTo>
                  <a:lnTo>
                    <a:pt x="926" y="447"/>
                  </a:lnTo>
                  <a:lnTo>
                    <a:pt x="926" y="450"/>
                  </a:lnTo>
                  <a:lnTo>
                    <a:pt x="930" y="452"/>
                  </a:lnTo>
                  <a:lnTo>
                    <a:pt x="930" y="452"/>
                  </a:lnTo>
                  <a:lnTo>
                    <a:pt x="930" y="452"/>
                  </a:lnTo>
                  <a:lnTo>
                    <a:pt x="933" y="450"/>
                  </a:lnTo>
                  <a:lnTo>
                    <a:pt x="933" y="450"/>
                  </a:lnTo>
                  <a:lnTo>
                    <a:pt x="933" y="450"/>
                  </a:lnTo>
                  <a:lnTo>
                    <a:pt x="933" y="450"/>
                  </a:lnTo>
                  <a:lnTo>
                    <a:pt x="933" y="447"/>
                  </a:lnTo>
                  <a:lnTo>
                    <a:pt x="930" y="447"/>
                  </a:lnTo>
                  <a:lnTo>
                    <a:pt x="933" y="445"/>
                  </a:lnTo>
                  <a:lnTo>
                    <a:pt x="933" y="443"/>
                  </a:lnTo>
                  <a:lnTo>
                    <a:pt x="933" y="438"/>
                  </a:lnTo>
                  <a:lnTo>
                    <a:pt x="933" y="438"/>
                  </a:lnTo>
                  <a:lnTo>
                    <a:pt x="935" y="436"/>
                  </a:lnTo>
                  <a:lnTo>
                    <a:pt x="938" y="431"/>
                  </a:lnTo>
                  <a:lnTo>
                    <a:pt x="938" y="426"/>
                  </a:lnTo>
                  <a:lnTo>
                    <a:pt x="938" y="426"/>
                  </a:lnTo>
                  <a:lnTo>
                    <a:pt x="938" y="426"/>
                  </a:lnTo>
                  <a:lnTo>
                    <a:pt x="935" y="424"/>
                  </a:lnTo>
                  <a:lnTo>
                    <a:pt x="935" y="424"/>
                  </a:lnTo>
                  <a:lnTo>
                    <a:pt x="935" y="424"/>
                  </a:lnTo>
                  <a:lnTo>
                    <a:pt x="935" y="424"/>
                  </a:lnTo>
                  <a:lnTo>
                    <a:pt x="935" y="421"/>
                  </a:lnTo>
                  <a:lnTo>
                    <a:pt x="935" y="419"/>
                  </a:lnTo>
                  <a:lnTo>
                    <a:pt x="935" y="417"/>
                  </a:lnTo>
                  <a:lnTo>
                    <a:pt x="935" y="417"/>
                  </a:lnTo>
                  <a:lnTo>
                    <a:pt x="935" y="417"/>
                  </a:lnTo>
                  <a:lnTo>
                    <a:pt x="935" y="414"/>
                  </a:lnTo>
                  <a:lnTo>
                    <a:pt x="935" y="414"/>
                  </a:lnTo>
                  <a:lnTo>
                    <a:pt x="935" y="414"/>
                  </a:lnTo>
                  <a:lnTo>
                    <a:pt x="935" y="414"/>
                  </a:lnTo>
                  <a:lnTo>
                    <a:pt x="935" y="417"/>
                  </a:lnTo>
                  <a:lnTo>
                    <a:pt x="935" y="419"/>
                  </a:lnTo>
                  <a:lnTo>
                    <a:pt x="940" y="421"/>
                  </a:lnTo>
                  <a:lnTo>
                    <a:pt x="940" y="421"/>
                  </a:lnTo>
                  <a:lnTo>
                    <a:pt x="940" y="424"/>
                  </a:lnTo>
                  <a:lnTo>
                    <a:pt x="942" y="421"/>
                  </a:lnTo>
                  <a:lnTo>
                    <a:pt x="942" y="421"/>
                  </a:lnTo>
                  <a:lnTo>
                    <a:pt x="942" y="419"/>
                  </a:lnTo>
                  <a:lnTo>
                    <a:pt x="942" y="419"/>
                  </a:lnTo>
                  <a:lnTo>
                    <a:pt x="942" y="419"/>
                  </a:lnTo>
                  <a:lnTo>
                    <a:pt x="942" y="417"/>
                  </a:lnTo>
                  <a:lnTo>
                    <a:pt x="942" y="414"/>
                  </a:lnTo>
                  <a:lnTo>
                    <a:pt x="942" y="414"/>
                  </a:lnTo>
                  <a:lnTo>
                    <a:pt x="942" y="412"/>
                  </a:lnTo>
                  <a:lnTo>
                    <a:pt x="954" y="402"/>
                  </a:lnTo>
                  <a:lnTo>
                    <a:pt x="956" y="402"/>
                  </a:lnTo>
                  <a:lnTo>
                    <a:pt x="956" y="400"/>
                  </a:lnTo>
                  <a:lnTo>
                    <a:pt x="959" y="400"/>
                  </a:lnTo>
                  <a:lnTo>
                    <a:pt x="959" y="398"/>
                  </a:lnTo>
                  <a:lnTo>
                    <a:pt x="961" y="398"/>
                  </a:lnTo>
                  <a:lnTo>
                    <a:pt x="961" y="398"/>
                  </a:lnTo>
                  <a:lnTo>
                    <a:pt x="961" y="395"/>
                  </a:lnTo>
                  <a:lnTo>
                    <a:pt x="961" y="393"/>
                  </a:lnTo>
                  <a:lnTo>
                    <a:pt x="966" y="391"/>
                  </a:lnTo>
                  <a:lnTo>
                    <a:pt x="966" y="391"/>
                  </a:lnTo>
                  <a:lnTo>
                    <a:pt x="964" y="388"/>
                  </a:lnTo>
                  <a:lnTo>
                    <a:pt x="964" y="386"/>
                  </a:lnTo>
                  <a:lnTo>
                    <a:pt x="961" y="386"/>
                  </a:lnTo>
                  <a:lnTo>
                    <a:pt x="961" y="383"/>
                  </a:lnTo>
                  <a:lnTo>
                    <a:pt x="959" y="381"/>
                  </a:lnTo>
                  <a:lnTo>
                    <a:pt x="956" y="381"/>
                  </a:lnTo>
                  <a:lnTo>
                    <a:pt x="956" y="379"/>
                  </a:lnTo>
                  <a:lnTo>
                    <a:pt x="954" y="379"/>
                  </a:lnTo>
                  <a:lnTo>
                    <a:pt x="954" y="376"/>
                  </a:lnTo>
                  <a:lnTo>
                    <a:pt x="952" y="376"/>
                  </a:lnTo>
                  <a:lnTo>
                    <a:pt x="952" y="376"/>
                  </a:lnTo>
                  <a:lnTo>
                    <a:pt x="952" y="374"/>
                  </a:lnTo>
                  <a:lnTo>
                    <a:pt x="952" y="372"/>
                  </a:lnTo>
                  <a:lnTo>
                    <a:pt x="949" y="369"/>
                  </a:lnTo>
                  <a:lnTo>
                    <a:pt x="949" y="369"/>
                  </a:lnTo>
                  <a:lnTo>
                    <a:pt x="949" y="369"/>
                  </a:lnTo>
                  <a:lnTo>
                    <a:pt x="947" y="367"/>
                  </a:lnTo>
                  <a:lnTo>
                    <a:pt x="947" y="367"/>
                  </a:lnTo>
                  <a:lnTo>
                    <a:pt x="947" y="367"/>
                  </a:lnTo>
                  <a:lnTo>
                    <a:pt x="945" y="365"/>
                  </a:lnTo>
                  <a:lnTo>
                    <a:pt x="945" y="365"/>
                  </a:lnTo>
                  <a:lnTo>
                    <a:pt x="942" y="365"/>
                  </a:lnTo>
                  <a:lnTo>
                    <a:pt x="942" y="367"/>
                  </a:lnTo>
                  <a:lnTo>
                    <a:pt x="942" y="372"/>
                  </a:lnTo>
                  <a:lnTo>
                    <a:pt x="942" y="374"/>
                  </a:lnTo>
                  <a:lnTo>
                    <a:pt x="942" y="374"/>
                  </a:lnTo>
                  <a:lnTo>
                    <a:pt x="942" y="374"/>
                  </a:lnTo>
                  <a:lnTo>
                    <a:pt x="942" y="376"/>
                  </a:lnTo>
                  <a:lnTo>
                    <a:pt x="942" y="379"/>
                  </a:lnTo>
                  <a:lnTo>
                    <a:pt x="942" y="379"/>
                  </a:lnTo>
                  <a:lnTo>
                    <a:pt x="942" y="381"/>
                  </a:lnTo>
                  <a:lnTo>
                    <a:pt x="940" y="379"/>
                  </a:lnTo>
                  <a:lnTo>
                    <a:pt x="940" y="379"/>
                  </a:lnTo>
                  <a:lnTo>
                    <a:pt x="940" y="376"/>
                  </a:lnTo>
                  <a:lnTo>
                    <a:pt x="942" y="376"/>
                  </a:lnTo>
                  <a:lnTo>
                    <a:pt x="942" y="376"/>
                  </a:lnTo>
                  <a:lnTo>
                    <a:pt x="942" y="376"/>
                  </a:lnTo>
                  <a:lnTo>
                    <a:pt x="942" y="376"/>
                  </a:lnTo>
                  <a:lnTo>
                    <a:pt x="940" y="376"/>
                  </a:lnTo>
                  <a:lnTo>
                    <a:pt x="940" y="376"/>
                  </a:lnTo>
                  <a:lnTo>
                    <a:pt x="940" y="374"/>
                  </a:lnTo>
                  <a:lnTo>
                    <a:pt x="940" y="374"/>
                  </a:lnTo>
                  <a:lnTo>
                    <a:pt x="940" y="374"/>
                  </a:lnTo>
                  <a:lnTo>
                    <a:pt x="940" y="374"/>
                  </a:lnTo>
                  <a:lnTo>
                    <a:pt x="940" y="374"/>
                  </a:lnTo>
                  <a:lnTo>
                    <a:pt x="940" y="374"/>
                  </a:lnTo>
                  <a:lnTo>
                    <a:pt x="940" y="374"/>
                  </a:lnTo>
                  <a:lnTo>
                    <a:pt x="938" y="372"/>
                  </a:lnTo>
                  <a:lnTo>
                    <a:pt x="940" y="372"/>
                  </a:lnTo>
                  <a:lnTo>
                    <a:pt x="940" y="372"/>
                  </a:lnTo>
                  <a:lnTo>
                    <a:pt x="940" y="372"/>
                  </a:lnTo>
                  <a:lnTo>
                    <a:pt x="940" y="369"/>
                  </a:lnTo>
                  <a:lnTo>
                    <a:pt x="940" y="369"/>
                  </a:lnTo>
                  <a:lnTo>
                    <a:pt x="940" y="369"/>
                  </a:lnTo>
                  <a:lnTo>
                    <a:pt x="940" y="369"/>
                  </a:lnTo>
                  <a:lnTo>
                    <a:pt x="940" y="369"/>
                  </a:lnTo>
                  <a:lnTo>
                    <a:pt x="938" y="367"/>
                  </a:lnTo>
                  <a:lnTo>
                    <a:pt x="938" y="367"/>
                  </a:lnTo>
                  <a:lnTo>
                    <a:pt x="935" y="365"/>
                  </a:lnTo>
                  <a:lnTo>
                    <a:pt x="933" y="362"/>
                  </a:lnTo>
                  <a:lnTo>
                    <a:pt x="928" y="365"/>
                  </a:lnTo>
                  <a:lnTo>
                    <a:pt x="926" y="365"/>
                  </a:lnTo>
                  <a:lnTo>
                    <a:pt x="926" y="367"/>
                  </a:lnTo>
                  <a:lnTo>
                    <a:pt x="928" y="369"/>
                  </a:lnTo>
                  <a:lnTo>
                    <a:pt x="928" y="369"/>
                  </a:lnTo>
                  <a:lnTo>
                    <a:pt x="928" y="372"/>
                  </a:lnTo>
                  <a:lnTo>
                    <a:pt x="928" y="372"/>
                  </a:lnTo>
                  <a:lnTo>
                    <a:pt x="928" y="372"/>
                  </a:lnTo>
                  <a:lnTo>
                    <a:pt x="928" y="372"/>
                  </a:lnTo>
                  <a:lnTo>
                    <a:pt x="928" y="372"/>
                  </a:lnTo>
                  <a:lnTo>
                    <a:pt x="928" y="372"/>
                  </a:lnTo>
                  <a:lnTo>
                    <a:pt x="928" y="372"/>
                  </a:lnTo>
                  <a:lnTo>
                    <a:pt x="926" y="374"/>
                  </a:lnTo>
                  <a:lnTo>
                    <a:pt x="926" y="374"/>
                  </a:lnTo>
                  <a:lnTo>
                    <a:pt x="926" y="372"/>
                  </a:lnTo>
                  <a:lnTo>
                    <a:pt x="926" y="369"/>
                  </a:lnTo>
                  <a:lnTo>
                    <a:pt x="926" y="369"/>
                  </a:lnTo>
                  <a:lnTo>
                    <a:pt x="923" y="369"/>
                  </a:lnTo>
                  <a:lnTo>
                    <a:pt x="921" y="372"/>
                  </a:lnTo>
                  <a:lnTo>
                    <a:pt x="921" y="372"/>
                  </a:lnTo>
                  <a:lnTo>
                    <a:pt x="921" y="372"/>
                  </a:lnTo>
                  <a:lnTo>
                    <a:pt x="921" y="374"/>
                  </a:lnTo>
                  <a:lnTo>
                    <a:pt x="921" y="376"/>
                  </a:lnTo>
                  <a:lnTo>
                    <a:pt x="921" y="379"/>
                  </a:lnTo>
                  <a:lnTo>
                    <a:pt x="919" y="379"/>
                  </a:lnTo>
                  <a:lnTo>
                    <a:pt x="919" y="379"/>
                  </a:lnTo>
                  <a:lnTo>
                    <a:pt x="916" y="376"/>
                  </a:lnTo>
                  <a:lnTo>
                    <a:pt x="916" y="376"/>
                  </a:lnTo>
                  <a:lnTo>
                    <a:pt x="916" y="374"/>
                  </a:lnTo>
                  <a:lnTo>
                    <a:pt x="916" y="374"/>
                  </a:lnTo>
                  <a:lnTo>
                    <a:pt x="916" y="374"/>
                  </a:lnTo>
                  <a:lnTo>
                    <a:pt x="916" y="372"/>
                  </a:lnTo>
                  <a:lnTo>
                    <a:pt x="919" y="367"/>
                  </a:lnTo>
                  <a:lnTo>
                    <a:pt x="919" y="367"/>
                  </a:lnTo>
                  <a:lnTo>
                    <a:pt x="919" y="365"/>
                  </a:lnTo>
                  <a:lnTo>
                    <a:pt x="919" y="365"/>
                  </a:lnTo>
                  <a:lnTo>
                    <a:pt x="919" y="365"/>
                  </a:lnTo>
                  <a:lnTo>
                    <a:pt x="919" y="365"/>
                  </a:lnTo>
                  <a:lnTo>
                    <a:pt x="919" y="360"/>
                  </a:lnTo>
                  <a:lnTo>
                    <a:pt x="919" y="357"/>
                  </a:lnTo>
                  <a:lnTo>
                    <a:pt x="919" y="355"/>
                  </a:lnTo>
                  <a:lnTo>
                    <a:pt x="919" y="355"/>
                  </a:lnTo>
                  <a:lnTo>
                    <a:pt x="919" y="353"/>
                  </a:lnTo>
                  <a:lnTo>
                    <a:pt x="919" y="350"/>
                  </a:lnTo>
                  <a:lnTo>
                    <a:pt x="919" y="346"/>
                  </a:lnTo>
                  <a:lnTo>
                    <a:pt x="916" y="343"/>
                  </a:lnTo>
                  <a:lnTo>
                    <a:pt x="916" y="343"/>
                  </a:lnTo>
                  <a:lnTo>
                    <a:pt x="916" y="343"/>
                  </a:lnTo>
                  <a:lnTo>
                    <a:pt x="912" y="350"/>
                  </a:lnTo>
                  <a:lnTo>
                    <a:pt x="912" y="350"/>
                  </a:lnTo>
                  <a:lnTo>
                    <a:pt x="909" y="350"/>
                  </a:lnTo>
                  <a:lnTo>
                    <a:pt x="909" y="350"/>
                  </a:lnTo>
                  <a:lnTo>
                    <a:pt x="909" y="348"/>
                  </a:lnTo>
                  <a:lnTo>
                    <a:pt x="912" y="348"/>
                  </a:lnTo>
                  <a:lnTo>
                    <a:pt x="912" y="346"/>
                  </a:lnTo>
                  <a:lnTo>
                    <a:pt x="912" y="343"/>
                  </a:lnTo>
                  <a:lnTo>
                    <a:pt x="914" y="343"/>
                  </a:lnTo>
                  <a:lnTo>
                    <a:pt x="914" y="343"/>
                  </a:lnTo>
                  <a:lnTo>
                    <a:pt x="914" y="341"/>
                  </a:lnTo>
                  <a:lnTo>
                    <a:pt x="916" y="341"/>
                  </a:lnTo>
                  <a:lnTo>
                    <a:pt x="916" y="338"/>
                  </a:lnTo>
                  <a:lnTo>
                    <a:pt x="914" y="338"/>
                  </a:lnTo>
                  <a:lnTo>
                    <a:pt x="914" y="336"/>
                  </a:lnTo>
                  <a:lnTo>
                    <a:pt x="912" y="336"/>
                  </a:lnTo>
                  <a:lnTo>
                    <a:pt x="912" y="334"/>
                  </a:lnTo>
                  <a:lnTo>
                    <a:pt x="912" y="334"/>
                  </a:lnTo>
                  <a:lnTo>
                    <a:pt x="909" y="331"/>
                  </a:lnTo>
                  <a:lnTo>
                    <a:pt x="902" y="331"/>
                  </a:lnTo>
                  <a:lnTo>
                    <a:pt x="900" y="334"/>
                  </a:lnTo>
                  <a:lnTo>
                    <a:pt x="900" y="334"/>
                  </a:lnTo>
                  <a:lnTo>
                    <a:pt x="897" y="331"/>
                  </a:lnTo>
                  <a:lnTo>
                    <a:pt x="897" y="331"/>
                  </a:lnTo>
                  <a:lnTo>
                    <a:pt x="897" y="331"/>
                  </a:lnTo>
                  <a:lnTo>
                    <a:pt x="897" y="331"/>
                  </a:lnTo>
                  <a:lnTo>
                    <a:pt x="897" y="331"/>
                  </a:lnTo>
                  <a:lnTo>
                    <a:pt x="897" y="331"/>
                  </a:lnTo>
                  <a:lnTo>
                    <a:pt x="897" y="331"/>
                  </a:lnTo>
                  <a:lnTo>
                    <a:pt x="897" y="329"/>
                  </a:lnTo>
                  <a:lnTo>
                    <a:pt x="897" y="329"/>
                  </a:lnTo>
                  <a:lnTo>
                    <a:pt x="897" y="329"/>
                  </a:lnTo>
                  <a:lnTo>
                    <a:pt x="895" y="329"/>
                  </a:lnTo>
                  <a:lnTo>
                    <a:pt x="895" y="329"/>
                  </a:lnTo>
                  <a:lnTo>
                    <a:pt x="895" y="327"/>
                  </a:lnTo>
                  <a:lnTo>
                    <a:pt x="900" y="324"/>
                  </a:lnTo>
                  <a:lnTo>
                    <a:pt x="902" y="322"/>
                  </a:lnTo>
                  <a:lnTo>
                    <a:pt x="902" y="322"/>
                  </a:lnTo>
                  <a:lnTo>
                    <a:pt x="902" y="322"/>
                  </a:lnTo>
                  <a:lnTo>
                    <a:pt x="902" y="322"/>
                  </a:lnTo>
                  <a:lnTo>
                    <a:pt x="902" y="322"/>
                  </a:lnTo>
                  <a:lnTo>
                    <a:pt x="902" y="322"/>
                  </a:lnTo>
                  <a:lnTo>
                    <a:pt x="902" y="322"/>
                  </a:lnTo>
                  <a:lnTo>
                    <a:pt x="902" y="320"/>
                  </a:lnTo>
                  <a:lnTo>
                    <a:pt x="902" y="320"/>
                  </a:lnTo>
                  <a:lnTo>
                    <a:pt x="902" y="317"/>
                  </a:lnTo>
                  <a:lnTo>
                    <a:pt x="900" y="317"/>
                  </a:lnTo>
                  <a:lnTo>
                    <a:pt x="900" y="317"/>
                  </a:lnTo>
                  <a:lnTo>
                    <a:pt x="900" y="315"/>
                  </a:lnTo>
                  <a:lnTo>
                    <a:pt x="900" y="312"/>
                  </a:lnTo>
                  <a:lnTo>
                    <a:pt x="897" y="310"/>
                  </a:lnTo>
                  <a:lnTo>
                    <a:pt x="897" y="308"/>
                  </a:lnTo>
                  <a:lnTo>
                    <a:pt x="897" y="305"/>
                  </a:lnTo>
                  <a:lnTo>
                    <a:pt x="895" y="303"/>
                  </a:lnTo>
                  <a:lnTo>
                    <a:pt x="895" y="303"/>
                  </a:lnTo>
                  <a:lnTo>
                    <a:pt x="883" y="303"/>
                  </a:lnTo>
                  <a:lnTo>
                    <a:pt x="883" y="303"/>
                  </a:lnTo>
                  <a:lnTo>
                    <a:pt x="883" y="303"/>
                  </a:lnTo>
                  <a:lnTo>
                    <a:pt x="881" y="305"/>
                  </a:lnTo>
                  <a:lnTo>
                    <a:pt x="881" y="308"/>
                  </a:lnTo>
                  <a:lnTo>
                    <a:pt x="881" y="308"/>
                  </a:lnTo>
                  <a:lnTo>
                    <a:pt x="881" y="310"/>
                  </a:lnTo>
                  <a:lnTo>
                    <a:pt x="883" y="312"/>
                  </a:lnTo>
                  <a:lnTo>
                    <a:pt x="883" y="312"/>
                  </a:lnTo>
                  <a:lnTo>
                    <a:pt x="881" y="315"/>
                  </a:lnTo>
                  <a:lnTo>
                    <a:pt x="883" y="317"/>
                  </a:lnTo>
                  <a:lnTo>
                    <a:pt x="883" y="317"/>
                  </a:lnTo>
                  <a:lnTo>
                    <a:pt x="883" y="317"/>
                  </a:lnTo>
                  <a:lnTo>
                    <a:pt x="883" y="320"/>
                  </a:lnTo>
                  <a:lnTo>
                    <a:pt x="883" y="320"/>
                  </a:lnTo>
                  <a:lnTo>
                    <a:pt x="885" y="320"/>
                  </a:lnTo>
                  <a:lnTo>
                    <a:pt x="885" y="322"/>
                  </a:lnTo>
                  <a:lnTo>
                    <a:pt x="890" y="322"/>
                  </a:lnTo>
                  <a:lnTo>
                    <a:pt x="890" y="324"/>
                  </a:lnTo>
                  <a:lnTo>
                    <a:pt x="890" y="324"/>
                  </a:lnTo>
                  <a:lnTo>
                    <a:pt x="890" y="324"/>
                  </a:lnTo>
                  <a:lnTo>
                    <a:pt x="890" y="324"/>
                  </a:lnTo>
                  <a:lnTo>
                    <a:pt x="888" y="324"/>
                  </a:lnTo>
                  <a:lnTo>
                    <a:pt x="888" y="324"/>
                  </a:lnTo>
                  <a:lnTo>
                    <a:pt x="888" y="324"/>
                  </a:lnTo>
                  <a:lnTo>
                    <a:pt x="890" y="327"/>
                  </a:lnTo>
                  <a:lnTo>
                    <a:pt x="893" y="329"/>
                  </a:lnTo>
                  <a:lnTo>
                    <a:pt x="895" y="329"/>
                  </a:lnTo>
                  <a:lnTo>
                    <a:pt x="895" y="331"/>
                  </a:lnTo>
                  <a:lnTo>
                    <a:pt x="893" y="329"/>
                  </a:lnTo>
                  <a:lnTo>
                    <a:pt x="893" y="329"/>
                  </a:lnTo>
                  <a:lnTo>
                    <a:pt x="890" y="327"/>
                  </a:lnTo>
                  <a:lnTo>
                    <a:pt x="888" y="327"/>
                  </a:lnTo>
                  <a:lnTo>
                    <a:pt x="888" y="329"/>
                  </a:lnTo>
                  <a:lnTo>
                    <a:pt x="890" y="329"/>
                  </a:lnTo>
                  <a:lnTo>
                    <a:pt x="890" y="331"/>
                  </a:lnTo>
                  <a:lnTo>
                    <a:pt x="888" y="331"/>
                  </a:lnTo>
                  <a:lnTo>
                    <a:pt x="888" y="331"/>
                  </a:lnTo>
                  <a:lnTo>
                    <a:pt x="888" y="331"/>
                  </a:lnTo>
                  <a:lnTo>
                    <a:pt x="885" y="329"/>
                  </a:lnTo>
                  <a:lnTo>
                    <a:pt x="878" y="324"/>
                  </a:lnTo>
                  <a:lnTo>
                    <a:pt x="876" y="322"/>
                  </a:lnTo>
                  <a:lnTo>
                    <a:pt x="874" y="320"/>
                  </a:lnTo>
                  <a:lnTo>
                    <a:pt x="874" y="317"/>
                  </a:lnTo>
                  <a:lnTo>
                    <a:pt x="874" y="317"/>
                  </a:lnTo>
                  <a:lnTo>
                    <a:pt x="874" y="315"/>
                  </a:lnTo>
                  <a:lnTo>
                    <a:pt x="874" y="312"/>
                  </a:lnTo>
                  <a:lnTo>
                    <a:pt x="874" y="312"/>
                  </a:lnTo>
                  <a:lnTo>
                    <a:pt x="874" y="310"/>
                  </a:lnTo>
                  <a:lnTo>
                    <a:pt x="874" y="310"/>
                  </a:lnTo>
                  <a:lnTo>
                    <a:pt x="874" y="308"/>
                  </a:lnTo>
                  <a:lnTo>
                    <a:pt x="874" y="308"/>
                  </a:lnTo>
                  <a:lnTo>
                    <a:pt x="871" y="308"/>
                  </a:lnTo>
                  <a:lnTo>
                    <a:pt x="871" y="308"/>
                  </a:lnTo>
                  <a:lnTo>
                    <a:pt x="871" y="305"/>
                  </a:lnTo>
                  <a:lnTo>
                    <a:pt x="874" y="303"/>
                  </a:lnTo>
                  <a:lnTo>
                    <a:pt x="874" y="303"/>
                  </a:lnTo>
                  <a:lnTo>
                    <a:pt x="874" y="301"/>
                  </a:lnTo>
                  <a:lnTo>
                    <a:pt x="869" y="296"/>
                  </a:lnTo>
                  <a:lnTo>
                    <a:pt x="864" y="296"/>
                  </a:lnTo>
                  <a:lnTo>
                    <a:pt x="864" y="298"/>
                  </a:lnTo>
                  <a:lnTo>
                    <a:pt x="864" y="298"/>
                  </a:lnTo>
                  <a:lnTo>
                    <a:pt x="862" y="298"/>
                  </a:lnTo>
                  <a:lnTo>
                    <a:pt x="859" y="298"/>
                  </a:lnTo>
                  <a:lnTo>
                    <a:pt x="862" y="298"/>
                  </a:lnTo>
                  <a:lnTo>
                    <a:pt x="862" y="303"/>
                  </a:lnTo>
                  <a:lnTo>
                    <a:pt x="862" y="303"/>
                  </a:lnTo>
                  <a:lnTo>
                    <a:pt x="862" y="303"/>
                  </a:lnTo>
                  <a:lnTo>
                    <a:pt x="859" y="301"/>
                  </a:lnTo>
                  <a:lnTo>
                    <a:pt x="859" y="301"/>
                  </a:lnTo>
                  <a:lnTo>
                    <a:pt x="859" y="301"/>
                  </a:lnTo>
                  <a:lnTo>
                    <a:pt x="857" y="298"/>
                  </a:lnTo>
                  <a:lnTo>
                    <a:pt x="850" y="296"/>
                  </a:lnTo>
                  <a:lnTo>
                    <a:pt x="848" y="296"/>
                  </a:lnTo>
                  <a:lnTo>
                    <a:pt x="848" y="296"/>
                  </a:lnTo>
                  <a:lnTo>
                    <a:pt x="848" y="296"/>
                  </a:lnTo>
                  <a:lnTo>
                    <a:pt x="848" y="296"/>
                  </a:lnTo>
                  <a:lnTo>
                    <a:pt x="848" y="296"/>
                  </a:lnTo>
                  <a:lnTo>
                    <a:pt x="845" y="296"/>
                  </a:lnTo>
                  <a:lnTo>
                    <a:pt x="845" y="296"/>
                  </a:lnTo>
                  <a:lnTo>
                    <a:pt x="845" y="293"/>
                  </a:lnTo>
                  <a:lnTo>
                    <a:pt x="848" y="291"/>
                  </a:lnTo>
                  <a:lnTo>
                    <a:pt x="848" y="289"/>
                  </a:lnTo>
                  <a:lnTo>
                    <a:pt x="848" y="289"/>
                  </a:lnTo>
                  <a:lnTo>
                    <a:pt x="845" y="289"/>
                  </a:lnTo>
                  <a:lnTo>
                    <a:pt x="845" y="286"/>
                  </a:lnTo>
                  <a:lnTo>
                    <a:pt x="838" y="282"/>
                  </a:lnTo>
                  <a:lnTo>
                    <a:pt x="838" y="282"/>
                  </a:lnTo>
                  <a:lnTo>
                    <a:pt x="836" y="279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36" y="275"/>
                  </a:lnTo>
                  <a:lnTo>
                    <a:pt x="833" y="275"/>
                  </a:lnTo>
                  <a:lnTo>
                    <a:pt x="833" y="275"/>
                  </a:lnTo>
                  <a:lnTo>
                    <a:pt x="833" y="272"/>
                  </a:lnTo>
                  <a:lnTo>
                    <a:pt x="831" y="270"/>
                  </a:lnTo>
                  <a:lnTo>
                    <a:pt x="831" y="270"/>
                  </a:lnTo>
                  <a:lnTo>
                    <a:pt x="829" y="267"/>
                  </a:lnTo>
                  <a:lnTo>
                    <a:pt x="829" y="267"/>
                  </a:lnTo>
                  <a:lnTo>
                    <a:pt x="829" y="265"/>
                  </a:lnTo>
                  <a:lnTo>
                    <a:pt x="829" y="265"/>
                  </a:lnTo>
                  <a:lnTo>
                    <a:pt x="829" y="265"/>
                  </a:lnTo>
                  <a:lnTo>
                    <a:pt x="829" y="263"/>
                  </a:lnTo>
                  <a:lnTo>
                    <a:pt x="824" y="258"/>
                  </a:lnTo>
                  <a:lnTo>
                    <a:pt x="822" y="256"/>
                  </a:lnTo>
                  <a:lnTo>
                    <a:pt x="822" y="256"/>
                  </a:lnTo>
                  <a:lnTo>
                    <a:pt x="822" y="256"/>
                  </a:lnTo>
                  <a:lnTo>
                    <a:pt x="824" y="253"/>
                  </a:lnTo>
                  <a:lnTo>
                    <a:pt x="822" y="253"/>
                  </a:lnTo>
                  <a:lnTo>
                    <a:pt x="822" y="253"/>
                  </a:lnTo>
                  <a:lnTo>
                    <a:pt x="822" y="251"/>
                  </a:lnTo>
                  <a:lnTo>
                    <a:pt x="822" y="251"/>
                  </a:lnTo>
                  <a:lnTo>
                    <a:pt x="822" y="249"/>
                  </a:lnTo>
                  <a:lnTo>
                    <a:pt x="822" y="249"/>
                  </a:lnTo>
                  <a:lnTo>
                    <a:pt x="822" y="249"/>
                  </a:lnTo>
                  <a:lnTo>
                    <a:pt x="815" y="241"/>
                  </a:lnTo>
                  <a:lnTo>
                    <a:pt x="812" y="241"/>
                  </a:lnTo>
                  <a:lnTo>
                    <a:pt x="810" y="239"/>
                  </a:lnTo>
                  <a:lnTo>
                    <a:pt x="807" y="237"/>
                  </a:lnTo>
                  <a:lnTo>
                    <a:pt x="805" y="237"/>
                  </a:lnTo>
                  <a:lnTo>
                    <a:pt x="800" y="234"/>
                  </a:lnTo>
                  <a:lnTo>
                    <a:pt x="798" y="232"/>
                  </a:lnTo>
                  <a:lnTo>
                    <a:pt x="793" y="232"/>
                  </a:lnTo>
                  <a:lnTo>
                    <a:pt x="793" y="232"/>
                  </a:lnTo>
                  <a:lnTo>
                    <a:pt x="793" y="232"/>
                  </a:lnTo>
                  <a:lnTo>
                    <a:pt x="793" y="234"/>
                  </a:lnTo>
                  <a:lnTo>
                    <a:pt x="796" y="234"/>
                  </a:lnTo>
                  <a:lnTo>
                    <a:pt x="796" y="234"/>
                  </a:lnTo>
                  <a:lnTo>
                    <a:pt x="796" y="237"/>
                  </a:lnTo>
                  <a:lnTo>
                    <a:pt x="796" y="237"/>
                  </a:lnTo>
                  <a:lnTo>
                    <a:pt x="796" y="237"/>
                  </a:lnTo>
                  <a:lnTo>
                    <a:pt x="796" y="237"/>
                  </a:lnTo>
                  <a:lnTo>
                    <a:pt x="796" y="237"/>
                  </a:lnTo>
                  <a:lnTo>
                    <a:pt x="796" y="237"/>
                  </a:lnTo>
                  <a:lnTo>
                    <a:pt x="796" y="239"/>
                  </a:lnTo>
                  <a:lnTo>
                    <a:pt x="796" y="239"/>
                  </a:lnTo>
                  <a:lnTo>
                    <a:pt x="796" y="239"/>
                  </a:lnTo>
                  <a:lnTo>
                    <a:pt x="793" y="237"/>
                  </a:lnTo>
                  <a:lnTo>
                    <a:pt x="793" y="237"/>
                  </a:lnTo>
                  <a:lnTo>
                    <a:pt x="788" y="234"/>
                  </a:lnTo>
                  <a:lnTo>
                    <a:pt x="786" y="234"/>
                  </a:lnTo>
                  <a:lnTo>
                    <a:pt x="784" y="234"/>
                  </a:lnTo>
                  <a:lnTo>
                    <a:pt x="784" y="237"/>
                  </a:lnTo>
                  <a:lnTo>
                    <a:pt x="784" y="237"/>
                  </a:lnTo>
                  <a:lnTo>
                    <a:pt x="784" y="237"/>
                  </a:lnTo>
                  <a:lnTo>
                    <a:pt x="784" y="237"/>
                  </a:lnTo>
                  <a:lnTo>
                    <a:pt x="784" y="239"/>
                  </a:lnTo>
                  <a:lnTo>
                    <a:pt x="784" y="241"/>
                  </a:lnTo>
                  <a:lnTo>
                    <a:pt x="784" y="241"/>
                  </a:lnTo>
                  <a:lnTo>
                    <a:pt x="784" y="244"/>
                  </a:lnTo>
                  <a:lnTo>
                    <a:pt x="784" y="244"/>
                  </a:lnTo>
                  <a:lnTo>
                    <a:pt x="786" y="246"/>
                  </a:lnTo>
                  <a:lnTo>
                    <a:pt x="791" y="246"/>
                  </a:lnTo>
                  <a:lnTo>
                    <a:pt x="793" y="249"/>
                  </a:lnTo>
                  <a:lnTo>
                    <a:pt x="796" y="246"/>
                  </a:lnTo>
                  <a:lnTo>
                    <a:pt x="800" y="246"/>
                  </a:lnTo>
                  <a:lnTo>
                    <a:pt x="800" y="246"/>
                  </a:lnTo>
                  <a:lnTo>
                    <a:pt x="800" y="246"/>
                  </a:lnTo>
                  <a:lnTo>
                    <a:pt x="800" y="249"/>
                  </a:lnTo>
                  <a:lnTo>
                    <a:pt x="803" y="249"/>
                  </a:lnTo>
                  <a:lnTo>
                    <a:pt x="803" y="249"/>
                  </a:lnTo>
                  <a:lnTo>
                    <a:pt x="803" y="251"/>
                  </a:lnTo>
                  <a:lnTo>
                    <a:pt x="803" y="251"/>
                  </a:lnTo>
                  <a:lnTo>
                    <a:pt x="803" y="251"/>
                  </a:lnTo>
                  <a:lnTo>
                    <a:pt x="803" y="253"/>
                  </a:lnTo>
                  <a:lnTo>
                    <a:pt x="803" y="253"/>
                  </a:lnTo>
                  <a:lnTo>
                    <a:pt x="803" y="253"/>
                  </a:lnTo>
                  <a:lnTo>
                    <a:pt x="803" y="253"/>
                  </a:lnTo>
                  <a:lnTo>
                    <a:pt x="803" y="253"/>
                  </a:lnTo>
                  <a:lnTo>
                    <a:pt x="803" y="253"/>
                  </a:lnTo>
                  <a:lnTo>
                    <a:pt x="803" y="256"/>
                  </a:lnTo>
                  <a:lnTo>
                    <a:pt x="803" y="256"/>
                  </a:lnTo>
                  <a:lnTo>
                    <a:pt x="803" y="256"/>
                  </a:lnTo>
                  <a:lnTo>
                    <a:pt x="803" y="256"/>
                  </a:lnTo>
                  <a:lnTo>
                    <a:pt x="803" y="256"/>
                  </a:lnTo>
                  <a:lnTo>
                    <a:pt x="800" y="258"/>
                  </a:lnTo>
                  <a:lnTo>
                    <a:pt x="798" y="258"/>
                  </a:lnTo>
                  <a:lnTo>
                    <a:pt x="798" y="258"/>
                  </a:lnTo>
                  <a:lnTo>
                    <a:pt x="798" y="258"/>
                  </a:lnTo>
                  <a:lnTo>
                    <a:pt x="798" y="258"/>
                  </a:lnTo>
                  <a:lnTo>
                    <a:pt x="798" y="258"/>
                  </a:lnTo>
                  <a:lnTo>
                    <a:pt x="793" y="256"/>
                  </a:lnTo>
                  <a:lnTo>
                    <a:pt x="788" y="258"/>
                  </a:lnTo>
                  <a:lnTo>
                    <a:pt x="786" y="256"/>
                  </a:lnTo>
                  <a:lnTo>
                    <a:pt x="786" y="256"/>
                  </a:lnTo>
                  <a:lnTo>
                    <a:pt x="786" y="258"/>
                  </a:lnTo>
                  <a:lnTo>
                    <a:pt x="786" y="258"/>
                  </a:lnTo>
                  <a:lnTo>
                    <a:pt x="786" y="258"/>
                  </a:lnTo>
                  <a:lnTo>
                    <a:pt x="786" y="258"/>
                  </a:lnTo>
                  <a:lnTo>
                    <a:pt x="788" y="260"/>
                  </a:lnTo>
                  <a:lnTo>
                    <a:pt x="788" y="260"/>
                  </a:lnTo>
                  <a:lnTo>
                    <a:pt x="788" y="260"/>
                  </a:lnTo>
                  <a:lnTo>
                    <a:pt x="791" y="260"/>
                  </a:lnTo>
                  <a:lnTo>
                    <a:pt x="793" y="263"/>
                  </a:lnTo>
                  <a:lnTo>
                    <a:pt x="791" y="260"/>
                  </a:lnTo>
                  <a:lnTo>
                    <a:pt x="791" y="263"/>
                  </a:lnTo>
                  <a:lnTo>
                    <a:pt x="793" y="263"/>
                  </a:lnTo>
                  <a:lnTo>
                    <a:pt x="793" y="263"/>
                  </a:lnTo>
                  <a:lnTo>
                    <a:pt x="788" y="263"/>
                  </a:lnTo>
                  <a:lnTo>
                    <a:pt x="788" y="265"/>
                  </a:lnTo>
                  <a:lnTo>
                    <a:pt x="788" y="265"/>
                  </a:lnTo>
                  <a:lnTo>
                    <a:pt x="788" y="265"/>
                  </a:lnTo>
                  <a:lnTo>
                    <a:pt x="788" y="265"/>
                  </a:lnTo>
                  <a:lnTo>
                    <a:pt x="788" y="265"/>
                  </a:lnTo>
                  <a:lnTo>
                    <a:pt x="786" y="265"/>
                  </a:lnTo>
                  <a:lnTo>
                    <a:pt x="786" y="265"/>
                  </a:lnTo>
                  <a:lnTo>
                    <a:pt x="786" y="265"/>
                  </a:lnTo>
                  <a:lnTo>
                    <a:pt x="786" y="267"/>
                  </a:lnTo>
                  <a:lnTo>
                    <a:pt x="786" y="267"/>
                  </a:lnTo>
                  <a:lnTo>
                    <a:pt x="786" y="267"/>
                  </a:lnTo>
                  <a:lnTo>
                    <a:pt x="786" y="270"/>
                  </a:lnTo>
                  <a:lnTo>
                    <a:pt x="784" y="267"/>
                  </a:lnTo>
                  <a:lnTo>
                    <a:pt x="784" y="267"/>
                  </a:lnTo>
                  <a:lnTo>
                    <a:pt x="784" y="267"/>
                  </a:lnTo>
                  <a:lnTo>
                    <a:pt x="784" y="265"/>
                  </a:lnTo>
                  <a:lnTo>
                    <a:pt x="784" y="265"/>
                  </a:lnTo>
                  <a:lnTo>
                    <a:pt x="784" y="265"/>
                  </a:lnTo>
                  <a:lnTo>
                    <a:pt x="784" y="265"/>
                  </a:lnTo>
                  <a:lnTo>
                    <a:pt x="784" y="263"/>
                  </a:lnTo>
                  <a:lnTo>
                    <a:pt x="784" y="263"/>
                  </a:lnTo>
                  <a:lnTo>
                    <a:pt x="779" y="260"/>
                  </a:lnTo>
                  <a:lnTo>
                    <a:pt x="777" y="260"/>
                  </a:lnTo>
                  <a:lnTo>
                    <a:pt x="777" y="263"/>
                  </a:lnTo>
                  <a:lnTo>
                    <a:pt x="774" y="265"/>
                  </a:lnTo>
                  <a:lnTo>
                    <a:pt x="772" y="265"/>
                  </a:lnTo>
                  <a:lnTo>
                    <a:pt x="772" y="270"/>
                  </a:lnTo>
                  <a:lnTo>
                    <a:pt x="772" y="272"/>
                  </a:lnTo>
                  <a:lnTo>
                    <a:pt x="770" y="275"/>
                  </a:lnTo>
                  <a:lnTo>
                    <a:pt x="772" y="277"/>
                  </a:lnTo>
                  <a:lnTo>
                    <a:pt x="774" y="277"/>
                  </a:lnTo>
                  <a:lnTo>
                    <a:pt x="774" y="277"/>
                  </a:lnTo>
                  <a:lnTo>
                    <a:pt x="770" y="279"/>
                  </a:lnTo>
                  <a:lnTo>
                    <a:pt x="770" y="282"/>
                  </a:lnTo>
                  <a:lnTo>
                    <a:pt x="770" y="282"/>
                  </a:lnTo>
                  <a:lnTo>
                    <a:pt x="770" y="282"/>
                  </a:lnTo>
                  <a:lnTo>
                    <a:pt x="770" y="284"/>
                  </a:lnTo>
                  <a:lnTo>
                    <a:pt x="777" y="284"/>
                  </a:lnTo>
                  <a:lnTo>
                    <a:pt x="779" y="282"/>
                  </a:lnTo>
                  <a:lnTo>
                    <a:pt x="779" y="282"/>
                  </a:lnTo>
                  <a:lnTo>
                    <a:pt x="781" y="282"/>
                  </a:lnTo>
                  <a:lnTo>
                    <a:pt x="779" y="284"/>
                  </a:lnTo>
                  <a:lnTo>
                    <a:pt x="777" y="286"/>
                  </a:lnTo>
                  <a:lnTo>
                    <a:pt x="779" y="286"/>
                  </a:lnTo>
                  <a:lnTo>
                    <a:pt x="784" y="289"/>
                  </a:lnTo>
                  <a:lnTo>
                    <a:pt x="786" y="289"/>
                  </a:lnTo>
                  <a:lnTo>
                    <a:pt x="786" y="289"/>
                  </a:lnTo>
                  <a:lnTo>
                    <a:pt x="786" y="289"/>
                  </a:lnTo>
                  <a:lnTo>
                    <a:pt x="788" y="286"/>
                  </a:lnTo>
                  <a:lnTo>
                    <a:pt x="788" y="286"/>
                  </a:lnTo>
                  <a:lnTo>
                    <a:pt x="788" y="286"/>
                  </a:lnTo>
                  <a:lnTo>
                    <a:pt x="788" y="289"/>
                  </a:lnTo>
                  <a:lnTo>
                    <a:pt x="788" y="289"/>
                  </a:lnTo>
                  <a:lnTo>
                    <a:pt x="791" y="289"/>
                  </a:lnTo>
                  <a:lnTo>
                    <a:pt x="793" y="289"/>
                  </a:lnTo>
                  <a:lnTo>
                    <a:pt x="793" y="291"/>
                  </a:lnTo>
                  <a:lnTo>
                    <a:pt x="784" y="293"/>
                  </a:lnTo>
                  <a:lnTo>
                    <a:pt x="784" y="293"/>
                  </a:lnTo>
                  <a:lnTo>
                    <a:pt x="784" y="296"/>
                  </a:lnTo>
                  <a:lnTo>
                    <a:pt x="784" y="296"/>
                  </a:lnTo>
                  <a:lnTo>
                    <a:pt x="786" y="296"/>
                  </a:lnTo>
                  <a:lnTo>
                    <a:pt x="786" y="298"/>
                  </a:lnTo>
                  <a:lnTo>
                    <a:pt x="786" y="298"/>
                  </a:lnTo>
                  <a:lnTo>
                    <a:pt x="786" y="301"/>
                  </a:lnTo>
                  <a:lnTo>
                    <a:pt x="786" y="301"/>
                  </a:lnTo>
                  <a:lnTo>
                    <a:pt x="788" y="298"/>
                  </a:lnTo>
                  <a:lnTo>
                    <a:pt x="796" y="301"/>
                  </a:lnTo>
                  <a:lnTo>
                    <a:pt x="800" y="305"/>
                  </a:lnTo>
                  <a:lnTo>
                    <a:pt x="800" y="305"/>
                  </a:lnTo>
                  <a:lnTo>
                    <a:pt x="798" y="305"/>
                  </a:lnTo>
                  <a:lnTo>
                    <a:pt x="798" y="305"/>
                  </a:lnTo>
                  <a:lnTo>
                    <a:pt x="796" y="305"/>
                  </a:lnTo>
                  <a:lnTo>
                    <a:pt x="796" y="303"/>
                  </a:lnTo>
                  <a:lnTo>
                    <a:pt x="796" y="303"/>
                  </a:lnTo>
                  <a:lnTo>
                    <a:pt x="796" y="303"/>
                  </a:lnTo>
                  <a:lnTo>
                    <a:pt x="796" y="303"/>
                  </a:lnTo>
                  <a:lnTo>
                    <a:pt x="796" y="303"/>
                  </a:lnTo>
                  <a:lnTo>
                    <a:pt x="796" y="303"/>
                  </a:lnTo>
                  <a:lnTo>
                    <a:pt x="791" y="303"/>
                  </a:lnTo>
                  <a:lnTo>
                    <a:pt x="786" y="305"/>
                  </a:lnTo>
                  <a:lnTo>
                    <a:pt x="784" y="303"/>
                  </a:lnTo>
                  <a:lnTo>
                    <a:pt x="779" y="301"/>
                  </a:lnTo>
                  <a:lnTo>
                    <a:pt x="779" y="301"/>
                  </a:lnTo>
                  <a:lnTo>
                    <a:pt x="774" y="303"/>
                  </a:lnTo>
                  <a:lnTo>
                    <a:pt x="770" y="303"/>
                  </a:lnTo>
                  <a:lnTo>
                    <a:pt x="765" y="303"/>
                  </a:lnTo>
                  <a:lnTo>
                    <a:pt x="765" y="305"/>
                  </a:lnTo>
                  <a:lnTo>
                    <a:pt x="765" y="305"/>
                  </a:lnTo>
                  <a:lnTo>
                    <a:pt x="767" y="308"/>
                  </a:lnTo>
                  <a:lnTo>
                    <a:pt x="765" y="308"/>
                  </a:lnTo>
                  <a:lnTo>
                    <a:pt x="765" y="308"/>
                  </a:lnTo>
                  <a:lnTo>
                    <a:pt x="765" y="308"/>
                  </a:lnTo>
                  <a:lnTo>
                    <a:pt x="765" y="310"/>
                  </a:lnTo>
                  <a:lnTo>
                    <a:pt x="765" y="310"/>
                  </a:lnTo>
                  <a:lnTo>
                    <a:pt x="762" y="310"/>
                  </a:lnTo>
                  <a:lnTo>
                    <a:pt x="765" y="312"/>
                  </a:lnTo>
                  <a:lnTo>
                    <a:pt x="770" y="315"/>
                  </a:lnTo>
                  <a:lnTo>
                    <a:pt x="770" y="317"/>
                  </a:lnTo>
                  <a:lnTo>
                    <a:pt x="770" y="320"/>
                  </a:lnTo>
                  <a:lnTo>
                    <a:pt x="772" y="320"/>
                  </a:lnTo>
                  <a:lnTo>
                    <a:pt x="774" y="320"/>
                  </a:lnTo>
                  <a:lnTo>
                    <a:pt x="774" y="320"/>
                  </a:lnTo>
                  <a:lnTo>
                    <a:pt x="774" y="322"/>
                  </a:lnTo>
                  <a:lnTo>
                    <a:pt x="774" y="322"/>
                  </a:lnTo>
                  <a:lnTo>
                    <a:pt x="774" y="322"/>
                  </a:lnTo>
                  <a:lnTo>
                    <a:pt x="774" y="322"/>
                  </a:lnTo>
                  <a:lnTo>
                    <a:pt x="774" y="324"/>
                  </a:lnTo>
                  <a:lnTo>
                    <a:pt x="772" y="322"/>
                  </a:lnTo>
                  <a:lnTo>
                    <a:pt x="772" y="322"/>
                  </a:lnTo>
                  <a:lnTo>
                    <a:pt x="770" y="322"/>
                  </a:lnTo>
                  <a:lnTo>
                    <a:pt x="767" y="320"/>
                  </a:lnTo>
                  <a:lnTo>
                    <a:pt x="765" y="320"/>
                  </a:lnTo>
                  <a:lnTo>
                    <a:pt x="762" y="320"/>
                  </a:lnTo>
                  <a:lnTo>
                    <a:pt x="762" y="320"/>
                  </a:lnTo>
                  <a:lnTo>
                    <a:pt x="762" y="322"/>
                  </a:lnTo>
                  <a:lnTo>
                    <a:pt x="762" y="322"/>
                  </a:lnTo>
                  <a:lnTo>
                    <a:pt x="762" y="322"/>
                  </a:lnTo>
                  <a:lnTo>
                    <a:pt x="762" y="324"/>
                  </a:lnTo>
                  <a:lnTo>
                    <a:pt x="762" y="324"/>
                  </a:lnTo>
                  <a:lnTo>
                    <a:pt x="760" y="324"/>
                  </a:lnTo>
                  <a:lnTo>
                    <a:pt x="760" y="324"/>
                  </a:lnTo>
                  <a:lnTo>
                    <a:pt x="758" y="322"/>
                  </a:lnTo>
                  <a:lnTo>
                    <a:pt x="758" y="324"/>
                  </a:lnTo>
                  <a:lnTo>
                    <a:pt x="758" y="324"/>
                  </a:lnTo>
                  <a:lnTo>
                    <a:pt x="758" y="322"/>
                  </a:lnTo>
                  <a:lnTo>
                    <a:pt x="755" y="322"/>
                  </a:lnTo>
                  <a:lnTo>
                    <a:pt x="755" y="324"/>
                  </a:lnTo>
                  <a:lnTo>
                    <a:pt x="758" y="327"/>
                  </a:lnTo>
                  <a:lnTo>
                    <a:pt x="758" y="327"/>
                  </a:lnTo>
                  <a:lnTo>
                    <a:pt x="758" y="327"/>
                  </a:lnTo>
                  <a:lnTo>
                    <a:pt x="758" y="327"/>
                  </a:lnTo>
                  <a:lnTo>
                    <a:pt x="758" y="329"/>
                  </a:lnTo>
                  <a:lnTo>
                    <a:pt x="758" y="329"/>
                  </a:lnTo>
                  <a:lnTo>
                    <a:pt x="762" y="331"/>
                  </a:lnTo>
                  <a:lnTo>
                    <a:pt x="767" y="336"/>
                  </a:lnTo>
                  <a:lnTo>
                    <a:pt x="770" y="336"/>
                  </a:lnTo>
                  <a:lnTo>
                    <a:pt x="772" y="331"/>
                  </a:lnTo>
                  <a:lnTo>
                    <a:pt x="772" y="331"/>
                  </a:lnTo>
                  <a:lnTo>
                    <a:pt x="774" y="334"/>
                  </a:lnTo>
                  <a:lnTo>
                    <a:pt x="774" y="334"/>
                  </a:lnTo>
                  <a:lnTo>
                    <a:pt x="777" y="334"/>
                  </a:lnTo>
                  <a:lnTo>
                    <a:pt x="777" y="331"/>
                  </a:lnTo>
                  <a:lnTo>
                    <a:pt x="779" y="331"/>
                  </a:lnTo>
                  <a:lnTo>
                    <a:pt x="779" y="331"/>
                  </a:lnTo>
                  <a:lnTo>
                    <a:pt x="779" y="334"/>
                  </a:lnTo>
                  <a:lnTo>
                    <a:pt x="777" y="334"/>
                  </a:lnTo>
                  <a:lnTo>
                    <a:pt x="774" y="336"/>
                  </a:lnTo>
                  <a:lnTo>
                    <a:pt x="772" y="336"/>
                  </a:lnTo>
                  <a:lnTo>
                    <a:pt x="772" y="338"/>
                  </a:lnTo>
                  <a:lnTo>
                    <a:pt x="772" y="338"/>
                  </a:lnTo>
                  <a:lnTo>
                    <a:pt x="777" y="341"/>
                  </a:lnTo>
                  <a:lnTo>
                    <a:pt x="784" y="341"/>
                  </a:lnTo>
                  <a:lnTo>
                    <a:pt x="788" y="336"/>
                  </a:lnTo>
                  <a:lnTo>
                    <a:pt x="788" y="334"/>
                  </a:lnTo>
                  <a:lnTo>
                    <a:pt x="788" y="331"/>
                  </a:lnTo>
                  <a:lnTo>
                    <a:pt x="791" y="331"/>
                  </a:lnTo>
                  <a:lnTo>
                    <a:pt x="791" y="334"/>
                  </a:lnTo>
                  <a:lnTo>
                    <a:pt x="791" y="334"/>
                  </a:lnTo>
                  <a:lnTo>
                    <a:pt x="798" y="336"/>
                  </a:lnTo>
                  <a:lnTo>
                    <a:pt x="798" y="336"/>
                  </a:lnTo>
                  <a:lnTo>
                    <a:pt x="791" y="338"/>
                  </a:lnTo>
                  <a:lnTo>
                    <a:pt x="786" y="343"/>
                  </a:lnTo>
                  <a:lnTo>
                    <a:pt x="786" y="343"/>
                  </a:lnTo>
                  <a:lnTo>
                    <a:pt x="788" y="346"/>
                  </a:lnTo>
                  <a:lnTo>
                    <a:pt x="791" y="348"/>
                  </a:lnTo>
                  <a:lnTo>
                    <a:pt x="791" y="348"/>
                  </a:lnTo>
                  <a:lnTo>
                    <a:pt x="793" y="350"/>
                  </a:lnTo>
                  <a:lnTo>
                    <a:pt x="793" y="350"/>
                  </a:lnTo>
                  <a:lnTo>
                    <a:pt x="793" y="350"/>
                  </a:lnTo>
                  <a:lnTo>
                    <a:pt x="796" y="353"/>
                  </a:lnTo>
                  <a:lnTo>
                    <a:pt x="793" y="353"/>
                  </a:lnTo>
                  <a:lnTo>
                    <a:pt x="786" y="348"/>
                  </a:lnTo>
                  <a:lnTo>
                    <a:pt x="784" y="348"/>
                  </a:lnTo>
                  <a:lnTo>
                    <a:pt x="781" y="350"/>
                  </a:lnTo>
                  <a:lnTo>
                    <a:pt x="777" y="348"/>
                  </a:lnTo>
                  <a:lnTo>
                    <a:pt x="774" y="348"/>
                  </a:lnTo>
                  <a:lnTo>
                    <a:pt x="774" y="348"/>
                  </a:lnTo>
                  <a:lnTo>
                    <a:pt x="772" y="348"/>
                  </a:lnTo>
                  <a:lnTo>
                    <a:pt x="774" y="348"/>
                  </a:lnTo>
                  <a:lnTo>
                    <a:pt x="772" y="348"/>
                  </a:lnTo>
                  <a:lnTo>
                    <a:pt x="767" y="348"/>
                  </a:lnTo>
                  <a:lnTo>
                    <a:pt x="762" y="341"/>
                  </a:lnTo>
                  <a:lnTo>
                    <a:pt x="755" y="341"/>
                  </a:lnTo>
                  <a:lnTo>
                    <a:pt x="755" y="341"/>
                  </a:lnTo>
                  <a:lnTo>
                    <a:pt x="755" y="343"/>
                  </a:lnTo>
                  <a:lnTo>
                    <a:pt x="755" y="343"/>
                  </a:lnTo>
                  <a:lnTo>
                    <a:pt x="755" y="346"/>
                  </a:lnTo>
                  <a:lnTo>
                    <a:pt x="755" y="346"/>
                  </a:lnTo>
                  <a:lnTo>
                    <a:pt x="755" y="348"/>
                  </a:lnTo>
                  <a:lnTo>
                    <a:pt x="755" y="350"/>
                  </a:lnTo>
                  <a:close/>
                  <a:moveTo>
                    <a:pt x="770" y="296"/>
                  </a:moveTo>
                  <a:lnTo>
                    <a:pt x="772" y="298"/>
                  </a:lnTo>
                  <a:lnTo>
                    <a:pt x="777" y="301"/>
                  </a:lnTo>
                  <a:lnTo>
                    <a:pt x="779" y="298"/>
                  </a:lnTo>
                  <a:lnTo>
                    <a:pt x="779" y="296"/>
                  </a:lnTo>
                  <a:lnTo>
                    <a:pt x="779" y="296"/>
                  </a:lnTo>
                  <a:lnTo>
                    <a:pt x="779" y="296"/>
                  </a:lnTo>
                  <a:lnTo>
                    <a:pt x="779" y="293"/>
                  </a:lnTo>
                  <a:lnTo>
                    <a:pt x="779" y="293"/>
                  </a:lnTo>
                  <a:lnTo>
                    <a:pt x="779" y="293"/>
                  </a:lnTo>
                  <a:lnTo>
                    <a:pt x="777" y="293"/>
                  </a:lnTo>
                  <a:lnTo>
                    <a:pt x="772" y="293"/>
                  </a:lnTo>
                  <a:lnTo>
                    <a:pt x="772" y="291"/>
                  </a:lnTo>
                  <a:lnTo>
                    <a:pt x="772" y="293"/>
                  </a:lnTo>
                  <a:lnTo>
                    <a:pt x="767" y="293"/>
                  </a:lnTo>
                  <a:lnTo>
                    <a:pt x="767" y="293"/>
                  </a:lnTo>
                  <a:lnTo>
                    <a:pt x="762" y="293"/>
                  </a:lnTo>
                  <a:lnTo>
                    <a:pt x="762" y="293"/>
                  </a:lnTo>
                  <a:lnTo>
                    <a:pt x="762" y="296"/>
                  </a:lnTo>
                  <a:lnTo>
                    <a:pt x="767" y="298"/>
                  </a:lnTo>
                  <a:lnTo>
                    <a:pt x="770" y="296"/>
                  </a:lnTo>
                  <a:close/>
                  <a:moveTo>
                    <a:pt x="729" y="651"/>
                  </a:moveTo>
                  <a:lnTo>
                    <a:pt x="729" y="649"/>
                  </a:lnTo>
                  <a:lnTo>
                    <a:pt x="727" y="649"/>
                  </a:lnTo>
                  <a:lnTo>
                    <a:pt x="727" y="649"/>
                  </a:lnTo>
                  <a:lnTo>
                    <a:pt x="725" y="649"/>
                  </a:lnTo>
                  <a:lnTo>
                    <a:pt x="725" y="649"/>
                  </a:lnTo>
                  <a:lnTo>
                    <a:pt x="725" y="651"/>
                  </a:lnTo>
                  <a:lnTo>
                    <a:pt x="725" y="651"/>
                  </a:lnTo>
                  <a:lnTo>
                    <a:pt x="725" y="651"/>
                  </a:lnTo>
                  <a:lnTo>
                    <a:pt x="725" y="651"/>
                  </a:lnTo>
                  <a:lnTo>
                    <a:pt x="722" y="651"/>
                  </a:lnTo>
                  <a:lnTo>
                    <a:pt x="722" y="651"/>
                  </a:lnTo>
                  <a:lnTo>
                    <a:pt x="722" y="651"/>
                  </a:lnTo>
                  <a:lnTo>
                    <a:pt x="722" y="651"/>
                  </a:lnTo>
                  <a:lnTo>
                    <a:pt x="722" y="653"/>
                  </a:lnTo>
                  <a:lnTo>
                    <a:pt x="722" y="653"/>
                  </a:lnTo>
                  <a:lnTo>
                    <a:pt x="722" y="656"/>
                  </a:lnTo>
                  <a:lnTo>
                    <a:pt x="722" y="656"/>
                  </a:lnTo>
                  <a:lnTo>
                    <a:pt x="725" y="656"/>
                  </a:lnTo>
                  <a:lnTo>
                    <a:pt x="725" y="656"/>
                  </a:lnTo>
                  <a:lnTo>
                    <a:pt x="725" y="656"/>
                  </a:lnTo>
                  <a:lnTo>
                    <a:pt x="725" y="656"/>
                  </a:lnTo>
                  <a:lnTo>
                    <a:pt x="725" y="658"/>
                  </a:lnTo>
                  <a:lnTo>
                    <a:pt x="725" y="658"/>
                  </a:lnTo>
                  <a:lnTo>
                    <a:pt x="725" y="658"/>
                  </a:lnTo>
                  <a:lnTo>
                    <a:pt x="727" y="658"/>
                  </a:lnTo>
                  <a:lnTo>
                    <a:pt x="727" y="660"/>
                  </a:lnTo>
                  <a:lnTo>
                    <a:pt x="727" y="660"/>
                  </a:lnTo>
                  <a:lnTo>
                    <a:pt x="727" y="663"/>
                  </a:lnTo>
                  <a:lnTo>
                    <a:pt x="727" y="663"/>
                  </a:lnTo>
                  <a:lnTo>
                    <a:pt x="727" y="663"/>
                  </a:lnTo>
                  <a:lnTo>
                    <a:pt x="727" y="663"/>
                  </a:lnTo>
                  <a:lnTo>
                    <a:pt x="727" y="663"/>
                  </a:lnTo>
                  <a:lnTo>
                    <a:pt x="727" y="663"/>
                  </a:lnTo>
                  <a:lnTo>
                    <a:pt x="727" y="663"/>
                  </a:lnTo>
                  <a:lnTo>
                    <a:pt x="725" y="663"/>
                  </a:lnTo>
                  <a:lnTo>
                    <a:pt x="725" y="660"/>
                  </a:lnTo>
                  <a:lnTo>
                    <a:pt x="725" y="660"/>
                  </a:lnTo>
                  <a:lnTo>
                    <a:pt x="725" y="660"/>
                  </a:lnTo>
                  <a:lnTo>
                    <a:pt x="725" y="660"/>
                  </a:lnTo>
                  <a:lnTo>
                    <a:pt x="725" y="663"/>
                  </a:lnTo>
                  <a:lnTo>
                    <a:pt x="725" y="663"/>
                  </a:lnTo>
                  <a:lnTo>
                    <a:pt x="722" y="663"/>
                  </a:lnTo>
                  <a:lnTo>
                    <a:pt x="722" y="660"/>
                  </a:lnTo>
                  <a:lnTo>
                    <a:pt x="722" y="663"/>
                  </a:lnTo>
                  <a:lnTo>
                    <a:pt x="722" y="663"/>
                  </a:lnTo>
                  <a:lnTo>
                    <a:pt x="722" y="665"/>
                  </a:lnTo>
                  <a:lnTo>
                    <a:pt x="722" y="665"/>
                  </a:lnTo>
                  <a:lnTo>
                    <a:pt x="722" y="668"/>
                  </a:lnTo>
                  <a:lnTo>
                    <a:pt x="722" y="668"/>
                  </a:lnTo>
                  <a:lnTo>
                    <a:pt x="720" y="665"/>
                  </a:lnTo>
                  <a:lnTo>
                    <a:pt x="720" y="663"/>
                  </a:lnTo>
                  <a:lnTo>
                    <a:pt x="717" y="660"/>
                  </a:lnTo>
                  <a:lnTo>
                    <a:pt x="720" y="660"/>
                  </a:lnTo>
                  <a:lnTo>
                    <a:pt x="722" y="658"/>
                  </a:lnTo>
                  <a:lnTo>
                    <a:pt x="720" y="658"/>
                  </a:lnTo>
                  <a:lnTo>
                    <a:pt x="720" y="658"/>
                  </a:lnTo>
                  <a:lnTo>
                    <a:pt x="717" y="658"/>
                  </a:lnTo>
                  <a:lnTo>
                    <a:pt x="717" y="658"/>
                  </a:lnTo>
                  <a:lnTo>
                    <a:pt x="717" y="658"/>
                  </a:lnTo>
                  <a:lnTo>
                    <a:pt x="717" y="658"/>
                  </a:lnTo>
                  <a:lnTo>
                    <a:pt x="717" y="658"/>
                  </a:lnTo>
                  <a:lnTo>
                    <a:pt x="713" y="651"/>
                  </a:lnTo>
                  <a:lnTo>
                    <a:pt x="708" y="649"/>
                  </a:lnTo>
                  <a:lnTo>
                    <a:pt x="710" y="649"/>
                  </a:lnTo>
                  <a:lnTo>
                    <a:pt x="710" y="649"/>
                  </a:lnTo>
                  <a:lnTo>
                    <a:pt x="713" y="649"/>
                  </a:lnTo>
                  <a:lnTo>
                    <a:pt x="710" y="646"/>
                  </a:lnTo>
                  <a:lnTo>
                    <a:pt x="710" y="646"/>
                  </a:lnTo>
                  <a:lnTo>
                    <a:pt x="708" y="646"/>
                  </a:lnTo>
                  <a:lnTo>
                    <a:pt x="708" y="646"/>
                  </a:lnTo>
                  <a:lnTo>
                    <a:pt x="706" y="649"/>
                  </a:lnTo>
                  <a:lnTo>
                    <a:pt x="706" y="649"/>
                  </a:lnTo>
                  <a:lnTo>
                    <a:pt x="696" y="646"/>
                  </a:lnTo>
                  <a:lnTo>
                    <a:pt x="696" y="646"/>
                  </a:lnTo>
                  <a:lnTo>
                    <a:pt x="694" y="646"/>
                  </a:lnTo>
                  <a:lnTo>
                    <a:pt x="694" y="646"/>
                  </a:lnTo>
                  <a:lnTo>
                    <a:pt x="689" y="651"/>
                  </a:lnTo>
                  <a:lnTo>
                    <a:pt x="689" y="651"/>
                  </a:lnTo>
                  <a:lnTo>
                    <a:pt x="687" y="653"/>
                  </a:lnTo>
                  <a:lnTo>
                    <a:pt x="687" y="653"/>
                  </a:lnTo>
                  <a:lnTo>
                    <a:pt x="687" y="653"/>
                  </a:lnTo>
                  <a:lnTo>
                    <a:pt x="687" y="653"/>
                  </a:lnTo>
                  <a:lnTo>
                    <a:pt x="687" y="656"/>
                  </a:lnTo>
                  <a:lnTo>
                    <a:pt x="687" y="656"/>
                  </a:lnTo>
                  <a:lnTo>
                    <a:pt x="687" y="656"/>
                  </a:lnTo>
                  <a:lnTo>
                    <a:pt x="680" y="658"/>
                  </a:lnTo>
                  <a:lnTo>
                    <a:pt x="682" y="660"/>
                  </a:lnTo>
                  <a:lnTo>
                    <a:pt x="687" y="670"/>
                  </a:lnTo>
                  <a:lnTo>
                    <a:pt x="696" y="668"/>
                  </a:lnTo>
                  <a:lnTo>
                    <a:pt x="696" y="670"/>
                  </a:lnTo>
                  <a:lnTo>
                    <a:pt x="699" y="670"/>
                  </a:lnTo>
                  <a:lnTo>
                    <a:pt x="699" y="670"/>
                  </a:lnTo>
                  <a:lnTo>
                    <a:pt x="699" y="670"/>
                  </a:lnTo>
                  <a:lnTo>
                    <a:pt x="699" y="670"/>
                  </a:lnTo>
                  <a:lnTo>
                    <a:pt x="699" y="670"/>
                  </a:lnTo>
                  <a:lnTo>
                    <a:pt x="701" y="675"/>
                  </a:lnTo>
                  <a:lnTo>
                    <a:pt x="701" y="675"/>
                  </a:lnTo>
                  <a:lnTo>
                    <a:pt x="703" y="672"/>
                  </a:lnTo>
                  <a:lnTo>
                    <a:pt x="703" y="675"/>
                  </a:lnTo>
                  <a:lnTo>
                    <a:pt x="703" y="675"/>
                  </a:lnTo>
                  <a:lnTo>
                    <a:pt x="703" y="675"/>
                  </a:lnTo>
                  <a:lnTo>
                    <a:pt x="701" y="675"/>
                  </a:lnTo>
                  <a:lnTo>
                    <a:pt x="703" y="677"/>
                  </a:lnTo>
                  <a:lnTo>
                    <a:pt x="706" y="677"/>
                  </a:lnTo>
                  <a:lnTo>
                    <a:pt x="706" y="677"/>
                  </a:lnTo>
                  <a:lnTo>
                    <a:pt x="701" y="677"/>
                  </a:lnTo>
                  <a:lnTo>
                    <a:pt x="701" y="677"/>
                  </a:lnTo>
                  <a:lnTo>
                    <a:pt x="699" y="675"/>
                  </a:lnTo>
                  <a:lnTo>
                    <a:pt x="699" y="675"/>
                  </a:lnTo>
                  <a:lnTo>
                    <a:pt x="699" y="675"/>
                  </a:lnTo>
                  <a:lnTo>
                    <a:pt x="699" y="677"/>
                  </a:lnTo>
                  <a:lnTo>
                    <a:pt x="699" y="677"/>
                  </a:lnTo>
                  <a:lnTo>
                    <a:pt x="699" y="677"/>
                  </a:lnTo>
                  <a:lnTo>
                    <a:pt x="701" y="677"/>
                  </a:lnTo>
                  <a:lnTo>
                    <a:pt x="701" y="677"/>
                  </a:lnTo>
                  <a:lnTo>
                    <a:pt x="701" y="679"/>
                  </a:lnTo>
                  <a:lnTo>
                    <a:pt x="691" y="677"/>
                  </a:lnTo>
                  <a:lnTo>
                    <a:pt x="691" y="679"/>
                  </a:lnTo>
                  <a:lnTo>
                    <a:pt x="691" y="679"/>
                  </a:lnTo>
                  <a:lnTo>
                    <a:pt x="691" y="682"/>
                  </a:lnTo>
                  <a:lnTo>
                    <a:pt x="699" y="686"/>
                  </a:lnTo>
                  <a:lnTo>
                    <a:pt x="703" y="684"/>
                  </a:lnTo>
                  <a:lnTo>
                    <a:pt x="703" y="684"/>
                  </a:lnTo>
                  <a:lnTo>
                    <a:pt x="706" y="686"/>
                  </a:lnTo>
                  <a:lnTo>
                    <a:pt x="708" y="689"/>
                  </a:lnTo>
                  <a:lnTo>
                    <a:pt x="708" y="689"/>
                  </a:lnTo>
                  <a:lnTo>
                    <a:pt x="708" y="689"/>
                  </a:lnTo>
                  <a:lnTo>
                    <a:pt x="708" y="689"/>
                  </a:lnTo>
                  <a:lnTo>
                    <a:pt x="715" y="689"/>
                  </a:lnTo>
                  <a:lnTo>
                    <a:pt x="715" y="689"/>
                  </a:lnTo>
                  <a:lnTo>
                    <a:pt x="713" y="689"/>
                  </a:lnTo>
                  <a:lnTo>
                    <a:pt x="710" y="691"/>
                  </a:lnTo>
                  <a:lnTo>
                    <a:pt x="708" y="691"/>
                  </a:lnTo>
                  <a:lnTo>
                    <a:pt x="706" y="691"/>
                  </a:lnTo>
                  <a:lnTo>
                    <a:pt x="703" y="689"/>
                  </a:lnTo>
                  <a:lnTo>
                    <a:pt x="701" y="689"/>
                  </a:lnTo>
                  <a:lnTo>
                    <a:pt x="701" y="689"/>
                  </a:lnTo>
                  <a:lnTo>
                    <a:pt x="699" y="689"/>
                  </a:lnTo>
                  <a:lnTo>
                    <a:pt x="699" y="689"/>
                  </a:lnTo>
                  <a:lnTo>
                    <a:pt x="699" y="691"/>
                  </a:lnTo>
                  <a:lnTo>
                    <a:pt x="696" y="691"/>
                  </a:lnTo>
                  <a:lnTo>
                    <a:pt x="699" y="691"/>
                  </a:lnTo>
                  <a:lnTo>
                    <a:pt x="699" y="694"/>
                  </a:lnTo>
                  <a:lnTo>
                    <a:pt x="699" y="694"/>
                  </a:lnTo>
                  <a:lnTo>
                    <a:pt x="701" y="694"/>
                  </a:lnTo>
                  <a:lnTo>
                    <a:pt x="701" y="694"/>
                  </a:lnTo>
                  <a:lnTo>
                    <a:pt x="701" y="696"/>
                  </a:lnTo>
                  <a:lnTo>
                    <a:pt x="701" y="698"/>
                  </a:lnTo>
                  <a:lnTo>
                    <a:pt x="701" y="698"/>
                  </a:lnTo>
                  <a:lnTo>
                    <a:pt x="703" y="698"/>
                  </a:lnTo>
                  <a:lnTo>
                    <a:pt x="703" y="701"/>
                  </a:lnTo>
                  <a:lnTo>
                    <a:pt x="701" y="701"/>
                  </a:lnTo>
                  <a:lnTo>
                    <a:pt x="701" y="701"/>
                  </a:lnTo>
                  <a:lnTo>
                    <a:pt x="701" y="701"/>
                  </a:lnTo>
                  <a:lnTo>
                    <a:pt x="703" y="701"/>
                  </a:lnTo>
                  <a:lnTo>
                    <a:pt x="703" y="701"/>
                  </a:lnTo>
                  <a:lnTo>
                    <a:pt x="703" y="701"/>
                  </a:lnTo>
                  <a:lnTo>
                    <a:pt x="703" y="703"/>
                  </a:lnTo>
                  <a:lnTo>
                    <a:pt x="703" y="703"/>
                  </a:lnTo>
                  <a:lnTo>
                    <a:pt x="703" y="703"/>
                  </a:lnTo>
                  <a:lnTo>
                    <a:pt x="703" y="703"/>
                  </a:lnTo>
                  <a:lnTo>
                    <a:pt x="703" y="703"/>
                  </a:lnTo>
                  <a:lnTo>
                    <a:pt x="706" y="703"/>
                  </a:lnTo>
                  <a:lnTo>
                    <a:pt x="706" y="703"/>
                  </a:lnTo>
                  <a:lnTo>
                    <a:pt x="706" y="703"/>
                  </a:lnTo>
                  <a:lnTo>
                    <a:pt x="706" y="705"/>
                  </a:lnTo>
                  <a:lnTo>
                    <a:pt x="706" y="705"/>
                  </a:lnTo>
                  <a:lnTo>
                    <a:pt x="706" y="705"/>
                  </a:lnTo>
                  <a:lnTo>
                    <a:pt x="706" y="705"/>
                  </a:lnTo>
                  <a:lnTo>
                    <a:pt x="706" y="705"/>
                  </a:lnTo>
                  <a:lnTo>
                    <a:pt x="706" y="705"/>
                  </a:lnTo>
                  <a:lnTo>
                    <a:pt x="706" y="708"/>
                  </a:lnTo>
                  <a:lnTo>
                    <a:pt x="706" y="705"/>
                  </a:lnTo>
                  <a:lnTo>
                    <a:pt x="713" y="703"/>
                  </a:lnTo>
                  <a:lnTo>
                    <a:pt x="715" y="705"/>
                  </a:lnTo>
                  <a:lnTo>
                    <a:pt x="713" y="705"/>
                  </a:lnTo>
                  <a:lnTo>
                    <a:pt x="713" y="705"/>
                  </a:lnTo>
                  <a:lnTo>
                    <a:pt x="713" y="705"/>
                  </a:lnTo>
                  <a:lnTo>
                    <a:pt x="713" y="705"/>
                  </a:lnTo>
                  <a:lnTo>
                    <a:pt x="713" y="705"/>
                  </a:lnTo>
                  <a:lnTo>
                    <a:pt x="713" y="705"/>
                  </a:lnTo>
                  <a:lnTo>
                    <a:pt x="713" y="708"/>
                  </a:lnTo>
                  <a:lnTo>
                    <a:pt x="710" y="708"/>
                  </a:lnTo>
                  <a:lnTo>
                    <a:pt x="710" y="708"/>
                  </a:lnTo>
                  <a:lnTo>
                    <a:pt x="710" y="708"/>
                  </a:lnTo>
                  <a:lnTo>
                    <a:pt x="710" y="708"/>
                  </a:lnTo>
                  <a:lnTo>
                    <a:pt x="708" y="710"/>
                  </a:lnTo>
                  <a:lnTo>
                    <a:pt x="708" y="710"/>
                  </a:lnTo>
                  <a:lnTo>
                    <a:pt x="706" y="710"/>
                  </a:lnTo>
                  <a:lnTo>
                    <a:pt x="703" y="712"/>
                  </a:lnTo>
                  <a:lnTo>
                    <a:pt x="703" y="712"/>
                  </a:lnTo>
                  <a:lnTo>
                    <a:pt x="703" y="712"/>
                  </a:lnTo>
                  <a:lnTo>
                    <a:pt x="703" y="712"/>
                  </a:lnTo>
                  <a:lnTo>
                    <a:pt x="703" y="712"/>
                  </a:lnTo>
                  <a:lnTo>
                    <a:pt x="703" y="710"/>
                  </a:lnTo>
                  <a:lnTo>
                    <a:pt x="703" y="710"/>
                  </a:lnTo>
                  <a:lnTo>
                    <a:pt x="703" y="710"/>
                  </a:lnTo>
                  <a:lnTo>
                    <a:pt x="703" y="710"/>
                  </a:lnTo>
                  <a:lnTo>
                    <a:pt x="703" y="710"/>
                  </a:lnTo>
                  <a:lnTo>
                    <a:pt x="703" y="708"/>
                  </a:lnTo>
                  <a:lnTo>
                    <a:pt x="703" y="708"/>
                  </a:lnTo>
                  <a:lnTo>
                    <a:pt x="701" y="708"/>
                  </a:lnTo>
                  <a:lnTo>
                    <a:pt x="701" y="710"/>
                  </a:lnTo>
                  <a:lnTo>
                    <a:pt x="701" y="710"/>
                  </a:lnTo>
                  <a:lnTo>
                    <a:pt x="699" y="710"/>
                  </a:lnTo>
                  <a:lnTo>
                    <a:pt x="699" y="710"/>
                  </a:lnTo>
                  <a:lnTo>
                    <a:pt x="699" y="708"/>
                  </a:lnTo>
                  <a:lnTo>
                    <a:pt x="701" y="708"/>
                  </a:lnTo>
                  <a:lnTo>
                    <a:pt x="701" y="708"/>
                  </a:lnTo>
                  <a:lnTo>
                    <a:pt x="701" y="705"/>
                  </a:lnTo>
                  <a:lnTo>
                    <a:pt x="699" y="705"/>
                  </a:lnTo>
                  <a:lnTo>
                    <a:pt x="699" y="705"/>
                  </a:lnTo>
                  <a:lnTo>
                    <a:pt x="699" y="705"/>
                  </a:lnTo>
                  <a:lnTo>
                    <a:pt x="699" y="703"/>
                  </a:lnTo>
                  <a:lnTo>
                    <a:pt x="699" y="703"/>
                  </a:lnTo>
                  <a:lnTo>
                    <a:pt x="696" y="698"/>
                  </a:lnTo>
                  <a:lnTo>
                    <a:pt x="696" y="698"/>
                  </a:lnTo>
                  <a:lnTo>
                    <a:pt x="694" y="696"/>
                  </a:lnTo>
                  <a:lnTo>
                    <a:pt x="689" y="696"/>
                  </a:lnTo>
                  <a:lnTo>
                    <a:pt x="689" y="694"/>
                  </a:lnTo>
                  <a:lnTo>
                    <a:pt x="691" y="694"/>
                  </a:lnTo>
                  <a:lnTo>
                    <a:pt x="694" y="691"/>
                  </a:lnTo>
                  <a:lnTo>
                    <a:pt x="687" y="694"/>
                  </a:lnTo>
                  <a:lnTo>
                    <a:pt x="687" y="694"/>
                  </a:lnTo>
                  <a:lnTo>
                    <a:pt x="689" y="691"/>
                  </a:lnTo>
                  <a:lnTo>
                    <a:pt x="689" y="691"/>
                  </a:lnTo>
                  <a:lnTo>
                    <a:pt x="687" y="689"/>
                  </a:lnTo>
                  <a:lnTo>
                    <a:pt x="687" y="689"/>
                  </a:lnTo>
                  <a:lnTo>
                    <a:pt x="687" y="689"/>
                  </a:lnTo>
                  <a:lnTo>
                    <a:pt x="687" y="686"/>
                  </a:lnTo>
                  <a:lnTo>
                    <a:pt x="687" y="686"/>
                  </a:lnTo>
                  <a:lnTo>
                    <a:pt x="684" y="686"/>
                  </a:lnTo>
                  <a:lnTo>
                    <a:pt x="684" y="684"/>
                  </a:lnTo>
                  <a:lnTo>
                    <a:pt x="682" y="682"/>
                  </a:lnTo>
                  <a:lnTo>
                    <a:pt x="677" y="682"/>
                  </a:lnTo>
                  <a:lnTo>
                    <a:pt x="677" y="682"/>
                  </a:lnTo>
                  <a:lnTo>
                    <a:pt x="677" y="679"/>
                  </a:lnTo>
                  <a:lnTo>
                    <a:pt x="677" y="675"/>
                  </a:lnTo>
                  <a:lnTo>
                    <a:pt x="677" y="675"/>
                  </a:lnTo>
                  <a:lnTo>
                    <a:pt x="677" y="675"/>
                  </a:lnTo>
                  <a:lnTo>
                    <a:pt x="677" y="675"/>
                  </a:lnTo>
                  <a:lnTo>
                    <a:pt x="680" y="675"/>
                  </a:lnTo>
                  <a:lnTo>
                    <a:pt x="680" y="672"/>
                  </a:lnTo>
                  <a:lnTo>
                    <a:pt x="677" y="672"/>
                  </a:lnTo>
                  <a:lnTo>
                    <a:pt x="675" y="670"/>
                  </a:lnTo>
                  <a:lnTo>
                    <a:pt x="673" y="665"/>
                  </a:lnTo>
                  <a:lnTo>
                    <a:pt x="673" y="665"/>
                  </a:lnTo>
                  <a:lnTo>
                    <a:pt x="673" y="665"/>
                  </a:lnTo>
                  <a:lnTo>
                    <a:pt x="673" y="665"/>
                  </a:lnTo>
                  <a:lnTo>
                    <a:pt x="670" y="663"/>
                  </a:lnTo>
                  <a:lnTo>
                    <a:pt x="663" y="663"/>
                  </a:lnTo>
                  <a:lnTo>
                    <a:pt x="661" y="663"/>
                  </a:lnTo>
                  <a:lnTo>
                    <a:pt x="661" y="665"/>
                  </a:lnTo>
                  <a:lnTo>
                    <a:pt x="658" y="665"/>
                  </a:lnTo>
                  <a:lnTo>
                    <a:pt x="658" y="665"/>
                  </a:lnTo>
                  <a:lnTo>
                    <a:pt x="658" y="665"/>
                  </a:lnTo>
                  <a:lnTo>
                    <a:pt x="656" y="668"/>
                  </a:lnTo>
                  <a:lnTo>
                    <a:pt x="658" y="668"/>
                  </a:lnTo>
                  <a:lnTo>
                    <a:pt x="658" y="668"/>
                  </a:lnTo>
                  <a:lnTo>
                    <a:pt x="658" y="670"/>
                  </a:lnTo>
                  <a:lnTo>
                    <a:pt x="658" y="670"/>
                  </a:lnTo>
                  <a:lnTo>
                    <a:pt x="656" y="670"/>
                  </a:lnTo>
                  <a:lnTo>
                    <a:pt x="656" y="670"/>
                  </a:lnTo>
                  <a:lnTo>
                    <a:pt x="656" y="672"/>
                  </a:lnTo>
                  <a:lnTo>
                    <a:pt x="656" y="672"/>
                  </a:lnTo>
                  <a:lnTo>
                    <a:pt x="656" y="675"/>
                  </a:lnTo>
                  <a:lnTo>
                    <a:pt x="654" y="675"/>
                  </a:lnTo>
                  <a:lnTo>
                    <a:pt x="654" y="675"/>
                  </a:lnTo>
                  <a:lnTo>
                    <a:pt x="656" y="675"/>
                  </a:lnTo>
                  <a:lnTo>
                    <a:pt x="656" y="677"/>
                  </a:lnTo>
                  <a:lnTo>
                    <a:pt x="656" y="677"/>
                  </a:lnTo>
                  <a:lnTo>
                    <a:pt x="656" y="679"/>
                  </a:lnTo>
                  <a:lnTo>
                    <a:pt x="656" y="679"/>
                  </a:lnTo>
                  <a:lnTo>
                    <a:pt x="654" y="679"/>
                  </a:lnTo>
                  <a:lnTo>
                    <a:pt x="654" y="679"/>
                  </a:lnTo>
                  <a:lnTo>
                    <a:pt x="656" y="682"/>
                  </a:lnTo>
                  <a:lnTo>
                    <a:pt x="661" y="682"/>
                  </a:lnTo>
                  <a:lnTo>
                    <a:pt x="663" y="682"/>
                  </a:lnTo>
                  <a:lnTo>
                    <a:pt x="663" y="682"/>
                  </a:lnTo>
                  <a:lnTo>
                    <a:pt x="673" y="679"/>
                  </a:lnTo>
                  <a:lnTo>
                    <a:pt x="668" y="684"/>
                  </a:lnTo>
                  <a:lnTo>
                    <a:pt x="663" y="686"/>
                  </a:lnTo>
                  <a:lnTo>
                    <a:pt x="663" y="686"/>
                  </a:lnTo>
                  <a:lnTo>
                    <a:pt x="663" y="689"/>
                  </a:lnTo>
                  <a:lnTo>
                    <a:pt x="661" y="689"/>
                  </a:lnTo>
                  <a:lnTo>
                    <a:pt x="661" y="689"/>
                  </a:lnTo>
                  <a:lnTo>
                    <a:pt x="661" y="689"/>
                  </a:lnTo>
                  <a:lnTo>
                    <a:pt x="661" y="691"/>
                  </a:lnTo>
                  <a:lnTo>
                    <a:pt x="658" y="691"/>
                  </a:lnTo>
                  <a:lnTo>
                    <a:pt x="658" y="694"/>
                  </a:lnTo>
                  <a:lnTo>
                    <a:pt x="658" y="696"/>
                  </a:lnTo>
                  <a:lnTo>
                    <a:pt x="661" y="698"/>
                  </a:lnTo>
                  <a:lnTo>
                    <a:pt x="663" y="701"/>
                  </a:lnTo>
                  <a:lnTo>
                    <a:pt x="663" y="703"/>
                  </a:lnTo>
                  <a:lnTo>
                    <a:pt x="670" y="701"/>
                  </a:lnTo>
                  <a:lnTo>
                    <a:pt x="673" y="701"/>
                  </a:lnTo>
                  <a:lnTo>
                    <a:pt x="673" y="701"/>
                  </a:lnTo>
                  <a:lnTo>
                    <a:pt x="673" y="701"/>
                  </a:lnTo>
                  <a:lnTo>
                    <a:pt x="673" y="701"/>
                  </a:lnTo>
                  <a:lnTo>
                    <a:pt x="673" y="701"/>
                  </a:lnTo>
                  <a:lnTo>
                    <a:pt x="673" y="703"/>
                  </a:lnTo>
                  <a:lnTo>
                    <a:pt x="670" y="703"/>
                  </a:lnTo>
                  <a:lnTo>
                    <a:pt x="670" y="703"/>
                  </a:lnTo>
                  <a:lnTo>
                    <a:pt x="670" y="705"/>
                  </a:lnTo>
                  <a:lnTo>
                    <a:pt x="668" y="705"/>
                  </a:lnTo>
                  <a:lnTo>
                    <a:pt x="665" y="708"/>
                  </a:lnTo>
                  <a:lnTo>
                    <a:pt x="665" y="708"/>
                  </a:lnTo>
                  <a:lnTo>
                    <a:pt x="665" y="710"/>
                  </a:lnTo>
                  <a:lnTo>
                    <a:pt x="665" y="710"/>
                  </a:lnTo>
                  <a:lnTo>
                    <a:pt x="668" y="710"/>
                  </a:lnTo>
                  <a:lnTo>
                    <a:pt x="668" y="712"/>
                  </a:lnTo>
                  <a:lnTo>
                    <a:pt x="668" y="712"/>
                  </a:lnTo>
                  <a:lnTo>
                    <a:pt x="668" y="715"/>
                  </a:lnTo>
                  <a:lnTo>
                    <a:pt x="670" y="715"/>
                  </a:lnTo>
                  <a:lnTo>
                    <a:pt x="670" y="715"/>
                  </a:lnTo>
                  <a:lnTo>
                    <a:pt x="673" y="715"/>
                  </a:lnTo>
                  <a:lnTo>
                    <a:pt x="673" y="717"/>
                  </a:lnTo>
                  <a:lnTo>
                    <a:pt x="673" y="717"/>
                  </a:lnTo>
                  <a:lnTo>
                    <a:pt x="670" y="720"/>
                  </a:lnTo>
                  <a:lnTo>
                    <a:pt x="670" y="722"/>
                  </a:lnTo>
                  <a:lnTo>
                    <a:pt x="675" y="722"/>
                  </a:lnTo>
                  <a:lnTo>
                    <a:pt x="675" y="720"/>
                  </a:lnTo>
                  <a:lnTo>
                    <a:pt x="677" y="720"/>
                  </a:lnTo>
                  <a:lnTo>
                    <a:pt x="680" y="720"/>
                  </a:lnTo>
                  <a:lnTo>
                    <a:pt x="677" y="720"/>
                  </a:lnTo>
                  <a:lnTo>
                    <a:pt x="682" y="717"/>
                  </a:lnTo>
                  <a:lnTo>
                    <a:pt x="680" y="720"/>
                  </a:lnTo>
                  <a:lnTo>
                    <a:pt x="675" y="720"/>
                  </a:lnTo>
                  <a:lnTo>
                    <a:pt x="675" y="722"/>
                  </a:lnTo>
                  <a:lnTo>
                    <a:pt x="675" y="722"/>
                  </a:lnTo>
                  <a:lnTo>
                    <a:pt x="673" y="724"/>
                  </a:lnTo>
                  <a:lnTo>
                    <a:pt x="673" y="724"/>
                  </a:lnTo>
                  <a:lnTo>
                    <a:pt x="673" y="724"/>
                  </a:lnTo>
                  <a:lnTo>
                    <a:pt x="670" y="722"/>
                  </a:lnTo>
                  <a:lnTo>
                    <a:pt x="670" y="722"/>
                  </a:lnTo>
                  <a:lnTo>
                    <a:pt x="668" y="722"/>
                  </a:lnTo>
                  <a:lnTo>
                    <a:pt x="668" y="722"/>
                  </a:lnTo>
                  <a:lnTo>
                    <a:pt x="668" y="720"/>
                  </a:lnTo>
                  <a:lnTo>
                    <a:pt x="668" y="720"/>
                  </a:lnTo>
                  <a:lnTo>
                    <a:pt x="668" y="720"/>
                  </a:lnTo>
                  <a:lnTo>
                    <a:pt x="668" y="720"/>
                  </a:lnTo>
                  <a:lnTo>
                    <a:pt x="668" y="717"/>
                  </a:lnTo>
                  <a:lnTo>
                    <a:pt x="668" y="717"/>
                  </a:lnTo>
                  <a:lnTo>
                    <a:pt x="668" y="717"/>
                  </a:lnTo>
                  <a:lnTo>
                    <a:pt x="668" y="717"/>
                  </a:lnTo>
                  <a:lnTo>
                    <a:pt x="665" y="717"/>
                  </a:lnTo>
                  <a:lnTo>
                    <a:pt x="665" y="715"/>
                  </a:lnTo>
                  <a:lnTo>
                    <a:pt x="663" y="715"/>
                  </a:lnTo>
                  <a:lnTo>
                    <a:pt x="663" y="712"/>
                  </a:lnTo>
                  <a:lnTo>
                    <a:pt x="663" y="712"/>
                  </a:lnTo>
                  <a:lnTo>
                    <a:pt x="661" y="712"/>
                  </a:lnTo>
                  <a:lnTo>
                    <a:pt x="661" y="710"/>
                  </a:lnTo>
                  <a:lnTo>
                    <a:pt x="661" y="710"/>
                  </a:lnTo>
                  <a:lnTo>
                    <a:pt x="661" y="710"/>
                  </a:lnTo>
                  <a:lnTo>
                    <a:pt x="651" y="712"/>
                  </a:lnTo>
                  <a:lnTo>
                    <a:pt x="651" y="712"/>
                  </a:lnTo>
                  <a:lnTo>
                    <a:pt x="649" y="715"/>
                  </a:lnTo>
                  <a:lnTo>
                    <a:pt x="649" y="715"/>
                  </a:lnTo>
                  <a:lnTo>
                    <a:pt x="649" y="715"/>
                  </a:lnTo>
                  <a:lnTo>
                    <a:pt x="649" y="717"/>
                  </a:lnTo>
                  <a:lnTo>
                    <a:pt x="649" y="717"/>
                  </a:lnTo>
                  <a:lnTo>
                    <a:pt x="649" y="720"/>
                  </a:lnTo>
                  <a:lnTo>
                    <a:pt x="649" y="720"/>
                  </a:lnTo>
                  <a:lnTo>
                    <a:pt x="649" y="720"/>
                  </a:lnTo>
                  <a:lnTo>
                    <a:pt x="654" y="720"/>
                  </a:lnTo>
                  <a:lnTo>
                    <a:pt x="654" y="720"/>
                  </a:lnTo>
                  <a:lnTo>
                    <a:pt x="651" y="722"/>
                  </a:lnTo>
                  <a:lnTo>
                    <a:pt x="651" y="724"/>
                  </a:lnTo>
                  <a:lnTo>
                    <a:pt x="651" y="724"/>
                  </a:lnTo>
                  <a:lnTo>
                    <a:pt x="654" y="724"/>
                  </a:lnTo>
                  <a:lnTo>
                    <a:pt x="654" y="727"/>
                  </a:lnTo>
                  <a:lnTo>
                    <a:pt x="654" y="727"/>
                  </a:lnTo>
                  <a:lnTo>
                    <a:pt x="654" y="727"/>
                  </a:lnTo>
                  <a:lnTo>
                    <a:pt x="654" y="727"/>
                  </a:lnTo>
                  <a:lnTo>
                    <a:pt x="654" y="727"/>
                  </a:lnTo>
                  <a:lnTo>
                    <a:pt x="656" y="727"/>
                  </a:lnTo>
                  <a:lnTo>
                    <a:pt x="656" y="727"/>
                  </a:lnTo>
                  <a:lnTo>
                    <a:pt x="656" y="727"/>
                  </a:lnTo>
                  <a:lnTo>
                    <a:pt x="654" y="727"/>
                  </a:lnTo>
                  <a:lnTo>
                    <a:pt x="654" y="727"/>
                  </a:lnTo>
                  <a:lnTo>
                    <a:pt x="651" y="724"/>
                  </a:lnTo>
                  <a:lnTo>
                    <a:pt x="644" y="724"/>
                  </a:lnTo>
                  <a:lnTo>
                    <a:pt x="644" y="724"/>
                  </a:lnTo>
                  <a:lnTo>
                    <a:pt x="642" y="727"/>
                  </a:lnTo>
                  <a:lnTo>
                    <a:pt x="642" y="727"/>
                  </a:lnTo>
                  <a:lnTo>
                    <a:pt x="644" y="727"/>
                  </a:lnTo>
                  <a:lnTo>
                    <a:pt x="644" y="727"/>
                  </a:lnTo>
                  <a:lnTo>
                    <a:pt x="644" y="727"/>
                  </a:lnTo>
                  <a:lnTo>
                    <a:pt x="644" y="729"/>
                  </a:lnTo>
                  <a:lnTo>
                    <a:pt x="642" y="729"/>
                  </a:lnTo>
                  <a:lnTo>
                    <a:pt x="642" y="729"/>
                  </a:lnTo>
                  <a:lnTo>
                    <a:pt x="642" y="729"/>
                  </a:lnTo>
                  <a:lnTo>
                    <a:pt x="639" y="729"/>
                  </a:lnTo>
                  <a:lnTo>
                    <a:pt x="639" y="729"/>
                  </a:lnTo>
                  <a:lnTo>
                    <a:pt x="639" y="731"/>
                  </a:lnTo>
                  <a:lnTo>
                    <a:pt x="639" y="731"/>
                  </a:lnTo>
                  <a:lnTo>
                    <a:pt x="639" y="731"/>
                  </a:lnTo>
                  <a:lnTo>
                    <a:pt x="639" y="731"/>
                  </a:lnTo>
                  <a:lnTo>
                    <a:pt x="639" y="734"/>
                  </a:lnTo>
                  <a:lnTo>
                    <a:pt x="639" y="734"/>
                  </a:lnTo>
                  <a:lnTo>
                    <a:pt x="642" y="734"/>
                  </a:lnTo>
                  <a:lnTo>
                    <a:pt x="642" y="734"/>
                  </a:lnTo>
                  <a:lnTo>
                    <a:pt x="639" y="734"/>
                  </a:lnTo>
                  <a:lnTo>
                    <a:pt x="637" y="734"/>
                  </a:lnTo>
                  <a:lnTo>
                    <a:pt x="637" y="734"/>
                  </a:lnTo>
                  <a:lnTo>
                    <a:pt x="637" y="731"/>
                  </a:lnTo>
                  <a:lnTo>
                    <a:pt x="637" y="734"/>
                  </a:lnTo>
                  <a:lnTo>
                    <a:pt x="635" y="734"/>
                  </a:lnTo>
                  <a:lnTo>
                    <a:pt x="635" y="734"/>
                  </a:lnTo>
                  <a:lnTo>
                    <a:pt x="635" y="734"/>
                  </a:lnTo>
                  <a:lnTo>
                    <a:pt x="637" y="736"/>
                  </a:lnTo>
                  <a:lnTo>
                    <a:pt x="637" y="736"/>
                  </a:lnTo>
                  <a:lnTo>
                    <a:pt x="639" y="739"/>
                  </a:lnTo>
                  <a:lnTo>
                    <a:pt x="637" y="739"/>
                  </a:lnTo>
                  <a:lnTo>
                    <a:pt x="637" y="741"/>
                  </a:lnTo>
                  <a:lnTo>
                    <a:pt x="637" y="741"/>
                  </a:lnTo>
                  <a:lnTo>
                    <a:pt x="639" y="741"/>
                  </a:lnTo>
                  <a:lnTo>
                    <a:pt x="639" y="741"/>
                  </a:lnTo>
                  <a:lnTo>
                    <a:pt x="639" y="743"/>
                  </a:lnTo>
                  <a:lnTo>
                    <a:pt x="639" y="743"/>
                  </a:lnTo>
                  <a:lnTo>
                    <a:pt x="639" y="746"/>
                  </a:lnTo>
                  <a:lnTo>
                    <a:pt x="646" y="741"/>
                  </a:lnTo>
                  <a:lnTo>
                    <a:pt x="651" y="741"/>
                  </a:lnTo>
                  <a:lnTo>
                    <a:pt x="654" y="741"/>
                  </a:lnTo>
                  <a:lnTo>
                    <a:pt x="668" y="736"/>
                  </a:lnTo>
                  <a:lnTo>
                    <a:pt x="670" y="736"/>
                  </a:lnTo>
                  <a:lnTo>
                    <a:pt x="670" y="736"/>
                  </a:lnTo>
                  <a:lnTo>
                    <a:pt x="670" y="739"/>
                  </a:lnTo>
                  <a:lnTo>
                    <a:pt x="670" y="739"/>
                  </a:lnTo>
                  <a:lnTo>
                    <a:pt x="673" y="739"/>
                  </a:lnTo>
                  <a:lnTo>
                    <a:pt x="673" y="739"/>
                  </a:lnTo>
                  <a:lnTo>
                    <a:pt x="675" y="736"/>
                  </a:lnTo>
                  <a:lnTo>
                    <a:pt x="677" y="736"/>
                  </a:lnTo>
                  <a:lnTo>
                    <a:pt x="677" y="736"/>
                  </a:lnTo>
                  <a:lnTo>
                    <a:pt x="677" y="736"/>
                  </a:lnTo>
                  <a:lnTo>
                    <a:pt x="689" y="731"/>
                  </a:lnTo>
                  <a:lnTo>
                    <a:pt x="691" y="734"/>
                  </a:lnTo>
                  <a:lnTo>
                    <a:pt x="694" y="731"/>
                  </a:lnTo>
                  <a:lnTo>
                    <a:pt x="696" y="731"/>
                  </a:lnTo>
                  <a:lnTo>
                    <a:pt x="696" y="731"/>
                  </a:lnTo>
                  <a:lnTo>
                    <a:pt x="696" y="731"/>
                  </a:lnTo>
                  <a:lnTo>
                    <a:pt x="713" y="729"/>
                  </a:lnTo>
                  <a:lnTo>
                    <a:pt x="710" y="729"/>
                  </a:lnTo>
                  <a:lnTo>
                    <a:pt x="710" y="729"/>
                  </a:lnTo>
                  <a:lnTo>
                    <a:pt x="727" y="727"/>
                  </a:lnTo>
                  <a:lnTo>
                    <a:pt x="727" y="727"/>
                  </a:lnTo>
                  <a:lnTo>
                    <a:pt x="727" y="729"/>
                  </a:lnTo>
                  <a:lnTo>
                    <a:pt x="727" y="729"/>
                  </a:lnTo>
                  <a:lnTo>
                    <a:pt x="727" y="729"/>
                  </a:lnTo>
                  <a:lnTo>
                    <a:pt x="706" y="731"/>
                  </a:lnTo>
                  <a:lnTo>
                    <a:pt x="706" y="731"/>
                  </a:lnTo>
                  <a:lnTo>
                    <a:pt x="706" y="734"/>
                  </a:lnTo>
                  <a:lnTo>
                    <a:pt x="706" y="734"/>
                  </a:lnTo>
                  <a:lnTo>
                    <a:pt x="706" y="734"/>
                  </a:lnTo>
                  <a:lnTo>
                    <a:pt x="706" y="736"/>
                  </a:lnTo>
                  <a:lnTo>
                    <a:pt x="710" y="736"/>
                  </a:lnTo>
                  <a:lnTo>
                    <a:pt x="710" y="739"/>
                  </a:lnTo>
                  <a:lnTo>
                    <a:pt x="708" y="739"/>
                  </a:lnTo>
                  <a:lnTo>
                    <a:pt x="708" y="739"/>
                  </a:lnTo>
                  <a:lnTo>
                    <a:pt x="703" y="741"/>
                  </a:lnTo>
                  <a:lnTo>
                    <a:pt x="701" y="741"/>
                  </a:lnTo>
                  <a:lnTo>
                    <a:pt x="701" y="741"/>
                  </a:lnTo>
                  <a:lnTo>
                    <a:pt x="701" y="741"/>
                  </a:lnTo>
                  <a:lnTo>
                    <a:pt x="703" y="741"/>
                  </a:lnTo>
                  <a:lnTo>
                    <a:pt x="706" y="741"/>
                  </a:lnTo>
                  <a:lnTo>
                    <a:pt x="706" y="741"/>
                  </a:lnTo>
                  <a:lnTo>
                    <a:pt x="696" y="743"/>
                  </a:lnTo>
                  <a:lnTo>
                    <a:pt x="696" y="743"/>
                  </a:lnTo>
                  <a:lnTo>
                    <a:pt x="703" y="746"/>
                  </a:lnTo>
                  <a:lnTo>
                    <a:pt x="701" y="748"/>
                  </a:lnTo>
                  <a:lnTo>
                    <a:pt x="696" y="746"/>
                  </a:lnTo>
                  <a:lnTo>
                    <a:pt x="696" y="748"/>
                  </a:lnTo>
                  <a:lnTo>
                    <a:pt x="703" y="748"/>
                  </a:lnTo>
                  <a:lnTo>
                    <a:pt x="701" y="750"/>
                  </a:lnTo>
                  <a:lnTo>
                    <a:pt x="684" y="750"/>
                  </a:lnTo>
                  <a:lnTo>
                    <a:pt x="684" y="753"/>
                  </a:lnTo>
                  <a:lnTo>
                    <a:pt x="687" y="750"/>
                  </a:lnTo>
                  <a:lnTo>
                    <a:pt x="689" y="753"/>
                  </a:lnTo>
                  <a:lnTo>
                    <a:pt x="689" y="753"/>
                  </a:lnTo>
                  <a:lnTo>
                    <a:pt x="689" y="753"/>
                  </a:lnTo>
                  <a:lnTo>
                    <a:pt x="689" y="755"/>
                  </a:lnTo>
                  <a:lnTo>
                    <a:pt x="691" y="755"/>
                  </a:lnTo>
                  <a:lnTo>
                    <a:pt x="691" y="755"/>
                  </a:lnTo>
                  <a:lnTo>
                    <a:pt x="691" y="757"/>
                  </a:lnTo>
                  <a:lnTo>
                    <a:pt x="691" y="757"/>
                  </a:lnTo>
                  <a:lnTo>
                    <a:pt x="689" y="757"/>
                  </a:lnTo>
                  <a:lnTo>
                    <a:pt x="689" y="757"/>
                  </a:lnTo>
                  <a:lnTo>
                    <a:pt x="687" y="760"/>
                  </a:lnTo>
                  <a:lnTo>
                    <a:pt x="687" y="757"/>
                  </a:lnTo>
                  <a:lnTo>
                    <a:pt x="687" y="757"/>
                  </a:lnTo>
                  <a:lnTo>
                    <a:pt x="687" y="757"/>
                  </a:lnTo>
                  <a:lnTo>
                    <a:pt x="687" y="757"/>
                  </a:lnTo>
                  <a:lnTo>
                    <a:pt x="689" y="757"/>
                  </a:lnTo>
                  <a:lnTo>
                    <a:pt x="687" y="755"/>
                  </a:lnTo>
                  <a:lnTo>
                    <a:pt x="687" y="755"/>
                  </a:lnTo>
                  <a:lnTo>
                    <a:pt x="684" y="757"/>
                  </a:lnTo>
                  <a:lnTo>
                    <a:pt x="684" y="757"/>
                  </a:lnTo>
                  <a:lnTo>
                    <a:pt x="684" y="760"/>
                  </a:lnTo>
                  <a:lnTo>
                    <a:pt x="687" y="760"/>
                  </a:lnTo>
                  <a:lnTo>
                    <a:pt x="689" y="762"/>
                  </a:lnTo>
                  <a:lnTo>
                    <a:pt x="691" y="765"/>
                  </a:lnTo>
                  <a:lnTo>
                    <a:pt x="696" y="762"/>
                  </a:lnTo>
                  <a:lnTo>
                    <a:pt x="696" y="765"/>
                  </a:lnTo>
                  <a:lnTo>
                    <a:pt x="694" y="765"/>
                  </a:lnTo>
                  <a:lnTo>
                    <a:pt x="694" y="765"/>
                  </a:lnTo>
                  <a:lnTo>
                    <a:pt x="694" y="765"/>
                  </a:lnTo>
                  <a:lnTo>
                    <a:pt x="694" y="767"/>
                  </a:lnTo>
                  <a:lnTo>
                    <a:pt x="696" y="767"/>
                  </a:lnTo>
                  <a:lnTo>
                    <a:pt x="699" y="767"/>
                  </a:lnTo>
                  <a:lnTo>
                    <a:pt x="699" y="767"/>
                  </a:lnTo>
                  <a:lnTo>
                    <a:pt x="701" y="767"/>
                  </a:lnTo>
                  <a:lnTo>
                    <a:pt x="701" y="767"/>
                  </a:lnTo>
                  <a:lnTo>
                    <a:pt x="703" y="769"/>
                  </a:lnTo>
                  <a:lnTo>
                    <a:pt x="701" y="769"/>
                  </a:lnTo>
                  <a:lnTo>
                    <a:pt x="691" y="769"/>
                  </a:lnTo>
                  <a:lnTo>
                    <a:pt x="691" y="769"/>
                  </a:lnTo>
                  <a:lnTo>
                    <a:pt x="689" y="772"/>
                  </a:lnTo>
                  <a:lnTo>
                    <a:pt x="689" y="772"/>
                  </a:lnTo>
                  <a:lnTo>
                    <a:pt x="689" y="774"/>
                  </a:lnTo>
                  <a:lnTo>
                    <a:pt x="691" y="774"/>
                  </a:lnTo>
                  <a:lnTo>
                    <a:pt x="694" y="774"/>
                  </a:lnTo>
                  <a:lnTo>
                    <a:pt x="694" y="776"/>
                  </a:lnTo>
                  <a:lnTo>
                    <a:pt x="691" y="776"/>
                  </a:lnTo>
                  <a:lnTo>
                    <a:pt x="691" y="776"/>
                  </a:lnTo>
                  <a:lnTo>
                    <a:pt x="691" y="776"/>
                  </a:lnTo>
                  <a:lnTo>
                    <a:pt x="694" y="779"/>
                  </a:lnTo>
                  <a:lnTo>
                    <a:pt x="694" y="779"/>
                  </a:lnTo>
                  <a:lnTo>
                    <a:pt x="694" y="781"/>
                  </a:lnTo>
                  <a:lnTo>
                    <a:pt x="694" y="781"/>
                  </a:lnTo>
                  <a:lnTo>
                    <a:pt x="694" y="783"/>
                  </a:lnTo>
                  <a:lnTo>
                    <a:pt x="694" y="783"/>
                  </a:lnTo>
                  <a:lnTo>
                    <a:pt x="694" y="786"/>
                  </a:lnTo>
                  <a:lnTo>
                    <a:pt x="694" y="788"/>
                  </a:lnTo>
                  <a:lnTo>
                    <a:pt x="694" y="788"/>
                  </a:lnTo>
                  <a:lnTo>
                    <a:pt x="710" y="791"/>
                  </a:lnTo>
                  <a:lnTo>
                    <a:pt x="713" y="791"/>
                  </a:lnTo>
                  <a:lnTo>
                    <a:pt x="715" y="791"/>
                  </a:lnTo>
                  <a:lnTo>
                    <a:pt x="715" y="791"/>
                  </a:lnTo>
                  <a:lnTo>
                    <a:pt x="715" y="791"/>
                  </a:lnTo>
                  <a:lnTo>
                    <a:pt x="715" y="788"/>
                  </a:lnTo>
                  <a:lnTo>
                    <a:pt x="715" y="788"/>
                  </a:lnTo>
                  <a:lnTo>
                    <a:pt x="715" y="786"/>
                  </a:lnTo>
                  <a:lnTo>
                    <a:pt x="715" y="786"/>
                  </a:lnTo>
                  <a:lnTo>
                    <a:pt x="715" y="783"/>
                  </a:lnTo>
                  <a:lnTo>
                    <a:pt x="717" y="783"/>
                  </a:lnTo>
                  <a:lnTo>
                    <a:pt x="717" y="781"/>
                  </a:lnTo>
                  <a:lnTo>
                    <a:pt x="717" y="779"/>
                  </a:lnTo>
                  <a:lnTo>
                    <a:pt x="720" y="779"/>
                  </a:lnTo>
                  <a:lnTo>
                    <a:pt x="720" y="779"/>
                  </a:lnTo>
                  <a:lnTo>
                    <a:pt x="720" y="779"/>
                  </a:lnTo>
                  <a:lnTo>
                    <a:pt x="720" y="781"/>
                  </a:lnTo>
                  <a:lnTo>
                    <a:pt x="717" y="786"/>
                  </a:lnTo>
                  <a:lnTo>
                    <a:pt x="717" y="786"/>
                  </a:lnTo>
                  <a:lnTo>
                    <a:pt x="717" y="788"/>
                  </a:lnTo>
                  <a:lnTo>
                    <a:pt x="717" y="788"/>
                  </a:lnTo>
                  <a:lnTo>
                    <a:pt x="717" y="788"/>
                  </a:lnTo>
                  <a:lnTo>
                    <a:pt x="717" y="791"/>
                  </a:lnTo>
                  <a:lnTo>
                    <a:pt x="727" y="788"/>
                  </a:lnTo>
                  <a:lnTo>
                    <a:pt x="727" y="788"/>
                  </a:lnTo>
                  <a:lnTo>
                    <a:pt x="727" y="786"/>
                  </a:lnTo>
                  <a:lnTo>
                    <a:pt x="727" y="786"/>
                  </a:lnTo>
                  <a:lnTo>
                    <a:pt x="727" y="783"/>
                  </a:lnTo>
                  <a:lnTo>
                    <a:pt x="729" y="783"/>
                  </a:lnTo>
                  <a:lnTo>
                    <a:pt x="729" y="783"/>
                  </a:lnTo>
                  <a:lnTo>
                    <a:pt x="729" y="783"/>
                  </a:lnTo>
                  <a:lnTo>
                    <a:pt x="729" y="783"/>
                  </a:lnTo>
                  <a:lnTo>
                    <a:pt x="729" y="783"/>
                  </a:lnTo>
                  <a:lnTo>
                    <a:pt x="729" y="786"/>
                  </a:lnTo>
                  <a:lnTo>
                    <a:pt x="729" y="786"/>
                  </a:lnTo>
                  <a:lnTo>
                    <a:pt x="729" y="786"/>
                  </a:lnTo>
                  <a:lnTo>
                    <a:pt x="729" y="786"/>
                  </a:lnTo>
                  <a:lnTo>
                    <a:pt x="729" y="788"/>
                  </a:lnTo>
                  <a:lnTo>
                    <a:pt x="732" y="788"/>
                  </a:lnTo>
                  <a:lnTo>
                    <a:pt x="732" y="788"/>
                  </a:lnTo>
                  <a:lnTo>
                    <a:pt x="732" y="788"/>
                  </a:lnTo>
                  <a:lnTo>
                    <a:pt x="732" y="788"/>
                  </a:lnTo>
                  <a:lnTo>
                    <a:pt x="732" y="791"/>
                  </a:lnTo>
                  <a:lnTo>
                    <a:pt x="751" y="786"/>
                  </a:lnTo>
                  <a:lnTo>
                    <a:pt x="751" y="788"/>
                  </a:lnTo>
                  <a:lnTo>
                    <a:pt x="751" y="786"/>
                  </a:lnTo>
                  <a:lnTo>
                    <a:pt x="753" y="786"/>
                  </a:lnTo>
                  <a:lnTo>
                    <a:pt x="753" y="783"/>
                  </a:lnTo>
                  <a:lnTo>
                    <a:pt x="753" y="781"/>
                  </a:lnTo>
                  <a:lnTo>
                    <a:pt x="751" y="781"/>
                  </a:lnTo>
                  <a:lnTo>
                    <a:pt x="751" y="781"/>
                  </a:lnTo>
                  <a:lnTo>
                    <a:pt x="751" y="779"/>
                  </a:lnTo>
                  <a:lnTo>
                    <a:pt x="751" y="779"/>
                  </a:lnTo>
                  <a:lnTo>
                    <a:pt x="751" y="779"/>
                  </a:lnTo>
                  <a:lnTo>
                    <a:pt x="751" y="779"/>
                  </a:lnTo>
                  <a:lnTo>
                    <a:pt x="748" y="776"/>
                  </a:lnTo>
                  <a:lnTo>
                    <a:pt x="748" y="776"/>
                  </a:lnTo>
                  <a:lnTo>
                    <a:pt x="746" y="774"/>
                  </a:lnTo>
                  <a:lnTo>
                    <a:pt x="746" y="774"/>
                  </a:lnTo>
                  <a:lnTo>
                    <a:pt x="748" y="774"/>
                  </a:lnTo>
                  <a:lnTo>
                    <a:pt x="746" y="772"/>
                  </a:lnTo>
                  <a:lnTo>
                    <a:pt x="746" y="772"/>
                  </a:lnTo>
                  <a:lnTo>
                    <a:pt x="748" y="772"/>
                  </a:lnTo>
                  <a:lnTo>
                    <a:pt x="748" y="772"/>
                  </a:lnTo>
                  <a:lnTo>
                    <a:pt x="748" y="769"/>
                  </a:lnTo>
                  <a:lnTo>
                    <a:pt x="748" y="769"/>
                  </a:lnTo>
                  <a:lnTo>
                    <a:pt x="748" y="769"/>
                  </a:lnTo>
                  <a:lnTo>
                    <a:pt x="751" y="769"/>
                  </a:lnTo>
                  <a:lnTo>
                    <a:pt x="751" y="772"/>
                  </a:lnTo>
                  <a:lnTo>
                    <a:pt x="748" y="772"/>
                  </a:lnTo>
                  <a:lnTo>
                    <a:pt x="748" y="774"/>
                  </a:lnTo>
                  <a:lnTo>
                    <a:pt x="751" y="774"/>
                  </a:lnTo>
                  <a:lnTo>
                    <a:pt x="755" y="779"/>
                  </a:lnTo>
                  <a:lnTo>
                    <a:pt x="758" y="779"/>
                  </a:lnTo>
                  <a:lnTo>
                    <a:pt x="760" y="776"/>
                  </a:lnTo>
                  <a:lnTo>
                    <a:pt x="760" y="776"/>
                  </a:lnTo>
                  <a:lnTo>
                    <a:pt x="760" y="774"/>
                  </a:lnTo>
                  <a:lnTo>
                    <a:pt x="760" y="774"/>
                  </a:lnTo>
                  <a:lnTo>
                    <a:pt x="760" y="774"/>
                  </a:lnTo>
                  <a:lnTo>
                    <a:pt x="760" y="774"/>
                  </a:lnTo>
                  <a:lnTo>
                    <a:pt x="760" y="774"/>
                  </a:lnTo>
                  <a:lnTo>
                    <a:pt x="760" y="774"/>
                  </a:lnTo>
                  <a:lnTo>
                    <a:pt x="760" y="774"/>
                  </a:lnTo>
                  <a:lnTo>
                    <a:pt x="758" y="774"/>
                  </a:lnTo>
                  <a:lnTo>
                    <a:pt x="758" y="772"/>
                  </a:lnTo>
                  <a:lnTo>
                    <a:pt x="758" y="772"/>
                  </a:lnTo>
                  <a:lnTo>
                    <a:pt x="758" y="772"/>
                  </a:lnTo>
                  <a:lnTo>
                    <a:pt x="758" y="772"/>
                  </a:lnTo>
                  <a:lnTo>
                    <a:pt x="755" y="772"/>
                  </a:lnTo>
                  <a:lnTo>
                    <a:pt x="755" y="772"/>
                  </a:lnTo>
                  <a:lnTo>
                    <a:pt x="755" y="769"/>
                  </a:lnTo>
                  <a:lnTo>
                    <a:pt x="755" y="769"/>
                  </a:lnTo>
                  <a:lnTo>
                    <a:pt x="755" y="769"/>
                  </a:lnTo>
                  <a:lnTo>
                    <a:pt x="755" y="767"/>
                  </a:lnTo>
                  <a:lnTo>
                    <a:pt x="753" y="765"/>
                  </a:lnTo>
                  <a:lnTo>
                    <a:pt x="753" y="765"/>
                  </a:lnTo>
                  <a:lnTo>
                    <a:pt x="753" y="762"/>
                  </a:lnTo>
                  <a:lnTo>
                    <a:pt x="753" y="762"/>
                  </a:lnTo>
                  <a:lnTo>
                    <a:pt x="753" y="762"/>
                  </a:lnTo>
                  <a:lnTo>
                    <a:pt x="751" y="765"/>
                  </a:lnTo>
                  <a:lnTo>
                    <a:pt x="753" y="765"/>
                  </a:lnTo>
                  <a:lnTo>
                    <a:pt x="753" y="765"/>
                  </a:lnTo>
                  <a:lnTo>
                    <a:pt x="751" y="765"/>
                  </a:lnTo>
                  <a:lnTo>
                    <a:pt x="751" y="765"/>
                  </a:lnTo>
                  <a:lnTo>
                    <a:pt x="751" y="762"/>
                  </a:lnTo>
                  <a:lnTo>
                    <a:pt x="751" y="762"/>
                  </a:lnTo>
                  <a:lnTo>
                    <a:pt x="751" y="762"/>
                  </a:lnTo>
                  <a:lnTo>
                    <a:pt x="753" y="760"/>
                  </a:lnTo>
                  <a:lnTo>
                    <a:pt x="751" y="760"/>
                  </a:lnTo>
                  <a:lnTo>
                    <a:pt x="751" y="760"/>
                  </a:lnTo>
                  <a:lnTo>
                    <a:pt x="751" y="762"/>
                  </a:lnTo>
                  <a:lnTo>
                    <a:pt x="748" y="762"/>
                  </a:lnTo>
                  <a:lnTo>
                    <a:pt x="748" y="762"/>
                  </a:lnTo>
                  <a:lnTo>
                    <a:pt x="748" y="765"/>
                  </a:lnTo>
                  <a:lnTo>
                    <a:pt x="748" y="765"/>
                  </a:lnTo>
                  <a:lnTo>
                    <a:pt x="748" y="762"/>
                  </a:lnTo>
                  <a:lnTo>
                    <a:pt x="746" y="762"/>
                  </a:lnTo>
                  <a:lnTo>
                    <a:pt x="746" y="762"/>
                  </a:lnTo>
                  <a:lnTo>
                    <a:pt x="748" y="762"/>
                  </a:lnTo>
                  <a:lnTo>
                    <a:pt x="748" y="760"/>
                  </a:lnTo>
                  <a:lnTo>
                    <a:pt x="748" y="760"/>
                  </a:lnTo>
                  <a:lnTo>
                    <a:pt x="748" y="760"/>
                  </a:lnTo>
                  <a:lnTo>
                    <a:pt x="748" y="760"/>
                  </a:lnTo>
                  <a:lnTo>
                    <a:pt x="746" y="760"/>
                  </a:lnTo>
                  <a:lnTo>
                    <a:pt x="746" y="760"/>
                  </a:lnTo>
                  <a:lnTo>
                    <a:pt x="746" y="760"/>
                  </a:lnTo>
                  <a:lnTo>
                    <a:pt x="746" y="760"/>
                  </a:lnTo>
                  <a:lnTo>
                    <a:pt x="746" y="760"/>
                  </a:lnTo>
                  <a:lnTo>
                    <a:pt x="746" y="760"/>
                  </a:lnTo>
                  <a:lnTo>
                    <a:pt x="746" y="757"/>
                  </a:lnTo>
                  <a:lnTo>
                    <a:pt x="746" y="757"/>
                  </a:lnTo>
                  <a:lnTo>
                    <a:pt x="748" y="755"/>
                  </a:lnTo>
                  <a:lnTo>
                    <a:pt x="748" y="755"/>
                  </a:lnTo>
                  <a:lnTo>
                    <a:pt x="748" y="757"/>
                  </a:lnTo>
                  <a:lnTo>
                    <a:pt x="748" y="757"/>
                  </a:lnTo>
                  <a:lnTo>
                    <a:pt x="748" y="757"/>
                  </a:lnTo>
                  <a:lnTo>
                    <a:pt x="751" y="757"/>
                  </a:lnTo>
                  <a:lnTo>
                    <a:pt x="751" y="757"/>
                  </a:lnTo>
                  <a:lnTo>
                    <a:pt x="751" y="757"/>
                  </a:lnTo>
                  <a:lnTo>
                    <a:pt x="751" y="757"/>
                  </a:lnTo>
                  <a:lnTo>
                    <a:pt x="751" y="757"/>
                  </a:lnTo>
                  <a:lnTo>
                    <a:pt x="751" y="757"/>
                  </a:lnTo>
                  <a:lnTo>
                    <a:pt x="751" y="757"/>
                  </a:lnTo>
                  <a:lnTo>
                    <a:pt x="753" y="757"/>
                  </a:lnTo>
                  <a:lnTo>
                    <a:pt x="753" y="755"/>
                  </a:lnTo>
                  <a:lnTo>
                    <a:pt x="753" y="755"/>
                  </a:lnTo>
                  <a:lnTo>
                    <a:pt x="748" y="755"/>
                  </a:lnTo>
                  <a:lnTo>
                    <a:pt x="748" y="753"/>
                  </a:lnTo>
                  <a:lnTo>
                    <a:pt x="748" y="753"/>
                  </a:lnTo>
                  <a:lnTo>
                    <a:pt x="753" y="753"/>
                  </a:lnTo>
                  <a:lnTo>
                    <a:pt x="753" y="753"/>
                  </a:lnTo>
                  <a:lnTo>
                    <a:pt x="753" y="753"/>
                  </a:lnTo>
                  <a:lnTo>
                    <a:pt x="755" y="753"/>
                  </a:lnTo>
                  <a:lnTo>
                    <a:pt x="755" y="753"/>
                  </a:lnTo>
                  <a:lnTo>
                    <a:pt x="755" y="753"/>
                  </a:lnTo>
                  <a:lnTo>
                    <a:pt x="755" y="753"/>
                  </a:lnTo>
                  <a:lnTo>
                    <a:pt x="755" y="750"/>
                  </a:lnTo>
                  <a:lnTo>
                    <a:pt x="753" y="750"/>
                  </a:lnTo>
                  <a:lnTo>
                    <a:pt x="751" y="748"/>
                  </a:lnTo>
                  <a:lnTo>
                    <a:pt x="748" y="750"/>
                  </a:lnTo>
                  <a:lnTo>
                    <a:pt x="748" y="748"/>
                  </a:lnTo>
                  <a:lnTo>
                    <a:pt x="748" y="748"/>
                  </a:lnTo>
                  <a:lnTo>
                    <a:pt x="751" y="748"/>
                  </a:lnTo>
                  <a:lnTo>
                    <a:pt x="751" y="748"/>
                  </a:lnTo>
                  <a:lnTo>
                    <a:pt x="751" y="748"/>
                  </a:lnTo>
                  <a:lnTo>
                    <a:pt x="748" y="748"/>
                  </a:lnTo>
                  <a:lnTo>
                    <a:pt x="748" y="746"/>
                  </a:lnTo>
                  <a:lnTo>
                    <a:pt x="748" y="746"/>
                  </a:lnTo>
                  <a:lnTo>
                    <a:pt x="751" y="746"/>
                  </a:lnTo>
                  <a:lnTo>
                    <a:pt x="751" y="743"/>
                  </a:lnTo>
                  <a:lnTo>
                    <a:pt x="751" y="743"/>
                  </a:lnTo>
                  <a:lnTo>
                    <a:pt x="751" y="743"/>
                  </a:lnTo>
                  <a:lnTo>
                    <a:pt x="753" y="743"/>
                  </a:lnTo>
                  <a:lnTo>
                    <a:pt x="753" y="743"/>
                  </a:lnTo>
                  <a:lnTo>
                    <a:pt x="753" y="746"/>
                  </a:lnTo>
                  <a:lnTo>
                    <a:pt x="753" y="746"/>
                  </a:lnTo>
                  <a:lnTo>
                    <a:pt x="753" y="746"/>
                  </a:lnTo>
                  <a:lnTo>
                    <a:pt x="753" y="748"/>
                  </a:lnTo>
                  <a:lnTo>
                    <a:pt x="753" y="748"/>
                  </a:lnTo>
                  <a:lnTo>
                    <a:pt x="753" y="748"/>
                  </a:lnTo>
                  <a:lnTo>
                    <a:pt x="755" y="748"/>
                  </a:lnTo>
                  <a:lnTo>
                    <a:pt x="755" y="748"/>
                  </a:lnTo>
                  <a:lnTo>
                    <a:pt x="755" y="748"/>
                  </a:lnTo>
                  <a:lnTo>
                    <a:pt x="755" y="748"/>
                  </a:lnTo>
                  <a:lnTo>
                    <a:pt x="755" y="746"/>
                  </a:lnTo>
                  <a:lnTo>
                    <a:pt x="755" y="746"/>
                  </a:lnTo>
                  <a:lnTo>
                    <a:pt x="755" y="743"/>
                  </a:lnTo>
                  <a:lnTo>
                    <a:pt x="753" y="743"/>
                  </a:lnTo>
                  <a:lnTo>
                    <a:pt x="753" y="741"/>
                  </a:lnTo>
                  <a:lnTo>
                    <a:pt x="753" y="741"/>
                  </a:lnTo>
                  <a:lnTo>
                    <a:pt x="753" y="741"/>
                  </a:lnTo>
                  <a:lnTo>
                    <a:pt x="755" y="741"/>
                  </a:lnTo>
                  <a:lnTo>
                    <a:pt x="755" y="741"/>
                  </a:lnTo>
                  <a:lnTo>
                    <a:pt x="755" y="739"/>
                  </a:lnTo>
                  <a:lnTo>
                    <a:pt x="755" y="739"/>
                  </a:lnTo>
                  <a:lnTo>
                    <a:pt x="762" y="746"/>
                  </a:lnTo>
                  <a:lnTo>
                    <a:pt x="760" y="746"/>
                  </a:lnTo>
                  <a:lnTo>
                    <a:pt x="760" y="746"/>
                  </a:lnTo>
                  <a:lnTo>
                    <a:pt x="760" y="746"/>
                  </a:lnTo>
                  <a:lnTo>
                    <a:pt x="762" y="748"/>
                  </a:lnTo>
                  <a:lnTo>
                    <a:pt x="760" y="748"/>
                  </a:lnTo>
                  <a:lnTo>
                    <a:pt x="760" y="750"/>
                  </a:lnTo>
                  <a:lnTo>
                    <a:pt x="762" y="750"/>
                  </a:lnTo>
                  <a:lnTo>
                    <a:pt x="762" y="750"/>
                  </a:lnTo>
                  <a:lnTo>
                    <a:pt x="765" y="753"/>
                  </a:lnTo>
                  <a:lnTo>
                    <a:pt x="765" y="753"/>
                  </a:lnTo>
                  <a:lnTo>
                    <a:pt x="767" y="753"/>
                  </a:lnTo>
                  <a:lnTo>
                    <a:pt x="765" y="750"/>
                  </a:lnTo>
                  <a:lnTo>
                    <a:pt x="762" y="748"/>
                  </a:lnTo>
                  <a:lnTo>
                    <a:pt x="762" y="743"/>
                  </a:lnTo>
                  <a:lnTo>
                    <a:pt x="762" y="741"/>
                  </a:lnTo>
                  <a:lnTo>
                    <a:pt x="762" y="741"/>
                  </a:lnTo>
                  <a:lnTo>
                    <a:pt x="762" y="739"/>
                  </a:lnTo>
                  <a:lnTo>
                    <a:pt x="762" y="739"/>
                  </a:lnTo>
                  <a:lnTo>
                    <a:pt x="762" y="739"/>
                  </a:lnTo>
                  <a:lnTo>
                    <a:pt x="762" y="739"/>
                  </a:lnTo>
                  <a:lnTo>
                    <a:pt x="762" y="739"/>
                  </a:lnTo>
                  <a:lnTo>
                    <a:pt x="762" y="739"/>
                  </a:lnTo>
                  <a:lnTo>
                    <a:pt x="762" y="739"/>
                  </a:lnTo>
                  <a:lnTo>
                    <a:pt x="762" y="736"/>
                  </a:lnTo>
                  <a:lnTo>
                    <a:pt x="762" y="734"/>
                  </a:lnTo>
                  <a:lnTo>
                    <a:pt x="762" y="731"/>
                  </a:lnTo>
                  <a:lnTo>
                    <a:pt x="762" y="731"/>
                  </a:lnTo>
                  <a:lnTo>
                    <a:pt x="762" y="731"/>
                  </a:lnTo>
                  <a:lnTo>
                    <a:pt x="762" y="731"/>
                  </a:lnTo>
                  <a:lnTo>
                    <a:pt x="762" y="729"/>
                  </a:lnTo>
                  <a:lnTo>
                    <a:pt x="762" y="729"/>
                  </a:lnTo>
                  <a:lnTo>
                    <a:pt x="762" y="727"/>
                  </a:lnTo>
                  <a:lnTo>
                    <a:pt x="758" y="727"/>
                  </a:lnTo>
                  <a:lnTo>
                    <a:pt x="758" y="727"/>
                  </a:lnTo>
                  <a:lnTo>
                    <a:pt x="755" y="724"/>
                  </a:lnTo>
                  <a:lnTo>
                    <a:pt x="755" y="724"/>
                  </a:lnTo>
                  <a:lnTo>
                    <a:pt x="751" y="724"/>
                  </a:lnTo>
                  <a:lnTo>
                    <a:pt x="751" y="724"/>
                  </a:lnTo>
                  <a:lnTo>
                    <a:pt x="751" y="722"/>
                  </a:lnTo>
                  <a:lnTo>
                    <a:pt x="753" y="720"/>
                  </a:lnTo>
                  <a:lnTo>
                    <a:pt x="755" y="720"/>
                  </a:lnTo>
                  <a:lnTo>
                    <a:pt x="755" y="720"/>
                  </a:lnTo>
                  <a:lnTo>
                    <a:pt x="755" y="717"/>
                  </a:lnTo>
                  <a:lnTo>
                    <a:pt x="755" y="717"/>
                  </a:lnTo>
                  <a:lnTo>
                    <a:pt x="755" y="717"/>
                  </a:lnTo>
                  <a:lnTo>
                    <a:pt x="758" y="715"/>
                  </a:lnTo>
                  <a:lnTo>
                    <a:pt x="758" y="712"/>
                  </a:lnTo>
                  <a:lnTo>
                    <a:pt x="758" y="712"/>
                  </a:lnTo>
                  <a:lnTo>
                    <a:pt x="758" y="708"/>
                  </a:lnTo>
                  <a:lnTo>
                    <a:pt x="755" y="708"/>
                  </a:lnTo>
                  <a:lnTo>
                    <a:pt x="755" y="705"/>
                  </a:lnTo>
                  <a:lnTo>
                    <a:pt x="755" y="705"/>
                  </a:lnTo>
                  <a:lnTo>
                    <a:pt x="755" y="705"/>
                  </a:lnTo>
                  <a:lnTo>
                    <a:pt x="755" y="703"/>
                  </a:lnTo>
                  <a:lnTo>
                    <a:pt x="755" y="703"/>
                  </a:lnTo>
                  <a:lnTo>
                    <a:pt x="755" y="703"/>
                  </a:lnTo>
                  <a:lnTo>
                    <a:pt x="755" y="703"/>
                  </a:lnTo>
                  <a:lnTo>
                    <a:pt x="755" y="703"/>
                  </a:lnTo>
                  <a:lnTo>
                    <a:pt x="755" y="701"/>
                  </a:lnTo>
                  <a:lnTo>
                    <a:pt x="755" y="701"/>
                  </a:lnTo>
                  <a:lnTo>
                    <a:pt x="755" y="698"/>
                  </a:lnTo>
                  <a:lnTo>
                    <a:pt x="758" y="698"/>
                  </a:lnTo>
                  <a:lnTo>
                    <a:pt x="758" y="698"/>
                  </a:lnTo>
                  <a:lnTo>
                    <a:pt x="758" y="698"/>
                  </a:lnTo>
                  <a:lnTo>
                    <a:pt x="758" y="696"/>
                  </a:lnTo>
                  <a:lnTo>
                    <a:pt x="758" y="694"/>
                  </a:lnTo>
                  <a:lnTo>
                    <a:pt x="758" y="694"/>
                  </a:lnTo>
                  <a:lnTo>
                    <a:pt x="758" y="694"/>
                  </a:lnTo>
                  <a:lnTo>
                    <a:pt x="758" y="691"/>
                  </a:lnTo>
                  <a:lnTo>
                    <a:pt x="758" y="691"/>
                  </a:lnTo>
                  <a:lnTo>
                    <a:pt x="758" y="689"/>
                  </a:lnTo>
                  <a:lnTo>
                    <a:pt x="758" y="686"/>
                  </a:lnTo>
                  <a:lnTo>
                    <a:pt x="758" y="684"/>
                  </a:lnTo>
                  <a:lnTo>
                    <a:pt x="758" y="684"/>
                  </a:lnTo>
                  <a:lnTo>
                    <a:pt x="758" y="682"/>
                  </a:lnTo>
                  <a:lnTo>
                    <a:pt x="758" y="682"/>
                  </a:lnTo>
                  <a:lnTo>
                    <a:pt x="753" y="677"/>
                  </a:lnTo>
                  <a:lnTo>
                    <a:pt x="753" y="677"/>
                  </a:lnTo>
                  <a:lnTo>
                    <a:pt x="753" y="677"/>
                  </a:lnTo>
                  <a:lnTo>
                    <a:pt x="753" y="675"/>
                  </a:lnTo>
                  <a:lnTo>
                    <a:pt x="753" y="675"/>
                  </a:lnTo>
                  <a:lnTo>
                    <a:pt x="753" y="675"/>
                  </a:lnTo>
                  <a:lnTo>
                    <a:pt x="753" y="675"/>
                  </a:lnTo>
                  <a:lnTo>
                    <a:pt x="751" y="672"/>
                  </a:lnTo>
                  <a:lnTo>
                    <a:pt x="751" y="672"/>
                  </a:lnTo>
                  <a:lnTo>
                    <a:pt x="753" y="672"/>
                  </a:lnTo>
                  <a:lnTo>
                    <a:pt x="753" y="670"/>
                  </a:lnTo>
                  <a:lnTo>
                    <a:pt x="753" y="670"/>
                  </a:lnTo>
                  <a:lnTo>
                    <a:pt x="753" y="668"/>
                  </a:lnTo>
                  <a:lnTo>
                    <a:pt x="753" y="668"/>
                  </a:lnTo>
                  <a:lnTo>
                    <a:pt x="753" y="668"/>
                  </a:lnTo>
                  <a:lnTo>
                    <a:pt x="753" y="665"/>
                  </a:lnTo>
                  <a:lnTo>
                    <a:pt x="753" y="665"/>
                  </a:lnTo>
                  <a:lnTo>
                    <a:pt x="753" y="665"/>
                  </a:lnTo>
                  <a:lnTo>
                    <a:pt x="753" y="663"/>
                  </a:lnTo>
                  <a:lnTo>
                    <a:pt x="753" y="663"/>
                  </a:lnTo>
                  <a:lnTo>
                    <a:pt x="753" y="660"/>
                  </a:lnTo>
                  <a:lnTo>
                    <a:pt x="753" y="660"/>
                  </a:lnTo>
                  <a:lnTo>
                    <a:pt x="753" y="660"/>
                  </a:lnTo>
                  <a:lnTo>
                    <a:pt x="753" y="658"/>
                  </a:lnTo>
                  <a:lnTo>
                    <a:pt x="751" y="656"/>
                  </a:lnTo>
                  <a:lnTo>
                    <a:pt x="744" y="656"/>
                  </a:lnTo>
                  <a:lnTo>
                    <a:pt x="744" y="656"/>
                  </a:lnTo>
                  <a:lnTo>
                    <a:pt x="744" y="653"/>
                  </a:lnTo>
                  <a:lnTo>
                    <a:pt x="744" y="653"/>
                  </a:lnTo>
                  <a:lnTo>
                    <a:pt x="741" y="653"/>
                  </a:lnTo>
                  <a:lnTo>
                    <a:pt x="741" y="653"/>
                  </a:lnTo>
                  <a:lnTo>
                    <a:pt x="741" y="653"/>
                  </a:lnTo>
                  <a:lnTo>
                    <a:pt x="741" y="653"/>
                  </a:lnTo>
                  <a:lnTo>
                    <a:pt x="741" y="653"/>
                  </a:lnTo>
                  <a:lnTo>
                    <a:pt x="741" y="653"/>
                  </a:lnTo>
                  <a:lnTo>
                    <a:pt x="741" y="653"/>
                  </a:lnTo>
                  <a:lnTo>
                    <a:pt x="739" y="653"/>
                  </a:lnTo>
                  <a:lnTo>
                    <a:pt x="739" y="651"/>
                  </a:lnTo>
                  <a:lnTo>
                    <a:pt x="736" y="651"/>
                  </a:lnTo>
                  <a:lnTo>
                    <a:pt x="739" y="651"/>
                  </a:lnTo>
                  <a:lnTo>
                    <a:pt x="739" y="651"/>
                  </a:lnTo>
                  <a:lnTo>
                    <a:pt x="739" y="651"/>
                  </a:lnTo>
                  <a:lnTo>
                    <a:pt x="744" y="651"/>
                  </a:lnTo>
                  <a:lnTo>
                    <a:pt x="741" y="651"/>
                  </a:lnTo>
                  <a:lnTo>
                    <a:pt x="741" y="649"/>
                  </a:lnTo>
                  <a:lnTo>
                    <a:pt x="739" y="649"/>
                  </a:lnTo>
                  <a:lnTo>
                    <a:pt x="736" y="646"/>
                  </a:lnTo>
                  <a:lnTo>
                    <a:pt x="736" y="646"/>
                  </a:lnTo>
                  <a:lnTo>
                    <a:pt x="736" y="646"/>
                  </a:lnTo>
                  <a:lnTo>
                    <a:pt x="736" y="644"/>
                  </a:lnTo>
                  <a:lnTo>
                    <a:pt x="736" y="644"/>
                  </a:lnTo>
                  <a:lnTo>
                    <a:pt x="736" y="644"/>
                  </a:lnTo>
                  <a:lnTo>
                    <a:pt x="736" y="641"/>
                  </a:lnTo>
                  <a:lnTo>
                    <a:pt x="727" y="644"/>
                  </a:lnTo>
                  <a:lnTo>
                    <a:pt x="727" y="644"/>
                  </a:lnTo>
                  <a:lnTo>
                    <a:pt x="729" y="646"/>
                  </a:lnTo>
                  <a:lnTo>
                    <a:pt x="732" y="646"/>
                  </a:lnTo>
                  <a:lnTo>
                    <a:pt x="734" y="644"/>
                  </a:lnTo>
                  <a:lnTo>
                    <a:pt x="734" y="644"/>
                  </a:lnTo>
                  <a:lnTo>
                    <a:pt x="734" y="646"/>
                  </a:lnTo>
                  <a:lnTo>
                    <a:pt x="734" y="646"/>
                  </a:lnTo>
                  <a:lnTo>
                    <a:pt x="734" y="646"/>
                  </a:lnTo>
                  <a:lnTo>
                    <a:pt x="734" y="646"/>
                  </a:lnTo>
                  <a:lnTo>
                    <a:pt x="734" y="646"/>
                  </a:lnTo>
                  <a:lnTo>
                    <a:pt x="734" y="646"/>
                  </a:lnTo>
                  <a:lnTo>
                    <a:pt x="734" y="649"/>
                  </a:lnTo>
                  <a:lnTo>
                    <a:pt x="732" y="649"/>
                  </a:lnTo>
                  <a:lnTo>
                    <a:pt x="729" y="649"/>
                  </a:lnTo>
                  <a:lnTo>
                    <a:pt x="729" y="651"/>
                  </a:lnTo>
                  <a:lnTo>
                    <a:pt x="729" y="651"/>
                  </a:lnTo>
                  <a:lnTo>
                    <a:pt x="729" y="651"/>
                  </a:lnTo>
                  <a:close/>
                  <a:moveTo>
                    <a:pt x="796" y="959"/>
                  </a:moveTo>
                  <a:lnTo>
                    <a:pt x="796" y="959"/>
                  </a:lnTo>
                  <a:lnTo>
                    <a:pt x="796" y="954"/>
                  </a:lnTo>
                  <a:lnTo>
                    <a:pt x="793" y="952"/>
                  </a:lnTo>
                  <a:lnTo>
                    <a:pt x="793" y="949"/>
                  </a:lnTo>
                  <a:lnTo>
                    <a:pt x="793" y="952"/>
                  </a:lnTo>
                  <a:lnTo>
                    <a:pt x="791" y="952"/>
                  </a:lnTo>
                  <a:lnTo>
                    <a:pt x="791" y="952"/>
                  </a:lnTo>
                  <a:lnTo>
                    <a:pt x="791" y="952"/>
                  </a:lnTo>
                  <a:lnTo>
                    <a:pt x="788" y="952"/>
                  </a:lnTo>
                  <a:lnTo>
                    <a:pt x="791" y="949"/>
                  </a:lnTo>
                  <a:lnTo>
                    <a:pt x="791" y="949"/>
                  </a:lnTo>
                  <a:lnTo>
                    <a:pt x="791" y="947"/>
                  </a:lnTo>
                  <a:lnTo>
                    <a:pt x="788" y="947"/>
                  </a:lnTo>
                  <a:lnTo>
                    <a:pt x="788" y="947"/>
                  </a:lnTo>
                  <a:lnTo>
                    <a:pt x="788" y="944"/>
                  </a:lnTo>
                  <a:lnTo>
                    <a:pt x="786" y="944"/>
                  </a:lnTo>
                  <a:lnTo>
                    <a:pt x="786" y="947"/>
                  </a:lnTo>
                  <a:lnTo>
                    <a:pt x="784" y="947"/>
                  </a:lnTo>
                  <a:lnTo>
                    <a:pt x="781" y="949"/>
                  </a:lnTo>
                  <a:lnTo>
                    <a:pt x="781" y="952"/>
                  </a:lnTo>
                  <a:lnTo>
                    <a:pt x="781" y="952"/>
                  </a:lnTo>
                  <a:lnTo>
                    <a:pt x="781" y="954"/>
                  </a:lnTo>
                  <a:lnTo>
                    <a:pt x="779" y="954"/>
                  </a:lnTo>
                  <a:lnTo>
                    <a:pt x="779" y="956"/>
                  </a:lnTo>
                  <a:lnTo>
                    <a:pt x="779" y="959"/>
                  </a:lnTo>
                  <a:lnTo>
                    <a:pt x="781" y="959"/>
                  </a:lnTo>
                  <a:lnTo>
                    <a:pt x="781" y="961"/>
                  </a:lnTo>
                  <a:lnTo>
                    <a:pt x="781" y="963"/>
                  </a:lnTo>
                  <a:lnTo>
                    <a:pt x="784" y="966"/>
                  </a:lnTo>
                  <a:lnTo>
                    <a:pt x="786" y="968"/>
                  </a:lnTo>
                  <a:lnTo>
                    <a:pt x="786" y="968"/>
                  </a:lnTo>
                  <a:lnTo>
                    <a:pt x="791" y="968"/>
                  </a:lnTo>
                  <a:lnTo>
                    <a:pt x="793" y="968"/>
                  </a:lnTo>
                  <a:lnTo>
                    <a:pt x="793" y="966"/>
                  </a:lnTo>
                  <a:lnTo>
                    <a:pt x="793" y="966"/>
                  </a:lnTo>
                  <a:lnTo>
                    <a:pt x="793" y="963"/>
                  </a:lnTo>
                  <a:lnTo>
                    <a:pt x="793" y="963"/>
                  </a:lnTo>
                  <a:lnTo>
                    <a:pt x="793" y="963"/>
                  </a:lnTo>
                  <a:lnTo>
                    <a:pt x="793" y="961"/>
                  </a:lnTo>
                  <a:lnTo>
                    <a:pt x="796" y="961"/>
                  </a:lnTo>
                  <a:lnTo>
                    <a:pt x="796" y="961"/>
                  </a:lnTo>
                  <a:lnTo>
                    <a:pt x="796" y="959"/>
                  </a:lnTo>
                  <a:close/>
                  <a:moveTo>
                    <a:pt x="725" y="881"/>
                  </a:moveTo>
                  <a:lnTo>
                    <a:pt x="717" y="883"/>
                  </a:lnTo>
                  <a:lnTo>
                    <a:pt x="717" y="885"/>
                  </a:lnTo>
                  <a:lnTo>
                    <a:pt x="717" y="888"/>
                  </a:lnTo>
                  <a:lnTo>
                    <a:pt x="720" y="888"/>
                  </a:lnTo>
                  <a:lnTo>
                    <a:pt x="722" y="890"/>
                  </a:lnTo>
                  <a:lnTo>
                    <a:pt x="732" y="890"/>
                  </a:lnTo>
                  <a:lnTo>
                    <a:pt x="732" y="890"/>
                  </a:lnTo>
                  <a:lnTo>
                    <a:pt x="734" y="890"/>
                  </a:lnTo>
                  <a:lnTo>
                    <a:pt x="732" y="892"/>
                  </a:lnTo>
                  <a:lnTo>
                    <a:pt x="725" y="890"/>
                  </a:lnTo>
                  <a:lnTo>
                    <a:pt x="725" y="890"/>
                  </a:lnTo>
                  <a:lnTo>
                    <a:pt x="725" y="892"/>
                  </a:lnTo>
                  <a:lnTo>
                    <a:pt x="729" y="892"/>
                  </a:lnTo>
                  <a:lnTo>
                    <a:pt x="732" y="892"/>
                  </a:lnTo>
                  <a:lnTo>
                    <a:pt x="732" y="892"/>
                  </a:lnTo>
                  <a:lnTo>
                    <a:pt x="734" y="892"/>
                  </a:lnTo>
                  <a:lnTo>
                    <a:pt x="734" y="892"/>
                  </a:lnTo>
                  <a:lnTo>
                    <a:pt x="736" y="892"/>
                  </a:lnTo>
                  <a:lnTo>
                    <a:pt x="734" y="890"/>
                  </a:lnTo>
                  <a:lnTo>
                    <a:pt x="734" y="890"/>
                  </a:lnTo>
                  <a:lnTo>
                    <a:pt x="736" y="888"/>
                  </a:lnTo>
                  <a:lnTo>
                    <a:pt x="736" y="890"/>
                  </a:lnTo>
                  <a:lnTo>
                    <a:pt x="751" y="888"/>
                  </a:lnTo>
                  <a:lnTo>
                    <a:pt x="751" y="885"/>
                  </a:lnTo>
                  <a:lnTo>
                    <a:pt x="751" y="885"/>
                  </a:lnTo>
                  <a:lnTo>
                    <a:pt x="753" y="885"/>
                  </a:lnTo>
                  <a:lnTo>
                    <a:pt x="753" y="885"/>
                  </a:lnTo>
                  <a:lnTo>
                    <a:pt x="753" y="885"/>
                  </a:lnTo>
                  <a:lnTo>
                    <a:pt x="753" y="883"/>
                  </a:lnTo>
                  <a:lnTo>
                    <a:pt x="753" y="883"/>
                  </a:lnTo>
                  <a:lnTo>
                    <a:pt x="753" y="883"/>
                  </a:lnTo>
                  <a:lnTo>
                    <a:pt x="753" y="883"/>
                  </a:lnTo>
                  <a:lnTo>
                    <a:pt x="753" y="881"/>
                  </a:lnTo>
                  <a:lnTo>
                    <a:pt x="753" y="881"/>
                  </a:lnTo>
                  <a:lnTo>
                    <a:pt x="755" y="881"/>
                  </a:lnTo>
                  <a:lnTo>
                    <a:pt x="758" y="878"/>
                  </a:lnTo>
                  <a:lnTo>
                    <a:pt x="762" y="873"/>
                  </a:lnTo>
                  <a:lnTo>
                    <a:pt x="762" y="869"/>
                  </a:lnTo>
                  <a:lnTo>
                    <a:pt x="762" y="866"/>
                  </a:lnTo>
                  <a:lnTo>
                    <a:pt x="762" y="866"/>
                  </a:lnTo>
                  <a:lnTo>
                    <a:pt x="760" y="866"/>
                  </a:lnTo>
                  <a:lnTo>
                    <a:pt x="748" y="869"/>
                  </a:lnTo>
                  <a:lnTo>
                    <a:pt x="741" y="873"/>
                  </a:lnTo>
                  <a:lnTo>
                    <a:pt x="734" y="873"/>
                  </a:lnTo>
                  <a:lnTo>
                    <a:pt x="734" y="873"/>
                  </a:lnTo>
                  <a:lnTo>
                    <a:pt x="732" y="876"/>
                  </a:lnTo>
                  <a:lnTo>
                    <a:pt x="729" y="876"/>
                  </a:lnTo>
                  <a:lnTo>
                    <a:pt x="727" y="878"/>
                  </a:lnTo>
                  <a:lnTo>
                    <a:pt x="727" y="878"/>
                  </a:lnTo>
                  <a:lnTo>
                    <a:pt x="727" y="881"/>
                  </a:lnTo>
                  <a:lnTo>
                    <a:pt x="729" y="881"/>
                  </a:lnTo>
                  <a:lnTo>
                    <a:pt x="729" y="881"/>
                  </a:lnTo>
                  <a:lnTo>
                    <a:pt x="729" y="881"/>
                  </a:lnTo>
                  <a:lnTo>
                    <a:pt x="725" y="881"/>
                  </a:lnTo>
                  <a:close/>
                  <a:moveTo>
                    <a:pt x="758" y="831"/>
                  </a:moveTo>
                  <a:lnTo>
                    <a:pt x="758" y="833"/>
                  </a:lnTo>
                  <a:lnTo>
                    <a:pt x="758" y="833"/>
                  </a:lnTo>
                  <a:lnTo>
                    <a:pt x="758" y="833"/>
                  </a:lnTo>
                  <a:lnTo>
                    <a:pt x="760" y="836"/>
                  </a:lnTo>
                  <a:lnTo>
                    <a:pt x="760" y="836"/>
                  </a:lnTo>
                  <a:lnTo>
                    <a:pt x="760" y="836"/>
                  </a:lnTo>
                  <a:lnTo>
                    <a:pt x="760" y="836"/>
                  </a:lnTo>
                  <a:lnTo>
                    <a:pt x="762" y="836"/>
                  </a:lnTo>
                  <a:lnTo>
                    <a:pt x="765" y="831"/>
                  </a:lnTo>
                  <a:lnTo>
                    <a:pt x="765" y="831"/>
                  </a:lnTo>
                  <a:lnTo>
                    <a:pt x="767" y="831"/>
                  </a:lnTo>
                  <a:lnTo>
                    <a:pt x="767" y="831"/>
                  </a:lnTo>
                  <a:lnTo>
                    <a:pt x="770" y="826"/>
                  </a:lnTo>
                  <a:lnTo>
                    <a:pt x="770" y="824"/>
                  </a:lnTo>
                  <a:lnTo>
                    <a:pt x="770" y="824"/>
                  </a:lnTo>
                  <a:lnTo>
                    <a:pt x="770" y="821"/>
                  </a:lnTo>
                  <a:lnTo>
                    <a:pt x="767" y="821"/>
                  </a:lnTo>
                  <a:lnTo>
                    <a:pt x="765" y="821"/>
                  </a:lnTo>
                  <a:lnTo>
                    <a:pt x="765" y="821"/>
                  </a:lnTo>
                  <a:lnTo>
                    <a:pt x="762" y="824"/>
                  </a:lnTo>
                  <a:lnTo>
                    <a:pt x="765" y="824"/>
                  </a:lnTo>
                  <a:lnTo>
                    <a:pt x="762" y="824"/>
                  </a:lnTo>
                  <a:lnTo>
                    <a:pt x="762" y="826"/>
                  </a:lnTo>
                  <a:lnTo>
                    <a:pt x="762" y="826"/>
                  </a:lnTo>
                  <a:lnTo>
                    <a:pt x="760" y="828"/>
                  </a:lnTo>
                  <a:lnTo>
                    <a:pt x="758" y="831"/>
                  </a:lnTo>
                  <a:close/>
                  <a:moveTo>
                    <a:pt x="784" y="736"/>
                  </a:moveTo>
                  <a:lnTo>
                    <a:pt x="779" y="739"/>
                  </a:lnTo>
                  <a:lnTo>
                    <a:pt x="779" y="739"/>
                  </a:lnTo>
                  <a:lnTo>
                    <a:pt x="772" y="743"/>
                  </a:lnTo>
                  <a:lnTo>
                    <a:pt x="772" y="746"/>
                  </a:lnTo>
                  <a:lnTo>
                    <a:pt x="772" y="746"/>
                  </a:lnTo>
                  <a:lnTo>
                    <a:pt x="772" y="748"/>
                  </a:lnTo>
                  <a:lnTo>
                    <a:pt x="772" y="748"/>
                  </a:lnTo>
                  <a:lnTo>
                    <a:pt x="772" y="748"/>
                  </a:lnTo>
                  <a:lnTo>
                    <a:pt x="772" y="748"/>
                  </a:lnTo>
                  <a:lnTo>
                    <a:pt x="774" y="750"/>
                  </a:lnTo>
                  <a:lnTo>
                    <a:pt x="774" y="750"/>
                  </a:lnTo>
                  <a:lnTo>
                    <a:pt x="774" y="753"/>
                  </a:lnTo>
                  <a:lnTo>
                    <a:pt x="774" y="753"/>
                  </a:lnTo>
                  <a:lnTo>
                    <a:pt x="774" y="753"/>
                  </a:lnTo>
                  <a:lnTo>
                    <a:pt x="774" y="753"/>
                  </a:lnTo>
                  <a:lnTo>
                    <a:pt x="774" y="753"/>
                  </a:lnTo>
                  <a:lnTo>
                    <a:pt x="774" y="753"/>
                  </a:lnTo>
                  <a:lnTo>
                    <a:pt x="774" y="755"/>
                  </a:lnTo>
                  <a:lnTo>
                    <a:pt x="777" y="755"/>
                  </a:lnTo>
                  <a:lnTo>
                    <a:pt x="777" y="755"/>
                  </a:lnTo>
                  <a:lnTo>
                    <a:pt x="777" y="757"/>
                  </a:lnTo>
                  <a:lnTo>
                    <a:pt x="777" y="757"/>
                  </a:lnTo>
                  <a:lnTo>
                    <a:pt x="779" y="755"/>
                  </a:lnTo>
                  <a:lnTo>
                    <a:pt x="781" y="753"/>
                  </a:lnTo>
                  <a:lnTo>
                    <a:pt x="781" y="753"/>
                  </a:lnTo>
                  <a:lnTo>
                    <a:pt x="781" y="753"/>
                  </a:lnTo>
                  <a:lnTo>
                    <a:pt x="781" y="753"/>
                  </a:lnTo>
                  <a:lnTo>
                    <a:pt x="781" y="750"/>
                  </a:lnTo>
                  <a:lnTo>
                    <a:pt x="779" y="750"/>
                  </a:lnTo>
                  <a:lnTo>
                    <a:pt x="781" y="750"/>
                  </a:lnTo>
                  <a:lnTo>
                    <a:pt x="784" y="748"/>
                  </a:lnTo>
                  <a:lnTo>
                    <a:pt x="784" y="748"/>
                  </a:lnTo>
                  <a:lnTo>
                    <a:pt x="784" y="748"/>
                  </a:lnTo>
                  <a:lnTo>
                    <a:pt x="784" y="748"/>
                  </a:lnTo>
                  <a:lnTo>
                    <a:pt x="784" y="746"/>
                  </a:lnTo>
                  <a:lnTo>
                    <a:pt x="784" y="746"/>
                  </a:lnTo>
                  <a:lnTo>
                    <a:pt x="784" y="746"/>
                  </a:lnTo>
                  <a:lnTo>
                    <a:pt x="784" y="743"/>
                  </a:lnTo>
                  <a:lnTo>
                    <a:pt x="784" y="743"/>
                  </a:lnTo>
                  <a:lnTo>
                    <a:pt x="784" y="741"/>
                  </a:lnTo>
                  <a:lnTo>
                    <a:pt x="784" y="739"/>
                  </a:lnTo>
                  <a:lnTo>
                    <a:pt x="784" y="739"/>
                  </a:lnTo>
                  <a:lnTo>
                    <a:pt x="786" y="739"/>
                  </a:lnTo>
                  <a:lnTo>
                    <a:pt x="786" y="736"/>
                  </a:lnTo>
                  <a:lnTo>
                    <a:pt x="786" y="736"/>
                  </a:lnTo>
                  <a:lnTo>
                    <a:pt x="786" y="736"/>
                  </a:lnTo>
                  <a:lnTo>
                    <a:pt x="786" y="736"/>
                  </a:lnTo>
                  <a:lnTo>
                    <a:pt x="786" y="739"/>
                  </a:lnTo>
                  <a:lnTo>
                    <a:pt x="786" y="739"/>
                  </a:lnTo>
                  <a:lnTo>
                    <a:pt x="786" y="739"/>
                  </a:lnTo>
                  <a:lnTo>
                    <a:pt x="786" y="739"/>
                  </a:lnTo>
                  <a:lnTo>
                    <a:pt x="786" y="741"/>
                  </a:lnTo>
                  <a:lnTo>
                    <a:pt x="786" y="741"/>
                  </a:lnTo>
                  <a:lnTo>
                    <a:pt x="788" y="743"/>
                  </a:lnTo>
                  <a:lnTo>
                    <a:pt x="788" y="743"/>
                  </a:lnTo>
                  <a:lnTo>
                    <a:pt x="791" y="746"/>
                  </a:lnTo>
                  <a:lnTo>
                    <a:pt x="791" y="746"/>
                  </a:lnTo>
                  <a:lnTo>
                    <a:pt x="791" y="748"/>
                  </a:lnTo>
                  <a:lnTo>
                    <a:pt x="793" y="746"/>
                  </a:lnTo>
                  <a:lnTo>
                    <a:pt x="793" y="746"/>
                  </a:lnTo>
                  <a:lnTo>
                    <a:pt x="793" y="743"/>
                  </a:lnTo>
                  <a:lnTo>
                    <a:pt x="793" y="743"/>
                  </a:lnTo>
                  <a:lnTo>
                    <a:pt x="796" y="743"/>
                  </a:lnTo>
                  <a:lnTo>
                    <a:pt x="796" y="743"/>
                  </a:lnTo>
                  <a:lnTo>
                    <a:pt x="796" y="741"/>
                  </a:lnTo>
                  <a:lnTo>
                    <a:pt x="796" y="741"/>
                  </a:lnTo>
                  <a:lnTo>
                    <a:pt x="796" y="741"/>
                  </a:lnTo>
                  <a:lnTo>
                    <a:pt x="798" y="739"/>
                  </a:lnTo>
                  <a:lnTo>
                    <a:pt x="798" y="739"/>
                  </a:lnTo>
                  <a:lnTo>
                    <a:pt x="798" y="739"/>
                  </a:lnTo>
                  <a:lnTo>
                    <a:pt x="798" y="736"/>
                  </a:lnTo>
                  <a:lnTo>
                    <a:pt x="796" y="734"/>
                  </a:lnTo>
                  <a:lnTo>
                    <a:pt x="796" y="734"/>
                  </a:lnTo>
                  <a:lnTo>
                    <a:pt x="796" y="734"/>
                  </a:lnTo>
                  <a:lnTo>
                    <a:pt x="793" y="734"/>
                  </a:lnTo>
                  <a:lnTo>
                    <a:pt x="793" y="734"/>
                  </a:lnTo>
                  <a:lnTo>
                    <a:pt x="793" y="734"/>
                  </a:lnTo>
                  <a:lnTo>
                    <a:pt x="788" y="731"/>
                  </a:lnTo>
                  <a:lnTo>
                    <a:pt x="786" y="729"/>
                  </a:lnTo>
                  <a:lnTo>
                    <a:pt x="786" y="731"/>
                  </a:lnTo>
                  <a:lnTo>
                    <a:pt x="786" y="734"/>
                  </a:lnTo>
                  <a:lnTo>
                    <a:pt x="786" y="734"/>
                  </a:lnTo>
                  <a:lnTo>
                    <a:pt x="786" y="736"/>
                  </a:lnTo>
                  <a:lnTo>
                    <a:pt x="786" y="736"/>
                  </a:lnTo>
                  <a:lnTo>
                    <a:pt x="784" y="736"/>
                  </a:lnTo>
                  <a:close/>
                  <a:moveTo>
                    <a:pt x="680" y="639"/>
                  </a:moveTo>
                  <a:lnTo>
                    <a:pt x="680" y="639"/>
                  </a:lnTo>
                  <a:lnTo>
                    <a:pt x="680" y="639"/>
                  </a:lnTo>
                  <a:lnTo>
                    <a:pt x="680" y="641"/>
                  </a:lnTo>
                  <a:lnTo>
                    <a:pt x="680" y="641"/>
                  </a:lnTo>
                  <a:lnTo>
                    <a:pt x="680" y="641"/>
                  </a:lnTo>
                  <a:lnTo>
                    <a:pt x="680" y="641"/>
                  </a:lnTo>
                  <a:lnTo>
                    <a:pt x="680" y="641"/>
                  </a:lnTo>
                  <a:lnTo>
                    <a:pt x="677" y="641"/>
                  </a:lnTo>
                  <a:lnTo>
                    <a:pt x="677" y="644"/>
                  </a:lnTo>
                  <a:lnTo>
                    <a:pt x="675" y="646"/>
                  </a:lnTo>
                  <a:lnTo>
                    <a:pt x="670" y="646"/>
                  </a:lnTo>
                  <a:lnTo>
                    <a:pt x="670" y="646"/>
                  </a:lnTo>
                  <a:lnTo>
                    <a:pt x="668" y="649"/>
                  </a:lnTo>
                  <a:lnTo>
                    <a:pt x="665" y="649"/>
                  </a:lnTo>
                  <a:lnTo>
                    <a:pt x="665" y="651"/>
                  </a:lnTo>
                  <a:lnTo>
                    <a:pt x="673" y="653"/>
                  </a:lnTo>
                  <a:lnTo>
                    <a:pt x="677" y="651"/>
                  </a:lnTo>
                  <a:lnTo>
                    <a:pt x="696" y="639"/>
                  </a:lnTo>
                  <a:lnTo>
                    <a:pt x="696" y="637"/>
                  </a:lnTo>
                  <a:lnTo>
                    <a:pt x="689" y="637"/>
                  </a:lnTo>
                  <a:lnTo>
                    <a:pt x="682" y="637"/>
                  </a:lnTo>
                  <a:lnTo>
                    <a:pt x="680" y="639"/>
                  </a:lnTo>
                  <a:close/>
                  <a:moveTo>
                    <a:pt x="625" y="720"/>
                  </a:moveTo>
                  <a:lnTo>
                    <a:pt x="625" y="722"/>
                  </a:lnTo>
                  <a:lnTo>
                    <a:pt x="635" y="722"/>
                  </a:lnTo>
                  <a:lnTo>
                    <a:pt x="637" y="722"/>
                  </a:lnTo>
                  <a:lnTo>
                    <a:pt x="637" y="722"/>
                  </a:lnTo>
                  <a:lnTo>
                    <a:pt x="637" y="720"/>
                  </a:lnTo>
                  <a:lnTo>
                    <a:pt x="637" y="722"/>
                  </a:lnTo>
                  <a:lnTo>
                    <a:pt x="637" y="722"/>
                  </a:lnTo>
                  <a:lnTo>
                    <a:pt x="639" y="722"/>
                  </a:lnTo>
                  <a:lnTo>
                    <a:pt x="639" y="722"/>
                  </a:lnTo>
                  <a:lnTo>
                    <a:pt x="639" y="720"/>
                  </a:lnTo>
                  <a:lnTo>
                    <a:pt x="639" y="720"/>
                  </a:lnTo>
                  <a:lnTo>
                    <a:pt x="642" y="722"/>
                  </a:lnTo>
                  <a:lnTo>
                    <a:pt x="642" y="722"/>
                  </a:lnTo>
                  <a:lnTo>
                    <a:pt x="644" y="720"/>
                  </a:lnTo>
                  <a:lnTo>
                    <a:pt x="644" y="717"/>
                  </a:lnTo>
                  <a:lnTo>
                    <a:pt x="646" y="717"/>
                  </a:lnTo>
                  <a:lnTo>
                    <a:pt x="646" y="712"/>
                  </a:lnTo>
                  <a:lnTo>
                    <a:pt x="646" y="712"/>
                  </a:lnTo>
                  <a:lnTo>
                    <a:pt x="649" y="710"/>
                  </a:lnTo>
                  <a:lnTo>
                    <a:pt x="654" y="708"/>
                  </a:lnTo>
                  <a:lnTo>
                    <a:pt x="656" y="708"/>
                  </a:lnTo>
                  <a:lnTo>
                    <a:pt x="656" y="708"/>
                  </a:lnTo>
                  <a:lnTo>
                    <a:pt x="656" y="705"/>
                  </a:lnTo>
                  <a:lnTo>
                    <a:pt x="656" y="705"/>
                  </a:lnTo>
                  <a:lnTo>
                    <a:pt x="658" y="705"/>
                  </a:lnTo>
                  <a:lnTo>
                    <a:pt x="656" y="705"/>
                  </a:lnTo>
                  <a:lnTo>
                    <a:pt x="656" y="705"/>
                  </a:lnTo>
                  <a:lnTo>
                    <a:pt x="656" y="705"/>
                  </a:lnTo>
                  <a:lnTo>
                    <a:pt x="656" y="703"/>
                  </a:lnTo>
                  <a:lnTo>
                    <a:pt x="651" y="703"/>
                  </a:lnTo>
                  <a:lnTo>
                    <a:pt x="646" y="703"/>
                  </a:lnTo>
                  <a:lnTo>
                    <a:pt x="646" y="703"/>
                  </a:lnTo>
                  <a:lnTo>
                    <a:pt x="632" y="708"/>
                  </a:lnTo>
                  <a:lnTo>
                    <a:pt x="632" y="710"/>
                  </a:lnTo>
                  <a:lnTo>
                    <a:pt x="632" y="710"/>
                  </a:lnTo>
                  <a:lnTo>
                    <a:pt x="630" y="712"/>
                  </a:lnTo>
                  <a:lnTo>
                    <a:pt x="630" y="712"/>
                  </a:lnTo>
                  <a:lnTo>
                    <a:pt x="630" y="715"/>
                  </a:lnTo>
                  <a:lnTo>
                    <a:pt x="632" y="715"/>
                  </a:lnTo>
                  <a:lnTo>
                    <a:pt x="632" y="715"/>
                  </a:lnTo>
                  <a:lnTo>
                    <a:pt x="630" y="715"/>
                  </a:lnTo>
                  <a:lnTo>
                    <a:pt x="628" y="715"/>
                  </a:lnTo>
                  <a:lnTo>
                    <a:pt x="625" y="717"/>
                  </a:lnTo>
                  <a:lnTo>
                    <a:pt x="628" y="717"/>
                  </a:lnTo>
                  <a:lnTo>
                    <a:pt x="628" y="720"/>
                  </a:lnTo>
                  <a:lnTo>
                    <a:pt x="625" y="720"/>
                  </a:lnTo>
                  <a:close/>
                  <a:moveTo>
                    <a:pt x="677" y="542"/>
                  </a:moveTo>
                  <a:lnTo>
                    <a:pt x="670" y="537"/>
                  </a:lnTo>
                  <a:lnTo>
                    <a:pt x="668" y="535"/>
                  </a:lnTo>
                  <a:lnTo>
                    <a:pt x="668" y="535"/>
                  </a:lnTo>
                  <a:lnTo>
                    <a:pt x="668" y="537"/>
                  </a:lnTo>
                  <a:lnTo>
                    <a:pt x="656" y="537"/>
                  </a:lnTo>
                  <a:lnTo>
                    <a:pt x="654" y="537"/>
                  </a:lnTo>
                  <a:lnTo>
                    <a:pt x="654" y="540"/>
                  </a:lnTo>
                  <a:lnTo>
                    <a:pt x="651" y="542"/>
                  </a:lnTo>
                  <a:lnTo>
                    <a:pt x="654" y="542"/>
                  </a:lnTo>
                  <a:lnTo>
                    <a:pt x="654" y="544"/>
                  </a:lnTo>
                  <a:lnTo>
                    <a:pt x="651" y="544"/>
                  </a:lnTo>
                  <a:lnTo>
                    <a:pt x="654" y="547"/>
                  </a:lnTo>
                  <a:lnTo>
                    <a:pt x="654" y="547"/>
                  </a:lnTo>
                  <a:lnTo>
                    <a:pt x="654" y="549"/>
                  </a:lnTo>
                  <a:lnTo>
                    <a:pt x="654" y="549"/>
                  </a:lnTo>
                  <a:lnTo>
                    <a:pt x="654" y="549"/>
                  </a:lnTo>
                  <a:lnTo>
                    <a:pt x="654" y="549"/>
                  </a:lnTo>
                  <a:lnTo>
                    <a:pt x="654" y="549"/>
                  </a:lnTo>
                  <a:lnTo>
                    <a:pt x="654" y="549"/>
                  </a:lnTo>
                  <a:lnTo>
                    <a:pt x="654" y="552"/>
                  </a:lnTo>
                  <a:lnTo>
                    <a:pt x="656" y="552"/>
                  </a:lnTo>
                  <a:lnTo>
                    <a:pt x="658" y="554"/>
                  </a:lnTo>
                  <a:lnTo>
                    <a:pt x="665" y="556"/>
                  </a:lnTo>
                  <a:lnTo>
                    <a:pt x="670" y="554"/>
                  </a:lnTo>
                  <a:lnTo>
                    <a:pt x="670" y="552"/>
                  </a:lnTo>
                  <a:lnTo>
                    <a:pt x="673" y="552"/>
                  </a:lnTo>
                  <a:lnTo>
                    <a:pt x="673" y="552"/>
                  </a:lnTo>
                  <a:lnTo>
                    <a:pt x="675" y="552"/>
                  </a:lnTo>
                  <a:lnTo>
                    <a:pt x="675" y="552"/>
                  </a:lnTo>
                  <a:lnTo>
                    <a:pt x="680" y="552"/>
                  </a:lnTo>
                  <a:lnTo>
                    <a:pt x="682" y="552"/>
                  </a:lnTo>
                  <a:lnTo>
                    <a:pt x="682" y="552"/>
                  </a:lnTo>
                  <a:lnTo>
                    <a:pt x="682" y="552"/>
                  </a:lnTo>
                  <a:lnTo>
                    <a:pt x="684" y="549"/>
                  </a:lnTo>
                  <a:lnTo>
                    <a:pt x="684" y="549"/>
                  </a:lnTo>
                  <a:lnTo>
                    <a:pt x="677" y="542"/>
                  </a:lnTo>
                  <a:close/>
                  <a:moveTo>
                    <a:pt x="644" y="701"/>
                  </a:moveTo>
                  <a:lnTo>
                    <a:pt x="649" y="701"/>
                  </a:lnTo>
                  <a:lnTo>
                    <a:pt x="649" y="698"/>
                  </a:lnTo>
                  <a:lnTo>
                    <a:pt x="649" y="698"/>
                  </a:lnTo>
                  <a:lnTo>
                    <a:pt x="649" y="696"/>
                  </a:lnTo>
                  <a:lnTo>
                    <a:pt x="649" y="694"/>
                  </a:lnTo>
                  <a:lnTo>
                    <a:pt x="646" y="694"/>
                  </a:lnTo>
                  <a:lnTo>
                    <a:pt x="635" y="696"/>
                  </a:lnTo>
                  <a:lnTo>
                    <a:pt x="632" y="696"/>
                  </a:lnTo>
                  <a:lnTo>
                    <a:pt x="632" y="696"/>
                  </a:lnTo>
                  <a:lnTo>
                    <a:pt x="630" y="698"/>
                  </a:lnTo>
                  <a:lnTo>
                    <a:pt x="630" y="698"/>
                  </a:lnTo>
                  <a:lnTo>
                    <a:pt x="628" y="698"/>
                  </a:lnTo>
                  <a:lnTo>
                    <a:pt x="623" y="701"/>
                  </a:lnTo>
                  <a:lnTo>
                    <a:pt x="618" y="701"/>
                  </a:lnTo>
                  <a:lnTo>
                    <a:pt x="616" y="705"/>
                  </a:lnTo>
                  <a:lnTo>
                    <a:pt x="611" y="705"/>
                  </a:lnTo>
                  <a:lnTo>
                    <a:pt x="611" y="705"/>
                  </a:lnTo>
                  <a:lnTo>
                    <a:pt x="613" y="705"/>
                  </a:lnTo>
                  <a:lnTo>
                    <a:pt x="613" y="705"/>
                  </a:lnTo>
                  <a:lnTo>
                    <a:pt x="613" y="708"/>
                  </a:lnTo>
                  <a:lnTo>
                    <a:pt x="613" y="708"/>
                  </a:lnTo>
                  <a:lnTo>
                    <a:pt x="616" y="708"/>
                  </a:lnTo>
                  <a:lnTo>
                    <a:pt x="618" y="710"/>
                  </a:lnTo>
                  <a:lnTo>
                    <a:pt x="644" y="701"/>
                  </a:lnTo>
                  <a:close/>
                  <a:moveTo>
                    <a:pt x="803" y="750"/>
                  </a:moveTo>
                  <a:lnTo>
                    <a:pt x="803" y="753"/>
                  </a:lnTo>
                  <a:lnTo>
                    <a:pt x="803" y="753"/>
                  </a:lnTo>
                  <a:lnTo>
                    <a:pt x="800" y="750"/>
                  </a:lnTo>
                  <a:lnTo>
                    <a:pt x="800" y="750"/>
                  </a:lnTo>
                  <a:lnTo>
                    <a:pt x="800" y="750"/>
                  </a:lnTo>
                  <a:lnTo>
                    <a:pt x="800" y="748"/>
                  </a:lnTo>
                  <a:lnTo>
                    <a:pt x="798" y="748"/>
                  </a:lnTo>
                  <a:lnTo>
                    <a:pt x="798" y="748"/>
                  </a:lnTo>
                  <a:lnTo>
                    <a:pt x="796" y="748"/>
                  </a:lnTo>
                  <a:lnTo>
                    <a:pt x="796" y="750"/>
                  </a:lnTo>
                  <a:lnTo>
                    <a:pt x="796" y="750"/>
                  </a:lnTo>
                  <a:lnTo>
                    <a:pt x="796" y="750"/>
                  </a:lnTo>
                  <a:lnTo>
                    <a:pt x="796" y="750"/>
                  </a:lnTo>
                  <a:lnTo>
                    <a:pt x="793" y="750"/>
                  </a:lnTo>
                  <a:lnTo>
                    <a:pt x="793" y="750"/>
                  </a:lnTo>
                  <a:lnTo>
                    <a:pt x="793" y="753"/>
                  </a:lnTo>
                  <a:lnTo>
                    <a:pt x="793" y="753"/>
                  </a:lnTo>
                  <a:lnTo>
                    <a:pt x="793" y="753"/>
                  </a:lnTo>
                  <a:lnTo>
                    <a:pt x="796" y="753"/>
                  </a:lnTo>
                  <a:lnTo>
                    <a:pt x="796" y="753"/>
                  </a:lnTo>
                  <a:lnTo>
                    <a:pt x="796" y="753"/>
                  </a:lnTo>
                  <a:lnTo>
                    <a:pt x="796" y="753"/>
                  </a:lnTo>
                  <a:lnTo>
                    <a:pt x="796" y="750"/>
                  </a:lnTo>
                  <a:lnTo>
                    <a:pt x="796" y="753"/>
                  </a:lnTo>
                  <a:lnTo>
                    <a:pt x="796" y="750"/>
                  </a:lnTo>
                  <a:lnTo>
                    <a:pt x="803" y="753"/>
                  </a:lnTo>
                  <a:lnTo>
                    <a:pt x="803" y="755"/>
                  </a:lnTo>
                  <a:lnTo>
                    <a:pt x="798" y="755"/>
                  </a:lnTo>
                  <a:lnTo>
                    <a:pt x="798" y="755"/>
                  </a:lnTo>
                  <a:lnTo>
                    <a:pt x="800" y="755"/>
                  </a:lnTo>
                  <a:lnTo>
                    <a:pt x="800" y="755"/>
                  </a:lnTo>
                  <a:lnTo>
                    <a:pt x="798" y="753"/>
                  </a:lnTo>
                  <a:lnTo>
                    <a:pt x="798" y="753"/>
                  </a:lnTo>
                  <a:lnTo>
                    <a:pt x="796" y="757"/>
                  </a:lnTo>
                  <a:lnTo>
                    <a:pt x="793" y="760"/>
                  </a:lnTo>
                  <a:lnTo>
                    <a:pt x="793" y="760"/>
                  </a:lnTo>
                  <a:lnTo>
                    <a:pt x="793" y="760"/>
                  </a:lnTo>
                  <a:lnTo>
                    <a:pt x="793" y="760"/>
                  </a:lnTo>
                  <a:lnTo>
                    <a:pt x="793" y="762"/>
                  </a:lnTo>
                  <a:lnTo>
                    <a:pt x="798" y="760"/>
                  </a:lnTo>
                  <a:lnTo>
                    <a:pt x="800" y="760"/>
                  </a:lnTo>
                  <a:lnTo>
                    <a:pt x="798" y="762"/>
                  </a:lnTo>
                  <a:lnTo>
                    <a:pt x="796" y="762"/>
                  </a:lnTo>
                  <a:lnTo>
                    <a:pt x="796" y="762"/>
                  </a:lnTo>
                  <a:lnTo>
                    <a:pt x="796" y="762"/>
                  </a:lnTo>
                  <a:lnTo>
                    <a:pt x="796" y="765"/>
                  </a:lnTo>
                  <a:lnTo>
                    <a:pt x="796" y="765"/>
                  </a:lnTo>
                  <a:lnTo>
                    <a:pt x="796" y="765"/>
                  </a:lnTo>
                  <a:lnTo>
                    <a:pt x="798" y="765"/>
                  </a:lnTo>
                  <a:lnTo>
                    <a:pt x="798" y="765"/>
                  </a:lnTo>
                  <a:lnTo>
                    <a:pt x="798" y="765"/>
                  </a:lnTo>
                  <a:lnTo>
                    <a:pt x="796" y="767"/>
                  </a:lnTo>
                  <a:lnTo>
                    <a:pt x="796" y="765"/>
                  </a:lnTo>
                  <a:lnTo>
                    <a:pt x="788" y="767"/>
                  </a:lnTo>
                  <a:lnTo>
                    <a:pt x="788" y="769"/>
                  </a:lnTo>
                  <a:lnTo>
                    <a:pt x="788" y="769"/>
                  </a:lnTo>
                  <a:lnTo>
                    <a:pt x="788" y="769"/>
                  </a:lnTo>
                  <a:lnTo>
                    <a:pt x="788" y="769"/>
                  </a:lnTo>
                  <a:lnTo>
                    <a:pt x="788" y="769"/>
                  </a:lnTo>
                  <a:lnTo>
                    <a:pt x="788" y="772"/>
                  </a:lnTo>
                  <a:lnTo>
                    <a:pt x="788" y="772"/>
                  </a:lnTo>
                  <a:lnTo>
                    <a:pt x="788" y="772"/>
                  </a:lnTo>
                  <a:lnTo>
                    <a:pt x="788" y="769"/>
                  </a:lnTo>
                  <a:lnTo>
                    <a:pt x="786" y="769"/>
                  </a:lnTo>
                  <a:lnTo>
                    <a:pt x="786" y="769"/>
                  </a:lnTo>
                  <a:lnTo>
                    <a:pt x="786" y="772"/>
                  </a:lnTo>
                  <a:lnTo>
                    <a:pt x="786" y="772"/>
                  </a:lnTo>
                  <a:lnTo>
                    <a:pt x="786" y="772"/>
                  </a:lnTo>
                  <a:lnTo>
                    <a:pt x="786" y="772"/>
                  </a:lnTo>
                  <a:lnTo>
                    <a:pt x="786" y="774"/>
                  </a:lnTo>
                  <a:lnTo>
                    <a:pt x="786" y="776"/>
                  </a:lnTo>
                  <a:lnTo>
                    <a:pt x="784" y="779"/>
                  </a:lnTo>
                  <a:lnTo>
                    <a:pt x="784" y="779"/>
                  </a:lnTo>
                  <a:lnTo>
                    <a:pt x="784" y="781"/>
                  </a:lnTo>
                  <a:lnTo>
                    <a:pt x="784" y="781"/>
                  </a:lnTo>
                  <a:lnTo>
                    <a:pt x="784" y="781"/>
                  </a:lnTo>
                  <a:lnTo>
                    <a:pt x="784" y="783"/>
                  </a:lnTo>
                  <a:lnTo>
                    <a:pt x="784" y="783"/>
                  </a:lnTo>
                  <a:lnTo>
                    <a:pt x="784" y="786"/>
                  </a:lnTo>
                  <a:lnTo>
                    <a:pt x="784" y="788"/>
                  </a:lnTo>
                  <a:lnTo>
                    <a:pt x="784" y="788"/>
                  </a:lnTo>
                  <a:lnTo>
                    <a:pt x="786" y="788"/>
                  </a:lnTo>
                  <a:lnTo>
                    <a:pt x="786" y="788"/>
                  </a:lnTo>
                  <a:lnTo>
                    <a:pt x="786" y="788"/>
                  </a:lnTo>
                  <a:lnTo>
                    <a:pt x="786" y="786"/>
                  </a:lnTo>
                  <a:lnTo>
                    <a:pt x="791" y="786"/>
                  </a:lnTo>
                  <a:lnTo>
                    <a:pt x="791" y="786"/>
                  </a:lnTo>
                  <a:lnTo>
                    <a:pt x="791" y="788"/>
                  </a:lnTo>
                  <a:lnTo>
                    <a:pt x="791" y="788"/>
                  </a:lnTo>
                  <a:lnTo>
                    <a:pt x="791" y="788"/>
                  </a:lnTo>
                  <a:lnTo>
                    <a:pt x="788" y="788"/>
                  </a:lnTo>
                  <a:lnTo>
                    <a:pt x="791" y="791"/>
                  </a:lnTo>
                  <a:lnTo>
                    <a:pt x="791" y="791"/>
                  </a:lnTo>
                  <a:lnTo>
                    <a:pt x="791" y="793"/>
                  </a:lnTo>
                  <a:lnTo>
                    <a:pt x="791" y="793"/>
                  </a:lnTo>
                  <a:lnTo>
                    <a:pt x="791" y="795"/>
                  </a:lnTo>
                  <a:lnTo>
                    <a:pt x="791" y="795"/>
                  </a:lnTo>
                  <a:lnTo>
                    <a:pt x="793" y="795"/>
                  </a:lnTo>
                  <a:lnTo>
                    <a:pt x="793" y="795"/>
                  </a:lnTo>
                  <a:lnTo>
                    <a:pt x="793" y="793"/>
                  </a:lnTo>
                  <a:lnTo>
                    <a:pt x="796" y="793"/>
                  </a:lnTo>
                  <a:lnTo>
                    <a:pt x="796" y="793"/>
                  </a:lnTo>
                  <a:lnTo>
                    <a:pt x="796" y="791"/>
                  </a:lnTo>
                  <a:lnTo>
                    <a:pt x="796" y="791"/>
                  </a:lnTo>
                  <a:lnTo>
                    <a:pt x="796" y="791"/>
                  </a:lnTo>
                  <a:lnTo>
                    <a:pt x="796" y="791"/>
                  </a:lnTo>
                  <a:lnTo>
                    <a:pt x="796" y="788"/>
                  </a:lnTo>
                  <a:lnTo>
                    <a:pt x="796" y="788"/>
                  </a:lnTo>
                  <a:lnTo>
                    <a:pt x="796" y="786"/>
                  </a:lnTo>
                  <a:lnTo>
                    <a:pt x="796" y="786"/>
                  </a:lnTo>
                  <a:lnTo>
                    <a:pt x="798" y="783"/>
                  </a:lnTo>
                  <a:lnTo>
                    <a:pt x="798" y="783"/>
                  </a:lnTo>
                  <a:lnTo>
                    <a:pt x="798" y="786"/>
                  </a:lnTo>
                  <a:lnTo>
                    <a:pt x="798" y="786"/>
                  </a:lnTo>
                  <a:lnTo>
                    <a:pt x="796" y="788"/>
                  </a:lnTo>
                  <a:lnTo>
                    <a:pt x="796" y="788"/>
                  </a:lnTo>
                  <a:lnTo>
                    <a:pt x="796" y="791"/>
                  </a:lnTo>
                  <a:lnTo>
                    <a:pt x="796" y="791"/>
                  </a:lnTo>
                  <a:lnTo>
                    <a:pt x="798" y="791"/>
                  </a:lnTo>
                  <a:lnTo>
                    <a:pt x="798" y="788"/>
                  </a:lnTo>
                  <a:lnTo>
                    <a:pt x="798" y="788"/>
                  </a:lnTo>
                  <a:lnTo>
                    <a:pt x="798" y="788"/>
                  </a:lnTo>
                  <a:lnTo>
                    <a:pt x="798" y="788"/>
                  </a:lnTo>
                  <a:lnTo>
                    <a:pt x="798" y="791"/>
                  </a:lnTo>
                  <a:lnTo>
                    <a:pt x="798" y="791"/>
                  </a:lnTo>
                  <a:lnTo>
                    <a:pt x="796" y="791"/>
                  </a:lnTo>
                  <a:lnTo>
                    <a:pt x="796" y="793"/>
                  </a:lnTo>
                  <a:lnTo>
                    <a:pt x="796" y="793"/>
                  </a:lnTo>
                  <a:lnTo>
                    <a:pt x="798" y="795"/>
                  </a:lnTo>
                  <a:lnTo>
                    <a:pt x="798" y="795"/>
                  </a:lnTo>
                  <a:lnTo>
                    <a:pt x="798" y="795"/>
                  </a:lnTo>
                  <a:lnTo>
                    <a:pt x="800" y="798"/>
                  </a:lnTo>
                  <a:lnTo>
                    <a:pt x="800" y="798"/>
                  </a:lnTo>
                  <a:lnTo>
                    <a:pt x="803" y="800"/>
                  </a:lnTo>
                  <a:lnTo>
                    <a:pt x="803" y="800"/>
                  </a:lnTo>
                  <a:lnTo>
                    <a:pt x="803" y="800"/>
                  </a:lnTo>
                  <a:lnTo>
                    <a:pt x="803" y="800"/>
                  </a:lnTo>
                  <a:lnTo>
                    <a:pt x="803" y="800"/>
                  </a:lnTo>
                  <a:lnTo>
                    <a:pt x="803" y="800"/>
                  </a:lnTo>
                  <a:lnTo>
                    <a:pt x="803" y="802"/>
                  </a:lnTo>
                  <a:lnTo>
                    <a:pt x="807" y="802"/>
                  </a:lnTo>
                  <a:lnTo>
                    <a:pt x="807" y="802"/>
                  </a:lnTo>
                  <a:lnTo>
                    <a:pt x="807" y="800"/>
                  </a:lnTo>
                  <a:lnTo>
                    <a:pt x="807" y="800"/>
                  </a:lnTo>
                  <a:lnTo>
                    <a:pt x="807" y="800"/>
                  </a:lnTo>
                  <a:lnTo>
                    <a:pt x="807" y="800"/>
                  </a:lnTo>
                  <a:lnTo>
                    <a:pt x="807" y="800"/>
                  </a:lnTo>
                  <a:lnTo>
                    <a:pt x="807" y="802"/>
                  </a:lnTo>
                  <a:lnTo>
                    <a:pt x="810" y="802"/>
                  </a:lnTo>
                  <a:lnTo>
                    <a:pt x="812" y="802"/>
                  </a:lnTo>
                  <a:lnTo>
                    <a:pt x="812" y="802"/>
                  </a:lnTo>
                  <a:lnTo>
                    <a:pt x="812" y="802"/>
                  </a:lnTo>
                  <a:lnTo>
                    <a:pt x="812" y="805"/>
                  </a:lnTo>
                  <a:lnTo>
                    <a:pt x="812" y="807"/>
                  </a:lnTo>
                  <a:lnTo>
                    <a:pt x="812" y="807"/>
                  </a:lnTo>
                  <a:lnTo>
                    <a:pt x="815" y="807"/>
                  </a:lnTo>
                  <a:lnTo>
                    <a:pt x="815" y="807"/>
                  </a:lnTo>
                  <a:lnTo>
                    <a:pt x="812" y="805"/>
                  </a:lnTo>
                  <a:lnTo>
                    <a:pt x="812" y="805"/>
                  </a:lnTo>
                  <a:lnTo>
                    <a:pt x="815" y="802"/>
                  </a:lnTo>
                  <a:lnTo>
                    <a:pt x="815" y="802"/>
                  </a:lnTo>
                  <a:lnTo>
                    <a:pt x="815" y="802"/>
                  </a:lnTo>
                  <a:lnTo>
                    <a:pt x="815" y="802"/>
                  </a:lnTo>
                  <a:lnTo>
                    <a:pt x="815" y="805"/>
                  </a:lnTo>
                  <a:lnTo>
                    <a:pt x="815" y="805"/>
                  </a:lnTo>
                  <a:lnTo>
                    <a:pt x="815" y="805"/>
                  </a:lnTo>
                  <a:lnTo>
                    <a:pt x="815" y="805"/>
                  </a:lnTo>
                  <a:lnTo>
                    <a:pt x="817" y="805"/>
                  </a:lnTo>
                  <a:lnTo>
                    <a:pt x="817" y="805"/>
                  </a:lnTo>
                  <a:lnTo>
                    <a:pt x="817" y="802"/>
                  </a:lnTo>
                  <a:lnTo>
                    <a:pt x="817" y="802"/>
                  </a:lnTo>
                  <a:lnTo>
                    <a:pt x="817" y="802"/>
                  </a:lnTo>
                  <a:lnTo>
                    <a:pt x="817" y="802"/>
                  </a:lnTo>
                  <a:lnTo>
                    <a:pt x="824" y="810"/>
                  </a:lnTo>
                  <a:lnTo>
                    <a:pt x="824" y="810"/>
                  </a:lnTo>
                  <a:lnTo>
                    <a:pt x="824" y="812"/>
                  </a:lnTo>
                  <a:lnTo>
                    <a:pt x="824" y="812"/>
                  </a:lnTo>
                  <a:lnTo>
                    <a:pt x="824" y="812"/>
                  </a:lnTo>
                  <a:lnTo>
                    <a:pt x="824" y="814"/>
                  </a:lnTo>
                  <a:lnTo>
                    <a:pt x="826" y="814"/>
                  </a:lnTo>
                  <a:lnTo>
                    <a:pt x="826" y="814"/>
                  </a:lnTo>
                  <a:lnTo>
                    <a:pt x="829" y="814"/>
                  </a:lnTo>
                  <a:lnTo>
                    <a:pt x="829" y="812"/>
                  </a:lnTo>
                  <a:lnTo>
                    <a:pt x="831" y="812"/>
                  </a:lnTo>
                  <a:lnTo>
                    <a:pt x="831" y="812"/>
                  </a:lnTo>
                  <a:lnTo>
                    <a:pt x="831" y="814"/>
                  </a:lnTo>
                  <a:lnTo>
                    <a:pt x="833" y="817"/>
                  </a:lnTo>
                  <a:lnTo>
                    <a:pt x="841" y="817"/>
                  </a:lnTo>
                  <a:lnTo>
                    <a:pt x="841" y="814"/>
                  </a:lnTo>
                  <a:lnTo>
                    <a:pt x="843" y="814"/>
                  </a:lnTo>
                  <a:lnTo>
                    <a:pt x="843" y="814"/>
                  </a:lnTo>
                  <a:lnTo>
                    <a:pt x="845" y="814"/>
                  </a:lnTo>
                  <a:lnTo>
                    <a:pt x="845" y="814"/>
                  </a:lnTo>
                  <a:lnTo>
                    <a:pt x="859" y="812"/>
                  </a:lnTo>
                  <a:lnTo>
                    <a:pt x="862" y="812"/>
                  </a:lnTo>
                  <a:lnTo>
                    <a:pt x="862" y="810"/>
                  </a:lnTo>
                  <a:lnTo>
                    <a:pt x="864" y="807"/>
                  </a:lnTo>
                  <a:lnTo>
                    <a:pt x="864" y="807"/>
                  </a:lnTo>
                  <a:lnTo>
                    <a:pt x="862" y="805"/>
                  </a:lnTo>
                  <a:lnTo>
                    <a:pt x="862" y="805"/>
                  </a:lnTo>
                  <a:lnTo>
                    <a:pt x="859" y="805"/>
                  </a:lnTo>
                  <a:lnTo>
                    <a:pt x="862" y="805"/>
                  </a:lnTo>
                  <a:lnTo>
                    <a:pt x="862" y="805"/>
                  </a:lnTo>
                  <a:lnTo>
                    <a:pt x="864" y="802"/>
                  </a:lnTo>
                  <a:lnTo>
                    <a:pt x="862" y="800"/>
                  </a:lnTo>
                  <a:lnTo>
                    <a:pt x="864" y="795"/>
                  </a:lnTo>
                  <a:lnTo>
                    <a:pt x="862" y="795"/>
                  </a:lnTo>
                  <a:lnTo>
                    <a:pt x="862" y="793"/>
                  </a:lnTo>
                  <a:lnTo>
                    <a:pt x="862" y="791"/>
                  </a:lnTo>
                  <a:lnTo>
                    <a:pt x="862" y="791"/>
                  </a:lnTo>
                  <a:lnTo>
                    <a:pt x="862" y="788"/>
                  </a:lnTo>
                  <a:lnTo>
                    <a:pt x="862" y="786"/>
                  </a:lnTo>
                  <a:lnTo>
                    <a:pt x="862" y="786"/>
                  </a:lnTo>
                  <a:lnTo>
                    <a:pt x="862" y="783"/>
                  </a:lnTo>
                  <a:lnTo>
                    <a:pt x="859" y="781"/>
                  </a:lnTo>
                  <a:lnTo>
                    <a:pt x="859" y="779"/>
                  </a:lnTo>
                  <a:lnTo>
                    <a:pt x="857" y="779"/>
                  </a:lnTo>
                  <a:lnTo>
                    <a:pt x="857" y="779"/>
                  </a:lnTo>
                  <a:lnTo>
                    <a:pt x="857" y="779"/>
                  </a:lnTo>
                  <a:lnTo>
                    <a:pt x="855" y="779"/>
                  </a:lnTo>
                  <a:lnTo>
                    <a:pt x="857" y="779"/>
                  </a:lnTo>
                  <a:lnTo>
                    <a:pt x="857" y="779"/>
                  </a:lnTo>
                  <a:lnTo>
                    <a:pt x="857" y="776"/>
                  </a:lnTo>
                  <a:lnTo>
                    <a:pt x="859" y="776"/>
                  </a:lnTo>
                  <a:lnTo>
                    <a:pt x="859" y="776"/>
                  </a:lnTo>
                  <a:lnTo>
                    <a:pt x="859" y="774"/>
                  </a:lnTo>
                  <a:lnTo>
                    <a:pt x="857" y="774"/>
                  </a:lnTo>
                  <a:lnTo>
                    <a:pt x="859" y="772"/>
                  </a:lnTo>
                  <a:lnTo>
                    <a:pt x="859" y="772"/>
                  </a:lnTo>
                  <a:lnTo>
                    <a:pt x="859" y="769"/>
                  </a:lnTo>
                  <a:lnTo>
                    <a:pt x="859" y="769"/>
                  </a:lnTo>
                  <a:lnTo>
                    <a:pt x="857" y="767"/>
                  </a:lnTo>
                  <a:lnTo>
                    <a:pt x="855" y="765"/>
                  </a:lnTo>
                  <a:lnTo>
                    <a:pt x="857" y="762"/>
                  </a:lnTo>
                  <a:lnTo>
                    <a:pt x="857" y="762"/>
                  </a:lnTo>
                  <a:lnTo>
                    <a:pt x="857" y="760"/>
                  </a:lnTo>
                  <a:lnTo>
                    <a:pt x="857" y="760"/>
                  </a:lnTo>
                  <a:lnTo>
                    <a:pt x="852" y="755"/>
                  </a:lnTo>
                  <a:lnTo>
                    <a:pt x="850" y="755"/>
                  </a:lnTo>
                  <a:lnTo>
                    <a:pt x="850" y="755"/>
                  </a:lnTo>
                  <a:lnTo>
                    <a:pt x="850" y="755"/>
                  </a:lnTo>
                  <a:lnTo>
                    <a:pt x="852" y="755"/>
                  </a:lnTo>
                  <a:lnTo>
                    <a:pt x="852" y="755"/>
                  </a:lnTo>
                  <a:lnTo>
                    <a:pt x="852" y="753"/>
                  </a:lnTo>
                  <a:lnTo>
                    <a:pt x="852" y="753"/>
                  </a:lnTo>
                  <a:lnTo>
                    <a:pt x="852" y="750"/>
                  </a:lnTo>
                  <a:lnTo>
                    <a:pt x="852" y="750"/>
                  </a:lnTo>
                  <a:lnTo>
                    <a:pt x="850" y="750"/>
                  </a:lnTo>
                  <a:lnTo>
                    <a:pt x="845" y="746"/>
                  </a:lnTo>
                  <a:lnTo>
                    <a:pt x="843" y="746"/>
                  </a:lnTo>
                  <a:lnTo>
                    <a:pt x="843" y="743"/>
                  </a:lnTo>
                  <a:lnTo>
                    <a:pt x="843" y="743"/>
                  </a:lnTo>
                  <a:lnTo>
                    <a:pt x="833" y="731"/>
                  </a:lnTo>
                  <a:lnTo>
                    <a:pt x="822" y="729"/>
                  </a:lnTo>
                  <a:lnTo>
                    <a:pt x="819" y="729"/>
                  </a:lnTo>
                  <a:lnTo>
                    <a:pt x="819" y="731"/>
                  </a:lnTo>
                  <a:lnTo>
                    <a:pt x="819" y="731"/>
                  </a:lnTo>
                  <a:lnTo>
                    <a:pt x="817" y="731"/>
                  </a:lnTo>
                  <a:lnTo>
                    <a:pt x="817" y="731"/>
                  </a:lnTo>
                  <a:lnTo>
                    <a:pt x="817" y="731"/>
                  </a:lnTo>
                  <a:lnTo>
                    <a:pt x="817" y="734"/>
                  </a:lnTo>
                  <a:lnTo>
                    <a:pt x="815" y="734"/>
                  </a:lnTo>
                  <a:lnTo>
                    <a:pt x="815" y="734"/>
                  </a:lnTo>
                  <a:lnTo>
                    <a:pt x="815" y="734"/>
                  </a:lnTo>
                  <a:lnTo>
                    <a:pt x="812" y="734"/>
                  </a:lnTo>
                  <a:lnTo>
                    <a:pt x="812" y="734"/>
                  </a:lnTo>
                  <a:lnTo>
                    <a:pt x="812" y="734"/>
                  </a:lnTo>
                  <a:lnTo>
                    <a:pt x="812" y="734"/>
                  </a:lnTo>
                  <a:lnTo>
                    <a:pt x="810" y="734"/>
                  </a:lnTo>
                  <a:lnTo>
                    <a:pt x="810" y="736"/>
                  </a:lnTo>
                  <a:lnTo>
                    <a:pt x="810" y="736"/>
                  </a:lnTo>
                  <a:lnTo>
                    <a:pt x="810" y="739"/>
                  </a:lnTo>
                  <a:lnTo>
                    <a:pt x="810" y="736"/>
                  </a:lnTo>
                  <a:lnTo>
                    <a:pt x="810" y="736"/>
                  </a:lnTo>
                  <a:lnTo>
                    <a:pt x="810" y="736"/>
                  </a:lnTo>
                  <a:lnTo>
                    <a:pt x="807" y="736"/>
                  </a:lnTo>
                  <a:lnTo>
                    <a:pt x="807" y="739"/>
                  </a:lnTo>
                  <a:lnTo>
                    <a:pt x="805" y="739"/>
                  </a:lnTo>
                  <a:lnTo>
                    <a:pt x="800" y="743"/>
                  </a:lnTo>
                  <a:lnTo>
                    <a:pt x="800" y="746"/>
                  </a:lnTo>
                  <a:lnTo>
                    <a:pt x="800" y="748"/>
                  </a:lnTo>
                  <a:lnTo>
                    <a:pt x="800" y="748"/>
                  </a:lnTo>
                  <a:lnTo>
                    <a:pt x="803" y="748"/>
                  </a:lnTo>
                  <a:lnTo>
                    <a:pt x="803" y="748"/>
                  </a:lnTo>
                  <a:lnTo>
                    <a:pt x="805" y="750"/>
                  </a:lnTo>
                  <a:lnTo>
                    <a:pt x="805" y="750"/>
                  </a:lnTo>
                  <a:lnTo>
                    <a:pt x="803" y="750"/>
                  </a:lnTo>
                  <a:lnTo>
                    <a:pt x="803" y="750"/>
                  </a:lnTo>
                  <a:close/>
                  <a:moveTo>
                    <a:pt x="642" y="516"/>
                  </a:moveTo>
                  <a:lnTo>
                    <a:pt x="644" y="516"/>
                  </a:lnTo>
                  <a:lnTo>
                    <a:pt x="646" y="511"/>
                  </a:lnTo>
                  <a:lnTo>
                    <a:pt x="649" y="509"/>
                  </a:lnTo>
                  <a:lnTo>
                    <a:pt x="649" y="509"/>
                  </a:lnTo>
                  <a:lnTo>
                    <a:pt x="649" y="509"/>
                  </a:lnTo>
                  <a:lnTo>
                    <a:pt x="649" y="507"/>
                  </a:lnTo>
                  <a:lnTo>
                    <a:pt x="649" y="504"/>
                  </a:lnTo>
                  <a:lnTo>
                    <a:pt x="649" y="504"/>
                  </a:lnTo>
                  <a:lnTo>
                    <a:pt x="646" y="504"/>
                  </a:lnTo>
                  <a:lnTo>
                    <a:pt x="644" y="504"/>
                  </a:lnTo>
                  <a:lnTo>
                    <a:pt x="644" y="504"/>
                  </a:lnTo>
                  <a:lnTo>
                    <a:pt x="639" y="509"/>
                  </a:lnTo>
                  <a:lnTo>
                    <a:pt x="639" y="511"/>
                  </a:lnTo>
                  <a:lnTo>
                    <a:pt x="639" y="514"/>
                  </a:lnTo>
                  <a:lnTo>
                    <a:pt x="639" y="514"/>
                  </a:lnTo>
                  <a:lnTo>
                    <a:pt x="639" y="516"/>
                  </a:lnTo>
                  <a:lnTo>
                    <a:pt x="642" y="516"/>
                  </a:lnTo>
                  <a:close/>
                  <a:moveTo>
                    <a:pt x="819" y="708"/>
                  </a:moveTo>
                  <a:lnTo>
                    <a:pt x="822" y="708"/>
                  </a:lnTo>
                  <a:lnTo>
                    <a:pt x="822" y="710"/>
                  </a:lnTo>
                  <a:lnTo>
                    <a:pt x="822" y="715"/>
                  </a:lnTo>
                  <a:lnTo>
                    <a:pt x="822" y="717"/>
                  </a:lnTo>
                  <a:lnTo>
                    <a:pt x="824" y="717"/>
                  </a:lnTo>
                  <a:lnTo>
                    <a:pt x="826" y="720"/>
                  </a:lnTo>
                  <a:lnTo>
                    <a:pt x="833" y="717"/>
                  </a:lnTo>
                  <a:lnTo>
                    <a:pt x="833" y="717"/>
                  </a:lnTo>
                  <a:lnTo>
                    <a:pt x="833" y="715"/>
                  </a:lnTo>
                  <a:lnTo>
                    <a:pt x="833" y="712"/>
                  </a:lnTo>
                  <a:lnTo>
                    <a:pt x="831" y="710"/>
                  </a:lnTo>
                  <a:lnTo>
                    <a:pt x="831" y="708"/>
                  </a:lnTo>
                  <a:lnTo>
                    <a:pt x="829" y="708"/>
                  </a:lnTo>
                  <a:lnTo>
                    <a:pt x="829" y="708"/>
                  </a:lnTo>
                  <a:lnTo>
                    <a:pt x="829" y="708"/>
                  </a:lnTo>
                  <a:lnTo>
                    <a:pt x="829" y="705"/>
                  </a:lnTo>
                  <a:lnTo>
                    <a:pt x="829" y="703"/>
                  </a:lnTo>
                  <a:lnTo>
                    <a:pt x="829" y="701"/>
                  </a:lnTo>
                  <a:lnTo>
                    <a:pt x="829" y="701"/>
                  </a:lnTo>
                  <a:lnTo>
                    <a:pt x="826" y="698"/>
                  </a:lnTo>
                  <a:lnTo>
                    <a:pt x="826" y="698"/>
                  </a:lnTo>
                  <a:lnTo>
                    <a:pt x="826" y="698"/>
                  </a:lnTo>
                  <a:lnTo>
                    <a:pt x="826" y="698"/>
                  </a:lnTo>
                  <a:lnTo>
                    <a:pt x="824" y="701"/>
                  </a:lnTo>
                  <a:lnTo>
                    <a:pt x="819" y="703"/>
                  </a:lnTo>
                  <a:lnTo>
                    <a:pt x="819" y="703"/>
                  </a:lnTo>
                  <a:lnTo>
                    <a:pt x="819" y="705"/>
                  </a:lnTo>
                  <a:lnTo>
                    <a:pt x="819" y="705"/>
                  </a:lnTo>
                  <a:lnTo>
                    <a:pt x="819" y="708"/>
                  </a:lnTo>
                  <a:close/>
                  <a:moveTo>
                    <a:pt x="923" y="481"/>
                  </a:moveTo>
                  <a:lnTo>
                    <a:pt x="923" y="483"/>
                  </a:lnTo>
                  <a:lnTo>
                    <a:pt x="923" y="483"/>
                  </a:lnTo>
                  <a:lnTo>
                    <a:pt x="923" y="485"/>
                  </a:lnTo>
                  <a:lnTo>
                    <a:pt x="923" y="488"/>
                  </a:lnTo>
                  <a:lnTo>
                    <a:pt x="923" y="488"/>
                  </a:lnTo>
                  <a:lnTo>
                    <a:pt x="926" y="490"/>
                  </a:lnTo>
                  <a:lnTo>
                    <a:pt x="926" y="488"/>
                  </a:lnTo>
                  <a:lnTo>
                    <a:pt x="926" y="488"/>
                  </a:lnTo>
                  <a:lnTo>
                    <a:pt x="926" y="485"/>
                  </a:lnTo>
                  <a:lnTo>
                    <a:pt x="928" y="483"/>
                  </a:lnTo>
                  <a:lnTo>
                    <a:pt x="928" y="483"/>
                  </a:lnTo>
                  <a:lnTo>
                    <a:pt x="926" y="481"/>
                  </a:lnTo>
                  <a:lnTo>
                    <a:pt x="926" y="478"/>
                  </a:lnTo>
                  <a:lnTo>
                    <a:pt x="928" y="473"/>
                  </a:lnTo>
                  <a:lnTo>
                    <a:pt x="928" y="473"/>
                  </a:lnTo>
                  <a:lnTo>
                    <a:pt x="926" y="471"/>
                  </a:lnTo>
                  <a:lnTo>
                    <a:pt x="926" y="469"/>
                  </a:lnTo>
                  <a:lnTo>
                    <a:pt x="926" y="469"/>
                  </a:lnTo>
                  <a:lnTo>
                    <a:pt x="926" y="471"/>
                  </a:lnTo>
                  <a:lnTo>
                    <a:pt x="926" y="471"/>
                  </a:lnTo>
                  <a:lnTo>
                    <a:pt x="926" y="471"/>
                  </a:lnTo>
                  <a:lnTo>
                    <a:pt x="923" y="471"/>
                  </a:lnTo>
                  <a:lnTo>
                    <a:pt x="923" y="471"/>
                  </a:lnTo>
                  <a:lnTo>
                    <a:pt x="923" y="471"/>
                  </a:lnTo>
                  <a:lnTo>
                    <a:pt x="923" y="473"/>
                  </a:lnTo>
                  <a:lnTo>
                    <a:pt x="923" y="473"/>
                  </a:lnTo>
                  <a:lnTo>
                    <a:pt x="923" y="473"/>
                  </a:lnTo>
                  <a:lnTo>
                    <a:pt x="923" y="476"/>
                  </a:lnTo>
                  <a:lnTo>
                    <a:pt x="923" y="476"/>
                  </a:lnTo>
                  <a:lnTo>
                    <a:pt x="923" y="478"/>
                  </a:lnTo>
                  <a:lnTo>
                    <a:pt x="926" y="478"/>
                  </a:lnTo>
                  <a:lnTo>
                    <a:pt x="926" y="478"/>
                  </a:lnTo>
                  <a:lnTo>
                    <a:pt x="926" y="478"/>
                  </a:lnTo>
                  <a:lnTo>
                    <a:pt x="926" y="478"/>
                  </a:lnTo>
                  <a:lnTo>
                    <a:pt x="926" y="478"/>
                  </a:lnTo>
                  <a:lnTo>
                    <a:pt x="923" y="481"/>
                  </a:lnTo>
                  <a:lnTo>
                    <a:pt x="923" y="481"/>
                  </a:lnTo>
                  <a:close/>
                  <a:moveTo>
                    <a:pt x="777" y="561"/>
                  </a:moveTo>
                  <a:lnTo>
                    <a:pt x="777" y="561"/>
                  </a:lnTo>
                  <a:lnTo>
                    <a:pt x="777" y="561"/>
                  </a:lnTo>
                  <a:lnTo>
                    <a:pt x="781" y="568"/>
                  </a:lnTo>
                  <a:lnTo>
                    <a:pt x="781" y="568"/>
                  </a:lnTo>
                  <a:lnTo>
                    <a:pt x="781" y="570"/>
                  </a:lnTo>
                  <a:lnTo>
                    <a:pt x="784" y="570"/>
                  </a:lnTo>
                  <a:lnTo>
                    <a:pt x="817" y="568"/>
                  </a:lnTo>
                  <a:lnTo>
                    <a:pt x="819" y="570"/>
                  </a:lnTo>
                  <a:lnTo>
                    <a:pt x="824" y="570"/>
                  </a:lnTo>
                  <a:lnTo>
                    <a:pt x="824" y="570"/>
                  </a:lnTo>
                  <a:lnTo>
                    <a:pt x="826" y="570"/>
                  </a:lnTo>
                  <a:lnTo>
                    <a:pt x="826" y="570"/>
                  </a:lnTo>
                  <a:lnTo>
                    <a:pt x="826" y="570"/>
                  </a:lnTo>
                  <a:lnTo>
                    <a:pt x="826" y="573"/>
                  </a:lnTo>
                  <a:lnTo>
                    <a:pt x="829" y="570"/>
                  </a:lnTo>
                  <a:lnTo>
                    <a:pt x="829" y="570"/>
                  </a:lnTo>
                  <a:lnTo>
                    <a:pt x="829" y="570"/>
                  </a:lnTo>
                  <a:lnTo>
                    <a:pt x="829" y="570"/>
                  </a:lnTo>
                  <a:lnTo>
                    <a:pt x="829" y="570"/>
                  </a:lnTo>
                  <a:lnTo>
                    <a:pt x="829" y="570"/>
                  </a:lnTo>
                  <a:lnTo>
                    <a:pt x="829" y="570"/>
                  </a:lnTo>
                  <a:lnTo>
                    <a:pt x="829" y="570"/>
                  </a:lnTo>
                  <a:lnTo>
                    <a:pt x="831" y="570"/>
                  </a:lnTo>
                  <a:lnTo>
                    <a:pt x="831" y="570"/>
                  </a:lnTo>
                  <a:lnTo>
                    <a:pt x="831" y="570"/>
                  </a:lnTo>
                  <a:lnTo>
                    <a:pt x="831" y="570"/>
                  </a:lnTo>
                  <a:lnTo>
                    <a:pt x="833" y="570"/>
                  </a:lnTo>
                  <a:lnTo>
                    <a:pt x="833" y="570"/>
                  </a:lnTo>
                  <a:lnTo>
                    <a:pt x="836" y="568"/>
                  </a:lnTo>
                  <a:lnTo>
                    <a:pt x="836" y="566"/>
                  </a:lnTo>
                  <a:lnTo>
                    <a:pt x="833" y="566"/>
                  </a:lnTo>
                  <a:lnTo>
                    <a:pt x="833" y="563"/>
                  </a:lnTo>
                  <a:lnTo>
                    <a:pt x="836" y="563"/>
                  </a:lnTo>
                  <a:lnTo>
                    <a:pt x="836" y="563"/>
                  </a:lnTo>
                  <a:lnTo>
                    <a:pt x="833" y="561"/>
                  </a:lnTo>
                  <a:lnTo>
                    <a:pt x="833" y="561"/>
                  </a:lnTo>
                  <a:lnTo>
                    <a:pt x="833" y="561"/>
                  </a:lnTo>
                  <a:lnTo>
                    <a:pt x="833" y="561"/>
                  </a:lnTo>
                  <a:lnTo>
                    <a:pt x="836" y="559"/>
                  </a:lnTo>
                  <a:lnTo>
                    <a:pt x="836" y="556"/>
                  </a:lnTo>
                  <a:lnTo>
                    <a:pt x="836" y="556"/>
                  </a:lnTo>
                  <a:lnTo>
                    <a:pt x="836" y="556"/>
                  </a:lnTo>
                  <a:lnTo>
                    <a:pt x="836" y="556"/>
                  </a:lnTo>
                  <a:lnTo>
                    <a:pt x="836" y="554"/>
                  </a:lnTo>
                  <a:lnTo>
                    <a:pt x="836" y="554"/>
                  </a:lnTo>
                  <a:lnTo>
                    <a:pt x="838" y="552"/>
                  </a:lnTo>
                  <a:lnTo>
                    <a:pt x="838" y="552"/>
                  </a:lnTo>
                  <a:lnTo>
                    <a:pt x="841" y="552"/>
                  </a:lnTo>
                  <a:lnTo>
                    <a:pt x="841" y="549"/>
                  </a:lnTo>
                  <a:lnTo>
                    <a:pt x="838" y="547"/>
                  </a:lnTo>
                  <a:lnTo>
                    <a:pt x="838" y="547"/>
                  </a:lnTo>
                  <a:lnTo>
                    <a:pt x="838" y="544"/>
                  </a:lnTo>
                  <a:lnTo>
                    <a:pt x="836" y="544"/>
                  </a:lnTo>
                  <a:lnTo>
                    <a:pt x="836" y="544"/>
                  </a:lnTo>
                  <a:lnTo>
                    <a:pt x="836" y="544"/>
                  </a:lnTo>
                  <a:lnTo>
                    <a:pt x="833" y="542"/>
                  </a:lnTo>
                  <a:lnTo>
                    <a:pt x="833" y="542"/>
                  </a:lnTo>
                  <a:lnTo>
                    <a:pt x="833" y="544"/>
                  </a:lnTo>
                  <a:lnTo>
                    <a:pt x="831" y="542"/>
                  </a:lnTo>
                  <a:lnTo>
                    <a:pt x="829" y="542"/>
                  </a:lnTo>
                  <a:lnTo>
                    <a:pt x="826" y="542"/>
                  </a:lnTo>
                  <a:lnTo>
                    <a:pt x="826" y="544"/>
                  </a:lnTo>
                  <a:lnTo>
                    <a:pt x="826" y="544"/>
                  </a:lnTo>
                  <a:lnTo>
                    <a:pt x="826" y="544"/>
                  </a:lnTo>
                  <a:lnTo>
                    <a:pt x="826" y="544"/>
                  </a:lnTo>
                  <a:lnTo>
                    <a:pt x="826" y="547"/>
                  </a:lnTo>
                  <a:lnTo>
                    <a:pt x="824" y="544"/>
                  </a:lnTo>
                  <a:lnTo>
                    <a:pt x="824" y="544"/>
                  </a:lnTo>
                  <a:lnTo>
                    <a:pt x="824" y="547"/>
                  </a:lnTo>
                  <a:lnTo>
                    <a:pt x="824" y="547"/>
                  </a:lnTo>
                  <a:lnTo>
                    <a:pt x="822" y="544"/>
                  </a:lnTo>
                  <a:lnTo>
                    <a:pt x="822" y="544"/>
                  </a:lnTo>
                  <a:lnTo>
                    <a:pt x="822" y="544"/>
                  </a:lnTo>
                  <a:lnTo>
                    <a:pt x="822" y="542"/>
                  </a:lnTo>
                  <a:lnTo>
                    <a:pt x="819" y="544"/>
                  </a:lnTo>
                  <a:lnTo>
                    <a:pt x="819" y="544"/>
                  </a:lnTo>
                  <a:lnTo>
                    <a:pt x="815" y="544"/>
                  </a:lnTo>
                  <a:lnTo>
                    <a:pt x="817" y="544"/>
                  </a:lnTo>
                  <a:lnTo>
                    <a:pt x="817" y="544"/>
                  </a:lnTo>
                  <a:lnTo>
                    <a:pt x="815" y="544"/>
                  </a:lnTo>
                  <a:lnTo>
                    <a:pt x="815" y="544"/>
                  </a:lnTo>
                  <a:lnTo>
                    <a:pt x="803" y="542"/>
                  </a:lnTo>
                  <a:lnTo>
                    <a:pt x="803" y="542"/>
                  </a:lnTo>
                  <a:lnTo>
                    <a:pt x="800" y="547"/>
                  </a:lnTo>
                  <a:lnTo>
                    <a:pt x="798" y="547"/>
                  </a:lnTo>
                  <a:lnTo>
                    <a:pt x="798" y="547"/>
                  </a:lnTo>
                  <a:lnTo>
                    <a:pt x="796" y="544"/>
                  </a:lnTo>
                  <a:lnTo>
                    <a:pt x="796" y="547"/>
                  </a:lnTo>
                  <a:lnTo>
                    <a:pt x="796" y="547"/>
                  </a:lnTo>
                  <a:lnTo>
                    <a:pt x="796" y="547"/>
                  </a:lnTo>
                  <a:lnTo>
                    <a:pt x="796" y="547"/>
                  </a:lnTo>
                  <a:lnTo>
                    <a:pt x="793" y="547"/>
                  </a:lnTo>
                  <a:lnTo>
                    <a:pt x="793" y="547"/>
                  </a:lnTo>
                  <a:lnTo>
                    <a:pt x="793" y="544"/>
                  </a:lnTo>
                  <a:lnTo>
                    <a:pt x="793" y="542"/>
                  </a:lnTo>
                  <a:lnTo>
                    <a:pt x="791" y="542"/>
                  </a:lnTo>
                  <a:lnTo>
                    <a:pt x="788" y="544"/>
                  </a:lnTo>
                  <a:lnTo>
                    <a:pt x="788" y="544"/>
                  </a:lnTo>
                  <a:lnTo>
                    <a:pt x="788" y="544"/>
                  </a:lnTo>
                  <a:lnTo>
                    <a:pt x="788" y="544"/>
                  </a:lnTo>
                  <a:lnTo>
                    <a:pt x="788" y="544"/>
                  </a:lnTo>
                  <a:lnTo>
                    <a:pt x="784" y="547"/>
                  </a:lnTo>
                  <a:lnTo>
                    <a:pt x="784" y="549"/>
                  </a:lnTo>
                  <a:lnTo>
                    <a:pt x="781" y="549"/>
                  </a:lnTo>
                  <a:lnTo>
                    <a:pt x="779" y="552"/>
                  </a:lnTo>
                  <a:lnTo>
                    <a:pt x="777" y="552"/>
                  </a:lnTo>
                  <a:lnTo>
                    <a:pt x="777" y="554"/>
                  </a:lnTo>
                  <a:lnTo>
                    <a:pt x="777" y="554"/>
                  </a:lnTo>
                  <a:lnTo>
                    <a:pt x="777" y="556"/>
                  </a:lnTo>
                  <a:lnTo>
                    <a:pt x="777" y="556"/>
                  </a:lnTo>
                  <a:lnTo>
                    <a:pt x="777" y="556"/>
                  </a:lnTo>
                  <a:lnTo>
                    <a:pt x="777" y="556"/>
                  </a:lnTo>
                  <a:lnTo>
                    <a:pt x="777" y="556"/>
                  </a:lnTo>
                  <a:lnTo>
                    <a:pt x="777" y="559"/>
                  </a:lnTo>
                  <a:lnTo>
                    <a:pt x="777" y="559"/>
                  </a:lnTo>
                  <a:lnTo>
                    <a:pt x="777" y="559"/>
                  </a:lnTo>
                  <a:lnTo>
                    <a:pt x="777" y="559"/>
                  </a:lnTo>
                  <a:lnTo>
                    <a:pt x="777" y="561"/>
                  </a:lnTo>
                  <a:close/>
                  <a:moveTo>
                    <a:pt x="881" y="554"/>
                  </a:moveTo>
                  <a:lnTo>
                    <a:pt x="881" y="556"/>
                  </a:lnTo>
                  <a:lnTo>
                    <a:pt x="881" y="556"/>
                  </a:lnTo>
                  <a:lnTo>
                    <a:pt x="881" y="556"/>
                  </a:lnTo>
                  <a:lnTo>
                    <a:pt x="881" y="559"/>
                  </a:lnTo>
                  <a:lnTo>
                    <a:pt x="881" y="559"/>
                  </a:lnTo>
                  <a:lnTo>
                    <a:pt x="881" y="559"/>
                  </a:lnTo>
                  <a:lnTo>
                    <a:pt x="883" y="563"/>
                  </a:lnTo>
                  <a:lnTo>
                    <a:pt x="883" y="566"/>
                  </a:lnTo>
                  <a:lnTo>
                    <a:pt x="883" y="566"/>
                  </a:lnTo>
                  <a:lnTo>
                    <a:pt x="883" y="568"/>
                  </a:lnTo>
                  <a:lnTo>
                    <a:pt x="883" y="568"/>
                  </a:lnTo>
                  <a:lnTo>
                    <a:pt x="883" y="570"/>
                  </a:lnTo>
                  <a:lnTo>
                    <a:pt x="883" y="570"/>
                  </a:lnTo>
                  <a:lnTo>
                    <a:pt x="885" y="570"/>
                  </a:lnTo>
                  <a:lnTo>
                    <a:pt x="885" y="573"/>
                  </a:lnTo>
                  <a:lnTo>
                    <a:pt x="885" y="573"/>
                  </a:lnTo>
                  <a:lnTo>
                    <a:pt x="890" y="575"/>
                  </a:lnTo>
                  <a:lnTo>
                    <a:pt x="902" y="582"/>
                  </a:lnTo>
                  <a:lnTo>
                    <a:pt x="902" y="582"/>
                  </a:lnTo>
                  <a:lnTo>
                    <a:pt x="902" y="582"/>
                  </a:lnTo>
                  <a:lnTo>
                    <a:pt x="902" y="582"/>
                  </a:lnTo>
                  <a:lnTo>
                    <a:pt x="902" y="585"/>
                  </a:lnTo>
                  <a:lnTo>
                    <a:pt x="902" y="585"/>
                  </a:lnTo>
                  <a:lnTo>
                    <a:pt x="904" y="582"/>
                  </a:lnTo>
                  <a:lnTo>
                    <a:pt x="904" y="582"/>
                  </a:lnTo>
                  <a:lnTo>
                    <a:pt x="907" y="582"/>
                  </a:lnTo>
                  <a:lnTo>
                    <a:pt x="907" y="582"/>
                  </a:lnTo>
                  <a:lnTo>
                    <a:pt x="914" y="575"/>
                  </a:lnTo>
                  <a:lnTo>
                    <a:pt x="914" y="570"/>
                  </a:lnTo>
                  <a:lnTo>
                    <a:pt x="914" y="570"/>
                  </a:lnTo>
                  <a:lnTo>
                    <a:pt x="914" y="570"/>
                  </a:lnTo>
                  <a:lnTo>
                    <a:pt x="914" y="568"/>
                  </a:lnTo>
                  <a:lnTo>
                    <a:pt x="914" y="568"/>
                  </a:lnTo>
                  <a:lnTo>
                    <a:pt x="914" y="568"/>
                  </a:lnTo>
                  <a:lnTo>
                    <a:pt x="914" y="568"/>
                  </a:lnTo>
                  <a:lnTo>
                    <a:pt x="914" y="568"/>
                  </a:lnTo>
                  <a:lnTo>
                    <a:pt x="914" y="566"/>
                  </a:lnTo>
                  <a:lnTo>
                    <a:pt x="914" y="566"/>
                  </a:lnTo>
                  <a:lnTo>
                    <a:pt x="914" y="566"/>
                  </a:lnTo>
                  <a:lnTo>
                    <a:pt x="914" y="566"/>
                  </a:lnTo>
                  <a:lnTo>
                    <a:pt x="912" y="563"/>
                  </a:lnTo>
                  <a:lnTo>
                    <a:pt x="912" y="563"/>
                  </a:lnTo>
                  <a:lnTo>
                    <a:pt x="912" y="561"/>
                  </a:lnTo>
                  <a:lnTo>
                    <a:pt x="912" y="561"/>
                  </a:lnTo>
                  <a:lnTo>
                    <a:pt x="909" y="559"/>
                  </a:lnTo>
                  <a:lnTo>
                    <a:pt x="902" y="552"/>
                  </a:lnTo>
                  <a:lnTo>
                    <a:pt x="900" y="549"/>
                  </a:lnTo>
                  <a:lnTo>
                    <a:pt x="900" y="549"/>
                  </a:lnTo>
                  <a:lnTo>
                    <a:pt x="900" y="549"/>
                  </a:lnTo>
                  <a:lnTo>
                    <a:pt x="900" y="549"/>
                  </a:lnTo>
                  <a:lnTo>
                    <a:pt x="900" y="549"/>
                  </a:lnTo>
                  <a:lnTo>
                    <a:pt x="900" y="549"/>
                  </a:lnTo>
                  <a:lnTo>
                    <a:pt x="897" y="547"/>
                  </a:lnTo>
                  <a:lnTo>
                    <a:pt x="885" y="547"/>
                  </a:lnTo>
                  <a:lnTo>
                    <a:pt x="883" y="547"/>
                  </a:lnTo>
                  <a:lnTo>
                    <a:pt x="883" y="549"/>
                  </a:lnTo>
                  <a:lnTo>
                    <a:pt x="881" y="549"/>
                  </a:lnTo>
                  <a:lnTo>
                    <a:pt x="881" y="549"/>
                  </a:lnTo>
                  <a:lnTo>
                    <a:pt x="881" y="549"/>
                  </a:lnTo>
                  <a:lnTo>
                    <a:pt x="881" y="552"/>
                  </a:lnTo>
                  <a:lnTo>
                    <a:pt x="881" y="552"/>
                  </a:lnTo>
                  <a:lnTo>
                    <a:pt x="881" y="554"/>
                  </a:lnTo>
                  <a:lnTo>
                    <a:pt x="881" y="554"/>
                  </a:lnTo>
                  <a:lnTo>
                    <a:pt x="881" y="554"/>
                  </a:lnTo>
                  <a:close/>
                  <a:moveTo>
                    <a:pt x="784" y="982"/>
                  </a:moveTo>
                  <a:lnTo>
                    <a:pt x="786" y="985"/>
                  </a:lnTo>
                  <a:lnTo>
                    <a:pt x="786" y="985"/>
                  </a:lnTo>
                  <a:lnTo>
                    <a:pt x="788" y="985"/>
                  </a:lnTo>
                  <a:lnTo>
                    <a:pt x="788" y="985"/>
                  </a:lnTo>
                  <a:lnTo>
                    <a:pt x="791" y="985"/>
                  </a:lnTo>
                  <a:lnTo>
                    <a:pt x="791" y="987"/>
                  </a:lnTo>
                  <a:lnTo>
                    <a:pt x="793" y="987"/>
                  </a:lnTo>
                  <a:lnTo>
                    <a:pt x="793" y="987"/>
                  </a:lnTo>
                  <a:lnTo>
                    <a:pt x="793" y="985"/>
                  </a:lnTo>
                  <a:lnTo>
                    <a:pt x="796" y="982"/>
                  </a:lnTo>
                  <a:lnTo>
                    <a:pt x="796" y="980"/>
                  </a:lnTo>
                  <a:lnTo>
                    <a:pt x="793" y="978"/>
                  </a:lnTo>
                  <a:lnTo>
                    <a:pt x="793" y="978"/>
                  </a:lnTo>
                  <a:lnTo>
                    <a:pt x="793" y="975"/>
                  </a:lnTo>
                  <a:lnTo>
                    <a:pt x="793" y="973"/>
                  </a:lnTo>
                  <a:lnTo>
                    <a:pt x="793" y="973"/>
                  </a:lnTo>
                  <a:lnTo>
                    <a:pt x="791" y="970"/>
                  </a:lnTo>
                  <a:lnTo>
                    <a:pt x="791" y="970"/>
                  </a:lnTo>
                  <a:lnTo>
                    <a:pt x="791" y="973"/>
                  </a:lnTo>
                  <a:lnTo>
                    <a:pt x="788" y="975"/>
                  </a:lnTo>
                  <a:lnTo>
                    <a:pt x="786" y="975"/>
                  </a:lnTo>
                  <a:lnTo>
                    <a:pt x="786" y="978"/>
                  </a:lnTo>
                  <a:lnTo>
                    <a:pt x="786" y="980"/>
                  </a:lnTo>
                  <a:lnTo>
                    <a:pt x="786" y="980"/>
                  </a:lnTo>
                  <a:lnTo>
                    <a:pt x="784" y="982"/>
                  </a:lnTo>
                  <a:close/>
                  <a:moveTo>
                    <a:pt x="810" y="826"/>
                  </a:moveTo>
                  <a:lnTo>
                    <a:pt x="819" y="828"/>
                  </a:lnTo>
                  <a:lnTo>
                    <a:pt x="819" y="828"/>
                  </a:lnTo>
                  <a:lnTo>
                    <a:pt x="822" y="828"/>
                  </a:lnTo>
                  <a:lnTo>
                    <a:pt x="819" y="826"/>
                  </a:lnTo>
                  <a:lnTo>
                    <a:pt x="817" y="821"/>
                  </a:lnTo>
                  <a:lnTo>
                    <a:pt x="817" y="819"/>
                  </a:lnTo>
                  <a:lnTo>
                    <a:pt x="815" y="819"/>
                  </a:lnTo>
                  <a:lnTo>
                    <a:pt x="812" y="817"/>
                  </a:lnTo>
                  <a:lnTo>
                    <a:pt x="810" y="817"/>
                  </a:lnTo>
                  <a:lnTo>
                    <a:pt x="807" y="819"/>
                  </a:lnTo>
                  <a:lnTo>
                    <a:pt x="807" y="819"/>
                  </a:lnTo>
                  <a:lnTo>
                    <a:pt x="807" y="821"/>
                  </a:lnTo>
                  <a:lnTo>
                    <a:pt x="807" y="821"/>
                  </a:lnTo>
                  <a:lnTo>
                    <a:pt x="807" y="821"/>
                  </a:lnTo>
                  <a:lnTo>
                    <a:pt x="805" y="821"/>
                  </a:lnTo>
                  <a:lnTo>
                    <a:pt x="805" y="824"/>
                  </a:lnTo>
                  <a:lnTo>
                    <a:pt x="805" y="824"/>
                  </a:lnTo>
                  <a:lnTo>
                    <a:pt x="807" y="826"/>
                  </a:lnTo>
                  <a:lnTo>
                    <a:pt x="810" y="826"/>
                  </a:lnTo>
                  <a:close/>
                  <a:moveTo>
                    <a:pt x="916" y="615"/>
                  </a:moveTo>
                  <a:lnTo>
                    <a:pt x="916" y="613"/>
                  </a:lnTo>
                  <a:lnTo>
                    <a:pt x="912" y="615"/>
                  </a:lnTo>
                  <a:lnTo>
                    <a:pt x="909" y="615"/>
                  </a:lnTo>
                  <a:lnTo>
                    <a:pt x="904" y="620"/>
                  </a:lnTo>
                  <a:lnTo>
                    <a:pt x="904" y="620"/>
                  </a:lnTo>
                  <a:lnTo>
                    <a:pt x="904" y="623"/>
                  </a:lnTo>
                  <a:lnTo>
                    <a:pt x="904" y="625"/>
                  </a:lnTo>
                  <a:lnTo>
                    <a:pt x="904" y="627"/>
                  </a:lnTo>
                  <a:lnTo>
                    <a:pt x="914" y="637"/>
                  </a:lnTo>
                  <a:lnTo>
                    <a:pt x="916" y="641"/>
                  </a:lnTo>
                  <a:lnTo>
                    <a:pt x="916" y="644"/>
                  </a:lnTo>
                  <a:lnTo>
                    <a:pt x="919" y="644"/>
                  </a:lnTo>
                  <a:lnTo>
                    <a:pt x="921" y="644"/>
                  </a:lnTo>
                  <a:lnTo>
                    <a:pt x="923" y="644"/>
                  </a:lnTo>
                  <a:lnTo>
                    <a:pt x="921" y="641"/>
                  </a:lnTo>
                  <a:lnTo>
                    <a:pt x="921" y="641"/>
                  </a:lnTo>
                  <a:lnTo>
                    <a:pt x="923" y="641"/>
                  </a:lnTo>
                  <a:lnTo>
                    <a:pt x="926" y="644"/>
                  </a:lnTo>
                  <a:lnTo>
                    <a:pt x="926" y="644"/>
                  </a:lnTo>
                  <a:lnTo>
                    <a:pt x="926" y="641"/>
                  </a:lnTo>
                  <a:lnTo>
                    <a:pt x="928" y="641"/>
                  </a:lnTo>
                  <a:lnTo>
                    <a:pt x="926" y="641"/>
                  </a:lnTo>
                  <a:lnTo>
                    <a:pt x="926" y="639"/>
                  </a:lnTo>
                  <a:lnTo>
                    <a:pt x="923" y="639"/>
                  </a:lnTo>
                  <a:lnTo>
                    <a:pt x="923" y="634"/>
                  </a:lnTo>
                  <a:lnTo>
                    <a:pt x="921" y="634"/>
                  </a:lnTo>
                  <a:lnTo>
                    <a:pt x="921" y="632"/>
                  </a:lnTo>
                  <a:lnTo>
                    <a:pt x="921" y="630"/>
                  </a:lnTo>
                  <a:lnTo>
                    <a:pt x="921" y="630"/>
                  </a:lnTo>
                  <a:lnTo>
                    <a:pt x="921" y="627"/>
                  </a:lnTo>
                  <a:lnTo>
                    <a:pt x="923" y="627"/>
                  </a:lnTo>
                  <a:lnTo>
                    <a:pt x="923" y="625"/>
                  </a:lnTo>
                  <a:lnTo>
                    <a:pt x="923" y="625"/>
                  </a:lnTo>
                  <a:lnTo>
                    <a:pt x="923" y="623"/>
                  </a:lnTo>
                  <a:lnTo>
                    <a:pt x="923" y="623"/>
                  </a:lnTo>
                  <a:lnTo>
                    <a:pt x="923" y="623"/>
                  </a:lnTo>
                  <a:lnTo>
                    <a:pt x="923" y="623"/>
                  </a:lnTo>
                  <a:lnTo>
                    <a:pt x="923" y="620"/>
                  </a:lnTo>
                  <a:lnTo>
                    <a:pt x="919" y="615"/>
                  </a:lnTo>
                  <a:lnTo>
                    <a:pt x="916" y="615"/>
                  </a:lnTo>
                  <a:close/>
                  <a:moveTo>
                    <a:pt x="786" y="1233"/>
                  </a:moveTo>
                  <a:lnTo>
                    <a:pt x="786" y="1233"/>
                  </a:lnTo>
                  <a:lnTo>
                    <a:pt x="786" y="1231"/>
                  </a:lnTo>
                  <a:lnTo>
                    <a:pt x="786" y="1231"/>
                  </a:lnTo>
                  <a:lnTo>
                    <a:pt x="784" y="1231"/>
                  </a:lnTo>
                  <a:lnTo>
                    <a:pt x="784" y="1231"/>
                  </a:lnTo>
                  <a:lnTo>
                    <a:pt x="781" y="1231"/>
                  </a:lnTo>
                  <a:lnTo>
                    <a:pt x="781" y="1233"/>
                  </a:lnTo>
                  <a:lnTo>
                    <a:pt x="781" y="1236"/>
                  </a:lnTo>
                  <a:lnTo>
                    <a:pt x="784" y="1236"/>
                  </a:lnTo>
                  <a:lnTo>
                    <a:pt x="784" y="1236"/>
                  </a:lnTo>
                  <a:lnTo>
                    <a:pt x="786" y="1236"/>
                  </a:lnTo>
                  <a:lnTo>
                    <a:pt x="788" y="1238"/>
                  </a:lnTo>
                  <a:lnTo>
                    <a:pt x="788" y="1238"/>
                  </a:lnTo>
                  <a:lnTo>
                    <a:pt x="788" y="1240"/>
                  </a:lnTo>
                  <a:lnTo>
                    <a:pt x="791" y="1238"/>
                  </a:lnTo>
                  <a:lnTo>
                    <a:pt x="791" y="1238"/>
                  </a:lnTo>
                  <a:lnTo>
                    <a:pt x="788" y="1236"/>
                  </a:lnTo>
                  <a:lnTo>
                    <a:pt x="788" y="1236"/>
                  </a:lnTo>
                  <a:lnTo>
                    <a:pt x="786" y="1236"/>
                  </a:lnTo>
                  <a:lnTo>
                    <a:pt x="786" y="1233"/>
                  </a:lnTo>
                  <a:lnTo>
                    <a:pt x="786" y="1233"/>
                  </a:lnTo>
                  <a:close/>
                  <a:moveTo>
                    <a:pt x="1785" y="2597"/>
                  </a:moveTo>
                  <a:lnTo>
                    <a:pt x="1785" y="2597"/>
                  </a:lnTo>
                  <a:lnTo>
                    <a:pt x="1782" y="2594"/>
                  </a:lnTo>
                  <a:lnTo>
                    <a:pt x="1782" y="2594"/>
                  </a:lnTo>
                  <a:lnTo>
                    <a:pt x="1782" y="2592"/>
                  </a:lnTo>
                  <a:lnTo>
                    <a:pt x="1782" y="2592"/>
                  </a:lnTo>
                  <a:lnTo>
                    <a:pt x="1780" y="2592"/>
                  </a:lnTo>
                  <a:lnTo>
                    <a:pt x="1778" y="2594"/>
                  </a:lnTo>
                  <a:lnTo>
                    <a:pt x="1778" y="2594"/>
                  </a:lnTo>
                  <a:lnTo>
                    <a:pt x="1778" y="2597"/>
                  </a:lnTo>
                  <a:lnTo>
                    <a:pt x="1780" y="2599"/>
                  </a:lnTo>
                  <a:lnTo>
                    <a:pt x="1780" y="2601"/>
                  </a:lnTo>
                  <a:lnTo>
                    <a:pt x="1782" y="2599"/>
                  </a:lnTo>
                  <a:lnTo>
                    <a:pt x="1785" y="2599"/>
                  </a:lnTo>
                  <a:lnTo>
                    <a:pt x="1785" y="2599"/>
                  </a:lnTo>
                  <a:lnTo>
                    <a:pt x="1785" y="2599"/>
                  </a:lnTo>
                  <a:lnTo>
                    <a:pt x="1785" y="2599"/>
                  </a:lnTo>
                  <a:lnTo>
                    <a:pt x="1787" y="2597"/>
                  </a:lnTo>
                  <a:lnTo>
                    <a:pt x="1787" y="2597"/>
                  </a:lnTo>
                  <a:lnTo>
                    <a:pt x="1785" y="2597"/>
                  </a:lnTo>
                  <a:lnTo>
                    <a:pt x="1785" y="2597"/>
                  </a:lnTo>
                  <a:close/>
                  <a:moveTo>
                    <a:pt x="1818" y="2187"/>
                  </a:moveTo>
                  <a:lnTo>
                    <a:pt x="1820" y="2187"/>
                  </a:lnTo>
                  <a:lnTo>
                    <a:pt x="1820" y="2190"/>
                  </a:lnTo>
                  <a:lnTo>
                    <a:pt x="1820" y="2190"/>
                  </a:lnTo>
                  <a:lnTo>
                    <a:pt x="1823" y="2190"/>
                  </a:lnTo>
                  <a:lnTo>
                    <a:pt x="1823" y="2192"/>
                  </a:lnTo>
                  <a:lnTo>
                    <a:pt x="1823" y="2190"/>
                  </a:lnTo>
                  <a:lnTo>
                    <a:pt x="1823" y="2190"/>
                  </a:lnTo>
                  <a:lnTo>
                    <a:pt x="1823" y="2190"/>
                  </a:lnTo>
                  <a:lnTo>
                    <a:pt x="1823" y="2187"/>
                  </a:lnTo>
                  <a:lnTo>
                    <a:pt x="1820" y="2187"/>
                  </a:lnTo>
                  <a:lnTo>
                    <a:pt x="1820" y="2187"/>
                  </a:lnTo>
                  <a:lnTo>
                    <a:pt x="1820" y="2185"/>
                  </a:lnTo>
                  <a:lnTo>
                    <a:pt x="1820" y="2185"/>
                  </a:lnTo>
                  <a:lnTo>
                    <a:pt x="1820" y="2185"/>
                  </a:lnTo>
                  <a:lnTo>
                    <a:pt x="1820" y="2182"/>
                  </a:lnTo>
                  <a:lnTo>
                    <a:pt x="1820" y="2182"/>
                  </a:lnTo>
                  <a:lnTo>
                    <a:pt x="1820" y="2182"/>
                  </a:lnTo>
                  <a:lnTo>
                    <a:pt x="1818" y="2182"/>
                  </a:lnTo>
                  <a:lnTo>
                    <a:pt x="1815" y="2180"/>
                  </a:lnTo>
                  <a:lnTo>
                    <a:pt x="1815" y="2180"/>
                  </a:lnTo>
                  <a:lnTo>
                    <a:pt x="1815" y="2180"/>
                  </a:lnTo>
                  <a:lnTo>
                    <a:pt x="1815" y="2180"/>
                  </a:lnTo>
                  <a:lnTo>
                    <a:pt x="1815" y="2180"/>
                  </a:lnTo>
                  <a:lnTo>
                    <a:pt x="1815" y="2180"/>
                  </a:lnTo>
                  <a:lnTo>
                    <a:pt x="1815" y="2180"/>
                  </a:lnTo>
                  <a:lnTo>
                    <a:pt x="1815" y="2182"/>
                  </a:lnTo>
                  <a:lnTo>
                    <a:pt x="1815" y="2182"/>
                  </a:lnTo>
                  <a:lnTo>
                    <a:pt x="1818" y="2182"/>
                  </a:lnTo>
                  <a:lnTo>
                    <a:pt x="1818" y="2185"/>
                  </a:lnTo>
                  <a:lnTo>
                    <a:pt x="1818" y="2187"/>
                  </a:lnTo>
                  <a:lnTo>
                    <a:pt x="1818" y="2187"/>
                  </a:lnTo>
                  <a:close/>
                  <a:moveTo>
                    <a:pt x="1811" y="2642"/>
                  </a:moveTo>
                  <a:lnTo>
                    <a:pt x="1811" y="2642"/>
                  </a:lnTo>
                  <a:lnTo>
                    <a:pt x="1811" y="2642"/>
                  </a:lnTo>
                  <a:lnTo>
                    <a:pt x="1811" y="2642"/>
                  </a:lnTo>
                  <a:lnTo>
                    <a:pt x="1808" y="2642"/>
                  </a:lnTo>
                  <a:lnTo>
                    <a:pt x="1808" y="2642"/>
                  </a:lnTo>
                  <a:lnTo>
                    <a:pt x="1808" y="2642"/>
                  </a:lnTo>
                  <a:lnTo>
                    <a:pt x="1808" y="2644"/>
                  </a:lnTo>
                  <a:lnTo>
                    <a:pt x="1808" y="2644"/>
                  </a:lnTo>
                  <a:lnTo>
                    <a:pt x="1808" y="2646"/>
                  </a:lnTo>
                  <a:lnTo>
                    <a:pt x="1811" y="2644"/>
                  </a:lnTo>
                  <a:lnTo>
                    <a:pt x="1811" y="2644"/>
                  </a:lnTo>
                  <a:lnTo>
                    <a:pt x="1811" y="2644"/>
                  </a:lnTo>
                  <a:lnTo>
                    <a:pt x="1811" y="2644"/>
                  </a:lnTo>
                  <a:lnTo>
                    <a:pt x="1811" y="2644"/>
                  </a:lnTo>
                  <a:lnTo>
                    <a:pt x="1811" y="2642"/>
                  </a:lnTo>
                  <a:close/>
                  <a:moveTo>
                    <a:pt x="1832" y="2201"/>
                  </a:moveTo>
                  <a:lnTo>
                    <a:pt x="1832" y="2201"/>
                  </a:lnTo>
                  <a:lnTo>
                    <a:pt x="1830" y="2201"/>
                  </a:lnTo>
                  <a:lnTo>
                    <a:pt x="1830" y="2201"/>
                  </a:lnTo>
                  <a:lnTo>
                    <a:pt x="1830" y="2199"/>
                  </a:lnTo>
                  <a:lnTo>
                    <a:pt x="1827" y="2197"/>
                  </a:lnTo>
                  <a:lnTo>
                    <a:pt x="1827" y="2197"/>
                  </a:lnTo>
                  <a:lnTo>
                    <a:pt x="1827" y="2199"/>
                  </a:lnTo>
                  <a:lnTo>
                    <a:pt x="1827" y="2199"/>
                  </a:lnTo>
                  <a:lnTo>
                    <a:pt x="1827" y="2199"/>
                  </a:lnTo>
                  <a:lnTo>
                    <a:pt x="1827" y="2201"/>
                  </a:lnTo>
                  <a:lnTo>
                    <a:pt x="1827" y="2201"/>
                  </a:lnTo>
                  <a:lnTo>
                    <a:pt x="1827" y="2201"/>
                  </a:lnTo>
                  <a:lnTo>
                    <a:pt x="1827" y="2204"/>
                  </a:lnTo>
                  <a:lnTo>
                    <a:pt x="1830" y="2204"/>
                  </a:lnTo>
                  <a:lnTo>
                    <a:pt x="1830" y="2206"/>
                  </a:lnTo>
                  <a:lnTo>
                    <a:pt x="1830" y="2206"/>
                  </a:lnTo>
                  <a:lnTo>
                    <a:pt x="1832" y="2209"/>
                  </a:lnTo>
                  <a:lnTo>
                    <a:pt x="1832" y="2209"/>
                  </a:lnTo>
                  <a:lnTo>
                    <a:pt x="1832" y="2209"/>
                  </a:lnTo>
                  <a:lnTo>
                    <a:pt x="1834" y="2209"/>
                  </a:lnTo>
                  <a:lnTo>
                    <a:pt x="1834" y="2209"/>
                  </a:lnTo>
                  <a:lnTo>
                    <a:pt x="1832" y="2206"/>
                  </a:lnTo>
                  <a:lnTo>
                    <a:pt x="1832" y="2206"/>
                  </a:lnTo>
                  <a:lnTo>
                    <a:pt x="1832" y="2206"/>
                  </a:lnTo>
                  <a:lnTo>
                    <a:pt x="1832" y="2206"/>
                  </a:lnTo>
                  <a:lnTo>
                    <a:pt x="1832" y="2206"/>
                  </a:lnTo>
                  <a:lnTo>
                    <a:pt x="1832" y="2204"/>
                  </a:lnTo>
                  <a:lnTo>
                    <a:pt x="1832" y="2204"/>
                  </a:lnTo>
                  <a:lnTo>
                    <a:pt x="1832" y="2204"/>
                  </a:lnTo>
                  <a:lnTo>
                    <a:pt x="1832" y="2201"/>
                  </a:lnTo>
                  <a:close/>
                  <a:moveTo>
                    <a:pt x="1799" y="2289"/>
                  </a:moveTo>
                  <a:lnTo>
                    <a:pt x="1794" y="2291"/>
                  </a:lnTo>
                  <a:lnTo>
                    <a:pt x="1794" y="2291"/>
                  </a:lnTo>
                  <a:lnTo>
                    <a:pt x="1794" y="2291"/>
                  </a:lnTo>
                  <a:lnTo>
                    <a:pt x="1794" y="2291"/>
                  </a:lnTo>
                  <a:lnTo>
                    <a:pt x="1794" y="2294"/>
                  </a:lnTo>
                  <a:lnTo>
                    <a:pt x="1794" y="2294"/>
                  </a:lnTo>
                  <a:lnTo>
                    <a:pt x="1794" y="2294"/>
                  </a:lnTo>
                  <a:lnTo>
                    <a:pt x="1794" y="2294"/>
                  </a:lnTo>
                  <a:lnTo>
                    <a:pt x="1797" y="2294"/>
                  </a:lnTo>
                  <a:lnTo>
                    <a:pt x="1797" y="2294"/>
                  </a:lnTo>
                  <a:lnTo>
                    <a:pt x="1797" y="2291"/>
                  </a:lnTo>
                  <a:lnTo>
                    <a:pt x="1799" y="2291"/>
                  </a:lnTo>
                  <a:lnTo>
                    <a:pt x="1799" y="2289"/>
                  </a:lnTo>
                  <a:lnTo>
                    <a:pt x="1799" y="2289"/>
                  </a:lnTo>
                  <a:lnTo>
                    <a:pt x="1799" y="2289"/>
                  </a:lnTo>
                  <a:close/>
                  <a:moveTo>
                    <a:pt x="1787" y="1584"/>
                  </a:moveTo>
                  <a:lnTo>
                    <a:pt x="1785" y="1584"/>
                  </a:lnTo>
                  <a:lnTo>
                    <a:pt x="1778" y="1591"/>
                  </a:lnTo>
                  <a:lnTo>
                    <a:pt x="1778" y="1591"/>
                  </a:lnTo>
                  <a:lnTo>
                    <a:pt x="1780" y="1591"/>
                  </a:lnTo>
                  <a:lnTo>
                    <a:pt x="1780" y="1588"/>
                  </a:lnTo>
                  <a:lnTo>
                    <a:pt x="1782" y="1591"/>
                  </a:lnTo>
                  <a:lnTo>
                    <a:pt x="1785" y="1591"/>
                  </a:lnTo>
                  <a:lnTo>
                    <a:pt x="1785" y="1588"/>
                  </a:lnTo>
                  <a:lnTo>
                    <a:pt x="1785" y="1588"/>
                  </a:lnTo>
                  <a:lnTo>
                    <a:pt x="1785" y="1588"/>
                  </a:lnTo>
                  <a:lnTo>
                    <a:pt x="1782" y="1588"/>
                  </a:lnTo>
                  <a:lnTo>
                    <a:pt x="1785" y="1586"/>
                  </a:lnTo>
                  <a:lnTo>
                    <a:pt x="1785" y="1586"/>
                  </a:lnTo>
                  <a:lnTo>
                    <a:pt x="1785" y="1586"/>
                  </a:lnTo>
                  <a:lnTo>
                    <a:pt x="1787" y="1586"/>
                  </a:lnTo>
                  <a:lnTo>
                    <a:pt x="1787" y="1586"/>
                  </a:lnTo>
                  <a:lnTo>
                    <a:pt x="1787" y="1586"/>
                  </a:lnTo>
                  <a:lnTo>
                    <a:pt x="1787" y="1586"/>
                  </a:lnTo>
                  <a:lnTo>
                    <a:pt x="1787" y="1584"/>
                  </a:lnTo>
                  <a:close/>
                  <a:moveTo>
                    <a:pt x="1811" y="2277"/>
                  </a:moveTo>
                  <a:lnTo>
                    <a:pt x="1811" y="2280"/>
                  </a:lnTo>
                  <a:lnTo>
                    <a:pt x="1811" y="2280"/>
                  </a:lnTo>
                  <a:lnTo>
                    <a:pt x="1811" y="2280"/>
                  </a:lnTo>
                  <a:lnTo>
                    <a:pt x="1813" y="2280"/>
                  </a:lnTo>
                  <a:lnTo>
                    <a:pt x="1813" y="2280"/>
                  </a:lnTo>
                  <a:lnTo>
                    <a:pt x="1813" y="2277"/>
                  </a:lnTo>
                  <a:lnTo>
                    <a:pt x="1813" y="2275"/>
                  </a:lnTo>
                  <a:lnTo>
                    <a:pt x="1813" y="2275"/>
                  </a:lnTo>
                  <a:lnTo>
                    <a:pt x="1813" y="2275"/>
                  </a:lnTo>
                  <a:lnTo>
                    <a:pt x="1813" y="2275"/>
                  </a:lnTo>
                  <a:lnTo>
                    <a:pt x="1813" y="2275"/>
                  </a:lnTo>
                  <a:lnTo>
                    <a:pt x="1813" y="2275"/>
                  </a:lnTo>
                  <a:lnTo>
                    <a:pt x="1811" y="2275"/>
                  </a:lnTo>
                  <a:lnTo>
                    <a:pt x="1811" y="2275"/>
                  </a:lnTo>
                  <a:lnTo>
                    <a:pt x="1813" y="2275"/>
                  </a:lnTo>
                  <a:lnTo>
                    <a:pt x="1813" y="2277"/>
                  </a:lnTo>
                  <a:lnTo>
                    <a:pt x="1811" y="2277"/>
                  </a:lnTo>
                  <a:lnTo>
                    <a:pt x="1811" y="2277"/>
                  </a:lnTo>
                  <a:close/>
                  <a:moveTo>
                    <a:pt x="1839" y="2682"/>
                  </a:moveTo>
                  <a:lnTo>
                    <a:pt x="1839" y="2680"/>
                  </a:lnTo>
                  <a:lnTo>
                    <a:pt x="1839" y="2680"/>
                  </a:lnTo>
                  <a:lnTo>
                    <a:pt x="1839" y="2677"/>
                  </a:lnTo>
                  <a:lnTo>
                    <a:pt x="1837" y="2680"/>
                  </a:lnTo>
                  <a:lnTo>
                    <a:pt x="1834" y="2677"/>
                  </a:lnTo>
                  <a:lnTo>
                    <a:pt x="1834" y="2680"/>
                  </a:lnTo>
                  <a:lnTo>
                    <a:pt x="1834" y="2680"/>
                  </a:lnTo>
                  <a:lnTo>
                    <a:pt x="1832" y="2682"/>
                  </a:lnTo>
                  <a:lnTo>
                    <a:pt x="1830" y="2684"/>
                  </a:lnTo>
                  <a:lnTo>
                    <a:pt x="1830" y="2684"/>
                  </a:lnTo>
                  <a:lnTo>
                    <a:pt x="1827" y="2684"/>
                  </a:lnTo>
                  <a:lnTo>
                    <a:pt x="1827" y="2684"/>
                  </a:lnTo>
                  <a:lnTo>
                    <a:pt x="1827" y="2687"/>
                  </a:lnTo>
                  <a:lnTo>
                    <a:pt x="1827" y="2687"/>
                  </a:lnTo>
                  <a:lnTo>
                    <a:pt x="1825" y="2689"/>
                  </a:lnTo>
                  <a:lnTo>
                    <a:pt x="1825" y="2689"/>
                  </a:lnTo>
                  <a:lnTo>
                    <a:pt x="1823" y="2689"/>
                  </a:lnTo>
                  <a:lnTo>
                    <a:pt x="1823" y="2689"/>
                  </a:lnTo>
                  <a:lnTo>
                    <a:pt x="1823" y="2689"/>
                  </a:lnTo>
                  <a:lnTo>
                    <a:pt x="1820" y="2689"/>
                  </a:lnTo>
                  <a:lnTo>
                    <a:pt x="1820" y="2691"/>
                  </a:lnTo>
                  <a:lnTo>
                    <a:pt x="1820" y="2694"/>
                  </a:lnTo>
                  <a:lnTo>
                    <a:pt x="1825" y="2696"/>
                  </a:lnTo>
                  <a:lnTo>
                    <a:pt x="1825" y="2699"/>
                  </a:lnTo>
                  <a:lnTo>
                    <a:pt x="1825" y="2699"/>
                  </a:lnTo>
                  <a:lnTo>
                    <a:pt x="1825" y="2699"/>
                  </a:lnTo>
                  <a:lnTo>
                    <a:pt x="1825" y="2699"/>
                  </a:lnTo>
                  <a:lnTo>
                    <a:pt x="1825" y="2699"/>
                  </a:lnTo>
                  <a:lnTo>
                    <a:pt x="1825" y="2696"/>
                  </a:lnTo>
                  <a:lnTo>
                    <a:pt x="1825" y="2696"/>
                  </a:lnTo>
                  <a:lnTo>
                    <a:pt x="1830" y="2694"/>
                  </a:lnTo>
                  <a:lnTo>
                    <a:pt x="1834" y="2694"/>
                  </a:lnTo>
                  <a:lnTo>
                    <a:pt x="1837" y="2694"/>
                  </a:lnTo>
                  <a:lnTo>
                    <a:pt x="1837" y="2694"/>
                  </a:lnTo>
                  <a:lnTo>
                    <a:pt x="1837" y="2691"/>
                  </a:lnTo>
                  <a:lnTo>
                    <a:pt x="1839" y="2691"/>
                  </a:lnTo>
                  <a:lnTo>
                    <a:pt x="1839" y="2689"/>
                  </a:lnTo>
                  <a:lnTo>
                    <a:pt x="1839" y="2689"/>
                  </a:lnTo>
                  <a:lnTo>
                    <a:pt x="1837" y="2687"/>
                  </a:lnTo>
                  <a:lnTo>
                    <a:pt x="1837" y="2687"/>
                  </a:lnTo>
                  <a:lnTo>
                    <a:pt x="1837" y="2684"/>
                  </a:lnTo>
                  <a:lnTo>
                    <a:pt x="1837" y="2684"/>
                  </a:lnTo>
                  <a:lnTo>
                    <a:pt x="1839" y="2682"/>
                  </a:lnTo>
                  <a:close/>
                  <a:moveTo>
                    <a:pt x="1834" y="2365"/>
                  </a:moveTo>
                  <a:lnTo>
                    <a:pt x="1837" y="2362"/>
                  </a:lnTo>
                  <a:lnTo>
                    <a:pt x="1839" y="2360"/>
                  </a:lnTo>
                  <a:lnTo>
                    <a:pt x="1842" y="2348"/>
                  </a:lnTo>
                  <a:lnTo>
                    <a:pt x="1844" y="2348"/>
                  </a:lnTo>
                  <a:lnTo>
                    <a:pt x="1844" y="2346"/>
                  </a:lnTo>
                  <a:lnTo>
                    <a:pt x="1846" y="2341"/>
                  </a:lnTo>
                  <a:lnTo>
                    <a:pt x="1849" y="2339"/>
                  </a:lnTo>
                  <a:lnTo>
                    <a:pt x="1849" y="2339"/>
                  </a:lnTo>
                  <a:lnTo>
                    <a:pt x="1849" y="2339"/>
                  </a:lnTo>
                  <a:lnTo>
                    <a:pt x="1846" y="2339"/>
                  </a:lnTo>
                  <a:lnTo>
                    <a:pt x="1844" y="2343"/>
                  </a:lnTo>
                  <a:lnTo>
                    <a:pt x="1844" y="2343"/>
                  </a:lnTo>
                  <a:lnTo>
                    <a:pt x="1844" y="2343"/>
                  </a:lnTo>
                  <a:lnTo>
                    <a:pt x="1842" y="2346"/>
                  </a:lnTo>
                  <a:lnTo>
                    <a:pt x="1842" y="2348"/>
                  </a:lnTo>
                  <a:lnTo>
                    <a:pt x="1842" y="2348"/>
                  </a:lnTo>
                  <a:lnTo>
                    <a:pt x="1839" y="2353"/>
                  </a:lnTo>
                  <a:lnTo>
                    <a:pt x="1834" y="2362"/>
                  </a:lnTo>
                  <a:lnTo>
                    <a:pt x="1834" y="2365"/>
                  </a:lnTo>
                  <a:close/>
                  <a:moveTo>
                    <a:pt x="1851" y="2672"/>
                  </a:moveTo>
                  <a:lnTo>
                    <a:pt x="1851" y="2672"/>
                  </a:lnTo>
                  <a:lnTo>
                    <a:pt x="1849" y="2675"/>
                  </a:lnTo>
                  <a:lnTo>
                    <a:pt x="1849" y="2675"/>
                  </a:lnTo>
                  <a:lnTo>
                    <a:pt x="1851" y="2675"/>
                  </a:lnTo>
                  <a:lnTo>
                    <a:pt x="1853" y="2675"/>
                  </a:lnTo>
                  <a:lnTo>
                    <a:pt x="1853" y="2672"/>
                  </a:lnTo>
                  <a:lnTo>
                    <a:pt x="1851" y="2672"/>
                  </a:lnTo>
                  <a:lnTo>
                    <a:pt x="1851" y="2672"/>
                  </a:lnTo>
                  <a:close/>
                  <a:moveTo>
                    <a:pt x="1846" y="2239"/>
                  </a:moveTo>
                  <a:lnTo>
                    <a:pt x="1846" y="2239"/>
                  </a:lnTo>
                  <a:lnTo>
                    <a:pt x="1846" y="2239"/>
                  </a:lnTo>
                  <a:lnTo>
                    <a:pt x="1844" y="2237"/>
                  </a:lnTo>
                  <a:lnTo>
                    <a:pt x="1846" y="2244"/>
                  </a:lnTo>
                  <a:lnTo>
                    <a:pt x="1846" y="2246"/>
                  </a:lnTo>
                  <a:lnTo>
                    <a:pt x="1846" y="2249"/>
                  </a:lnTo>
                  <a:lnTo>
                    <a:pt x="1849" y="2249"/>
                  </a:lnTo>
                  <a:lnTo>
                    <a:pt x="1849" y="2251"/>
                  </a:lnTo>
                  <a:lnTo>
                    <a:pt x="1849" y="2251"/>
                  </a:lnTo>
                  <a:lnTo>
                    <a:pt x="1849" y="2253"/>
                  </a:lnTo>
                  <a:lnTo>
                    <a:pt x="1849" y="2251"/>
                  </a:lnTo>
                  <a:lnTo>
                    <a:pt x="1849" y="2251"/>
                  </a:lnTo>
                  <a:lnTo>
                    <a:pt x="1849" y="2249"/>
                  </a:lnTo>
                  <a:lnTo>
                    <a:pt x="1849" y="2246"/>
                  </a:lnTo>
                  <a:lnTo>
                    <a:pt x="1849" y="2244"/>
                  </a:lnTo>
                  <a:lnTo>
                    <a:pt x="1846" y="2244"/>
                  </a:lnTo>
                  <a:lnTo>
                    <a:pt x="1846" y="2244"/>
                  </a:lnTo>
                  <a:lnTo>
                    <a:pt x="1846" y="2242"/>
                  </a:lnTo>
                  <a:lnTo>
                    <a:pt x="1846" y="2242"/>
                  </a:lnTo>
                  <a:lnTo>
                    <a:pt x="1846" y="2242"/>
                  </a:lnTo>
                  <a:lnTo>
                    <a:pt x="1846" y="2242"/>
                  </a:lnTo>
                  <a:lnTo>
                    <a:pt x="1846" y="2242"/>
                  </a:lnTo>
                  <a:lnTo>
                    <a:pt x="1846" y="2239"/>
                  </a:lnTo>
                  <a:close/>
                  <a:moveTo>
                    <a:pt x="1827" y="2665"/>
                  </a:moveTo>
                  <a:lnTo>
                    <a:pt x="1825" y="2665"/>
                  </a:lnTo>
                  <a:lnTo>
                    <a:pt x="1823" y="2668"/>
                  </a:lnTo>
                  <a:lnTo>
                    <a:pt x="1823" y="2668"/>
                  </a:lnTo>
                  <a:lnTo>
                    <a:pt x="1823" y="2670"/>
                  </a:lnTo>
                  <a:lnTo>
                    <a:pt x="1823" y="2670"/>
                  </a:lnTo>
                  <a:lnTo>
                    <a:pt x="1825" y="2668"/>
                  </a:lnTo>
                  <a:lnTo>
                    <a:pt x="1827" y="2668"/>
                  </a:lnTo>
                  <a:lnTo>
                    <a:pt x="1830" y="2668"/>
                  </a:lnTo>
                  <a:lnTo>
                    <a:pt x="1830" y="2665"/>
                  </a:lnTo>
                  <a:lnTo>
                    <a:pt x="1830" y="2665"/>
                  </a:lnTo>
                  <a:lnTo>
                    <a:pt x="1827" y="2665"/>
                  </a:lnTo>
                  <a:close/>
                  <a:moveTo>
                    <a:pt x="1688" y="2504"/>
                  </a:moveTo>
                  <a:lnTo>
                    <a:pt x="1688" y="2504"/>
                  </a:lnTo>
                  <a:lnTo>
                    <a:pt x="1688" y="2504"/>
                  </a:lnTo>
                  <a:lnTo>
                    <a:pt x="1688" y="2504"/>
                  </a:lnTo>
                  <a:lnTo>
                    <a:pt x="1688" y="2507"/>
                  </a:lnTo>
                  <a:lnTo>
                    <a:pt x="1690" y="2507"/>
                  </a:lnTo>
                  <a:lnTo>
                    <a:pt x="1690" y="2507"/>
                  </a:lnTo>
                  <a:lnTo>
                    <a:pt x="1690" y="2507"/>
                  </a:lnTo>
                  <a:lnTo>
                    <a:pt x="1690" y="2507"/>
                  </a:lnTo>
                  <a:lnTo>
                    <a:pt x="1690" y="2507"/>
                  </a:lnTo>
                  <a:lnTo>
                    <a:pt x="1690" y="2504"/>
                  </a:lnTo>
                  <a:lnTo>
                    <a:pt x="1688" y="2504"/>
                  </a:lnTo>
                  <a:close/>
                  <a:moveTo>
                    <a:pt x="1690" y="2261"/>
                  </a:moveTo>
                  <a:lnTo>
                    <a:pt x="1688" y="2261"/>
                  </a:lnTo>
                  <a:lnTo>
                    <a:pt x="1688" y="2263"/>
                  </a:lnTo>
                  <a:lnTo>
                    <a:pt x="1688" y="2263"/>
                  </a:lnTo>
                  <a:lnTo>
                    <a:pt x="1688" y="2263"/>
                  </a:lnTo>
                  <a:lnTo>
                    <a:pt x="1688" y="2263"/>
                  </a:lnTo>
                  <a:lnTo>
                    <a:pt x="1685" y="2263"/>
                  </a:lnTo>
                  <a:lnTo>
                    <a:pt x="1685" y="2265"/>
                  </a:lnTo>
                  <a:lnTo>
                    <a:pt x="1685" y="2268"/>
                  </a:lnTo>
                  <a:lnTo>
                    <a:pt x="1685" y="2268"/>
                  </a:lnTo>
                  <a:lnTo>
                    <a:pt x="1688" y="2268"/>
                  </a:lnTo>
                  <a:lnTo>
                    <a:pt x="1690" y="2265"/>
                  </a:lnTo>
                  <a:lnTo>
                    <a:pt x="1690" y="2268"/>
                  </a:lnTo>
                  <a:lnTo>
                    <a:pt x="1690" y="2270"/>
                  </a:lnTo>
                  <a:lnTo>
                    <a:pt x="1692" y="2272"/>
                  </a:lnTo>
                  <a:lnTo>
                    <a:pt x="1692" y="2272"/>
                  </a:lnTo>
                  <a:lnTo>
                    <a:pt x="1692" y="2275"/>
                  </a:lnTo>
                  <a:lnTo>
                    <a:pt x="1692" y="2275"/>
                  </a:lnTo>
                  <a:lnTo>
                    <a:pt x="1695" y="2275"/>
                  </a:lnTo>
                  <a:lnTo>
                    <a:pt x="1695" y="2275"/>
                  </a:lnTo>
                  <a:lnTo>
                    <a:pt x="1695" y="2275"/>
                  </a:lnTo>
                  <a:lnTo>
                    <a:pt x="1695" y="2272"/>
                  </a:lnTo>
                  <a:lnTo>
                    <a:pt x="1695" y="2270"/>
                  </a:lnTo>
                  <a:lnTo>
                    <a:pt x="1692" y="2265"/>
                  </a:lnTo>
                  <a:lnTo>
                    <a:pt x="1692" y="2265"/>
                  </a:lnTo>
                  <a:lnTo>
                    <a:pt x="1692" y="2263"/>
                  </a:lnTo>
                  <a:lnTo>
                    <a:pt x="1690" y="2263"/>
                  </a:lnTo>
                  <a:lnTo>
                    <a:pt x="1690" y="2263"/>
                  </a:lnTo>
                  <a:lnTo>
                    <a:pt x="1690" y="2261"/>
                  </a:lnTo>
                  <a:close/>
                  <a:moveTo>
                    <a:pt x="1692" y="2327"/>
                  </a:moveTo>
                  <a:lnTo>
                    <a:pt x="1692" y="2327"/>
                  </a:lnTo>
                  <a:lnTo>
                    <a:pt x="1692" y="2329"/>
                  </a:lnTo>
                  <a:lnTo>
                    <a:pt x="1692" y="2332"/>
                  </a:lnTo>
                  <a:lnTo>
                    <a:pt x="1692" y="2332"/>
                  </a:lnTo>
                  <a:lnTo>
                    <a:pt x="1695" y="2332"/>
                  </a:lnTo>
                  <a:lnTo>
                    <a:pt x="1695" y="2332"/>
                  </a:lnTo>
                  <a:lnTo>
                    <a:pt x="1697" y="2332"/>
                  </a:lnTo>
                  <a:lnTo>
                    <a:pt x="1700" y="2329"/>
                  </a:lnTo>
                  <a:lnTo>
                    <a:pt x="1709" y="2317"/>
                  </a:lnTo>
                  <a:lnTo>
                    <a:pt x="1711" y="2315"/>
                  </a:lnTo>
                  <a:lnTo>
                    <a:pt x="1711" y="2310"/>
                  </a:lnTo>
                  <a:lnTo>
                    <a:pt x="1711" y="2303"/>
                  </a:lnTo>
                  <a:lnTo>
                    <a:pt x="1711" y="2301"/>
                  </a:lnTo>
                  <a:lnTo>
                    <a:pt x="1711" y="2298"/>
                  </a:lnTo>
                  <a:lnTo>
                    <a:pt x="1711" y="2296"/>
                  </a:lnTo>
                  <a:lnTo>
                    <a:pt x="1711" y="2296"/>
                  </a:lnTo>
                  <a:lnTo>
                    <a:pt x="1711" y="2296"/>
                  </a:lnTo>
                  <a:lnTo>
                    <a:pt x="1711" y="2294"/>
                  </a:lnTo>
                  <a:lnTo>
                    <a:pt x="1711" y="2296"/>
                  </a:lnTo>
                  <a:lnTo>
                    <a:pt x="1711" y="2296"/>
                  </a:lnTo>
                  <a:lnTo>
                    <a:pt x="1711" y="2298"/>
                  </a:lnTo>
                  <a:lnTo>
                    <a:pt x="1711" y="2301"/>
                  </a:lnTo>
                  <a:lnTo>
                    <a:pt x="1711" y="2303"/>
                  </a:lnTo>
                  <a:lnTo>
                    <a:pt x="1711" y="2303"/>
                  </a:lnTo>
                  <a:lnTo>
                    <a:pt x="1711" y="2306"/>
                  </a:lnTo>
                  <a:lnTo>
                    <a:pt x="1709" y="2308"/>
                  </a:lnTo>
                  <a:lnTo>
                    <a:pt x="1709" y="2310"/>
                  </a:lnTo>
                  <a:lnTo>
                    <a:pt x="1709" y="2310"/>
                  </a:lnTo>
                  <a:lnTo>
                    <a:pt x="1709" y="2310"/>
                  </a:lnTo>
                  <a:lnTo>
                    <a:pt x="1707" y="2310"/>
                  </a:lnTo>
                  <a:lnTo>
                    <a:pt x="1707" y="2313"/>
                  </a:lnTo>
                  <a:lnTo>
                    <a:pt x="1704" y="2313"/>
                  </a:lnTo>
                  <a:lnTo>
                    <a:pt x="1702" y="2313"/>
                  </a:lnTo>
                  <a:lnTo>
                    <a:pt x="1700" y="2313"/>
                  </a:lnTo>
                  <a:lnTo>
                    <a:pt x="1700" y="2313"/>
                  </a:lnTo>
                  <a:lnTo>
                    <a:pt x="1700" y="2313"/>
                  </a:lnTo>
                  <a:lnTo>
                    <a:pt x="1700" y="2313"/>
                  </a:lnTo>
                  <a:lnTo>
                    <a:pt x="1700" y="2313"/>
                  </a:lnTo>
                  <a:lnTo>
                    <a:pt x="1702" y="2315"/>
                  </a:lnTo>
                  <a:lnTo>
                    <a:pt x="1702" y="2315"/>
                  </a:lnTo>
                  <a:lnTo>
                    <a:pt x="1702" y="2315"/>
                  </a:lnTo>
                  <a:lnTo>
                    <a:pt x="1700" y="2317"/>
                  </a:lnTo>
                  <a:lnTo>
                    <a:pt x="1695" y="2317"/>
                  </a:lnTo>
                  <a:lnTo>
                    <a:pt x="1695" y="2320"/>
                  </a:lnTo>
                  <a:lnTo>
                    <a:pt x="1692" y="2322"/>
                  </a:lnTo>
                  <a:lnTo>
                    <a:pt x="1692" y="2322"/>
                  </a:lnTo>
                  <a:lnTo>
                    <a:pt x="1695" y="2322"/>
                  </a:lnTo>
                  <a:lnTo>
                    <a:pt x="1695" y="2324"/>
                  </a:lnTo>
                  <a:lnTo>
                    <a:pt x="1692" y="2327"/>
                  </a:lnTo>
                  <a:close/>
                  <a:moveTo>
                    <a:pt x="1780" y="2561"/>
                  </a:moveTo>
                  <a:lnTo>
                    <a:pt x="1780" y="2561"/>
                  </a:lnTo>
                  <a:lnTo>
                    <a:pt x="1780" y="2561"/>
                  </a:lnTo>
                  <a:lnTo>
                    <a:pt x="1780" y="2561"/>
                  </a:lnTo>
                  <a:lnTo>
                    <a:pt x="1780" y="2559"/>
                  </a:lnTo>
                  <a:lnTo>
                    <a:pt x="1778" y="2559"/>
                  </a:lnTo>
                  <a:lnTo>
                    <a:pt x="1778" y="2559"/>
                  </a:lnTo>
                  <a:lnTo>
                    <a:pt x="1778" y="2559"/>
                  </a:lnTo>
                  <a:lnTo>
                    <a:pt x="1778" y="2559"/>
                  </a:lnTo>
                  <a:lnTo>
                    <a:pt x="1778" y="2561"/>
                  </a:lnTo>
                  <a:lnTo>
                    <a:pt x="1778" y="2561"/>
                  </a:lnTo>
                  <a:lnTo>
                    <a:pt x="1780" y="2561"/>
                  </a:lnTo>
                  <a:close/>
                  <a:moveTo>
                    <a:pt x="1752" y="2121"/>
                  </a:moveTo>
                  <a:lnTo>
                    <a:pt x="1752" y="2121"/>
                  </a:lnTo>
                  <a:lnTo>
                    <a:pt x="1752" y="2121"/>
                  </a:lnTo>
                  <a:lnTo>
                    <a:pt x="1752" y="2121"/>
                  </a:lnTo>
                  <a:lnTo>
                    <a:pt x="1745" y="2119"/>
                  </a:lnTo>
                  <a:lnTo>
                    <a:pt x="1737" y="2116"/>
                  </a:lnTo>
                  <a:lnTo>
                    <a:pt x="1740" y="2116"/>
                  </a:lnTo>
                  <a:lnTo>
                    <a:pt x="1737" y="2116"/>
                  </a:lnTo>
                  <a:lnTo>
                    <a:pt x="1737" y="2116"/>
                  </a:lnTo>
                  <a:lnTo>
                    <a:pt x="1737" y="2119"/>
                  </a:lnTo>
                  <a:lnTo>
                    <a:pt x="1749" y="2121"/>
                  </a:lnTo>
                  <a:lnTo>
                    <a:pt x="1752" y="2121"/>
                  </a:lnTo>
                  <a:close/>
                  <a:moveTo>
                    <a:pt x="1752" y="2223"/>
                  </a:moveTo>
                  <a:lnTo>
                    <a:pt x="1752" y="2223"/>
                  </a:lnTo>
                  <a:lnTo>
                    <a:pt x="1752" y="2223"/>
                  </a:lnTo>
                  <a:lnTo>
                    <a:pt x="1752" y="2223"/>
                  </a:lnTo>
                  <a:lnTo>
                    <a:pt x="1754" y="2223"/>
                  </a:lnTo>
                  <a:lnTo>
                    <a:pt x="1754" y="2220"/>
                  </a:lnTo>
                  <a:lnTo>
                    <a:pt x="1754" y="2220"/>
                  </a:lnTo>
                  <a:lnTo>
                    <a:pt x="1754" y="2220"/>
                  </a:lnTo>
                  <a:lnTo>
                    <a:pt x="1754" y="2220"/>
                  </a:lnTo>
                  <a:lnTo>
                    <a:pt x="1754" y="2220"/>
                  </a:lnTo>
                  <a:lnTo>
                    <a:pt x="1754" y="2220"/>
                  </a:lnTo>
                  <a:lnTo>
                    <a:pt x="1754" y="2220"/>
                  </a:lnTo>
                  <a:lnTo>
                    <a:pt x="1754" y="2220"/>
                  </a:lnTo>
                  <a:lnTo>
                    <a:pt x="1754" y="2220"/>
                  </a:lnTo>
                  <a:lnTo>
                    <a:pt x="1754" y="2220"/>
                  </a:lnTo>
                  <a:lnTo>
                    <a:pt x="1754" y="2220"/>
                  </a:lnTo>
                  <a:lnTo>
                    <a:pt x="1752" y="2220"/>
                  </a:lnTo>
                  <a:lnTo>
                    <a:pt x="1752" y="2220"/>
                  </a:lnTo>
                  <a:lnTo>
                    <a:pt x="1752" y="2220"/>
                  </a:lnTo>
                  <a:lnTo>
                    <a:pt x="1749" y="2220"/>
                  </a:lnTo>
                  <a:lnTo>
                    <a:pt x="1749" y="2220"/>
                  </a:lnTo>
                  <a:lnTo>
                    <a:pt x="1749" y="2220"/>
                  </a:lnTo>
                  <a:lnTo>
                    <a:pt x="1749" y="2223"/>
                  </a:lnTo>
                  <a:lnTo>
                    <a:pt x="1749" y="2223"/>
                  </a:lnTo>
                  <a:lnTo>
                    <a:pt x="1749" y="2223"/>
                  </a:lnTo>
                  <a:lnTo>
                    <a:pt x="1749" y="2223"/>
                  </a:lnTo>
                  <a:lnTo>
                    <a:pt x="1749" y="2223"/>
                  </a:lnTo>
                  <a:lnTo>
                    <a:pt x="1752" y="2223"/>
                  </a:lnTo>
                  <a:close/>
                  <a:moveTo>
                    <a:pt x="1707" y="2272"/>
                  </a:moveTo>
                  <a:lnTo>
                    <a:pt x="1707" y="2272"/>
                  </a:lnTo>
                  <a:lnTo>
                    <a:pt x="1707" y="2272"/>
                  </a:lnTo>
                  <a:lnTo>
                    <a:pt x="1707" y="2272"/>
                  </a:lnTo>
                  <a:lnTo>
                    <a:pt x="1707" y="2272"/>
                  </a:lnTo>
                  <a:lnTo>
                    <a:pt x="1707" y="2272"/>
                  </a:lnTo>
                  <a:lnTo>
                    <a:pt x="1707" y="2272"/>
                  </a:lnTo>
                  <a:lnTo>
                    <a:pt x="1707" y="2272"/>
                  </a:lnTo>
                  <a:lnTo>
                    <a:pt x="1704" y="2272"/>
                  </a:lnTo>
                  <a:lnTo>
                    <a:pt x="1704" y="2272"/>
                  </a:lnTo>
                  <a:lnTo>
                    <a:pt x="1704" y="2272"/>
                  </a:lnTo>
                  <a:lnTo>
                    <a:pt x="1704" y="2272"/>
                  </a:lnTo>
                  <a:lnTo>
                    <a:pt x="1704" y="2270"/>
                  </a:lnTo>
                  <a:lnTo>
                    <a:pt x="1704" y="2270"/>
                  </a:lnTo>
                  <a:lnTo>
                    <a:pt x="1704" y="2270"/>
                  </a:lnTo>
                  <a:lnTo>
                    <a:pt x="1702" y="2270"/>
                  </a:lnTo>
                  <a:lnTo>
                    <a:pt x="1702" y="2270"/>
                  </a:lnTo>
                  <a:lnTo>
                    <a:pt x="1702" y="2272"/>
                  </a:lnTo>
                  <a:lnTo>
                    <a:pt x="1702" y="2272"/>
                  </a:lnTo>
                  <a:lnTo>
                    <a:pt x="1704" y="2272"/>
                  </a:lnTo>
                  <a:lnTo>
                    <a:pt x="1704" y="2272"/>
                  </a:lnTo>
                  <a:lnTo>
                    <a:pt x="1704" y="2275"/>
                  </a:lnTo>
                  <a:lnTo>
                    <a:pt x="1704" y="2275"/>
                  </a:lnTo>
                  <a:lnTo>
                    <a:pt x="1704" y="2275"/>
                  </a:lnTo>
                  <a:lnTo>
                    <a:pt x="1707" y="2277"/>
                  </a:lnTo>
                  <a:lnTo>
                    <a:pt x="1707" y="2277"/>
                  </a:lnTo>
                  <a:lnTo>
                    <a:pt x="1707" y="2280"/>
                  </a:lnTo>
                  <a:lnTo>
                    <a:pt x="1707" y="2280"/>
                  </a:lnTo>
                  <a:lnTo>
                    <a:pt x="1707" y="2282"/>
                  </a:lnTo>
                  <a:lnTo>
                    <a:pt x="1707" y="2284"/>
                  </a:lnTo>
                  <a:lnTo>
                    <a:pt x="1707" y="2284"/>
                  </a:lnTo>
                  <a:lnTo>
                    <a:pt x="1707" y="2284"/>
                  </a:lnTo>
                  <a:lnTo>
                    <a:pt x="1707" y="2287"/>
                  </a:lnTo>
                  <a:lnTo>
                    <a:pt x="1709" y="2287"/>
                  </a:lnTo>
                  <a:lnTo>
                    <a:pt x="1709" y="2287"/>
                  </a:lnTo>
                  <a:lnTo>
                    <a:pt x="1709" y="2284"/>
                  </a:lnTo>
                  <a:lnTo>
                    <a:pt x="1709" y="2282"/>
                  </a:lnTo>
                  <a:lnTo>
                    <a:pt x="1711" y="2282"/>
                  </a:lnTo>
                  <a:lnTo>
                    <a:pt x="1711" y="2282"/>
                  </a:lnTo>
                  <a:lnTo>
                    <a:pt x="1711" y="2280"/>
                  </a:lnTo>
                  <a:lnTo>
                    <a:pt x="1711" y="2280"/>
                  </a:lnTo>
                  <a:lnTo>
                    <a:pt x="1709" y="2277"/>
                  </a:lnTo>
                  <a:lnTo>
                    <a:pt x="1709" y="2277"/>
                  </a:lnTo>
                  <a:lnTo>
                    <a:pt x="1709" y="2275"/>
                  </a:lnTo>
                  <a:lnTo>
                    <a:pt x="1709" y="2272"/>
                  </a:lnTo>
                  <a:lnTo>
                    <a:pt x="1707" y="2272"/>
                  </a:lnTo>
                  <a:close/>
                  <a:moveTo>
                    <a:pt x="1773" y="2580"/>
                  </a:moveTo>
                  <a:lnTo>
                    <a:pt x="1773" y="2578"/>
                  </a:lnTo>
                  <a:lnTo>
                    <a:pt x="1773" y="2578"/>
                  </a:lnTo>
                  <a:lnTo>
                    <a:pt x="1771" y="2578"/>
                  </a:lnTo>
                  <a:lnTo>
                    <a:pt x="1771" y="2575"/>
                  </a:lnTo>
                  <a:lnTo>
                    <a:pt x="1773" y="2575"/>
                  </a:lnTo>
                  <a:lnTo>
                    <a:pt x="1771" y="2578"/>
                  </a:lnTo>
                  <a:lnTo>
                    <a:pt x="1766" y="2578"/>
                  </a:lnTo>
                  <a:lnTo>
                    <a:pt x="1766" y="2580"/>
                  </a:lnTo>
                  <a:lnTo>
                    <a:pt x="1766" y="2583"/>
                  </a:lnTo>
                  <a:lnTo>
                    <a:pt x="1766" y="2583"/>
                  </a:lnTo>
                  <a:lnTo>
                    <a:pt x="1768" y="2583"/>
                  </a:lnTo>
                  <a:lnTo>
                    <a:pt x="1771" y="2585"/>
                  </a:lnTo>
                  <a:lnTo>
                    <a:pt x="1773" y="2585"/>
                  </a:lnTo>
                  <a:lnTo>
                    <a:pt x="1775" y="2585"/>
                  </a:lnTo>
                  <a:lnTo>
                    <a:pt x="1775" y="2585"/>
                  </a:lnTo>
                  <a:lnTo>
                    <a:pt x="1775" y="2583"/>
                  </a:lnTo>
                  <a:lnTo>
                    <a:pt x="1773" y="2580"/>
                  </a:lnTo>
                  <a:close/>
                  <a:moveTo>
                    <a:pt x="1759" y="2526"/>
                  </a:moveTo>
                  <a:lnTo>
                    <a:pt x="1759" y="2526"/>
                  </a:lnTo>
                  <a:lnTo>
                    <a:pt x="1759" y="2528"/>
                  </a:lnTo>
                  <a:lnTo>
                    <a:pt x="1761" y="2528"/>
                  </a:lnTo>
                  <a:lnTo>
                    <a:pt x="1761" y="2528"/>
                  </a:lnTo>
                  <a:lnTo>
                    <a:pt x="1761" y="2528"/>
                  </a:lnTo>
                  <a:lnTo>
                    <a:pt x="1763" y="2528"/>
                  </a:lnTo>
                  <a:lnTo>
                    <a:pt x="1763" y="2528"/>
                  </a:lnTo>
                  <a:lnTo>
                    <a:pt x="1763" y="2528"/>
                  </a:lnTo>
                  <a:lnTo>
                    <a:pt x="1763" y="2526"/>
                  </a:lnTo>
                  <a:lnTo>
                    <a:pt x="1759" y="2526"/>
                  </a:lnTo>
                  <a:close/>
                  <a:moveTo>
                    <a:pt x="1766" y="2436"/>
                  </a:moveTo>
                  <a:lnTo>
                    <a:pt x="1766" y="2436"/>
                  </a:lnTo>
                  <a:lnTo>
                    <a:pt x="1768" y="2433"/>
                  </a:lnTo>
                  <a:lnTo>
                    <a:pt x="1768" y="2433"/>
                  </a:lnTo>
                  <a:lnTo>
                    <a:pt x="1773" y="2431"/>
                  </a:lnTo>
                  <a:lnTo>
                    <a:pt x="1778" y="2429"/>
                  </a:lnTo>
                  <a:lnTo>
                    <a:pt x="1778" y="2426"/>
                  </a:lnTo>
                  <a:lnTo>
                    <a:pt x="1780" y="2426"/>
                  </a:lnTo>
                  <a:lnTo>
                    <a:pt x="1766" y="2431"/>
                  </a:lnTo>
                  <a:lnTo>
                    <a:pt x="1766" y="2433"/>
                  </a:lnTo>
                  <a:lnTo>
                    <a:pt x="1763" y="2436"/>
                  </a:lnTo>
                  <a:lnTo>
                    <a:pt x="1763" y="2436"/>
                  </a:lnTo>
                  <a:lnTo>
                    <a:pt x="1759" y="2436"/>
                  </a:lnTo>
                  <a:lnTo>
                    <a:pt x="1749" y="2443"/>
                  </a:lnTo>
                  <a:lnTo>
                    <a:pt x="1747" y="2445"/>
                  </a:lnTo>
                  <a:lnTo>
                    <a:pt x="1747" y="2448"/>
                  </a:lnTo>
                  <a:lnTo>
                    <a:pt x="1749" y="2445"/>
                  </a:lnTo>
                  <a:lnTo>
                    <a:pt x="1749" y="2448"/>
                  </a:lnTo>
                  <a:lnTo>
                    <a:pt x="1747" y="2448"/>
                  </a:lnTo>
                  <a:lnTo>
                    <a:pt x="1747" y="2448"/>
                  </a:lnTo>
                  <a:lnTo>
                    <a:pt x="1745" y="2450"/>
                  </a:lnTo>
                  <a:lnTo>
                    <a:pt x="1745" y="2450"/>
                  </a:lnTo>
                  <a:lnTo>
                    <a:pt x="1747" y="2450"/>
                  </a:lnTo>
                  <a:lnTo>
                    <a:pt x="1752" y="2443"/>
                  </a:lnTo>
                  <a:lnTo>
                    <a:pt x="1761" y="2438"/>
                  </a:lnTo>
                  <a:lnTo>
                    <a:pt x="1766" y="2436"/>
                  </a:lnTo>
                  <a:close/>
                  <a:moveTo>
                    <a:pt x="1685" y="2272"/>
                  </a:moveTo>
                  <a:lnTo>
                    <a:pt x="1685" y="2275"/>
                  </a:lnTo>
                  <a:lnTo>
                    <a:pt x="1685" y="2277"/>
                  </a:lnTo>
                  <a:lnTo>
                    <a:pt x="1688" y="2280"/>
                  </a:lnTo>
                  <a:lnTo>
                    <a:pt x="1688" y="2280"/>
                  </a:lnTo>
                  <a:lnTo>
                    <a:pt x="1690" y="2280"/>
                  </a:lnTo>
                  <a:lnTo>
                    <a:pt x="1690" y="2280"/>
                  </a:lnTo>
                  <a:lnTo>
                    <a:pt x="1690" y="2280"/>
                  </a:lnTo>
                  <a:lnTo>
                    <a:pt x="1690" y="2277"/>
                  </a:lnTo>
                  <a:lnTo>
                    <a:pt x="1690" y="2277"/>
                  </a:lnTo>
                  <a:lnTo>
                    <a:pt x="1690" y="2277"/>
                  </a:lnTo>
                  <a:lnTo>
                    <a:pt x="1690" y="2277"/>
                  </a:lnTo>
                  <a:lnTo>
                    <a:pt x="1690" y="2277"/>
                  </a:lnTo>
                  <a:lnTo>
                    <a:pt x="1690" y="2275"/>
                  </a:lnTo>
                  <a:lnTo>
                    <a:pt x="1692" y="2275"/>
                  </a:lnTo>
                  <a:lnTo>
                    <a:pt x="1690" y="2272"/>
                  </a:lnTo>
                  <a:lnTo>
                    <a:pt x="1690" y="2270"/>
                  </a:lnTo>
                  <a:lnTo>
                    <a:pt x="1688" y="2270"/>
                  </a:lnTo>
                  <a:lnTo>
                    <a:pt x="1688" y="2270"/>
                  </a:lnTo>
                  <a:lnTo>
                    <a:pt x="1685" y="2270"/>
                  </a:lnTo>
                  <a:lnTo>
                    <a:pt x="1685" y="2270"/>
                  </a:lnTo>
                  <a:lnTo>
                    <a:pt x="1685" y="2272"/>
                  </a:lnTo>
                  <a:lnTo>
                    <a:pt x="1685" y="2272"/>
                  </a:lnTo>
                  <a:close/>
                  <a:moveTo>
                    <a:pt x="1856" y="2287"/>
                  </a:moveTo>
                  <a:lnTo>
                    <a:pt x="1853" y="2287"/>
                  </a:lnTo>
                  <a:lnTo>
                    <a:pt x="1853" y="2287"/>
                  </a:lnTo>
                  <a:lnTo>
                    <a:pt x="1856" y="2289"/>
                  </a:lnTo>
                  <a:lnTo>
                    <a:pt x="1856" y="2289"/>
                  </a:lnTo>
                  <a:lnTo>
                    <a:pt x="1856" y="2291"/>
                  </a:lnTo>
                  <a:lnTo>
                    <a:pt x="1856" y="2291"/>
                  </a:lnTo>
                  <a:lnTo>
                    <a:pt x="1856" y="2294"/>
                  </a:lnTo>
                  <a:lnTo>
                    <a:pt x="1858" y="2291"/>
                  </a:lnTo>
                  <a:lnTo>
                    <a:pt x="1858" y="2289"/>
                  </a:lnTo>
                  <a:lnTo>
                    <a:pt x="1858" y="2289"/>
                  </a:lnTo>
                  <a:lnTo>
                    <a:pt x="1858" y="2287"/>
                  </a:lnTo>
                  <a:lnTo>
                    <a:pt x="1856" y="2287"/>
                  </a:lnTo>
                  <a:lnTo>
                    <a:pt x="1856" y="2287"/>
                  </a:lnTo>
                  <a:lnTo>
                    <a:pt x="1856" y="2287"/>
                  </a:lnTo>
                  <a:lnTo>
                    <a:pt x="1856" y="2287"/>
                  </a:lnTo>
                  <a:close/>
                  <a:moveTo>
                    <a:pt x="1896" y="1283"/>
                  </a:moveTo>
                  <a:lnTo>
                    <a:pt x="1898" y="1283"/>
                  </a:lnTo>
                  <a:lnTo>
                    <a:pt x="1898" y="1283"/>
                  </a:lnTo>
                  <a:lnTo>
                    <a:pt x="1898" y="1283"/>
                  </a:lnTo>
                  <a:lnTo>
                    <a:pt x="1896" y="1283"/>
                  </a:lnTo>
                  <a:close/>
                  <a:moveTo>
                    <a:pt x="2118" y="1626"/>
                  </a:moveTo>
                  <a:lnTo>
                    <a:pt x="2118" y="1626"/>
                  </a:lnTo>
                  <a:lnTo>
                    <a:pt x="2116" y="1624"/>
                  </a:lnTo>
                  <a:lnTo>
                    <a:pt x="2116" y="1624"/>
                  </a:lnTo>
                  <a:lnTo>
                    <a:pt x="2114" y="1621"/>
                  </a:lnTo>
                  <a:lnTo>
                    <a:pt x="2114" y="1621"/>
                  </a:lnTo>
                  <a:lnTo>
                    <a:pt x="2114" y="1624"/>
                  </a:lnTo>
                  <a:lnTo>
                    <a:pt x="2114" y="1624"/>
                  </a:lnTo>
                  <a:lnTo>
                    <a:pt x="2114" y="1624"/>
                  </a:lnTo>
                  <a:lnTo>
                    <a:pt x="2114" y="1624"/>
                  </a:lnTo>
                  <a:lnTo>
                    <a:pt x="2114" y="1624"/>
                  </a:lnTo>
                  <a:lnTo>
                    <a:pt x="2111" y="1624"/>
                  </a:lnTo>
                  <a:lnTo>
                    <a:pt x="2114" y="1621"/>
                  </a:lnTo>
                  <a:lnTo>
                    <a:pt x="2114" y="1621"/>
                  </a:lnTo>
                  <a:lnTo>
                    <a:pt x="2111" y="1621"/>
                  </a:lnTo>
                  <a:lnTo>
                    <a:pt x="2109" y="1624"/>
                  </a:lnTo>
                  <a:lnTo>
                    <a:pt x="2109" y="1626"/>
                  </a:lnTo>
                  <a:lnTo>
                    <a:pt x="2109" y="1631"/>
                  </a:lnTo>
                  <a:lnTo>
                    <a:pt x="2109" y="1631"/>
                  </a:lnTo>
                  <a:lnTo>
                    <a:pt x="2111" y="1631"/>
                  </a:lnTo>
                  <a:lnTo>
                    <a:pt x="2114" y="1631"/>
                  </a:lnTo>
                  <a:lnTo>
                    <a:pt x="2116" y="1631"/>
                  </a:lnTo>
                  <a:lnTo>
                    <a:pt x="2116" y="1631"/>
                  </a:lnTo>
                  <a:lnTo>
                    <a:pt x="2116" y="1629"/>
                  </a:lnTo>
                  <a:lnTo>
                    <a:pt x="2116" y="1629"/>
                  </a:lnTo>
                  <a:lnTo>
                    <a:pt x="2118" y="1629"/>
                  </a:lnTo>
                  <a:lnTo>
                    <a:pt x="2121" y="1629"/>
                  </a:lnTo>
                  <a:lnTo>
                    <a:pt x="2121" y="1629"/>
                  </a:lnTo>
                  <a:lnTo>
                    <a:pt x="2121" y="1629"/>
                  </a:lnTo>
                  <a:lnTo>
                    <a:pt x="2118" y="1626"/>
                  </a:lnTo>
                  <a:close/>
                  <a:moveTo>
                    <a:pt x="2002" y="1394"/>
                  </a:moveTo>
                  <a:lnTo>
                    <a:pt x="2002" y="1394"/>
                  </a:lnTo>
                  <a:lnTo>
                    <a:pt x="2002" y="1392"/>
                  </a:lnTo>
                  <a:lnTo>
                    <a:pt x="2005" y="1392"/>
                  </a:lnTo>
                  <a:lnTo>
                    <a:pt x="2005" y="1392"/>
                  </a:lnTo>
                  <a:lnTo>
                    <a:pt x="2005" y="1392"/>
                  </a:lnTo>
                  <a:lnTo>
                    <a:pt x="2005" y="1389"/>
                  </a:lnTo>
                  <a:lnTo>
                    <a:pt x="2005" y="1389"/>
                  </a:lnTo>
                  <a:lnTo>
                    <a:pt x="2005" y="1389"/>
                  </a:lnTo>
                  <a:lnTo>
                    <a:pt x="2005" y="1392"/>
                  </a:lnTo>
                  <a:lnTo>
                    <a:pt x="2002" y="1389"/>
                  </a:lnTo>
                  <a:lnTo>
                    <a:pt x="2002" y="1389"/>
                  </a:lnTo>
                  <a:lnTo>
                    <a:pt x="2002" y="1389"/>
                  </a:lnTo>
                  <a:lnTo>
                    <a:pt x="2002" y="1389"/>
                  </a:lnTo>
                  <a:lnTo>
                    <a:pt x="2002" y="1389"/>
                  </a:lnTo>
                  <a:lnTo>
                    <a:pt x="2000" y="1389"/>
                  </a:lnTo>
                  <a:lnTo>
                    <a:pt x="2000" y="1387"/>
                  </a:lnTo>
                  <a:lnTo>
                    <a:pt x="2000" y="1385"/>
                  </a:lnTo>
                  <a:lnTo>
                    <a:pt x="2000" y="1385"/>
                  </a:lnTo>
                  <a:lnTo>
                    <a:pt x="2000" y="1385"/>
                  </a:lnTo>
                  <a:lnTo>
                    <a:pt x="1998" y="1385"/>
                  </a:lnTo>
                  <a:lnTo>
                    <a:pt x="1998" y="1382"/>
                  </a:lnTo>
                  <a:lnTo>
                    <a:pt x="1998" y="1385"/>
                  </a:lnTo>
                  <a:lnTo>
                    <a:pt x="1998" y="1387"/>
                  </a:lnTo>
                  <a:lnTo>
                    <a:pt x="1998" y="1387"/>
                  </a:lnTo>
                  <a:lnTo>
                    <a:pt x="1998" y="1392"/>
                  </a:lnTo>
                  <a:lnTo>
                    <a:pt x="1998" y="1392"/>
                  </a:lnTo>
                  <a:lnTo>
                    <a:pt x="1998" y="1392"/>
                  </a:lnTo>
                  <a:lnTo>
                    <a:pt x="1995" y="1387"/>
                  </a:lnTo>
                  <a:lnTo>
                    <a:pt x="1995" y="1387"/>
                  </a:lnTo>
                  <a:lnTo>
                    <a:pt x="1995" y="1385"/>
                  </a:lnTo>
                  <a:lnTo>
                    <a:pt x="1993" y="1385"/>
                  </a:lnTo>
                  <a:lnTo>
                    <a:pt x="1993" y="1387"/>
                  </a:lnTo>
                  <a:lnTo>
                    <a:pt x="1995" y="1389"/>
                  </a:lnTo>
                  <a:lnTo>
                    <a:pt x="1995" y="1392"/>
                  </a:lnTo>
                  <a:lnTo>
                    <a:pt x="1993" y="1394"/>
                  </a:lnTo>
                  <a:lnTo>
                    <a:pt x="1995" y="1397"/>
                  </a:lnTo>
                  <a:lnTo>
                    <a:pt x="1993" y="1399"/>
                  </a:lnTo>
                  <a:lnTo>
                    <a:pt x="1993" y="1404"/>
                  </a:lnTo>
                  <a:lnTo>
                    <a:pt x="1993" y="1406"/>
                  </a:lnTo>
                  <a:lnTo>
                    <a:pt x="1995" y="1408"/>
                  </a:lnTo>
                  <a:lnTo>
                    <a:pt x="1995" y="1408"/>
                  </a:lnTo>
                  <a:lnTo>
                    <a:pt x="1998" y="1406"/>
                  </a:lnTo>
                  <a:lnTo>
                    <a:pt x="2000" y="1404"/>
                  </a:lnTo>
                  <a:lnTo>
                    <a:pt x="2002" y="1404"/>
                  </a:lnTo>
                  <a:lnTo>
                    <a:pt x="2002" y="1404"/>
                  </a:lnTo>
                  <a:lnTo>
                    <a:pt x="2000" y="1404"/>
                  </a:lnTo>
                  <a:lnTo>
                    <a:pt x="2000" y="1404"/>
                  </a:lnTo>
                  <a:lnTo>
                    <a:pt x="1998" y="1404"/>
                  </a:lnTo>
                  <a:lnTo>
                    <a:pt x="2000" y="1401"/>
                  </a:lnTo>
                  <a:lnTo>
                    <a:pt x="2002" y="1399"/>
                  </a:lnTo>
                  <a:lnTo>
                    <a:pt x="2002" y="1397"/>
                  </a:lnTo>
                  <a:lnTo>
                    <a:pt x="2002" y="1399"/>
                  </a:lnTo>
                  <a:lnTo>
                    <a:pt x="2000" y="1399"/>
                  </a:lnTo>
                  <a:lnTo>
                    <a:pt x="2000" y="1399"/>
                  </a:lnTo>
                  <a:lnTo>
                    <a:pt x="2000" y="1397"/>
                  </a:lnTo>
                  <a:lnTo>
                    <a:pt x="2002" y="1394"/>
                  </a:lnTo>
                  <a:close/>
                  <a:moveTo>
                    <a:pt x="2102" y="1621"/>
                  </a:moveTo>
                  <a:lnTo>
                    <a:pt x="2102" y="1619"/>
                  </a:lnTo>
                  <a:lnTo>
                    <a:pt x="2102" y="1619"/>
                  </a:lnTo>
                  <a:lnTo>
                    <a:pt x="2099" y="1619"/>
                  </a:lnTo>
                  <a:lnTo>
                    <a:pt x="2099" y="1619"/>
                  </a:lnTo>
                  <a:lnTo>
                    <a:pt x="2099" y="1619"/>
                  </a:lnTo>
                  <a:lnTo>
                    <a:pt x="2099" y="1617"/>
                  </a:lnTo>
                  <a:lnTo>
                    <a:pt x="2099" y="1619"/>
                  </a:lnTo>
                  <a:lnTo>
                    <a:pt x="2097" y="1619"/>
                  </a:lnTo>
                  <a:lnTo>
                    <a:pt x="2097" y="1619"/>
                  </a:lnTo>
                  <a:lnTo>
                    <a:pt x="2095" y="1617"/>
                  </a:lnTo>
                  <a:lnTo>
                    <a:pt x="2095" y="1617"/>
                  </a:lnTo>
                  <a:lnTo>
                    <a:pt x="2095" y="1617"/>
                  </a:lnTo>
                  <a:lnTo>
                    <a:pt x="2092" y="1617"/>
                  </a:lnTo>
                  <a:lnTo>
                    <a:pt x="2092" y="1617"/>
                  </a:lnTo>
                  <a:lnTo>
                    <a:pt x="2092" y="1617"/>
                  </a:lnTo>
                  <a:lnTo>
                    <a:pt x="2092" y="1614"/>
                  </a:lnTo>
                  <a:lnTo>
                    <a:pt x="2092" y="1614"/>
                  </a:lnTo>
                  <a:lnTo>
                    <a:pt x="2092" y="1614"/>
                  </a:lnTo>
                  <a:lnTo>
                    <a:pt x="2092" y="1612"/>
                  </a:lnTo>
                  <a:lnTo>
                    <a:pt x="2088" y="1610"/>
                  </a:lnTo>
                  <a:lnTo>
                    <a:pt x="2088" y="1610"/>
                  </a:lnTo>
                  <a:lnTo>
                    <a:pt x="2085" y="1610"/>
                  </a:lnTo>
                  <a:lnTo>
                    <a:pt x="2085" y="1610"/>
                  </a:lnTo>
                  <a:lnTo>
                    <a:pt x="2085" y="1610"/>
                  </a:lnTo>
                  <a:lnTo>
                    <a:pt x="2085" y="1610"/>
                  </a:lnTo>
                  <a:lnTo>
                    <a:pt x="2085" y="1610"/>
                  </a:lnTo>
                  <a:lnTo>
                    <a:pt x="2085" y="1610"/>
                  </a:lnTo>
                  <a:lnTo>
                    <a:pt x="2085" y="1607"/>
                  </a:lnTo>
                  <a:lnTo>
                    <a:pt x="2085" y="1607"/>
                  </a:lnTo>
                  <a:lnTo>
                    <a:pt x="2088" y="1610"/>
                  </a:lnTo>
                  <a:lnTo>
                    <a:pt x="2090" y="1610"/>
                  </a:lnTo>
                  <a:lnTo>
                    <a:pt x="2090" y="1610"/>
                  </a:lnTo>
                  <a:lnTo>
                    <a:pt x="2090" y="1610"/>
                  </a:lnTo>
                  <a:lnTo>
                    <a:pt x="2090" y="1610"/>
                  </a:lnTo>
                  <a:lnTo>
                    <a:pt x="2092" y="1610"/>
                  </a:lnTo>
                  <a:lnTo>
                    <a:pt x="2092" y="1610"/>
                  </a:lnTo>
                  <a:lnTo>
                    <a:pt x="2092" y="1610"/>
                  </a:lnTo>
                  <a:lnTo>
                    <a:pt x="2092" y="1610"/>
                  </a:lnTo>
                  <a:lnTo>
                    <a:pt x="2092" y="1607"/>
                  </a:lnTo>
                  <a:lnTo>
                    <a:pt x="2092" y="1607"/>
                  </a:lnTo>
                  <a:lnTo>
                    <a:pt x="2090" y="1607"/>
                  </a:lnTo>
                  <a:lnTo>
                    <a:pt x="2090" y="1605"/>
                  </a:lnTo>
                  <a:lnTo>
                    <a:pt x="2090" y="1605"/>
                  </a:lnTo>
                  <a:lnTo>
                    <a:pt x="2090" y="1605"/>
                  </a:lnTo>
                  <a:lnTo>
                    <a:pt x="2090" y="1605"/>
                  </a:lnTo>
                  <a:lnTo>
                    <a:pt x="2090" y="1603"/>
                  </a:lnTo>
                  <a:lnTo>
                    <a:pt x="2090" y="1600"/>
                  </a:lnTo>
                  <a:lnTo>
                    <a:pt x="2092" y="1598"/>
                  </a:lnTo>
                  <a:lnTo>
                    <a:pt x="2090" y="1598"/>
                  </a:lnTo>
                  <a:lnTo>
                    <a:pt x="2088" y="1595"/>
                  </a:lnTo>
                  <a:lnTo>
                    <a:pt x="2085" y="1595"/>
                  </a:lnTo>
                  <a:lnTo>
                    <a:pt x="2085" y="1598"/>
                  </a:lnTo>
                  <a:lnTo>
                    <a:pt x="2085" y="1595"/>
                  </a:lnTo>
                  <a:lnTo>
                    <a:pt x="2085" y="1598"/>
                  </a:lnTo>
                  <a:lnTo>
                    <a:pt x="2081" y="1600"/>
                  </a:lnTo>
                  <a:lnTo>
                    <a:pt x="2076" y="1598"/>
                  </a:lnTo>
                  <a:lnTo>
                    <a:pt x="2078" y="1598"/>
                  </a:lnTo>
                  <a:lnTo>
                    <a:pt x="2078" y="1598"/>
                  </a:lnTo>
                  <a:lnTo>
                    <a:pt x="2081" y="1598"/>
                  </a:lnTo>
                  <a:lnTo>
                    <a:pt x="2081" y="1598"/>
                  </a:lnTo>
                  <a:lnTo>
                    <a:pt x="2081" y="1598"/>
                  </a:lnTo>
                  <a:lnTo>
                    <a:pt x="2081" y="1598"/>
                  </a:lnTo>
                  <a:lnTo>
                    <a:pt x="2081" y="1595"/>
                  </a:lnTo>
                  <a:lnTo>
                    <a:pt x="2081" y="1595"/>
                  </a:lnTo>
                  <a:lnTo>
                    <a:pt x="2078" y="1595"/>
                  </a:lnTo>
                  <a:lnTo>
                    <a:pt x="2078" y="1595"/>
                  </a:lnTo>
                  <a:lnTo>
                    <a:pt x="2078" y="1593"/>
                  </a:lnTo>
                  <a:lnTo>
                    <a:pt x="2078" y="1593"/>
                  </a:lnTo>
                  <a:lnTo>
                    <a:pt x="2078" y="1593"/>
                  </a:lnTo>
                  <a:lnTo>
                    <a:pt x="2078" y="1593"/>
                  </a:lnTo>
                  <a:lnTo>
                    <a:pt x="2076" y="1593"/>
                  </a:lnTo>
                  <a:lnTo>
                    <a:pt x="2076" y="1593"/>
                  </a:lnTo>
                  <a:lnTo>
                    <a:pt x="2076" y="1593"/>
                  </a:lnTo>
                  <a:lnTo>
                    <a:pt x="2076" y="1591"/>
                  </a:lnTo>
                  <a:lnTo>
                    <a:pt x="2073" y="1591"/>
                  </a:lnTo>
                  <a:lnTo>
                    <a:pt x="2073" y="1591"/>
                  </a:lnTo>
                  <a:lnTo>
                    <a:pt x="2073" y="1591"/>
                  </a:lnTo>
                  <a:lnTo>
                    <a:pt x="2073" y="1593"/>
                  </a:lnTo>
                  <a:lnTo>
                    <a:pt x="2073" y="1593"/>
                  </a:lnTo>
                  <a:lnTo>
                    <a:pt x="2073" y="1593"/>
                  </a:lnTo>
                  <a:lnTo>
                    <a:pt x="2071" y="1593"/>
                  </a:lnTo>
                  <a:lnTo>
                    <a:pt x="2071" y="1593"/>
                  </a:lnTo>
                  <a:lnTo>
                    <a:pt x="2071" y="1593"/>
                  </a:lnTo>
                  <a:lnTo>
                    <a:pt x="2069" y="1593"/>
                  </a:lnTo>
                  <a:lnTo>
                    <a:pt x="2069" y="1595"/>
                  </a:lnTo>
                  <a:lnTo>
                    <a:pt x="2071" y="1598"/>
                  </a:lnTo>
                  <a:lnTo>
                    <a:pt x="2073" y="1598"/>
                  </a:lnTo>
                  <a:lnTo>
                    <a:pt x="2073" y="1600"/>
                  </a:lnTo>
                  <a:lnTo>
                    <a:pt x="2066" y="1598"/>
                  </a:lnTo>
                  <a:lnTo>
                    <a:pt x="2064" y="1598"/>
                  </a:lnTo>
                  <a:lnTo>
                    <a:pt x="2064" y="1595"/>
                  </a:lnTo>
                  <a:lnTo>
                    <a:pt x="2064" y="1595"/>
                  </a:lnTo>
                  <a:lnTo>
                    <a:pt x="2064" y="1595"/>
                  </a:lnTo>
                  <a:lnTo>
                    <a:pt x="2064" y="1595"/>
                  </a:lnTo>
                  <a:lnTo>
                    <a:pt x="2064" y="1595"/>
                  </a:lnTo>
                  <a:lnTo>
                    <a:pt x="2064" y="1595"/>
                  </a:lnTo>
                  <a:lnTo>
                    <a:pt x="2064" y="1595"/>
                  </a:lnTo>
                  <a:lnTo>
                    <a:pt x="2066" y="1595"/>
                  </a:lnTo>
                  <a:lnTo>
                    <a:pt x="2066" y="1593"/>
                  </a:lnTo>
                  <a:lnTo>
                    <a:pt x="2066" y="1593"/>
                  </a:lnTo>
                  <a:lnTo>
                    <a:pt x="2066" y="1593"/>
                  </a:lnTo>
                  <a:lnTo>
                    <a:pt x="2066" y="1591"/>
                  </a:lnTo>
                  <a:lnTo>
                    <a:pt x="2069" y="1591"/>
                  </a:lnTo>
                  <a:lnTo>
                    <a:pt x="2069" y="1591"/>
                  </a:lnTo>
                  <a:lnTo>
                    <a:pt x="2069" y="1591"/>
                  </a:lnTo>
                  <a:lnTo>
                    <a:pt x="2064" y="1588"/>
                  </a:lnTo>
                  <a:lnTo>
                    <a:pt x="2064" y="1586"/>
                  </a:lnTo>
                  <a:lnTo>
                    <a:pt x="2064" y="1586"/>
                  </a:lnTo>
                  <a:lnTo>
                    <a:pt x="2064" y="1586"/>
                  </a:lnTo>
                  <a:lnTo>
                    <a:pt x="2062" y="1588"/>
                  </a:lnTo>
                  <a:lnTo>
                    <a:pt x="2062" y="1588"/>
                  </a:lnTo>
                  <a:lnTo>
                    <a:pt x="2062" y="1588"/>
                  </a:lnTo>
                  <a:lnTo>
                    <a:pt x="2059" y="1591"/>
                  </a:lnTo>
                  <a:lnTo>
                    <a:pt x="2059" y="1591"/>
                  </a:lnTo>
                  <a:lnTo>
                    <a:pt x="2059" y="1591"/>
                  </a:lnTo>
                  <a:lnTo>
                    <a:pt x="2059" y="1586"/>
                  </a:lnTo>
                  <a:lnTo>
                    <a:pt x="2057" y="1586"/>
                  </a:lnTo>
                  <a:lnTo>
                    <a:pt x="2057" y="1584"/>
                  </a:lnTo>
                  <a:lnTo>
                    <a:pt x="2057" y="1584"/>
                  </a:lnTo>
                  <a:lnTo>
                    <a:pt x="2055" y="1584"/>
                  </a:lnTo>
                  <a:lnTo>
                    <a:pt x="2055" y="1581"/>
                  </a:lnTo>
                  <a:lnTo>
                    <a:pt x="2052" y="1581"/>
                  </a:lnTo>
                  <a:lnTo>
                    <a:pt x="2050" y="1579"/>
                  </a:lnTo>
                  <a:lnTo>
                    <a:pt x="2047" y="1579"/>
                  </a:lnTo>
                  <a:lnTo>
                    <a:pt x="2047" y="1579"/>
                  </a:lnTo>
                  <a:lnTo>
                    <a:pt x="2047" y="1576"/>
                  </a:lnTo>
                  <a:lnTo>
                    <a:pt x="2047" y="1576"/>
                  </a:lnTo>
                  <a:lnTo>
                    <a:pt x="2047" y="1576"/>
                  </a:lnTo>
                  <a:lnTo>
                    <a:pt x="2047" y="1576"/>
                  </a:lnTo>
                  <a:lnTo>
                    <a:pt x="2047" y="1576"/>
                  </a:lnTo>
                  <a:lnTo>
                    <a:pt x="2045" y="1576"/>
                  </a:lnTo>
                  <a:lnTo>
                    <a:pt x="2045" y="1579"/>
                  </a:lnTo>
                  <a:lnTo>
                    <a:pt x="2045" y="1579"/>
                  </a:lnTo>
                  <a:lnTo>
                    <a:pt x="2043" y="1579"/>
                  </a:lnTo>
                  <a:lnTo>
                    <a:pt x="2043" y="1579"/>
                  </a:lnTo>
                  <a:lnTo>
                    <a:pt x="2045" y="1576"/>
                  </a:lnTo>
                  <a:lnTo>
                    <a:pt x="2045" y="1576"/>
                  </a:lnTo>
                  <a:lnTo>
                    <a:pt x="2043" y="1576"/>
                  </a:lnTo>
                  <a:lnTo>
                    <a:pt x="2040" y="1579"/>
                  </a:lnTo>
                  <a:lnTo>
                    <a:pt x="2040" y="1576"/>
                  </a:lnTo>
                  <a:lnTo>
                    <a:pt x="2040" y="1576"/>
                  </a:lnTo>
                  <a:lnTo>
                    <a:pt x="2040" y="1574"/>
                  </a:lnTo>
                  <a:lnTo>
                    <a:pt x="2040" y="1574"/>
                  </a:lnTo>
                  <a:lnTo>
                    <a:pt x="2038" y="1574"/>
                  </a:lnTo>
                  <a:lnTo>
                    <a:pt x="2031" y="1581"/>
                  </a:lnTo>
                  <a:lnTo>
                    <a:pt x="2031" y="1581"/>
                  </a:lnTo>
                  <a:lnTo>
                    <a:pt x="2031" y="1579"/>
                  </a:lnTo>
                  <a:lnTo>
                    <a:pt x="2031" y="1579"/>
                  </a:lnTo>
                  <a:lnTo>
                    <a:pt x="2031" y="1576"/>
                  </a:lnTo>
                  <a:lnTo>
                    <a:pt x="2033" y="1576"/>
                  </a:lnTo>
                  <a:lnTo>
                    <a:pt x="2033" y="1576"/>
                  </a:lnTo>
                  <a:lnTo>
                    <a:pt x="2031" y="1576"/>
                  </a:lnTo>
                  <a:lnTo>
                    <a:pt x="2028" y="1576"/>
                  </a:lnTo>
                  <a:lnTo>
                    <a:pt x="2028" y="1579"/>
                  </a:lnTo>
                  <a:lnTo>
                    <a:pt x="2028" y="1579"/>
                  </a:lnTo>
                  <a:lnTo>
                    <a:pt x="2028" y="1576"/>
                  </a:lnTo>
                  <a:lnTo>
                    <a:pt x="2028" y="1574"/>
                  </a:lnTo>
                  <a:lnTo>
                    <a:pt x="2028" y="1574"/>
                  </a:lnTo>
                  <a:lnTo>
                    <a:pt x="2026" y="1574"/>
                  </a:lnTo>
                  <a:lnTo>
                    <a:pt x="2026" y="1574"/>
                  </a:lnTo>
                  <a:lnTo>
                    <a:pt x="2026" y="1572"/>
                  </a:lnTo>
                  <a:lnTo>
                    <a:pt x="2026" y="1572"/>
                  </a:lnTo>
                  <a:lnTo>
                    <a:pt x="2024" y="1572"/>
                  </a:lnTo>
                  <a:lnTo>
                    <a:pt x="2026" y="1572"/>
                  </a:lnTo>
                  <a:lnTo>
                    <a:pt x="2026" y="1572"/>
                  </a:lnTo>
                  <a:lnTo>
                    <a:pt x="2026" y="1572"/>
                  </a:lnTo>
                  <a:lnTo>
                    <a:pt x="2024" y="1572"/>
                  </a:lnTo>
                  <a:lnTo>
                    <a:pt x="2024" y="1572"/>
                  </a:lnTo>
                  <a:lnTo>
                    <a:pt x="2024" y="1572"/>
                  </a:lnTo>
                  <a:lnTo>
                    <a:pt x="2024" y="1574"/>
                  </a:lnTo>
                  <a:lnTo>
                    <a:pt x="2021" y="1574"/>
                  </a:lnTo>
                  <a:lnTo>
                    <a:pt x="2021" y="1574"/>
                  </a:lnTo>
                  <a:lnTo>
                    <a:pt x="2021" y="1572"/>
                  </a:lnTo>
                  <a:lnTo>
                    <a:pt x="2021" y="1572"/>
                  </a:lnTo>
                  <a:lnTo>
                    <a:pt x="2021" y="1569"/>
                  </a:lnTo>
                  <a:lnTo>
                    <a:pt x="2021" y="1569"/>
                  </a:lnTo>
                  <a:lnTo>
                    <a:pt x="2019" y="1569"/>
                  </a:lnTo>
                  <a:lnTo>
                    <a:pt x="2019" y="1569"/>
                  </a:lnTo>
                  <a:lnTo>
                    <a:pt x="2019" y="1572"/>
                  </a:lnTo>
                  <a:lnTo>
                    <a:pt x="2017" y="1569"/>
                  </a:lnTo>
                  <a:lnTo>
                    <a:pt x="2017" y="1569"/>
                  </a:lnTo>
                  <a:lnTo>
                    <a:pt x="2017" y="1572"/>
                  </a:lnTo>
                  <a:lnTo>
                    <a:pt x="2017" y="1572"/>
                  </a:lnTo>
                  <a:lnTo>
                    <a:pt x="2017" y="1572"/>
                  </a:lnTo>
                  <a:lnTo>
                    <a:pt x="2017" y="1569"/>
                  </a:lnTo>
                  <a:lnTo>
                    <a:pt x="2017" y="1567"/>
                  </a:lnTo>
                  <a:lnTo>
                    <a:pt x="2014" y="1567"/>
                  </a:lnTo>
                  <a:lnTo>
                    <a:pt x="2014" y="1567"/>
                  </a:lnTo>
                  <a:lnTo>
                    <a:pt x="2012" y="1567"/>
                  </a:lnTo>
                  <a:lnTo>
                    <a:pt x="2012" y="1569"/>
                  </a:lnTo>
                  <a:lnTo>
                    <a:pt x="2012" y="1569"/>
                  </a:lnTo>
                  <a:lnTo>
                    <a:pt x="2012" y="1569"/>
                  </a:lnTo>
                  <a:lnTo>
                    <a:pt x="2012" y="1569"/>
                  </a:lnTo>
                  <a:lnTo>
                    <a:pt x="2010" y="1572"/>
                  </a:lnTo>
                  <a:lnTo>
                    <a:pt x="2010" y="1569"/>
                  </a:lnTo>
                  <a:lnTo>
                    <a:pt x="2012" y="1567"/>
                  </a:lnTo>
                  <a:lnTo>
                    <a:pt x="2012" y="1567"/>
                  </a:lnTo>
                  <a:lnTo>
                    <a:pt x="2012" y="1567"/>
                  </a:lnTo>
                  <a:lnTo>
                    <a:pt x="2010" y="1567"/>
                  </a:lnTo>
                  <a:lnTo>
                    <a:pt x="2007" y="1565"/>
                  </a:lnTo>
                  <a:lnTo>
                    <a:pt x="2005" y="1565"/>
                  </a:lnTo>
                  <a:lnTo>
                    <a:pt x="2005" y="1565"/>
                  </a:lnTo>
                  <a:lnTo>
                    <a:pt x="2005" y="1565"/>
                  </a:lnTo>
                  <a:lnTo>
                    <a:pt x="2005" y="1565"/>
                  </a:lnTo>
                  <a:lnTo>
                    <a:pt x="2005" y="1565"/>
                  </a:lnTo>
                  <a:lnTo>
                    <a:pt x="2005" y="1565"/>
                  </a:lnTo>
                  <a:lnTo>
                    <a:pt x="2005" y="1565"/>
                  </a:lnTo>
                  <a:lnTo>
                    <a:pt x="2005" y="1565"/>
                  </a:lnTo>
                  <a:lnTo>
                    <a:pt x="2005" y="1565"/>
                  </a:lnTo>
                  <a:lnTo>
                    <a:pt x="2005" y="1565"/>
                  </a:lnTo>
                  <a:lnTo>
                    <a:pt x="2002" y="1562"/>
                  </a:lnTo>
                  <a:lnTo>
                    <a:pt x="2002" y="1562"/>
                  </a:lnTo>
                  <a:lnTo>
                    <a:pt x="2002" y="1562"/>
                  </a:lnTo>
                  <a:lnTo>
                    <a:pt x="2000" y="1562"/>
                  </a:lnTo>
                  <a:lnTo>
                    <a:pt x="2000" y="1562"/>
                  </a:lnTo>
                  <a:lnTo>
                    <a:pt x="2000" y="1562"/>
                  </a:lnTo>
                  <a:lnTo>
                    <a:pt x="1998" y="1565"/>
                  </a:lnTo>
                  <a:lnTo>
                    <a:pt x="1998" y="1565"/>
                  </a:lnTo>
                  <a:lnTo>
                    <a:pt x="1998" y="1565"/>
                  </a:lnTo>
                  <a:lnTo>
                    <a:pt x="1998" y="1567"/>
                  </a:lnTo>
                  <a:lnTo>
                    <a:pt x="1995" y="1569"/>
                  </a:lnTo>
                  <a:lnTo>
                    <a:pt x="1995" y="1572"/>
                  </a:lnTo>
                  <a:lnTo>
                    <a:pt x="1995" y="1569"/>
                  </a:lnTo>
                  <a:lnTo>
                    <a:pt x="1995" y="1572"/>
                  </a:lnTo>
                  <a:lnTo>
                    <a:pt x="1995" y="1572"/>
                  </a:lnTo>
                  <a:lnTo>
                    <a:pt x="1995" y="1569"/>
                  </a:lnTo>
                  <a:lnTo>
                    <a:pt x="1995" y="1569"/>
                  </a:lnTo>
                  <a:lnTo>
                    <a:pt x="1993" y="1569"/>
                  </a:lnTo>
                  <a:lnTo>
                    <a:pt x="1995" y="1569"/>
                  </a:lnTo>
                  <a:lnTo>
                    <a:pt x="1995" y="1567"/>
                  </a:lnTo>
                  <a:lnTo>
                    <a:pt x="1993" y="1567"/>
                  </a:lnTo>
                  <a:lnTo>
                    <a:pt x="1995" y="1565"/>
                  </a:lnTo>
                  <a:lnTo>
                    <a:pt x="1995" y="1565"/>
                  </a:lnTo>
                  <a:lnTo>
                    <a:pt x="1995" y="1565"/>
                  </a:lnTo>
                  <a:lnTo>
                    <a:pt x="1995" y="1562"/>
                  </a:lnTo>
                  <a:lnTo>
                    <a:pt x="1998" y="1562"/>
                  </a:lnTo>
                  <a:lnTo>
                    <a:pt x="1998" y="1562"/>
                  </a:lnTo>
                  <a:lnTo>
                    <a:pt x="1998" y="1560"/>
                  </a:lnTo>
                  <a:lnTo>
                    <a:pt x="1995" y="1560"/>
                  </a:lnTo>
                  <a:lnTo>
                    <a:pt x="1995" y="1558"/>
                  </a:lnTo>
                  <a:lnTo>
                    <a:pt x="1993" y="1558"/>
                  </a:lnTo>
                  <a:lnTo>
                    <a:pt x="1993" y="1560"/>
                  </a:lnTo>
                  <a:lnTo>
                    <a:pt x="1993" y="1560"/>
                  </a:lnTo>
                  <a:lnTo>
                    <a:pt x="1993" y="1560"/>
                  </a:lnTo>
                  <a:lnTo>
                    <a:pt x="1991" y="1560"/>
                  </a:lnTo>
                  <a:lnTo>
                    <a:pt x="1991" y="1562"/>
                  </a:lnTo>
                  <a:lnTo>
                    <a:pt x="1991" y="1562"/>
                  </a:lnTo>
                  <a:lnTo>
                    <a:pt x="1991" y="1562"/>
                  </a:lnTo>
                  <a:lnTo>
                    <a:pt x="1991" y="1562"/>
                  </a:lnTo>
                  <a:lnTo>
                    <a:pt x="1991" y="1562"/>
                  </a:lnTo>
                  <a:lnTo>
                    <a:pt x="1991" y="1567"/>
                  </a:lnTo>
                  <a:lnTo>
                    <a:pt x="1991" y="1567"/>
                  </a:lnTo>
                  <a:lnTo>
                    <a:pt x="1991" y="1567"/>
                  </a:lnTo>
                  <a:lnTo>
                    <a:pt x="1991" y="1567"/>
                  </a:lnTo>
                  <a:lnTo>
                    <a:pt x="1993" y="1569"/>
                  </a:lnTo>
                  <a:lnTo>
                    <a:pt x="1991" y="1569"/>
                  </a:lnTo>
                  <a:lnTo>
                    <a:pt x="1991" y="1569"/>
                  </a:lnTo>
                  <a:lnTo>
                    <a:pt x="1991" y="1569"/>
                  </a:lnTo>
                  <a:lnTo>
                    <a:pt x="1991" y="1569"/>
                  </a:lnTo>
                  <a:lnTo>
                    <a:pt x="1991" y="1569"/>
                  </a:lnTo>
                  <a:lnTo>
                    <a:pt x="1991" y="1567"/>
                  </a:lnTo>
                  <a:lnTo>
                    <a:pt x="1991" y="1567"/>
                  </a:lnTo>
                  <a:lnTo>
                    <a:pt x="1991" y="1567"/>
                  </a:lnTo>
                  <a:lnTo>
                    <a:pt x="1991" y="1567"/>
                  </a:lnTo>
                  <a:lnTo>
                    <a:pt x="1988" y="1567"/>
                  </a:lnTo>
                  <a:lnTo>
                    <a:pt x="1988" y="1567"/>
                  </a:lnTo>
                  <a:lnTo>
                    <a:pt x="1988" y="1565"/>
                  </a:lnTo>
                  <a:lnTo>
                    <a:pt x="1986" y="1565"/>
                  </a:lnTo>
                  <a:lnTo>
                    <a:pt x="1986" y="1565"/>
                  </a:lnTo>
                  <a:lnTo>
                    <a:pt x="1988" y="1562"/>
                  </a:lnTo>
                  <a:lnTo>
                    <a:pt x="1988" y="1562"/>
                  </a:lnTo>
                  <a:lnTo>
                    <a:pt x="1988" y="1562"/>
                  </a:lnTo>
                  <a:lnTo>
                    <a:pt x="1988" y="1560"/>
                  </a:lnTo>
                  <a:lnTo>
                    <a:pt x="1991" y="1560"/>
                  </a:lnTo>
                  <a:lnTo>
                    <a:pt x="1991" y="1558"/>
                  </a:lnTo>
                  <a:lnTo>
                    <a:pt x="1991" y="1558"/>
                  </a:lnTo>
                  <a:lnTo>
                    <a:pt x="1991" y="1555"/>
                  </a:lnTo>
                  <a:lnTo>
                    <a:pt x="1988" y="1555"/>
                  </a:lnTo>
                  <a:lnTo>
                    <a:pt x="1988" y="1558"/>
                  </a:lnTo>
                  <a:lnTo>
                    <a:pt x="1986" y="1560"/>
                  </a:lnTo>
                  <a:lnTo>
                    <a:pt x="1984" y="1560"/>
                  </a:lnTo>
                  <a:lnTo>
                    <a:pt x="1979" y="1558"/>
                  </a:lnTo>
                  <a:lnTo>
                    <a:pt x="1979" y="1560"/>
                  </a:lnTo>
                  <a:lnTo>
                    <a:pt x="1979" y="1560"/>
                  </a:lnTo>
                  <a:lnTo>
                    <a:pt x="1979" y="1562"/>
                  </a:lnTo>
                  <a:lnTo>
                    <a:pt x="1979" y="1562"/>
                  </a:lnTo>
                  <a:lnTo>
                    <a:pt x="1979" y="1565"/>
                  </a:lnTo>
                  <a:lnTo>
                    <a:pt x="1979" y="1565"/>
                  </a:lnTo>
                  <a:lnTo>
                    <a:pt x="1976" y="1565"/>
                  </a:lnTo>
                  <a:lnTo>
                    <a:pt x="1976" y="1562"/>
                  </a:lnTo>
                  <a:lnTo>
                    <a:pt x="1976" y="1560"/>
                  </a:lnTo>
                  <a:lnTo>
                    <a:pt x="1976" y="1560"/>
                  </a:lnTo>
                  <a:lnTo>
                    <a:pt x="1976" y="1558"/>
                  </a:lnTo>
                  <a:lnTo>
                    <a:pt x="1976" y="1558"/>
                  </a:lnTo>
                  <a:lnTo>
                    <a:pt x="1976" y="1558"/>
                  </a:lnTo>
                  <a:lnTo>
                    <a:pt x="1974" y="1558"/>
                  </a:lnTo>
                  <a:lnTo>
                    <a:pt x="1972" y="1558"/>
                  </a:lnTo>
                  <a:lnTo>
                    <a:pt x="1969" y="1560"/>
                  </a:lnTo>
                  <a:lnTo>
                    <a:pt x="1969" y="1560"/>
                  </a:lnTo>
                  <a:lnTo>
                    <a:pt x="1967" y="1560"/>
                  </a:lnTo>
                  <a:lnTo>
                    <a:pt x="1967" y="1560"/>
                  </a:lnTo>
                  <a:lnTo>
                    <a:pt x="1967" y="1558"/>
                  </a:lnTo>
                  <a:lnTo>
                    <a:pt x="1965" y="1558"/>
                  </a:lnTo>
                  <a:lnTo>
                    <a:pt x="1962" y="1558"/>
                  </a:lnTo>
                  <a:lnTo>
                    <a:pt x="1962" y="1558"/>
                  </a:lnTo>
                  <a:lnTo>
                    <a:pt x="1962" y="1558"/>
                  </a:lnTo>
                  <a:lnTo>
                    <a:pt x="1962" y="1558"/>
                  </a:lnTo>
                  <a:lnTo>
                    <a:pt x="1962" y="1555"/>
                  </a:lnTo>
                  <a:lnTo>
                    <a:pt x="1962" y="1555"/>
                  </a:lnTo>
                  <a:lnTo>
                    <a:pt x="1962" y="1555"/>
                  </a:lnTo>
                  <a:lnTo>
                    <a:pt x="1960" y="1555"/>
                  </a:lnTo>
                  <a:lnTo>
                    <a:pt x="1960" y="1553"/>
                  </a:lnTo>
                  <a:lnTo>
                    <a:pt x="1957" y="1553"/>
                  </a:lnTo>
                  <a:lnTo>
                    <a:pt x="1957" y="1553"/>
                  </a:lnTo>
                  <a:lnTo>
                    <a:pt x="1957" y="1553"/>
                  </a:lnTo>
                  <a:lnTo>
                    <a:pt x="1957" y="1553"/>
                  </a:lnTo>
                  <a:lnTo>
                    <a:pt x="1957" y="1553"/>
                  </a:lnTo>
                  <a:lnTo>
                    <a:pt x="1957" y="1553"/>
                  </a:lnTo>
                  <a:lnTo>
                    <a:pt x="1957" y="1550"/>
                  </a:lnTo>
                  <a:lnTo>
                    <a:pt x="1957" y="1550"/>
                  </a:lnTo>
                  <a:lnTo>
                    <a:pt x="1955" y="1550"/>
                  </a:lnTo>
                  <a:lnTo>
                    <a:pt x="1953" y="1550"/>
                  </a:lnTo>
                  <a:lnTo>
                    <a:pt x="1950" y="1548"/>
                  </a:lnTo>
                  <a:lnTo>
                    <a:pt x="1950" y="1546"/>
                  </a:lnTo>
                  <a:lnTo>
                    <a:pt x="1948" y="1546"/>
                  </a:lnTo>
                  <a:lnTo>
                    <a:pt x="1943" y="1543"/>
                  </a:lnTo>
                  <a:lnTo>
                    <a:pt x="1943" y="1543"/>
                  </a:lnTo>
                  <a:lnTo>
                    <a:pt x="1946" y="1543"/>
                  </a:lnTo>
                  <a:lnTo>
                    <a:pt x="1946" y="1543"/>
                  </a:lnTo>
                  <a:lnTo>
                    <a:pt x="1946" y="1541"/>
                  </a:lnTo>
                  <a:lnTo>
                    <a:pt x="1943" y="1543"/>
                  </a:lnTo>
                  <a:lnTo>
                    <a:pt x="1941" y="1543"/>
                  </a:lnTo>
                  <a:lnTo>
                    <a:pt x="1939" y="1541"/>
                  </a:lnTo>
                  <a:lnTo>
                    <a:pt x="1936" y="1541"/>
                  </a:lnTo>
                  <a:lnTo>
                    <a:pt x="1934" y="1541"/>
                  </a:lnTo>
                  <a:lnTo>
                    <a:pt x="1931" y="1539"/>
                  </a:lnTo>
                  <a:lnTo>
                    <a:pt x="1929" y="1539"/>
                  </a:lnTo>
                  <a:lnTo>
                    <a:pt x="1929" y="1536"/>
                  </a:lnTo>
                  <a:lnTo>
                    <a:pt x="1927" y="1536"/>
                  </a:lnTo>
                  <a:lnTo>
                    <a:pt x="1927" y="1536"/>
                  </a:lnTo>
                  <a:lnTo>
                    <a:pt x="1927" y="1536"/>
                  </a:lnTo>
                  <a:lnTo>
                    <a:pt x="1924" y="1536"/>
                  </a:lnTo>
                  <a:lnTo>
                    <a:pt x="1924" y="1536"/>
                  </a:lnTo>
                  <a:lnTo>
                    <a:pt x="1922" y="1536"/>
                  </a:lnTo>
                  <a:lnTo>
                    <a:pt x="1922" y="1534"/>
                  </a:lnTo>
                  <a:lnTo>
                    <a:pt x="1924" y="1534"/>
                  </a:lnTo>
                  <a:lnTo>
                    <a:pt x="1924" y="1532"/>
                  </a:lnTo>
                  <a:lnTo>
                    <a:pt x="1922" y="1532"/>
                  </a:lnTo>
                  <a:lnTo>
                    <a:pt x="1920" y="1529"/>
                  </a:lnTo>
                  <a:lnTo>
                    <a:pt x="1917" y="1529"/>
                  </a:lnTo>
                  <a:lnTo>
                    <a:pt x="1913" y="1527"/>
                  </a:lnTo>
                  <a:lnTo>
                    <a:pt x="1913" y="1527"/>
                  </a:lnTo>
                  <a:lnTo>
                    <a:pt x="1913" y="1524"/>
                  </a:lnTo>
                  <a:lnTo>
                    <a:pt x="1915" y="1524"/>
                  </a:lnTo>
                  <a:lnTo>
                    <a:pt x="1915" y="1524"/>
                  </a:lnTo>
                  <a:lnTo>
                    <a:pt x="1917" y="1524"/>
                  </a:lnTo>
                  <a:lnTo>
                    <a:pt x="1922" y="1524"/>
                  </a:lnTo>
                  <a:lnTo>
                    <a:pt x="1922" y="1522"/>
                  </a:lnTo>
                  <a:lnTo>
                    <a:pt x="1922" y="1522"/>
                  </a:lnTo>
                  <a:lnTo>
                    <a:pt x="1922" y="1522"/>
                  </a:lnTo>
                  <a:lnTo>
                    <a:pt x="1922" y="1522"/>
                  </a:lnTo>
                  <a:lnTo>
                    <a:pt x="1922" y="1522"/>
                  </a:lnTo>
                  <a:lnTo>
                    <a:pt x="1922" y="1522"/>
                  </a:lnTo>
                  <a:lnTo>
                    <a:pt x="1922" y="1522"/>
                  </a:lnTo>
                  <a:lnTo>
                    <a:pt x="1920" y="1520"/>
                  </a:lnTo>
                  <a:lnTo>
                    <a:pt x="1920" y="1520"/>
                  </a:lnTo>
                  <a:lnTo>
                    <a:pt x="1920" y="1520"/>
                  </a:lnTo>
                  <a:lnTo>
                    <a:pt x="1929" y="1520"/>
                  </a:lnTo>
                  <a:lnTo>
                    <a:pt x="1929" y="1520"/>
                  </a:lnTo>
                  <a:lnTo>
                    <a:pt x="1929" y="1520"/>
                  </a:lnTo>
                  <a:lnTo>
                    <a:pt x="1929" y="1520"/>
                  </a:lnTo>
                  <a:lnTo>
                    <a:pt x="1929" y="1520"/>
                  </a:lnTo>
                  <a:lnTo>
                    <a:pt x="1929" y="1520"/>
                  </a:lnTo>
                  <a:lnTo>
                    <a:pt x="1929" y="1520"/>
                  </a:lnTo>
                  <a:lnTo>
                    <a:pt x="1929" y="1520"/>
                  </a:lnTo>
                  <a:lnTo>
                    <a:pt x="1931" y="1520"/>
                  </a:lnTo>
                  <a:lnTo>
                    <a:pt x="1931" y="1520"/>
                  </a:lnTo>
                  <a:lnTo>
                    <a:pt x="1934" y="1520"/>
                  </a:lnTo>
                  <a:lnTo>
                    <a:pt x="1934" y="1520"/>
                  </a:lnTo>
                  <a:lnTo>
                    <a:pt x="1934" y="1522"/>
                  </a:lnTo>
                  <a:lnTo>
                    <a:pt x="1936" y="1522"/>
                  </a:lnTo>
                  <a:lnTo>
                    <a:pt x="1936" y="1524"/>
                  </a:lnTo>
                  <a:lnTo>
                    <a:pt x="1939" y="1524"/>
                  </a:lnTo>
                  <a:lnTo>
                    <a:pt x="1939" y="1524"/>
                  </a:lnTo>
                  <a:lnTo>
                    <a:pt x="1941" y="1524"/>
                  </a:lnTo>
                  <a:lnTo>
                    <a:pt x="1943" y="1524"/>
                  </a:lnTo>
                  <a:lnTo>
                    <a:pt x="1943" y="1522"/>
                  </a:lnTo>
                  <a:lnTo>
                    <a:pt x="1941" y="1522"/>
                  </a:lnTo>
                  <a:lnTo>
                    <a:pt x="1939" y="1520"/>
                  </a:lnTo>
                  <a:lnTo>
                    <a:pt x="1939" y="1520"/>
                  </a:lnTo>
                  <a:lnTo>
                    <a:pt x="1939" y="1520"/>
                  </a:lnTo>
                  <a:lnTo>
                    <a:pt x="1941" y="1520"/>
                  </a:lnTo>
                  <a:lnTo>
                    <a:pt x="1941" y="1520"/>
                  </a:lnTo>
                  <a:lnTo>
                    <a:pt x="1943" y="1522"/>
                  </a:lnTo>
                  <a:lnTo>
                    <a:pt x="1946" y="1522"/>
                  </a:lnTo>
                  <a:lnTo>
                    <a:pt x="1946" y="1524"/>
                  </a:lnTo>
                  <a:lnTo>
                    <a:pt x="1946" y="1524"/>
                  </a:lnTo>
                  <a:lnTo>
                    <a:pt x="1946" y="1527"/>
                  </a:lnTo>
                  <a:lnTo>
                    <a:pt x="1948" y="1524"/>
                  </a:lnTo>
                  <a:lnTo>
                    <a:pt x="1948" y="1524"/>
                  </a:lnTo>
                  <a:lnTo>
                    <a:pt x="1948" y="1527"/>
                  </a:lnTo>
                  <a:lnTo>
                    <a:pt x="1950" y="1527"/>
                  </a:lnTo>
                  <a:lnTo>
                    <a:pt x="1950" y="1524"/>
                  </a:lnTo>
                  <a:lnTo>
                    <a:pt x="1948" y="1524"/>
                  </a:lnTo>
                  <a:lnTo>
                    <a:pt x="1950" y="1524"/>
                  </a:lnTo>
                  <a:lnTo>
                    <a:pt x="1950" y="1524"/>
                  </a:lnTo>
                  <a:lnTo>
                    <a:pt x="1953" y="1524"/>
                  </a:lnTo>
                  <a:lnTo>
                    <a:pt x="1953" y="1527"/>
                  </a:lnTo>
                  <a:lnTo>
                    <a:pt x="1953" y="1527"/>
                  </a:lnTo>
                  <a:lnTo>
                    <a:pt x="1955" y="1527"/>
                  </a:lnTo>
                  <a:lnTo>
                    <a:pt x="1957" y="1527"/>
                  </a:lnTo>
                  <a:lnTo>
                    <a:pt x="1957" y="1527"/>
                  </a:lnTo>
                  <a:lnTo>
                    <a:pt x="1960" y="1529"/>
                  </a:lnTo>
                  <a:lnTo>
                    <a:pt x="1965" y="1532"/>
                  </a:lnTo>
                  <a:lnTo>
                    <a:pt x="1965" y="1532"/>
                  </a:lnTo>
                  <a:lnTo>
                    <a:pt x="1967" y="1532"/>
                  </a:lnTo>
                  <a:lnTo>
                    <a:pt x="1967" y="1534"/>
                  </a:lnTo>
                  <a:lnTo>
                    <a:pt x="1969" y="1534"/>
                  </a:lnTo>
                  <a:lnTo>
                    <a:pt x="1969" y="1534"/>
                  </a:lnTo>
                  <a:lnTo>
                    <a:pt x="1972" y="1534"/>
                  </a:lnTo>
                  <a:lnTo>
                    <a:pt x="1974" y="1536"/>
                  </a:lnTo>
                  <a:lnTo>
                    <a:pt x="1974" y="1536"/>
                  </a:lnTo>
                  <a:lnTo>
                    <a:pt x="1974" y="1534"/>
                  </a:lnTo>
                  <a:lnTo>
                    <a:pt x="1972" y="1529"/>
                  </a:lnTo>
                  <a:lnTo>
                    <a:pt x="1969" y="1527"/>
                  </a:lnTo>
                  <a:lnTo>
                    <a:pt x="1965" y="1524"/>
                  </a:lnTo>
                  <a:lnTo>
                    <a:pt x="1965" y="1522"/>
                  </a:lnTo>
                  <a:lnTo>
                    <a:pt x="1962" y="1522"/>
                  </a:lnTo>
                  <a:lnTo>
                    <a:pt x="1962" y="1520"/>
                  </a:lnTo>
                  <a:lnTo>
                    <a:pt x="1962" y="1520"/>
                  </a:lnTo>
                  <a:lnTo>
                    <a:pt x="1960" y="1515"/>
                  </a:lnTo>
                  <a:lnTo>
                    <a:pt x="1960" y="1515"/>
                  </a:lnTo>
                  <a:lnTo>
                    <a:pt x="1957" y="1513"/>
                  </a:lnTo>
                  <a:lnTo>
                    <a:pt x="1955" y="1513"/>
                  </a:lnTo>
                  <a:lnTo>
                    <a:pt x="1955" y="1510"/>
                  </a:lnTo>
                  <a:lnTo>
                    <a:pt x="1955" y="1510"/>
                  </a:lnTo>
                  <a:lnTo>
                    <a:pt x="1950" y="1508"/>
                  </a:lnTo>
                  <a:lnTo>
                    <a:pt x="1950" y="1508"/>
                  </a:lnTo>
                  <a:lnTo>
                    <a:pt x="1953" y="1508"/>
                  </a:lnTo>
                  <a:lnTo>
                    <a:pt x="1955" y="1508"/>
                  </a:lnTo>
                  <a:lnTo>
                    <a:pt x="1955" y="1510"/>
                  </a:lnTo>
                  <a:lnTo>
                    <a:pt x="1955" y="1510"/>
                  </a:lnTo>
                  <a:lnTo>
                    <a:pt x="1957" y="1510"/>
                  </a:lnTo>
                  <a:lnTo>
                    <a:pt x="1957" y="1510"/>
                  </a:lnTo>
                  <a:lnTo>
                    <a:pt x="1957" y="1510"/>
                  </a:lnTo>
                  <a:lnTo>
                    <a:pt x="1957" y="1513"/>
                  </a:lnTo>
                  <a:lnTo>
                    <a:pt x="1960" y="1513"/>
                  </a:lnTo>
                  <a:lnTo>
                    <a:pt x="1960" y="1515"/>
                  </a:lnTo>
                  <a:lnTo>
                    <a:pt x="1962" y="1515"/>
                  </a:lnTo>
                  <a:lnTo>
                    <a:pt x="1962" y="1515"/>
                  </a:lnTo>
                  <a:lnTo>
                    <a:pt x="1962" y="1513"/>
                  </a:lnTo>
                  <a:lnTo>
                    <a:pt x="1965" y="1513"/>
                  </a:lnTo>
                  <a:lnTo>
                    <a:pt x="1965" y="1515"/>
                  </a:lnTo>
                  <a:lnTo>
                    <a:pt x="1965" y="1515"/>
                  </a:lnTo>
                  <a:lnTo>
                    <a:pt x="1967" y="1515"/>
                  </a:lnTo>
                  <a:lnTo>
                    <a:pt x="1969" y="1517"/>
                  </a:lnTo>
                  <a:lnTo>
                    <a:pt x="1969" y="1520"/>
                  </a:lnTo>
                  <a:lnTo>
                    <a:pt x="1972" y="1520"/>
                  </a:lnTo>
                  <a:lnTo>
                    <a:pt x="1972" y="1520"/>
                  </a:lnTo>
                  <a:lnTo>
                    <a:pt x="1974" y="1520"/>
                  </a:lnTo>
                  <a:lnTo>
                    <a:pt x="1974" y="1522"/>
                  </a:lnTo>
                  <a:lnTo>
                    <a:pt x="1976" y="1522"/>
                  </a:lnTo>
                  <a:lnTo>
                    <a:pt x="1976" y="1524"/>
                  </a:lnTo>
                  <a:lnTo>
                    <a:pt x="1979" y="1524"/>
                  </a:lnTo>
                  <a:lnTo>
                    <a:pt x="1979" y="1524"/>
                  </a:lnTo>
                  <a:lnTo>
                    <a:pt x="1979" y="1527"/>
                  </a:lnTo>
                  <a:lnTo>
                    <a:pt x="1979" y="1527"/>
                  </a:lnTo>
                  <a:lnTo>
                    <a:pt x="1981" y="1527"/>
                  </a:lnTo>
                  <a:lnTo>
                    <a:pt x="1981" y="1527"/>
                  </a:lnTo>
                  <a:lnTo>
                    <a:pt x="1984" y="1527"/>
                  </a:lnTo>
                  <a:lnTo>
                    <a:pt x="1984" y="1527"/>
                  </a:lnTo>
                  <a:lnTo>
                    <a:pt x="1984" y="1527"/>
                  </a:lnTo>
                  <a:lnTo>
                    <a:pt x="1984" y="1527"/>
                  </a:lnTo>
                  <a:lnTo>
                    <a:pt x="1984" y="1527"/>
                  </a:lnTo>
                  <a:lnTo>
                    <a:pt x="1981" y="1524"/>
                  </a:lnTo>
                  <a:lnTo>
                    <a:pt x="1981" y="1524"/>
                  </a:lnTo>
                  <a:lnTo>
                    <a:pt x="1981" y="1522"/>
                  </a:lnTo>
                  <a:lnTo>
                    <a:pt x="1981" y="1522"/>
                  </a:lnTo>
                  <a:lnTo>
                    <a:pt x="1981" y="1522"/>
                  </a:lnTo>
                  <a:lnTo>
                    <a:pt x="1981" y="1522"/>
                  </a:lnTo>
                  <a:lnTo>
                    <a:pt x="1984" y="1522"/>
                  </a:lnTo>
                  <a:lnTo>
                    <a:pt x="1984" y="1524"/>
                  </a:lnTo>
                  <a:lnTo>
                    <a:pt x="1986" y="1527"/>
                  </a:lnTo>
                  <a:lnTo>
                    <a:pt x="1986" y="1527"/>
                  </a:lnTo>
                  <a:lnTo>
                    <a:pt x="1988" y="1529"/>
                  </a:lnTo>
                  <a:lnTo>
                    <a:pt x="1993" y="1532"/>
                  </a:lnTo>
                  <a:lnTo>
                    <a:pt x="1998" y="1534"/>
                  </a:lnTo>
                  <a:lnTo>
                    <a:pt x="1998" y="1534"/>
                  </a:lnTo>
                  <a:lnTo>
                    <a:pt x="1998" y="1532"/>
                  </a:lnTo>
                  <a:lnTo>
                    <a:pt x="1998" y="1532"/>
                  </a:lnTo>
                  <a:lnTo>
                    <a:pt x="1998" y="1532"/>
                  </a:lnTo>
                  <a:lnTo>
                    <a:pt x="1995" y="1532"/>
                  </a:lnTo>
                  <a:lnTo>
                    <a:pt x="1995" y="1529"/>
                  </a:lnTo>
                  <a:lnTo>
                    <a:pt x="1998" y="1532"/>
                  </a:lnTo>
                  <a:lnTo>
                    <a:pt x="1998" y="1532"/>
                  </a:lnTo>
                  <a:lnTo>
                    <a:pt x="2000" y="1532"/>
                  </a:lnTo>
                  <a:lnTo>
                    <a:pt x="2002" y="1532"/>
                  </a:lnTo>
                  <a:lnTo>
                    <a:pt x="2002" y="1529"/>
                  </a:lnTo>
                  <a:lnTo>
                    <a:pt x="2000" y="1527"/>
                  </a:lnTo>
                  <a:lnTo>
                    <a:pt x="2000" y="1527"/>
                  </a:lnTo>
                  <a:lnTo>
                    <a:pt x="2000" y="1527"/>
                  </a:lnTo>
                  <a:lnTo>
                    <a:pt x="2000" y="1524"/>
                  </a:lnTo>
                  <a:lnTo>
                    <a:pt x="1998" y="1522"/>
                  </a:lnTo>
                  <a:lnTo>
                    <a:pt x="1998" y="1522"/>
                  </a:lnTo>
                  <a:lnTo>
                    <a:pt x="1998" y="1520"/>
                  </a:lnTo>
                  <a:lnTo>
                    <a:pt x="1998" y="1520"/>
                  </a:lnTo>
                  <a:lnTo>
                    <a:pt x="2000" y="1520"/>
                  </a:lnTo>
                  <a:lnTo>
                    <a:pt x="2000" y="1522"/>
                  </a:lnTo>
                  <a:lnTo>
                    <a:pt x="2000" y="1524"/>
                  </a:lnTo>
                  <a:lnTo>
                    <a:pt x="2002" y="1527"/>
                  </a:lnTo>
                  <a:lnTo>
                    <a:pt x="2002" y="1527"/>
                  </a:lnTo>
                  <a:lnTo>
                    <a:pt x="2005" y="1527"/>
                  </a:lnTo>
                  <a:lnTo>
                    <a:pt x="2005" y="1529"/>
                  </a:lnTo>
                  <a:lnTo>
                    <a:pt x="2005" y="1529"/>
                  </a:lnTo>
                  <a:lnTo>
                    <a:pt x="2005" y="1532"/>
                  </a:lnTo>
                  <a:lnTo>
                    <a:pt x="2005" y="1532"/>
                  </a:lnTo>
                  <a:lnTo>
                    <a:pt x="2005" y="1534"/>
                  </a:lnTo>
                  <a:lnTo>
                    <a:pt x="2007" y="1534"/>
                  </a:lnTo>
                  <a:lnTo>
                    <a:pt x="2010" y="1536"/>
                  </a:lnTo>
                  <a:lnTo>
                    <a:pt x="2010" y="1536"/>
                  </a:lnTo>
                  <a:lnTo>
                    <a:pt x="2012" y="1536"/>
                  </a:lnTo>
                  <a:lnTo>
                    <a:pt x="2014" y="1539"/>
                  </a:lnTo>
                  <a:lnTo>
                    <a:pt x="2014" y="1539"/>
                  </a:lnTo>
                  <a:lnTo>
                    <a:pt x="2017" y="1539"/>
                  </a:lnTo>
                  <a:lnTo>
                    <a:pt x="2017" y="1536"/>
                  </a:lnTo>
                  <a:lnTo>
                    <a:pt x="2014" y="1534"/>
                  </a:lnTo>
                  <a:lnTo>
                    <a:pt x="2014" y="1532"/>
                  </a:lnTo>
                  <a:lnTo>
                    <a:pt x="2012" y="1532"/>
                  </a:lnTo>
                  <a:lnTo>
                    <a:pt x="2012" y="1532"/>
                  </a:lnTo>
                  <a:lnTo>
                    <a:pt x="2012" y="1529"/>
                  </a:lnTo>
                  <a:lnTo>
                    <a:pt x="2010" y="1529"/>
                  </a:lnTo>
                  <a:lnTo>
                    <a:pt x="2012" y="1527"/>
                  </a:lnTo>
                  <a:lnTo>
                    <a:pt x="2012" y="1529"/>
                  </a:lnTo>
                  <a:lnTo>
                    <a:pt x="2014" y="1532"/>
                  </a:lnTo>
                  <a:lnTo>
                    <a:pt x="2017" y="1534"/>
                  </a:lnTo>
                  <a:lnTo>
                    <a:pt x="2017" y="1534"/>
                  </a:lnTo>
                  <a:lnTo>
                    <a:pt x="2017" y="1536"/>
                  </a:lnTo>
                  <a:lnTo>
                    <a:pt x="2017" y="1536"/>
                  </a:lnTo>
                  <a:lnTo>
                    <a:pt x="2017" y="1536"/>
                  </a:lnTo>
                  <a:lnTo>
                    <a:pt x="2019" y="1539"/>
                  </a:lnTo>
                  <a:lnTo>
                    <a:pt x="2019" y="1539"/>
                  </a:lnTo>
                  <a:lnTo>
                    <a:pt x="2019" y="1539"/>
                  </a:lnTo>
                  <a:lnTo>
                    <a:pt x="2019" y="1539"/>
                  </a:lnTo>
                  <a:lnTo>
                    <a:pt x="2021" y="1541"/>
                  </a:lnTo>
                  <a:lnTo>
                    <a:pt x="2021" y="1541"/>
                  </a:lnTo>
                  <a:lnTo>
                    <a:pt x="2021" y="1541"/>
                  </a:lnTo>
                  <a:lnTo>
                    <a:pt x="2026" y="1543"/>
                  </a:lnTo>
                  <a:lnTo>
                    <a:pt x="2026" y="1546"/>
                  </a:lnTo>
                  <a:lnTo>
                    <a:pt x="2028" y="1543"/>
                  </a:lnTo>
                  <a:lnTo>
                    <a:pt x="2028" y="1543"/>
                  </a:lnTo>
                  <a:lnTo>
                    <a:pt x="2028" y="1543"/>
                  </a:lnTo>
                  <a:lnTo>
                    <a:pt x="2026" y="1543"/>
                  </a:lnTo>
                  <a:lnTo>
                    <a:pt x="2031" y="1543"/>
                  </a:lnTo>
                  <a:lnTo>
                    <a:pt x="2033" y="1546"/>
                  </a:lnTo>
                  <a:lnTo>
                    <a:pt x="2033" y="1546"/>
                  </a:lnTo>
                  <a:lnTo>
                    <a:pt x="2033" y="1543"/>
                  </a:lnTo>
                  <a:lnTo>
                    <a:pt x="2031" y="1543"/>
                  </a:lnTo>
                  <a:lnTo>
                    <a:pt x="2031" y="1543"/>
                  </a:lnTo>
                  <a:lnTo>
                    <a:pt x="2028" y="1541"/>
                  </a:lnTo>
                  <a:lnTo>
                    <a:pt x="2026" y="1541"/>
                  </a:lnTo>
                  <a:lnTo>
                    <a:pt x="2026" y="1541"/>
                  </a:lnTo>
                  <a:lnTo>
                    <a:pt x="2024" y="1541"/>
                  </a:lnTo>
                  <a:lnTo>
                    <a:pt x="2024" y="1539"/>
                  </a:lnTo>
                  <a:lnTo>
                    <a:pt x="2024" y="1539"/>
                  </a:lnTo>
                  <a:lnTo>
                    <a:pt x="2026" y="1541"/>
                  </a:lnTo>
                  <a:lnTo>
                    <a:pt x="2028" y="1541"/>
                  </a:lnTo>
                  <a:lnTo>
                    <a:pt x="2028" y="1539"/>
                  </a:lnTo>
                  <a:lnTo>
                    <a:pt x="2028" y="1539"/>
                  </a:lnTo>
                  <a:lnTo>
                    <a:pt x="2028" y="1539"/>
                  </a:lnTo>
                  <a:lnTo>
                    <a:pt x="2028" y="1536"/>
                  </a:lnTo>
                  <a:lnTo>
                    <a:pt x="2028" y="1539"/>
                  </a:lnTo>
                  <a:lnTo>
                    <a:pt x="2026" y="1536"/>
                  </a:lnTo>
                  <a:lnTo>
                    <a:pt x="2026" y="1536"/>
                  </a:lnTo>
                  <a:lnTo>
                    <a:pt x="2026" y="1534"/>
                  </a:lnTo>
                  <a:lnTo>
                    <a:pt x="2026" y="1534"/>
                  </a:lnTo>
                  <a:lnTo>
                    <a:pt x="2026" y="1534"/>
                  </a:lnTo>
                  <a:lnTo>
                    <a:pt x="2024" y="1534"/>
                  </a:lnTo>
                  <a:lnTo>
                    <a:pt x="2024" y="1534"/>
                  </a:lnTo>
                  <a:lnTo>
                    <a:pt x="2021" y="1532"/>
                  </a:lnTo>
                  <a:lnTo>
                    <a:pt x="2021" y="1529"/>
                  </a:lnTo>
                  <a:lnTo>
                    <a:pt x="2021" y="1529"/>
                  </a:lnTo>
                  <a:lnTo>
                    <a:pt x="2019" y="1527"/>
                  </a:lnTo>
                  <a:lnTo>
                    <a:pt x="2019" y="1527"/>
                  </a:lnTo>
                  <a:lnTo>
                    <a:pt x="2019" y="1527"/>
                  </a:lnTo>
                  <a:lnTo>
                    <a:pt x="2014" y="1527"/>
                  </a:lnTo>
                  <a:lnTo>
                    <a:pt x="2014" y="1527"/>
                  </a:lnTo>
                  <a:lnTo>
                    <a:pt x="2012" y="1524"/>
                  </a:lnTo>
                  <a:lnTo>
                    <a:pt x="2012" y="1522"/>
                  </a:lnTo>
                  <a:lnTo>
                    <a:pt x="2012" y="1520"/>
                  </a:lnTo>
                  <a:lnTo>
                    <a:pt x="2012" y="1520"/>
                  </a:lnTo>
                  <a:lnTo>
                    <a:pt x="2012" y="1517"/>
                  </a:lnTo>
                  <a:lnTo>
                    <a:pt x="2012" y="1517"/>
                  </a:lnTo>
                  <a:lnTo>
                    <a:pt x="2012" y="1517"/>
                  </a:lnTo>
                  <a:lnTo>
                    <a:pt x="2012" y="1517"/>
                  </a:lnTo>
                  <a:lnTo>
                    <a:pt x="2012" y="1517"/>
                  </a:lnTo>
                  <a:lnTo>
                    <a:pt x="2014" y="1517"/>
                  </a:lnTo>
                  <a:lnTo>
                    <a:pt x="2014" y="1517"/>
                  </a:lnTo>
                  <a:lnTo>
                    <a:pt x="2014" y="1517"/>
                  </a:lnTo>
                  <a:lnTo>
                    <a:pt x="2014" y="1517"/>
                  </a:lnTo>
                  <a:lnTo>
                    <a:pt x="2014" y="1520"/>
                  </a:lnTo>
                  <a:lnTo>
                    <a:pt x="2014" y="1522"/>
                  </a:lnTo>
                  <a:lnTo>
                    <a:pt x="2014" y="1522"/>
                  </a:lnTo>
                  <a:lnTo>
                    <a:pt x="2014" y="1524"/>
                  </a:lnTo>
                  <a:lnTo>
                    <a:pt x="2017" y="1524"/>
                  </a:lnTo>
                  <a:lnTo>
                    <a:pt x="2017" y="1524"/>
                  </a:lnTo>
                  <a:lnTo>
                    <a:pt x="2019" y="1527"/>
                  </a:lnTo>
                  <a:lnTo>
                    <a:pt x="2019" y="1527"/>
                  </a:lnTo>
                  <a:lnTo>
                    <a:pt x="2021" y="1527"/>
                  </a:lnTo>
                  <a:lnTo>
                    <a:pt x="2024" y="1527"/>
                  </a:lnTo>
                  <a:lnTo>
                    <a:pt x="2024" y="1529"/>
                  </a:lnTo>
                  <a:lnTo>
                    <a:pt x="2024" y="1529"/>
                  </a:lnTo>
                  <a:lnTo>
                    <a:pt x="2024" y="1532"/>
                  </a:lnTo>
                  <a:lnTo>
                    <a:pt x="2026" y="1534"/>
                  </a:lnTo>
                  <a:lnTo>
                    <a:pt x="2028" y="1534"/>
                  </a:lnTo>
                  <a:lnTo>
                    <a:pt x="2031" y="1536"/>
                  </a:lnTo>
                  <a:lnTo>
                    <a:pt x="2031" y="1536"/>
                  </a:lnTo>
                  <a:lnTo>
                    <a:pt x="2031" y="1536"/>
                  </a:lnTo>
                  <a:lnTo>
                    <a:pt x="2031" y="1539"/>
                  </a:lnTo>
                  <a:lnTo>
                    <a:pt x="2031" y="1539"/>
                  </a:lnTo>
                  <a:lnTo>
                    <a:pt x="2033" y="1539"/>
                  </a:lnTo>
                  <a:lnTo>
                    <a:pt x="2033" y="1539"/>
                  </a:lnTo>
                  <a:lnTo>
                    <a:pt x="2036" y="1541"/>
                  </a:lnTo>
                  <a:lnTo>
                    <a:pt x="2038" y="1541"/>
                  </a:lnTo>
                  <a:lnTo>
                    <a:pt x="2038" y="1541"/>
                  </a:lnTo>
                  <a:lnTo>
                    <a:pt x="2040" y="1541"/>
                  </a:lnTo>
                  <a:lnTo>
                    <a:pt x="2043" y="1541"/>
                  </a:lnTo>
                  <a:lnTo>
                    <a:pt x="2043" y="1541"/>
                  </a:lnTo>
                  <a:lnTo>
                    <a:pt x="2043" y="1541"/>
                  </a:lnTo>
                  <a:lnTo>
                    <a:pt x="2043" y="1541"/>
                  </a:lnTo>
                  <a:lnTo>
                    <a:pt x="2043" y="1541"/>
                  </a:lnTo>
                  <a:lnTo>
                    <a:pt x="2045" y="1541"/>
                  </a:lnTo>
                  <a:lnTo>
                    <a:pt x="2045" y="1541"/>
                  </a:lnTo>
                  <a:lnTo>
                    <a:pt x="2045" y="1541"/>
                  </a:lnTo>
                  <a:lnTo>
                    <a:pt x="2045" y="1541"/>
                  </a:lnTo>
                  <a:lnTo>
                    <a:pt x="2045" y="1541"/>
                  </a:lnTo>
                  <a:lnTo>
                    <a:pt x="2047" y="1541"/>
                  </a:lnTo>
                  <a:lnTo>
                    <a:pt x="2047" y="1543"/>
                  </a:lnTo>
                  <a:lnTo>
                    <a:pt x="2050" y="1543"/>
                  </a:lnTo>
                  <a:lnTo>
                    <a:pt x="2050" y="1541"/>
                  </a:lnTo>
                  <a:lnTo>
                    <a:pt x="2052" y="1541"/>
                  </a:lnTo>
                  <a:lnTo>
                    <a:pt x="2050" y="1539"/>
                  </a:lnTo>
                  <a:lnTo>
                    <a:pt x="2050" y="1539"/>
                  </a:lnTo>
                  <a:lnTo>
                    <a:pt x="2050" y="1539"/>
                  </a:lnTo>
                  <a:lnTo>
                    <a:pt x="2050" y="1539"/>
                  </a:lnTo>
                  <a:lnTo>
                    <a:pt x="2050" y="1536"/>
                  </a:lnTo>
                  <a:lnTo>
                    <a:pt x="2047" y="1536"/>
                  </a:lnTo>
                  <a:lnTo>
                    <a:pt x="2045" y="1536"/>
                  </a:lnTo>
                  <a:lnTo>
                    <a:pt x="2045" y="1536"/>
                  </a:lnTo>
                  <a:lnTo>
                    <a:pt x="2043" y="1536"/>
                  </a:lnTo>
                  <a:lnTo>
                    <a:pt x="2043" y="1534"/>
                  </a:lnTo>
                  <a:lnTo>
                    <a:pt x="2043" y="1534"/>
                  </a:lnTo>
                  <a:lnTo>
                    <a:pt x="2040" y="1532"/>
                  </a:lnTo>
                  <a:lnTo>
                    <a:pt x="2040" y="1532"/>
                  </a:lnTo>
                  <a:lnTo>
                    <a:pt x="2038" y="1532"/>
                  </a:lnTo>
                  <a:lnTo>
                    <a:pt x="2036" y="1529"/>
                  </a:lnTo>
                  <a:lnTo>
                    <a:pt x="2036" y="1529"/>
                  </a:lnTo>
                  <a:lnTo>
                    <a:pt x="2038" y="1529"/>
                  </a:lnTo>
                  <a:lnTo>
                    <a:pt x="2040" y="1529"/>
                  </a:lnTo>
                  <a:lnTo>
                    <a:pt x="2043" y="1529"/>
                  </a:lnTo>
                  <a:lnTo>
                    <a:pt x="2043" y="1529"/>
                  </a:lnTo>
                  <a:lnTo>
                    <a:pt x="2043" y="1532"/>
                  </a:lnTo>
                  <a:lnTo>
                    <a:pt x="2045" y="1534"/>
                  </a:lnTo>
                  <a:lnTo>
                    <a:pt x="2045" y="1534"/>
                  </a:lnTo>
                  <a:lnTo>
                    <a:pt x="2047" y="1534"/>
                  </a:lnTo>
                  <a:lnTo>
                    <a:pt x="2047" y="1534"/>
                  </a:lnTo>
                  <a:lnTo>
                    <a:pt x="2047" y="1532"/>
                  </a:lnTo>
                  <a:lnTo>
                    <a:pt x="2047" y="1532"/>
                  </a:lnTo>
                  <a:lnTo>
                    <a:pt x="2047" y="1532"/>
                  </a:lnTo>
                  <a:lnTo>
                    <a:pt x="2050" y="1532"/>
                  </a:lnTo>
                  <a:lnTo>
                    <a:pt x="2050" y="1534"/>
                  </a:lnTo>
                  <a:lnTo>
                    <a:pt x="2050" y="1534"/>
                  </a:lnTo>
                  <a:lnTo>
                    <a:pt x="2050" y="1534"/>
                  </a:lnTo>
                  <a:lnTo>
                    <a:pt x="2050" y="1534"/>
                  </a:lnTo>
                  <a:lnTo>
                    <a:pt x="2050" y="1536"/>
                  </a:lnTo>
                  <a:lnTo>
                    <a:pt x="2050" y="1536"/>
                  </a:lnTo>
                  <a:lnTo>
                    <a:pt x="2052" y="1536"/>
                  </a:lnTo>
                  <a:lnTo>
                    <a:pt x="2055" y="1536"/>
                  </a:lnTo>
                  <a:lnTo>
                    <a:pt x="2055" y="1536"/>
                  </a:lnTo>
                  <a:lnTo>
                    <a:pt x="2055" y="1536"/>
                  </a:lnTo>
                  <a:lnTo>
                    <a:pt x="2055" y="1534"/>
                  </a:lnTo>
                  <a:lnTo>
                    <a:pt x="2055" y="1534"/>
                  </a:lnTo>
                  <a:lnTo>
                    <a:pt x="2055" y="1534"/>
                  </a:lnTo>
                  <a:lnTo>
                    <a:pt x="2055" y="1532"/>
                  </a:lnTo>
                  <a:lnTo>
                    <a:pt x="2057" y="1529"/>
                  </a:lnTo>
                  <a:lnTo>
                    <a:pt x="2057" y="1529"/>
                  </a:lnTo>
                  <a:lnTo>
                    <a:pt x="2057" y="1529"/>
                  </a:lnTo>
                  <a:lnTo>
                    <a:pt x="2057" y="1529"/>
                  </a:lnTo>
                  <a:lnTo>
                    <a:pt x="2057" y="1532"/>
                  </a:lnTo>
                  <a:lnTo>
                    <a:pt x="2057" y="1532"/>
                  </a:lnTo>
                  <a:lnTo>
                    <a:pt x="2057" y="1532"/>
                  </a:lnTo>
                  <a:lnTo>
                    <a:pt x="2057" y="1536"/>
                  </a:lnTo>
                  <a:lnTo>
                    <a:pt x="2057" y="1539"/>
                  </a:lnTo>
                  <a:lnTo>
                    <a:pt x="2057" y="1539"/>
                  </a:lnTo>
                  <a:lnTo>
                    <a:pt x="2057" y="1541"/>
                  </a:lnTo>
                  <a:lnTo>
                    <a:pt x="2059" y="1539"/>
                  </a:lnTo>
                  <a:lnTo>
                    <a:pt x="2059" y="1539"/>
                  </a:lnTo>
                  <a:lnTo>
                    <a:pt x="2059" y="1539"/>
                  </a:lnTo>
                  <a:lnTo>
                    <a:pt x="2062" y="1539"/>
                  </a:lnTo>
                  <a:lnTo>
                    <a:pt x="2064" y="1541"/>
                  </a:lnTo>
                  <a:lnTo>
                    <a:pt x="2066" y="1541"/>
                  </a:lnTo>
                  <a:lnTo>
                    <a:pt x="2066" y="1541"/>
                  </a:lnTo>
                  <a:lnTo>
                    <a:pt x="2064" y="1539"/>
                  </a:lnTo>
                  <a:lnTo>
                    <a:pt x="2064" y="1539"/>
                  </a:lnTo>
                  <a:lnTo>
                    <a:pt x="2062" y="1536"/>
                  </a:lnTo>
                  <a:lnTo>
                    <a:pt x="2062" y="1536"/>
                  </a:lnTo>
                  <a:lnTo>
                    <a:pt x="2062" y="1534"/>
                  </a:lnTo>
                  <a:lnTo>
                    <a:pt x="2064" y="1532"/>
                  </a:lnTo>
                  <a:lnTo>
                    <a:pt x="2062" y="1532"/>
                  </a:lnTo>
                  <a:lnTo>
                    <a:pt x="2062" y="1529"/>
                  </a:lnTo>
                  <a:lnTo>
                    <a:pt x="2059" y="1527"/>
                  </a:lnTo>
                  <a:lnTo>
                    <a:pt x="2059" y="1527"/>
                  </a:lnTo>
                  <a:lnTo>
                    <a:pt x="2059" y="1524"/>
                  </a:lnTo>
                  <a:lnTo>
                    <a:pt x="2062" y="1524"/>
                  </a:lnTo>
                  <a:lnTo>
                    <a:pt x="2062" y="1527"/>
                  </a:lnTo>
                  <a:lnTo>
                    <a:pt x="2062" y="1527"/>
                  </a:lnTo>
                  <a:lnTo>
                    <a:pt x="2062" y="1527"/>
                  </a:lnTo>
                  <a:lnTo>
                    <a:pt x="2062" y="1529"/>
                  </a:lnTo>
                  <a:lnTo>
                    <a:pt x="2064" y="1529"/>
                  </a:lnTo>
                  <a:lnTo>
                    <a:pt x="2064" y="1529"/>
                  </a:lnTo>
                  <a:lnTo>
                    <a:pt x="2064" y="1529"/>
                  </a:lnTo>
                  <a:lnTo>
                    <a:pt x="2064" y="1529"/>
                  </a:lnTo>
                  <a:lnTo>
                    <a:pt x="2064" y="1529"/>
                  </a:lnTo>
                  <a:lnTo>
                    <a:pt x="2064" y="1529"/>
                  </a:lnTo>
                  <a:lnTo>
                    <a:pt x="2064" y="1534"/>
                  </a:lnTo>
                  <a:lnTo>
                    <a:pt x="2064" y="1534"/>
                  </a:lnTo>
                  <a:lnTo>
                    <a:pt x="2064" y="1536"/>
                  </a:lnTo>
                  <a:lnTo>
                    <a:pt x="2066" y="1536"/>
                  </a:lnTo>
                  <a:lnTo>
                    <a:pt x="2069" y="1539"/>
                  </a:lnTo>
                  <a:lnTo>
                    <a:pt x="2069" y="1536"/>
                  </a:lnTo>
                  <a:lnTo>
                    <a:pt x="2069" y="1536"/>
                  </a:lnTo>
                  <a:lnTo>
                    <a:pt x="2069" y="1536"/>
                  </a:lnTo>
                  <a:lnTo>
                    <a:pt x="2069" y="1536"/>
                  </a:lnTo>
                  <a:lnTo>
                    <a:pt x="2069" y="1536"/>
                  </a:lnTo>
                  <a:lnTo>
                    <a:pt x="2071" y="1539"/>
                  </a:lnTo>
                  <a:lnTo>
                    <a:pt x="2073" y="1541"/>
                  </a:lnTo>
                  <a:lnTo>
                    <a:pt x="2076" y="1541"/>
                  </a:lnTo>
                  <a:lnTo>
                    <a:pt x="2076" y="1541"/>
                  </a:lnTo>
                  <a:lnTo>
                    <a:pt x="2078" y="1541"/>
                  </a:lnTo>
                  <a:lnTo>
                    <a:pt x="2078" y="1541"/>
                  </a:lnTo>
                  <a:lnTo>
                    <a:pt x="2078" y="1539"/>
                  </a:lnTo>
                  <a:lnTo>
                    <a:pt x="2078" y="1541"/>
                  </a:lnTo>
                  <a:lnTo>
                    <a:pt x="2081" y="1539"/>
                  </a:lnTo>
                  <a:lnTo>
                    <a:pt x="2081" y="1539"/>
                  </a:lnTo>
                  <a:lnTo>
                    <a:pt x="2078" y="1536"/>
                  </a:lnTo>
                  <a:lnTo>
                    <a:pt x="2078" y="1536"/>
                  </a:lnTo>
                  <a:lnTo>
                    <a:pt x="2081" y="1536"/>
                  </a:lnTo>
                  <a:lnTo>
                    <a:pt x="2081" y="1539"/>
                  </a:lnTo>
                  <a:lnTo>
                    <a:pt x="2081" y="1539"/>
                  </a:lnTo>
                  <a:lnTo>
                    <a:pt x="2081" y="1539"/>
                  </a:lnTo>
                  <a:lnTo>
                    <a:pt x="2081" y="1539"/>
                  </a:lnTo>
                  <a:lnTo>
                    <a:pt x="2081" y="1539"/>
                  </a:lnTo>
                  <a:lnTo>
                    <a:pt x="2083" y="1539"/>
                  </a:lnTo>
                  <a:lnTo>
                    <a:pt x="2083" y="1536"/>
                  </a:lnTo>
                  <a:lnTo>
                    <a:pt x="2081" y="1532"/>
                  </a:lnTo>
                  <a:lnTo>
                    <a:pt x="2081" y="1529"/>
                  </a:lnTo>
                  <a:lnTo>
                    <a:pt x="2081" y="1529"/>
                  </a:lnTo>
                  <a:lnTo>
                    <a:pt x="2081" y="1529"/>
                  </a:lnTo>
                  <a:lnTo>
                    <a:pt x="2081" y="1532"/>
                  </a:lnTo>
                  <a:lnTo>
                    <a:pt x="2083" y="1534"/>
                  </a:lnTo>
                  <a:lnTo>
                    <a:pt x="2083" y="1534"/>
                  </a:lnTo>
                  <a:lnTo>
                    <a:pt x="2083" y="1534"/>
                  </a:lnTo>
                  <a:lnTo>
                    <a:pt x="2085" y="1534"/>
                  </a:lnTo>
                  <a:lnTo>
                    <a:pt x="2085" y="1534"/>
                  </a:lnTo>
                  <a:lnTo>
                    <a:pt x="2088" y="1534"/>
                  </a:lnTo>
                  <a:lnTo>
                    <a:pt x="2088" y="1536"/>
                  </a:lnTo>
                  <a:lnTo>
                    <a:pt x="2085" y="1536"/>
                  </a:lnTo>
                  <a:lnTo>
                    <a:pt x="2085" y="1536"/>
                  </a:lnTo>
                  <a:lnTo>
                    <a:pt x="2083" y="1536"/>
                  </a:lnTo>
                  <a:lnTo>
                    <a:pt x="2085" y="1539"/>
                  </a:lnTo>
                  <a:lnTo>
                    <a:pt x="2085" y="1539"/>
                  </a:lnTo>
                  <a:lnTo>
                    <a:pt x="2085" y="1541"/>
                  </a:lnTo>
                  <a:lnTo>
                    <a:pt x="2088" y="1541"/>
                  </a:lnTo>
                  <a:lnTo>
                    <a:pt x="2088" y="1539"/>
                  </a:lnTo>
                  <a:lnTo>
                    <a:pt x="2090" y="1539"/>
                  </a:lnTo>
                  <a:lnTo>
                    <a:pt x="2090" y="1541"/>
                  </a:lnTo>
                  <a:lnTo>
                    <a:pt x="2090" y="1543"/>
                  </a:lnTo>
                  <a:lnTo>
                    <a:pt x="2090" y="1546"/>
                  </a:lnTo>
                  <a:lnTo>
                    <a:pt x="2090" y="1548"/>
                  </a:lnTo>
                  <a:lnTo>
                    <a:pt x="2090" y="1548"/>
                  </a:lnTo>
                  <a:lnTo>
                    <a:pt x="2090" y="1548"/>
                  </a:lnTo>
                  <a:lnTo>
                    <a:pt x="2092" y="1548"/>
                  </a:lnTo>
                  <a:lnTo>
                    <a:pt x="2092" y="1548"/>
                  </a:lnTo>
                  <a:lnTo>
                    <a:pt x="2090" y="1548"/>
                  </a:lnTo>
                  <a:lnTo>
                    <a:pt x="2090" y="1546"/>
                  </a:lnTo>
                  <a:lnTo>
                    <a:pt x="2092" y="1546"/>
                  </a:lnTo>
                  <a:lnTo>
                    <a:pt x="2092" y="1546"/>
                  </a:lnTo>
                  <a:lnTo>
                    <a:pt x="2092" y="1548"/>
                  </a:lnTo>
                  <a:lnTo>
                    <a:pt x="2097" y="1553"/>
                  </a:lnTo>
                  <a:lnTo>
                    <a:pt x="2099" y="1553"/>
                  </a:lnTo>
                  <a:lnTo>
                    <a:pt x="2102" y="1553"/>
                  </a:lnTo>
                  <a:lnTo>
                    <a:pt x="2104" y="1553"/>
                  </a:lnTo>
                  <a:lnTo>
                    <a:pt x="2104" y="1553"/>
                  </a:lnTo>
                  <a:lnTo>
                    <a:pt x="2104" y="1550"/>
                  </a:lnTo>
                  <a:lnTo>
                    <a:pt x="2107" y="1548"/>
                  </a:lnTo>
                  <a:lnTo>
                    <a:pt x="2107" y="1546"/>
                  </a:lnTo>
                  <a:lnTo>
                    <a:pt x="2104" y="1546"/>
                  </a:lnTo>
                  <a:lnTo>
                    <a:pt x="2107" y="1543"/>
                  </a:lnTo>
                  <a:lnTo>
                    <a:pt x="2107" y="1546"/>
                  </a:lnTo>
                  <a:lnTo>
                    <a:pt x="2107" y="1546"/>
                  </a:lnTo>
                  <a:lnTo>
                    <a:pt x="2107" y="1543"/>
                  </a:lnTo>
                  <a:lnTo>
                    <a:pt x="2107" y="1543"/>
                  </a:lnTo>
                  <a:lnTo>
                    <a:pt x="2107" y="1543"/>
                  </a:lnTo>
                  <a:lnTo>
                    <a:pt x="2104" y="1541"/>
                  </a:lnTo>
                  <a:lnTo>
                    <a:pt x="2104" y="1541"/>
                  </a:lnTo>
                  <a:lnTo>
                    <a:pt x="2104" y="1541"/>
                  </a:lnTo>
                  <a:lnTo>
                    <a:pt x="2102" y="1539"/>
                  </a:lnTo>
                  <a:lnTo>
                    <a:pt x="2102" y="1539"/>
                  </a:lnTo>
                  <a:lnTo>
                    <a:pt x="2102" y="1539"/>
                  </a:lnTo>
                  <a:lnTo>
                    <a:pt x="2102" y="1539"/>
                  </a:lnTo>
                  <a:lnTo>
                    <a:pt x="2102" y="1539"/>
                  </a:lnTo>
                  <a:lnTo>
                    <a:pt x="2099" y="1539"/>
                  </a:lnTo>
                  <a:lnTo>
                    <a:pt x="2099" y="1536"/>
                  </a:lnTo>
                  <a:lnTo>
                    <a:pt x="2099" y="1536"/>
                  </a:lnTo>
                  <a:lnTo>
                    <a:pt x="2097" y="1534"/>
                  </a:lnTo>
                  <a:lnTo>
                    <a:pt x="2095" y="1534"/>
                  </a:lnTo>
                  <a:lnTo>
                    <a:pt x="2095" y="1534"/>
                  </a:lnTo>
                  <a:lnTo>
                    <a:pt x="2092" y="1532"/>
                  </a:lnTo>
                  <a:lnTo>
                    <a:pt x="2088" y="1529"/>
                  </a:lnTo>
                  <a:lnTo>
                    <a:pt x="2088" y="1529"/>
                  </a:lnTo>
                  <a:lnTo>
                    <a:pt x="2085" y="1529"/>
                  </a:lnTo>
                  <a:lnTo>
                    <a:pt x="2085" y="1527"/>
                  </a:lnTo>
                  <a:lnTo>
                    <a:pt x="2085" y="1527"/>
                  </a:lnTo>
                  <a:lnTo>
                    <a:pt x="2085" y="1527"/>
                  </a:lnTo>
                  <a:lnTo>
                    <a:pt x="2083" y="1524"/>
                  </a:lnTo>
                  <a:lnTo>
                    <a:pt x="2081" y="1524"/>
                  </a:lnTo>
                  <a:lnTo>
                    <a:pt x="2078" y="1522"/>
                  </a:lnTo>
                  <a:lnTo>
                    <a:pt x="2078" y="1522"/>
                  </a:lnTo>
                  <a:lnTo>
                    <a:pt x="2081" y="1522"/>
                  </a:lnTo>
                  <a:lnTo>
                    <a:pt x="2081" y="1522"/>
                  </a:lnTo>
                  <a:lnTo>
                    <a:pt x="2081" y="1524"/>
                  </a:lnTo>
                  <a:lnTo>
                    <a:pt x="2085" y="1524"/>
                  </a:lnTo>
                  <a:lnTo>
                    <a:pt x="2088" y="1524"/>
                  </a:lnTo>
                  <a:lnTo>
                    <a:pt x="2088" y="1524"/>
                  </a:lnTo>
                  <a:lnTo>
                    <a:pt x="2085" y="1522"/>
                  </a:lnTo>
                  <a:lnTo>
                    <a:pt x="2085" y="1522"/>
                  </a:lnTo>
                  <a:lnTo>
                    <a:pt x="2085" y="1520"/>
                  </a:lnTo>
                  <a:lnTo>
                    <a:pt x="2083" y="1520"/>
                  </a:lnTo>
                  <a:lnTo>
                    <a:pt x="2085" y="1520"/>
                  </a:lnTo>
                  <a:lnTo>
                    <a:pt x="2085" y="1520"/>
                  </a:lnTo>
                  <a:lnTo>
                    <a:pt x="2085" y="1520"/>
                  </a:lnTo>
                  <a:lnTo>
                    <a:pt x="2088" y="1522"/>
                  </a:lnTo>
                  <a:lnTo>
                    <a:pt x="2088" y="1522"/>
                  </a:lnTo>
                  <a:lnTo>
                    <a:pt x="2090" y="1522"/>
                  </a:lnTo>
                  <a:lnTo>
                    <a:pt x="2092" y="1524"/>
                  </a:lnTo>
                  <a:lnTo>
                    <a:pt x="2095" y="1524"/>
                  </a:lnTo>
                  <a:lnTo>
                    <a:pt x="2097" y="1524"/>
                  </a:lnTo>
                  <a:lnTo>
                    <a:pt x="2099" y="1524"/>
                  </a:lnTo>
                  <a:lnTo>
                    <a:pt x="2102" y="1522"/>
                  </a:lnTo>
                  <a:lnTo>
                    <a:pt x="2104" y="1522"/>
                  </a:lnTo>
                  <a:lnTo>
                    <a:pt x="2104" y="1522"/>
                  </a:lnTo>
                  <a:lnTo>
                    <a:pt x="2104" y="1520"/>
                  </a:lnTo>
                  <a:lnTo>
                    <a:pt x="2104" y="1520"/>
                  </a:lnTo>
                  <a:lnTo>
                    <a:pt x="2104" y="1517"/>
                  </a:lnTo>
                  <a:lnTo>
                    <a:pt x="2107" y="1517"/>
                  </a:lnTo>
                  <a:lnTo>
                    <a:pt x="2107" y="1517"/>
                  </a:lnTo>
                  <a:lnTo>
                    <a:pt x="2107" y="1517"/>
                  </a:lnTo>
                  <a:lnTo>
                    <a:pt x="2102" y="1515"/>
                  </a:lnTo>
                  <a:lnTo>
                    <a:pt x="2102" y="1515"/>
                  </a:lnTo>
                  <a:lnTo>
                    <a:pt x="2102" y="1515"/>
                  </a:lnTo>
                  <a:lnTo>
                    <a:pt x="2102" y="1515"/>
                  </a:lnTo>
                  <a:lnTo>
                    <a:pt x="2102" y="1515"/>
                  </a:lnTo>
                  <a:lnTo>
                    <a:pt x="2102" y="1517"/>
                  </a:lnTo>
                  <a:lnTo>
                    <a:pt x="2102" y="1517"/>
                  </a:lnTo>
                  <a:lnTo>
                    <a:pt x="2099" y="1515"/>
                  </a:lnTo>
                  <a:lnTo>
                    <a:pt x="2099" y="1515"/>
                  </a:lnTo>
                  <a:lnTo>
                    <a:pt x="2097" y="1515"/>
                  </a:lnTo>
                  <a:lnTo>
                    <a:pt x="2095" y="1515"/>
                  </a:lnTo>
                  <a:lnTo>
                    <a:pt x="2095" y="1515"/>
                  </a:lnTo>
                  <a:lnTo>
                    <a:pt x="2097" y="1515"/>
                  </a:lnTo>
                  <a:lnTo>
                    <a:pt x="2097" y="1513"/>
                  </a:lnTo>
                  <a:lnTo>
                    <a:pt x="2097" y="1513"/>
                  </a:lnTo>
                  <a:lnTo>
                    <a:pt x="2097" y="1513"/>
                  </a:lnTo>
                  <a:lnTo>
                    <a:pt x="2095" y="1513"/>
                  </a:lnTo>
                  <a:lnTo>
                    <a:pt x="2095" y="1510"/>
                  </a:lnTo>
                  <a:lnTo>
                    <a:pt x="2095" y="1510"/>
                  </a:lnTo>
                  <a:lnTo>
                    <a:pt x="2095" y="1510"/>
                  </a:lnTo>
                  <a:lnTo>
                    <a:pt x="2095" y="1510"/>
                  </a:lnTo>
                  <a:lnTo>
                    <a:pt x="2092" y="1510"/>
                  </a:lnTo>
                  <a:lnTo>
                    <a:pt x="2092" y="1508"/>
                  </a:lnTo>
                  <a:lnTo>
                    <a:pt x="2092" y="1508"/>
                  </a:lnTo>
                  <a:lnTo>
                    <a:pt x="2095" y="1508"/>
                  </a:lnTo>
                  <a:lnTo>
                    <a:pt x="2095" y="1508"/>
                  </a:lnTo>
                  <a:lnTo>
                    <a:pt x="2095" y="1508"/>
                  </a:lnTo>
                  <a:lnTo>
                    <a:pt x="2095" y="1508"/>
                  </a:lnTo>
                  <a:lnTo>
                    <a:pt x="2092" y="1505"/>
                  </a:lnTo>
                  <a:lnTo>
                    <a:pt x="2090" y="1508"/>
                  </a:lnTo>
                  <a:lnTo>
                    <a:pt x="2088" y="1505"/>
                  </a:lnTo>
                  <a:lnTo>
                    <a:pt x="2090" y="1505"/>
                  </a:lnTo>
                  <a:lnTo>
                    <a:pt x="2092" y="1505"/>
                  </a:lnTo>
                  <a:lnTo>
                    <a:pt x="2092" y="1503"/>
                  </a:lnTo>
                  <a:lnTo>
                    <a:pt x="2092" y="1503"/>
                  </a:lnTo>
                  <a:lnTo>
                    <a:pt x="2092" y="1503"/>
                  </a:lnTo>
                  <a:lnTo>
                    <a:pt x="2090" y="1503"/>
                  </a:lnTo>
                  <a:lnTo>
                    <a:pt x="2090" y="1503"/>
                  </a:lnTo>
                  <a:lnTo>
                    <a:pt x="2090" y="1501"/>
                  </a:lnTo>
                  <a:lnTo>
                    <a:pt x="2088" y="1501"/>
                  </a:lnTo>
                  <a:lnTo>
                    <a:pt x="2085" y="1503"/>
                  </a:lnTo>
                  <a:lnTo>
                    <a:pt x="2085" y="1503"/>
                  </a:lnTo>
                  <a:lnTo>
                    <a:pt x="2085" y="1503"/>
                  </a:lnTo>
                  <a:lnTo>
                    <a:pt x="2085" y="1501"/>
                  </a:lnTo>
                  <a:lnTo>
                    <a:pt x="2085" y="1501"/>
                  </a:lnTo>
                  <a:lnTo>
                    <a:pt x="2085" y="1501"/>
                  </a:lnTo>
                  <a:lnTo>
                    <a:pt x="2085" y="1501"/>
                  </a:lnTo>
                  <a:lnTo>
                    <a:pt x="2085" y="1501"/>
                  </a:lnTo>
                  <a:lnTo>
                    <a:pt x="2083" y="1501"/>
                  </a:lnTo>
                  <a:lnTo>
                    <a:pt x="2078" y="1503"/>
                  </a:lnTo>
                  <a:lnTo>
                    <a:pt x="2078" y="1503"/>
                  </a:lnTo>
                  <a:lnTo>
                    <a:pt x="2078" y="1503"/>
                  </a:lnTo>
                  <a:lnTo>
                    <a:pt x="2078" y="1503"/>
                  </a:lnTo>
                  <a:lnTo>
                    <a:pt x="2076" y="1501"/>
                  </a:lnTo>
                  <a:lnTo>
                    <a:pt x="2076" y="1501"/>
                  </a:lnTo>
                  <a:lnTo>
                    <a:pt x="2076" y="1501"/>
                  </a:lnTo>
                  <a:lnTo>
                    <a:pt x="2076" y="1501"/>
                  </a:lnTo>
                  <a:lnTo>
                    <a:pt x="2078" y="1501"/>
                  </a:lnTo>
                  <a:lnTo>
                    <a:pt x="2078" y="1501"/>
                  </a:lnTo>
                  <a:lnTo>
                    <a:pt x="2081" y="1501"/>
                  </a:lnTo>
                  <a:lnTo>
                    <a:pt x="2081" y="1498"/>
                  </a:lnTo>
                  <a:lnTo>
                    <a:pt x="2078" y="1498"/>
                  </a:lnTo>
                  <a:lnTo>
                    <a:pt x="2078" y="1498"/>
                  </a:lnTo>
                  <a:lnTo>
                    <a:pt x="2073" y="1498"/>
                  </a:lnTo>
                  <a:lnTo>
                    <a:pt x="2073" y="1498"/>
                  </a:lnTo>
                  <a:lnTo>
                    <a:pt x="2071" y="1496"/>
                  </a:lnTo>
                  <a:lnTo>
                    <a:pt x="2071" y="1496"/>
                  </a:lnTo>
                  <a:lnTo>
                    <a:pt x="2073" y="1496"/>
                  </a:lnTo>
                  <a:lnTo>
                    <a:pt x="2076" y="1496"/>
                  </a:lnTo>
                  <a:lnTo>
                    <a:pt x="2076" y="1494"/>
                  </a:lnTo>
                  <a:lnTo>
                    <a:pt x="2073" y="1494"/>
                  </a:lnTo>
                  <a:lnTo>
                    <a:pt x="2071" y="1494"/>
                  </a:lnTo>
                  <a:lnTo>
                    <a:pt x="2071" y="1491"/>
                  </a:lnTo>
                  <a:lnTo>
                    <a:pt x="2073" y="1491"/>
                  </a:lnTo>
                  <a:lnTo>
                    <a:pt x="2073" y="1494"/>
                  </a:lnTo>
                  <a:lnTo>
                    <a:pt x="2076" y="1494"/>
                  </a:lnTo>
                  <a:lnTo>
                    <a:pt x="2078" y="1496"/>
                  </a:lnTo>
                  <a:lnTo>
                    <a:pt x="2081" y="1496"/>
                  </a:lnTo>
                  <a:lnTo>
                    <a:pt x="2081" y="1496"/>
                  </a:lnTo>
                  <a:lnTo>
                    <a:pt x="2078" y="1494"/>
                  </a:lnTo>
                  <a:lnTo>
                    <a:pt x="2078" y="1494"/>
                  </a:lnTo>
                  <a:lnTo>
                    <a:pt x="2078" y="1491"/>
                  </a:lnTo>
                  <a:lnTo>
                    <a:pt x="2078" y="1491"/>
                  </a:lnTo>
                  <a:lnTo>
                    <a:pt x="2078" y="1491"/>
                  </a:lnTo>
                  <a:lnTo>
                    <a:pt x="2076" y="1489"/>
                  </a:lnTo>
                  <a:lnTo>
                    <a:pt x="2076" y="1489"/>
                  </a:lnTo>
                  <a:lnTo>
                    <a:pt x="2076" y="1489"/>
                  </a:lnTo>
                  <a:lnTo>
                    <a:pt x="2073" y="1487"/>
                  </a:lnTo>
                  <a:lnTo>
                    <a:pt x="2073" y="1487"/>
                  </a:lnTo>
                  <a:lnTo>
                    <a:pt x="2073" y="1487"/>
                  </a:lnTo>
                  <a:lnTo>
                    <a:pt x="2071" y="1487"/>
                  </a:lnTo>
                  <a:lnTo>
                    <a:pt x="2069" y="1484"/>
                  </a:lnTo>
                  <a:lnTo>
                    <a:pt x="2069" y="1484"/>
                  </a:lnTo>
                  <a:lnTo>
                    <a:pt x="2066" y="1487"/>
                  </a:lnTo>
                  <a:lnTo>
                    <a:pt x="2066" y="1487"/>
                  </a:lnTo>
                  <a:lnTo>
                    <a:pt x="2066" y="1484"/>
                  </a:lnTo>
                  <a:lnTo>
                    <a:pt x="2066" y="1484"/>
                  </a:lnTo>
                  <a:lnTo>
                    <a:pt x="2066" y="1482"/>
                  </a:lnTo>
                  <a:lnTo>
                    <a:pt x="2064" y="1484"/>
                  </a:lnTo>
                  <a:lnTo>
                    <a:pt x="2064" y="1484"/>
                  </a:lnTo>
                  <a:lnTo>
                    <a:pt x="2064" y="1484"/>
                  </a:lnTo>
                  <a:lnTo>
                    <a:pt x="2064" y="1484"/>
                  </a:lnTo>
                  <a:lnTo>
                    <a:pt x="2064" y="1482"/>
                  </a:lnTo>
                  <a:lnTo>
                    <a:pt x="2066" y="1482"/>
                  </a:lnTo>
                  <a:lnTo>
                    <a:pt x="2064" y="1479"/>
                  </a:lnTo>
                  <a:lnTo>
                    <a:pt x="2062" y="1477"/>
                  </a:lnTo>
                  <a:lnTo>
                    <a:pt x="2059" y="1475"/>
                  </a:lnTo>
                  <a:lnTo>
                    <a:pt x="2059" y="1472"/>
                  </a:lnTo>
                  <a:lnTo>
                    <a:pt x="2062" y="1470"/>
                  </a:lnTo>
                  <a:lnTo>
                    <a:pt x="2062" y="1470"/>
                  </a:lnTo>
                  <a:lnTo>
                    <a:pt x="2062" y="1468"/>
                  </a:lnTo>
                  <a:lnTo>
                    <a:pt x="2059" y="1468"/>
                  </a:lnTo>
                  <a:lnTo>
                    <a:pt x="2059" y="1468"/>
                  </a:lnTo>
                  <a:lnTo>
                    <a:pt x="2057" y="1468"/>
                  </a:lnTo>
                  <a:lnTo>
                    <a:pt x="2055" y="1465"/>
                  </a:lnTo>
                  <a:lnTo>
                    <a:pt x="2055" y="1465"/>
                  </a:lnTo>
                  <a:lnTo>
                    <a:pt x="2052" y="1463"/>
                  </a:lnTo>
                  <a:lnTo>
                    <a:pt x="2050" y="1463"/>
                  </a:lnTo>
                  <a:lnTo>
                    <a:pt x="2050" y="1460"/>
                  </a:lnTo>
                  <a:lnTo>
                    <a:pt x="2047" y="1460"/>
                  </a:lnTo>
                  <a:lnTo>
                    <a:pt x="2047" y="1460"/>
                  </a:lnTo>
                  <a:lnTo>
                    <a:pt x="2047" y="1460"/>
                  </a:lnTo>
                  <a:lnTo>
                    <a:pt x="2040" y="1458"/>
                  </a:lnTo>
                  <a:lnTo>
                    <a:pt x="2040" y="1458"/>
                  </a:lnTo>
                  <a:lnTo>
                    <a:pt x="2040" y="1458"/>
                  </a:lnTo>
                  <a:lnTo>
                    <a:pt x="2040" y="1458"/>
                  </a:lnTo>
                  <a:lnTo>
                    <a:pt x="2043" y="1456"/>
                  </a:lnTo>
                  <a:lnTo>
                    <a:pt x="2043" y="1456"/>
                  </a:lnTo>
                  <a:lnTo>
                    <a:pt x="2045" y="1456"/>
                  </a:lnTo>
                  <a:lnTo>
                    <a:pt x="2045" y="1456"/>
                  </a:lnTo>
                  <a:lnTo>
                    <a:pt x="2047" y="1458"/>
                  </a:lnTo>
                  <a:lnTo>
                    <a:pt x="2045" y="1458"/>
                  </a:lnTo>
                  <a:lnTo>
                    <a:pt x="2045" y="1458"/>
                  </a:lnTo>
                  <a:lnTo>
                    <a:pt x="2047" y="1458"/>
                  </a:lnTo>
                  <a:lnTo>
                    <a:pt x="2050" y="1460"/>
                  </a:lnTo>
                  <a:lnTo>
                    <a:pt x="2050" y="1460"/>
                  </a:lnTo>
                  <a:lnTo>
                    <a:pt x="2052" y="1463"/>
                  </a:lnTo>
                  <a:lnTo>
                    <a:pt x="2055" y="1463"/>
                  </a:lnTo>
                  <a:lnTo>
                    <a:pt x="2055" y="1463"/>
                  </a:lnTo>
                  <a:lnTo>
                    <a:pt x="2059" y="1465"/>
                  </a:lnTo>
                  <a:lnTo>
                    <a:pt x="2062" y="1465"/>
                  </a:lnTo>
                  <a:lnTo>
                    <a:pt x="2062" y="1465"/>
                  </a:lnTo>
                  <a:lnTo>
                    <a:pt x="2062" y="1465"/>
                  </a:lnTo>
                  <a:lnTo>
                    <a:pt x="2062" y="1468"/>
                  </a:lnTo>
                  <a:lnTo>
                    <a:pt x="2062" y="1468"/>
                  </a:lnTo>
                  <a:lnTo>
                    <a:pt x="2064" y="1468"/>
                  </a:lnTo>
                  <a:lnTo>
                    <a:pt x="2064" y="1470"/>
                  </a:lnTo>
                  <a:lnTo>
                    <a:pt x="2066" y="1470"/>
                  </a:lnTo>
                  <a:lnTo>
                    <a:pt x="2069" y="1472"/>
                  </a:lnTo>
                  <a:lnTo>
                    <a:pt x="2069" y="1472"/>
                  </a:lnTo>
                  <a:lnTo>
                    <a:pt x="2071" y="1472"/>
                  </a:lnTo>
                  <a:lnTo>
                    <a:pt x="2071" y="1472"/>
                  </a:lnTo>
                  <a:lnTo>
                    <a:pt x="2071" y="1472"/>
                  </a:lnTo>
                  <a:lnTo>
                    <a:pt x="2071" y="1472"/>
                  </a:lnTo>
                  <a:lnTo>
                    <a:pt x="2071" y="1475"/>
                  </a:lnTo>
                  <a:lnTo>
                    <a:pt x="2071" y="1475"/>
                  </a:lnTo>
                  <a:lnTo>
                    <a:pt x="2071" y="1475"/>
                  </a:lnTo>
                  <a:lnTo>
                    <a:pt x="2071" y="1475"/>
                  </a:lnTo>
                  <a:lnTo>
                    <a:pt x="2076" y="1479"/>
                  </a:lnTo>
                  <a:lnTo>
                    <a:pt x="2076" y="1479"/>
                  </a:lnTo>
                  <a:lnTo>
                    <a:pt x="2078" y="1482"/>
                  </a:lnTo>
                  <a:lnTo>
                    <a:pt x="2078" y="1482"/>
                  </a:lnTo>
                  <a:lnTo>
                    <a:pt x="2078" y="1482"/>
                  </a:lnTo>
                  <a:lnTo>
                    <a:pt x="2081" y="1482"/>
                  </a:lnTo>
                  <a:lnTo>
                    <a:pt x="2081" y="1484"/>
                  </a:lnTo>
                  <a:lnTo>
                    <a:pt x="2081" y="1484"/>
                  </a:lnTo>
                  <a:lnTo>
                    <a:pt x="2081" y="1487"/>
                  </a:lnTo>
                  <a:lnTo>
                    <a:pt x="2083" y="1487"/>
                  </a:lnTo>
                  <a:lnTo>
                    <a:pt x="2085" y="1487"/>
                  </a:lnTo>
                  <a:lnTo>
                    <a:pt x="2085" y="1487"/>
                  </a:lnTo>
                  <a:lnTo>
                    <a:pt x="2085" y="1489"/>
                  </a:lnTo>
                  <a:lnTo>
                    <a:pt x="2085" y="1489"/>
                  </a:lnTo>
                  <a:lnTo>
                    <a:pt x="2085" y="1489"/>
                  </a:lnTo>
                  <a:lnTo>
                    <a:pt x="2088" y="1489"/>
                  </a:lnTo>
                  <a:lnTo>
                    <a:pt x="2088" y="1489"/>
                  </a:lnTo>
                  <a:lnTo>
                    <a:pt x="2088" y="1489"/>
                  </a:lnTo>
                  <a:lnTo>
                    <a:pt x="2090" y="1489"/>
                  </a:lnTo>
                  <a:lnTo>
                    <a:pt x="2090" y="1491"/>
                  </a:lnTo>
                  <a:lnTo>
                    <a:pt x="2090" y="1491"/>
                  </a:lnTo>
                  <a:lnTo>
                    <a:pt x="2090" y="1491"/>
                  </a:lnTo>
                  <a:lnTo>
                    <a:pt x="2090" y="1489"/>
                  </a:lnTo>
                  <a:lnTo>
                    <a:pt x="2090" y="1489"/>
                  </a:lnTo>
                  <a:lnTo>
                    <a:pt x="2090" y="1489"/>
                  </a:lnTo>
                  <a:lnTo>
                    <a:pt x="2090" y="1489"/>
                  </a:lnTo>
                  <a:lnTo>
                    <a:pt x="2092" y="1489"/>
                  </a:lnTo>
                  <a:lnTo>
                    <a:pt x="2092" y="1489"/>
                  </a:lnTo>
                  <a:lnTo>
                    <a:pt x="2092" y="1489"/>
                  </a:lnTo>
                  <a:lnTo>
                    <a:pt x="2092" y="1487"/>
                  </a:lnTo>
                  <a:lnTo>
                    <a:pt x="2092" y="1487"/>
                  </a:lnTo>
                  <a:lnTo>
                    <a:pt x="2092" y="1487"/>
                  </a:lnTo>
                  <a:lnTo>
                    <a:pt x="2092" y="1487"/>
                  </a:lnTo>
                  <a:lnTo>
                    <a:pt x="2092" y="1484"/>
                  </a:lnTo>
                  <a:lnTo>
                    <a:pt x="2092" y="1484"/>
                  </a:lnTo>
                  <a:lnTo>
                    <a:pt x="2092" y="1484"/>
                  </a:lnTo>
                  <a:lnTo>
                    <a:pt x="2092" y="1484"/>
                  </a:lnTo>
                  <a:lnTo>
                    <a:pt x="2088" y="1484"/>
                  </a:lnTo>
                  <a:lnTo>
                    <a:pt x="2088" y="1484"/>
                  </a:lnTo>
                  <a:lnTo>
                    <a:pt x="2088" y="1482"/>
                  </a:lnTo>
                  <a:lnTo>
                    <a:pt x="2088" y="1482"/>
                  </a:lnTo>
                  <a:lnTo>
                    <a:pt x="2090" y="1484"/>
                  </a:lnTo>
                  <a:lnTo>
                    <a:pt x="2090" y="1482"/>
                  </a:lnTo>
                  <a:lnTo>
                    <a:pt x="2092" y="1482"/>
                  </a:lnTo>
                  <a:lnTo>
                    <a:pt x="2090" y="1482"/>
                  </a:lnTo>
                  <a:lnTo>
                    <a:pt x="2090" y="1479"/>
                  </a:lnTo>
                  <a:lnTo>
                    <a:pt x="2090" y="1479"/>
                  </a:lnTo>
                  <a:lnTo>
                    <a:pt x="2088" y="1477"/>
                  </a:lnTo>
                  <a:lnTo>
                    <a:pt x="2085" y="1479"/>
                  </a:lnTo>
                  <a:lnTo>
                    <a:pt x="2083" y="1477"/>
                  </a:lnTo>
                  <a:lnTo>
                    <a:pt x="2083" y="1475"/>
                  </a:lnTo>
                  <a:lnTo>
                    <a:pt x="2085" y="1477"/>
                  </a:lnTo>
                  <a:lnTo>
                    <a:pt x="2085" y="1475"/>
                  </a:lnTo>
                  <a:lnTo>
                    <a:pt x="2085" y="1475"/>
                  </a:lnTo>
                  <a:lnTo>
                    <a:pt x="2085" y="1472"/>
                  </a:lnTo>
                  <a:lnTo>
                    <a:pt x="2083" y="1470"/>
                  </a:lnTo>
                  <a:lnTo>
                    <a:pt x="2083" y="1470"/>
                  </a:lnTo>
                  <a:lnTo>
                    <a:pt x="2083" y="1470"/>
                  </a:lnTo>
                  <a:lnTo>
                    <a:pt x="2083" y="1468"/>
                  </a:lnTo>
                  <a:lnTo>
                    <a:pt x="2083" y="1468"/>
                  </a:lnTo>
                  <a:lnTo>
                    <a:pt x="2081" y="1465"/>
                  </a:lnTo>
                  <a:lnTo>
                    <a:pt x="2081" y="1465"/>
                  </a:lnTo>
                  <a:lnTo>
                    <a:pt x="2081" y="1465"/>
                  </a:lnTo>
                  <a:lnTo>
                    <a:pt x="2078" y="1463"/>
                  </a:lnTo>
                  <a:lnTo>
                    <a:pt x="2078" y="1463"/>
                  </a:lnTo>
                  <a:lnTo>
                    <a:pt x="2078" y="1463"/>
                  </a:lnTo>
                  <a:lnTo>
                    <a:pt x="2078" y="1460"/>
                  </a:lnTo>
                  <a:lnTo>
                    <a:pt x="2076" y="1460"/>
                  </a:lnTo>
                  <a:lnTo>
                    <a:pt x="2076" y="1460"/>
                  </a:lnTo>
                  <a:lnTo>
                    <a:pt x="2076" y="1460"/>
                  </a:lnTo>
                  <a:lnTo>
                    <a:pt x="2076" y="1460"/>
                  </a:lnTo>
                  <a:lnTo>
                    <a:pt x="2076" y="1458"/>
                  </a:lnTo>
                  <a:lnTo>
                    <a:pt x="2076" y="1458"/>
                  </a:lnTo>
                  <a:lnTo>
                    <a:pt x="2076" y="1458"/>
                  </a:lnTo>
                  <a:lnTo>
                    <a:pt x="2076" y="1456"/>
                  </a:lnTo>
                  <a:lnTo>
                    <a:pt x="2073" y="1453"/>
                  </a:lnTo>
                  <a:lnTo>
                    <a:pt x="2073" y="1453"/>
                  </a:lnTo>
                  <a:lnTo>
                    <a:pt x="2066" y="1451"/>
                  </a:lnTo>
                  <a:lnTo>
                    <a:pt x="2064" y="1451"/>
                  </a:lnTo>
                  <a:lnTo>
                    <a:pt x="2064" y="1451"/>
                  </a:lnTo>
                  <a:lnTo>
                    <a:pt x="2064" y="1451"/>
                  </a:lnTo>
                  <a:lnTo>
                    <a:pt x="2062" y="1453"/>
                  </a:lnTo>
                  <a:lnTo>
                    <a:pt x="2055" y="1453"/>
                  </a:lnTo>
                  <a:lnTo>
                    <a:pt x="2055" y="1453"/>
                  </a:lnTo>
                  <a:lnTo>
                    <a:pt x="2052" y="1451"/>
                  </a:lnTo>
                  <a:lnTo>
                    <a:pt x="2050" y="1451"/>
                  </a:lnTo>
                  <a:lnTo>
                    <a:pt x="2050" y="1449"/>
                  </a:lnTo>
                  <a:lnTo>
                    <a:pt x="2050" y="1449"/>
                  </a:lnTo>
                  <a:lnTo>
                    <a:pt x="2052" y="1446"/>
                  </a:lnTo>
                  <a:lnTo>
                    <a:pt x="2052" y="1446"/>
                  </a:lnTo>
                  <a:lnTo>
                    <a:pt x="2052" y="1446"/>
                  </a:lnTo>
                  <a:lnTo>
                    <a:pt x="2052" y="1444"/>
                  </a:lnTo>
                  <a:lnTo>
                    <a:pt x="2050" y="1444"/>
                  </a:lnTo>
                  <a:lnTo>
                    <a:pt x="2052" y="1442"/>
                  </a:lnTo>
                  <a:lnTo>
                    <a:pt x="2052" y="1439"/>
                  </a:lnTo>
                  <a:lnTo>
                    <a:pt x="2052" y="1439"/>
                  </a:lnTo>
                  <a:lnTo>
                    <a:pt x="2055" y="1432"/>
                  </a:lnTo>
                  <a:lnTo>
                    <a:pt x="2055" y="1432"/>
                  </a:lnTo>
                  <a:lnTo>
                    <a:pt x="2055" y="1432"/>
                  </a:lnTo>
                  <a:lnTo>
                    <a:pt x="2055" y="1430"/>
                  </a:lnTo>
                  <a:lnTo>
                    <a:pt x="2052" y="1430"/>
                  </a:lnTo>
                  <a:lnTo>
                    <a:pt x="2052" y="1430"/>
                  </a:lnTo>
                  <a:lnTo>
                    <a:pt x="2052" y="1430"/>
                  </a:lnTo>
                  <a:lnTo>
                    <a:pt x="2052" y="1427"/>
                  </a:lnTo>
                  <a:lnTo>
                    <a:pt x="2052" y="1427"/>
                  </a:lnTo>
                  <a:lnTo>
                    <a:pt x="2050" y="1427"/>
                  </a:lnTo>
                  <a:lnTo>
                    <a:pt x="2050" y="1430"/>
                  </a:lnTo>
                  <a:lnTo>
                    <a:pt x="2050" y="1430"/>
                  </a:lnTo>
                  <a:lnTo>
                    <a:pt x="2050" y="1432"/>
                  </a:lnTo>
                  <a:lnTo>
                    <a:pt x="2050" y="1432"/>
                  </a:lnTo>
                  <a:lnTo>
                    <a:pt x="2050" y="1432"/>
                  </a:lnTo>
                  <a:lnTo>
                    <a:pt x="2050" y="1430"/>
                  </a:lnTo>
                  <a:lnTo>
                    <a:pt x="2050" y="1430"/>
                  </a:lnTo>
                  <a:lnTo>
                    <a:pt x="2047" y="1430"/>
                  </a:lnTo>
                  <a:lnTo>
                    <a:pt x="2047" y="1430"/>
                  </a:lnTo>
                  <a:lnTo>
                    <a:pt x="2047" y="1432"/>
                  </a:lnTo>
                  <a:lnTo>
                    <a:pt x="2047" y="1432"/>
                  </a:lnTo>
                  <a:lnTo>
                    <a:pt x="2047" y="1434"/>
                  </a:lnTo>
                  <a:lnTo>
                    <a:pt x="2047" y="1437"/>
                  </a:lnTo>
                  <a:lnTo>
                    <a:pt x="2045" y="1437"/>
                  </a:lnTo>
                  <a:lnTo>
                    <a:pt x="2045" y="1439"/>
                  </a:lnTo>
                  <a:lnTo>
                    <a:pt x="2045" y="1437"/>
                  </a:lnTo>
                  <a:lnTo>
                    <a:pt x="2045" y="1434"/>
                  </a:lnTo>
                  <a:lnTo>
                    <a:pt x="2045" y="1434"/>
                  </a:lnTo>
                  <a:lnTo>
                    <a:pt x="2040" y="1437"/>
                  </a:lnTo>
                  <a:lnTo>
                    <a:pt x="2038" y="1437"/>
                  </a:lnTo>
                  <a:lnTo>
                    <a:pt x="2038" y="1437"/>
                  </a:lnTo>
                  <a:lnTo>
                    <a:pt x="2036" y="1439"/>
                  </a:lnTo>
                  <a:lnTo>
                    <a:pt x="2033" y="1439"/>
                  </a:lnTo>
                  <a:lnTo>
                    <a:pt x="2033" y="1437"/>
                  </a:lnTo>
                  <a:lnTo>
                    <a:pt x="2033" y="1437"/>
                  </a:lnTo>
                  <a:lnTo>
                    <a:pt x="2036" y="1434"/>
                  </a:lnTo>
                  <a:lnTo>
                    <a:pt x="2036" y="1432"/>
                  </a:lnTo>
                  <a:lnTo>
                    <a:pt x="2038" y="1432"/>
                  </a:lnTo>
                  <a:lnTo>
                    <a:pt x="2036" y="1432"/>
                  </a:lnTo>
                  <a:lnTo>
                    <a:pt x="2033" y="1432"/>
                  </a:lnTo>
                  <a:lnTo>
                    <a:pt x="2031" y="1434"/>
                  </a:lnTo>
                  <a:lnTo>
                    <a:pt x="2033" y="1430"/>
                  </a:lnTo>
                  <a:lnTo>
                    <a:pt x="2033" y="1430"/>
                  </a:lnTo>
                  <a:lnTo>
                    <a:pt x="2031" y="1430"/>
                  </a:lnTo>
                  <a:lnTo>
                    <a:pt x="2031" y="1430"/>
                  </a:lnTo>
                  <a:lnTo>
                    <a:pt x="2031" y="1430"/>
                  </a:lnTo>
                  <a:lnTo>
                    <a:pt x="2031" y="1430"/>
                  </a:lnTo>
                  <a:lnTo>
                    <a:pt x="2031" y="1427"/>
                  </a:lnTo>
                  <a:lnTo>
                    <a:pt x="2028" y="1430"/>
                  </a:lnTo>
                  <a:lnTo>
                    <a:pt x="2028" y="1430"/>
                  </a:lnTo>
                  <a:lnTo>
                    <a:pt x="2028" y="1427"/>
                  </a:lnTo>
                  <a:lnTo>
                    <a:pt x="2026" y="1427"/>
                  </a:lnTo>
                  <a:lnTo>
                    <a:pt x="2024" y="1427"/>
                  </a:lnTo>
                  <a:lnTo>
                    <a:pt x="2024" y="1427"/>
                  </a:lnTo>
                  <a:lnTo>
                    <a:pt x="2024" y="1427"/>
                  </a:lnTo>
                  <a:lnTo>
                    <a:pt x="2024" y="1430"/>
                  </a:lnTo>
                  <a:lnTo>
                    <a:pt x="2024" y="1432"/>
                  </a:lnTo>
                  <a:lnTo>
                    <a:pt x="2021" y="1432"/>
                  </a:lnTo>
                  <a:lnTo>
                    <a:pt x="2021" y="1432"/>
                  </a:lnTo>
                  <a:lnTo>
                    <a:pt x="2021" y="1430"/>
                  </a:lnTo>
                  <a:lnTo>
                    <a:pt x="2021" y="1427"/>
                  </a:lnTo>
                  <a:lnTo>
                    <a:pt x="2024" y="1427"/>
                  </a:lnTo>
                  <a:lnTo>
                    <a:pt x="2024" y="1425"/>
                  </a:lnTo>
                  <a:lnTo>
                    <a:pt x="2024" y="1425"/>
                  </a:lnTo>
                  <a:lnTo>
                    <a:pt x="2021" y="1425"/>
                  </a:lnTo>
                  <a:lnTo>
                    <a:pt x="2019" y="1425"/>
                  </a:lnTo>
                  <a:lnTo>
                    <a:pt x="2019" y="1425"/>
                  </a:lnTo>
                  <a:lnTo>
                    <a:pt x="2019" y="1425"/>
                  </a:lnTo>
                  <a:lnTo>
                    <a:pt x="2019" y="1423"/>
                  </a:lnTo>
                  <a:lnTo>
                    <a:pt x="2019" y="1423"/>
                  </a:lnTo>
                  <a:lnTo>
                    <a:pt x="2019" y="1423"/>
                  </a:lnTo>
                  <a:lnTo>
                    <a:pt x="2012" y="1427"/>
                  </a:lnTo>
                  <a:lnTo>
                    <a:pt x="2012" y="1427"/>
                  </a:lnTo>
                  <a:lnTo>
                    <a:pt x="2012" y="1427"/>
                  </a:lnTo>
                  <a:lnTo>
                    <a:pt x="2012" y="1425"/>
                  </a:lnTo>
                  <a:lnTo>
                    <a:pt x="2014" y="1425"/>
                  </a:lnTo>
                  <a:lnTo>
                    <a:pt x="2014" y="1423"/>
                  </a:lnTo>
                  <a:lnTo>
                    <a:pt x="2014" y="1423"/>
                  </a:lnTo>
                  <a:lnTo>
                    <a:pt x="2014" y="1423"/>
                  </a:lnTo>
                  <a:lnTo>
                    <a:pt x="2012" y="1423"/>
                  </a:lnTo>
                  <a:lnTo>
                    <a:pt x="2012" y="1423"/>
                  </a:lnTo>
                  <a:lnTo>
                    <a:pt x="2012" y="1423"/>
                  </a:lnTo>
                  <a:lnTo>
                    <a:pt x="2014" y="1423"/>
                  </a:lnTo>
                  <a:lnTo>
                    <a:pt x="2014" y="1423"/>
                  </a:lnTo>
                  <a:lnTo>
                    <a:pt x="2012" y="1420"/>
                  </a:lnTo>
                  <a:lnTo>
                    <a:pt x="2012" y="1420"/>
                  </a:lnTo>
                  <a:lnTo>
                    <a:pt x="2005" y="1425"/>
                  </a:lnTo>
                  <a:lnTo>
                    <a:pt x="2005" y="1425"/>
                  </a:lnTo>
                  <a:lnTo>
                    <a:pt x="2005" y="1425"/>
                  </a:lnTo>
                  <a:lnTo>
                    <a:pt x="2005" y="1425"/>
                  </a:lnTo>
                  <a:lnTo>
                    <a:pt x="2005" y="1425"/>
                  </a:lnTo>
                  <a:lnTo>
                    <a:pt x="2007" y="1423"/>
                  </a:lnTo>
                  <a:lnTo>
                    <a:pt x="2007" y="1420"/>
                  </a:lnTo>
                  <a:lnTo>
                    <a:pt x="2007" y="1420"/>
                  </a:lnTo>
                  <a:lnTo>
                    <a:pt x="2010" y="1420"/>
                  </a:lnTo>
                  <a:lnTo>
                    <a:pt x="2019" y="1418"/>
                  </a:lnTo>
                  <a:lnTo>
                    <a:pt x="2021" y="1418"/>
                  </a:lnTo>
                  <a:lnTo>
                    <a:pt x="2021" y="1416"/>
                  </a:lnTo>
                  <a:lnTo>
                    <a:pt x="2019" y="1413"/>
                  </a:lnTo>
                  <a:lnTo>
                    <a:pt x="2019" y="1411"/>
                  </a:lnTo>
                  <a:lnTo>
                    <a:pt x="2014" y="1411"/>
                  </a:lnTo>
                  <a:lnTo>
                    <a:pt x="2014" y="1411"/>
                  </a:lnTo>
                  <a:lnTo>
                    <a:pt x="2014" y="1408"/>
                  </a:lnTo>
                  <a:lnTo>
                    <a:pt x="2019" y="1408"/>
                  </a:lnTo>
                  <a:lnTo>
                    <a:pt x="2019" y="1406"/>
                  </a:lnTo>
                  <a:lnTo>
                    <a:pt x="2019" y="1404"/>
                  </a:lnTo>
                  <a:lnTo>
                    <a:pt x="2019" y="1404"/>
                  </a:lnTo>
                  <a:lnTo>
                    <a:pt x="2017" y="1401"/>
                  </a:lnTo>
                  <a:lnTo>
                    <a:pt x="2017" y="1401"/>
                  </a:lnTo>
                  <a:lnTo>
                    <a:pt x="2017" y="1399"/>
                  </a:lnTo>
                  <a:lnTo>
                    <a:pt x="2017" y="1401"/>
                  </a:lnTo>
                  <a:lnTo>
                    <a:pt x="2014" y="1401"/>
                  </a:lnTo>
                  <a:lnTo>
                    <a:pt x="2014" y="1401"/>
                  </a:lnTo>
                  <a:lnTo>
                    <a:pt x="2014" y="1401"/>
                  </a:lnTo>
                  <a:lnTo>
                    <a:pt x="2014" y="1399"/>
                  </a:lnTo>
                  <a:lnTo>
                    <a:pt x="2014" y="1399"/>
                  </a:lnTo>
                  <a:lnTo>
                    <a:pt x="2012" y="1399"/>
                  </a:lnTo>
                  <a:lnTo>
                    <a:pt x="2012" y="1401"/>
                  </a:lnTo>
                  <a:lnTo>
                    <a:pt x="2012" y="1404"/>
                  </a:lnTo>
                  <a:lnTo>
                    <a:pt x="2012" y="1401"/>
                  </a:lnTo>
                  <a:lnTo>
                    <a:pt x="2012" y="1399"/>
                  </a:lnTo>
                  <a:lnTo>
                    <a:pt x="2010" y="1399"/>
                  </a:lnTo>
                  <a:lnTo>
                    <a:pt x="2010" y="1399"/>
                  </a:lnTo>
                  <a:lnTo>
                    <a:pt x="2010" y="1399"/>
                  </a:lnTo>
                  <a:lnTo>
                    <a:pt x="2010" y="1399"/>
                  </a:lnTo>
                  <a:lnTo>
                    <a:pt x="2010" y="1399"/>
                  </a:lnTo>
                  <a:lnTo>
                    <a:pt x="2010" y="1399"/>
                  </a:lnTo>
                  <a:lnTo>
                    <a:pt x="2010" y="1401"/>
                  </a:lnTo>
                  <a:lnTo>
                    <a:pt x="2010" y="1401"/>
                  </a:lnTo>
                  <a:lnTo>
                    <a:pt x="2010" y="1401"/>
                  </a:lnTo>
                  <a:lnTo>
                    <a:pt x="2010" y="1404"/>
                  </a:lnTo>
                  <a:lnTo>
                    <a:pt x="2010" y="1404"/>
                  </a:lnTo>
                  <a:lnTo>
                    <a:pt x="2012" y="1404"/>
                  </a:lnTo>
                  <a:lnTo>
                    <a:pt x="2010" y="1404"/>
                  </a:lnTo>
                  <a:lnTo>
                    <a:pt x="2010" y="1404"/>
                  </a:lnTo>
                  <a:lnTo>
                    <a:pt x="2010" y="1404"/>
                  </a:lnTo>
                  <a:lnTo>
                    <a:pt x="2010" y="1404"/>
                  </a:lnTo>
                  <a:lnTo>
                    <a:pt x="2007" y="1404"/>
                  </a:lnTo>
                  <a:lnTo>
                    <a:pt x="2007" y="1404"/>
                  </a:lnTo>
                  <a:lnTo>
                    <a:pt x="2007" y="1406"/>
                  </a:lnTo>
                  <a:lnTo>
                    <a:pt x="2007" y="1406"/>
                  </a:lnTo>
                  <a:lnTo>
                    <a:pt x="2007" y="1408"/>
                  </a:lnTo>
                  <a:lnTo>
                    <a:pt x="2007" y="1408"/>
                  </a:lnTo>
                  <a:lnTo>
                    <a:pt x="2007" y="1408"/>
                  </a:lnTo>
                  <a:lnTo>
                    <a:pt x="2007" y="1408"/>
                  </a:lnTo>
                  <a:lnTo>
                    <a:pt x="2007" y="1406"/>
                  </a:lnTo>
                  <a:lnTo>
                    <a:pt x="2007" y="1404"/>
                  </a:lnTo>
                  <a:lnTo>
                    <a:pt x="2007" y="1401"/>
                  </a:lnTo>
                  <a:lnTo>
                    <a:pt x="2005" y="1401"/>
                  </a:lnTo>
                  <a:lnTo>
                    <a:pt x="2005" y="1401"/>
                  </a:lnTo>
                  <a:lnTo>
                    <a:pt x="2005" y="1401"/>
                  </a:lnTo>
                  <a:lnTo>
                    <a:pt x="2005" y="1401"/>
                  </a:lnTo>
                  <a:lnTo>
                    <a:pt x="2005" y="1404"/>
                  </a:lnTo>
                  <a:lnTo>
                    <a:pt x="2005" y="1406"/>
                  </a:lnTo>
                  <a:lnTo>
                    <a:pt x="2002" y="1408"/>
                  </a:lnTo>
                  <a:lnTo>
                    <a:pt x="2002" y="1408"/>
                  </a:lnTo>
                  <a:lnTo>
                    <a:pt x="2002" y="1408"/>
                  </a:lnTo>
                  <a:lnTo>
                    <a:pt x="2002" y="1406"/>
                  </a:lnTo>
                  <a:lnTo>
                    <a:pt x="2002" y="1406"/>
                  </a:lnTo>
                  <a:lnTo>
                    <a:pt x="1998" y="1408"/>
                  </a:lnTo>
                  <a:lnTo>
                    <a:pt x="1995" y="1411"/>
                  </a:lnTo>
                  <a:lnTo>
                    <a:pt x="1995" y="1411"/>
                  </a:lnTo>
                  <a:lnTo>
                    <a:pt x="1993" y="1411"/>
                  </a:lnTo>
                  <a:lnTo>
                    <a:pt x="1993" y="1408"/>
                  </a:lnTo>
                  <a:lnTo>
                    <a:pt x="1993" y="1408"/>
                  </a:lnTo>
                  <a:lnTo>
                    <a:pt x="1993" y="1406"/>
                  </a:lnTo>
                  <a:lnTo>
                    <a:pt x="1991" y="1406"/>
                  </a:lnTo>
                  <a:lnTo>
                    <a:pt x="1991" y="1404"/>
                  </a:lnTo>
                  <a:lnTo>
                    <a:pt x="1991" y="1404"/>
                  </a:lnTo>
                  <a:lnTo>
                    <a:pt x="1988" y="1404"/>
                  </a:lnTo>
                  <a:lnTo>
                    <a:pt x="1988" y="1401"/>
                  </a:lnTo>
                  <a:lnTo>
                    <a:pt x="1991" y="1401"/>
                  </a:lnTo>
                  <a:lnTo>
                    <a:pt x="1991" y="1401"/>
                  </a:lnTo>
                  <a:lnTo>
                    <a:pt x="1991" y="1401"/>
                  </a:lnTo>
                  <a:lnTo>
                    <a:pt x="1991" y="1397"/>
                  </a:lnTo>
                  <a:lnTo>
                    <a:pt x="1993" y="1397"/>
                  </a:lnTo>
                  <a:lnTo>
                    <a:pt x="1991" y="1394"/>
                  </a:lnTo>
                  <a:lnTo>
                    <a:pt x="1991" y="1394"/>
                  </a:lnTo>
                  <a:lnTo>
                    <a:pt x="1991" y="1394"/>
                  </a:lnTo>
                  <a:lnTo>
                    <a:pt x="1991" y="1394"/>
                  </a:lnTo>
                  <a:lnTo>
                    <a:pt x="1991" y="1392"/>
                  </a:lnTo>
                  <a:lnTo>
                    <a:pt x="1991" y="1392"/>
                  </a:lnTo>
                  <a:lnTo>
                    <a:pt x="1991" y="1392"/>
                  </a:lnTo>
                  <a:lnTo>
                    <a:pt x="1991" y="1392"/>
                  </a:lnTo>
                  <a:lnTo>
                    <a:pt x="1991" y="1389"/>
                  </a:lnTo>
                  <a:lnTo>
                    <a:pt x="1988" y="1387"/>
                  </a:lnTo>
                  <a:lnTo>
                    <a:pt x="1984" y="1387"/>
                  </a:lnTo>
                  <a:lnTo>
                    <a:pt x="1984" y="1389"/>
                  </a:lnTo>
                  <a:lnTo>
                    <a:pt x="1986" y="1394"/>
                  </a:lnTo>
                  <a:lnTo>
                    <a:pt x="1986" y="1394"/>
                  </a:lnTo>
                  <a:lnTo>
                    <a:pt x="1984" y="1392"/>
                  </a:lnTo>
                  <a:lnTo>
                    <a:pt x="1984" y="1392"/>
                  </a:lnTo>
                  <a:lnTo>
                    <a:pt x="1981" y="1392"/>
                  </a:lnTo>
                  <a:lnTo>
                    <a:pt x="1981" y="1389"/>
                  </a:lnTo>
                  <a:lnTo>
                    <a:pt x="1981" y="1387"/>
                  </a:lnTo>
                  <a:lnTo>
                    <a:pt x="1981" y="1385"/>
                  </a:lnTo>
                  <a:lnTo>
                    <a:pt x="1981" y="1385"/>
                  </a:lnTo>
                  <a:lnTo>
                    <a:pt x="1981" y="1382"/>
                  </a:lnTo>
                  <a:lnTo>
                    <a:pt x="1979" y="1382"/>
                  </a:lnTo>
                  <a:lnTo>
                    <a:pt x="1979" y="1382"/>
                  </a:lnTo>
                  <a:lnTo>
                    <a:pt x="1979" y="1385"/>
                  </a:lnTo>
                  <a:lnTo>
                    <a:pt x="1979" y="1385"/>
                  </a:lnTo>
                  <a:lnTo>
                    <a:pt x="1979" y="1387"/>
                  </a:lnTo>
                  <a:lnTo>
                    <a:pt x="1976" y="1387"/>
                  </a:lnTo>
                  <a:lnTo>
                    <a:pt x="1976" y="1385"/>
                  </a:lnTo>
                  <a:lnTo>
                    <a:pt x="1976" y="1382"/>
                  </a:lnTo>
                  <a:lnTo>
                    <a:pt x="1974" y="1382"/>
                  </a:lnTo>
                  <a:lnTo>
                    <a:pt x="1974" y="1382"/>
                  </a:lnTo>
                  <a:lnTo>
                    <a:pt x="1974" y="1382"/>
                  </a:lnTo>
                  <a:lnTo>
                    <a:pt x="1974" y="1382"/>
                  </a:lnTo>
                  <a:lnTo>
                    <a:pt x="1974" y="1382"/>
                  </a:lnTo>
                  <a:lnTo>
                    <a:pt x="1972" y="1382"/>
                  </a:lnTo>
                  <a:lnTo>
                    <a:pt x="1972" y="1382"/>
                  </a:lnTo>
                  <a:lnTo>
                    <a:pt x="1972" y="1382"/>
                  </a:lnTo>
                  <a:lnTo>
                    <a:pt x="1972" y="1382"/>
                  </a:lnTo>
                  <a:lnTo>
                    <a:pt x="1972" y="1382"/>
                  </a:lnTo>
                  <a:lnTo>
                    <a:pt x="1972" y="1382"/>
                  </a:lnTo>
                  <a:lnTo>
                    <a:pt x="1972" y="1382"/>
                  </a:lnTo>
                  <a:lnTo>
                    <a:pt x="1972" y="1382"/>
                  </a:lnTo>
                  <a:lnTo>
                    <a:pt x="1972" y="1382"/>
                  </a:lnTo>
                  <a:lnTo>
                    <a:pt x="1969" y="1382"/>
                  </a:lnTo>
                  <a:lnTo>
                    <a:pt x="1969" y="1382"/>
                  </a:lnTo>
                  <a:lnTo>
                    <a:pt x="1969" y="1385"/>
                  </a:lnTo>
                  <a:lnTo>
                    <a:pt x="1969" y="1385"/>
                  </a:lnTo>
                  <a:lnTo>
                    <a:pt x="1974" y="1387"/>
                  </a:lnTo>
                  <a:lnTo>
                    <a:pt x="1974" y="1387"/>
                  </a:lnTo>
                  <a:lnTo>
                    <a:pt x="1974" y="1389"/>
                  </a:lnTo>
                  <a:lnTo>
                    <a:pt x="1974" y="1389"/>
                  </a:lnTo>
                  <a:lnTo>
                    <a:pt x="1972" y="1389"/>
                  </a:lnTo>
                  <a:lnTo>
                    <a:pt x="1974" y="1389"/>
                  </a:lnTo>
                  <a:lnTo>
                    <a:pt x="1976" y="1392"/>
                  </a:lnTo>
                  <a:lnTo>
                    <a:pt x="1976" y="1392"/>
                  </a:lnTo>
                  <a:lnTo>
                    <a:pt x="1979" y="1392"/>
                  </a:lnTo>
                  <a:lnTo>
                    <a:pt x="1979" y="1392"/>
                  </a:lnTo>
                  <a:lnTo>
                    <a:pt x="1976" y="1394"/>
                  </a:lnTo>
                  <a:lnTo>
                    <a:pt x="1979" y="1394"/>
                  </a:lnTo>
                  <a:lnTo>
                    <a:pt x="1979" y="1397"/>
                  </a:lnTo>
                  <a:lnTo>
                    <a:pt x="1981" y="1397"/>
                  </a:lnTo>
                  <a:lnTo>
                    <a:pt x="1984" y="1399"/>
                  </a:lnTo>
                  <a:lnTo>
                    <a:pt x="1984" y="1399"/>
                  </a:lnTo>
                  <a:lnTo>
                    <a:pt x="1986" y="1401"/>
                  </a:lnTo>
                  <a:lnTo>
                    <a:pt x="1984" y="1401"/>
                  </a:lnTo>
                  <a:lnTo>
                    <a:pt x="1984" y="1401"/>
                  </a:lnTo>
                  <a:lnTo>
                    <a:pt x="1984" y="1399"/>
                  </a:lnTo>
                  <a:lnTo>
                    <a:pt x="1981" y="1399"/>
                  </a:lnTo>
                  <a:lnTo>
                    <a:pt x="1979" y="1399"/>
                  </a:lnTo>
                  <a:lnTo>
                    <a:pt x="1976" y="1394"/>
                  </a:lnTo>
                  <a:lnTo>
                    <a:pt x="1974" y="1394"/>
                  </a:lnTo>
                  <a:lnTo>
                    <a:pt x="1974" y="1394"/>
                  </a:lnTo>
                  <a:lnTo>
                    <a:pt x="1974" y="1394"/>
                  </a:lnTo>
                  <a:lnTo>
                    <a:pt x="1974" y="1392"/>
                  </a:lnTo>
                  <a:lnTo>
                    <a:pt x="1974" y="1392"/>
                  </a:lnTo>
                  <a:lnTo>
                    <a:pt x="1974" y="1394"/>
                  </a:lnTo>
                  <a:lnTo>
                    <a:pt x="1974" y="1394"/>
                  </a:lnTo>
                  <a:lnTo>
                    <a:pt x="1972" y="1394"/>
                  </a:lnTo>
                  <a:lnTo>
                    <a:pt x="1972" y="1394"/>
                  </a:lnTo>
                  <a:lnTo>
                    <a:pt x="1974" y="1397"/>
                  </a:lnTo>
                  <a:lnTo>
                    <a:pt x="1974" y="1397"/>
                  </a:lnTo>
                  <a:lnTo>
                    <a:pt x="1974" y="1399"/>
                  </a:lnTo>
                  <a:lnTo>
                    <a:pt x="1974" y="1399"/>
                  </a:lnTo>
                  <a:lnTo>
                    <a:pt x="1974" y="1399"/>
                  </a:lnTo>
                  <a:lnTo>
                    <a:pt x="1972" y="1397"/>
                  </a:lnTo>
                  <a:lnTo>
                    <a:pt x="1972" y="1394"/>
                  </a:lnTo>
                  <a:lnTo>
                    <a:pt x="1972" y="1392"/>
                  </a:lnTo>
                  <a:lnTo>
                    <a:pt x="1969" y="1392"/>
                  </a:lnTo>
                  <a:lnTo>
                    <a:pt x="1969" y="1389"/>
                  </a:lnTo>
                  <a:lnTo>
                    <a:pt x="1967" y="1387"/>
                  </a:lnTo>
                  <a:lnTo>
                    <a:pt x="1967" y="1392"/>
                  </a:lnTo>
                  <a:lnTo>
                    <a:pt x="1967" y="1392"/>
                  </a:lnTo>
                  <a:lnTo>
                    <a:pt x="1967" y="1392"/>
                  </a:lnTo>
                  <a:lnTo>
                    <a:pt x="1969" y="1397"/>
                  </a:lnTo>
                  <a:lnTo>
                    <a:pt x="1969" y="1399"/>
                  </a:lnTo>
                  <a:lnTo>
                    <a:pt x="1969" y="1401"/>
                  </a:lnTo>
                  <a:lnTo>
                    <a:pt x="1972" y="1404"/>
                  </a:lnTo>
                  <a:lnTo>
                    <a:pt x="1969" y="1404"/>
                  </a:lnTo>
                  <a:lnTo>
                    <a:pt x="1969" y="1401"/>
                  </a:lnTo>
                  <a:lnTo>
                    <a:pt x="1967" y="1401"/>
                  </a:lnTo>
                  <a:lnTo>
                    <a:pt x="1967" y="1401"/>
                  </a:lnTo>
                  <a:lnTo>
                    <a:pt x="1967" y="1399"/>
                  </a:lnTo>
                  <a:lnTo>
                    <a:pt x="1967" y="1399"/>
                  </a:lnTo>
                  <a:lnTo>
                    <a:pt x="1967" y="1399"/>
                  </a:lnTo>
                  <a:lnTo>
                    <a:pt x="1965" y="1399"/>
                  </a:lnTo>
                  <a:lnTo>
                    <a:pt x="1962" y="1399"/>
                  </a:lnTo>
                  <a:lnTo>
                    <a:pt x="1962" y="1399"/>
                  </a:lnTo>
                  <a:lnTo>
                    <a:pt x="1960" y="1399"/>
                  </a:lnTo>
                  <a:lnTo>
                    <a:pt x="1965" y="1397"/>
                  </a:lnTo>
                  <a:lnTo>
                    <a:pt x="1965" y="1397"/>
                  </a:lnTo>
                  <a:lnTo>
                    <a:pt x="1965" y="1394"/>
                  </a:lnTo>
                  <a:lnTo>
                    <a:pt x="1965" y="1394"/>
                  </a:lnTo>
                  <a:lnTo>
                    <a:pt x="1962" y="1392"/>
                  </a:lnTo>
                  <a:lnTo>
                    <a:pt x="1962" y="1392"/>
                  </a:lnTo>
                  <a:lnTo>
                    <a:pt x="1962" y="1389"/>
                  </a:lnTo>
                  <a:lnTo>
                    <a:pt x="1962" y="1389"/>
                  </a:lnTo>
                  <a:lnTo>
                    <a:pt x="1962" y="1387"/>
                  </a:lnTo>
                  <a:lnTo>
                    <a:pt x="1960" y="1387"/>
                  </a:lnTo>
                  <a:lnTo>
                    <a:pt x="1957" y="1387"/>
                  </a:lnTo>
                  <a:lnTo>
                    <a:pt x="1957" y="1387"/>
                  </a:lnTo>
                  <a:lnTo>
                    <a:pt x="1957" y="1387"/>
                  </a:lnTo>
                  <a:lnTo>
                    <a:pt x="1957" y="1389"/>
                  </a:lnTo>
                  <a:lnTo>
                    <a:pt x="1957" y="1389"/>
                  </a:lnTo>
                  <a:lnTo>
                    <a:pt x="1957" y="1392"/>
                  </a:lnTo>
                  <a:lnTo>
                    <a:pt x="1957" y="1392"/>
                  </a:lnTo>
                  <a:lnTo>
                    <a:pt x="1957" y="1389"/>
                  </a:lnTo>
                  <a:lnTo>
                    <a:pt x="1955" y="1389"/>
                  </a:lnTo>
                  <a:lnTo>
                    <a:pt x="1955" y="1387"/>
                  </a:lnTo>
                  <a:lnTo>
                    <a:pt x="1955" y="1387"/>
                  </a:lnTo>
                  <a:lnTo>
                    <a:pt x="1955" y="1387"/>
                  </a:lnTo>
                  <a:lnTo>
                    <a:pt x="1955" y="1387"/>
                  </a:lnTo>
                  <a:lnTo>
                    <a:pt x="1953" y="1387"/>
                  </a:lnTo>
                  <a:lnTo>
                    <a:pt x="1953" y="1385"/>
                  </a:lnTo>
                  <a:lnTo>
                    <a:pt x="1953" y="1385"/>
                  </a:lnTo>
                  <a:lnTo>
                    <a:pt x="1953" y="1387"/>
                  </a:lnTo>
                  <a:lnTo>
                    <a:pt x="1953" y="1387"/>
                  </a:lnTo>
                  <a:lnTo>
                    <a:pt x="1950" y="1389"/>
                  </a:lnTo>
                  <a:lnTo>
                    <a:pt x="1948" y="1389"/>
                  </a:lnTo>
                  <a:lnTo>
                    <a:pt x="1948" y="1387"/>
                  </a:lnTo>
                  <a:lnTo>
                    <a:pt x="1948" y="1385"/>
                  </a:lnTo>
                  <a:lnTo>
                    <a:pt x="1946" y="1385"/>
                  </a:lnTo>
                  <a:lnTo>
                    <a:pt x="1946" y="1385"/>
                  </a:lnTo>
                  <a:lnTo>
                    <a:pt x="1946" y="1385"/>
                  </a:lnTo>
                  <a:lnTo>
                    <a:pt x="1946" y="1385"/>
                  </a:lnTo>
                  <a:lnTo>
                    <a:pt x="1946" y="1387"/>
                  </a:lnTo>
                  <a:lnTo>
                    <a:pt x="1946" y="1387"/>
                  </a:lnTo>
                  <a:lnTo>
                    <a:pt x="1943" y="1385"/>
                  </a:lnTo>
                  <a:lnTo>
                    <a:pt x="1943" y="1385"/>
                  </a:lnTo>
                  <a:lnTo>
                    <a:pt x="1943" y="1382"/>
                  </a:lnTo>
                  <a:lnTo>
                    <a:pt x="1943" y="1382"/>
                  </a:lnTo>
                  <a:lnTo>
                    <a:pt x="1943" y="1385"/>
                  </a:lnTo>
                  <a:lnTo>
                    <a:pt x="1941" y="1385"/>
                  </a:lnTo>
                  <a:lnTo>
                    <a:pt x="1941" y="1382"/>
                  </a:lnTo>
                  <a:lnTo>
                    <a:pt x="1936" y="1382"/>
                  </a:lnTo>
                  <a:lnTo>
                    <a:pt x="1936" y="1385"/>
                  </a:lnTo>
                  <a:lnTo>
                    <a:pt x="1939" y="1385"/>
                  </a:lnTo>
                  <a:lnTo>
                    <a:pt x="1941" y="1387"/>
                  </a:lnTo>
                  <a:lnTo>
                    <a:pt x="1941" y="1389"/>
                  </a:lnTo>
                  <a:lnTo>
                    <a:pt x="1943" y="1389"/>
                  </a:lnTo>
                  <a:lnTo>
                    <a:pt x="1943" y="1392"/>
                  </a:lnTo>
                  <a:lnTo>
                    <a:pt x="1946" y="1397"/>
                  </a:lnTo>
                  <a:lnTo>
                    <a:pt x="1946" y="1399"/>
                  </a:lnTo>
                  <a:lnTo>
                    <a:pt x="1946" y="1401"/>
                  </a:lnTo>
                  <a:lnTo>
                    <a:pt x="1948" y="1401"/>
                  </a:lnTo>
                  <a:lnTo>
                    <a:pt x="1948" y="1404"/>
                  </a:lnTo>
                  <a:lnTo>
                    <a:pt x="1950" y="1404"/>
                  </a:lnTo>
                  <a:lnTo>
                    <a:pt x="1950" y="1404"/>
                  </a:lnTo>
                  <a:lnTo>
                    <a:pt x="1950" y="1406"/>
                  </a:lnTo>
                  <a:lnTo>
                    <a:pt x="1948" y="1406"/>
                  </a:lnTo>
                  <a:lnTo>
                    <a:pt x="1948" y="1406"/>
                  </a:lnTo>
                  <a:lnTo>
                    <a:pt x="1948" y="1406"/>
                  </a:lnTo>
                  <a:lnTo>
                    <a:pt x="1948" y="1406"/>
                  </a:lnTo>
                  <a:lnTo>
                    <a:pt x="1948" y="1406"/>
                  </a:lnTo>
                  <a:lnTo>
                    <a:pt x="1948" y="1404"/>
                  </a:lnTo>
                  <a:lnTo>
                    <a:pt x="1948" y="1404"/>
                  </a:lnTo>
                  <a:lnTo>
                    <a:pt x="1948" y="1404"/>
                  </a:lnTo>
                  <a:lnTo>
                    <a:pt x="1946" y="1404"/>
                  </a:lnTo>
                  <a:lnTo>
                    <a:pt x="1946" y="1404"/>
                  </a:lnTo>
                  <a:lnTo>
                    <a:pt x="1946" y="1401"/>
                  </a:lnTo>
                  <a:lnTo>
                    <a:pt x="1946" y="1401"/>
                  </a:lnTo>
                  <a:lnTo>
                    <a:pt x="1946" y="1401"/>
                  </a:lnTo>
                  <a:lnTo>
                    <a:pt x="1943" y="1401"/>
                  </a:lnTo>
                  <a:lnTo>
                    <a:pt x="1943" y="1399"/>
                  </a:lnTo>
                  <a:lnTo>
                    <a:pt x="1943" y="1399"/>
                  </a:lnTo>
                  <a:lnTo>
                    <a:pt x="1941" y="1399"/>
                  </a:lnTo>
                  <a:lnTo>
                    <a:pt x="1941" y="1399"/>
                  </a:lnTo>
                  <a:lnTo>
                    <a:pt x="1941" y="1397"/>
                  </a:lnTo>
                  <a:lnTo>
                    <a:pt x="1941" y="1397"/>
                  </a:lnTo>
                  <a:lnTo>
                    <a:pt x="1941" y="1397"/>
                  </a:lnTo>
                  <a:lnTo>
                    <a:pt x="1941" y="1394"/>
                  </a:lnTo>
                  <a:lnTo>
                    <a:pt x="1939" y="1394"/>
                  </a:lnTo>
                  <a:lnTo>
                    <a:pt x="1936" y="1394"/>
                  </a:lnTo>
                  <a:lnTo>
                    <a:pt x="1939" y="1392"/>
                  </a:lnTo>
                  <a:lnTo>
                    <a:pt x="1939" y="1389"/>
                  </a:lnTo>
                  <a:lnTo>
                    <a:pt x="1936" y="1387"/>
                  </a:lnTo>
                  <a:lnTo>
                    <a:pt x="1936" y="1387"/>
                  </a:lnTo>
                  <a:lnTo>
                    <a:pt x="1936" y="1387"/>
                  </a:lnTo>
                  <a:lnTo>
                    <a:pt x="1936" y="1387"/>
                  </a:lnTo>
                  <a:lnTo>
                    <a:pt x="1936" y="1387"/>
                  </a:lnTo>
                  <a:lnTo>
                    <a:pt x="1936" y="1387"/>
                  </a:lnTo>
                  <a:lnTo>
                    <a:pt x="1934" y="1387"/>
                  </a:lnTo>
                  <a:lnTo>
                    <a:pt x="1934" y="1387"/>
                  </a:lnTo>
                  <a:lnTo>
                    <a:pt x="1934" y="1387"/>
                  </a:lnTo>
                  <a:lnTo>
                    <a:pt x="1934" y="1387"/>
                  </a:lnTo>
                  <a:lnTo>
                    <a:pt x="1934" y="1385"/>
                  </a:lnTo>
                  <a:lnTo>
                    <a:pt x="1934" y="1385"/>
                  </a:lnTo>
                  <a:lnTo>
                    <a:pt x="1934" y="1385"/>
                  </a:lnTo>
                  <a:lnTo>
                    <a:pt x="1934" y="1385"/>
                  </a:lnTo>
                  <a:lnTo>
                    <a:pt x="1934" y="1385"/>
                  </a:lnTo>
                  <a:lnTo>
                    <a:pt x="1934" y="1382"/>
                  </a:lnTo>
                  <a:lnTo>
                    <a:pt x="1931" y="1387"/>
                  </a:lnTo>
                  <a:lnTo>
                    <a:pt x="1931" y="1387"/>
                  </a:lnTo>
                  <a:lnTo>
                    <a:pt x="1931" y="1387"/>
                  </a:lnTo>
                  <a:lnTo>
                    <a:pt x="1931" y="1387"/>
                  </a:lnTo>
                  <a:lnTo>
                    <a:pt x="1931" y="1387"/>
                  </a:lnTo>
                  <a:lnTo>
                    <a:pt x="1931" y="1387"/>
                  </a:lnTo>
                  <a:lnTo>
                    <a:pt x="1929" y="1387"/>
                  </a:lnTo>
                  <a:lnTo>
                    <a:pt x="1929" y="1385"/>
                  </a:lnTo>
                  <a:lnTo>
                    <a:pt x="1931" y="1385"/>
                  </a:lnTo>
                  <a:lnTo>
                    <a:pt x="1931" y="1382"/>
                  </a:lnTo>
                  <a:lnTo>
                    <a:pt x="1929" y="1382"/>
                  </a:lnTo>
                  <a:lnTo>
                    <a:pt x="1929" y="1380"/>
                  </a:lnTo>
                  <a:lnTo>
                    <a:pt x="1931" y="1380"/>
                  </a:lnTo>
                  <a:lnTo>
                    <a:pt x="1931" y="1378"/>
                  </a:lnTo>
                  <a:lnTo>
                    <a:pt x="1929" y="1378"/>
                  </a:lnTo>
                  <a:lnTo>
                    <a:pt x="1929" y="1375"/>
                  </a:lnTo>
                  <a:lnTo>
                    <a:pt x="1929" y="1375"/>
                  </a:lnTo>
                  <a:lnTo>
                    <a:pt x="1929" y="1373"/>
                  </a:lnTo>
                  <a:lnTo>
                    <a:pt x="1929" y="1373"/>
                  </a:lnTo>
                  <a:lnTo>
                    <a:pt x="1929" y="1373"/>
                  </a:lnTo>
                  <a:lnTo>
                    <a:pt x="1927" y="1375"/>
                  </a:lnTo>
                  <a:lnTo>
                    <a:pt x="1927" y="1378"/>
                  </a:lnTo>
                  <a:lnTo>
                    <a:pt x="1927" y="1378"/>
                  </a:lnTo>
                  <a:lnTo>
                    <a:pt x="1927" y="1382"/>
                  </a:lnTo>
                  <a:lnTo>
                    <a:pt x="1929" y="1385"/>
                  </a:lnTo>
                  <a:lnTo>
                    <a:pt x="1929" y="1385"/>
                  </a:lnTo>
                  <a:lnTo>
                    <a:pt x="1927" y="1387"/>
                  </a:lnTo>
                  <a:lnTo>
                    <a:pt x="1927" y="1387"/>
                  </a:lnTo>
                  <a:lnTo>
                    <a:pt x="1927" y="1385"/>
                  </a:lnTo>
                  <a:lnTo>
                    <a:pt x="1924" y="1385"/>
                  </a:lnTo>
                  <a:lnTo>
                    <a:pt x="1924" y="1385"/>
                  </a:lnTo>
                  <a:lnTo>
                    <a:pt x="1924" y="1385"/>
                  </a:lnTo>
                  <a:lnTo>
                    <a:pt x="1922" y="1389"/>
                  </a:lnTo>
                  <a:lnTo>
                    <a:pt x="1922" y="1389"/>
                  </a:lnTo>
                  <a:lnTo>
                    <a:pt x="1922" y="1389"/>
                  </a:lnTo>
                  <a:lnTo>
                    <a:pt x="1922" y="1387"/>
                  </a:lnTo>
                  <a:lnTo>
                    <a:pt x="1922" y="1385"/>
                  </a:lnTo>
                  <a:lnTo>
                    <a:pt x="1922" y="1385"/>
                  </a:lnTo>
                  <a:lnTo>
                    <a:pt x="1922" y="1385"/>
                  </a:lnTo>
                  <a:lnTo>
                    <a:pt x="1924" y="1382"/>
                  </a:lnTo>
                  <a:lnTo>
                    <a:pt x="1924" y="1380"/>
                  </a:lnTo>
                  <a:lnTo>
                    <a:pt x="1920" y="1373"/>
                  </a:lnTo>
                  <a:lnTo>
                    <a:pt x="1920" y="1373"/>
                  </a:lnTo>
                  <a:lnTo>
                    <a:pt x="1920" y="1375"/>
                  </a:lnTo>
                  <a:lnTo>
                    <a:pt x="1920" y="1375"/>
                  </a:lnTo>
                  <a:lnTo>
                    <a:pt x="1917" y="1375"/>
                  </a:lnTo>
                  <a:lnTo>
                    <a:pt x="1917" y="1375"/>
                  </a:lnTo>
                  <a:lnTo>
                    <a:pt x="1917" y="1375"/>
                  </a:lnTo>
                  <a:lnTo>
                    <a:pt x="1917" y="1375"/>
                  </a:lnTo>
                  <a:lnTo>
                    <a:pt x="1917" y="1375"/>
                  </a:lnTo>
                  <a:lnTo>
                    <a:pt x="1915" y="1375"/>
                  </a:lnTo>
                  <a:lnTo>
                    <a:pt x="1915" y="1378"/>
                  </a:lnTo>
                  <a:lnTo>
                    <a:pt x="1915" y="1378"/>
                  </a:lnTo>
                  <a:lnTo>
                    <a:pt x="1915" y="1378"/>
                  </a:lnTo>
                  <a:lnTo>
                    <a:pt x="1915" y="1378"/>
                  </a:lnTo>
                  <a:lnTo>
                    <a:pt x="1913" y="1375"/>
                  </a:lnTo>
                  <a:lnTo>
                    <a:pt x="1913" y="1375"/>
                  </a:lnTo>
                  <a:lnTo>
                    <a:pt x="1913" y="1375"/>
                  </a:lnTo>
                  <a:lnTo>
                    <a:pt x="1913" y="1378"/>
                  </a:lnTo>
                  <a:lnTo>
                    <a:pt x="1913" y="1375"/>
                  </a:lnTo>
                  <a:lnTo>
                    <a:pt x="1913" y="1375"/>
                  </a:lnTo>
                  <a:lnTo>
                    <a:pt x="1915" y="1373"/>
                  </a:lnTo>
                  <a:lnTo>
                    <a:pt x="1915" y="1373"/>
                  </a:lnTo>
                  <a:lnTo>
                    <a:pt x="1913" y="1373"/>
                  </a:lnTo>
                  <a:lnTo>
                    <a:pt x="1913" y="1373"/>
                  </a:lnTo>
                  <a:lnTo>
                    <a:pt x="1913" y="1373"/>
                  </a:lnTo>
                  <a:lnTo>
                    <a:pt x="1913" y="1373"/>
                  </a:lnTo>
                  <a:lnTo>
                    <a:pt x="1913" y="1373"/>
                  </a:lnTo>
                  <a:lnTo>
                    <a:pt x="1913" y="1373"/>
                  </a:lnTo>
                  <a:lnTo>
                    <a:pt x="1910" y="1373"/>
                  </a:lnTo>
                  <a:lnTo>
                    <a:pt x="1910" y="1373"/>
                  </a:lnTo>
                  <a:lnTo>
                    <a:pt x="1910" y="1373"/>
                  </a:lnTo>
                  <a:lnTo>
                    <a:pt x="1910" y="1368"/>
                  </a:lnTo>
                  <a:lnTo>
                    <a:pt x="1908" y="1368"/>
                  </a:lnTo>
                  <a:lnTo>
                    <a:pt x="1905" y="1368"/>
                  </a:lnTo>
                  <a:lnTo>
                    <a:pt x="1903" y="1368"/>
                  </a:lnTo>
                  <a:lnTo>
                    <a:pt x="1903" y="1368"/>
                  </a:lnTo>
                  <a:lnTo>
                    <a:pt x="1903" y="1371"/>
                  </a:lnTo>
                  <a:lnTo>
                    <a:pt x="1903" y="1371"/>
                  </a:lnTo>
                  <a:lnTo>
                    <a:pt x="1903" y="1371"/>
                  </a:lnTo>
                  <a:lnTo>
                    <a:pt x="1903" y="1371"/>
                  </a:lnTo>
                  <a:lnTo>
                    <a:pt x="1903" y="1371"/>
                  </a:lnTo>
                  <a:lnTo>
                    <a:pt x="1903" y="1373"/>
                  </a:lnTo>
                  <a:lnTo>
                    <a:pt x="1903" y="1373"/>
                  </a:lnTo>
                  <a:lnTo>
                    <a:pt x="1901" y="1373"/>
                  </a:lnTo>
                  <a:lnTo>
                    <a:pt x="1901" y="1373"/>
                  </a:lnTo>
                  <a:lnTo>
                    <a:pt x="1898" y="1373"/>
                  </a:lnTo>
                  <a:lnTo>
                    <a:pt x="1898" y="1371"/>
                  </a:lnTo>
                  <a:lnTo>
                    <a:pt x="1901" y="1368"/>
                  </a:lnTo>
                  <a:lnTo>
                    <a:pt x="1901" y="1368"/>
                  </a:lnTo>
                  <a:lnTo>
                    <a:pt x="1908" y="1366"/>
                  </a:lnTo>
                  <a:lnTo>
                    <a:pt x="1908" y="1363"/>
                  </a:lnTo>
                  <a:lnTo>
                    <a:pt x="1908" y="1363"/>
                  </a:lnTo>
                  <a:lnTo>
                    <a:pt x="1908" y="1361"/>
                  </a:lnTo>
                  <a:lnTo>
                    <a:pt x="1908" y="1361"/>
                  </a:lnTo>
                  <a:lnTo>
                    <a:pt x="1908" y="1359"/>
                  </a:lnTo>
                  <a:lnTo>
                    <a:pt x="1908" y="1359"/>
                  </a:lnTo>
                  <a:lnTo>
                    <a:pt x="1905" y="1359"/>
                  </a:lnTo>
                  <a:lnTo>
                    <a:pt x="1905" y="1359"/>
                  </a:lnTo>
                  <a:lnTo>
                    <a:pt x="1905" y="1359"/>
                  </a:lnTo>
                  <a:lnTo>
                    <a:pt x="1905" y="1359"/>
                  </a:lnTo>
                  <a:lnTo>
                    <a:pt x="1905" y="1356"/>
                  </a:lnTo>
                  <a:lnTo>
                    <a:pt x="1905" y="1356"/>
                  </a:lnTo>
                  <a:lnTo>
                    <a:pt x="1905" y="1356"/>
                  </a:lnTo>
                  <a:lnTo>
                    <a:pt x="1903" y="1356"/>
                  </a:lnTo>
                  <a:lnTo>
                    <a:pt x="1903" y="1356"/>
                  </a:lnTo>
                  <a:lnTo>
                    <a:pt x="1901" y="1359"/>
                  </a:lnTo>
                  <a:lnTo>
                    <a:pt x="1901" y="1359"/>
                  </a:lnTo>
                  <a:lnTo>
                    <a:pt x="1901" y="1359"/>
                  </a:lnTo>
                  <a:lnTo>
                    <a:pt x="1898" y="1359"/>
                  </a:lnTo>
                  <a:lnTo>
                    <a:pt x="1898" y="1359"/>
                  </a:lnTo>
                  <a:lnTo>
                    <a:pt x="1898" y="1359"/>
                  </a:lnTo>
                  <a:lnTo>
                    <a:pt x="1898" y="1359"/>
                  </a:lnTo>
                  <a:lnTo>
                    <a:pt x="1898" y="1361"/>
                  </a:lnTo>
                  <a:lnTo>
                    <a:pt x="1898" y="1361"/>
                  </a:lnTo>
                  <a:lnTo>
                    <a:pt x="1896" y="1361"/>
                  </a:lnTo>
                  <a:lnTo>
                    <a:pt x="1896" y="1361"/>
                  </a:lnTo>
                  <a:lnTo>
                    <a:pt x="1896" y="1361"/>
                  </a:lnTo>
                  <a:lnTo>
                    <a:pt x="1896" y="1361"/>
                  </a:lnTo>
                  <a:lnTo>
                    <a:pt x="1894" y="1361"/>
                  </a:lnTo>
                  <a:lnTo>
                    <a:pt x="1891" y="1359"/>
                  </a:lnTo>
                  <a:lnTo>
                    <a:pt x="1891" y="1359"/>
                  </a:lnTo>
                  <a:lnTo>
                    <a:pt x="1891" y="1359"/>
                  </a:lnTo>
                  <a:lnTo>
                    <a:pt x="1894" y="1359"/>
                  </a:lnTo>
                  <a:lnTo>
                    <a:pt x="1894" y="1356"/>
                  </a:lnTo>
                  <a:lnTo>
                    <a:pt x="1894" y="1356"/>
                  </a:lnTo>
                  <a:lnTo>
                    <a:pt x="1894" y="1356"/>
                  </a:lnTo>
                  <a:lnTo>
                    <a:pt x="1891" y="1356"/>
                  </a:lnTo>
                  <a:lnTo>
                    <a:pt x="1891" y="1356"/>
                  </a:lnTo>
                  <a:lnTo>
                    <a:pt x="1891" y="1356"/>
                  </a:lnTo>
                  <a:lnTo>
                    <a:pt x="1891" y="1354"/>
                  </a:lnTo>
                  <a:lnTo>
                    <a:pt x="1894" y="1354"/>
                  </a:lnTo>
                  <a:lnTo>
                    <a:pt x="1896" y="1354"/>
                  </a:lnTo>
                  <a:lnTo>
                    <a:pt x="1896" y="1354"/>
                  </a:lnTo>
                  <a:lnTo>
                    <a:pt x="1894" y="1352"/>
                  </a:lnTo>
                  <a:lnTo>
                    <a:pt x="1894" y="1352"/>
                  </a:lnTo>
                  <a:lnTo>
                    <a:pt x="1894" y="1352"/>
                  </a:lnTo>
                  <a:lnTo>
                    <a:pt x="1894" y="1352"/>
                  </a:lnTo>
                  <a:lnTo>
                    <a:pt x="1891" y="1352"/>
                  </a:lnTo>
                  <a:lnTo>
                    <a:pt x="1891" y="1352"/>
                  </a:lnTo>
                  <a:lnTo>
                    <a:pt x="1891" y="1352"/>
                  </a:lnTo>
                  <a:lnTo>
                    <a:pt x="1891" y="1349"/>
                  </a:lnTo>
                  <a:lnTo>
                    <a:pt x="1894" y="1349"/>
                  </a:lnTo>
                  <a:lnTo>
                    <a:pt x="1894" y="1347"/>
                  </a:lnTo>
                  <a:lnTo>
                    <a:pt x="1891" y="1347"/>
                  </a:lnTo>
                  <a:lnTo>
                    <a:pt x="1891" y="1345"/>
                  </a:lnTo>
                  <a:lnTo>
                    <a:pt x="1886" y="1345"/>
                  </a:lnTo>
                  <a:lnTo>
                    <a:pt x="1884" y="1345"/>
                  </a:lnTo>
                  <a:lnTo>
                    <a:pt x="1884" y="1345"/>
                  </a:lnTo>
                  <a:lnTo>
                    <a:pt x="1884" y="1345"/>
                  </a:lnTo>
                  <a:lnTo>
                    <a:pt x="1882" y="1345"/>
                  </a:lnTo>
                  <a:lnTo>
                    <a:pt x="1882" y="1347"/>
                  </a:lnTo>
                  <a:lnTo>
                    <a:pt x="1882" y="1347"/>
                  </a:lnTo>
                  <a:lnTo>
                    <a:pt x="1884" y="1347"/>
                  </a:lnTo>
                  <a:lnTo>
                    <a:pt x="1884" y="1349"/>
                  </a:lnTo>
                  <a:lnTo>
                    <a:pt x="1882" y="1349"/>
                  </a:lnTo>
                  <a:lnTo>
                    <a:pt x="1882" y="1347"/>
                  </a:lnTo>
                  <a:lnTo>
                    <a:pt x="1879" y="1347"/>
                  </a:lnTo>
                  <a:lnTo>
                    <a:pt x="1875" y="1354"/>
                  </a:lnTo>
                  <a:lnTo>
                    <a:pt x="1875" y="1354"/>
                  </a:lnTo>
                  <a:lnTo>
                    <a:pt x="1875" y="1356"/>
                  </a:lnTo>
                  <a:lnTo>
                    <a:pt x="1875" y="1356"/>
                  </a:lnTo>
                  <a:lnTo>
                    <a:pt x="1875" y="1359"/>
                  </a:lnTo>
                  <a:lnTo>
                    <a:pt x="1875" y="1359"/>
                  </a:lnTo>
                  <a:lnTo>
                    <a:pt x="1875" y="1359"/>
                  </a:lnTo>
                  <a:lnTo>
                    <a:pt x="1872" y="1359"/>
                  </a:lnTo>
                  <a:lnTo>
                    <a:pt x="1872" y="1361"/>
                  </a:lnTo>
                  <a:lnTo>
                    <a:pt x="1872" y="1363"/>
                  </a:lnTo>
                  <a:lnTo>
                    <a:pt x="1872" y="1366"/>
                  </a:lnTo>
                  <a:lnTo>
                    <a:pt x="1872" y="1368"/>
                  </a:lnTo>
                  <a:lnTo>
                    <a:pt x="1872" y="1368"/>
                  </a:lnTo>
                  <a:lnTo>
                    <a:pt x="1872" y="1371"/>
                  </a:lnTo>
                  <a:lnTo>
                    <a:pt x="1872" y="1371"/>
                  </a:lnTo>
                  <a:lnTo>
                    <a:pt x="1872" y="1368"/>
                  </a:lnTo>
                  <a:lnTo>
                    <a:pt x="1872" y="1368"/>
                  </a:lnTo>
                  <a:lnTo>
                    <a:pt x="1872" y="1363"/>
                  </a:lnTo>
                  <a:lnTo>
                    <a:pt x="1872" y="1363"/>
                  </a:lnTo>
                  <a:lnTo>
                    <a:pt x="1870" y="1361"/>
                  </a:lnTo>
                  <a:lnTo>
                    <a:pt x="1870" y="1361"/>
                  </a:lnTo>
                  <a:lnTo>
                    <a:pt x="1870" y="1361"/>
                  </a:lnTo>
                  <a:lnTo>
                    <a:pt x="1870" y="1363"/>
                  </a:lnTo>
                  <a:lnTo>
                    <a:pt x="1870" y="1363"/>
                  </a:lnTo>
                  <a:lnTo>
                    <a:pt x="1870" y="1363"/>
                  </a:lnTo>
                  <a:lnTo>
                    <a:pt x="1868" y="1363"/>
                  </a:lnTo>
                  <a:lnTo>
                    <a:pt x="1868" y="1363"/>
                  </a:lnTo>
                  <a:lnTo>
                    <a:pt x="1868" y="1361"/>
                  </a:lnTo>
                  <a:lnTo>
                    <a:pt x="1868" y="1359"/>
                  </a:lnTo>
                  <a:lnTo>
                    <a:pt x="1870" y="1359"/>
                  </a:lnTo>
                  <a:lnTo>
                    <a:pt x="1870" y="1361"/>
                  </a:lnTo>
                  <a:lnTo>
                    <a:pt x="1870" y="1361"/>
                  </a:lnTo>
                  <a:lnTo>
                    <a:pt x="1870" y="1361"/>
                  </a:lnTo>
                  <a:lnTo>
                    <a:pt x="1870" y="1361"/>
                  </a:lnTo>
                  <a:lnTo>
                    <a:pt x="1870" y="1359"/>
                  </a:lnTo>
                  <a:lnTo>
                    <a:pt x="1868" y="1359"/>
                  </a:lnTo>
                  <a:lnTo>
                    <a:pt x="1868" y="1356"/>
                  </a:lnTo>
                  <a:lnTo>
                    <a:pt x="1868" y="1356"/>
                  </a:lnTo>
                  <a:lnTo>
                    <a:pt x="1870" y="1359"/>
                  </a:lnTo>
                  <a:lnTo>
                    <a:pt x="1870" y="1356"/>
                  </a:lnTo>
                  <a:lnTo>
                    <a:pt x="1870" y="1356"/>
                  </a:lnTo>
                  <a:lnTo>
                    <a:pt x="1870" y="1356"/>
                  </a:lnTo>
                  <a:lnTo>
                    <a:pt x="1870" y="1356"/>
                  </a:lnTo>
                  <a:lnTo>
                    <a:pt x="1870" y="1354"/>
                  </a:lnTo>
                  <a:lnTo>
                    <a:pt x="1870" y="1354"/>
                  </a:lnTo>
                  <a:lnTo>
                    <a:pt x="1870" y="1354"/>
                  </a:lnTo>
                  <a:lnTo>
                    <a:pt x="1868" y="1352"/>
                  </a:lnTo>
                  <a:lnTo>
                    <a:pt x="1868" y="1352"/>
                  </a:lnTo>
                  <a:lnTo>
                    <a:pt x="1868" y="1352"/>
                  </a:lnTo>
                  <a:lnTo>
                    <a:pt x="1868" y="1352"/>
                  </a:lnTo>
                  <a:lnTo>
                    <a:pt x="1868" y="1349"/>
                  </a:lnTo>
                  <a:lnTo>
                    <a:pt x="1868" y="1349"/>
                  </a:lnTo>
                  <a:lnTo>
                    <a:pt x="1868" y="1352"/>
                  </a:lnTo>
                  <a:lnTo>
                    <a:pt x="1865" y="1352"/>
                  </a:lnTo>
                  <a:lnTo>
                    <a:pt x="1865" y="1352"/>
                  </a:lnTo>
                  <a:lnTo>
                    <a:pt x="1865" y="1352"/>
                  </a:lnTo>
                  <a:lnTo>
                    <a:pt x="1865" y="1352"/>
                  </a:lnTo>
                  <a:lnTo>
                    <a:pt x="1865" y="1349"/>
                  </a:lnTo>
                  <a:lnTo>
                    <a:pt x="1863" y="1349"/>
                  </a:lnTo>
                  <a:lnTo>
                    <a:pt x="1863" y="1347"/>
                  </a:lnTo>
                  <a:lnTo>
                    <a:pt x="1865" y="1345"/>
                  </a:lnTo>
                  <a:lnTo>
                    <a:pt x="1865" y="1342"/>
                  </a:lnTo>
                  <a:lnTo>
                    <a:pt x="1865" y="1342"/>
                  </a:lnTo>
                  <a:lnTo>
                    <a:pt x="1865" y="1342"/>
                  </a:lnTo>
                  <a:lnTo>
                    <a:pt x="1865" y="1340"/>
                  </a:lnTo>
                  <a:lnTo>
                    <a:pt x="1865" y="1340"/>
                  </a:lnTo>
                  <a:lnTo>
                    <a:pt x="1863" y="1340"/>
                  </a:lnTo>
                  <a:lnTo>
                    <a:pt x="1863" y="1340"/>
                  </a:lnTo>
                  <a:lnTo>
                    <a:pt x="1863" y="1340"/>
                  </a:lnTo>
                  <a:lnTo>
                    <a:pt x="1863" y="1342"/>
                  </a:lnTo>
                  <a:lnTo>
                    <a:pt x="1863" y="1342"/>
                  </a:lnTo>
                  <a:lnTo>
                    <a:pt x="1860" y="1345"/>
                  </a:lnTo>
                  <a:lnTo>
                    <a:pt x="1860" y="1345"/>
                  </a:lnTo>
                  <a:lnTo>
                    <a:pt x="1860" y="1347"/>
                  </a:lnTo>
                  <a:lnTo>
                    <a:pt x="1858" y="1347"/>
                  </a:lnTo>
                  <a:lnTo>
                    <a:pt x="1856" y="1347"/>
                  </a:lnTo>
                  <a:lnTo>
                    <a:pt x="1856" y="1347"/>
                  </a:lnTo>
                  <a:lnTo>
                    <a:pt x="1853" y="1347"/>
                  </a:lnTo>
                  <a:lnTo>
                    <a:pt x="1853" y="1347"/>
                  </a:lnTo>
                  <a:lnTo>
                    <a:pt x="1853" y="1345"/>
                  </a:lnTo>
                  <a:lnTo>
                    <a:pt x="1856" y="1345"/>
                  </a:lnTo>
                  <a:lnTo>
                    <a:pt x="1856" y="1345"/>
                  </a:lnTo>
                  <a:lnTo>
                    <a:pt x="1856" y="1342"/>
                  </a:lnTo>
                  <a:lnTo>
                    <a:pt x="1856" y="1342"/>
                  </a:lnTo>
                  <a:lnTo>
                    <a:pt x="1853" y="1342"/>
                  </a:lnTo>
                  <a:lnTo>
                    <a:pt x="1851" y="1342"/>
                  </a:lnTo>
                  <a:lnTo>
                    <a:pt x="1851" y="1342"/>
                  </a:lnTo>
                  <a:lnTo>
                    <a:pt x="1851" y="1342"/>
                  </a:lnTo>
                  <a:lnTo>
                    <a:pt x="1851" y="1340"/>
                  </a:lnTo>
                  <a:lnTo>
                    <a:pt x="1851" y="1340"/>
                  </a:lnTo>
                  <a:lnTo>
                    <a:pt x="1851" y="1337"/>
                  </a:lnTo>
                  <a:lnTo>
                    <a:pt x="1851" y="1337"/>
                  </a:lnTo>
                  <a:lnTo>
                    <a:pt x="1849" y="1337"/>
                  </a:lnTo>
                  <a:lnTo>
                    <a:pt x="1849" y="1335"/>
                  </a:lnTo>
                  <a:lnTo>
                    <a:pt x="1849" y="1337"/>
                  </a:lnTo>
                  <a:lnTo>
                    <a:pt x="1849" y="1337"/>
                  </a:lnTo>
                  <a:lnTo>
                    <a:pt x="1849" y="1337"/>
                  </a:lnTo>
                  <a:lnTo>
                    <a:pt x="1849" y="1337"/>
                  </a:lnTo>
                  <a:lnTo>
                    <a:pt x="1849" y="1337"/>
                  </a:lnTo>
                  <a:lnTo>
                    <a:pt x="1849" y="1337"/>
                  </a:lnTo>
                  <a:lnTo>
                    <a:pt x="1849" y="1337"/>
                  </a:lnTo>
                  <a:lnTo>
                    <a:pt x="1846" y="1340"/>
                  </a:lnTo>
                  <a:lnTo>
                    <a:pt x="1844" y="1340"/>
                  </a:lnTo>
                  <a:lnTo>
                    <a:pt x="1842" y="1340"/>
                  </a:lnTo>
                  <a:lnTo>
                    <a:pt x="1842" y="1337"/>
                  </a:lnTo>
                  <a:lnTo>
                    <a:pt x="1842" y="1335"/>
                  </a:lnTo>
                  <a:lnTo>
                    <a:pt x="1842" y="1335"/>
                  </a:lnTo>
                  <a:lnTo>
                    <a:pt x="1844" y="1335"/>
                  </a:lnTo>
                  <a:lnTo>
                    <a:pt x="1846" y="1335"/>
                  </a:lnTo>
                  <a:lnTo>
                    <a:pt x="1846" y="1335"/>
                  </a:lnTo>
                  <a:lnTo>
                    <a:pt x="1846" y="1335"/>
                  </a:lnTo>
                  <a:lnTo>
                    <a:pt x="1844" y="1335"/>
                  </a:lnTo>
                  <a:lnTo>
                    <a:pt x="1842" y="1335"/>
                  </a:lnTo>
                  <a:lnTo>
                    <a:pt x="1842" y="1333"/>
                  </a:lnTo>
                  <a:lnTo>
                    <a:pt x="1837" y="1330"/>
                  </a:lnTo>
                  <a:lnTo>
                    <a:pt x="1837" y="1330"/>
                  </a:lnTo>
                  <a:lnTo>
                    <a:pt x="1837" y="1330"/>
                  </a:lnTo>
                  <a:lnTo>
                    <a:pt x="1837" y="1330"/>
                  </a:lnTo>
                  <a:lnTo>
                    <a:pt x="1837" y="1330"/>
                  </a:lnTo>
                  <a:lnTo>
                    <a:pt x="1839" y="1330"/>
                  </a:lnTo>
                  <a:lnTo>
                    <a:pt x="1842" y="1330"/>
                  </a:lnTo>
                  <a:lnTo>
                    <a:pt x="1846" y="1333"/>
                  </a:lnTo>
                  <a:lnTo>
                    <a:pt x="1846" y="1333"/>
                  </a:lnTo>
                  <a:lnTo>
                    <a:pt x="1849" y="1333"/>
                  </a:lnTo>
                  <a:lnTo>
                    <a:pt x="1846" y="1330"/>
                  </a:lnTo>
                  <a:lnTo>
                    <a:pt x="1846" y="1330"/>
                  </a:lnTo>
                  <a:lnTo>
                    <a:pt x="1844" y="1330"/>
                  </a:lnTo>
                  <a:lnTo>
                    <a:pt x="1844" y="1328"/>
                  </a:lnTo>
                  <a:lnTo>
                    <a:pt x="1844" y="1328"/>
                  </a:lnTo>
                  <a:lnTo>
                    <a:pt x="1846" y="1328"/>
                  </a:lnTo>
                  <a:lnTo>
                    <a:pt x="1846" y="1328"/>
                  </a:lnTo>
                  <a:lnTo>
                    <a:pt x="1846" y="1330"/>
                  </a:lnTo>
                  <a:lnTo>
                    <a:pt x="1849" y="1330"/>
                  </a:lnTo>
                  <a:lnTo>
                    <a:pt x="1849" y="1330"/>
                  </a:lnTo>
                  <a:lnTo>
                    <a:pt x="1849" y="1330"/>
                  </a:lnTo>
                  <a:lnTo>
                    <a:pt x="1849" y="1330"/>
                  </a:lnTo>
                  <a:lnTo>
                    <a:pt x="1849" y="1328"/>
                  </a:lnTo>
                  <a:lnTo>
                    <a:pt x="1849" y="1328"/>
                  </a:lnTo>
                  <a:lnTo>
                    <a:pt x="1846" y="1326"/>
                  </a:lnTo>
                  <a:lnTo>
                    <a:pt x="1846" y="1323"/>
                  </a:lnTo>
                  <a:lnTo>
                    <a:pt x="1846" y="1323"/>
                  </a:lnTo>
                  <a:lnTo>
                    <a:pt x="1846" y="1323"/>
                  </a:lnTo>
                  <a:lnTo>
                    <a:pt x="1846" y="1323"/>
                  </a:lnTo>
                  <a:lnTo>
                    <a:pt x="1844" y="1323"/>
                  </a:lnTo>
                  <a:lnTo>
                    <a:pt x="1844" y="1323"/>
                  </a:lnTo>
                  <a:lnTo>
                    <a:pt x="1844" y="1323"/>
                  </a:lnTo>
                  <a:lnTo>
                    <a:pt x="1842" y="1321"/>
                  </a:lnTo>
                  <a:lnTo>
                    <a:pt x="1842" y="1321"/>
                  </a:lnTo>
                  <a:lnTo>
                    <a:pt x="1839" y="1321"/>
                  </a:lnTo>
                  <a:lnTo>
                    <a:pt x="1837" y="1321"/>
                  </a:lnTo>
                  <a:lnTo>
                    <a:pt x="1839" y="1323"/>
                  </a:lnTo>
                  <a:lnTo>
                    <a:pt x="1839" y="1323"/>
                  </a:lnTo>
                  <a:lnTo>
                    <a:pt x="1839" y="1323"/>
                  </a:lnTo>
                  <a:lnTo>
                    <a:pt x="1837" y="1323"/>
                  </a:lnTo>
                  <a:lnTo>
                    <a:pt x="1837" y="1323"/>
                  </a:lnTo>
                  <a:lnTo>
                    <a:pt x="1837" y="1323"/>
                  </a:lnTo>
                  <a:lnTo>
                    <a:pt x="1839" y="1323"/>
                  </a:lnTo>
                  <a:lnTo>
                    <a:pt x="1839" y="1326"/>
                  </a:lnTo>
                  <a:lnTo>
                    <a:pt x="1839" y="1326"/>
                  </a:lnTo>
                  <a:lnTo>
                    <a:pt x="1839" y="1326"/>
                  </a:lnTo>
                  <a:lnTo>
                    <a:pt x="1839" y="1326"/>
                  </a:lnTo>
                  <a:lnTo>
                    <a:pt x="1834" y="1323"/>
                  </a:lnTo>
                  <a:lnTo>
                    <a:pt x="1832" y="1323"/>
                  </a:lnTo>
                  <a:lnTo>
                    <a:pt x="1832" y="1323"/>
                  </a:lnTo>
                  <a:lnTo>
                    <a:pt x="1830" y="1321"/>
                  </a:lnTo>
                  <a:lnTo>
                    <a:pt x="1827" y="1321"/>
                  </a:lnTo>
                  <a:lnTo>
                    <a:pt x="1827" y="1321"/>
                  </a:lnTo>
                  <a:lnTo>
                    <a:pt x="1825" y="1321"/>
                  </a:lnTo>
                  <a:lnTo>
                    <a:pt x="1825" y="1321"/>
                  </a:lnTo>
                  <a:lnTo>
                    <a:pt x="1825" y="1321"/>
                  </a:lnTo>
                  <a:lnTo>
                    <a:pt x="1825" y="1323"/>
                  </a:lnTo>
                  <a:lnTo>
                    <a:pt x="1825" y="1323"/>
                  </a:lnTo>
                  <a:lnTo>
                    <a:pt x="1825" y="1323"/>
                  </a:lnTo>
                  <a:lnTo>
                    <a:pt x="1823" y="1323"/>
                  </a:lnTo>
                  <a:lnTo>
                    <a:pt x="1823" y="1323"/>
                  </a:lnTo>
                  <a:lnTo>
                    <a:pt x="1823" y="1323"/>
                  </a:lnTo>
                  <a:lnTo>
                    <a:pt x="1820" y="1323"/>
                  </a:lnTo>
                  <a:lnTo>
                    <a:pt x="1820" y="1323"/>
                  </a:lnTo>
                  <a:lnTo>
                    <a:pt x="1820" y="1323"/>
                  </a:lnTo>
                  <a:lnTo>
                    <a:pt x="1820" y="1326"/>
                  </a:lnTo>
                  <a:lnTo>
                    <a:pt x="1820" y="1326"/>
                  </a:lnTo>
                  <a:lnTo>
                    <a:pt x="1818" y="1326"/>
                  </a:lnTo>
                  <a:lnTo>
                    <a:pt x="1815" y="1326"/>
                  </a:lnTo>
                  <a:lnTo>
                    <a:pt x="1815" y="1326"/>
                  </a:lnTo>
                  <a:lnTo>
                    <a:pt x="1825" y="1321"/>
                  </a:lnTo>
                  <a:lnTo>
                    <a:pt x="1825" y="1318"/>
                  </a:lnTo>
                  <a:lnTo>
                    <a:pt x="1825" y="1318"/>
                  </a:lnTo>
                  <a:lnTo>
                    <a:pt x="1825" y="1318"/>
                  </a:lnTo>
                  <a:lnTo>
                    <a:pt x="1825" y="1316"/>
                  </a:lnTo>
                  <a:lnTo>
                    <a:pt x="1825" y="1316"/>
                  </a:lnTo>
                  <a:lnTo>
                    <a:pt x="1825" y="1316"/>
                  </a:lnTo>
                  <a:lnTo>
                    <a:pt x="1823" y="1316"/>
                  </a:lnTo>
                  <a:lnTo>
                    <a:pt x="1823" y="1314"/>
                  </a:lnTo>
                  <a:lnTo>
                    <a:pt x="1820" y="1311"/>
                  </a:lnTo>
                  <a:lnTo>
                    <a:pt x="1820" y="1311"/>
                  </a:lnTo>
                  <a:lnTo>
                    <a:pt x="1823" y="1311"/>
                  </a:lnTo>
                  <a:lnTo>
                    <a:pt x="1823" y="1311"/>
                  </a:lnTo>
                  <a:lnTo>
                    <a:pt x="1823" y="1314"/>
                  </a:lnTo>
                  <a:lnTo>
                    <a:pt x="1825" y="1314"/>
                  </a:lnTo>
                  <a:lnTo>
                    <a:pt x="1825" y="1314"/>
                  </a:lnTo>
                  <a:lnTo>
                    <a:pt x="1827" y="1318"/>
                  </a:lnTo>
                  <a:lnTo>
                    <a:pt x="1830" y="1318"/>
                  </a:lnTo>
                  <a:lnTo>
                    <a:pt x="1830" y="1318"/>
                  </a:lnTo>
                  <a:lnTo>
                    <a:pt x="1830" y="1318"/>
                  </a:lnTo>
                  <a:lnTo>
                    <a:pt x="1832" y="1318"/>
                  </a:lnTo>
                  <a:lnTo>
                    <a:pt x="1832" y="1318"/>
                  </a:lnTo>
                  <a:lnTo>
                    <a:pt x="1830" y="1316"/>
                  </a:lnTo>
                  <a:lnTo>
                    <a:pt x="1830" y="1316"/>
                  </a:lnTo>
                  <a:lnTo>
                    <a:pt x="1830" y="1314"/>
                  </a:lnTo>
                  <a:lnTo>
                    <a:pt x="1832" y="1314"/>
                  </a:lnTo>
                  <a:lnTo>
                    <a:pt x="1832" y="1314"/>
                  </a:lnTo>
                  <a:lnTo>
                    <a:pt x="1834" y="1316"/>
                  </a:lnTo>
                  <a:lnTo>
                    <a:pt x="1834" y="1318"/>
                  </a:lnTo>
                  <a:lnTo>
                    <a:pt x="1837" y="1318"/>
                  </a:lnTo>
                  <a:lnTo>
                    <a:pt x="1837" y="1321"/>
                  </a:lnTo>
                  <a:lnTo>
                    <a:pt x="1842" y="1321"/>
                  </a:lnTo>
                  <a:lnTo>
                    <a:pt x="1844" y="1321"/>
                  </a:lnTo>
                  <a:lnTo>
                    <a:pt x="1846" y="1321"/>
                  </a:lnTo>
                  <a:lnTo>
                    <a:pt x="1849" y="1321"/>
                  </a:lnTo>
                  <a:lnTo>
                    <a:pt x="1846" y="1323"/>
                  </a:lnTo>
                  <a:lnTo>
                    <a:pt x="1846" y="1323"/>
                  </a:lnTo>
                  <a:lnTo>
                    <a:pt x="1846" y="1323"/>
                  </a:lnTo>
                  <a:lnTo>
                    <a:pt x="1846" y="1323"/>
                  </a:lnTo>
                  <a:lnTo>
                    <a:pt x="1846" y="1323"/>
                  </a:lnTo>
                  <a:lnTo>
                    <a:pt x="1849" y="1323"/>
                  </a:lnTo>
                  <a:lnTo>
                    <a:pt x="1849" y="1326"/>
                  </a:lnTo>
                  <a:lnTo>
                    <a:pt x="1849" y="1326"/>
                  </a:lnTo>
                  <a:lnTo>
                    <a:pt x="1849" y="1326"/>
                  </a:lnTo>
                  <a:lnTo>
                    <a:pt x="1849" y="1326"/>
                  </a:lnTo>
                  <a:lnTo>
                    <a:pt x="1849" y="1328"/>
                  </a:lnTo>
                  <a:lnTo>
                    <a:pt x="1849" y="1328"/>
                  </a:lnTo>
                  <a:lnTo>
                    <a:pt x="1851" y="1328"/>
                  </a:lnTo>
                  <a:lnTo>
                    <a:pt x="1851" y="1328"/>
                  </a:lnTo>
                  <a:lnTo>
                    <a:pt x="1853" y="1330"/>
                  </a:lnTo>
                  <a:lnTo>
                    <a:pt x="1853" y="1330"/>
                  </a:lnTo>
                  <a:lnTo>
                    <a:pt x="1853" y="1330"/>
                  </a:lnTo>
                  <a:lnTo>
                    <a:pt x="1856" y="1333"/>
                  </a:lnTo>
                  <a:lnTo>
                    <a:pt x="1856" y="1333"/>
                  </a:lnTo>
                  <a:lnTo>
                    <a:pt x="1856" y="1335"/>
                  </a:lnTo>
                  <a:lnTo>
                    <a:pt x="1858" y="1335"/>
                  </a:lnTo>
                  <a:lnTo>
                    <a:pt x="1863" y="1335"/>
                  </a:lnTo>
                  <a:lnTo>
                    <a:pt x="1863" y="1335"/>
                  </a:lnTo>
                  <a:lnTo>
                    <a:pt x="1863" y="1333"/>
                  </a:lnTo>
                  <a:lnTo>
                    <a:pt x="1863" y="1333"/>
                  </a:lnTo>
                  <a:lnTo>
                    <a:pt x="1865" y="1333"/>
                  </a:lnTo>
                  <a:lnTo>
                    <a:pt x="1865" y="1330"/>
                  </a:lnTo>
                  <a:lnTo>
                    <a:pt x="1863" y="1330"/>
                  </a:lnTo>
                  <a:lnTo>
                    <a:pt x="1863" y="1330"/>
                  </a:lnTo>
                  <a:lnTo>
                    <a:pt x="1860" y="1328"/>
                  </a:lnTo>
                  <a:lnTo>
                    <a:pt x="1860" y="1328"/>
                  </a:lnTo>
                  <a:lnTo>
                    <a:pt x="1860" y="1328"/>
                  </a:lnTo>
                  <a:lnTo>
                    <a:pt x="1863" y="1328"/>
                  </a:lnTo>
                  <a:lnTo>
                    <a:pt x="1863" y="1328"/>
                  </a:lnTo>
                  <a:lnTo>
                    <a:pt x="1865" y="1328"/>
                  </a:lnTo>
                  <a:lnTo>
                    <a:pt x="1865" y="1328"/>
                  </a:lnTo>
                  <a:lnTo>
                    <a:pt x="1868" y="1330"/>
                  </a:lnTo>
                  <a:lnTo>
                    <a:pt x="1868" y="1330"/>
                  </a:lnTo>
                  <a:lnTo>
                    <a:pt x="1868" y="1330"/>
                  </a:lnTo>
                  <a:lnTo>
                    <a:pt x="1868" y="1330"/>
                  </a:lnTo>
                  <a:lnTo>
                    <a:pt x="1870" y="1328"/>
                  </a:lnTo>
                  <a:lnTo>
                    <a:pt x="1870" y="1328"/>
                  </a:lnTo>
                  <a:lnTo>
                    <a:pt x="1872" y="1328"/>
                  </a:lnTo>
                  <a:lnTo>
                    <a:pt x="1872" y="1328"/>
                  </a:lnTo>
                  <a:lnTo>
                    <a:pt x="1872" y="1323"/>
                  </a:lnTo>
                  <a:lnTo>
                    <a:pt x="1872" y="1323"/>
                  </a:lnTo>
                  <a:lnTo>
                    <a:pt x="1872" y="1323"/>
                  </a:lnTo>
                  <a:lnTo>
                    <a:pt x="1872" y="1323"/>
                  </a:lnTo>
                  <a:lnTo>
                    <a:pt x="1872" y="1323"/>
                  </a:lnTo>
                  <a:lnTo>
                    <a:pt x="1872" y="1323"/>
                  </a:lnTo>
                  <a:lnTo>
                    <a:pt x="1872" y="1323"/>
                  </a:lnTo>
                  <a:lnTo>
                    <a:pt x="1872" y="1323"/>
                  </a:lnTo>
                  <a:lnTo>
                    <a:pt x="1872" y="1323"/>
                  </a:lnTo>
                  <a:lnTo>
                    <a:pt x="1875" y="1323"/>
                  </a:lnTo>
                  <a:lnTo>
                    <a:pt x="1875" y="1323"/>
                  </a:lnTo>
                  <a:lnTo>
                    <a:pt x="1875" y="1323"/>
                  </a:lnTo>
                  <a:lnTo>
                    <a:pt x="1875" y="1323"/>
                  </a:lnTo>
                  <a:lnTo>
                    <a:pt x="1875" y="1323"/>
                  </a:lnTo>
                  <a:lnTo>
                    <a:pt x="1877" y="1323"/>
                  </a:lnTo>
                  <a:lnTo>
                    <a:pt x="1877" y="1323"/>
                  </a:lnTo>
                  <a:lnTo>
                    <a:pt x="1877" y="1323"/>
                  </a:lnTo>
                  <a:lnTo>
                    <a:pt x="1879" y="1323"/>
                  </a:lnTo>
                  <a:lnTo>
                    <a:pt x="1882" y="1321"/>
                  </a:lnTo>
                  <a:lnTo>
                    <a:pt x="1882" y="1321"/>
                  </a:lnTo>
                  <a:lnTo>
                    <a:pt x="1879" y="1321"/>
                  </a:lnTo>
                  <a:lnTo>
                    <a:pt x="1879" y="1321"/>
                  </a:lnTo>
                  <a:lnTo>
                    <a:pt x="1877" y="1321"/>
                  </a:lnTo>
                  <a:lnTo>
                    <a:pt x="1877" y="1318"/>
                  </a:lnTo>
                  <a:lnTo>
                    <a:pt x="1877" y="1318"/>
                  </a:lnTo>
                  <a:lnTo>
                    <a:pt x="1877" y="1318"/>
                  </a:lnTo>
                  <a:lnTo>
                    <a:pt x="1875" y="1318"/>
                  </a:lnTo>
                  <a:lnTo>
                    <a:pt x="1875" y="1316"/>
                  </a:lnTo>
                  <a:lnTo>
                    <a:pt x="1875" y="1318"/>
                  </a:lnTo>
                  <a:lnTo>
                    <a:pt x="1872" y="1316"/>
                  </a:lnTo>
                  <a:lnTo>
                    <a:pt x="1875" y="1316"/>
                  </a:lnTo>
                  <a:lnTo>
                    <a:pt x="1875" y="1316"/>
                  </a:lnTo>
                  <a:lnTo>
                    <a:pt x="1877" y="1311"/>
                  </a:lnTo>
                  <a:lnTo>
                    <a:pt x="1877" y="1311"/>
                  </a:lnTo>
                  <a:lnTo>
                    <a:pt x="1875" y="1311"/>
                  </a:lnTo>
                  <a:lnTo>
                    <a:pt x="1875" y="1311"/>
                  </a:lnTo>
                  <a:lnTo>
                    <a:pt x="1872" y="1311"/>
                  </a:lnTo>
                  <a:lnTo>
                    <a:pt x="1872" y="1311"/>
                  </a:lnTo>
                  <a:lnTo>
                    <a:pt x="1872" y="1311"/>
                  </a:lnTo>
                  <a:lnTo>
                    <a:pt x="1870" y="1311"/>
                  </a:lnTo>
                  <a:lnTo>
                    <a:pt x="1870" y="1309"/>
                  </a:lnTo>
                  <a:lnTo>
                    <a:pt x="1870" y="1309"/>
                  </a:lnTo>
                  <a:lnTo>
                    <a:pt x="1868" y="1307"/>
                  </a:lnTo>
                  <a:lnTo>
                    <a:pt x="1863" y="1309"/>
                  </a:lnTo>
                  <a:lnTo>
                    <a:pt x="1860" y="1307"/>
                  </a:lnTo>
                  <a:lnTo>
                    <a:pt x="1860" y="1307"/>
                  </a:lnTo>
                  <a:lnTo>
                    <a:pt x="1860" y="1307"/>
                  </a:lnTo>
                  <a:lnTo>
                    <a:pt x="1860" y="1307"/>
                  </a:lnTo>
                  <a:lnTo>
                    <a:pt x="1860" y="1307"/>
                  </a:lnTo>
                  <a:lnTo>
                    <a:pt x="1860" y="1307"/>
                  </a:lnTo>
                  <a:lnTo>
                    <a:pt x="1860" y="1307"/>
                  </a:lnTo>
                  <a:lnTo>
                    <a:pt x="1856" y="1307"/>
                  </a:lnTo>
                  <a:lnTo>
                    <a:pt x="1853" y="1304"/>
                  </a:lnTo>
                  <a:lnTo>
                    <a:pt x="1851" y="1304"/>
                  </a:lnTo>
                  <a:lnTo>
                    <a:pt x="1851" y="1304"/>
                  </a:lnTo>
                  <a:lnTo>
                    <a:pt x="1851" y="1304"/>
                  </a:lnTo>
                  <a:lnTo>
                    <a:pt x="1851" y="1304"/>
                  </a:lnTo>
                  <a:lnTo>
                    <a:pt x="1849" y="1304"/>
                  </a:lnTo>
                  <a:lnTo>
                    <a:pt x="1849" y="1304"/>
                  </a:lnTo>
                  <a:lnTo>
                    <a:pt x="1849" y="1302"/>
                  </a:lnTo>
                  <a:lnTo>
                    <a:pt x="1849" y="1302"/>
                  </a:lnTo>
                  <a:lnTo>
                    <a:pt x="1849" y="1300"/>
                  </a:lnTo>
                  <a:lnTo>
                    <a:pt x="1846" y="1300"/>
                  </a:lnTo>
                  <a:lnTo>
                    <a:pt x="1846" y="1300"/>
                  </a:lnTo>
                  <a:lnTo>
                    <a:pt x="1844" y="1297"/>
                  </a:lnTo>
                  <a:lnTo>
                    <a:pt x="1844" y="1297"/>
                  </a:lnTo>
                  <a:lnTo>
                    <a:pt x="1844" y="1297"/>
                  </a:lnTo>
                  <a:lnTo>
                    <a:pt x="1844" y="1297"/>
                  </a:lnTo>
                  <a:lnTo>
                    <a:pt x="1842" y="1295"/>
                  </a:lnTo>
                  <a:lnTo>
                    <a:pt x="1842" y="1295"/>
                  </a:lnTo>
                  <a:lnTo>
                    <a:pt x="1842" y="1295"/>
                  </a:lnTo>
                  <a:lnTo>
                    <a:pt x="1839" y="1295"/>
                  </a:lnTo>
                  <a:lnTo>
                    <a:pt x="1839" y="1292"/>
                  </a:lnTo>
                  <a:lnTo>
                    <a:pt x="1837" y="1292"/>
                  </a:lnTo>
                  <a:lnTo>
                    <a:pt x="1837" y="1292"/>
                  </a:lnTo>
                  <a:lnTo>
                    <a:pt x="1837" y="1292"/>
                  </a:lnTo>
                  <a:lnTo>
                    <a:pt x="1837" y="1292"/>
                  </a:lnTo>
                  <a:lnTo>
                    <a:pt x="1834" y="1290"/>
                  </a:lnTo>
                  <a:lnTo>
                    <a:pt x="1834" y="1290"/>
                  </a:lnTo>
                  <a:lnTo>
                    <a:pt x="1834" y="1290"/>
                  </a:lnTo>
                  <a:lnTo>
                    <a:pt x="1834" y="1290"/>
                  </a:lnTo>
                  <a:lnTo>
                    <a:pt x="1832" y="1288"/>
                  </a:lnTo>
                  <a:lnTo>
                    <a:pt x="1832" y="1288"/>
                  </a:lnTo>
                  <a:lnTo>
                    <a:pt x="1830" y="1288"/>
                  </a:lnTo>
                  <a:lnTo>
                    <a:pt x="1830" y="1288"/>
                  </a:lnTo>
                  <a:lnTo>
                    <a:pt x="1830" y="1288"/>
                  </a:lnTo>
                  <a:lnTo>
                    <a:pt x="1830" y="1288"/>
                  </a:lnTo>
                  <a:lnTo>
                    <a:pt x="1830" y="1288"/>
                  </a:lnTo>
                  <a:lnTo>
                    <a:pt x="1830" y="1285"/>
                  </a:lnTo>
                  <a:lnTo>
                    <a:pt x="1830" y="1285"/>
                  </a:lnTo>
                  <a:lnTo>
                    <a:pt x="1832" y="1288"/>
                  </a:lnTo>
                  <a:lnTo>
                    <a:pt x="1832" y="1288"/>
                  </a:lnTo>
                  <a:lnTo>
                    <a:pt x="1832" y="1285"/>
                  </a:lnTo>
                  <a:lnTo>
                    <a:pt x="1832" y="1285"/>
                  </a:lnTo>
                  <a:lnTo>
                    <a:pt x="1832" y="1285"/>
                  </a:lnTo>
                  <a:lnTo>
                    <a:pt x="1832" y="1283"/>
                  </a:lnTo>
                  <a:lnTo>
                    <a:pt x="1832" y="1285"/>
                  </a:lnTo>
                  <a:lnTo>
                    <a:pt x="1834" y="1288"/>
                  </a:lnTo>
                  <a:lnTo>
                    <a:pt x="1837" y="1288"/>
                  </a:lnTo>
                  <a:lnTo>
                    <a:pt x="1837" y="1288"/>
                  </a:lnTo>
                  <a:lnTo>
                    <a:pt x="1842" y="1288"/>
                  </a:lnTo>
                  <a:lnTo>
                    <a:pt x="1842" y="1288"/>
                  </a:lnTo>
                  <a:lnTo>
                    <a:pt x="1844" y="1288"/>
                  </a:lnTo>
                  <a:lnTo>
                    <a:pt x="1844" y="1288"/>
                  </a:lnTo>
                  <a:lnTo>
                    <a:pt x="1844" y="1288"/>
                  </a:lnTo>
                  <a:lnTo>
                    <a:pt x="1844" y="1288"/>
                  </a:lnTo>
                  <a:lnTo>
                    <a:pt x="1846" y="1288"/>
                  </a:lnTo>
                  <a:lnTo>
                    <a:pt x="1846" y="1288"/>
                  </a:lnTo>
                  <a:lnTo>
                    <a:pt x="1846" y="1288"/>
                  </a:lnTo>
                  <a:lnTo>
                    <a:pt x="1849" y="1290"/>
                  </a:lnTo>
                  <a:lnTo>
                    <a:pt x="1849" y="1290"/>
                  </a:lnTo>
                  <a:lnTo>
                    <a:pt x="1849" y="1290"/>
                  </a:lnTo>
                  <a:lnTo>
                    <a:pt x="1851" y="1290"/>
                  </a:lnTo>
                  <a:lnTo>
                    <a:pt x="1851" y="1290"/>
                  </a:lnTo>
                  <a:lnTo>
                    <a:pt x="1851" y="1290"/>
                  </a:lnTo>
                  <a:lnTo>
                    <a:pt x="1851" y="1292"/>
                  </a:lnTo>
                  <a:lnTo>
                    <a:pt x="1851" y="1292"/>
                  </a:lnTo>
                  <a:lnTo>
                    <a:pt x="1853" y="1292"/>
                  </a:lnTo>
                  <a:lnTo>
                    <a:pt x="1853" y="1292"/>
                  </a:lnTo>
                  <a:lnTo>
                    <a:pt x="1853" y="1292"/>
                  </a:lnTo>
                  <a:lnTo>
                    <a:pt x="1853" y="1292"/>
                  </a:lnTo>
                  <a:lnTo>
                    <a:pt x="1853" y="1292"/>
                  </a:lnTo>
                  <a:lnTo>
                    <a:pt x="1856" y="1295"/>
                  </a:lnTo>
                  <a:lnTo>
                    <a:pt x="1856" y="1295"/>
                  </a:lnTo>
                  <a:lnTo>
                    <a:pt x="1858" y="1295"/>
                  </a:lnTo>
                  <a:lnTo>
                    <a:pt x="1858" y="1295"/>
                  </a:lnTo>
                  <a:lnTo>
                    <a:pt x="1856" y="1292"/>
                  </a:lnTo>
                  <a:lnTo>
                    <a:pt x="1858" y="1292"/>
                  </a:lnTo>
                  <a:lnTo>
                    <a:pt x="1860" y="1295"/>
                  </a:lnTo>
                  <a:lnTo>
                    <a:pt x="1860" y="1295"/>
                  </a:lnTo>
                  <a:lnTo>
                    <a:pt x="1860" y="1295"/>
                  </a:lnTo>
                  <a:lnTo>
                    <a:pt x="1860" y="1292"/>
                  </a:lnTo>
                  <a:lnTo>
                    <a:pt x="1863" y="1292"/>
                  </a:lnTo>
                  <a:lnTo>
                    <a:pt x="1865" y="1290"/>
                  </a:lnTo>
                  <a:lnTo>
                    <a:pt x="1865" y="1290"/>
                  </a:lnTo>
                  <a:lnTo>
                    <a:pt x="1865" y="1290"/>
                  </a:lnTo>
                  <a:lnTo>
                    <a:pt x="1865" y="1288"/>
                  </a:lnTo>
                  <a:lnTo>
                    <a:pt x="1860" y="1288"/>
                  </a:lnTo>
                  <a:lnTo>
                    <a:pt x="1860" y="1288"/>
                  </a:lnTo>
                  <a:lnTo>
                    <a:pt x="1860" y="1288"/>
                  </a:lnTo>
                  <a:lnTo>
                    <a:pt x="1858" y="1288"/>
                  </a:lnTo>
                  <a:lnTo>
                    <a:pt x="1856" y="1288"/>
                  </a:lnTo>
                  <a:lnTo>
                    <a:pt x="1856" y="1288"/>
                  </a:lnTo>
                  <a:lnTo>
                    <a:pt x="1853" y="1288"/>
                  </a:lnTo>
                  <a:lnTo>
                    <a:pt x="1853" y="1285"/>
                  </a:lnTo>
                  <a:lnTo>
                    <a:pt x="1851" y="1285"/>
                  </a:lnTo>
                  <a:lnTo>
                    <a:pt x="1851" y="1283"/>
                  </a:lnTo>
                  <a:lnTo>
                    <a:pt x="1853" y="1283"/>
                  </a:lnTo>
                  <a:lnTo>
                    <a:pt x="1853" y="1283"/>
                  </a:lnTo>
                  <a:lnTo>
                    <a:pt x="1853" y="1285"/>
                  </a:lnTo>
                  <a:lnTo>
                    <a:pt x="1853" y="1285"/>
                  </a:lnTo>
                  <a:lnTo>
                    <a:pt x="1853" y="1285"/>
                  </a:lnTo>
                  <a:lnTo>
                    <a:pt x="1853" y="1285"/>
                  </a:lnTo>
                  <a:lnTo>
                    <a:pt x="1858" y="1283"/>
                  </a:lnTo>
                  <a:lnTo>
                    <a:pt x="1858" y="1285"/>
                  </a:lnTo>
                  <a:lnTo>
                    <a:pt x="1860" y="1285"/>
                  </a:lnTo>
                  <a:lnTo>
                    <a:pt x="1860" y="1285"/>
                  </a:lnTo>
                  <a:lnTo>
                    <a:pt x="1863" y="1285"/>
                  </a:lnTo>
                  <a:lnTo>
                    <a:pt x="1863" y="1285"/>
                  </a:lnTo>
                  <a:lnTo>
                    <a:pt x="1860" y="1283"/>
                  </a:lnTo>
                  <a:lnTo>
                    <a:pt x="1860" y="1283"/>
                  </a:lnTo>
                  <a:lnTo>
                    <a:pt x="1858" y="1281"/>
                  </a:lnTo>
                  <a:lnTo>
                    <a:pt x="1858" y="1281"/>
                  </a:lnTo>
                  <a:lnTo>
                    <a:pt x="1858" y="1281"/>
                  </a:lnTo>
                  <a:lnTo>
                    <a:pt x="1858" y="1278"/>
                  </a:lnTo>
                  <a:lnTo>
                    <a:pt x="1853" y="1278"/>
                  </a:lnTo>
                  <a:lnTo>
                    <a:pt x="1853" y="1276"/>
                  </a:lnTo>
                  <a:lnTo>
                    <a:pt x="1851" y="1276"/>
                  </a:lnTo>
                  <a:lnTo>
                    <a:pt x="1851" y="1276"/>
                  </a:lnTo>
                  <a:lnTo>
                    <a:pt x="1849" y="1273"/>
                  </a:lnTo>
                  <a:lnTo>
                    <a:pt x="1846" y="1276"/>
                  </a:lnTo>
                  <a:lnTo>
                    <a:pt x="1846" y="1273"/>
                  </a:lnTo>
                  <a:lnTo>
                    <a:pt x="1837" y="1278"/>
                  </a:lnTo>
                  <a:lnTo>
                    <a:pt x="1834" y="1278"/>
                  </a:lnTo>
                  <a:lnTo>
                    <a:pt x="1834" y="1278"/>
                  </a:lnTo>
                  <a:lnTo>
                    <a:pt x="1834" y="1276"/>
                  </a:lnTo>
                  <a:lnTo>
                    <a:pt x="1837" y="1276"/>
                  </a:lnTo>
                  <a:lnTo>
                    <a:pt x="1837" y="1276"/>
                  </a:lnTo>
                  <a:lnTo>
                    <a:pt x="1837" y="1276"/>
                  </a:lnTo>
                  <a:lnTo>
                    <a:pt x="1837" y="1276"/>
                  </a:lnTo>
                  <a:lnTo>
                    <a:pt x="1837" y="1273"/>
                  </a:lnTo>
                  <a:lnTo>
                    <a:pt x="1837" y="1273"/>
                  </a:lnTo>
                  <a:lnTo>
                    <a:pt x="1837" y="1273"/>
                  </a:lnTo>
                  <a:lnTo>
                    <a:pt x="1839" y="1276"/>
                  </a:lnTo>
                  <a:lnTo>
                    <a:pt x="1839" y="1276"/>
                  </a:lnTo>
                  <a:lnTo>
                    <a:pt x="1842" y="1276"/>
                  </a:lnTo>
                  <a:lnTo>
                    <a:pt x="1842" y="1273"/>
                  </a:lnTo>
                  <a:lnTo>
                    <a:pt x="1839" y="1273"/>
                  </a:lnTo>
                  <a:lnTo>
                    <a:pt x="1839" y="1271"/>
                  </a:lnTo>
                  <a:lnTo>
                    <a:pt x="1837" y="1271"/>
                  </a:lnTo>
                  <a:lnTo>
                    <a:pt x="1837" y="1271"/>
                  </a:lnTo>
                  <a:lnTo>
                    <a:pt x="1839" y="1271"/>
                  </a:lnTo>
                  <a:lnTo>
                    <a:pt x="1839" y="1271"/>
                  </a:lnTo>
                  <a:lnTo>
                    <a:pt x="1839" y="1271"/>
                  </a:lnTo>
                  <a:lnTo>
                    <a:pt x="1842" y="1273"/>
                  </a:lnTo>
                  <a:lnTo>
                    <a:pt x="1844" y="1273"/>
                  </a:lnTo>
                  <a:lnTo>
                    <a:pt x="1844" y="1273"/>
                  </a:lnTo>
                  <a:lnTo>
                    <a:pt x="1844" y="1271"/>
                  </a:lnTo>
                  <a:lnTo>
                    <a:pt x="1846" y="1271"/>
                  </a:lnTo>
                  <a:lnTo>
                    <a:pt x="1846" y="1271"/>
                  </a:lnTo>
                  <a:lnTo>
                    <a:pt x="1846" y="1271"/>
                  </a:lnTo>
                  <a:lnTo>
                    <a:pt x="1849" y="1273"/>
                  </a:lnTo>
                  <a:lnTo>
                    <a:pt x="1849" y="1273"/>
                  </a:lnTo>
                  <a:lnTo>
                    <a:pt x="1853" y="1273"/>
                  </a:lnTo>
                  <a:lnTo>
                    <a:pt x="1853" y="1273"/>
                  </a:lnTo>
                  <a:lnTo>
                    <a:pt x="1853" y="1276"/>
                  </a:lnTo>
                  <a:lnTo>
                    <a:pt x="1856" y="1276"/>
                  </a:lnTo>
                  <a:lnTo>
                    <a:pt x="1856" y="1276"/>
                  </a:lnTo>
                  <a:lnTo>
                    <a:pt x="1858" y="1276"/>
                  </a:lnTo>
                  <a:lnTo>
                    <a:pt x="1858" y="1273"/>
                  </a:lnTo>
                  <a:lnTo>
                    <a:pt x="1858" y="1273"/>
                  </a:lnTo>
                  <a:lnTo>
                    <a:pt x="1858" y="1273"/>
                  </a:lnTo>
                  <a:lnTo>
                    <a:pt x="1856" y="1273"/>
                  </a:lnTo>
                  <a:lnTo>
                    <a:pt x="1853" y="1273"/>
                  </a:lnTo>
                  <a:lnTo>
                    <a:pt x="1856" y="1271"/>
                  </a:lnTo>
                  <a:lnTo>
                    <a:pt x="1856" y="1271"/>
                  </a:lnTo>
                  <a:lnTo>
                    <a:pt x="1858" y="1271"/>
                  </a:lnTo>
                  <a:lnTo>
                    <a:pt x="1858" y="1271"/>
                  </a:lnTo>
                  <a:lnTo>
                    <a:pt x="1858" y="1271"/>
                  </a:lnTo>
                  <a:lnTo>
                    <a:pt x="1858" y="1271"/>
                  </a:lnTo>
                  <a:lnTo>
                    <a:pt x="1858" y="1269"/>
                  </a:lnTo>
                  <a:lnTo>
                    <a:pt x="1858" y="1269"/>
                  </a:lnTo>
                  <a:lnTo>
                    <a:pt x="1860" y="1269"/>
                  </a:lnTo>
                  <a:lnTo>
                    <a:pt x="1860" y="1266"/>
                  </a:lnTo>
                  <a:lnTo>
                    <a:pt x="1860" y="1264"/>
                  </a:lnTo>
                  <a:lnTo>
                    <a:pt x="1853" y="1262"/>
                  </a:lnTo>
                  <a:lnTo>
                    <a:pt x="1853" y="1262"/>
                  </a:lnTo>
                  <a:lnTo>
                    <a:pt x="1853" y="1262"/>
                  </a:lnTo>
                  <a:lnTo>
                    <a:pt x="1856" y="1262"/>
                  </a:lnTo>
                  <a:lnTo>
                    <a:pt x="1860" y="1264"/>
                  </a:lnTo>
                  <a:lnTo>
                    <a:pt x="1863" y="1264"/>
                  </a:lnTo>
                  <a:lnTo>
                    <a:pt x="1863" y="1262"/>
                  </a:lnTo>
                  <a:lnTo>
                    <a:pt x="1865" y="1262"/>
                  </a:lnTo>
                  <a:lnTo>
                    <a:pt x="1865" y="1262"/>
                  </a:lnTo>
                  <a:lnTo>
                    <a:pt x="1863" y="1266"/>
                  </a:lnTo>
                  <a:lnTo>
                    <a:pt x="1863" y="1266"/>
                  </a:lnTo>
                  <a:lnTo>
                    <a:pt x="1865" y="1266"/>
                  </a:lnTo>
                  <a:lnTo>
                    <a:pt x="1865" y="1266"/>
                  </a:lnTo>
                  <a:lnTo>
                    <a:pt x="1865" y="1266"/>
                  </a:lnTo>
                  <a:lnTo>
                    <a:pt x="1865" y="1266"/>
                  </a:lnTo>
                  <a:lnTo>
                    <a:pt x="1868" y="1269"/>
                  </a:lnTo>
                  <a:lnTo>
                    <a:pt x="1868" y="1271"/>
                  </a:lnTo>
                  <a:lnTo>
                    <a:pt x="1868" y="1271"/>
                  </a:lnTo>
                  <a:lnTo>
                    <a:pt x="1870" y="1273"/>
                  </a:lnTo>
                  <a:lnTo>
                    <a:pt x="1870" y="1273"/>
                  </a:lnTo>
                  <a:lnTo>
                    <a:pt x="1872" y="1273"/>
                  </a:lnTo>
                  <a:lnTo>
                    <a:pt x="1872" y="1273"/>
                  </a:lnTo>
                  <a:lnTo>
                    <a:pt x="1872" y="1273"/>
                  </a:lnTo>
                  <a:lnTo>
                    <a:pt x="1872" y="1271"/>
                  </a:lnTo>
                  <a:lnTo>
                    <a:pt x="1872" y="1271"/>
                  </a:lnTo>
                  <a:lnTo>
                    <a:pt x="1872" y="1271"/>
                  </a:lnTo>
                  <a:lnTo>
                    <a:pt x="1875" y="1273"/>
                  </a:lnTo>
                  <a:lnTo>
                    <a:pt x="1875" y="1276"/>
                  </a:lnTo>
                  <a:lnTo>
                    <a:pt x="1875" y="1276"/>
                  </a:lnTo>
                  <a:lnTo>
                    <a:pt x="1875" y="1278"/>
                  </a:lnTo>
                  <a:lnTo>
                    <a:pt x="1875" y="1278"/>
                  </a:lnTo>
                  <a:lnTo>
                    <a:pt x="1877" y="1278"/>
                  </a:lnTo>
                  <a:lnTo>
                    <a:pt x="1879" y="1276"/>
                  </a:lnTo>
                  <a:lnTo>
                    <a:pt x="1879" y="1276"/>
                  </a:lnTo>
                  <a:lnTo>
                    <a:pt x="1879" y="1276"/>
                  </a:lnTo>
                  <a:lnTo>
                    <a:pt x="1879" y="1273"/>
                  </a:lnTo>
                  <a:lnTo>
                    <a:pt x="1879" y="1273"/>
                  </a:lnTo>
                  <a:lnTo>
                    <a:pt x="1882" y="1271"/>
                  </a:lnTo>
                  <a:lnTo>
                    <a:pt x="1882" y="1271"/>
                  </a:lnTo>
                  <a:lnTo>
                    <a:pt x="1882" y="1271"/>
                  </a:lnTo>
                  <a:lnTo>
                    <a:pt x="1882" y="1271"/>
                  </a:lnTo>
                  <a:lnTo>
                    <a:pt x="1882" y="1271"/>
                  </a:lnTo>
                  <a:lnTo>
                    <a:pt x="1884" y="1271"/>
                  </a:lnTo>
                  <a:lnTo>
                    <a:pt x="1884" y="1271"/>
                  </a:lnTo>
                  <a:lnTo>
                    <a:pt x="1879" y="1276"/>
                  </a:lnTo>
                  <a:lnTo>
                    <a:pt x="1879" y="1276"/>
                  </a:lnTo>
                  <a:lnTo>
                    <a:pt x="1882" y="1278"/>
                  </a:lnTo>
                  <a:lnTo>
                    <a:pt x="1882" y="1278"/>
                  </a:lnTo>
                  <a:lnTo>
                    <a:pt x="1884" y="1276"/>
                  </a:lnTo>
                  <a:lnTo>
                    <a:pt x="1884" y="1276"/>
                  </a:lnTo>
                  <a:lnTo>
                    <a:pt x="1884" y="1278"/>
                  </a:lnTo>
                  <a:lnTo>
                    <a:pt x="1884" y="1278"/>
                  </a:lnTo>
                  <a:lnTo>
                    <a:pt x="1884" y="1278"/>
                  </a:lnTo>
                  <a:lnTo>
                    <a:pt x="1886" y="1278"/>
                  </a:lnTo>
                  <a:lnTo>
                    <a:pt x="1886" y="1281"/>
                  </a:lnTo>
                  <a:lnTo>
                    <a:pt x="1886" y="1281"/>
                  </a:lnTo>
                  <a:lnTo>
                    <a:pt x="1886" y="1281"/>
                  </a:lnTo>
                  <a:lnTo>
                    <a:pt x="1886" y="1283"/>
                  </a:lnTo>
                  <a:lnTo>
                    <a:pt x="1884" y="1281"/>
                  </a:lnTo>
                  <a:lnTo>
                    <a:pt x="1884" y="1283"/>
                  </a:lnTo>
                  <a:lnTo>
                    <a:pt x="1886" y="1283"/>
                  </a:lnTo>
                  <a:lnTo>
                    <a:pt x="1886" y="1285"/>
                  </a:lnTo>
                  <a:lnTo>
                    <a:pt x="1889" y="1288"/>
                  </a:lnTo>
                  <a:lnTo>
                    <a:pt x="1891" y="1288"/>
                  </a:lnTo>
                  <a:lnTo>
                    <a:pt x="1894" y="1288"/>
                  </a:lnTo>
                  <a:lnTo>
                    <a:pt x="1894" y="1285"/>
                  </a:lnTo>
                  <a:lnTo>
                    <a:pt x="1894" y="1285"/>
                  </a:lnTo>
                  <a:lnTo>
                    <a:pt x="1891" y="1283"/>
                  </a:lnTo>
                  <a:lnTo>
                    <a:pt x="1891" y="1283"/>
                  </a:lnTo>
                  <a:lnTo>
                    <a:pt x="1889" y="1283"/>
                  </a:lnTo>
                  <a:lnTo>
                    <a:pt x="1889" y="1281"/>
                  </a:lnTo>
                  <a:lnTo>
                    <a:pt x="1891" y="1281"/>
                  </a:lnTo>
                  <a:lnTo>
                    <a:pt x="1891" y="1281"/>
                  </a:lnTo>
                  <a:lnTo>
                    <a:pt x="1894" y="1281"/>
                  </a:lnTo>
                  <a:lnTo>
                    <a:pt x="1894" y="1281"/>
                  </a:lnTo>
                  <a:lnTo>
                    <a:pt x="1894" y="1278"/>
                  </a:lnTo>
                  <a:lnTo>
                    <a:pt x="1894" y="1281"/>
                  </a:lnTo>
                  <a:lnTo>
                    <a:pt x="1896" y="1281"/>
                  </a:lnTo>
                  <a:lnTo>
                    <a:pt x="1896" y="1281"/>
                  </a:lnTo>
                  <a:lnTo>
                    <a:pt x="1898" y="1276"/>
                  </a:lnTo>
                  <a:lnTo>
                    <a:pt x="1898" y="1278"/>
                  </a:lnTo>
                  <a:lnTo>
                    <a:pt x="1898" y="1281"/>
                  </a:lnTo>
                  <a:lnTo>
                    <a:pt x="1898" y="1281"/>
                  </a:lnTo>
                  <a:lnTo>
                    <a:pt x="1898" y="1281"/>
                  </a:lnTo>
                  <a:lnTo>
                    <a:pt x="1898" y="1281"/>
                  </a:lnTo>
                  <a:lnTo>
                    <a:pt x="1898" y="1281"/>
                  </a:lnTo>
                  <a:lnTo>
                    <a:pt x="1898" y="1283"/>
                  </a:lnTo>
                  <a:lnTo>
                    <a:pt x="1901" y="1283"/>
                  </a:lnTo>
                  <a:lnTo>
                    <a:pt x="1901" y="1283"/>
                  </a:lnTo>
                  <a:lnTo>
                    <a:pt x="1901" y="1285"/>
                  </a:lnTo>
                  <a:lnTo>
                    <a:pt x="1901" y="1285"/>
                  </a:lnTo>
                  <a:lnTo>
                    <a:pt x="1901" y="1285"/>
                  </a:lnTo>
                  <a:lnTo>
                    <a:pt x="1901" y="1285"/>
                  </a:lnTo>
                  <a:lnTo>
                    <a:pt x="1903" y="1285"/>
                  </a:lnTo>
                  <a:lnTo>
                    <a:pt x="1903" y="1285"/>
                  </a:lnTo>
                  <a:lnTo>
                    <a:pt x="1905" y="1288"/>
                  </a:lnTo>
                  <a:lnTo>
                    <a:pt x="1905" y="1288"/>
                  </a:lnTo>
                  <a:lnTo>
                    <a:pt x="1910" y="1288"/>
                  </a:lnTo>
                  <a:lnTo>
                    <a:pt x="1913" y="1285"/>
                  </a:lnTo>
                  <a:lnTo>
                    <a:pt x="1913" y="1285"/>
                  </a:lnTo>
                  <a:lnTo>
                    <a:pt x="1913" y="1285"/>
                  </a:lnTo>
                  <a:lnTo>
                    <a:pt x="1913" y="1285"/>
                  </a:lnTo>
                  <a:lnTo>
                    <a:pt x="1915" y="1283"/>
                  </a:lnTo>
                  <a:lnTo>
                    <a:pt x="1915" y="1283"/>
                  </a:lnTo>
                  <a:lnTo>
                    <a:pt x="1915" y="1281"/>
                  </a:lnTo>
                  <a:lnTo>
                    <a:pt x="1915" y="1278"/>
                  </a:lnTo>
                  <a:lnTo>
                    <a:pt x="1915" y="1278"/>
                  </a:lnTo>
                  <a:lnTo>
                    <a:pt x="1917" y="1276"/>
                  </a:lnTo>
                  <a:lnTo>
                    <a:pt x="1917" y="1276"/>
                  </a:lnTo>
                  <a:lnTo>
                    <a:pt x="1917" y="1269"/>
                  </a:lnTo>
                  <a:lnTo>
                    <a:pt x="1917" y="1266"/>
                  </a:lnTo>
                  <a:lnTo>
                    <a:pt x="1917" y="1266"/>
                  </a:lnTo>
                  <a:lnTo>
                    <a:pt x="1915" y="1262"/>
                  </a:lnTo>
                  <a:lnTo>
                    <a:pt x="1915" y="1262"/>
                  </a:lnTo>
                  <a:lnTo>
                    <a:pt x="1915" y="1262"/>
                  </a:lnTo>
                  <a:lnTo>
                    <a:pt x="1915" y="1262"/>
                  </a:lnTo>
                  <a:lnTo>
                    <a:pt x="1915" y="1262"/>
                  </a:lnTo>
                  <a:lnTo>
                    <a:pt x="1915" y="1262"/>
                  </a:lnTo>
                  <a:lnTo>
                    <a:pt x="1915" y="1259"/>
                  </a:lnTo>
                  <a:lnTo>
                    <a:pt x="1915" y="1257"/>
                  </a:lnTo>
                  <a:lnTo>
                    <a:pt x="1915" y="1257"/>
                  </a:lnTo>
                  <a:lnTo>
                    <a:pt x="1915" y="1257"/>
                  </a:lnTo>
                  <a:lnTo>
                    <a:pt x="1915" y="1257"/>
                  </a:lnTo>
                  <a:lnTo>
                    <a:pt x="1915" y="1257"/>
                  </a:lnTo>
                  <a:lnTo>
                    <a:pt x="1915" y="1257"/>
                  </a:lnTo>
                  <a:lnTo>
                    <a:pt x="1915" y="1257"/>
                  </a:lnTo>
                  <a:lnTo>
                    <a:pt x="1917" y="1259"/>
                  </a:lnTo>
                  <a:lnTo>
                    <a:pt x="1917" y="1262"/>
                  </a:lnTo>
                  <a:lnTo>
                    <a:pt x="1915" y="1262"/>
                  </a:lnTo>
                  <a:lnTo>
                    <a:pt x="1917" y="1264"/>
                  </a:lnTo>
                  <a:lnTo>
                    <a:pt x="1917" y="1262"/>
                  </a:lnTo>
                  <a:lnTo>
                    <a:pt x="1917" y="1262"/>
                  </a:lnTo>
                  <a:lnTo>
                    <a:pt x="1917" y="1264"/>
                  </a:lnTo>
                  <a:lnTo>
                    <a:pt x="1917" y="1266"/>
                  </a:lnTo>
                  <a:lnTo>
                    <a:pt x="1917" y="1266"/>
                  </a:lnTo>
                  <a:lnTo>
                    <a:pt x="1920" y="1269"/>
                  </a:lnTo>
                  <a:lnTo>
                    <a:pt x="1920" y="1269"/>
                  </a:lnTo>
                  <a:lnTo>
                    <a:pt x="1920" y="1271"/>
                  </a:lnTo>
                  <a:lnTo>
                    <a:pt x="1920" y="1273"/>
                  </a:lnTo>
                  <a:lnTo>
                    <a:pt x="1920" y="1273"/>
                  </a:lnTo>
                  <a:lnTo>
                    <a:pt x="1920" y="1276"/>
                  </a:lnTo>
                  <a:lnTo>
                    <a:pt x="1920" y="1276"/>
                  </a:lnTo>
                  <a:lnTo>
                    <a:pt x="1920" y="1278"/>
                  </a:lnTo>
                  <a:lnTo>
                    <a:pt x="1917" y="1285"/>
                  </a:lnTo>
                  <a:lnTo>
                    <a:pt x="1915" y="1285"/>
                  </a:lnTo>
                  <a:lnTo>
                    <a:pt x="1915" y="1288"/>
                  </a:lnTo>
                  <a:lnTo>
                    <a:pt x="1915" y="1288"/>
                  </a:lnTo>
                  <a:lnTo>
                    <a:pt x="1915" y="1288"/>
                  </a:lnTo>
                  <a:lnTo>
                    <a:pt x="1915" y="1290"/>
                  </a:lnTo>
                  <a:lnTo>
                    <a:pt x="1915" y="1290"/>
                  </a:lnTo>
                  <a:lnTo>
                    <a:pt x="1915" y="1290"/>
                  </a:lnTo>
                  <a:lnTo>
                    <a:pt x="1915" y="1292"/>
                  </a:lnTo>
                  <a:lnTo>
                    <a:pt x="1915" y="1292"/>
                  </a:lnTo>
                  <a:lnTo>
                    <a:pt x="1917" y="1292"/>
                  </a:lnTo>
                  <a:lnTo>
                    <a:pt x="1917" y="1295"/>
                  </a:lnTo>
                  <a:lnTo>
                    <a:pt x="1920" y="1297"/>
                  </a:lnTo>
                  <a:lnTo>
                    <a:pt x="1920" y="1297"/>
                  </a:lnTo>
                  <a:lnTo>
                    <a:pt x="1922" y="1297"/>
                  </a:lnTo>
                  <a:lnTo>
                    <a:pt x="1922" y="1297"/>
                  </a:lnTo>
                  <a:lnTo>
                    <a:pt x="1924" y="1297"/>
                  </a:lnTo>
                  <a:lnTo>
                    <a:pt x="1924" y="1295"/>
                  </a:lnTo>
                  <a:lnTo>
                    <a:pt x="1936" y="1288"/>
                  </a:lnTo>
                  <a:lnTo>
                    <a:pt x="1936" y="1288"/>
                  </a:lnTo>
                  <a:lnTo>
                    <a:pt x="1936" y="1285"/>
                  </a:lnTo>
                  <a:lnTo>
                    <a:pt x="1939" y="1285"/>
                  </a:lnTo>
                  <a:lnTo>
                    <a:pt x="1939" y="1283"/>
                  </a:lnTo>
                  <a:lnTo>
                    <a:pt x="1939" y="1283"/>
                  </a:lnTo>
                  <a:lnTo>
                    <a:pt x="1936" y="1281"/>
                  </a:lnTo>
                  <a:lnTo>
                    <a:pt x="1936" y="1281"/>
                  </a:lnTo>
                  <a:lnTo>
                    <a:pt x="1939" y="1281"/>
                  </a:lnTo>
                  <a:lnTo>
                    <a:pt x="1939" y="1281"/>
                  </a:lnTo>
                  <a:lnTo>
                    <a:pt x="1939" y="1281"/>
                  </a:lnTo>
                  <a:lnTo>
                    <a:pt x="1939" y="1281"/>
                  </a:lnTo>
                  <a:lnTo>
                    <a:pt x="1941" y="1281"/>
                  </a:lnTo>
                  <a:lnTo>
                    <a:pt x="1943" y="1276"/>
                  </a:lnTo>
                  <a:lnTo>
                    <a:pt x="1943" y="1273"/>
                  </a:lnTo>
                  <a:lnTo>
                    <a:pt x="1943" y="1273"/>
                  </a:lnTo>
                  <a:lnTo>
                    <a:pt x="1946" y="1273"/>
                  </a:lnTo>
                  <a:lnTo>
                    <a:pt x="1946" y="1271"/>
                  </a:lnTo>
                  <a:lnTo>
                    <a:pt x="1946" y="1271"/>
                  </a:lnTo>
                  <a:lnTo>
                    <a:pt x="1948" y="1269"/>
                  </a:lnTo>
                  <a:lnTo>
                    <a:pt x="1948" y="1266"/>
                  </a:lnTo>
                  <a:lnTo>
                    <a:pt x="1946" y="1266"/>
                  </a:lnTo>
                  <a:lnTo>
                    <a:pt x="1946" y="1264"/>
                  </a:lnTo>
                  <a:lnTo>
                    <a:pt x="1946" y="1264"/>
                  </a:lnTo>
                  <a:lnTo>
                    <a:pt x="1943" y="1262"/>
                  </a:lnTo>
                  <a:lnTo>
                    <a:pt x="1943" y="1262"/>
                  </a:lnTo>
                  <a:lnTo>
                    <a:pt x="1943" y="1262"/>
                  </a:lnTo>
                  <a:lnTo>
                    <a:pt x="1943" y="1259"/>
                  </a:lnTo>
                  <a:lnTo>
                    <a:pt x="1943" y="1259"/>
                  </a:lnTo>
                  <a:lnTo>
                    <a:pt x="1943" y="1259"/>
                  </a:lnTo>
                  <a:lnTo>
                    <a:pt x="1943" y="1259"/>
                  </a:lnTo>
                  <a:lnTo>
                    <a:pt x="1943" y="1259"/>
                  </a:lnTo>
                  <a:lnTo>
                    <a:pt x="1943" y="1257"/>
                  </a:lnTo>
                  <a:lnTo>
                    <a:pt x="1943" y="1255"/>
                  </a:lnTo>
                  <a:lnTo>
                    <a:pt x="1943" y="1252"/>
                  </a:lnTo>
                  <a:lnTo>
                    <a:pt x="1946" y="1250"/>
                  </a:lnTo>
                  <a:lnTo>
                    <a:pt x="1946" y="1247"/>
                  </a:lnTo>
                  <a:lnTo>
                    <a:pt x="1946" y="1247"/>
                  </a:lnTo>
                  <a:lnTo>
                    <a:pt x="1948" y="1247"/>
                  </a:lnTo>
                  <a:lnTo>
                    <a:pt x="1948" y="1245"/>
                  </a:lnTo>
                  <a:lnTo>
                    <a:pt x="1948" y="1243"/>
                  </a:lnTo>
                  <a:lnTo>
                    <a:pt x="1948" y="1243"/>
                  </a:lnTo>
                  <a:lnTo>
                    <a:pt x="1950" y="1243"/>
                  </a:lnTo>
                  <a:lnTo>
                    <a:pt x="1950" y="1243"/>
                  </a:lnTo>
                  <a:lnTo>
                    <a:pt x="1950" y="1243"/>
                  </a:lnTo>
                  <a:lnTo>
                    <a:pt x="1950" y="1243"/>
                  </a:lnTo>
                  <a:lnTo>
                    <a:pt x="1950" y="1243"/>
                  </a:lnTo>
                  <a:lnTo>
                    <a:pt x="1950" y="1243"/>
                  </a:lnTo>
                  <a:lnTo>
                    <a:pt x="1950" y="1243"/>
                  </a:lnTo>
                  <a:lnTo>
                    <a:pt x="1950" y="1243"/>
                  </a:lnTo>
                  <a:lnTo>
                    <a:pt x="1950" y="1240"/>
                  </a:lnTo>
                  <a:lnTo>
                    <a:pt x="1950" y="1240"/>
                  </a:lnTo>
                  <a:lnTo>
                    <a:pt x="1953" y="1240"/>
                  </a:lnTo>
                  <a:lnTo>
                    <a:pt x="1953" y="1243"/>
                  </a:lnTo>
                  <a:lnTo>
                    <a:pt x="1950" y="1245"/>
                  </a:lnTo>
                  <a:lnTo>
                    <a:pt x="1950" y="1247"/>
                  </a:lnTo>
                  <a:lnTo>
                    <a:pt x="1948" y="1247"/>
                  </a:lnTo>
                  <a:lnTo>
                    <a:pt x="1948" y="1250"/>
                  </a:lnTo>
                  <a:lnTo>
                    <a:pt x="1948" y="1255"/>
                  </a:lnTo>
                  <a:lnTo>
                    <a:pt x="1946" y="1257"/>
                  </a:lnTo>
                  <a:lnTo>
                    <a:pt x="1946" y="1259"/>
                  </a:lnTo>
                  <a:lnTo>
                    <a:pt x="1948" y="1262"/>
                  </a:lnTo>
                  <a:lnTo>
                    <a:pt x="1950" y="1264"/>
                  </a:lnTo>
                  <a:lnTo>
                    <a:pt x="1950" y="1266"/>
                  </a:lnTo>
                  <a:lnTo>
                    <a:pt x="1950" y="1269"/>
                  </a:lnTo>
                  <a:lnTo>
                    <a:pt x="1950" y="1271"/>
                  </a:lnTo>
                  <a:lnTo>
                    <a:pt x="1950" y="1273"/>
                  </a:lnTo>
                  <a:lnTo>
                    <a:pt x="1950" y="1273"/>
                  </a:lnTo>
                  <a:lnTo>
                    <a:pt x="1953" y="1273"/>
                  </a:lnTo>
                  <a:lnTo>
                    <a:pt x="1953" y="1276"/>
                  </a:lnTo>
                  <a:lnTo>
                    <a:pt x="1955" y="1276"/>
                  </a:lnTo>
                  <a:lnTo>
                    <a:pt x="1955" y="1276"/>
                  </a:lnTo>
                  <a:lnTo>
                    <a:pt x="1957" y="1276"/>
                  </a:lnTo>
                  <a:lnTo>
                    <a:pt x="1957" y="1276"/>
                  </a:lnTo>
                  <a:lnTo>
                    <a:pt x="1957" y="1278"/>
                  </a:lnTo>
                  <a:lnTo>
                    <a:pt x="1957" y="1278"/>
                  </a:lnTo>
                  <a:lnTo>
                    <a:pt x="1955" y="1278"/>
                  </a:lnTo>
                  <a:lnTo>
                    <a:pt x="1955" y="1278"/>
                  </a:lnTo>
                  <a:lnTo>
                    <a:pt x="1955" y="1278"/>
                  </a:lnTo>
                  <a:lnTo>
                    <a:pt x="1955" y="1278"/>
                  </a:lnTo>
                  <a:lnTo>
                    <a:pt x="1955" y="1278"/>
                  </a:lnTo>
                  <a:lnTo>
                    <a:pt x="1950" y="1278"/>
                  </a:lnTo>
                  <a:lnTo>
                    <a:pt x="1950" y="1278"/>
                  </a:lnTo>
                  <a:lnTo>
                    <a:pt x="1950" y="1278"/>
                  </a:lnTo>
                  <a:lnTo>
                    <a:pt x="1946" y="1281"/>
                  </a:lnTo>
                  <a:lnTo>
                    <a:pt x="1946" y="1283"/>
                  </a:lnTo>
                  <a:lnTo>
                    <a:pt x="1946" y="1283"/>
                  </a:lnTo>
                  <a:lnTo>
                    <a:pt x="1946" y="1283"/>
                  </a:lnTo>
                  <a:lnTo>
                    <a:pt x="1946" y="1285"/>
                  </a:lnTo>
                  <a:lnTo>
                    <a:pt x="1943" y="1288"/>
                  </a:lnTo>
                  <a:lnTo>
                    <a:pt x="1943" y="1288"/>
                  </a:lnTo>
                  <a:lnTo>
                    <a:pt x="1943" y="1290"/>
                  </a:lnTo>
                  <a:lnTo>
                    <a:pt x="1941" y="1290"/>
                  </a:lnTo>
                  <a:lnTo>
                    <a:pt x="1941" y="1292"/>
                  </a:lnTo>
                  <a:lnTo>
                    <a:pt x="1941" y="1292"/>
                  </a:lnTo>
                  <a:lnTo>
                    <a:pt x="1941" y="1295"/>
                  </a:lnTo>
                  <a:lnTo>
                    <a:pt x="1941" y="1300"/>
                  </a:lnTo>
                  <a:lnTo>
                    <a:pt x="1941" y="1300"/>
                  </a:lnTo>
                  <a:lnTo>
                    <a:pt x="1943" y="1304"/>
                  </a:lnTo>
                  <a:lnTo>
                    <a:pt x="1943" y="1304"/>
                  </a:lnTo>
                  <a:lnTo>
                    <a:pt x="1943" y="1307"/>
                  </a:lnTo>
                  <a:lnTo>
                    <a:pt x="1943" y="1307"/>
                  </a:lnTo>
                  <a:lnTo>
                    <a:pt x="1943" y="1309"/>
                  </a:lnTo>
                  <a:lnTo>
                    <a:pt x="1946" y="1307"/>
                  </a:lnTo>
                  <a:lnTo>
                    <a:pt x="1946" y="1307"/>
                  </a:lnTo>
                  <a:lnTo>
                    <a:pt x="1946" y="1304"/>
                  </a:lnTo>
                  <a:lnTo>
                    <a:pt x="1946" y="1302"/>
                  </a:lnTo>
                  <a:lnTo>
                    <a:pt x="1946" y="1302"/>
                  </a:lnTo>
                  <a:lnTo>
                    <a:pt x="1946" y="1302"/>
                  </a:lnTo>
                  <a:lnTo>
                    <a:pt x="1946" y="1304"/>
                  </a:lnTo>
                  <a:lnTo>
                    <a:pt x="1946" y="1304"/>
                  </a:lnTo>
                  <a:lnTo>
                    <a:pt x="1948" y="1307"/>
                  </a:lnTo>
                  <a:lnTo>
                    <a:pt x="1948" y="1311"/>
                  </a:lnTo>
                  <a:lnTo>
                    <a:pt x="1948" y="1311"/>
                  </a:lnTo>
                  <a:lnTo>
                    <a:pt x="1957" y="1309"/>
                  </a:lnTo>
                  <a:lnTo>
                    <a:pt x="1960" y="1309"/>
                  </a:lnTo>
                  <a:lnTo>
                    <a:pt x="1960" y="1307"/>
                  </a:lnTo>
                  <a:lnTo>
                    <a:pt x="1960" y="1304"/>
                  </a:lnTo>
                  <a:lnTo>
                    <a:pt x="1960" y="1302"/>
                  </a:lnTo>
                  <a:lnTo>
                    <a:pt x="1960" y="1302"/>
                  </a:lnTo>
                  <a:lnTo>
                    <a:pt x="1967" y="1297"/>
                  </a:lnTo>
                  <a:lnTo>
                    <a:pt x="1967" y="1297"/>
                  </a:lnTo>
                  <a:lnTo>
                    <a:pt x="1967" y="1300"/>
                  </a:lnTo>
                  <a:lnTo>
                    <a:pt x="1967" y="1300"/>
                  </a:lnTo>
                  <a:lnTo>
                    <a:pt x="1965" y="1300"/>
                  </a:lnTo>
                  <a:lnTo>
                    <a:pt x="1962" y="1302"/>
                  </a:lnTo>
                  <a:lnTo>
                    <a:pt x="1962" y="1304"/>
                  </a:lnTo>
                  <a:lnTo>
                    <a:pt x="1960" y="1307"/>
                  </a:lnTo>
                  <a:lnTo>
                    <a:pt x="1960" y="1307"/>
                  </a:lnTo>
                  <a:lnTo>
                    <a:pt x="1962" y="1309"/>
                  </a:lnTo>
                  <a:lnTo>
                    <a:pt x="1962" y="1309"/>
                  </a:lnTo>
                  <a:lnTo>
                    <a:pt x="1960" y="1311"/>
                  </a:lnTo>
                  <a:lnTo>
                    <a:pt x="1957" y="1311"/>
                  </a:lnTo>
                  <a:lnTo>
                    <a:pt x="1957" y="1311"/>
                  </a:lnTo>
                  <a:lnTo>
                    <a:pt x="1955" y="1314"/>
                  </a:lnTo>
                  <a:lnTo>
                    <a:pt x="1957" y="1314"/>
                  </a:lnTo>
                  <a:lnTo>
                    <a:pt x="1957" y="1316"/>
                  </a:lnTo>
                  <a:lnTo>
                    <a:pt x="1957" y="1316"/>
                  </a:lnTo>
                  <a:lnTo>
                    <a:pt x="1957" y="1316"/>
                  </a:lnTo>
                  <a:lnTo>
                    <a:pt x="1957" y="1316"/>
                  </a:lnTo>
                  <a:lnTo>
                    <a:pt x="1957" y="1318"/>
                  </a:lnTo>
                  <a:lnTo>
                    <a:pt x="1957" y="1318"/>
                  </a:lnTo>
                  <a:lnTo>
                    <a:pt x="1960" y="1318"/>
                  </a:lnTo>
                  <a:lnTo>
                    <a:pt x="1960" y="1318"/>
                  </a:lnTo>
                  <a:lnTo>
                    <a:pt x="1960" y="1314"/>
                  </a:lnTo>
                  <a:lnTo>
                    <a:pt x="1960" y="1314"/>
                  </a:lnTo>
                  <a:lnTo>
                    <a:pt x="1962" y="1316"/>
                  </a:lnTo>
                  <a:lnTo>
                    <a:pt x="1962" y="1316"/>
                  </a:lnTo>
                  <a:lnTo>
                    <a:pt x="1962" y="1316"/>
                  </a:lnTo>
                  <a:lnTo>
                    <a:pt x="1962" y="1318"/>
                  </a:lnTo>
                  <a:lnTo>
                    <a:pt x="1965" y="1318"/>
                  </a:lnTo>
                  <a:lnTo>
                    <a:pt x="1965" y="1318"/>
                  </a:lnTo>
                  <a:lnTo>
                    <a:pt x="1967" y="1316"/>
                  </a:lnTo>
                  <a:lnTo>
                    <a:pt x="1969" y="1316"/>
                  </a:lnTo>
                  <a:lnTo>
                    <a:pt x="1969" y="1314"/>
                  </a:lnTo>
                  <a:lnTo>
                    <a:pt x="1969" y="1314"/>
                  </a:lnTo>
                  <a:lnTo>
                    <a:pt x="1969" y="1304"/>
                  </a:lnTo>
                  <a:lnTo>
                    <a:pt x="1969" y="1304"/>
                  </a:lnTo>
                  <a:lnTo>
                    <a:pt x="1969" y="1302"/>
                  </a:lnTo>
                  <a:lnTo>
                    <a:pt x="1974" y="1302"/>
                  </a:lnTo>
                  <a:lnTo>
                    <a:pt x="1974" y="1302"/>
                  </a:lnTo>
                  <a:lnTo>
                    <a:pt x="1974" y="1302"/>
                  </a:lnTo>
                  <a:lnTo>
                    <a:pt x="1972" y="1304"/>
                  </a:lnTo>
                  <a:lnTo>
                    <a:pt x="1972" y="1304"/>
                  </a:lnTo>
                  <a:lnTo>
                    <a:pt x="1972" y="1307"/>
                  </a:lnTo>
                  <a:lnTo>
                    <a:pt x="1972" y="1307"/>
                  </a:lnTo>
                  <a:lnTo>
                    <a:pt x="1972" y="1307"/>
                  </a:lnTo>
                  <a:lnTo>
                    <a:pt x="1974" y="1307"/>
                  </a:lnTo>
                  <a:lnTo>
                    <a:pt x="1974" y="1309"/>
                  </a:lnTo>
                  <a:lnTo>
                    <a:pt x="1974" y="1309"/>
                  </a:lnTo>
                  <a:lnTo>
                    <a:pt x="1974" y="1309"/>
                  </a:lnTo>
                  <a:lnTo>
                    <a:pt x="1972" y="1309"/>
                  </a:lnTo>
                  <a:lnTo>
                    <a:pt x="1972" y="1309"/>
                  </a:lnTo>
                  <a:lnTo>
                    <a:pt x="1972" y="1309"/>
                  </a:lnTo>
                  <a:lnTo>
                    <a:pt x="1972" y="1311"/>
                  </a:lnTo>
                  <a:lnTo>
                    <a:pt x="1972" y="1311"/>
                  </a:lnTo>
                  <a:lnTo>
                    <a:pt x="1972" y="1311"/>
                  </a:lnTo>
                  <a:lnTo>
                    <a:pt x="1972" y="1311"/>
                  </a:lnTo>
                  <a:lnTo>
                    <a:pt x="1972" y="1311"/>
                  </a:lnTo>
                  <a:lnTo>
                    <a:pt x="1972" y="1311"/>
                  </a:lnTo>
                  <a:lnTo>
                    <a:pt x="1972" y="1311"/>
                  </a:lnTo>
                  <a:lnTo>
                    <a:pt x="1972" y="1311"/>
                  </a:lnTo>
                  <a:lnTo>
                    <a:pt x="1972" y="1314"/>
                  </a:lnTo>
                  <a:lnTo>
                    <a:pt x="1972" y="1314"/>
                  </a:lnTo>
                  <a:lnTo>
                    <a:pt x="1972" y="1314"/>
                  </a:lnTo>
                  <a:lnTo>
                    <a:pt x="1972" y="1316"/>
                  </a:lnTo>
                  <a:lnTo>
                    <a:pt x="1969" y="1318"/>
                  </a:lnTo>
                  <a:lnTo>
                    <a:pt x="1967" y="1321"/>
                  </a:lnTo>
                  <a:lnTo>
                    <a:pt x="1967" y="1321"/>
                  </a:lnTo>
                  <a:lnTo>
                    <a:pt x="1967" y="1323"/>
                  </a:lnTo>
                  <a:lnTo>
                    <a:pt x="1969" y="1323"/>
                  </a:lnTo>
                  <a:lnTo>
                    <a:pt x="1969" y="1323"/>
                  </a:lnTo>
                  <a:lnTo>
                    <a:pt x="1969" y="1326"/>
                  </a:lnTo>
                  <a:lnTo>
                    <a:pt x="1969" y="1326"/>
                  </a:lnTo>
                  <a:lnTo>
                    <a:pt x="1972" y="1326"/>
                  </a:lnTo>
                  <a:lnTo>
                    <a:pt x="1974" y="1328"/>
                  </a:lnTo>
                  <a:lnTo>
                    <a:pt x="1974" y="1328"/>
                  </a:lnTo>
                  <a:lnTo>
                    <a:pt x="1976" y="1328"/>
                  </a:lnTo>
                  <a:lnTo>
                    <a:pt x="1976" y="1328"/>
                  </a:lnTo>
                  <a:lnTo>
                    <a:pt x="1979" y="1328"/>
                  </a:lnTo>
                  <a:lnTo>
                    <a:pt x="1976" y="1326"/>
                  </a:lnTo>
                  <a:lnTo>
                    <a:pt x="1976" y="1326"/>
                  </a:lnTo>
                  <a:lnTo>
                    <a:pt x="1979" y="1323"/>
                  </a:lnTo>
                  <a:lnTo>
                    <a:pt x="1979" y="1321"/>
                  </a:lnTo>
                  <a:lnTo>
                    <a:pt x="1981" y="1321"/>
                  </a:lnTo>
                  <a:lnTo>
                    <a:pt x="1981" y="1321"/>
                  </a:lnTo>
                  <a:lnTo>
                    <a:pt x="1984" y="1318"/>
                  </a:lnTo>
                  <a:lnTo>
                    <a:pt x="1984" y="1318"/>
                  </a:lnTo>
                  <a:lnTo>
                    <a:pt x="1984" y="1318"/>
                  </a:lnTo>
                  <a:lnTo>
                    <a:pt x="1986" y="1316"/>
                  </a:lnTo>
                  <a:lnTo>
                    <a:pt x="1984" y="1316"/>
                  </a:lnTo>
                  <a:lnTo>
                    <a:pt x="1984" y="1316"/>
                  </a:lnTo>
                  <a:lnTo>
                    <a:pt x="1986" y="1314"/>
                  </a:lnTo>
                  <a:lnTo>
                    <a:pt x="1986" y="1316"/>
                  </a:lnTo>
                  <a:lnTo>
                    <a:pt x="1986" y="1316"/>
                  </a:lnTo>
                  <a:lnTo>
                    <a:pt x="1991" y="1314"/>
                  </a:lnTo>
                  <a:lnTo>
                    <a:pt x="1991" y="1314"/>
                  </a:lnTo>
                  <a:lnTo>
                    <a:pt x="1991" y="1314"/>
                  </a:lnTo>
                  <a:lnTo>
                    <a:pt x="1991" y="1314"/>
                  </a:lnTo>
                  <a:lnTo>
                    <a:pt x="1991" y="1314"/>
                  </a:lnTo>
                  <a:lnTo>
                    <a:pt x="1991" y="1314"/>
                  </a:lnTo>
                  <a:lnTo>
                    <a:pt x="1991" y="1314"/>
                  </a:lnTo>
                  <a:lnTo>
                    <a:pt x="1991" y="1311"/>
                  </a:lnTo>
                  <a:lnTo>
                    <a:pt x="1991" y="1311"/>
                  </a:lnTo>
                  <a:lnTo>
                    <a:pt x="1991" y="1309"/>
                  </a:lnTo>
                  <a:lnTo>
                    <a:pt x="1991" y="1309"/>
                  </a:lnTo>
                  <a:lnTo>
                    <a:pt x="1993" y="1309"/>
                  </a:lnTo>
                  <a:lnTo>
                    <a:pt x="1993" y="1314"/>
                  </a:lnTo>
                  <a:lnTo>
                    <a:pt x="1993" y="1314"/>
                  </a:lnTo>
                  <a:lnTo>
                    <a:pt x="1993" y="1316"/>
                  </a:lnTo>
                  <a:lnTo>
                    <a:pt x="1993" y="1316"/>
                  </a:lnTo>
                  <a:lnTo>
                    <a:pt x="1991" y="1316"/>
                  </a:lnTo>
                  <a:lnTo>
                    <a:pt x="1991" y="1316"/>
                  </a:lnTo>
                  <a:lnTo>
                    <a:pt x="1988" y="1316"/>
                  </a:lnTo>
                  <a:lnTo>
                    <a:pt x="1988" y="1318"/>
                  </a:lnTo>
                  <a:lnTo>
                    <a:pt x="1988" y="1318"/>
                  </a:lnTo>
                  <a:lnTo>
                    <a:pt x="1986" y="1321"/>
                  </a:lnTo>
                  <a:lnTo>
                    <a:pt x="1986" y="1323"/>
                  </a:lnTo>
                  <a:lnTo>
                    <a:pt x="1984" y="1326"/>
                  </a:lnTo>
                  <a:lnTo>
                    <a:pt x="1981" y="1328"/>
                  </a:lnTo>
                  <a:lnTo>
                    <a:pt x="1981" y="1330"/>
                  </a:lnTo>
                  <a:lnTo>
                    <a:pt x="1984" y="1330"/>
                  </a:lnTo>
                  <a:lnTo>
                    <a:pt x="1986" y="1326"/>
                  </a:lnTo>
                  <a:lnTo>
                    <a:pt x="1991" y="1326"/>
                  </a:lnTo>
                  <a:lnTo>
                    <a:pt x="1988" y="1328"/>
                  </a:lnTo>
                  <a:lnTo>
                    <a:pt x="1988" y="1328"/>
                  </a:lnTo>
                  <a:lnTo>
                    <a:pt x="1988" y="1328"/>
                  </a:lnTo>
                  <a:lnTo>
                    <a:pt x="1986" y="1328"/>
                  </a:lnTo>
                  <a:lnTo>
                    <a:pt x="1986" y="1328"/>
                  </a:lnTo>
                  <a:lnTo>
                    <a:pt x="1986" y="1330"/>
                  </a:lnTo>
                  <a:lnTo>
                    <a:pt x="1984" y="1330"/>
                  </a:lnTo>
                  <a:lnTo>
                    <a:pt x="1984" y="1333"/>
                  </a:lnTo>
                  <a:lnTo>
                    <a:pt x="1984" y="1333"/>
                  </a:lnTo>
                  <a:lnTo>
                    <a:pt x="1984" y="1333"/>
                  </a:lnTo>
                  <a:lnTo>
                    <a:pt x="1984" y="1333"/>
                  </a:lnTo>
                  <a:lnTo>
                    <a:pt x="1986" y="1333"/>
                  </a:lnTo>
                  <a:lnTo>
                    <a:pt x="1986" y="1333"/>
                  </a:lnTo>
                  <a:lnTo>
                    <a:pt x="1986" y="1333"/>
                  </a:lnTo>
                  <a:lnTo>
                    <a:pt x="1986" y="1335"/>
                  </a:lnTo>
                  <a:lnTo>
                    <a:pt x="1988" y="1335"/>
                  </a:lnTo>
                  <a:lnTo>
                    <a:pt x="1988" y="1335"/>
                  </a:lnTo>
                  <a:lnTo>
                    <a:pt x="1991" y="1335"/>
                  </a:lnTo>
                  <a:lnTo>
                    <a:pt x="1991" y="1333"/>
                  </a:lnTo>
                  <a:lnTo>
                    <a:pt x="1991" y="1333"/>
                  </a:lnTo>
                  <a:lnTo>
                    <a:pt x="1991" y="1333"/>
                  </a:lnTo>
                  <a:lnTo>
                    <a:pt x="1991" y="1330"/>
                  </a:lnTo>
                  <a:lnTo>
                    <a:pt x="1991" y="1330"/>
                  </a:lnTo>
                  <a:lnTo>
                    <a:pt x="1991" y="1330"/>
                  </a:lnTo>
                  <a:lnTo>
                    <a:pt x="1993" y="1330"/>
                  </a:lnTo>
                  <a:lnTo>
                    <a:pt x="1993" y="1333"/>
                  </a:lnTo>
                  <a:lnTo>
                    <a:pt x="1993" y="1333"/>
                  </a:lnTo>
                  <a:lnTo>
                    <a:pt x="1995" y="1333"/>
                  </a:lnTo>
                  <a:lnTo>
                    <a:pt x="1995" y="1333"/>
                  </a:lnTo>
                  <a:lnTo>
                    <a:pt x="1995" y="1333"/>
                  </a:lnTo>
                  <a:lnTo>
                    <a:pt x="1993" y="1333"/>
                  </a:lnTo>
                  <a:lnTo>
                    <a:pt x="1993" y="1335"/>
                  </a:lnTo>
                  <a:lnTo>
                    <a:pt x="1993" y="1335"/>
                  </a:lnTo>
                  <a:lnTo>
                    <a:pt x="1995" y="1335"/>
                  </a:lnTo>
                  <a:lnTo>
                    <a:pt x="1995" y="1335"/>
                  </a:lnTo>
                  <a:lnTo>
                    <a:pt x="1995" y="1337"/>
                  </a:lnTo>
                  <a:lnTo>
                    <a:pt x="1995" y="1337"/>
                  </a:lnTo>
                  <a:lnTo>
                    <a:pt x="1995" y="1340"/>
                  </a:lnTo>
                  <a:lnTo>
                    <a:pt x="1998" y="1340"/>
                  </a:lnTo>
                  <a:lnTo>
                    <a:pt x="1998" y="1340"/>
                  </a:lnTo>
                  <a:lnTo>
                    <a:pt x="1998" y="1340"/>
                  </a:lnTo>
                  <a:lnTo>
                    <a:pt x="1998" y="1337"/>
                  </a:lnTo>
                  <a:lnTo>
                    <a:pt x="1998" y="1337"/>
                  </a:lnTo>
                  <a:lnTo>
                    <a:pt x="1998" y="1337"/>
                  </a:lnTo>
                  <a:lnTo>
                    <a:pt x="1998" y="1337"/>
                  </a:lnTo>
                  <a:lnTo>
                    <a:pt x="1998" y="1335"/>
                  </a:lnTo>
                  <a:lnTo>
                    <a:pt x="1998" y="1335"/>
                  </a:lnTo>
                  <a:lnTo>
                    <a:pt x="2000" y="1337"/>
                  </a:lnTo>
                  <a:lnTo>
                    <a:pt x="2000" y="1340"/>
                  </a:lnTo>
                  <a:lnTo>
                    <a:pt x="2000" y="1340"/>
                  </a:lnTo>
                  <a:lnTo>
                    <a:pt x="2000" y="1340"/>
                  </a:lnTo>
                  <a:lnTo>
                    <a:pt x="2002" y="1340"/>
                  </a:lnTo>
                  <a:lnTo>
                    <a:pt x="2002" y="1340"/>
                  </a:lnTo>
                  <a:lnTo>
                    <a:pt x="2000" y="1340"/>
                  </a:lnTo>
                  <a:lnTo>
                    <a:pt x="2000" y="1342"/>
                  </a:lnTo>
                  <a:lnTo>
                    <a:pt x="2002" y="1342"/>
                  </a:lnTo>
                  <a:lnTo>
                    <a:pt x="2002" y="1342"/>
                  </a:lnTo>
                  <a:lnTo>
                    <a:pt x="2002" y="1340"/>
                  </a:lnTo>
                  <a:lnTo>
                    <a:pt x="2002" y="1340"/>
                  </a:lnTo>
                  <a:lnTo>
                    <a:pt x="2005" y="1342"/>
                  </a:lnTo>
                  <a:lnTo>
                    <a:pt x="2005" y="1342"/>
                  </a:lnTo>
                  <a:lnTo>
                    <a:pt x="2005" y="1342"/>
                  </a:lnTo>
                  <a:lnTo>
                    <a:pt x="2005" y="1337"/>
                  </a:lnTo>
                  <a:lnTo>
                    <a:pt x="2002" y="1333"/>
                  </a:lnTo>
                  <a:lnTo>
                    <a:pt x="2002" y="1330"/>
                  </a:lnTo>
                  <a:lnTo>
                    <a:pt x="2000" y="1328"/>
                  </a:lnTo>
                  <a:lnTo>
                    <a:pt x="2000" y="1326"/>
                  </a:lnTo>
                  <a:lnTo>
                    <a:pt x="2000" y="1326"/>
                  </a:lnTo>
                  <a:lnTo>
                    <a:pt x="1998" y="1323"/>
                  </a:lnTo>
                  <a:lnTo>
                    <a:pt x="1998" y="1321"/>
                  </a:lnTo>
                  <a:lnTo>
                    <a:pt x="1998" y="1321"/>
                  </a:lnTo>
                  <a:lnTo>
                    <a:pt x="2000" y="1321"/>
                  </a:lnTo>
                  <a:lnTo>
                    <a:pt x="2000" y="1318"/>
                  </a:lnTo>
                  <a:lnTo>
                    <a:pt x="2000" y="1318"/>
                  </a:lnTo>
                  <a:lnTo>
                    <a:pt x="1998" y="1316"/>
                  </a:lnTo>
                  <a:lnTo>
                    <a:pt x="1998" y="1316"/>
                  </a:lnTo>
                  <a:lnTo>
                    <a:pt x="1998" y="1316"/>
                  </a:lnTo>
                  <a:lnTo>
                    <a:pt x="2000" y="1314"/>
                  </a:lnTo>
                  <a:lnTo>
                    <a:pt x="2000" y="1314"/>
                  </a:lnTo>
                  <a:lnTo>
                    <a:pt x="1998" y="1311"/>
                  </a:lnTo>
                  <a:lnTo>
                    <a:pt x="1998" y="1311"/>
                  </a:lnTo>
                  <a:lnTo>
                    <a:pt x="2000" y="1311"/>
                  </a:lnTo>
                  <a:lnTo>
                    <a:pt x="2000" y="1311"/>
                  </a:lnTo>
                  <a:lnTo>
                    <a:pt x="2000" y="1311"/>
                  </a:lnTo>
                  <a:lnTo>
                    <a:pt x="2000" y="1311"/>
                  </a:lnTo>
                  <a:lnTo>
                    <a:pt x="2000" y="1314"/>
                  </a:lnTo>
                  <a:lnTo>
                    <a:pt x="2000" y="1314"/>
                  </a:lnTo>
                  <a:lnTo>
                    <a:pt x="2000" y="1314"/>
                  </a:lnTo>
                  <a:lnTo>
                    <a:pt x="2000" y="1318"/>
                  </a:lnTo>
                  <a:lnTo>
                    <a:pt x="2000" y="1321"/>
                  </a:lnTo>
                  <a:lnTo>
                    <a:pt x="2000" y="1323"/>
                  </a:lnTo>
                  <a:lnTo>
                    <a:pt x="2000" y="1326"/>
                  </a:lnTo>
                  <a:lnTo>
                    <a:pt x="2002" y="1326"/>
                  </a:lnTo>
                  <a:lnTo>
                    <a:pt x="2002" y="1326"/>
                  </a:lnTo>
                  <a:lnTo>
                    <a:pt x="2002" y="1326"/>
                  </a:lnTo>
                  <a:lnTo>
                    <a:pt x="2002" y="1323"/>
                  </a:lnTo>
                  <a:lnTo>
                    <a:pt x="2002" y="1323"/>
                  </a:lnTo>
                  <a:lnTo>
                    <a:pt x="2002" y="1323"/>
                  </a:lnTo>
                  <a:lnTo>
                    <a:pt x="2002" y="1323"/>
                  </a:lnTo>
                  <a:lnTo>
                    <a:pt x="2002" y="1326"/>
                  </a:lnTo>
                  <a:lnTo>
                    <a:pt x="2002" y="1326"/>
                  </a:lnTo>
                  <a:lnTo>
                    <a:pt x="2002" y="1328"/>
                  </a:lnTo>
                  <a:lnTo>
                    <a:pt x="2002" y="1328"/>
                  </a:lnTo>
                  <a:lnTo>
                    <a:pt x="2005" y="1328"/>
                  </a:lnTo>
                  <a:lnTo>
                    <a:pt x="2005" y="1330"/>
                  </a:lnTo>
                  <a:lnTo>
                    <a:pt x="2005" y="1330"/>
                  </a:lnTo>
                  <a:lnTo>
                    <a:pt x="2007" y="1330"/>
                  </a:lnTo>
                  <a:lnTo>
                    <a:pt x="2007" y="1333"/>
                  </a:lnTo>
                  <a:lnTo>
                    <a:pt x="2007" y="1333"/>
                  </a:lnTo>
                  <a:lnTo>
                    <a:pt x="2010" y="1333"/>
                  </a:lnTo>
                  <a:lnTo>
                    <a:pt x="2010" y="1335"/>
                  </a:lnTo>
                  <a:lnTo>
                    <a:pt x="2010" y="1335"/>
                  </a:lnTo>
                  <a:lnTo>
                    <a:pt x="2010" y="1333"/>
                  </a:lnTo>
                  <a:lnTo>
                    <a:pt x="2010" y="1333"/>
                  </a:lnTo>
                  <a:lnTo>
                    <a:pt x="2010" y="1333"/>
                  </a:lnTo>
                  <a:lnTo>
                    <a:pt x="2012" y="1330"/>
                  </a:lnTo>
                  <a:lnTo>
                    <a:pt x="2012" y="1330"/>
                  </a:lnTo>
                  <a:lnTo>
                    <a:pt x="2012" y="1330"/>
                  </a:lnTo>
                  <a:lnTo>
                    <a:pt x="2012" y="1328"/>
                  </a:lnTo>
                  <a:lnTo>
                    <a:pt x="2012" y="1328"/>
                  </a:lnTo>
                  <a:lnTo>
                    <a:pt x="2014" y="1326"/>
                  </a:lnTo>
                  <a:lnTo>
                    <a:pt x="2017" y="1326"/>
                  </a:lnTo>
                  <a:lnTo>
                    <a:pt x="2017" y="1326"/>
                  </a:lnTo>
                  <a:lnTo>
                    <a:pt x="2017" y="1328"/>
                  </a:lnTo>
                  <a:lnTo>
                    <a:pt x="2014" y="1330"/>
                  </a:lnTo>
                  <a:lnTo>
                    <a:pt x="2014" y="1330"/>
                  </a:lnTo>
                  <a:lnTo>
                    <a:pt x="2014" y="1335"/>
                  </a:lnTo>
                  <a:lnTo>
                    <a:pt x="2014" y="1337"/>
                  </a:lnTo>
                  <a:lnTo>
                    <a:pt x="2014" y="1337"/>
                  </a:lnTo>
                  <a:lnTo>
                    <a:pt x="2017" y="1337"/>
                  </a:lnTo>
                  <a:lnTo>
                    <a:pt x="2017" y="1335"/>
                  </a:lnTo>
                  <a:lnTo>
                    <a:pt x="2017" y="1335"/>
                  </a:lnTo>
                  <a:lnTo>
                    <a:pt x="2017" y="1335"/>
                  </a:lnTo>
                  <a:lnTo>
                    <a:pt x="2017" y="1335"/>
                  </a:lnTo>
                  <a:lnTo>
                    <a:pt x="2017" y="1335"/>
                  </a:lnTo>
                  <a:lnTo>
                    <a:pt x="2021" y="1337"/>
                  </a:lnTo>
                  <a:lnTo>
                    <a:pt x="2021" y="1337"/>
                  </a:lnTo>
                  <a:lnTo>
                    <a:pt x="2021" y="1337"/>
                  </a:lnTo>
                  <a:lnTo>
                    <a:pt x="2021" y="1337"/>
                  </a:lnTo>
                  <a:lnTo>
                    <a:pt x="2021" y="1335"/>
                  </a:lnTo>
                  <a:lnTo>
                    <a:pt x="2021" y="1333"/>
                  </a:lnTo>
                  <a:lnTo>
                    <a:pt x="2019" y="1333"/>
                  </a:lnTo>
                  <a:lnTo>
                    <a:pt x="2021" y="1333"/>
                  </a:lnTo>
                  <a:lnTo>
                    <a:pt x="2024" y="1333"/>
                  </a:lnTo>
                  <a:lnTo>
                    <a:pt x="2024" y="1333"/>
                  </a:lnTo>
                  <a:lnTo>
                    <a:pt x="2024" y="1330"/>
                  </a:lnTo>
                  <a:lnTo>
                    <a:pt x="2024" y="1330"/>
                  </a:lnTo>
                  <a:lnTo>
                    <a:pt x="2024" y="1328"/>
                  </a:lnTo>
                  <a:lnTo>
                    <a:pt x="2024" y="1328"/>
                  </a:lnTo>
                  <a:lnTo>
                    <a:pt x="2026" y="1328"/>
                  </a:lnTo>
                  <a:lnTo>
                    <a:pt x="2026" y="1326"/>
                  </a:lnTo>
                  <a:lnTo>
                    <a:pt x="2024" y="1323"/>
                  </a:lnTo>
                  <a:lnTo>
                    <a:pt x="2024" y="1323"/>
                  </a:lnTo>
                  <a:lnTo>
                    <a:pt x="2024" y="1323"/>
                  </a:lnTo>
                  <a:lnTo>
                    <a:pt x="2026" y="1321"/>
                  </a:lnTo>
                  <a:lnTo>
                    <a:pt x="2026" y="1323"/>
                  </a:lnTo>
                  <a:lnTo>
                    <a:pt x="2026" y="1323"/>
                  </a:lnTo>
                  <a:lnTo>
                    <a:pt x="2026" y="1328"/>
                  </a:lnTo>
                  <a:lnTo>
                    <a:pt x="2026" y="1330"/>
                  </a:lnTo>
                  <a:lnTo>
                    <a:pt x="2028" y="1330"/>
                  </a:lnTo>
                  <a:lnTo>
                    <a:pt x="2028" y="1333"/>
                  </a:lnTo>
                  <a:lnTo>
                    <a:pt x="2031" y="1335"/>
                  </a:lnTo>
                  <a:lnTo>
                    <a:pt x="2031" y="1335"/>
                  </a:lnTo>
                  <a:lnTo>
                    <a:pt x="2033" y="1335"/>
                  </a:lnTo>
                  <a:lnTo>
                    <a:pt x="2033" y="1333"/>
                  </a:lnTo>
                  <a:lnTo>
                    <a:pt x="2033" y="1330"/>
                  </a:lnTo>
                  <a:lnTo>
                    <a:pt x="2036" y="1330"/>
                  </a:lnTo>
                  <a:lnTo>
                    <a:pt x="2036" y="1330"/>
                  </a:lnTo>
                  <a:lnTo>
                    <a:pt x="2038" y="1330"/>
                  </a:lnTo>
                  <a:lnTo>
                    <a:pt x="2036" y="1333"/>
                  </a:lnTo>
                  <a:lnTo>
                    <a:pt x="2036" y="1335"/>
                  </a:lnTo>
                  <a:lnTo>
                    <a:pt x="2036" y="1335"/>
                  </a:lnTo>
                  <a:lnTo>
                    <a:pt x="2036" y="1335"/>
                  </a:lnTo>
                  <a:lnTo>
                    <a:pt x="2036" y="1335"/>
                  </a:lnTo>
                  <a:lnTo>
                    <a:pt x="2033" y="1335"/>
                  </a:lnTo>
                  <a:lnTo>
                    <a:pt x="2033" y="1335"/>
                  </a:lnTo>
                  <a:lnTo>
                    <a:pt x="2033" y="1335"/>
                  </a:lnTo>
                  <a:lnTo>
                    <a:pt x="2033" y="1335"/>
                  </a:lnTo>
                  <a:lnTo>
                    <a:pt x="2033" y="1337"/>
                  </a:lnTo>
                  <a:lnTo>
                    <a:pt x="2033" y="1337"/>
                  </a:lnTo>
                  <a:lnTo>
                    <a:pt x="2036" y="1337"/>
                  </a:lnTo>
                  <a:lnTo>
                    <a:pt x="2033" y="1337"/>
                  </a:lnTo>
                  <a:lnTo>
                    <a:pt x="2036" y="1337"/>
                  </a:lnTo>
                  <a:lnTo>
                    <a:pt x="2038" y="1337"/>
                  </a:lnTo>
                  <a:lnTo>
                    <a:pt x="2038" y="1337"/>
                  </a:lnTo>
                  <a:lnTo>
                    <a:pt x="2038" y="1337"/>
                  </a:lnTo>
                  <a:lnTo>
                    <a:pt x="2038" y="1337"/>
                  </a:lnTo>
                  <a:lnTo>
                    <a:pt x="2038" y="1335"/>
                  </a:lnTo>
                  <a:lnTo>
                    <a:pt x="2040" y="1335"/>
                  </a:lnTo>
                  <a:lnTo>
                    <a:pt x="2040" y="1333"/>
                  </a:lnTo>
                  <a:lnTo>
                    <a:pt x="2040" y="1333"/>
                  </a:lnTo>
                  <a:lnTo>
                    <a:pt x="2040" y="1333"/>
                  </a:lnTo>
                  <a:lnTo>
                    <a:pt x="2043" y="1333"/>
                  </a:lnTo>
                  <a:lnTo>
                    <a:pt x="2043" y="1335"/>
                  </a:lnTo>
                  <a:lnTo>
                    <a:pt x="2043" y="1335"/>
                  </a:lnTo>
                  <a:lnTo>
                    <a:pt x="2043" y="1337"/>
                  </a:lnTo>
                  <a:lnTo>
                    <a:pt x="2043" y="1337"/>
                  </a:lnTo>
                  <a:lnTo>
                    <a:pt x="2043" y="1337"/>
                  </a:lnTo>
                  <a:lnTo>
                    <a:pt x="2043" y="1340"/>
                  </a:lnTo>
                  <a:lnTo>
                    <a:pt x="2045" y="1340"/>
                  </a:lnTo>
                  <a:lnTo>
                    <a:pt x="2043" y="1340"/>
                  </a:lnTo>
                  <a:lnTo>
                    <a:pt x="2047" y="1340"/>
                  </a:lnTo>
                  <a:lnTo>
                    <a:pt x="2047" y="1340"/>
                  </a:lnTo>
                  <a:lnTo>
                    <a:pt x="2050" y="1340"/>
                  </a:lnTo>
                  <a:lnTo>
                    <a:pt x="2047" y="1337"/>
                  </a:lnTo>
                  <a:lnTo>
                    <a:pt x="2047" y="1337"/>
                  </a:lnTo>
                  <a:lnTo>
                    <a:pt x="2047" y="1337"/>
                  </a:lnTo>
                  <a:lnTo>
                    <a:pt x="2047" y="1335"/>
                  </a:lnTo>
                  <a:lnTo>
                    <a:pt x="2047" y="1335"/>
                  </a:lnTo>
                  <a:lnTo>
                    <a:pt x="2047" y="1335"/>
                  </a:lnTo>
                  <a:lnTo>
                    <a:pt x="2047" y="1335"/>
                  </a:lnTo>
                  <a:lnTo>
                    <a:pt x="2045" y="1333"/>
                  </a:lnTo>
                  <a:lnTo>
                    <a:pt x="2045" y="1333"/>
                  </a:lnTo>
                  <a:lnTo>
                    <a:pt x="2045" y="1330"/>
                  </a:lnTo>
                  <a:lnTo>
                    <a:pt x="2045" y="1330"/>
                  </a:lnTo>
                  <a:lnTo>
                    <a:pt x="2045" y="1328"/>
                  </a:lnTo>
                  <a:lnTo>
                    <a:pt x="2045" y="1328"/>
                  </a:lnTo>
                  <a:lnTo>
                    <a:pt x="2045" y="1328"/>
                  </a:lnTo>
                  <a:lnTo>
                    <a:pt x="2045" y="1328"/>
                  </a:lnTo>
                  <a:lnTo>
                    <a:pt x="2047" y="1326"/>
                  </a:lnTo>
                  <a:lnTo>
                    <a:pt x="2047" y="1326"/>
                  </a:lnTo>
                  <a:lnTo>
                    <a:pt x="2045" y="1326"/>
                  </a:lnTo>
                  <a:lnTo>
                    <a:pt x="2043" y="1326"/>
                  </a:lnTo>
                  <a:lnTo>
                    <a:pt x="2043" y="1326"/>
                  </a:lnTo>
                  <a:lnTo>
                    <a:pt x="2045" y="1326"/>
                  </a:lnTo>
                  <a:lnTo>
                    <a:pt x="2045" y="1323"/>
                  </a:lnTo>
                  <a:lnTo>
                    <a:pt x="2045" y="1323"/>
                  </a:lnTo>
                  <a:lnTo>
                    <a:pt x="2045" y="1323"/>
                  </a:lnTo>
                  <a:lnTo>
                    <a:pt x="2045" y="1323"/>
                  </a:lnTo>
                  <a:lnTo>
                    <a:pt x="2043" y="1323"/>
                  </a:lnTo>
                  <a:lnTo>
                    <a:pt x="2043" y="1323"/>
                  </a:lnTo>
                  <a:lnTo>
                    <a:pt x="2043" y="1323"/>
                  </a:lnTo>
                  <a:lnTo>
                    <a:pt x="2043" y="1321"/>
                  </a:lnTo>
                  <a:lnTo>
                    <a:pt x="2043" y="1321"/>
                  </a:lnTo>
                  <a:lnTo>
                    <a:pt x="2043" y="1321"/>
                  </a:lnTo>
                  <a:lnTo>
                    <a:pt x="2043" y="1318"/>
                  </a:lnTo>
                  <a:lnTo>
                    <a:pt x="2043" y="1318"/>
                  </a:lnTo>
                  <a:lnTo>
                    <a:pt x="2043" y="1316"/>
                  </a:lnTo>
                  <a:lnTo>
                    <a:pt x="2040" y="1316"/>
                  </a:lnTo>
                  <a:lnTo>
                    <a:pt x="2038" y="1318"/>
                  </a:lnTo>
                  <a:lnTo>
                    <a:pt x="2038" y="1318"/>
                  </a:lnTo>
                  <a:lnTo>
                    <a:pt x="2038" y="1318"/>
                  </a:lnTo>
                  <a:lnTo>
                    <a:pt x="2038" y="1316"/>
                  </a:lnTo>
                  <a:lnTo>
                    <a:pt x="2038" y="1316"/>
                  </a:lnTo>
                  <a:lnTo>
                    <a:pt x="2038" y="1316"/>
                  </a:lnTo>
                  <a:lnTo>
                    <a:pt x="2036" y="1316"/>
                  </a:lnTo>
                  <a:lnTo>
                    <a:pt x="2036" y="1316"/>
                  </a:lnTo>
                  <a:lnTo>
                    <a:pt x="2038" y="1314"/>
                  </a:lnTo>
                  <a:lnTo>
                    <a:pt x="2038" y="1314"/>
                  </a:lnTo>
                  <a:lnTo>
                    <a:pt x="2038" y="1311"/>
                  </a:lnTo>
                  <a:lnTo>
                    <a:pt x="2040" y="1311"/>
                  </a:lnTo>
                  <a:lnTo>
                    <a:pt x="2040" y="1314"/>
                  </a:lnTo>
                  <a:lnTo>
                    <a:pt x="2040" y="1314"/>
                  </a:lnTo>
                  <a:lnTo>
                    <a:pt x="2040" y="1311"/>
                  </a:lnTo>
                  <a:lnTo>
                    <a:pt x="2040" y="1311"/>
                  </a:lnTo>
                  <a:lnTo>
                    <a:pt x="2040" y="1311"/>
                  </a:lnTo>
                  <a:lnTo>
                    <a:pt x="2038" y="1311"/>
                  </a:lnTo>
                  <a:lnTo>
                    <a:pt x="2036" y="1311"/>
                  </a:lnTo>
                  <a:lnTo>
                    <a:pt x="2036" y="1311"/>
                  </a:lnTo>
                  <a:lnTo>
                    <a:pt x="2036" y="1309"/>
                  </a:lnTo>
                  <a:lnTo>
                    <a:pt x="2036" y="1309"/>
                  </a:lnTo>
                  <a:lnTo>
                    <a:pt x="2038" y="1309"/>
                  </a:lnTo>
                  <a:lnTo>
                    <a:pt x="2038" y="1309"/>
                  </a:lnTo>
                  <a:lnTo>
                    <a:pt x="2038" y="1307"/>
                  </a:lnTo>
                  <a:lnTo>
                    <a:pt x="2036" y="1307"/>
                  </a:lnTo>
                  <a:lnTo>
                    <a:pt x="2036" y="1307"/>
                  </a:lnTo>
                  <a:lnTo>
                    <a:pt x="2036" y="1307"/>
                  </a:lnTo>
                  <a:lnTo>
                    <a:pt x="2036" y="1307"/>
                  </a:lnTo>
                  <a:lnTo>
                    <a:pt x="2036" y="1309"/>
                  </a:lnTo>
                  <a:lnTo>
                    <a:pt x="2033" y="1309"/>
                  </a:lnTo>
                  <a:lnTo>
                    <a:pt x="2033" y="1309"/>
                  </a:lnTo>
                  <a:lnTo>
                    <a:pt x="2033" y="1309"/>
                  </a:lnTo>
                  <a:lnTo>
                    <a:pt x="2033" y="1307"/>
                  </a:lnTo>
                  <a:lnTo>
                    <a:pt x="2033" y="1307"/>
                  </a:lnTo>
                  <a:lnTo>
                    <a:pt x="2036" y="1304"/>
                  </a:lnTo>
                  <a:lnTo>
                    <a:pt x="2036" y="1304"/>
                  </a:lnTo>
                  <a:lnTo>
                    <a:pt x="2036" y="1304"/>
                  </a:lnTo>
                  <a:lnTo>
                    <a:pt x="2033" y="1304"/>
                  </a:lnTo>
                  <a:lnTo>
                    <a:pt x="2033" y="1304"/>
                  </a:lnTo>
                  <a:lnTo>
                    <a:pt x="2033" y="1304"/>
                  </a:lnTo>
                  <a:lnTo>
                    <a:pt x="2033" y="1302"/>
                  </a:lnTo>
                  <a:lnTo>
                    <a:pt x="2028" y="1302"/>
                  </a:lnTo>
                  <a:lnTo>
                    <a:pt x="2028" y="1302"/>
                  </a:lnTo>
                  <a:lnTo>
                    <a:pt x="2028" y="1302"/>
                  </a:lnTo>
                  <a:lnTo>
                    <a:pt x="2026" y="1302"/>
                  </a:lnTo>
                  <a:lnTo>
                    <a:pt x="2026" y="1302"/>
                  </a:lnTo>
                  <a:lnTo>
                    <a:pt x="2026" y="1302"/>
                  </a:lnTo>
                  <a:lnTo>
                    <a:pt x="2028" y="1302"/>
                  </a:lnTo>
                  <a:lnTo>
                    <a:pt x="2026" y="1300"/>
                  </a:lnTo>
                  <a:lnTo>
                    <a:pt x="2026" y="1302"/>
                  </a:lnTo>
                  <a:lnTo>
                    <a:pt x="2024" y="1302"/>
                  </a:lnTo>
                  <a:lnTo>
                    <a:pt x="2028" y="1297"/>
                  </a:lnTo>
                  <a:lnTo>
                    <a:pt x="2028" y="1297"/>
                  </a:lnTo>
                  <a:lnTo>
                    <a:pt x="2026" y="1300"/>
                  </a:lnTo>
                  <a:lnTo>
                    <a:pt x="2017" y="1297"/>
                  </a:lnTo>
                  <a:lnTo>
                    <a:pt x="2017" y="1295"/>
                  </a:lnTo>
                  <a:lnTo>
                    <a:pt x="2019" y="1295"/>
                  </a:lnTo>
                  <a:lnTo>
                    <a:pt x="2026" y="1295"/>
                  </a:lnTo>
                  <a:lnTo>
                    <a:pt x="2026" y="1295"/>
                  </a:lnTo>
                  <a:lnTo>
                    <a:pt x="2026" y="1295"/>
                  </a:lnTo>
                  <a:lnTo>
                    <a:pt x="2028" y="1295"/>
                  </a:lnTo>
                  <a:lnTo>
                    <a:pt x="2028" y="1295"/>
                  </a:lnTo>
                  <a:lnTo>
                    <a:pt x="2028" y="1295"/>
                  </a:lnTo>
                  <a:lnTo>
                    <a:pt x="2031" y="1292"/>
                  </a:lnTo>
                  <a:lnTo>
                    <a:pt x="2031" y="1292"/>
                  </a:lnTo>
                  <a:lnTo>
                    <a:pt x="2024" y="1292"/>
                  </a:lnTo>
                  <a:lnTo>
                    <a:pt x="2021" y="1292"/>
                  </a:lnTo>
                  <a:lnTo>
                    <a:pt x="2021" y="1292"/>
                  </a:lnTo>
                  <a:lnTo>
                    <a:pt x="2021" y="1292"/>
                  </a:lnTo>
                  <a:lnTo>
                    <a:pt x="2019" y="1292"/>
                  </a:lnTo>
                  <a:lnTo>
                    <a:pt x="2019" y="1292"/>
                  </a:lnTo>
                  <a:lnTo>
                    <a:pt x="2019" y="1290"/>
                  </a:lnTo>
                  <a:lnTo>
                    <a:pt x="2014" y="1290"/>
                  </a:lnTo>
                  <a:lnTo>
                    <a:pt x="2014" y="1290"/>
                  </a:lnTo>
                  <a:lnTo>
                    <a:pt x="2014" y="1290"/>
                  </a:lnTo>
                  <a:lnTo>
                    <a:pt x="2014" y="1290"/>
                  </a:lnTo>
                  <a:lnTo>
                    <a:pt x="2017" y="1290"/>
                  </a:lnTo>
                  <a:lnTo>
                    <a:pt x="2014" y="1288"/>
                  </a:lnTo>
                  <a:lnTo>
                    <a:pt x="2014" y="1288"/>
                  </a:lnTo>
                  <a:lnTo>
                    <a:pt x="2014" y="1288"/>
                  </a:lnTo>
                  <a:lnTo>
                    <a:pt x="2014" y="1288"/>
                  </a:lnTo>
                  <a:lnTo>
                    <a:pt x="2012" y="1288"/>
                  </a:lnTo>
                  <a:lnTo>
                    <a:pt x="2012" y="1288"/>
                  </a:lnTo>
                  <a:lnTo>
                    <a:pt x="2012" y="1285"/>
                  </a:lnTo>
                  <a:lnTo>
                    <a:pt x="2012" y="1285"/>
                  </a:lnTo>
                  <a:lnTo>
                    <a:pt x="2014" y="1285"/>
                  </a:lnTo>
                  <a:lnTo>
                    <a:pt x="2014" y="1285"/>
                  </a:lnTo>
                  <a:lnTo>
                    <a:pt x="2017" y="1288"/>
                  </a:lnTo>
                  <a:lnTo>
                    <a:pt x="2019" y="1290"/>
                  </a:lnTo>
                  <a:lnTo>
                    <a:pt x="2019" y="1290"/>
                  </a:lnTo>
                  <a:lnTo>
                    <a:pt x="2024" y="1285"/>
                  </a:lnTo>
                  <a:lnTo>
                    <a:pt x="2024" y="1285"/>
                  </a:lnTo>
                  <a:lnTo>
                    <a:pt x="2021" y="1283"/>
                  </a:lnTo>
                  <a:lnTo>
                    <a:pt x="2021" y="1283"/>
                  </a:lnTo>
                  <a:lnTo>
                    <a:pt x="2021" y="1283"/>
                  </a:lnTo>
                  <a:lnTo>
                    <a:pt x="2021" y="1281"/>
                  </a:lnTo>
                  <a:lnTo>
                    <a:pt x="2021" y="1281"/>
                  </a:lnTo>
                  <a:lnTo>
                    <a:pt x="2021" y="1281"/>
                  </a:lnTo>
                  <a:lnTo>
                    <a:pt x="2021" y="1281"/>
                  </a:lnTo>
                  <a:lnTo>
                    <a:pt x="2019" y="1281"/>
                  </a:lnTo>
                  <a:lnTo>
                    <a:pt x="2019" y="1278"/>
                  </a:lnTo>
                  <a:lnTo>
                    <a:pt x="2017" y="1278"/>
                  </a:lnTo>
                  <a:lnTo>
                    <a:pt x="2014" y="1281"/>
                  </a:lnTo>
                  <a:lnTo>
                    <a:pt x="2012" y="1281"/>
                  </a:lnTo>
                  <a:lnTo>
                    <a:pt x="2010" y="1281"/>
                  </a:lnTo>
                  <a:lnTo>
                    <a:pt x="2010" y="1281"/>
                  </a:lnTo>
                  <a:lnTo>
                    <a:pt x="2007" y="1283"/>
                  </a:lnTo>
                  <a:lnTo>
                    <a:pt x="2007" y="1283"/>
                  </a:lnTo>
                  <a:lnTo>
                    <a:pt x="2005" y="1283"/>
                  </a:lnTo>
                  <a:lnTo>
                    <a:pt x="2005" y="1283"/>
                  </a:lnTo>
                  <a:lnTo>
                    <a:pt x="2005" y="1281"/>
                  </a:lnTo>
                  <a:lnTo>
                    <a:pt x="2007" y="1281"/>
                  </a:lnTo>
                  <a:lnTo>
                    <a:pt x="2010" y="1281"/>
                  </a:lnTo>
                  <a:lnTo>
                    <a:pt x="2010" y="1281"/>
                  </a:lnTo>
                  <a:lnTo>
                    <a:pt x="2010" y="1278"/>
                  </a:lnTo>
                  <a:lnTo>
                    <a:pt x="2012" y="1276"/>
                  </a:lnTo>
                  <a:lnTo>
                    <a:pt x="2017" y="1276"/>
                  </a:lnTo>
                  <a:lnTo>
                    <a:pt x="2017" y="1276"/>
                  </a:lnTo>
                  <a:lnTo>
                    <a:pt x="2017" y="1276"/>
                  </a:lnTo>
                  <a:lnTo>
                    <a:pt x="2014" y="1273"/>
                  </a:lnTo>
                  <a:lnTo>
                    <a:pt x="2014" y="1273"/>
                  </a:lnTo>
                  <a:lnTo>
                    <a:pt x="2014" y="1273"/>
                  </a:lnTo>
                  <a:lnTo>
                    <a:pt x="2012" y="1271"/>
                  </a:lnTo>
                  <a:lnTo>
                    <a:pt x="2012" y="1271"/>
                  </a:lnTo>
                  <a:lnTo>
                    <a:pt x="2010" y="1269"/>
                  </a:lnTo>
                  <a:lnTo>
                    <a:pt x="2002" y="1264"/>
                  </a:lnTo>
                  <a:lnTo>
                    <a:pt x="2000" y="1264"/>
                  </a:lnTo>
                  <a:lnTo>
                    <a:pt x="2000" y="1262"/>
                  </a:lnTo>
                  <a:lnTo>
                    <a:pt x="2000" y="1259"/>
                  </a:lnTo>
                  <a:lnTo>
                    <a:pt x="2000" y="1259"/>
                  </a:lnTo>
                  <a:lnTo>
                    <a:pt x="2000" y="1259"/>
                  </a:lnTo>
                  <a:lnTo>
                    <a:pt x="1998" y="1259"/>
                  </a:lnTo>
                  <a:lnTo>
                    <a:pt x="1998" y="1259"/>
                  </a:lnTo>
                  <a:lnTo>
                    <a:pt x="1998" y="1257"/>
                  </a:lnTo>
                  <a:lnTo>
                    <a:pt x="1998" y="1257"/>
                  </a:lnTo>
                  <a:lnTo>
                    <a:pt x="1998" y="1257"/>
                  </a:lnTo>
                  <a:lnTo>
                    <a:pt x="1998" y="1257"/>
                  </a:lnTo>
                  <a:lnTo>
                    <a:pt x="1998" y="1257"/>
                  </a:lnTo>
                  <a:lnTo>
                    <a:pt x="1998" y="1257"/>
                  </a:lnTo>
                  <a:lnTo>
                    <a:pt x="2000" y="1257"/>
                  </a:lnTo>
                  <a:lnTo>
                    <a:pt x="2002" y="1259"/>
                  </a:lnTo>
                  <a:lnTo>
                    <a:pt x="2002" y="1262"/>
                  </a:lnTo>
                  <a:lnTo>
                    <a:pt x="2005" y="1264"/>
                  </a:lnTo>
                  <a:lnTo>
                    <a:pt x="2012" y="1266"/>
                  </a:lnTo>
                  <a:lnTo>
                    <a:pt x="2012" y="1269"/>
                  </a:lnTo>
                  <a:lnTo>
                    <a:pt x="2014" y="1271"/>
                  </a:lnTo>
                  <a:lnTo>
                    <a:pt x="2017" y="1271"/>
                  </a:lnTo>
                  <a:lnTo>
                    <a:pt x="2019" y="1273"/>
                  </a:lnTo>
                  <a:lnTo>
                    <a:pt x="2021" y="1273"/>
                  </a:lnTo>
                  <a:lnTo>
                    <a:pt x="2021" y="1276"/>
                  </a:lnTo>
                  <a:lnTo>
                    <a:pt x="2024" y="1276"/>
                  </a:lnTo>
                  <a:lnTo>
                    <a:pt x="2024" y="1276"/>
                  </a:lnTo>
                  <a:lnTo>
                    <a:pt x="2024" y="1273"/>
                  </a:lnTo>
                  <a:lnTo>
                    <a:pt x="2024" y="1273"/>
                  </a:lnTo>
                  <a:lnTo>
                    <a:pt x="2028" y="1273"/>
                  </a:lnTo>
                  <a:lnTo>
                    <a:pt x="2031" y="1273"/>
                  </a:lnTo>
                  <a:lnTo>
                    <a:pt x="2031" y="1273"/>
                  </a:lnTo>
                  <a:lnTo>
                    <a:pt x="2031" y="1273"/>
                  </a:lnTo>
                  <a:lnTo>
                    <a:pt x="2031" y="1276"/>
                  </a:lnTo>
                  <a:lnTo>
                    <a:pt x="2033" y="1276"/>
                  </a:lnTo>
                  <a:lnTo>
                    <a:pt x="2033" y="1276"/>
                  </a:lnTo>
                  <a:lnTo>
                    <a:pt x="2033" y="1271"/>
                  </a:lnTo>
                  <a:lnTo>
                    <a:pt x="2033" y="1271"/>
                  </a:lnTo>
                  <a:lnTo>
                    <a:pt x="2033" y="1269"/>
                  </a:lnTo>
                  <a:lnTo>
                    <a:pt x="2031" y="1269"/>
                  </a:lnTo>
                  <a:lnTo>
                    <a:pt x="2028" y="1266"/>
                  </a:lnTo>
                  <a:lnTo>
                    <a:pt x="2028" y="1264"/>
                  </a:lnTo>
                  <a:lnTo>
                    <a:pt x="2026" y="1264"/>
                  </a:lnTo>
                  <a:lnTo>
                    <a:pt x="2026" y="1264"/>
                  </a:lnTo>
                  <a:lnTo>
                    <a:pt x="2024" y="1262"/>
                  </a:lnTo>
                  <a:lnTo>
                    <a:pt x="2026" y="1262"/>
                  </a:lnTo>
                  <a:lnTo>
                    <a:pt x="2026" y="1262"/>
                  </a:lnTo>
                  <a:lnTo>
                    <a:pt x="2028" y="1264"/>
                  </a:lnTo>
                  <a:lnTo>
                    <a:pt x="2031" y="1264"/>
                  </a:lnTo>
                  <a:lnTo>
                    <a:pt x="2033" y="1269"/>
                  </a:lnTo>
                  <a:lnTo>
                    <a:pt x="2033" y="1269"/>
                  </a:lnTo>
                  <a:lnTo>
                    <a:pt x="2033" y="1269"/>
                  </a:lnTo>
                  <a:lnTo>
                    <a:pt x="2036" y="1269"/>
                  </a:lnTo>
                  <a:lnTo>
                    <a:pt x="2036" y="1269"/>
                  </a:lnTo>
                  <a:lnTo>
                    <a:pt x="2036" y="1269"/>
                  </a:lnTo>
                  <a:lnTo>
                    <a:pt x="2036" y="1269"/>
                  </a:lnTo>
                  <a:lnTo>
                    <a:pt x="2036" y="1271"/>
                  </a:lnTo>
                  <a:lnTo>
                    <a:pt x="2036" y="1271"/>
                  </a:lnTo>
                  <a:lnTo>
                    <a:pt x="2038" y="1271"/>
                  </a:lnTo>
                  <a:lnTo>
                    <a:pt x="2038" y="1271"/>
                  </a:lnTo>
                  <a:lnTo>
                    <a:pt x="2040" y="1271"/>
                  </a:lnTo>
                  <a:lnTo>
                    <a:pt x="2040" y="1271"/>
                  </a:lnTo>
                  <a:lnTo>
                    <a:pt x="2040" y="1271"/>
                  </a:lnTo>
                  <a:lnTo>
                    <a:pt x="2040" y="1271"/>
                  </a:lnTo>
                  <a:lnTo>
                    <a:pt x="2038" y="1269"/>
                  </a:lnTo>
                  <a:lnTo>
                    <a:pt x="2038" y="1266"/>
                  </a:lnTo>
                  <a:lnTo>
                    <a:pt x="2040" y="1266"/>
                  </a:lnTo>
                  <a:lnTo>
                    <a:pt x="2040" y="1266"/>
                  </a:lnTo>
                  <a:lnTo>
                    <a:pt x="2040" y="1269"/>
                  </a:lnTo>
                  <a:lnTo>
                    <a:pt x="2043" y="1269"/>
                  </a:lnTo>
                  <a:lnTo>
                    <a:pt x="2043" y="1269"/>
                  </a:lnTo>
                  <a:lnTo>
                    <a:pt x="2043" y="1266"/>
                  </a:lnTo>
                  <a:lnTo>
                    <a:pt x="2043" y="1264"/>
                  </a:lnTo>
                  <a:lnTo>
                    <a:pt x="2040" y="1264"/>
                  </a:lnTo>
                  <a:lnTo>
                    <a:pt x="2040" y="1262"/>
                  </a:lnTo>
                  <a:lnTo>
                    <a:pt x="2040" y="1262"/>
                  </a:lnTo>
                  <a:lnTo>
                    <a:pt x="2038" y="1262"/>
                  </a:lnTo>
                  <a:lnTo>
                    <a:pt x="2036" y="1262"/>
                  </a:lnTo>
                  <a:lnTo>
                    <a:pt x="2036" y="1262"/>
                  </a:lnTo>
                  <a:lnTo>
                    <a:pt x="2033" y="1262"/>
                  </a:lnTo>
                  <a:lnTo>
                    <a:pt x="2031" y="1262"/>
                  </a:lnTo>
                  <a:lnTo>
                    <a:pt x="2028" y="1259"/>
                  </a:lnTo>
                  <a:lnTo>
                    <a:pt x="2028" y="1259"/>
                  </a:lnTo>
                  <a:lnTo>
                    <a:pt x="2033" y="1259"/>
                  </a:lnTo>
                  <a:lnTo>
                    <a:pt x="2036" y="1259"/>
                  </a:lnTo>
                  <a:lnTo>
                    <a:pt x="2038" y="1259"/>
                  </a:lnTo>
                  <a:lnTo>
                    <a:pt x="2038" y="1257"/>
                  </a:lnTo>
                  <a:lnTo>
                    <a:pt x="2038" y="1257"/>
                  </a:lnTo>
                  <a:lnTo>
                    <a:pt x="2038" y="1257"/>
                  </a:lnTo>
                  <a:lnTo>
                    <a:pt x="2038" y="1255"/>
                  </a:lnTo>
                  <a:lnTo>
                    <a:pt x="2036" y="1255"/>
                  </a:lnTo>
                  <a:lnTo>
                    <a:pt x="2036" y="1255"/>
                  </a:lnTo>
                  <a:lnTo>
                    <a:pt x="2031" y="1252"/>
                  </a:lnTo>
                  <a:lnTo>
                    <a:pt x="2031" y="1252"/>
                  </a:lnTo>
                  <a:lnTo>
                    <a:pt x="2028" y="1255"/>
                  </a:lnTo>
                  <a:lnTo>
                    <a:pt x="2028" y="1255"/>
                  </a:lnTo>
                  <a:lnTo>
                    <a:pt x="2026" y="1252"/>
                  </a:lnTo>
                  <a:lnTo>
                    <a:pt x="2024" y="1252"/>
                  </a:lnTo>
                  <a:lnTo>
                    <a:pt x="2024" y="1252"/>
                  </a:lnTo>
                  <a:lnTo>
                    <a:pt x="2024" y="1252"/>
                  </a:lnTo>
                  <a:lnTo>
                    <a:pt x="2024" y="1252"/>
                  </a:lnTo>
                  <a:lnTo>
                    <a:pt x="2024" y="1252"/>
                  </a:lnTo>
                  <a:lnTo>
                    <a:pt x="2024" y="1252"/>
                  </a:lnTo>
                  <a:lnTo>
                    <a:pt x="2024" y="1252"/>
                  </a:lnTo>
                  <a:lnTo>
                    <a:pt x="2021" y="1250"/>
                  </a:lnTo>
                  <a:lnTo>
                    <a:pt x="2021" y="1250"/>
                  </a:lnTo>
                  <a:lnTo>
                    <a:pt x="2021" y="1250"/>
                  </a:lnTo>
                  <a:lnTo>
                    <a:pt x="2021" y="1250"/>
                  </a:lnTo>
                  <a:lnTo>
                    <a:pt x="2019" y="1250"/>
                  </a:lnTo>
                  <a:lnTo>
                    <a:pt x="2021" y="1247"/>
                  </a:lnTo>
                  <a:lnTo>
                    <a:pt x="2021" y="1247"/>
                  </a:lnTo>
                  <a:lnTo>
                    <a:pt x="2024" y="1250"/>
                  </a:lnTo>
                  <a:lnTo>
                    <a:pt x="2024" y="1250"/>
                  </a:lnTo>
                  <a:lnTo>
                    <a:pt x="2024" y="1250"/>
                  </a:lnTo>
                  <a:lnTo>
                    <a:pt x="2024" y="1250"/>
                  </a:lnTo>
                  <a:lnTo>
                    <a:pt x="2026" y="1250"/>
                  </a:lnTo>
                  <a:lnTo>
                    <a:pt x="2026" y="1250"/>
                  </a:lnTo>
                  <a:lnTo>
                    <a:pt x="2026" y="1250"/>
                  </a:lnTo>
                  <a:lnTo>
                    <a:pt x="2026" y="1250"/>
                  </a:lnTo>
                  <a:lnTo>
                    <a:pt x="2028" y="1252"/>
                  </a:lnTo>
                  <a:lnTo>
                    <a:pt x="2028" y="1252"/>
                  </a:lnTo>
                  <a:lnTo>
                    <a:pt x="2028" y="1252"/>
                  </a:lnTo>
                  <a:lnTo>
                    <a:pt x="2033" y="1252"/>
                  </a:lnTo>
                  <a:lnTo>
                    <a:pt x="2033" y="1252"/>
                  </a:lnTo>
                  <a:lnTo>
                    <a:pt x="2036" y="1250"/>
                  </a:lnTo>
                  <a:lnTo>
                    <a:pt x="2036" y="1250"/>
                  </a:lnTo>
                  <a:lnTo>
                    <a:pt x="2036" y="1250"/>
                  </a:lnTo>
                  <a:lnTo>
                    <a:pt x="2036" y="1250"/>
                  </a:lnTo>
                  <a:lnTo>
                    <a:pt x="2036" y="1250"/>
                  </a:lnTo>
                  <a:lnTo>
                    <a:pt x="2036" y="1250"/>
                  </a:lnTo>
                  <a:lnTo>
                    <a:pt x="2038" y="1252"/>
                  </a:lnTo>
                  <a:lnTo>
                    <a:pt x="2040" y="1247"/>
                  </a:lnTo>
                  <a:lnTo>
                    <a:pt x="2040" y="1247"/>
                  </a:lnTo>
                  <a:lnTo>
                    <a:pt x="2040" y="1247"/>
                  </a:lnTo>
                  <a:lnTo>
                    <a:pt x="2043" y="1247"/>
                  </a:lnTo>
                  <a:lnTo>
                    <a:pt x="2043" y="1245"/>
                  </a:lnTo>
                  <a:lnTo>
                    <a:pt x="2043" y="1245"/>
                  </a:lnTo>
                  <a:lnTo>
                    <a:pt x="2043" y="1245"/>
                  </a:lnTo>
                  <a:lnTo>
                    <a:pt x="2038" y="1243"/>
                  </a:lnTo>
                  <a:lnTo>
                    <a:pt x="2038" y="1243"/>
                  </a:lnTo>
                  <a:lnTo>
                    <a:pt x="2038" y="1243"/>
                  </a:lnTo>
                  <a:lnTo>
                    <a:pt x="2036" y="1240"/>
                  </a:lnTo>
                  <a:lnTo>
                    <a:pt x="2036" y="1240"/>
                  </a:lnTo>
                  <a:lnTo>
                    <a:pt x="2036" y="1240"/>
                  </a:lnTo>
                  <a:lnTo>
                    <a:pt x="2036" y="1240"/>
                  </a:lnTo>
                  <a:lnTo>
                    <a:pt x="2036" y="1240"/>
                  </a:lnTo>
                  <a:lnTo>
                    <a:pt x="2036" y="1240"/>
                  </a:lnTo>
                  <a:lnTo>
                    <a:pt x="2036" y="1240"/>
                  </a:lnTo>
                  <a:lnTo>
                    <a:pt x="2036" y="1240"/>
                  </a:lnTo>
                  <a:lnTo>
                    <a:pt x="2033" y="1240"/>
                  </a:lnTo>
                  <a:lnTo>
                    <a:pt x="2033" y="1240"/>
                  </a:lnTo>
                  <a:lnTo>
                    <a:pt x="2033" y="1240"/>
                  </a:lnTo>
                  <a:lnTo>
                    <a:pt x="2033" y="1240"/>
                  </a:lnTo>
                  <a:lnTo>
                    <a:pt x="2033" y="1238"/>
                  </a:lnTo>
                  <a:lnTo>
                    <a:pt x="2033" y="1238"/>
                  </a:lnTo>
                  <a:lnTo>
                    <a:pt x="2031" y="1236"/>
                  </a:lnTo>
                  <a:lnTo>
                    <a:pt x="2031" y="1236"/>
                  </a:lnTo>
                  <a:lnTo>
                    <a:pt x="2031" y="1236"/>
                  </a:lnTo>
                  <a:lnTo>
                    <a:pt x="2028" y="1236"/>
                  </a:lnTo>
                  <a:lnTo>
                    <a:pt x="2028" y="1236"/>
                  </a:lnTo>
                  <a:lnTo>
                    <a:pt x="2026" y="1236"/>
                  </a:lnTo>
                  <a:lnTo>
                    <a:pt x="2026" y="1236"/>
                  </a:lnTo>
                  <a:lnTo>
                    <a:pt x="2017" y="1240"/>
                  </a:lnTo>
                  <a:lnTo>
                    <a:pt x="2014" y="1238"/>
                  </a:lnTo>
                  <a:lnTo>
                    <a:pt x="2014" y="1238"/>
                  </a:lnTo>
                  <a:lnTo>
                    <a:pt x="2012" y="1238"/>
                  </a:lnTo>
                  <a:lnTo>
                    <a:pt x="2012" y="1236"/>
                  </a:lnTo>
                  <a:lnTo>
                    <a:pt x="2010" y="1236"/>
                  </a:lnTo>
                  <a:lnTo>
                    <a:pt x="2007" y="1233"/>
                  </a:lnTo>
                  <a:lnTo>
                    <a:pt x="2007" y="1233"/>
                  </a:lnTo>
                  <a:lnTo>
                    <a:pt x="2007" y="1233"/>
                  </a:lnTo>
                  <a:lnTo>
                    <a:pt x="2007" y="1233"/>
                  </a:lnTo>
                  <a:lnTo>
                    <a:pt x="2005" y="1236"/>
                  </a:lnTo>
                  <a:lnTo>
                    <a:pt x="2005" y="1236"/>
                  </a:lnTo>
                  <a:lnTo>
                    <a:pt x="2002" y="1236"/>
                  </a:lnTo>
                  <a:lnTo>
                    <a:pt x="2005" y="1231"/>
                  </a:lnTo>
                  <a:lnTo>
                    <a:pt x="2007" y="1231"/>
                  </a:lnTo>
                  <a:lnTo>
                    <a:pt x="2010" y="1231"/>
                  </a:lnTo>
                  <a:lnTo>
                    <a:pt x="2010" y="1233"/>
                  </a:lnTo>
                  <a:lnTo>
                    <a:pt x="2012" y="1236"/>
                  </a:lnTo>
                  <a:lnTo>
                    <a:pt x="2012" y="1236"/>
                  </a:lnTo>
                  <a:lnTo>
                    <a:pt x="2014" y="1236"/>
                  </a:lnTo>
                  <a:lnTo>
                    <a:pt x="2014" y="1238"/>
                  </a:lnTo>
                  <a:lnTo>
                    <a:pt x="2017" y="1238"/>
                  </a:lnTo>
                  <a:lnTo>
                    <a:pt x="2017" y="1238"/>
                  </a:lnTo>
                  <a:lnTo>
                    <a:pt x="2017" y="1236"/>
                  </a:lnTo>
                  <a:lnTo>
                    <a:pt x="2017" y="1236"/>
                  </a:lnTo>
                  <a:lnTo>
                    <a:pt x="2019" y="1236"/>
                  </a:lnTo>
                  <a:lnTo>
                    <a:pt x="2019" y="1236"/>
                  </a:lnTo>
                  <a:lnTo>
                    <a:pt x="2019" y="1236"/>
                  </a:lnTo>
                  <a:lnTo>
                    <a:pt x="2021" y="1236"/>
                  </a:lnTo>
                  <a:lnTo>
                    <a:pt x="2021" y="1236"/>
                  </a:lnTo>
                  <a:lnTo>
                    <a:pt x="2024" y="1233"/>
                  </a:lnTo>
                  <a:lnTo>
                    <a:pt x="2026" y="1233"/>
                  </a:lnTo>
                  <a:lnTo>
                    <a:pt x="2028" y="1233"/>
                  </a:lnTo>
                  <a:lnTo>
                    <a:pt x="2028" y="1233"/>
                  </a:lnTo>
                  <a:lnTo>
                    <a:pt x="2028" y="1231"/>
                  </a:lnTo>
                  <a:lnTo>
                    <a:pt x="2028" y="1231"/>
                  </a:lnTo>
                  <a:lnTo>
                    <a:pt x="2031" y="1233"/>
                  </a:lnTo>
                  <a:lnTo>
                    <a:pt x="2031" y="1233"/>
                  </a:lnTo>
                  <a:lnTo>
                    <a:pt x="2031" y="1233"/>
                  </a:lnTo>
                  <a:lnTo>
                    <a:pt x="2033" y="1233"/>
                  </a:lnTo>
                  <a:lnTo>
                    <a:pt x="2033" y="1233"/>
                  </a:lnTo>
                  <a:lnTo>
                    <a:pt x="2033" y="1233"/>
                  </a:lnTo>
                  <a:lnTo>
                    <a:pt x="2036" y="1229"/>
                  </a:lnTo>
                  <a:lnTo>
                    <a:pt x="2036" y="1229"/>
                  </a:lnTo>
                  <a:lnTo>
                    <a:pt x="2038" y="1229"/>
                  </a:lnTo>
                  <a:lnTo>
                    <a:pt x="2038" y="1229"/>
                  </a:lnTo>
                  <a:lnTo>
                    <a:pt x="2040" y="1226"/>
                  </a:lnTo>
                  <a:lnTo>
                    <a:pt x="2040" y="1224"/>
                  </a:lnTo>
                  <a:lnTo>
                    <a:pt x="2043" y="1224"/>
                  </a:lnTo>
                  <a:lnTo>
                    <a:pt x="2043" y="1224"/>
                  </a:lnTo>
                  <a:lnTo>
                    <a:pt x="2043" y="1224"/>
                  </a:lnTo>
                  <a:lnTo>
                    <a:pt x="2040" y="1221"/>
                  </a:lnTo>
                  <a:lnTo>
                    <a:pt x="2040" y="1221"/>
                  </a:lnTo>
                  <a:lnTo>
                    <a:pt x="2038" y="1224"/>
                  </a:lnTo>
                  <a:lnTo>
                    <a:pt x="2038" y="1224"/>
                  </a:lnTo>
                  <a:lnTo>
                    <a:pt x="2036" y="1224"/>
                  </a:lnTo>
                  <a:lnTo>
                    <a:pt x="2036" y="1221"/>
                  </a:lnTo>
                  <a:lnTo>
                    <a:pt x="2038" y="1221"/>
                  </a:lnTo>
                  <a:lnTo>
                    <a:pt x="2038" y="1221"/>
                  </a:lnTo>
                  <a:lnTo>
                    <a:pt x="2038" y="1219"/>
                  </a:lnTo>
                  <a:lnTo>
                    <a:pt x="2038" y="1219"/>
                  </a:lnTo>
                  <a:lnTo>
                    <a:pt x="2036" y="1221"/>
                  </a:lnTo>
                  <a:lnTo>
                    <a:pt x="2036" y="1221"/>
                  </a:lnTo>
                  <a:lnTo>
                    <a:pt x="2036" y="1219"/>
                  </a:lnTo>
                  <a:lnTo>
                    <a:pt x="2036" y="1219"/>
                  </a:lnTo>
                  <a:lnTo>
                    <a:pt x="2036" y="1219"/>
                  </a:lnTo>
                  <a:lnTo>
                    <a:pt x="2036" y="1219"/>
                  </a:lnTo>
                  <a:lnTo>
                    <a:pt x="2036" y="1219"/>
                  </a:lnTo>
                  <a:lnTo>
                    <a:pt x="2033" y="1221"/>
                  </a:lnTo>
                  <a:lnTo>
                    <a:pt x="2033" y="1221"/>
                  </a:lnTo>
                  <a:lnTo>
                    <a:pt x="2031" y="1219"/>
                  </a:lnTo>
                  <a:lnTo>
                    <a:pt x="2031" y="1219"/>
                  </a:lnTo>
                  <a:lnTo>
                    <a:pt x="2031" y="1217"/>
                  </a:lnTo>
                  <a:lnTo>
                    <a:pt x="2031" y="1217"/>
                  </a:lnTo>
                  <a:lnTo>
                    <a:pt x="2024" y="1219"/>
                  </a:lnTo>
                  <a:lnTo>
                    <a:pt x="2024" y="1219"/>
                  </a:lnTo>
                  <a:lnTo>
                    <a:pt x="2021" y="1219"/>
                  </a:lnTo>
                  <a:lnTo>
                    <a:pt x="2021" y="1219"/>
                  </a:lnTo>
                  <a:lnTo>
                    <a:pt x="2019" y="1219"/>
                  </a:lnTo>
                  <a:lnTo>
                    <a:pt x="2017" y="1219"/>
                  </a:lnTo>
                  <a:lnTo>
                    <a:pt x="2017" y="1219"/>
                  </a:lnTo>
                  <a:lnTo>
                    <a:pt x="2014" y="1219"/>
                  </a:lnTo>
                  <a:lnTo>
                    <a:pt x="2014" y="1219"/>
                  </a:lnTo>
                  <a:lnTo>
                    <a:pt x="2012" y="1221"/>
                  </a:lnTo>
                  <a:lnTo>
                    <a:pt x="2012" y="1224"/>
                  </a:lnTo>
                  <a:lnTo>
                    <a:pt x="2010" y="1224"/>
                  </a:lnTo>
                  <a:lnTo>
                    <a:pt x="2007" y="1221"/>
                  </a:lnTo>
                  <a:lnTo>
                    <a:pt x="2007" y="1221"/>
                  </a:lnTo>
                  <a:lnTo>
                    <a:pt x="2005" y="1221"/>
                  </a:lnTo>
                  <a:lnTo>
                    <a:pt x="2002" y="1219"/>
                  </a:lnTo>
                  <a:lnTo>
                    <a:pt x="2002" y="1219"/>
                  </a:lnTo>
                  <a:lnTo>
                    <a:pt x="2000" y="1217"/>
                  </a:lnTo>
                  <a:lnTo>
                    <a:pt x="2000" y="1217"/>
                  </a:lnTo>
                  <a:lnTo>
                    <a:pt x="1998" y="1217"/>
                  </a:lnTo>
                  <a:lnTo>
                    <a:pt x="1998" y="1217"/>
                  </a:lnTo>
                  <a:lnTo>
                    <a:pt x="2000" y="1214"/>
                  </a:lnTo>
                  <a:lnTo>
                    <a:pt x="2000" y="1214"/>
                  </a:lnTo>
                  <a:lnTo>
                    <a:pt x="2002" y="1217"/>
                  </a:lnTo>
                  <a:lnTo>
                    <a:pt x="2002" y="1217"/>
                  </a:lnTo>
                  <a:lnTo>
                    <a:pt x="2002" y="1217"/>
                  </a:lnTo>
                  <a:lnTo>
                    <a:pt x="2002" y="1217"/>
                  </a:lnTo>
                  <a:lnTo>
                    <a:pt x="2002" y="1217"/>
                  </a:lnTo>
                  <a:lnTo>
                    <a:pt x="2005" y="1219"/>
                  </a:lnTo>
                  <a:lnTo>
                    <a:pt x="2005" y="1219"/>
                  </a:lnTo>
                  <a:lnTo>
                    <a:pt x="2005" y="1219"/>
                  </a:lnTo>
                  <a:lnTo>
                    <a:pt x="2005" y="1219"/>
                  </a:lnTo>
                  <a:lnTo>
                    <a:pt x="2005" y="1219"/>
                  </a:lnTo>
                  <a:lnTo>
                    <a:pt x="2005" y="1219"/>
                  </a:lnTo>
                  <a:lnTo>
                    <a:pt x="2007" y="1221"/>
                  </a:lnTo>
                  <a:lnTo>
                    <a:pt x="2010" y="1221"/>
                  </a:lnTo>
                  <a:lnTo>
                    <a:pt x="2010" y="1221"/>
                  </a:lnTo>
                  <a:lnTo>
                    <a:pt x="2012" y="1221"/>
                  </a:lnTo>
                  <a:lnTo>
                    <a:pt x="2012" y="1221"/>
                  </a:lnTo>
                  <a:lnTo>
                    <a:pt x="2012" y="1219"/>
                  </a:lnTo>
                  <a:lnTo>
                    <a:pt x="2012" y="1219"/>
                  </a:lnTo>
                  <a:lnTo>
                    <a:pt x="2014" y="1214"/>
                  </a:lnTo>
                  <a:lnTo>
                    <a:pt x="2017" y="1212"/>
                  </a:lnTo>
                  <a:lnTo>
                    <a:pt x="2017" y="1210"/>
                  </a:lnTo>
                  <a:lnTo>
                    <a:pt x="2017" y="1210"/>
                  </a:lnTo>
                  <a:lnTo>
                    <a:pt x="2014" y="1207"/>
                  </a:lnTo>
                  <a:lnTo>
                    <a:pt x="2012" y="1207"/>
                  </a:lnTo>
                  <a:lnTo>
                    <a:pt x="2010" y="1205"/>
                  </a:lnTo>
                  <a:lnTo>
                    <a:pt x="2007" y="1205"/>
                  </a:lnTo>
                  <a:lnTo>
                    <a:pt x="2007" y="1202"/>
                  </a:lnTo>
                  <a:lnTo>
                    <a:pt x="2005" y="1205"/>
                  </a:lnTo>
                  <a:lnTo>
                    <a:pt x="2005" y="1205"/>
                  </a:lnTo>
                  <a:lnTo>
                    <a:pt x="2005" y="1207"/>
                  </a:lnTo>
                  <a:lnTo>
                    <a:pt x="2005" y="1207"/>
                  </a:lnTo>
                  <a:lnTo>
                    <a:pt x="2002" y="1207"/>
                  </a:lnTo>
                  <a:lnTo>
                    <a:pt x="2000" y="1207"/>
                  </a:lnTo>
                  <a:lnTo>
                    <a:pt x="2000" y="1207"/>
                  </a:lnTo>
                  <a:lnTo>
                    <a:pt x="2000" y="1207"/>
                  </a:lnTo>
                  <a:lnTo>
                    <a:pt x="2000" y="1207"/>
                  </a:lnTo>
                  <a:lnTo>
                    <a:pt x="2002" y="1207"/>
                  </a:lnTo>
                  <a:lnTo>
                    <a:pt x="2002" y="1207"/>
                  </a:lnTo>
                  <a:lnTo>
                    <a:pt x="2002" y="1205"/>
                  </a:lnTo>
                  <a:lnTo>
                    <a:pt x="2002" y="1205"/>
                  </a:lnTo>
                  <a:lnTo>
                    <a:pt x="2002" y="1205"/>
                  </a:lnTo>
                  <a:lnTo>
                    <a:pt x="2000" y="1202"/>
                  </a:lnTo>
                  <a:lnTo>
                    <a:pt x="2002" y="1202"/>
                  </a:lnTo>
                  <a:lnTo>
                    <a:pt x="2005" y="1202"/>
                  </a:lnTo>
                  <a:lnTo>
                    <a:pt x="2007" y="1200"/>
                  </a:lnTo>
                  <a:lnTo>
                    <a:pt x="2010" y="1200"/>
                  </a:lnTo>
                  <a:lnTo>
                    <a:pt x="2012" y="1200"/>
                  </a:lnTo>
                  <a:lnTo>
                    <a:pt x="2012" y="1200"/>
                  </a:lnTo>
                  <a:lnTo>
                    <a:pt x="2014" y="1200"/>
                  </a:lnTo>
                  <a:lnTo>
                    <a:pt x="2017" y="1200"/>
                  </a:lnTo>
                  <a:lnTo>
                    <a:pt x="2017" y="1202"/>
                  </a:lnTo>
                  <a:lnTo>
                    <a:pt x="2017" y="1202"/>
                  </a:lnTo>
                  <a:lnTo>
                    <a:pt x="2019" y="1205"/>
                  </a:lnTo>
                  <a:lnTo>
                    <a:pt x="2019" y="1205"/>
                  </a:lnTo>
                  <a:lnTo>
                    <a:pt x="2021" y="1205"/>
                  </a:lnTo>
                  <a:lnTo>
                    <a:pt x="2021" y="1205"/>
                  </a:lnTo>
                  <a:lnTo>
                    <a:pt x="2024" y="1202"/>
                  </a:lnTo>
                  <a:lnTo>
                    <a:pt x="2024" y="1202"/>
                  </a:lnTo>
                  <a:lnTo>
                    <a:pt x="2024" y="1202"/>
                  </a:lnTo>
                  <a:lnTo>
                    <a:pt x="2024" y="1202"/>
                  </a:lnTo>
                  <a:lnTo>
                    <a:pt x="2026" y="1202"/>
                  </a:lnTo>
                  <a:lnTo>
                    <a:pt x="2028" y="1202"/>
                  </a:lnTo>
                  <a:lnTo>
                    <a:pt x="2028" y="1202"/>
                  </a:lnTo>
                  <a:lnTo>
                    <a:pt x="2031" y="1202"/>
                  </a:lnTo>
                  <a:lnTo>
                    <a:pt x="2031" y="1202"/>
                  </a:lnTo>
                  <a:lnTo>
                    <a:pt x="2033" y="1200"/>
                  </a:lnTo>
                  <a:lnTo>
                    <a:pt x="2033" y="1200"/>
                  </a:lnTo>
                  <a:lnTo>
                    <a:pt x="2031" y="1198"/>
                  </a:lnTo>
                  <a:lnTo>
                    <a:pt x="2031" y="1195"/>
                  </a:lnTo>
                  <a:lnTo>
                    <a:pt x="2033" y="1195"/>
                  </a:lnTo>
                  <a:lnTo>
                    <a:pt x="2036" y="1195"/>
                  </a:lnTo>
                  <a:lnTo>
                    <a:pt x="2036" y="1195"/>
                  </a:lnTo>
                  <a:lnTo>
                    <a:pt x="2036" y="1193"/>
                  </a:lnTo>
                  <a:lnTo>
                    <a:pt x="2036" y="1193"/>
                  </a:lnTo>
                  <a:lnTo>
                    <a:pt x="2036" y="1193"/>
                  </a:lnTo>
                  <a:lnTo>
                    <a:pt x="2036" y="1191"/>
                  </a:lnTo>
                  <a:lnTo>
                    <a:pt x="2038" y="1191"/>
                  </a:lnTo>
                  <a:lnTo>
                    <a:pt x="2038" y="1191"/>
                  </a:lnTo>
                  <a:lnTo>
                    <a:pt x="2038" y="1191"/>
                  </a:lnTo>
                  <a:lnTo>
                    <a:pt x="2040" y="1188"/>
                  </a:lnTo>
                  <a:lnTo>
                    <a:pt x="2040" y="1188"/>
                  </a:lnTo>
                  <a:lnTo>
                    <a:pt x="2038" y="1188"/>
                  </a:lnTo>
                  <a:lnTo>
                    <a:pt x="2038" y="1188"/>
                  </a:lnTo>
                  <a:lnTo>
                    <a:pt x="2036" y="1186"/>
                  </a:lnTo>
                  <a:lnTo>
                    <a:pt x="2036" y="1186"/>
                  </a:lnTo>
                  <a:lnTo>
                    <a:pt x="2036" y="1186"/>
                  </a:lnTo>
                  <a:lnTo>
                    <a:pt x="2036" y="1186"/>
                  </a:lnTo>
                  <a:lnTo>
                    <a:pt x="2026" y="1191"/>
                  </a:lnTo>
                  <a:lnTo>
                    <a:pt x="2024" y="1193"/>
                  </a:lnTo>
                  <a:lnTo>
                    <a:pt x="2024" y="1193"/>
                  </a:lnTo>
                  <a:lnTo>
                    <a:pt x="2021" y="1193"/>
                  </a:lnTo>
                  <a:lnTo>
                    <a:pt x="2021" y="1193"/>
                  </a:lnTo>
                  <a:lnTo>
                    <a:pt x="2024" y="1191"/>
                  </a:lnTo>
                  <a:lnTo>
                    <a:pt x="2024" y="1191"/>
                  </a:lnTo>
                  <a:lnTo>
                    <a:pt x="2024" y="1191"/>
                  </a:lnTo>
                  <a:lnTo>
                    <a:pt x="2024" y="1188"/>
                  </a:lnTo>
                  <a:lnTo>
                    <a:pt x="2024" y="1188"/>
                  </a:lnTo>
                  <a:lnTo>
                    <a:pt x="2026" y="1188"/>
                  </a:lnTo>
                  <a:lnTo>
                    <a:pt x="2026" y="1188"/>
                  </a:lnTo>
                  <a:lnTo>
                    <a:pt x="2026" y="1188"/>
                  </a:lnTo>
                  <a:lnTo>
                    <a:pt x="2028" y="1188"/>
                  </a:lnTo>
                  <a:lnTo>
                    <a:pt x="2028" y="1186"/>
                  </a:lnTo>
                  <a:lnTo>
                    <a:pt x="2028" y="1186"/>
                  </a:lnTo>
                  <a:lnTo>
                    <a:pt x="2028" y="1186"/>
                  </a:lnTo>
                  <a:lnTo>
                    <a:pt x="2031" y="1184"/>
                  </a:lnTo>
                  <a:lnTo>
                    <a:pt x="2031" y="1184"/>
                  </a:lnTo>
                  <a:lnTo>
                    <a:pt x="2031" y="1184"/>
                  </a:lnTo>
                  <a:lnTo>
                    <a:pt x="2031" y="1181"/>
                  </a:lnTo>
                  <a:lnTo>
                    <a:pt x="2031" y="1181"/>
                  </a:lnTo>
                  <a:lnTo>
                    <a:pt x="2028" y="1181"/>
                  </a:lnTo>
                  <a:lnTo>
                    <a:pt x="2028" y="1179"/>
                  </a:lnTo>
                  <a:lnTo>
                    <a:pt x="2026" y="1181"/>
                  </a:lnTo>
                  <a:lnTo>
                    <a:pt x="2026" y="1179"/>
                  </a:lnTo>
                  <a:lnTo>
                    <a:pt x="2019" y="1176"/>
                  </a:lnTo>
                  <a:lnTo>
                    <a:pt x="2017" y="1174"/>
                  </a:lnTo>
                  <a:lnTo>
                    <a:pt x="2017" y="1174"/>
                  </a:lnTo>
                  <a:lnTo>
                    <a:pt x="2010" y="1176"/>
                  </a:lnTo>
                  <a:lnTo>
                    <a:pt x="2010" y="1176"/>
                  </a:lnTo>
                  <a:lnTo>
                    <a:pt x="2010" y="1176"/>
                  </a:lnTo>
                  <a:lnTo>
                    <a:pt x="2010" y="1179"/>
                  </a:lnTo>
                  <a:lnTo>
                    <a:pt x="2010" y="1181"/>
                  </a:lnTo>
                  <a:lnTo>
                    <a:pt x="2007" y="1181"/>
                  </a:lnTo>
                  <a:lnTo>
                    <a:pt x="2005" y="1181"/>
                  </a:lnTo>
                  <a:lnTo>
                    <a:pt x="2005" y="1181"/>
                  </a:lnTo>
                  <a:lnTo>
                    <a:pt x="2007" y="1176"/>
                  </a:lnTo>
                  <a:lnTo>
                    <a:pt x="2007" y="1176"/>
                  </a:lnTo>
                  <a:lnTo>
                    <a:pt x="2007" y="1174"/>
                  </a:lnTo>
                  <a:lnTo>
                    <a:pt x="2007" y="1174"/>
                  </a:lnTo>
                  <a:lnTo>
                    <a:pt x="2007" y="1172"/>
                  </a:lnTo>
                  <a:lnTo>
                    <a:pt x="2010" y="1172"/>
                  </a:lnTo>
                  <a:lnTo>
                    <a:pt x="2012" y="1174"/>
                  </a:lnTo>
                  <a:lnTo>
                    <a:pt x="2012" y="1174"/>
                  </a:lnTo>
                  <a:lnTo>
                    <a:pt x="2017" y="1172"/>
                  </a:lnTo>
                  <a:lnTo>
                    <a:pt x="2017" y="1172"/>
                  </a:lnTo>
                  <a:lnTo>
                    <a:pt x="2021" y="1172"/>
                  </a:lnTo>
                  <a:lnTo>
                    <a:pt x="2024" y="1174"/>
                  </a:lnTo>
                  <a:lnTo>
                    <a:pt x="2024" y="1174"/>
                  </a:lnTo>
                  <a:lnTo>
                    <a:pt x="2024" y="1174"/>
                  </a:lnTo>
                  <a:lnTo>
                    <a:pt x="2026" y="1176"/>
                  </a:lnTo>
                  <a:lnTo>
                    <a:pt x="2026" y="1176"/>
                  </a:lnTo>
                  <a:lnTo>
                    <a:pt x="2026" y="1176"/>
                  </a:lnTo>
                  <a:lnTo>
                    <a:pt x="2031" y="1174"/>
                  </a:lnTo>
                  <a:lnTo>
                    <a:pt x="2031" y="1174"/>
                  </a:lnTo>
                  <a:lnTo>
                    <a:pt x="2031" y="1172"/>
                  </a:lnTo>
                  <a:lnTo>
                    <a:pt x="2031" y="1172"/>
                  </a:lnTo>
                  <a:lnTo>
                    <a:pt x="2031" y="1172"/>
                  </a:lnTo>
                  <a:lnTo>
                    <a:pt x="2031" y="1169"/>
                  </a:lnTo>
                  <a:lnTo>
                    <a:pt x="2031" y="1169"/>
                  </a:lnTo>
                  <a:lnTo>
                    <a:pt x="2031" y="1169"/>
                  </a:lnTo>
                  <a:lnTo>
                    <a:pt x="2033" y="1169"/>
                  </a:lnTo>
                  <a:lnTo>
                    <a:pt x="2033" y="1169"/>
                  </a:lnTo>
                  <a:lnTo>
                    <a:pt x="2033" y="1169"/>
                  </a:lnTo>
                  <a:lnTo>
                    <a:pt x="2033" y="1167"/>
                  </a:lnTo>
                  <a:lnTo>
                    <a:pt x="2033" y="1167"/>
                  </a:lnTo>
                  <a:lnTo>
                    <a:pt x="2033" y="1167"/>
                  </a:lnTo>
                  <a:lnTo>
                    <a:pt x="2033" y="1165"/>
                  </a:lnTo>
                  <a:lnTo>
                    <a:pt x="2033" y="1165"/>
                  </a:lnTo>
                  <a:lnTo>
                    <a:pt x="2033" y="1165"/>
                  </a:lnTo>
                  <a:lnTo>
                    <a:pt x="2031" y="1162"/>
                  </a:lnTo>
                  <a:lnTo>
                    <a:pt x="2028" y="1162"/>
                  </a:lnTo>
                  <a:lnTo>
                    <a:pt x="2026" y="1160"/>
                  </a:lnTo>
                  <a:lnTo>
                    <a:pt x="2024" y="1158"/>
                  </a:lnTo>
                  <a:lnTo>
                    <a:pt x="2021" y="1158"/>
                  </a:lnTo>
                  <a:lnTo>
                    <a:pt x="2021" y="1158"/>
                  </a:lnTo>
                  <a:lnTo>
                    <a:pt x="2019" y="1158"/>
                  </a:lnTo>
                  <a:lnTo>
                    <a:pt x="2019" y="1158"/>
                  </a:lnTo>
                  <a:lnTo>
                    <a:pt x="2017" y="1155"/>
                  </a:lnTo>
                  <a:lnTo>
                    <a:pt x="2012" y="1158"/>
                  </a:lnTo>
                  <a:lnTo>
                    <a:pt x="2007" y="1158"/>
                  </a:lnTo>
                  <a:lnTo>
                    <a:pt x="2010" y="1155"/>
                  </a:lnTo>
                  <a:lnTo>
                    <a:pt x="2010" y="1155"/>
                  </a:lnTo>
                  <a:lnTo>
                    <a:pt x="2010" y="1153"/>
                  </a:lnTo>
                  <a:lnTo>
                    <a:pt x="2005" y="1153"/>
                  </a:lnTo>
                  <a:lnTo>
                    <a:pt x="2005" y="1155"/>
                  </a:lnTo>
                  <a:lnTo>
                    <a:pt x="2005" y="1155"/>
                  </a:lnTo>
                  <a:lnTo>
                    <a:pt x="2002" y="1155"/>
                  </a:lnTo>
                  <a:lnTo>
                    <a:pt x="1998" y="1158"/>
                  </a:lnTo>
                  <a:lnTo>
                    <a:pt x="1998" y="1158"/>
                  </a:lnTo>
                  <a:lnTo>
                    <a:pt x="1998" y="1160"/>
                  </a:lnTo>
                  <a:lnTo>
                    <a:pt x="1998" y="1158"/>
                  </a:lnTo>
                  <a:lnTo>
                    <a:pt x="1998" y="1158"/>
                  </a:lnTo>
                  <a:lnTo>
                    <a:pt x="1998" y="1155"/>
                  </a:lnTo>
                  <a:lnTo>
                    <a:pt x="2002" y="1153"/>
                  </a:lnTo>
                  <a:lnTo>
                    <a:pt x="2002" y="1150"/>
                  </a:lnTo>
                  <a:lnTo>
                    <a:pt x="2002" y="1150"/>
                  </a:lnTo>
                  <a:lnTo>
                    <a:pt x="2002" y="1148"/>
                  </a:lnTo>
                  <a:lnTo>
                    <a:pt x="2000" y="1148"/>
                  </a:lnTo>
                  <a:lnTo>
                    <a:pt x="2000" y="1148"/>
                  </a:lnTo>
                  <a:lnTo>
                    <a:pt x="2000" y="1150"/>
                  </a:lnTo>
                  <a:lnTo>
                    <a:pt x="2000" y="1150"/>
                  </a:lnTo>
                  <a:lnTo>
                    <a:pt x="2000" y="1150"/>
                  </a:lnTo>
                  <a:lnTo>
                    <a:pt x="1998" y="1150"/>
                  </a:lnTo>
                  <a:lnTo>
                    <a:pt x="1998" y="1148"/>
                  </a:lnTo>
                  <a:lnTo>
                    <a:pt x="1998" y="1148"/>
                  </a:lnTo>
                  <a:lnTo>
                    <a:pt x="1995" y="1150"/>
                  </a:lnTo>
                  <a:lnTo>
                    <a:pt x="1995" y="1150"/>
                  </a:lnTo>
                  <a:lnTo>
                    <a:pt x="1995" y="1150"/>
                  </a:lnTo>
                  <a:lnTo>
                    <a:pt x="1995" y="1150"/>
                  </a:lnTo>
                  <a:lnTo>
                    <a:pt x="1995" y="1155"/>
                  </a:lnTo>
                  <a:lnTo>
                    <a:pt x="1995" y="1158"/>
                  </a:lnTo>
                  <a:lnTo>
                    <a:pt x="1995" y="1158"/>
                  </a:lnTo>
                  <a:lnTo>
                    <a:pt x="1993" y="1158"/>
                  </a:lnTo>
                  <a:lnTo>
                    <a:pt x="1993" y="1158"/>
                  </a:lnTo>
                  <a:lnTo>
                    <a:pt x="1993" y="1158"/>
                  </a:lnTo>
                  <a:lnTo>
                    <a:pt x="1993" y="1155"/>
                  </a:lnTo>
                  <a:lnTo>
                    <a:pt x="1993" y="1155"/>
                  </a:lnTo>
                  <a:lnTo>
                    <a:pt x="1991" y="1155"/>
                  </a:lnTo>
                  <a:lnTo>
                    <a:pt x="1991" y="1153"/>
                  </a:lnTo>
                  <a:lnTo>
                    <a:pt x="1991" y="1153"/>
                  </a:lnTo>
                  <a:lnTo>
                    <a:pt x="1991" y="1150"/>
                  </a:lnTo>
                  <a:lnTo>
                    <a:pt x="1991" y="1148"/>
                  </a:lnTo>
                  <a:lnTo>
                    <a:pt x="1988" y="1146"/>
                  </a:lnTo>
                  <a:lnTo>
                    <a:pt x="1988" y="1146"/>
                  </a:lnTo>
                  <a:lnTo>
                    <a:pt x="1986" y="1146"/>
                  </a:lnTo>
                  <a:lnTo>
                    <a:pt x="1984" y="1148"/>
                  </a:lnTo>
                  <a:lnTo>
                    <a:pt x="1984" y="1148"/>
                  </a:lnTo>
                  <a:lnTo>
                    <a:pt x="1984" y="1150"/>
                  </a:lnTo>
                  <a:lnTo>
                    <a:pt x="1984" y="1150"/>
                  </a:lnTo>
                  <a:lnTo>
                    <a:pt x="1984" y="1150"/>
                  </a:lnTo>
                  <a:lnTo>
                    <a:pt x="1981" y="1150"/>
                  </a:lnTo>
                  <a:lnTo>
                    <a:pt x="1981" y="1150"/>
                  </a:lnTo>
                  <a:lnTo>
                    <a:pt x="1981" y="1150"/>
                  </a:lnTo>
                  <a:lnTo>
                    <a:pt x="1981" y="1150"/>
                  </a:lnTo>
                  <a:lnTo>
                    <a:pt x="1981" y="1150"/>
                  </a:lnTo>
                  <a:lnTo>
                    <a:pt x="1981" y="1153"/>
                  </a:lnTo>
                  <a:lnTo>
                    <a:pt x="1981" y="1153"/>
                  </a:lnTo>
                  <a:lnTo>
                    <a:pt x="1984" y="1155"/>
                  </a:lnTo>
                  <a:lnTo>
                    <a:pt x="1986" y="1158"/>
                  </a:lnTo>
                  <a:lnTo>
                    <a:pt x="1986" y="1158"/>
                  </a:lnTo>
                  <a:lnTo>
                    <a:pt x="1986" y="1160"/>
                  </a:lnTo>
                  <a:lnTo>
                    <a:pt x="1984" y="1160"/>
                  </a:lnTo>
                  <a:lnTo>
                    <a:pt x="1984" y="1162"/>
                  </a:lnTo>
                  <a:lnTo>
                    <a:pt x="1981" y="1162"/>
                  </a:lnTo>
                  <a:lnTo>
                    <a:pt x="1984" y="1165"/>
                  </a:lnTo>
                  <a:lnTo>
                    <a:pt x="1984" y="1165"/>
                  </a:lnTo>
                  <a:lnTo>
                    <a:pt x="1984" y="1165"/>
                  </a:lnTo>
                  <a:lnTo>
                    <a:pt x="1984" y="1165"/>
                  </a:lnTo>
                  <a:lnTo>
                    <a:pt x="1986" y="1167"/>
                  </a:lnTo>
                  <a:lnTo>
                    <a:pt x="1986" y="1169"/>
                  </a:lnTo>
                  <a:lnTo>
                    <a:pt x="1986" y="1169"/>
                  </a:lnTo>
                  <a:lnTo>
                    <a:pt x="1988" y="1169"/>
                  </a:lnTo>
                  <a:lnTo>
                    <a:pt x="1988" y="1169"/>
                  </a:lnTo>
                  <a:lnTo>
                    <a:pt x="1991" y="1169"/>
                  </a:lnTo>
                  <a:lnTo>
                    <a:pt x="1991" y="1172"/>
                  </a:lnTo>
                  <a:lnTo>
                    <a:pt x="1993" y="1172"/>
                  </a:lnTo>
                  <a:lnTo>
                    <a:pt x="1995" y="1172"/>
                  </a:lnTo>
                  <a:lnTo>
                    <a:pt x="1995" y="1174"/>
                  </a:lnTo>
                  <a:lnTo>
                    <a:pt x="1995" y="1174"/>
                  </a:lnTo>
                  <a:lnTo>
                    <a:pt x="1995" y="1174"/>
                  </a:lnTo>
                  <a:lnTo>
                    <a:pt x="1995" y="1176"/>
                  </a:lnTo>
                  <a:lnTo>
                    <a:pt x="1995" y="1176"/>
                  </a:lnTo>
                  <a:lnTo>
                    <a:pt x="1991" y="1172"/>
                  </a:lnTo>
                  <a:lnTo>
                    <a:pt x="1988" y="1172"/>
                  </a:lnTo>
                  <a:lnTo>
                    <a:pt x="1986" y="1169"/>
                  </a:lnTo>
                  <a:lnTo>
                    <a:pt x="1986" y="1172"/>
                  </a:lnTo>
                  <a:lnTo>
                    <a:pt x="1984" y="1169"/>
                  </a:lnTo>
                  <a:lnTo>
                    <a:pt x="1984" y="1169"/>
                  </a:lnTo>
                  <a:lnTo>
                    <a:pt x="1981" y="1167"/>
                  </a:lnTo>
                  <a:lnTo>
                    <a:pt x="1981" y="1165"/>
                  </a:lnTo>
                  <a:lnTo>
                    <a:pt x="1979" y="1165"/>
                  </a:lnTo>
                  <a:lnTo>
                    <a:pt x="1979" y="1165"/>
                  </a:lnTo>
                  <a:lnTo>
                    <a:pt x="1976" y="1165"/>
                  </a:lnTo>
                  <a:lnTo>
                    <a:pt x="1976" y="1165"/>
                  </a:lnTo>
                  <a:lnTo>
                    <a:pt x="1974" y="1165"/>
                  </a:lnTo>
                  <a:lnTo>
                    <a:pt x="1974" y="1165"/>
                  </a:lnTo>
                  <a:lnTo>
                    <a:pt x="1974" y="1165"/>
                  </a:lnTo>
                  <a:lnTo>
                    <a:pt x="1972" y="1167"/>
                  </a:lnTo>
                  <a:lnTo>
                    <a:pt x="1972" y="1167"/>
                  </a:lnTo>
                  <a:lnTo>
                    <a:pt x="1972" y="1169"/>
                  </a:lnTo>
                  <a:lnTo>
                    <a:pt x="1972" y="1169"/>
                  </a:lnTo>
                  <a:lnTo>
                    <a:pt x="1972" y="1169"/>
                  </a:lnTo>
                  <a:lnTo>
                    <a:pt x="1974" y="1169"/>
                  </a:lnTo>
                  <a:lnTo>
                    <a:pt x="1974" y="1172"/>
                  </a:lnTo>
                  <a:lnTo>
                    <a:pt x="1974" y="1172"/>
                  </a:lnTo>
                  <a:lnTo>
                    <a:pt x="1976" y="1172"/>
                  </a:lnTo>
                  <a:lnTo>
                    <a:pt x="1976" y="1174"/>
                  </a:lnTo>
                  <a:lnTo>
                    <a:pt x="1976" y="1174"/>
                  </a:lnTo>
                  <a:lnTo>
                    <a:pt x="1979" y="1176"/>
                  </a:lnTo>
                  <a:lnTo>
                    <a:pt x="1979" y="1176"/>
                  </a:lnTo>
                  <a:lnTo>
                    <a:pt x="1979" y="1179"/>
                  </a:lnTo>
                  <a:lnTo>
                    <a:pt x="1979" y="1179"/>
                  </a:lnTo>
                  <a:lnTo>
                    <a:pt x="1979" y="1181"/>
                  </a:lnTo>
                  <a:lnTo>
                    <a:pt x="1979" y="1184"/>
                  </a:lnTo>
                  <a:lnTo>
                    <a:pt x="1981" y="1184"/>
                  </a:lnTo>
                  <a:lnTo>
                    <a:pt x="1981" y="1184"/>
                  </a:lnTo>
                  <a:lnTo>
                    <a:pt x="1981" y="1186"/>
                  </a:lnTo>
                  <a:lnTo>
                    <a:pt x="1981" y="1186"/>
                  </a:lnTo>
                  <a:lnTo>
                    <a:pt x="1981" y="1186"/>
                  </a:lnTo>
                  <a:lnTo>
                    <a:pt x="1981" y="1188"/>
                  </a:lnTo>
                  <a:lnTo>
                    <a:pt x="1984" y="1188"/>
                  </a:lnTo>
                  <a:lnTo>
                    <a:pt x="1984" y="1191"/>
                  </a:lnTo>
                  <a:lnTo>
                    <a:pt x="1981" y="1191"/>
                  </a:lnTo>
                  <a:lnTo>
                    <a:pt x="1984" y="1193"/>
                  </a:lnTo>
                  <a:lnTo>
                    <a:pt x="1981" y="1193"/>
                  </a:lnTo>
                  <a:lnTo>
                    <a:pt x="1981" y="1191"/>
                  </a:lnTo>
                  <a:lnTo>
                    <a:pt x="1981" y="1188"/>
                  </a:lnTo>
                  <a:lnTo>
                    <a:pt x="1981" y="1186"/>
                  </a:lnTo>
                  <a:lnTo>
                    <a:pt x="1981" y="1186"/>
                  </a:lnTo>
                  <a:lnTo>
                    <a:pt x="1979" y="1186"/>
                  </a:lnTo>
                  <a:lnTo>
                    <a:pt x="1979" y="1186"/>
                  </a:lnTo>
                  <a:lnTo>
                    <a:pt x="1979" y="1184"/>
                  </a:lnTo>
                  <a:lnTo>
                    <a:pt x="1979" y="1184"/>
                  </a:lnTo>
                  <a:lnTo>
                    <a:pt x="1976" y="1181"/>
                  </a:lnTo>
                  <a:lnTo>
                    <a:pt x="1976" y="1181"/>
                  </a:lnTo>
                  <a:lnTo>
                    <a:pt x="1976" y="1179"/>
                  </a:lnTo>
                  <a:lnTo>
                    <a:pt x="1976" y="1176"/>
                  </a:lnTo>
                  <a:lnTo>
                    <a:pt x="1974" y="1174"/>
                  </a:lnTo>
                  <a:lnTo>
                    <a:pt x="1972" y="1172"/>
                  </a:lnTo>
                  <a:lnTo>
                    <a:pt x="1969" y="1169"/>
                  </a:lnTo>
                  <a:lnTo>
                    <a:pt x="1969" y="1169"/>
                  </a:lnTo>
                  <a:lnTo>
                    <a:pt x="1967" y="1167"/>
                  </a:lnTo>
                  <a:lnTo>
                    <a:pt x="1967" y="1167"/>
                  </a:lnTo>
                  <a:lnTo>
                    <a:pt x="1965" y="1167"/>
                  </a:lnTo>
                  <a:lnTo>
                    <a:pt x="1965" y="1167"/>
                  </a:lnTo>
                  <a:lnTo>
                    <a:pt x="1965" y="1169"/>
                  </a:lnTo>
                  <a:lnTo>
                    <a:pt x="1965" y="1169"/>
                  </a:lnTo>
                  <a:lnTo>
                    <a:pt x="1965" y="1169"/>
                  </a:lnTo>
                  <a:lnTo>
                    <a:pt x="1965" y="1172"/>
                  </a:lnTo>
                  <a:lnTo>
                    <a:pt x="1960" y="1174"/>
                  </a:lnTo>
                  <a:lnTo>
                    <a:pt x="1960" y="1176"/>
                  </a:lnTo>
                  <a:lnTo>
                    <a:pt x="1960" y="1179"/>
                  </a:lnTo>
                  <a:lnTo>
                    <a:pt x="1957" y="1179"/>
                  </a:lnTo>
                  <a:lnTo>
                    <a:pt x="1955" y="1181"/>
                  </a:lnTo>
                  <a:lnTo>
                    <a:pt x="1957" y="1184"/>
                  </a:lnTo>
                  <a:lnTo>
                    <a:pt x="1960" y="1186"/>
                  </a:lnTo>
                  <a:lnTo>
                    <a:pt x="1960" y="1188"/>
                  </a:lnTo>
                  <a:lnTo>
                    <a:pt x="1962" y="1188"/>
                  </a:lnTo>
                  <a:lnTo>
                    <a:pt x="1962" y="1193"/>
                  </a:lnTo>
                  <a:lnTo>
                    <a:pt x="1962" y="1193"/>
                  </a:lnTo>
                  <a:lnTo>
                    <a:pt x="1962" y="1195"/>
                  </a:lnTo>
                  <a:lnTo>
                    <a:pt x="1962" y="1195"/>
                  </a:lnTo>
                  <a:lnTo>
                    <a:pt x="1962" y="1198"/>
                  </a:lnTo>
                  <a:lnTo>
                    <a:pt x="1962" y="1198"/>
                  </a:lnTo>
                  <a:lnTo>
                    <a:pt x="1960" y="1191"/>
                  </a:lnTo>
                  <a:lnTo>
                    <a:pt x="1957" y="1188"/>
                  </a:lnTo>
                  <a:lnTo>
                    <a:pt x="1957" y="1186"/>
                  </a:lnTo>
                  <a:lnTo>
                    <a:pt x="1955" y="1184"/>
                  </a:lnTo>
                  <a:lnTo>
                    <a:pt x="1953" y="1181"/>
                  </a:lnTo>
                  <a:lnTo>
                    <a:pt x="1953" y="1181"/>
                  </a:lnTo>
                  <a:lnTo>
                    <a:pt x="1953" y="1181"/>
                  </a:lnTo>
                  <a:lnTo>
                    <a:pt x="1950" y="1181"/>
                  </a:lnTo>
                  <a:lnTo>
                    <a:pt x="1950" y="1181"/>
                  </a:lnTo>
                  <a:lnTo>
                    <a:pt x="1950" y="1184"/>
                  </a:lnTo>
                  <a:lnTo>
                    <a:pt x="1953" y="1184"/>
                  </a:lnTo>
                  <a:lnTo>
                    <a:pt x="1953" y="1184"/>
                  </a:lnTo>
                  <a:lnTo>
                    <a:pt x="1953" y="1186"/>
                  </a:lnTo>
                  <a:lnTo>
                    <a:pt x="1953" y="1186"/>
                  </a:lnTo>
                  <a:lnTo>
                    <a:pt x="1955" y="1186"/>
                  </a:lnTo>
                  <a:lnTo>
                    <a:pt x="1955" y="1186"/>
                  </a:lnTo>
                  <a:lnTo>
                    <a:pt x="1955" y="1188"/>
                  </a:lnTo>
                  <a:lnTo>
                    <a:pt x="1955" y="1188"/>
                  </a:lnTo>
                  <a:lnTo>
                    <a:pt x="1955" y="1188"/>
                  </a:lnTo>
                  <a:lnTo>
                    <a:pt x="1955" y="1191"/>
                  </a:lnTo>
                  <a:lnTo>
                    <a:pt x="1953" y="1191"/>
                  </a:lnTo>
                  <a:lnTo>
                    <a:pt x="1946" y="1195"/>
                  </a:lnTo>
                  <a:lnTo>
                    <a:pt x="1946" y="1193"/>
                  </a:lnTo>
                  <a:lnTo>
                    <a:pt x="1946" y="1193"/>
                  </a:lnTo>
                  <a:lnTo>
                    <a:pt x="1948" y="1193"/>
                  </a:lnTo>
                  <a:lnTo>
                    <a:pt x="1950" y="1191"/>
                  </a:lnTo>
                  <a:lnTo>
                    <a:pt x="1953" y="1191"/>
                  </a:lnTo>
                  <a:lnTo>
                    <a:pt x="1953" y="1188"/>
                  </a:lnTo>
                  <a:lnTo>
                    <a:pt x="1953" y="1188"/>
                  </a:lnTo>
                  <a:lnTo>
                    <a:pt x="1950" y="1186"/>
                  </a:lnTo>
                  <a:lnTo>
                    <a:pt x="1950" y="1186"/>
                  </a:lnTo>
                  <a:lnTo>
                    <a:pt x="1950" y="1186"/>
                  </a:lnTo>
                  <a:lnTo>
                    <a:pt x="1950" y="1186"/>
                  </a:lnTo>
                  <a:lnTo>
                    <a:pt x="1950" y="1184"/>
                  </a:lnTo>
                  <a:lnTo>
                    <a:pt x="1950" y="1181"/>
                  </a:lnTo>
                  <a:lnTo>
                    <a:pt x="1950" y="1181"/>
                  </a:lnTo>
                  <a:lnTo>
                    <a:pt x="1955" y="1179"/>
                  </a:lnTo>
                  <a:lnTo>
                    <a:pt x="1955" y="1176"/>
                  </a:lnTo>
                  <a:lnTo>
                    <a:pt x="1955" y="1174"/>
                  </a:lnTo>
                  <a:lnTo>
                    <a:pt x="1955" y="1172"/>
                  </a:lnTo>
                  <a:lnTo>
                    <a:pt x="1955" y="1172"/>
                  </a:lnTo>
                  <a:lnTo>
                    <a:pt x="1953" y="1169"/>
                  </a:lnTo>
                  <a:lnTo>
                    <a:pt x="1953" y="1167"/>
                  </a:lnTo>
                  <a:lnTo>
                    <a:pt x="1948" y="1165"/>
                  </a:lnTo>
                  <a:lnTo>
                    <a:pt x="1948" y="1165"/>
                  </a:lnTo>
                  <a:lnTo>
                    <a:pt x="1948" y="1165"/>
                  </a:lnTo>
                  <a:lnTo>
                    <a:pt x="1948" y="1162"/>
                  </a:lnTo>
                  <a:lnTo>
                    <a:pt x="1948" y="1162"/>
                  </a:lnTo>
                  <a:lnTo>
                    <a:pt x="1948" y="1160"/>
                  </a:lnTo>
                  <a:lnTo>
                    <a:pt x="1950" y="1155"/>
                  </a:lnTo>
                  <a:lnTo>
                    <a:pt x="1950" y="1155"/>
                  </a:lnTo>
                  <a:lnTo>
                    <a:pt x="1950" y="1150"/>
                  </a:lnTo>
                  <a:lnTo>
                    <a:pt x="1950" y="1150"/>
                  </a:lnTo>
                  <a:lnTo>
                    <a:pt x="1948" y="1148"/>
                  </a:lnTo>
                  <a:lnTo>
                    <a:pt x="1946" y="1146"/>
                  </a:lnTo>
                  <a:lnTo>
                    <a:pt x="1946" y="1143"/>
                  </a:lnTo>
                  <a:lnTo>
                    <a:pt x="1943" y="1143"/>
                  </a:lnTo>
                  <a:lnTo>
                    <a:pt x="1941" y="1143"/>
                  </a:lnTo>
                  <a:lnTo>
                    <a:pt x="1939" y="1143"/>
                  </a:lnTo>
                  <a:lnTo>
                    <a:pt x="1939" y="1146"/>
                  </a:lnTo>
                  <a:lnTo>
                    <a:pt x="1941" y="1146"/>
                  </a:lnTo>
                  <a:lnTo>
                    <a:pt x="1941" y="1148"/>
                  </a:lnTo>
                  <a:lnTo>
                    <a:pt x="1941" y="1148"/>
                  </a:lnTo>
                  <a:lnTo>
                    <a:pt x="1941" y="1150"/>
                  </a:lnTo>
                  <a:lnTo>
                    <a:pt x="1941" y="1153"/>
                  </a:lnTo>
                  <a:lnTo>
                    <a:pt x="1941" y="1153"/>
                  </a:lnTo>
                  <a:lnTo>
                    <a:pt x="1939" y="1153"/>
                  </a:lnTo>
                  <a:lnTo>
                    <a:pt x="1941" y="1150"/>
                  </a:lnTo>
                  <a:lnTo>
                    <a:pt x="1941" y="1150"/>
                  </a:lnTo>
                  <a:lnTo>
                    <a:pt x="1941" y="1148"/>
                  </a:lnTo>
                  <a:lnTo>
                    <a:pt x="1941" y="1148"/>
                  </a:lnTo>
                  <a:lnTo>
                    <a:pt x="1941" y="1148"/>
                  </a:lnTo>
                  <a:lnTo>
                    <a:pt x="1939" y="1148"/>
                  </a:lnTo>
                  <a:lnTo>
                    <a:pt x="1939" y="1148"/>
                  </a:lnTo>
                  <a:lnTo>
                    <a:pt x="1936" y="1148"/>
                  </a:lnTo>
                  <a:lnTo>
                    <a:pt x="1936" y="1148"/>
                  </a:lnTo>
                  <a:lnTo>
                    <a:pt x="1936" y="1150"/>
                  </a:lnTo>
                  <a:lnTo>
                    <a:pt x="1939" y="1158"/>
                  </a:lnTo>
                  <a:lnTo>
                    <a:pt x="1939" y="1160"/>
                  </a:lnTo>
                  <a:lnTo>
                    <a:pt x="1941" y="1160"/>
                  </a:lnTo>
                  <a:lnTo>
                    <a:pt x="1941" y="1160"/>
                  </a:lnTo>
                  <a:lnTo>
                    <a:pt x="1941" y="1162"/>
                  </a:lnTo>
                  <a:lnTo>
                    <a:pt x="1941" y="1165"/>
                  </a:lnTo>
                  <a:lnTo>
                    <a:pt x="1941" y="1169"/>
                  </a:lnTo>
                  <a:lnTo>
                    <a:pt x="1941" y="1172"/>
                  </a:lnTo>
                  <a:lnTo>
                    <a:pt x="1939" y="1174"/>
                  </a:lnTo>
                  <a:lnTo>
                    <a:pt x="1939" y="1176"/>
                  </a:lnTo>
                  <a:lnTo>
                    <a:pt x="1939" y="1179"/>
                  </a:lnTo>
                  <a:lnTo>
                    <a:pt x="1939" y="1179"/>
                  </a:lnTo>
                  <a:lnTo>
                    <a:pt x="1939" y="1181"/>
                  </a:lnTo>
                  <a:lnTo>
                    <a:pt x="1941" y="1184"/>
                  </a:lnTo>
                  <a:lnTo>
                    <a:pt x="1939" y="1181"/>
                  </a:lnTo>
                  <a:lnTo>
                    <a:pt x="1939" y="1181"/>
                  </a:lnTo>
                  <a:lnTo>
                    <a:pt x="1936" y="1179"/>
                  </a:lnTo>
                  <a:lnTo>
                    <a:pt x="1936" y="1176"/>
                  </a:lnTo>
                  <a:lnTo>
                    <a:pt x="1939" y="1174"/>
                  </a:lnTo>
                  <a:lnTo>
                    <a:pt x="1939" y="1167"/>
                  </a:lnTo>
                  <a:lnTo>
                    <a:pt x="1939" y="1162"/>
                  </a:lnTo>
                  <a:lnTo>
                    <a:pt x="1939" y="1162"/>
                  </a:lnTo>
                  <a:lnTo>
                    <a:pt x="1939" y="1160"/>
                  </a:lnTo>
                  <a:lnTo>
                    <a:pt x="1936" y="1158"/>
                  </a:lnTo>
                  <a:lnTo>
                    <a:pt x="1936" y="1158"/>
                  </a:lnTo>
                  <a:lnTo>
                    <a:pt x="1934" y="1158"/>
                  </a:lnTo>
                  <a:lnTo>
                    <a:pt x="1931" y="1158"/>
                  </a:lnTo>
                  <a:lnTo>
                    <a:pt x="1929" y="1160"/>
                  </a:lnTo>
                  <a:lnTo>
                    <a:pt x="1929" y="1162"/>
                  </a:lnTo>
                  <a:lnTo>
                    <a:pt x="1927" y="1162"/>
                  </a:lnTo>
                  <a:lnTo>
                    <a:pt x="1927" y="1162"/>
                  </a:lnTo>
                  <a:lnTo>
                    <a:pt x="1927" y="1162"/>
                  </a:lnTo>
                  <a:lnTo>
                    <a:pt x="1927" y="1162"/>
                  </a:lnTo>
                  <a:lnTo>
                    <a:pt x="1924" y="1162"/>
                  </a:lnTo>
                  <a:lnTo>
                    <a:pt x="1922" y="1162"/>
                  </a:lnTo>
                  <a:lnTo>
                    <a:pt x="1922" y="1162"/>
                  </a:lnTo>
                  <a:lnTo>
                    <a:pt x="1922" y="1165"/>
                  </a:lnTo>
                  <a:lnTo>
                    <a:pt x="1924" y="1167"/>
                  </a:lnTo>
                  <a:lnTo>
                    <a:pt x="1924" y="1167"/>
                  </a:lnTo>
                  <a:lnTo>
                    <a:pt x="1924" y="1169"/>
                  </a:lnTo>
                  <a:lnTo>
                    <a:pt x="1922" y="1169"/>
                  </a:lnTo>
                  <a:lnTo>
                    <a:pt x="1917" y="1172"/>
                  </a:lnTo>
                  <a:lnTo>
                    <a:pt x="1915" y="1176"/>
                  </a:lnTo>
                  <a:lnTo>
                    <a:pt x="1915" y="1176"/>
                  </a:lnTo>
                  <a:lnTo>
                    <a:pt x="1913" y="1179"/>
                  </a:lnTo>
                  <a:lnTo>
                    <a:pt x="1910" y="1181"/>
                  </a:lnTo>
                  <a:lnTo>
                    <a:pt x="1908" y="1184"/>
                  </a:lnTo>
                  <a:lnTo>
                    <a:pt x="1908" y="1184"/>
                  </a:lnTo>
                  <a:lnTo>
                    <a:pt x="1908" y="1186"/>
                  </a:lnTo>
                  <a:lnTo>
                    <a:pt x="1908" y="1186"/>
                  </a:lnTo>
                  <a:lnTo>
                    <a:pt x="1908" y="1188"/>
                  </a:lnTo>
                  <a:lnTo>
                    <a:pt x="1908" y="1188"/>
                  </a:lnTo>
                  <a:lnTo>
                    <a:pt x="1910" y="1193"/>
                  </a:lnTo>
                  <a:lnTo>
                    <a:pt x="1910" y="1193"/>
                  </a:lnTo>
                  <a:lnTo>
                    <a:pt x="1910" y="1193"/>
                  </a:lnTo>
                  <a:lnTo>
                    <a:pt x="1910" y="1195"/>
                  </a:lnTo>
                  <a:lnTo>
                    <a:pt x="1910" y="1195"/>
                  </a:lnTo>
                  <a:lnTo>
                    <a:pt x="1910" y="1195"/>
                  </a:lnTo>
                  <a:lnTo>
                    <a:pt x="1908" y="1193"/>
                  </a:lnTo>
                  <a:lnTo>
                    <a:pt x="1905" y="1188"/>
                  </a:lnTo>
                  <a:lnTo>
                    <a:pt x="1905" y="1186"/>
                  </a:lnTo>
                  <a:lnTo>
                    <a:pt x="1905" y="1184"/>
                  </a:lnTo>
                  <a:lnTo>
                    <a:pt x="1915" y="1172"/>
                  </a:lnTo>
                  <a:lnTo>
                    <a:pt x="1915" y="1169"/>
                  </a:lnTo>
                  <a:lnTo>
                    <a:pt x="1915" y="1169"/>
                  </a:lnTo>
                  <a:lnTo>
                    <a:pt x="1917" y="1169"/>
                  </a:lnTo>
                  <a:lnTo>
                    <a:pt x="1920" y="1169"/>
                  </a:lnTo>
                  <a:lnTo>
                    <a:pt x="1920" y="1167"/>
                  </a:lnTo>
                  <a:lnTo>
                    <a:pt x="1920" y="1167"/>
                  </a:lnTo>
                  <a:lnTo>
                    <a:pt x="1920" y="1162"/>
                  </a:lnTo>
                  <a:lnTo>
                    <a:pt x="1917" y="1162"/>
                  </a:lnTo>
                  <a:lnTo>
                    <a:pt x="1917" y="1162"/>
                  </a:lnTo>
                  <a:lnTo>
                    <a:pt x="1910" y="1169"/>
                  </a:lnTo>
                  <a:lnTo>
                    <a:pt x="1903" y="1174"/>
                  </a:lnTo>
                  <a:lnTo>
                    <a:pt x="1901" y="1176"/>
                  </a:lnTo>
                  <a:lnTo>
                    <a:pt x="1898" y="1181"/>
                  </a:lnTo>
                  <a:lnTo>
                    <a:pt x="1898" y="1181"/>
                  </a:lnTo>
                  <a:lnTo>
                    <a:pt x="1896" y="1181"/>
                  </a:lnTo>
                  <a:lnTo>
                    <a:pt x="1896" y="1179"/>
                  </a:lnTo>
                  <a:lnTo>
                    <a:pt x="1903" y="1172"/>
                  </a:lnTo>
                  <a:lnTo>
                    <a:pt x="1908" y="1172"/>
                  </a:lnTo>
                  <a:lnTo>
                    <a:pt x="1908" y="1169"/>
                  </a:lnTo>
                  <a:lnTo>
                    <a:pt x="1908" y="1167"/>
                  </a:lnTo>
                  <a:lnTo>
                    <a:pt x="1910" y="1165"/>
                  </a:lnTo>
                  <a:lnTo>
                    <a:pt x="1908" y="1165"/>
                  </a:lnTo>
                  <a:lnTo>
                    <a:pt x="1905" y="1167"/>
                  </a:lnTo>
                  <a:lnTo>
                    <a:pt x="1889" y="1169"/>
                  </a:lnTo>
                  <a:lnTo>
                    <a:pt x="1891" y="1169"/>
                  </a:lnTo>
                  <a:lnTo>
                    <a:pt x="1915" y="1160"/>
                  </a:lnTo>
                  <a:lnTo>
                    <a:pt x="1917" y="1160"/>
                  </a:lnTo>
                  <a:lnTo>
                    <a:pt x="1920" y="1160"/>
                  </a:lnTo>
                  <a:lnTo>
                    <a:pt x="1920" y="1158"/>
                  </a:lnTo>
                  <a:lnTo>
                    <a:pt x="1917" y="1158"/>
                  </a:lnTo>
                  <a:lnTo>
                    <a:pt x="1915" y="1158"/>
                  </a:lnTo>
                  <a:lnTo>
                    <a:pt x="1915" y="1158"/>
                  </a:lnTo>
                  <a:lnTo>
                    <a:pt x="1915" y="1158"/>
                  </a:lnTo>
                  <a:lnTo>
                    <a:pt x="1915" y="1155"/>
                  </a:lnTo>
                  <a:lnTo>
                    <a:pt x="1913" y="1153"/>
                  </a:lnTo>
                  <a:lnTo>
                    <a:pt x="1913" y="1153"/>
                  </a:lnTo>
                  <a:lnTo>
                    <a:pt x="1913" y="1150"/>
                  </a:lnTo>
                  <a:lnTo>
                    <a:pt x="1908" y="1148"/>
                  </a:lnTo>
                  <a:lnTo>
                    <a:pt x="1908" y="1148"/>
                  </a:lnTo>
                  <a:lnTo>
                    <a:pt x="1905" y="1150"/>
                  </a:lnTo>
                  <a:lnTo>
                    <a:pt x="1903" y="1153"/>
                  </a:lnTo>
                  <a:lnTo>
                    <a:pt x="1898" y="1155"/>
                  </a:lnTo>
                  <a:lnTo>
                    <a:pt x="1896" y="1155"/>
                  </a:lnTo>
                  <a:lnTo>
                    <a:pt x="1894" y="1153"/>
                  </a:lnTo>
                  <a:lnTo>
                    <a:pt x="1901" y="1153"/>
                  </a:lnTo>
                  <a:lnTo>
                    <a:pt x="1901" y="1153"/>
                  </a:lnTo>
                  <a:lnTo>
                    <a:pt x="1903" y="1148"/>
                  </a:lnTo>
                  <a:lnTo>
                    <a:pt x="1903" y="1146"/>
                  </a:lnTo>
                  <a:lnTo>
                    <a:pt x="1903" y="1146"/>
                  </a:lnTo>
                  <a:lnTo>
                    <a:pt x="1903" y="1146"/>
                  </a:lnTo>
                  <a:lnTo>
                    <a:pt x="1903" y="1146"/>
                  </a:lnTo>
                  <a:lnTo>
                    <a:pt x="1903" y="1146"/>
                  </a:lnTo>
                  <a:lnTo>
                    <a:pt x="1903" y="1143"/>
                  </a:lnTo>
                  <a:lnTo>
                    <a:pt x="1903" y="1143"/>
                  </a:lnTo>
                  <a:lnTo>
                    <a:pt x="1903" y="1143"/>
                  </a:lnTo>
                  <a:lnTo>
                    <a:pt x="1903" y="1143"/>
                  </a:lnTo>
                  <a:lnTo>
                    <a:pt x="1901" y="1143"/>
                  </a:lnTo>
                  <a:lnTo>
                    <a:pt x="1901" y="1141"/>
                  </a:lnTo>
                  <a:lnTo>
                    <a:pt x="1901" y="1139"/>
                  </a:lnTo>
                  <a:lnTo>
                    <a:pt x="1898" y="1139"/>
                  </a:lnTo>
                  <a:lnTo>
                    <a:pt x="1898" y="1136"/>
                  </a:lnTo>
                  <a:lnTo>
                    <a:pt x="1898" y="1139"/>
                  </a:lnTo>
                  <a:lnTo>
                    <a:pt x="1894" y="1141"/>
                  </a:lnTo>
                  <a:lnTo>
                    <a:pt x="1894" y="1141"/>
                  </a:lnTo>
                  <a:lnTo>
                    <a:pt x="1891" y="1141"/>
                  </a:lnTo>
                  <a:lnTo>
                    <a:pt x="1894" y="1139"/>
                  </a:lnTo>
                  <a:lnTo>
                    <a:pt x="1894" y="1139"/>
                  </a:lnTo>
                  <a:lnTo>
                    <a:pt x="1894" y="1136"/>
                  </a:lnTo>
                  <a:lnTo>
                    <a:pt x="1891" y="1134"/>
                  </a:lnTo>
                  <a:lnTo>
                    <a:pt x="1889" y="1134"/>
                  </a:lnTo>
                  <a:lnTo>
                    <a:pt x="1889" y="1134"/>
                  </a:lnTo>
                  <a:lnTo>
                    <a:pt x="1886" y="1131"/>
                  </a:lnTo>
                  <a:lnTo>
                    <a:pt x="1886" y="1131"/>
                  </a:lnTo>
                  <a:lnTo>
                    <a:pt x="1884" y="1134"/>
                  </a:lnTo>
                  <a:lnTo>
                    <a:pt x="1886" y="1134"/>
                  </a:lnTo>
                  <a:lnTo>
                    <a:pt x="1886" y="1136"/>
                  </a:lnTo>
                  <a:lnTo>
                    <a:pt x="1884" y="1136"/>
                  </a:lnTo>
                  <a:lnTo>
                    <a:pt x="1884" y="1136"/>
                  </a:lnTo>
                  <a:lnTo>
                    <a:pt x="1879" y="1143"/>
                  </a:lnTo>
                  <a:lnTo>
                    <a:pt x="1879" y="1143"/>
                  </a:lnTo>
                  <a:lnTo>
                    <a:pt x="1879" y="1141"/>
                  </a:lnTo>
                  <a:lnTo>
                    <a:pt x="1879" y="1139"/>
                  </a:lnTo>
                  <a:lnTo>
                    <a:pt x="1882" y="1136"/>
                  </a:lnTo>
                  <a:lnTo>
                    <a:pt x="1884" y="1136"/>
                  </a:lnTo>
                  <a:lnTo>
                    <a:pt x="1884" y="1134"/>
                  </a:lnTo>
                  <a:lnTo>
                    <a:pt x="1884" y="1134"/>
                  </a:lnTo>
                  <a:lnTo>
                    <a:pt x="1884" y="1134"/>
                  </a:lnTo>
                  <a:lnTo>
                    <a:pt x="1884" y="1134"/>
                  </a:lnTo>
                  <a:lnTo>
                    <a:pt x="1884" y="1131"/>
                  </a:lnTo>
                  <a:lnTo>
                    <a:pt x="1882" y="1131"/>
                  </a:lnTo>
                  <a:lnTo>
                    <a:pt x="1882" y="1131"/>
                  </a:lnTo>
                  <a:lnTo>
                    <a:pt x="1882" y="1131"/>
                  </a:lnTo>
                  <a:lnTo>
                    <a:pt x="1879" y="1131"/>
                  </a:lnTo>
                  <a:lnTo>
                    <a:pt x="1879" y="1129"/>
                  </a:lnTo>
                  <a:lnTo>
                    <a:pt x="1877" y="1129"/>
                  </a:lnTo>
                  <a:lnTo>
                    <a:pt x="1872" y="1129"/>
                  </a:lnTo>
                  <a:lnTo>
                    <a:pt x="1872" y="1129"/>
                  </a:lnTo>
                  <a:lnTo>
                    <a:pt x="1870" y="1129"/>
                  </a:lnTo>
                  <a:lnTo>
                    <a:pt x="1870" y="1131"/>
                  </a:lnTo>
                  <a:lnTo>
                    <a:pt x="1870" y="1131"/>
                  </a:lnTo>
                  <a:lnTo>
                    <a:pt x="1870" y="1131"/>
                  </a:lnTo>
                  <a:lnTo>
                    <a:pt x="1870" y="1131"/>
                  </a:lnTo>
                  <a:lnTo>
                    <a:pt x="1870" y="1131"/>
                  </a:lnTo>
                  <a:lnTo>
                    <a:pt x="1868" y="1131"/>
                  </a:lnTo>
                  <a:lnTo>
                    <a:pt x="1868" y="1131"/>
                  </a:lnTo>
                  <a:lnTo>
                    <a:pt x="1870" y="1134"/>
                  </a:lnTo>
                  <a:lnTo>
                    <a:pt x="1870" y="1136"/>
                  </a:lnTo>
                  <a:lnTo>
                    <a:pt x="1870" y="1136"/>
                  </a:lnTo>
                  <a:lnTo>
                    <a:pt x="1872" y="1139"/>
                  </a:lnTo>
                  <a:lnTo>
                    <a:pt x="1872" y="1141"/>
                  </a:lnTo>
                  <a:lnTo>
                    <a:pt x="1872" y="1143"/>
                  </a:lnTo>
                  <a:lnTo>
                    <a:pt x="1872" y="1143"/>
                  </a:lnTo>
                  <a:lnTo>
                    <a:pt x="1872" y="1143"/>
                  </a:lnTo>
                  <a:lnTo>
                    <a:pt x="1870" y="1143"/>
                  </a:lnTo>
                  <a:lnTo>
                    <a:pt x="1872" y="1143"/>
                  </a:lnTo>
                  <a:lnTo>
                    <a:pt x="1872" y="1141"/>
                  </a:lnTo>
                  <a:lnTo>
                    <a:pt x="1870" y="1141"/>
                  </a:lnTo>
                  <a:lnTo>
                    <a:pt x="1870" y="1139"/>
                  </a:lnTo>
                  <a:lnTo>
                    <a:pt x="1870" y="1139"/>
                  </a:lnTo>
                  <a:lnTo>
                    <a:pt x="1868" y="1136"/>
                  </a:lnTo>
                  <a:lnTo>
                    <a:pt x="1868" y="1136"/>
                  </a:lnTo>
                  <a:lnTo>
                    <a:pt x="1868" y="1136"/>
                  </a:lnTo>
                  <a:lnTo>
                    <a:pt x="1865" y="1136"/>
                  </a:lnTo>
                  <a:lnTo>
                    <a:pt x="1865" y="1136"/>
                  </a:lnTo>
                  <a:lnTo>
                    <a:pt x="1865" y="1136"/>
                  </a:lnTo>
                  <a:lnTo>
                    <a:pt x="1865" y="1139"/>
                  </a:lnTo>
                  <a:lnTo>
                    <a:pt x="1865" y="1139"/>
                  </a:lnTo>
                  <a:lnTo>
                    <a:pt x="1865" y="1139"/>
                  </a:lnTo>
                  <a:lnTo>
                    <a:pt x="1863" y="1141"/>
                  </a:lnTo>
                  <a:lnTo>
                    <a:pt x="1863" y="1141"/>
                  </a:lnTo>
                  <a:lnTo>
                    <a:pt x="1863" y="1141"/>
                  </a:lnTo>
                  <a:lnTo>
                    <a:pt x="1863" y="1141"/>
                  </a:lnTo>
                  <a:lnTo>
                    <a:pt x="1865" y="1143"/>
                  </a:lnTo>
                  <a:lnTo>
                    <a:pt x="1865" y="1143"/>
                  </a:lnTo>
                  <a:lnTo>
                    <a:pt x="1865" y="1143"/>
                  </a:lnTo>
                  <a:lnTo>
                    <a:pt x="1865" y="1143"/>
                  </a:lnTo>
                  <a:lnTo>
                    <a:pt x="1865" y="1143"/>
                  </a:lnTo>
                  <a:lnTo>
                    <a:pt x="1865" y="1146"/>
                  </a:lnTo>
                  <a:lnTo>
                    <a:pt x="1863" y="1146"/>
                  </a:lnTo>
                  <a:lnTo>
                    <a:pt x="1863" y="1146"/>
                  </a:lnTo>
                  <a:lnTo>
                    <a:pt x="1863" y="1146"/>
                  </a:lnTo>
                  <a:lnTo>
                    <a:pt x="1863" y="1148"/>
                  </a:lnTo>
                  <a:lnTo>
                    <a:pt x="1863" y="1148"/>
                  </a:lnTo>
                  <a:lnTo>
                    <a:pt x="1863" y="1150"/>
                  </a:lnTo>
                  <a:lnTo>
                    <a:pt x="1863" y="1153"/>
                  </a:lnTo>
                  <a:lnTo>
                    <a:pt x="1865" y="1153"/>
                  </a:lnTo>
                  <a:lnTo>
                    <a:pt x="1865" y="1153"/>
                  </a:lnTo>
                  <a:lnTo>
                    <a:pt x="1863" y="1153"/>
                  </a:lnTo>
                  <a:lnTo>
                    <a:pt x="1863" y="1153"/>
                  </a:lnTo>
                  <a:lnTo>
                    <a:pt x="1860" y="1150"/>
                  </a:lnTo>
                  <a:lnTo>
                    <a:pt x="1860" y="1150"/>
                  </a:lnTo>
                  <a:lnTo>
                    <a:pt x="1860" y="1148"/>
                  </a:lnTo>
                  <a:lnTo>
                    <a:pt x="1860" y="1146"/>
                  </a:lnTo>
                  <a:lnTo>
                    <a:pt x="1860" y="1143"/>
                  </a:lnTo>
                  <a:lnTo>
                    <a:pt x="1863" y="1143"/>
                  </a:lnTo>
                  <a:lnTo>
                    <a:pt x="1863" y="1141"/>
                  </a:lnTo>
                  <a:lnTo>
                    <a:pt x="1863" y="1141"/>
                  </a:lnTo>
                  <a:lnTo>
                    <a:pt x="1863" y="1141"/>
                  </a:lnTo>
                  <a:lnTo>
                    <a:pt x="1863" y="1141"/>
                  </a:lnTo>
                  <a:lnTo>
                    <a:pt x="1863" y="1139"/>
                  </a:lnTo>
                  <a:lnTo>
                    <a:pt x="1860" y="1139"/>
                  </a:lnTo>
                  <a:lnTo>
                    <a:pt x="1860" y="1136"/>
                  </a:lnTo>
                  <a:lnTo>
                    <a:pt x="1860" y="1136"/>
                  </a:lnTo>
                  <a:lnTo>
                    <a:pt x="1860" y="1136"/>
                  </a:lnTo>
                  <a:lnTo>
                    <a:pt x="1858" y="1136"/>
                  </a:lnTo>
                  <a:lnTo>
                    <a:pt x="1858" y="1136"/>
                  </a:lnTo>
                  <a:lnTo>
                    <a:pt x="1858" y="1141"/>
                  </a:lnTo>
                  <a:lnTo>
                    <a:pt x="1858" y="1141"/>
                  </a:lnTo>
                  <a:lnTo>
                    <a:pt x="1858" y="1141"/>
                  </a:lnTo>
                  <a:lnTo>
                    <a:pt x="1858" y="1139"/>
                  </a:lnTo>
                  <a:lnTo>
                    <a:pt x="1856" y="1136"/>
                  </a:lnTo>
                  <a:lnTo>
                    <a:pt x="1856" y="1136"/>
                  </a:lnTo>
                  <a:lnTo>
                    <a:pt x="1856" y="1136"/>
                  </a:lnTo>
                  <a:lnTo>
                    <a:pt x="1856" y="1134"/>
                  </a:lnTo>
                  <a:lnTo>
                    <a:pt x="1856" y="1134"/>
                  </a:lnTo>
                  <a:lnTo>
                    <a:pt x="1858" y="1136"/>
                  </a:lnTo>
                  <a:lnTo>
                    <a:pt x="1858" y="1136"/>
                  </a:lnTo>
                  <a:lnTo>
                    <a:pt x="1858" y="1134"/>
                  </a:lnTo>
                  <a:lnTo>
                    <a:pt x="1858" y="1134"/>
                  </a:lnTo>
                  <a:lnTo>
                    <a:pt x="1858" y="1129"/>
                  </a:lnTo>
                  <a:lnTo>
                    <a:pt x="1856" y="1129"/>
                  </a:lnTo>
                  <a:lnTo>
                    <a:pt x="1856" y="1129"/>
                  </a:lnTo>
                  <a:lnTo>
                    <a:pt x="1853" y="1129"/>
                  </a:lnTo>
                  <a:lnTo>
                    <a:pt x="1853" y="1127"/>
                  </a:lnTo>
                  <a:lnTo>
                    <a:pt x="1858" y="1124"/>
                  </a:lnTo>
                  <a:lnTo>
                    <a:pt x="1860" y="1122"/>
                  </a:lnTo>
                  <a:lnTo>
                    <a:pt x="1860" y="1120"/>
                  </a:lnTo>
                  <a:lnTo>
                    <a:pt x="1860" y="1120"/>
                  </a:lnTo>
                  <a:lnTo>
                    <a:pt x="1858" y="1117"/>
                  </a:lnTo>
                  <a:lnTo>
                    <a:pt x="1856" y="1120"/>
                  </a:lnTo>
                  <a:lnTo>
                    <a:pt x="1851" y="1117"/>
                  </a:lnTo>
                  <a:lnTo>
                    <a:pt x="1849" y="1120"/>
                  </a:lnTo>
                  <a:lnTo>
                    <a:pt x="1849" y="1120"/>
                  </a:lnTo>
                  <a:lnTo>
                    <a:pt x="1849" y="1120"/>
                  </a:lnTo>
                  <a:lnTo>
                    <a:pt x="1849" y="1122"/>
                  </a:lnTo>
                  <a:lnTo>
                    <a:pt x="1849" y="1122"/>
                  </a:lnTo>
                  <a:lnTo>
                    <a:pt x="1849" y="1122"/>
                  </a:lnTo>
                  <a:lnTo>
                    <a:pt x="1849" y="1122"/>
                  </a:lnTo>
                  <a:lnTo>
                    <a:pt x="1846" y="1122"/>
                  </a:lnTo>
                  <a:lnTo>
                    <a:pt x="1846" y="1122"/>
                  </a:lnTo>
                  <a:lnTo>
                    <a:pt x="1846" y="1122"/>
                  </a:lnTo>
                  <a:lnTo>
                    <a:pt x="1846" y="1124"/>
                  </a:lnTo>
                  <a:lnTo>
                    <a:pt x="1849" y="1127"/>
                  </a:lnTo>
                  <a:lnTo>
                    <a:pt x="1849" y="1129"/>
                  </a:lnTo>
                  <a:lnTo>
                    <a:pt x="1846" y="1131"/>
                  </a:lnTo>
                  <a:lnTo>
                    <a:pt x="1844" y="1134"/>
                  </a:lnTo>
                  <a:lnTo>
                    <a:pt x="1844" y="1134"/>
                  </a:lnTo>
                  <a:lnTo>
                    <a:pt x="1844" y="1136"/>
                  </a:lnTo>
                  <a:lnTo>
                    <a:pt x="1844" y="1136"/>
                  </a:lnTo>
                  <a:lnTo>
                    <a:pt x="1846" y="1143"/>
                  </a:lnTo>
                  <a:lnTo>
                    <a:pt x="1846" y="1143"/>
                  </a:lnTo>
                  <a:lnTo>
                    <a:pt x="1846" y="1146"/>
                  </a:lnTo>
                  <a:lnTo>
                    <a:pt x="1846" y="1146"/>
                  </a:lnTo>
                  <a:lnTo>
                    <a:pt x="1846" y="1146"/>
                  </a:lnTo>
                  <a:lnTo>
                    <a:pt x="1846" y="1148"/>
                  </a:lnTo>
                  <a:lnTo>
                    <a:pt x="1846" y="1148"/>
                  </a:lnTo>
                  <a:lnTo>
                    <a:pt x="1849" y="1148"/>
                  </a:lnTo>
                  <a:lnTo>
                    <a:pt x="1853" y="1150"/>
                  </a:lnTo>
                  <a:lnTo>
                    <a:pt x="1856" y="1150"/>
                  </a:lnTo>
                  <a:lnTo>
                    <a:pt x="1856" y="1153"/>
                  </a:lnTo>
                  <a:lnTo>
                    <a:pt x="1860" y="1158"/>
                  </a:lnTo>
                  <a:lnTo>
                    <a:pt x="1860" y="1160"/>
                  </a:lnTo>
                  <a:lnTo>
                    <a:pt x="1860" y="1160"/>
                  </a:lnTo>
                  <a:lnTo>
                    <a:pt x="1860" y="1160"/>
                  </a:lnTo>
                  <a:lnTo>
                    <a:pt x="1856" y="1155"/>
                  </a:lnTo>
                  <a:lnTo>
                    <a:pt x="1853" y="1153"/>
                  </a:lnTo>
                  <a:lnTo>
                    <a:pt x="1853" y="1153"/>
                  </a:lnTo>
                  <a:lnTo>
                    <a:pt x="1851" y="1150"/>
                  </a:lnTo>
                  <a:lnTo>
                    <a:pt x="1851" y="1153"/>
                  </a:lnTo>
                  <a:lnTo>
                    <a:pt x="1846" y="1150"/>
                  </a:lnTo>
                  <a:lnTo>
                    <a:pt x="1846" y="1150"/>
                  </a:lnTo>
                  <a:lnTo>
                    <a:pt x="1844" y="1150"/>
                  </a:lnTo>
                  <a:lnTo>
                    <a:pt x="1844" y="1148"/>
                  </a:lnTo>
                  <a:lnTo>
                    <a:pt x="1844" y="1148"/>
                  </a:lnTo>
                  <a:lnTo>
                    <a:pt x="1844" y="1148"/>
                  </a:lnTo>
                  <a:lnTo>
                    <a:pt x="1844" y="1146"/>
                  </a:lnTo>
                  <a:lnTo>
                    <a:pt x="1844" y="1146"/>
                  </a:lnTo>
                  <a:lnTo>
                    <a:pt x="1844" y="1143"/>
                  </a:lnTo>
                  <a:lnTo>
                    <a:pt x="1844" y="1143"/>
                  </a:lnTo>
                  <a:lnTo>
                    <a:pt x="1844" y="1141"/>
                  </a:lnTo>
                  <a:lnTo>
                    <a:pt x="1842" y="1136"/>
                  </a:lnTo>
                  <a:lnTo>
                    <a:pt x="1842" y="1134"/>
                  </a:lnTo>
                  <a:lnTo>
                    <a:pt x="1839" y="1129"/>
                  </a:lnTo>
                  <a:lnTo>
                    <a:pt x="1839" y="1129"/>
                  </a:lnTo>
                  <a:lnTo>
                    <a:pt x="1839" y="1129"/>
                  </a:lnTo>
                  <a:lnTo>
                    <a:pt x="1839" y="1129"/>
                  </a:lnTo>
                  <a:lnTo>
                    <a:pt x="1837" y="1131"/>
                  </a:lnTo>
                  <a:lnTo>
                    <a:pt x="1837" y="1131"/>
                  </a:lnTo>
                  <a:lnTo>
                    <a:pt x="1837" y="1131"/>
                  </a:lnTo>
                  <a:lnTo>
                    <a:pt x="1837" y="1131"/>
                  </a:lnTo>
                  <a:lnTo>
                    <a:pt x="1837" y="1131"/>
                  </a:lnTo>
                  <a:lnTo>
                    <a:pt x="1832" y="1134"/>
                  </a:lnTo>
                  <a:lnTo>
                    <a:pt x="1832" y="1134"/>
                  </a:lnTo>
                  <a:lnTo>
                    <a:pt x="1832" y="1136"/>
                  </a:lnTo>
                  <a:lnTo>
                    <a:pt x="1832" y="1136"/>
                  </a:lnTo>
                  <a:lnTo>
                    <a:pt x="1830" y="1136"/>
                  </a:lnTo>
                  <a:lnTo>
                    <a:pt x="1830" y="1136"/>
                  </a:lnTo>
                  <a:lnTo>
                    <a:pt x="1830" y="1136"/>
                  </a:lnTo>
                  <a:lnTo>
                    <a:pt x="1830" y="1139"/>
                  </a:lnTo>
                  <a:lnTo>
                    <a:pt x="1830" y="1139"/>
                  </a:lnTo>
                  <a:lnTo>
                    <a:pt x="1832" y="1139"/>
                  </a:lnTo>
                  <a:lnTo>
                    <a:pt x="1832" y="1141"/>
                  </a:lnTo>
                  <a:lnTo>
                    <a:pt x="1832" y="1141"/>
                  </a:lnTo>
                  <a:lnTo>
                    <a:pt x="1834" y="1141"/>
                  </a:lnTo>
                  <a:lnTo>
                    <a:pt x="1834" y="1143"/>
                  </a:lnTo>
                  <a:lnTo>
                    <a:pt x="1834" y="1143"/>
                  </a:lnTo>
                  <a:lnTo>
                    <a:pt x="1834" y="1143"/>
                  </a:lnTo>
                  <a:lnTo>
                    <a:pt x="1834" y="1146"/>
                  </a:lnTo>
                  <a:lnTo>
                    <a:pt x="1834" y="1146"/>
                  </a:lnTo>
                  <a:lnTo>
                    <a:pt x="1834" y="1146"/>
                  </a:lnTo>
                  <a:lnTo>
                    <a:pt x="1832" y="1148"/>
                  </a:lnTo>
                  <a:lnTo>
                    <a:pt x="1832" y="1150"/>
                  </a:lnTo>
                  <a:lnTo>
                    <a:pt x="1832" y="1153"/>
                  </a:lnTo>
                  <a:lnTo>
                    <a:pt x="1834" y="1153"/>
                  </a:lnTo>
                  <a:lnTo>
                    <a:pt x="1834" y="1155"/>
                  </a:lnTo>
                  <a:lnTo>
                    <a:pt x="1834" y="1155"/>
                  </a:lnTo>
                  <a:lnTo>
                    <a:pt x="1837" y="1160"/>
                  </a:lnTo>
                  <a:lnTo>
                    <a:pt x="1837" y="1160"/>
                  </a:lnTo>
                  <a:lnTo>
                    <a:pt x="1839" y="1162"/>
                  </a:lnTo>
                  <a:lnTo>
                    <a:pt x="1839" y="1165"/>
                  </a:lnTo>
                  <a:lnTo>
                    <a:pt x="1839" y="1165"/>
                  </a:lnTo>
                  <a:lnTo>
                    <a:pt x="1839" y="1167"/>
                  </a:lnTo>
                  <a:lnTo>
                    <a:pt x="1839" y="1167"/>
                  </a:lnTo>
                  <a:lnTo>
                    <a:pt x="1839" y="1167"/>
                  </a:lnTo>
                  <a:lnTo>
                    <a:pt x="1837" y="1165"/>
                  </a:lnTo>
                  <a:lnTo>
                    <a:pt x="1837" y="1162"/>
                  </a:lnTo>
                  <a:lnTo>
                    <a:pt x="1834" y="1162"/>
                  </a:lnTo>
                  <a:lnTo>
                    <a:pt x="1834" y="1160"/>
                  </a:lnTo>
                  <a:lnTo>
                    <a:pt x="1834" y="1160"/>
                  </a:lnTo>
                  <a:lnTo>
                    <a:pt x="1834" y="1158"/>
                  </a:lnTo>
                  <a:lnTo>
                    <a:pt x="1834" y="1155"/>
                  </a:lnTo>
                  <a:lnTo>
                    <a:pt x="1832" y="1155"/>
                  </a:lnTo>
                  <a:lnTo>
                    <a:pt x="1832" y="1153"/>
                  </a:lnTo>
                  <a:lnTo>
                    <a:pt x="1832" y="1153"/>
                  </a:lnTo>
                  <a:lnTo>
                    <a:pt x="1830" y="1150"/>
                  </a:lnTo>
                  <a:lnTo>
                    <a:pt x="1830" y="1148"/>
                  </a:lnTo>
                  <a:lnTo>
                    <a:pt x="1830" y="1148"/>
                  </a:lnTo>
                  <a:lnTo>
                    <a:pt x="1830" y="1146"/>
                  </a:lnTo>
                  <a:lnTo>
                    <a:pt x="1827" y="1143"/>
                  </a:lnTo>
                  <a:lnTo>
                    <a:pt x="1825" y="1143"/>
                  </a:lnTo>
                  <a:lnTo>
                    <a:pt x="1825" y="1143"/>
                  </a:lnTo>
                  <a:lnTo>
                    <a:pt x="1825" y="1143"/>
                  </a:lnTo>
                  <a:lnTo>
                    <a:pt x="1825" y="1141"/>
                  </a:lnTo>
                  <a:lnTo>
                    <a:pt x="1823" y="1141"/>
                  </a:lnTo>
                  <a:lnTo>
                    <a:pt x="1825" y="1136"/>
                  </a:lnTo>
                  <a:lnTo>
                    <a:pt x="1825" y="1136"/>
                  </a:lnTo>
                  <a:lnTo>
                    <a:pt x="1825" y="1134"/>
                  </a:lnTo>
                  <a:lnTo>
                    <a:pt x="1823" y="1131"/>
                  </a:lnTo>
                  <a:lnTo>
                    <a:pt x="1823" y="1131"/>
                  </a:lnTo>
                  <a:lnTo>
                    <a:pt x="1823" y="1129"/>
                  </a:lnTo>
                  <a:lnTo>
                    <a:pt x="1823" y="1129"/>
                  </a:lnTo>
                  <a:lnTo>
                    <a:pt x="1823" y="1129"/>
                  </a:lnTo>
                  <a:lnTo>
                    <a:pt x="1823" y="1129"/>
                  </a:lnTo>
                  <a:lnTo>
                    <a:pt x="1823" y="1129"/>
                  </a:lnTo>
                  <a:lnTo>
                    <a:pt x="1823" y="1129"/>
                  </a:lnTo>
                  <a:lnTo>
                    <a:pt x="1823" y="1129"/>
                  </a:lnTo>
                  <a:lnTo>
                    <a:pt x="1823" y="1127"/>
                  </a:lnTo>
                  <a:lnTo>
                    <a:pt x="1820" y="1127"/>
                  </a:lnTo>
                  <a:lnTo>
                    <a:pt x="1820" y="1124"/>
                  </a:lnTo>
                  <a:lnTo>
                    <a:pt x="1818" y="1124"/>
                  </a:lnTo>
                  <a:lnTo>
                    <a:pt x="1818" y="1124"/>
                  </a:lnTo>
                  <a:lnTo>
                    <a:pt x="1815" y="1124"/>
                  </a:lnTo>
                  <a:lnTo>
                    <a:pt x="1818" y="1127"/>
                  </a:lnTo>
                  <a:lnTo>
                    <a:pt x="1818" y="1127"/>
                  </a:lnTo>
                  <a:lnTo>
                    <a:pt x="1818" y="1127"/>
                  </a:lnTo>
                  <a:lnTo>
                    <a:pt x="1818" y="1129"/>
                  </a:lnTo>
                  <a:lnTo>
                    <a:pt x="1820" y="1129"/>
                  </a:lnTo>
                  <a:lnTo>
                    <a:pt x="1820" y="1129"/>
                  </a:lnTo>
                  <a:lnTo>
                    <a:pt x="1820" y="1131"/>
                  </a:lnTo>
                  <a:lnTo>
                    <a:pt x="1823" y="1134"/>
                  </a:lnTo>
                  <a:lnTo>
                    <a:pt x="1823" y="1134"/>
                  </a:lnTo>
                  <a:lnTo>
                    <a:pt x="1823" y="1136"/>
                  </a:lnTo>
                  <a:lnTo>
                    <a:pt x="1820" y="1136"/>
                  </a:lnTo>
                  <a:lnTo>
                    <a:pt x="1820" y="1139"/>
                  </a:lnTo>
                  <a:lnTo>
                    <a:pt x="1820" y="1141"/>
                  </a:lnTo>
                  <a:lnTo>
                    <a:pt x="1820" y="1141"/>
                  </a:lnTo>
                  <a:lnTo>
                    <a:pt x="1818" y="1143"/>
                  </a:lnTo>
                  <a:lnTo>
                    <a:pt x="1818" y="1143"/>
                  </a:lnTo>
                  <a:lnTo>
                    <a:pt x="1818" y="1143"/>
                  </a:lnTo>
                  <a:lnTo>
                    <a:pt x="1818" y="1146"/>
                  </a:lnTo>
                  <a:lnTo>
                    <a:pt x="1815" y="1146"/>
                  </a:lnTo>
                  <a:lnTo>
                    <a:pt x="1815" y="1146"/>
                  </a:lnTo>
                  <a:lnTo>
                    <a:pt x="1815" y="1148"/>
                  </a:lnTo>
                  <a:lnTo>
                    <a:pt x="1818" y="1150"/>
                  </a:lnTo>
                  <a:lnTo>
                    <a:pt x="1818" y="1150"/>
                  </a:lnTo>
                  <a:lnTo>
                    <a:pt x="1818" y="1153"/>
                  </a:lnTo>
                  <a:lnTo>
                    <a:pt x="1818" y="1153"/>
                  </a:lnTo>
                  <a:lnTo>
                    <a:pt x="1818" y="1153"/>
                  </a:lnTo>
                  <a:lnTo>
                    <a:pt x="1818" y="1155"/>
                  </a:lnTo>
                  <a:lnTo>
                    <a:pt x="1818" y="1155"/>
                  </a:lnTo>
                  <a:lnTo>
                    <a:pt x="1818" y="1155"/>
                  </a:lnTo>
                  <a:lnTo>
                    <a:pt x="1820" y="1155"/>
                  </a:lnTo>
                  <a:lnTo>
                    <a:pt x="1820" y="1158"/>
                  </a:lnTo>
                  <a:lnTo>
                    <a:pt x="1820" y="1158"/>
                  </a:lnTo>
                  <a:lnTo>
                    <a:pt x="1820" y="1158"/>
                  </a:lnTo>
                  <a:lnTo>
                    <a:pt x="1820" y="1158"/>
                  </a:lnTo>
                  <a:lnTo>
                    <a:pt x="1820" y="1158"/>
                  </a:lnTo>
                  <a:lnTo>
                    <a:pt x="1823" y="1160"/>
                  </a:lnTo>
                  <a:lnTo>
                    <a:pt x="1820" y="1162"/>
                  </a:lnTo>
                  <a:lnTo>
                    <a:pt x="1820" y="1160"/>
                  </a:lnTo>
                  <a:lnTo>
                    <a:pt x="1820" y="1160"/>
                  </a:lnTo>
                  <a:lnTo>
                    <a:pt x="1818" y="1158"/>
                  </a:lnTo>
                  <a:lnTo>
                    <a:pt x="1815" y="1160"/>
                  </a:lnTo>
                  <a:lnTo>
                    <a:pt x="1813" y="1160"/>
                  </a:lnTo>
                  <a:lnTo>
                    <a:pt x="1813" y="1158"/>
                  </a:lnTo>
                  <a:lnTo>
                    <a:pt x="1811" y="1160"/>
                  </a:lnTo>
                  <a:lnTo>
                    <a:pt x="1808" y="1160"/>
                  </a:lnTo>
                  <a:lnTo>
                    <a:pt x="1806" y="1160"/>
                  </a:lnTo>
                  <a:lnTo>
                    <a:pt x="1806" y="1160"/>
                  </a:lnTo>
                  <a:lnTo>
                    <a:pt x="1806" y="1158"/>
                  </a:lnTo>
                  <a:lnTo>
                    <a:pt x="1808" y="1158"/>
                  </a:lnTo>
                  <a:lnTo>
                    <a:pt x="1813" y="1158"/>
                  </a:lnTo>
                  <a:lnTo>
                    <a:pt x="1815" y="1155"/>
                  </a:lnTo>
                  <a:lnTo>
                    <a:pt x="1815" y="1155"/>
                  </a:lnTo>
                  <a:lnTo>
                    <a:pt x="1815" y="1153"/>
                  </a:lnTo>
                  <a:lnTo>
                    <a:pt x="1815" y="1153"/>
                  </a:lnTo>
                  <a:lnTo>
                    <a:pt x="1815" y="1153"/>
                  </a:lnTo>
                  <a:lnTo>
                    <a:pt x="1815" y="1150"/>
                  </a:lnTo>
                  <a:lnTo>
                    <a:pt x="1815" y="1150"/>
                  </a:lnTo>
                  <a:lnTo>
                    <a:pt x="1815" y="1148"/>
                  </a:lnTo>
                  <a:lnTo>
                    <a:pt x="1815" y="1148"/>
                  </a:lnTo>
                  <a:lnTo>
                    <a:pt x="1813" y="1146"/>
                  </a:lnTo>
                  <a:lnTo>
                    <a:pt x="1813" y="1143"/>
                  </a:lnTo>
                  <a:lnTo>
                    <a:pt x="1815" y="1141"/>
                  </a:lnTo>
                  <a:lnTo>
                    <a:pt x="1815" y="1141"/>
                  </a:lnTo>
                  <a:lnTo>
                    <a:pt x="1815" y="1139"/>
                  </a:lnTo>
                  <a:lnTo>
                    <a:pt x="1815" y="1139"/>
                  </a:lnTo>
                  <a:lnTo>
                    <a:pt x="1813" y="1139"/>
                  </a:lnTo>
                  <a:lnTo>
                    <a:pt x="1813" y="1136"/>
                  </a:lnTo>
                  <a:lnTo>
                    <a:pt x="1813" y="1136"/>
                  </a:lnTo>
                  <a:lnTo>
                    <a:pt x="1813" y="1136"/>
                  </a:lnTo>
                  <a:lnTo>
                    <a:pt x="1811" y="1136"/>
                  </a:lnTo>
                  <a:lnTo>
                    <a:pt x="1811" y="1136"/>
                  </a:lnTo>
                  <a:lnTo>
                    <a:pt x="1811" y="1136"/>
                  </a:lnTo>
                  <a:lnTo>
                    <a:pt x="1808" y="1136"/>
                  </a:lnTo>
                  <a:lnTo>
                    <a:pt x="1808" y="1139"/>
                  </a:lnTo>
                  <a:lnTo>
                    <a:pt x="1806" y="1139"/>
                  </a:lnTo>
                  <a:lnTo>
                    <a:pt x="1804" y="1139"/>
                  </a:lnTo>
                  <a:lnTo>
                    <a:pt x="1808" y="1136"/>
                  </a:lnTo>
                  <a:lnTo>
                    <a:pt x="1808" y="1136"/>
                  </a:lnTo>
                  <a:lnTo>
                    <a:pt x="1808" y="1134"/>
                  </a:lnTo>
                  <a:lnTo>
                    <a:pt x="1806" y="1134"/>
                  </a:lnTo>
                  <a:lnTo>
                    <a:pt x="1799" y="1134"/>
                  </a:lnTo>
                  <a:lnTo>
                    <a:pt x="1799" y="1136"/>
                  </a:lnTo>
                  <a:lnTo>
                    <a:pt x="1799" y="1136"/>
                  </a:lnTo>
                  <a:lnTo>
                    <a:pt x="1799" y="1139"/>
                  </a:lnTo>
                  <a:lnTo>
                    <a:pt x="1801" y="1146"/>
                  </a:lnTo>
                  <a:lnTo>
                    <a:pt x="1801" y="1148"/>
                  </a:lnTo>
                  <a:lnTo>
                    <a:pt x="1801" y="1150"/>
                  </a:lnTo>
                  <a:lnTo>
                    <a:pt x="1801" y="1150"/>
                  </a:lnTo>
                  <a:lnTo>
                    <a:pt x="1801" y="1150"/>
                  </a:lnTo>
                  <a:lnTo>
                    <a:pt x="1801" y="1148"/>
                  </a:lnTo>
                  <a:lnTo>
                    <a:pt x="1801" y="1146"/>
                  </a:lnTo>
                  <a:lnTo>
                    <a:pt x="1801" y="1146"/>
                  </a:lnTo>
                  <a:lnTo>
                    <a:pt x="1799" y="1141"/>
                  </a:lnTo>
                  <a:lnTo>
                    <a:pt x="1799" y="1141"/>
                  </a:lnTo>
                  <a:lnTo>
                    <a:pt x="1799" y="1141"/>
                  </a:lnTo>
                  <a:lnTo>
                    <a:pt x="1799" y="1141"/>
                  </a:lnTo>
                  <a:lnTo>
                    <a:pt x="1797" y="1141"/>
                  </a:lnTo>
                  <a:lnTo>
                    <a:pt x="1797" y="1141"/>
                  </a:lnTo>
                  <a:lnTo>
                    <a:pt x="1797" y="1141"/>
                  </a:lnTo>
                  <a:lnTo>
                    <a:pt x="1797" y="1139"/>
                  </a:lnTo>
                  <a:lnTo>
                    <a:pt x="1797" y="1139"/>
                  </a:lnTo>
                  <a:lnTo>
                    <a:pt x="1797" y="1139"/>
                  </a:lnTo>
                  <a:lnTo>
                    <a:pt x="1794" y="1136"/>
                  </a:lnTo>
                  <a:lnTo>
                    <a:pt x="1794" y="1139"/>
                  </a:lnTo>
                  <a:lnTo>
                    <a:pt x="1794" y="1139"/>
                  </a:lnTo>
                  <a:lnTo>
                    <a:pt x="1794" y="1139"/>
                  </a:lnTo>
                  <a:lnTo>
                    <a:pt x="1794" y="1141"/>
                  </a:lnTo>
                  <a:lnTo>
                    <a:pt x="1794" y="1141"/>
                  </a:lnTo>
                  <a:lnTo>
                    <a:pt x="1794" y="1141"/>
                  </a:lnTo>
                  <a:lnTo>
                    <a:pt x="1794" y="1143"/>
                  </a:lnTo>
                  <a:lnTo>
                    <a:pt x="1792" y="1148"/>
                  </a:lnTo>
                  <a:lnTo>
                    <a:pt x="1792" y="1148"/>
                  </a:lnTo>
                  <a:lnTo>
                    <a:pt x="1794" y="1148"/>
                  </a:lnTo>
                  <a:lnTo>
                    <a:pt x="1794" y="1150"/>
                  </a:lnTo>
                  <a:lnTo>
                    <a:pt x="1794" y="1150"/>
                  </a:lnTo>
                  <a:lnTo>
                    <a:pt x="1794" y="1150"/>
                  </a:lnTo>
                  <a:lnTo>
                    <a:pt x="1794" y="1150"/>
                  </a:lnTo>
                  <a:lnTo>
                    <a:pt x="1792" y="1150"/>
                  </a:lnTo>
                  <a:lnTo>
                    <a:pt x="1792" y="1150"/>
                  </a:lnTo>
                  <a:lnTo>
                    <a:pt x="1792" y="1148"/>
                  </a:lnTo>
                  <a:lnTo>
                    <a:pt x="1792" y="1148"/>
                  </a:lnTo>
                  <a:lnTo>
                    <a:pt x="1792" y="1141"/>
                  </a:lnTo>
                  <a:lnTo>
                    <a:pt x="1792" y="1141"/>
                  </a:lnTo>
                  <a:lnTo>
                    <a:pt x="1792" y="1139"/>
                  </a:lnTo>
                  <a:lnTo>
                    <a:pt x="1789" y="1139"/>
                  </a:lnTo>
                  <a:lnTo>
                    <a:pt x="1789" y="1136"/>
                  </a:lnTo>
                  <a:lnTo>
                    <a:pt x="1789" y="1136"/>
                  </a:lnTo>
                  <a:lnTo>
                    <a:pt x="1789" y="1134"/>
                  </a:lnTo>
                  <a:lnTo>
                    <a:pt x="1789" y="1134"/>
                  </a:lnTo>
                  <a:lnTo>
                    <a:pt x="1789" y="1134"/>
                  </a:lnTo>
                  <a:lnTo>
                    <a:pt x="1789" y="1131"/>
                  </a:lnTo>
                  <a:lnTo>
                    <a:pt x="1789" y="1131"/>
                  </a:lnTo>
                  <a:lnTo>
                    <a:pt x="1789" y="1131"/>
                  </a:lnTo>
                  <a:lnTo>
                    <a:pt x="1789" y="1131"/>
                  </a:lnTo>
                  <a:lnTo>
                    <a:pt x="1787" y="1131"/>
                  </a:lnTo>
                  <a:lnTo>
                    <a:pt x="1785" y="1131"/>
                  </a:lnTo>
                  <a:lnTo>
                    <a:pt x="1782" y="1131"/>
                  </a:lnTo>
                  <a:lnTo>
                    <a:pt x="1780" y="1131"/>
                  </a:lnTo>
                  <a:lnTo>
                    <a:pt x="1780" y="1131"/>
                  </a:lnTo>
                  <a:lnTo>
                    <a:pt x="1780" y="1131"/>
                  </a:lnTo>
                  <a:lnTo>
                    <a:pt x="1780" y="1131"/>
                  </a:lnTo>
                  <a:lnTo>
                    <a:pt x="1780" y="1131"/>
                  </a:lnTo>
                  <a:lnTo>
                    <a:pt x="1778" y="1131"/>
                  </a:lnTo>
                  <a:lnTo>
                    <a:pt x="1778" y="1131"/>
                  </a:lnTo>
                  <a:lnTo>
                    <a:pt x="1775" y="1131"/>
                  </a:lnTo>
                  <a:lnTo>
                    <a:pt x="1775" y="1134"/>
                  </a:lnTo>
                  <a:lnTo>
                    <a:pt x="1773" y="1139"/>
                  </a:lnTo>
                  <a:lnTo>
                    <a:pt x="1773" y="1139"/>
                  </a:lnTo>
                  <a:lnTo>
                    <a:pt x="1775" y="1141"/>
                  </a:lnTo>
                  <a:lnTo>
                    <a:pt x="1775" y="1141"/>
                  </a:lnTo>
                  <a:lnTo>
                    <a:pt x="1775" y="1141"/>
                  </a:lnTo>
                  <a:lnTo>
                    <a:pt x="1775" y="1141"/>
                  </a:lnTo>
                  <a:lnTo>
                    <a:pt x="1775" y="1143"/>
                  </a:lnTo>
                  <a:lnTo>
                    <a:pt x="1775" y="1143"/>
                  </a:lnTo>
                  <a:lnTo>
                    <a:pt x="1775" y="1143"/>
                  </a:lnTo>
                  <a:lnTo>
                    <a:pt x="1775" y="1146"/>
                  </a:lnTo>
                  <a:lnTo>
                    <a:pt x="1775" y="1146"/>
                  </a:lnTo>
                  <a:lnTo>
                    <a:pt x="1775" y="1148"/>
                  </a:lnTo>
                  <a:lnTo>
                    <a:pt x="1775" y="1148"/>
                  </a:lnTo>
                  <a:lnTo>
                    <a:pt x="1775" y="1148"/>
                  </a:lnTo>
                  <a:lnTo>
                    <a:pt x="1775" y="1150"/>
                  </a:lnTo>
                  <a:lnTo>
                    <a:pt x="1768" y="1150"/>
                  </a:lnTo>
                  <a:lnTo>
                    <a:pt x="1768" y="1148"/>
                  </a:lnTo>
                  <a:lnTo>
                    <a:pt x="1768" y="1148"/>
                  </a:lnTo>
                  <a:lnTo>
                    <a:pt x="1771" y="1148"/>
                  </a:lnTo>
                  <a:lnTo>
                    <a:pt x="1771" y="1148"/>
                  </a:lnTo>
                  <a:lnTo>
                    <a:pt x="1773" y="1148"/>
                  </a:lnTo>
                  <a:lnTo>
                    <a:pt x="1775" y="1148"/>
                  </a:lnTo>
                  <a:lnTo>
                    <a:pt x="1775" y="1146"/>
                  </a:lnTo>
                  <a:lnTo>
                    <a:pt x="1775" y="1143"/>
                  </a:lnTo>
                  <a:lnTo>
                    <a:pt x="1773" y="1141"/>
                  </a:lnTo>
                  <a:lnTo>
                    <a:pt x="1773" y="1139"/>
                  </a:lnTo>
                  <a:lnTo>
                    <a:pt x="1773" y="1136"/>
                  </a:lnTo>
                  <a:lnTo>
                    <a:pt x="1773" y="1134"/>
                  </a:lnTo>
                  <a:lnTo>
                    <a:pt x="1773" y="1134"/>
                  </a:lnTo>
                  <a:lnTo>
                    <a:pt x="1773" y="1134"/>
                  </a:lnTo>
                  <a:lnTo>
                    <a:pt x="1773" y="1134"/>
                  </a:lnTo>
                  <a:lnTo>
                    <a:pt x="1773" y="1134"/>
                  </a:lnTo>
                  <a:lnTo>
                    <a:pt x="1773" y="1134"/>
                  </a:lnTo>
                  <a:lnTo>
                    <a:pt x="1773" y="1134"/>
                  </a:lnTo>
                  <a:lnTo>
                    <a:pt x="1773" y="1134"/>
                  </a:lnTo>
                  <a:lnTo>
                    <a:pt x="1778" y="1129"/>
                  </a:lnTo>
                  <a:lnTo>
                    <a:pt x="1778" y="1129"/>
                  </a:lnTo>
                  <a:lnTo>
                    <a:pt x="1778" y="1129"/>
                  </a:lnTo>
                  <a:lnTo>
                    <a:pt x="1771" y="1129"/>
                  </a:lnTo>
                  <a:lnTo>
                    <a:pt x="1771" y="1129"/>
                  </a:lnTo>
                  <a:lnTo>
                    <a:pt x="1768" y="1129"/>
                  </a:lnTo>
                  <a:lnTo>
                    <a:pt x="1768" y="1129"/>
                  </a:lnTo>
                  <a:lnTo>
                    <a:pt x="1768" y="1129"/>
                  </a:lnTo>
                  <a:lnTo>
                    <a:pt x="1768" y="1131"/>
                  </a:lnTo>
                  <a:lnTo>
                    <a:pt x="1768" y="1131"/>
                  </a:lnTo>
                  <a:lnTo>
                    <a:pt x="1768" y="1134"/>
                  </a:lnTo>
                  <a:lnTo>
                    <a:pt x="1768" y="1131"/>
                  </a:lnTo>
                  <a:lnTo>
                    <a:pt x="1766" y="1131"/>
                  </a:lnTo>
                  <a:lnTo>
                    <a:pt x="1766" y="1131"/>
                  </a:lnTo>
                  <a:lnTo>
                    <a:pt x="1763" y="1131"/>
                  </a:lnTo>
                  <a:lnTo>
                    <a:pt x="1763" y="1136"/>
                  </a:lnTo>
                  <a:lnTo>
                    <a:pt x="1763" y="1136"/>
                  </a:lnTo>
                  <a:lnTo>
                    <a:pt x="1763" y="1139"/>
                  </a:lnTo>
                  <a:lnTo>
                    <a:pt x="1763" y="1139"/>
                  </a:lnTo>
                  <a:lnTo>
                    <a:pt x="1763" y="1139"/>
                  </a:lnTo>
                  <a:lnTo>
                    <a:pt x="1763" y="1139"/>
                  </a:lnTo>
                  <a:lnTo>
                    <a:pt x="1763" y="1141"/>
                  </a:lnTo>
                  <a:lnTo>
                    <a:pt x="1763" y="1141"/>
                  </a:lnTo>
                  <a:lnTo>
                    <a:pt x="1763" y="1141"/>
                  </a:lnTo>
                  <a:lnTo>
                    <a:pt x="1763" y="1141"/>
                  </a:lnTo>
                  <a:lnTo>
                    <a:pt x="1763" y="1143"/>
                  </a:lnTo>
                  <a:lnTo>
                    <a:pt x="1761" y="1143"/>
                  </a:lnTo>
                  <a:lnTo>
                    <a:pt x="1761" y="1146"/>
                  </a:lnTo>
                  <a:lnTo>
                    <a:pt x="1761" y="1143"/>
                  </a:lnTo>
                  <a:lnTo>
                    <a:pt x="1761" y="1143"/>
                  </a:lnTo>
                  <a:lnTo>
                    <a:pt x="1761" y="1143"/>
                  </a:lnTo>
                  <a:lnTo>
                    <a:pt x="1763" y="1141"/>
                  </a:lnTo>
                  <a:lnTo>
                    <a:pt x="1763" y="1141"/>
                  </a:lnTo>
                  <a:lnTo>
                    <a:pt x="1763" y="1139"/>
                  </a:lnTo>
                  <a:lnTo>
                    <a:pt x="1761" y="1139"/>
                  </a:lnTo>
                  <a:lnTo>
                    <a:pt x="1761" y="1139"/>
                  </a:lnTo>
                  <a:lnTo>
                    <a:pt x="1761" y="1136"/>
                  </a:lnTo>
                  <a:lnTo>
                    <a:pt x="1761" y="1136"/>
                  </a:lnTo>
                  <a:lnTo>
                    <a:pt x="1761" y="1136"/>
                  </a:lnTo>
                  <a:lnTo>
                    <a:pt x="1761" y="1134"/>
                  </a:lnTo>
                  <a:lnTo>
                    <a:pt x="1761" y="1134"/>
                  </a:lnTo>
                  <a:lnTo>
                    <a:pt x="1761" y="1134"/>
                  </a:lnTo>
                  <a:lnTo>
                    <a:pt x="1761" y="1134"/>
                  </a:lnTo>
                  <a:lnTo>
                    <a:pt x="1761" y="1136"/>
                  </a:lnTo>
                  <a:lnTo>
                    <a:pt x="1759" y="1139"/>
                  </a:lnTo>
                  <a:lnTo>
                    <a:pt x="1756" y="1139"/>
                  </a:lnTo>
                  <a:lnTo>
                    <a:pt x="1756" y="1139"/>
                  </a:lnTo>
                  <a:lnTo>
                    <a:pt x="1756" y="1141"/>
                  </a:lnTo>
                  <a:lnTo>
                    <a:pt x="1754" y="1141"/>
                  </a:lnTo>
                  <a:lnTo>
                    <a:pt x="1754" y="1143"/>
                  </a:lnTo>
                  <a:lnTo>
                    <a:pt x="1756" y="1143"/>
                  </a:lnTo>
                  <a:lnTo>
                    <a:pt x="1756" y="1143"/>
                  </a:lnTo>
                  <a:lnTo>
                    <a:pt x="1756" y="1146"/>
                  </a:lnTo>
                  <a:lnTo>
                    <a:pt x="1754" y="1146"/>
                  </a:lnTo>
                  <a:lnTo>
                    <a:pt x="1754" y="1143"/>
                  </a:lnTo>
                  <a:lnTo>
                    <a:pt x="1754" y="1143"/>
                  </a:lnTo>
                  <a:lnTo>
                    <a:pt x="1754" y="1141"/>
                  </a:lnTo>
                  <a:lnTo>
                    <a:pt x="1754" y="1141"/>
                  </a:lnTo>
                  <a:lnTo>
                    <a:pt x="1754" y="1139"/>
                  </a:lnTo>
                  <a:lnTo>
                    <a:pt x="1763" y="1129"/>
                  </a:lnTo>
                  <a:lnTo>
                    <a:pt x="1763" y="1129"/>
                  </a:lnTo>
                  <a:lnTo>
                    <a:pt x="1763" y="1129"/>
                  </a:lnTo>
                  <a:lnTo>
                    <a:pt x="1763" y="1129"/>
                  </a:lnTo>
                  <a:lnTo>
                    <a:pt x="1763" y="1129"/>
                  </a:lnTo>
                  <a:lnTo>
                    <a:pt x="1763" y="1129"/>
                  </a:lnTo>
                  <a:lnTo>
                    <a:pt x="1763" y="1129"/>
                  </a:lnTo>
                  <a:lnTo>
                    <a:pt x="1763" y="1127"/>
                  </a:lnTo>
                  <a:lnTo>
                    <a:pt x="1763" y="1127"/>
                  </a:lnTo>
                  <a:lnTo>
                    <a:pt x="1771" y="1124"/>
                  </a:lnTo>
                  <a:lnTo>
                    <a:pt x="1773" y="1127"/>
                  </a:lnTo>
                  <a:lnTo>
                    <a:pt x="1775" y="1127"/>
                  </a:lnTo>
                  <a:lnTo>
                    <a:pt x="1775" y="1124"/>
                  </a:lnTo>
                  <a:lnTo>
                    <a:pt x="1778" y="1124"/>
                  </a:lnTo>
                  <a:lnTo>
                    <a:pt x="1778" y="1122"/>
                  </a:lnTo>
                  <a:lnTo>
                    <a:pt x="1778" y="1122"/>
                  </a:lnTo>
                  <a:lnTo>
                    <a:pt x="1775" y="1120"/>
                  </a:lnTo>
                  <a:lnTo>
                    <a:pt x="1778" y="1120"/>
                  </a:lnTo>
                  <a:lnTo>
                    <a:pt x="1778" y="1117"/>
                  </a:lnTo>
                  <a:lnTo>
                    <a:pt x="1780" y="1120"/>
                  </a:lnTo>
                  <a:lnTo>
                    <a:pt x="1780" y="1117"/>
                  </a:lnTo>
                  <a:lnTo>
                    <a:pt x="1780" y="1117"/>
                  </a:lnTo>
                  <a:lnTo>
                    <a:pt x="1780" y="1117"/>
                  </a:lnTo>
                  <a:lnTo>
                    <a:pt x="1780" y="1115"/>
                  </a:lnTo>
                  <a:lnTo>
                    <a:pt x="1782" y="1115"/>
                  </a:lnTo>
                  <a:lnTo>
                    <a:pt x="1782" y="1115"/>
                  </a:lnTo>
                  <a:lnTo>
                    <a:pt x="1782" y="1113"/>
                  </a:lnTo>
                  <a:lnTo>
                    <a:pt x="1778" y="1113"/>
                  </a:lnTo>
                  <a:lnTo>
                    <a:pt x="1775" y="1115"/>
                  </a:lnTo>
                  <a:lnTo>
                    <a:pt x="1773" y="1117"/>
                  </a:lnTo>
                  <a:lnTo>
                    <a:pt x="1773" y="1117"/>
                  </a:lnTo>
                  <a:lnTo>
                    <a:pt x="1773" y="1117"/>
                  </a:lnTo>
                  <a:lnTo>
                    <a:pt x="1771" y="1117"/>
                  </a:lnTo>
                  <a:lnTo>
                    <a:pt x="1768" y="1117"/>
                  </a:lnTo>
                  <a:lnTo>
                    <a:pt x="1766" y="1117"/>
                  </a:lnTo>
                  <a:lnTo>
                    <a:pt x="1768" y="1117"/>
                  </a:lnTo>
                  <a:lnTo>
                    <a:pt x="1768" y="1117"/>
                  </a:lnTo>
                  <a:lnTo>
                    <a:pt x="1768" y="1120"/>
                  </a:lnTo>
                  <a:lnTo>
                    <a:pt x="1771" y="1120"/>
                  </a:lnTo>
                  <a:lnTo>
                    <a:pt x="1771" y="1122"/>
                  </a:lnTo>
                  <a:lnTo>
                    <a:pt x="1771" y="1122"/>
                  </a:lnTo>
                  <a:lnTo>
                    <a:pt x="1771" y="1122"/>
                  </a:lnTo>
                  <a:lnTo>
                    <a:pt x="1763" y="1127"/>
                  </a:lnTo>
                  <a:lnTo>
                    <a:pt x="1763" y="1124"/>
                  </a:lnTo>
                  <a:lnTo>
                    <a:pt x="1766" y="1124"/>
                  </a:lnTo>
                  <a:lnTo>
                    <a:pt x="1768" y="1122"/>
                  </a:lnTo>
                  <a:lnTo>
                    <a:pt x="1768" y="1122"/>
                  </a:lnTo>
                  <a:lnTo>
                    <a:pt x="1766" y="1122"/>
                  </a:lnTo>
                  <a:lnTo>
                    <a:pt x="1766" y="1120"/>
                  </a:lnTo>
                  <a:lnTo>
                    <a:pt x="1766" y="1120"/>
                  </a:lnTo>
                  <a:lnTo>
                    <a:pt x="1763" y="1120"/>
                  </a:lnTo>
                  <a:lnTo>
                    <a:pt x="1763" y="1117"/>
                  </a:lnTo>
                  <a:lnTo>
                    <a:pt x="1763" y="1120"/>
                  </a:lnTo>
                  <a:lnTo>
                    <a:pt x="1763" y="1120"/>
                  </a:lnTo>
                  <a:lnTo>
                    <a:pt x="1763" y="1122"/>
                  </a:lnTo>
                  <a:lnTo>
                    <a:pt x="1763" y="1122"/>
                  </a:lnTo>
                  <a:lnTo>
                    <a:pt x="1763" y="1120"/>
                  </a:lnTo>
                  <a:lnTo>
                    <a:pt x="1761" y="1120"/>
                  </a:lnTo>
                  <a:lnTo>
                    <a:pt x="1761" y="1120"/>
                  </a:lnTo>
                  <a:lnTo>
                    <a:pt x="1761" y="1120"/>
                  </a:lnTo>
                  <a:lnTo>
                    <a:pt x="1759" y="1120"/>
                  </a:lnTo>
                  <a:lnTo>
                    <a:pt x="1759" y="1120"/>
                  </a:lnTo>
                  <a:lnTo>
                    <a:pt x="1761" y="1122"/>
                  </a:lnTo>
                  <a:lnTo>
                    <a:pt x="1759" y="1122"/>
                  </a:lnTo>
                  <a:lnTo>
                    <a:pt x="1759" y="1122"/>
                  </a:lnTo>
                  <a:lnTo>
                    <a:pt x="1759" y="1120"/>
                  </a:lnTo>
                  <a:lnTo>
                    <a:pt x="1759" y="1120"/>
                  </a:lnTo>
                  <a:lnTo>
                    <a:pt x="1756" y="1120"/>
                  </a:lnTo>
                  <a:lnTo>
                    <a:pt x="1756" y="1122"/>
                  </a:lnTo>
                  <a:lnTo>
                    <a:pt x="1754" y="1122"/>
                  </a:lnTo>
                  <a:lnTo>
                    <a:pt x="1754" y="1124"/>
                  </a:lnTo>
                  <a:lnTo>
                    <a:pt x="1754" y="1124"/>
                  </a:lnTo>
                  <a:lnTo>
                    <a:pt x="1756" y="1124"/>
                  </a:lnTo>
                  <a:lnTo>
                    <a:pt x="1756" y="1127"/>
                  </a:lnTo>
                  <a:lnTo>
                    <a:pt x="1756" y="1127"/>
                  </a:lnTo>
                  <a:lnTo>
                    <a:pt x="1756" y="1129"/>
                  </a:lnTo>
                  <a:lnTo>
                    <a:pt x="1756" y="1131"/>
                  </a:lnTo>
                  <a:lnTo>
                    <a:pt x="1756" y="1131"/>
                  </a:lnTo>
                  <a:lnTo>
                    <a:pt x="1756" y="1131"/>
                  </a:lnTo>
                  <a:lnTo>
                    <a:pt x="1756" y="1131"/>
                  </a:lnTo>
                  <a:lnTo>
                    <a:pt x="1756" y="1129"/>
                  </a:lnTo>
                  <a:lnTo>
                    <a:pt x="1756" y="1129"/>
                  </a:lnTo>
                  <a:lnTo>
                    <a:pt x="1754" y="1127"/>
                  </a:lnTo>
                  <a:lnTo>
                    <a:pt x="1754" y="1127"/>
                  </a:lnTo>
                  <a:lnTo>
                    <a:pt x="1752" y="1124"/>
                  </a:lnTo>
                  <a:lnTo>
                    <a:pt x="1752" y="1122"/>
                  </a:lnTo>
                  <a:lnTo>
                    <a:pt x="1754" y="1122"/>
                  </a:lnTo>
                  <a:lnTo>
                    <a:pt x="1754" y="1120"/>
                  </a:lnTo>
                  <a:lnTo>
                    <a:pt x="1754" y="1117"/>
                  </a:lnTo>
                  <a:lnTo>
                    <a:pt x="1752" y="1117"/>
                  </a:lnTo>
                  <a:lnTo>
                    <a:pt x="1752" y="1117"/>
                  </a:lnTo>
                  <a:lnTo>
                    <a:pt x="1752" y="1117"/>
                  </a:lnTo>
                  <a:lnTo>
                    <a:pt x="1752" y="1120"/>
                  </a:lnTo>
                  <a:lnTo>
                    <a:pt x="1749" y="1120"/>
                  </a:lnTo>
                  <a:lnTo>
                    <a:pt x="1749" y="1120"/>
                  </a:lnTo>
                  <a:lnTo>
                    <a:pt x="1749" y="1117"/>
                  </a:lnTo>
                  <a:lnTo>
                    <a:pt x="1749" y="1117"/>
                  </a:lnTo>
                  <a:lnTo>
                    <a:pt x="1747" y="1120"/>
                  </a:lnTo>
                  <a:lnTo>
                    <a:pt x="1747" y="1120"/>
                  </a:lnTo>
                  <a:lnTo>
                    <a:pt x="1745" y="1122"/>
                  </a:lnTo>
                  <a:lnTo>
                    <a:pt x="1745" y="1122"/>
                  </a:lnTo>
                  <a:lnTo>
                    <a:pt x="1742" y="1122"/>
                  </a:lnTo>
                  <a:lnTo>
                    <a:pt x="1742" y="1122"/>
                  </a:lnTo>
                  <a:lnTo>
                    <a:pt x="1742" y="1124"/>
                  </a:lnTo>
                  <a:lnTo>
                    <a:pt x="1742" y="1124"/>
                  </a:lnTo>
                  <a:lnTo>
                    <a:pt x="1745" y="1127"/>
                  </a:lnTo>
                  <a:lnTo>
                    <a:pt x="1745" y="1127"/>
                  </a:lnTo>
                  <a:lnTo>
                    <a:pt x="1745" y="1129"/>
                  </a:lnTo>
                  <a:lnTo>
                    <a:pt x="1747" y="1131"/>
                  </a:lnTo>
                  <a:lnTo>
                    <a:pt x="1747" y="1131"/>
                  </a:lnTo>
                  <a:lnTo>
                    <a:pt x="1747" y="1134"/>
                  </a:lnTo>
                  <a:lnTo>
                    <a:pt x="1747" y="1134"/>
                  </a:lnTo>
                  <a:lnTo>
                    <a:pt x="1747" y="1136"/>
                  </a:lnTo>
                  <a:lnTo>
                    <a:pt x="1747" y="1136"/>
                  </a:lnTo>
                  <a:lnTo>
                    <a:pt x="1747" y="1134"/>
                  </a:lnTo>
                  <a:lnTo>
                    <a:pt x="1745" y="1131"/>
                  </a:lnTo>
                  <a:lnTo>
                    <a:pt x="1745" y="1129"/>
                  </a:lnTo>
                  <a:lnTo>
                    <a:pt x="1745" y="1129"/>
                  </a:lnTo>
                  <a:lnTo>
                    <a:pt x="1742" y="1127"/>
                  </a:lnTo>
                  <a:lnTo>
                    <a:pt x="1742" y="1124"/>
                  </a:lnTo>
                  <a:lnTo>
                    <a:pt x="1740" y="1124"/>
                  </a:lnTo>
                  <a:lnTo>
                    <a:pt x="1740" y="1124"/>
                  </a:lnTo>
                  <a:lnTo>
                    <a:pt x="1740" y="1124"/>
                  </a:lnTo>
                  <a:lnTo>
                    <a:pt x="1740" y="1122"/>
                  </a:lnTo>
                  <a:lnTo>
                    <a:pt x="1740" y="1124"/>
                  </a:lnTo>
                  <a:lnTo>
                    <a:pt x="1740" y="1124"/>
                  </a:lnTo>
                  <a:lnTo>
                    <a:pt x="1740" y="1127"/>
                  </a:lnTo>
                  <a:lnTo>
                    <a:pt x="1740" y="1127"/>
                  </a:lnTo>
                  <a:lnTo>
                    <a:pt x="1740" y="1127"/>
                  </a:lnTo>
                  <a:lnTo>
                    <a:pt x="1737" y="1127"/>
                  </a:lnTo>
                  <a:lnTo>
                    <a:pt x="1737" y="1124"/>
                  </a:lnTo>
                  <a:lnTo>
                    <a:pt x="1737" y="1124"/>
                  </a:lnTo>
                  <a:lnTo>
                    <a:pt x="1735" y="1127"/>
                  </a:lnTo>
                  <a:lnTo>
                    <a:pt x="1735" y="1127"/>
                  </a:lnTo>
                  <a:lnTo>
                    <a:pt x="1735" y="1127"/>
                  </a:lnTo>
                  <a:lnTo>
                    <a:pt x="1735" y="1127"/>
                  </a:lnTo>
                  <a:lnTo>
                    <a:pt x="1735" y="1127"/>
                  </a:lnTo>
                  <a:lnTo>
                    <a:pt x="1735" y="1127"/>
                  </a:lnTo>
                  <a:lnTo>
                    <a:pt x="1733" y="1124"/>
                  </a:lnTo>
                  <a:lnTo>
                    <a:pt x="1733" y="1124"/>
                  </a:lnTo>
                  <a:lnTo>
                    <a:pt x="1733" y="1124"/>
                  </a:lnTo>
                  <a:lnTo>
                    <a:pt x="1733" y="1124"/>
                  </a:lnTo>
                  <a:lnTo>
                    <a:pt x="1730" y="1124"/>
                  </a:lnTo>
                  <a:lnTo>
                    <a:pt x="1730" y="1124"/>
                  </a:lnTo>
                  <a:lnTo>
                    <a:pt x="1726" y="1127"/>
                  </a:lnTo>
                  <a:lnTo>
                    <a:pt x="1726" y="1127"/>
                  </a:lnTo>
                  <a:lnTo>
                    <a:pt x="1726" y="1127"/>
                  </a:lnTo>
                  <a:lnTo>
                    <a:pt x="1723" y="1127"/>
                  </a:lnTo>
                  <a:lnTo>
                    <a:pt x="1723" y="1127"/>
                  </a:lnTo>
                  <a:lnTo>
                    <a:pt x="1723" y="1127"/>
                  </a:lnTo>
                  <a:lnTo>
                    <a:pt x="1723" y="1129"/>
                  </a:lnTo>
                  <a:lnTo>
                    <a:pt x="1723" y="1129"/>
                  </a:lnTo>
                  <a:lnTo>
                    <a:pt x="1723" y="1129"/>
                  </a:lnTo>
                  <a:lnTo>
                    <a:pt x="1714" y="1134"/>
                  </a:lnTo>
                  <a:lnTo>
                    <a:pt x="1716" y="1131"/>
                  </a:lnTo>
                  <a:lnTo>
                    <a:pt x="1721" y="1129"/>
                  </a:lnTo>
                  <a:lnTo>
                    <a:pt x="1721" y="1129"/>
                  </a:lnTo>
                  <a:lnTo>
                    <a:pt x="1721" y="1127"/>
                  </a:lnTo>
                  <a:lnTo>
                    <a:pt x="1721" y="1127"/>
                  </a:lnTo>
                  <a:lnTo>
                    <a:pt x="1721" y="1127"/>
                  </a:lnTo>
                  <a:lnTo>
                    <a:pt x="1721" y="1127"/>
                  </a:lnTo>
                  <a:lnTo>
                    <a:pt x="1721" y="1127"/>
                  </a:lnTo>
                  <a:lnTo>
                    <a:pt x="1721" y="1127"/>
                  </a:lnTo>
                  <a:lnTo>
                    <a:pt x="1716" y="1127"/>
                  </a:lnTo>
                  <a:lnTo>
                    <a:pt x="1714" y="1127"/>
                  </a:lnTo>
                  <a:lnTo>
                    <a:pt x="1714" y="1129"/>
                  </a:lnTo>
                  <a:lnTo>
                    <a:pt x="1714" y="1129"/>
                  </a:lnTo>
                  <a:lnTo>
                    <a:pt x="1714" y="1129"/>
                  </a:lnTo>
                  <a:lnTo>
                    <a:pt x="1714" y="1131"/>
                  </a:lnTo>
                  <a:lnTo>
                    <a:pt x="1714" y="1131"/>
                  </a:lnTo>
                  <a:lnTo>
                    <a:pt x="1711" y="1134"/>
                  </a:lnTo>
                  <a:lnTo>
                    <a:pt x="1711" y="1134"/>
                  </a:lnTo>
                  <a:lnTo>
                    <a:pt x="1709" y="1134"/>
                  </a:lnTo>
                  <a:lnTo>
                    <a:pt x="1709" y="1134"/>
                  </a:lnTo>
                  <a:lnTo>
                    <a:pt x="1709" y="1131"/>
                  </a:lnTo>
                  <a:lnTo>
                    <a:pt x="1711" y="1131"/>
                  </a:lnTo>
                  <a:lnTo>
                    <a:pt x="1711" y="1129"/>
                  </a:lnTo>
                  <a:lnTo>
                    <a:pt x="1711" y="1129"/>
                  </a:lnTo>
                  <a:lnTo>
                    <a:pt x="1711" y="1129"/>
                  </a:lnTo>
                  <a:lnTo>
                    <a:pt x="1711" y="1129"/>
                  </a:lnTo>
                  <a:lnTo>
                    <a:pt x="1711" y="1129"/>
                  </a:lnTo>
                  <a:lnTo>
                    <a:pt x="1711" y="1129"/>
                  </a:lnTo>
                  <a:lnTo>
                    <a:pt x="1711" y="1127"/>
                  </a:lnTo>
                  <a:lnTo>
                    <a:pt x="1711" y="1127"/>
                  </a:lnTo>
                  <a:lnTo>
                    <a:pt x="1711" y="1127"/>
                  </a:lnTo>
                  <a:lnTo>
                    <a:pt x="1714" y="1124"/>
                  </a:lnTo>
                  <a:lnTo>
                    <a:pt x="1723" y="1124"/>
                  </a:lnTo>
                  <a:lnTo>
                    <a:pt x="1723" y="1124"/>
                  </a:lnTo>
                  <a:lnTo>
                    <a:pt x="1726" y="1120"/>
                  </a:lnTo>
                  <a:lnTo>
                    <a:pt x="1726" y="1120"/>
                  </a:lnTo>
                  <a:lnTo>
                    <a:pt x="1728" y="1120"/>
                  </a:lnTo>
                  <a:lnTo>
                    <a:pt x="1730" y="1120"/>
                  </a:lnTo>
                  <a:lnTo>
                    <a:pt x="1733" y="1120"/>
                  </a:lnTo>
                  <a:lnTo>
                    <a:pt x="1733" y="1117"/>
                  </a:lnTo>
                  <a:lnTo>
                    <a:pt x="1730" y="1117"/>
                  </a:lnTo>
                  <a:lnTo>
                    <a:pt x="1728" y="1117"/>
                  </a:lnTo>
                  <a:lnTo>
                    <a:pt x="1728" y="1117"/>
                  </a:lnTo>
                  <a:lnTo>
                    <a:pt x="1730" y="1117"/>
                  </a:lnTo>
                  <a:lnTo>
                    <a:pt x="1730" y="1115"/>
                  </a:lnTo>
                  <a:lnTo>
                    <a:pt x="1730" y="1117"/>
                  </a:lnTo>
                  <a:lnTo>
                    <a:pt x="1730" y="1115"/>
                  </a:lnTo>
                  <a:lnTo>
                    <a:pt x="1730" y="1115"/>
                  </a:lnTo>
                  <a:lnTo>
                    <a:pt x="1728" y="1115"/>
                  </a:lnTo>
                  <a:lnTo>
                    <a:pt x="1728" y="1115"/>
                  </a:lnTo>
                  <a:lnTo>
                    <a:pt x="1728" y="1115"/>
                  </a:lnTo>
                  <a:lnTo>
                    <a:pt x="1728" y="1115"/>
                  </a:lnTo>
                  <a:lnTo>
                    <a:pt x="1728" y="1115"/>
                  </a:lnTo>
                  <a:lnTo>
                    <a:pt x="1726" y="1115"/>
                  </a:lnTo>
                  <a:lnTo>
                    <a:pt x="1718" y="1115"/>
                  </a:lnTo>
                  <a:lnTo>
                    <a:pt x="1716" y="1117"/>
                  </a:lnTo>
                  <a:lnTo>
                    <a:pt x="1714" y="1117"/>
                  </a:lnTo>
                  <a:lnTo>
                    <a:pt x="1714" y="1115"/>
                  </a:lnTo>
                  <a:lnTo>
                    <a:pt x="1709" y="1120"/>
                  </a:lnTo>
                  <a:lnTo>
                    <a:pt x="1707" y="1117"/>
                  </a:lnTo>
                  <a:lnTo>
                    <a:pt x="1702" y="1120"/>
                  </a:lnTo>
                  <a:lnTo>
                    <a:pt x="1702" y="1120"/>
                  </a:lnTo>
                  <a:lnTo>
                    <a:pt x="1702" y="1122"/>
                  </a:lnTo>
                  <a:lnTo>
                    <a:pt x="1702" y="1122"/>
                  </a:lnTo>
                  <a:lnTo>
                    <a:pt x="1700" y="1122"/>
                  </a:lnTo>
                  <a:lnTo>
                    <a:pt x="1700" y="1122"/>
                  </a:lnTo>
                  <a:lnTo>
                    <a:pt x="1700" y="1122"/>
                  </a:lnTo>
                  <a:lnTo>
                    <a:pt x="1700" y="1122"/>
                  </a:lnTo>
                  <a:lnTo>
                    <a:pt x="1700" y="1122"/>
                  </a:lnTo>
                  <a:lnTo>
                    <a:pt x="1700" y="1122"/>
                  </a:lnTo>
                  <a:lnTo>
                    <a:pt x="1700" y="1120"/>
                  </a:lnTo>
                  <a:lnTo>
                    <a:pt x="1700" y="1120"/>
                  </a:lnTo>
                  <a:lnTo>
                    <a:pt x="1700" y="1120"/>
                  </a:lnTo>
                  <a:lnTo>
                    <a:pt x="1700" y="1117"/>
                  </a:lnTo>
                  <a:lnTo>
                    <a:pt x="1697" y="1117"/>
                  </a:lnTo>
                  <a:lnTo>
                    <a:pt x="1685" y="1122"/>
                  </a:lnTo>
                  <a:lnTo>
                    <a:pt x="1685" y="1120"/>
                  </a:lnTo>
                  <a:lnTo>
                    <a:pt x="1692" y="1117"/>
                  </a:lnTo>
                  <a:lnTo>
                    <a:pt x="1690" y="1117"/>
                  </a:lnTo>
                  <a:lnTo>
                    <a:pt x="1688" y="1117"/>
                  </a:lnTo>
                  <a:lnTo>
                    <a:pt x="1683" y="1120"/>
                  </a:lnTo>
                  <a:lnTo>
                    <a:pt x="1683" y="1117"/>
                  </a:lnTo>
                  <a:lnTo>
                    <a:pt x="1685" y="1115"/>
                  </a:lnTo>
                  <a:lnTo>
                    <a:pt x="1690" y="1117"/>
                  </a:lnTo>
                  <a:lnTo>
                    <a:pt x="1692" y="1115"/>
                  </a:lnTo>
                  <a:lnTo>
                    <a:pt x="1695" y="1115"/>
                  </a:lnTo>
                  <a:lnTo>
                    <a:pt x="1697" y="1117"/>
                  </a:lnTo>
                  <a:lnTo>
                    <a:pt x="1697" y="1117"/>
                  </a:lnTo>
                  <a:lnTo>
                    <a:pt x="1700" y="1117"/>
                  </a:lnTo>
                  <a:lnTo>
                    <a:pt x="1702" y="1115"/>
                  </a:lnTo>
                  <a:lnTo>
                    <a:pt x="1702" y="1115"/>
                  </a:lnTo>
                  <a:lnTo>
                    <a:pt x="1704" y="1115"/>
                  </a:lnTo>
                  <a:lnTo>
                    <a:pt x="1704" y="1115"/>
                  </a:lnTo>
                  <a:lnTo>
                    <a:pt x="1707" y="1115"/>
                  </a:lnTo>
                  <a:lnTo>
                    <a:pt x="1707" y="1115"/>
                  </a:lnTo>
                  <a:lnTo>
                    <a:pt x="1707" y="1115"/>
                  </a:lnTo>
                  <a:lnTo>
                    <a:pt x="1709" y="1115"/>
                  </a:lnTo>
                  <a:lnTo>
                    <a:pt x="1709" y="1115"/>
                  </a:lnTo>
                  <a:lnTo>
                    <a:pt x="1709" y="1115"/>
                  </a:lnTo>
                  <a:lnTo>
                    <a:pt x="1709" y="1113"/>
                  </a:lnTo>
                  <a:lnTo>
                    <a:pt x="1709" y="1113"/>
                  </a:lnTo>
                  <a:lnTo>
                    <a:pt x="1714" y="1113"/>
                  </a:lnTo>
                  <a:lnTo>
                    <a:pt x="1711" y="1110"/>
                  </a:lnTo>
                  <a:lnTo>
                    <a:pt x="1709" y="1110"/>
                  </a:lnTo>
                  <a:lnTo>
                    <a:pt x="1707" y="1110"/>
                  </a:lnTo>
                  <a:lnTo>
                    <a:pt x="1707" y="1110"/>
                  </a:lnTo>
                  <a:lnTo>
                    <a:pt x="1707" y="1108"/>
                  </a:lnTo>
                  <a:lnTo>
                    <a:pt x="1709" y="1108"/>
                  </a:lnTo>
                  <a:lnTo>
                    <a:pt x="1711" y="1108"/>
                  </a:lnTo>
                  <a:lnTo>
                    <a:pt x="1714" y="1108"/>
                  </a:lnTo>
                  <a:lnTo>
                    <a:pt x="1718" y="1108"/>
                  </a:lnTo>
                  <a:lnTo>
                    <a:pt x="1718" y="1105"/>
                  </a:lnTo>
                  <a:lnTo>
                    <a:pt x="1733" y="1105"/>
                  </a:lnTo>
                  <a:lnTo>
                    <a:pt x="1733" y="1103"/>
                  </a:lnTo>
                  <a:lnTo>
                    <a:pt x="1735" y="1103"/>
                  </a:lnTo>
                  <a:lnTo>
                    <a:pt x="1733" y="1103"/>
                  </a:lnTo>
                  <a:lnTo>
                    <a:pt x="1733" y="1103"/>
                  </a:lnTo>
                  <a:lnTo>
                    <a:pt x="1730" y="1103"/>
                  </a:lnTo>
                  <a:lnTo>
                    <a:pt x="1730" y="1103"/>
                  </a:lnTo>
                  <a:lnTo>
                    <a:pt x="1730" y="1103"/>
                  </a:lnTo>
                  <a:lnTo>
                    <a:pt x="1730" y="1103"/>
                  </a:lnTo>
                  <a:lnTo>
                    <a:pt x="1728" y="1103"/>
                  </a:lnTo>
                  <a:lnTo>
                    <a:pt x="1721" y="1103"/>
                  </a:lnTo>
                  <a:lnTo>
                    <a:pt x="1718" y="1103"/>
                  </a:lnTo>
                  <a:lnTo>
                    <a:pt x="1718" y="1103"/>
                  </a:lnTo>
                  <a:lnTo>
                    <a:pt x="1716" y="1103"/>
                  </a:lnTo>
                  <a:lnTo>
                    <a:pt x="1716" y="1103"/>
                  </a:lnTo>
                  <a:lnTo>
                    <a:pt x="1716" y="1103"/>
                  </a:lnTo>
                  <a:lnTo>
                    <a:pt x="1709" y="1105"/>
                  </a:lnTo>
                  <a:lnTo>
                    <a:pt x="1709" y="1103"/>
                  </a:lnTo>
                  <a:lnTo>
                    <a:pt x="1718" y="1101"/>
                  </a:lnTo>
                  <a:lnTo>
                    <a:pt x="1721" y="1101"/>
                  </a:lnTo>
                  <a:lnTo>
                    <a:pt x="1726" y="1101"/>
                  </a:lnTo>
                  <a:lnTo>
                    <a:pt x="1726" y="1098"/>
                  </a:lnTo>
                  <a:lnTo>
                    <a:pt x="1723" y="1098"/>
                  </a:lnTo>
                  <a:lnTo>
                    <a:pt x="1723" y="1098"/>
                  </a:lnTo>
                  <a:lnTo>
                    <a:pt x="1721" y="1098"/>
                  </a:lnTo>
                  <a:lnTo>
                    <a:pt x="1721" y="1098"/>
                  </a:lnTo>
                  <a:lnTo>
                    <a:pt x="1721" y="1098"/>
                  </a:lnTo>
                  <a:lnTo>
                    <a:pt x="1721" y="1096"/>
                  </a:lnTo>
                  <a:lnTo>
                    <a:pt x="1721" y="1096"/>
                  </a:lnTo>
                  <a:lnTo>
                    <a:pt x="1721" y="1096"/>
                  </a:lnTo>
                  <a:lnTo>
                    <a:pt x="1721" y="1096"/>
                  </a:lnTo>
                  <a:lnTo>
                    <a:pt x="1721" y="1096"/>
                  </a:lnTo>
                  <a:lnTo>
                    <a:pt x="1718" y="1094"/>
                  </a:lnTo>
                  <a:lnTo>
                    <a:pt x="1716" y="1096"/>
                  </a:lnTo>
                  <a:lnTo>
                    <a:pt x="1714" y="1096"/>
                  </a:lnTo>
                  <a:lnTo>
                    <a:pt x="1711" y="1096"/>
                  </a:lnTo>
                  <a:lnTo>
                    <a:pt x="1711" y="1096"/>
                  </a:lnTo>
                  <a:lnTo>
                    <a:pt x="1709" y="1094"/>
                  </a:lnTo>
                  <a:lnTo>
                    <a:pt x="1704" y="1098"/>
                  </a:lnTo>
                  <a:lnTo>
                    <a:pt x="1704" y="1098"/>
                  </a:lnTo>
                  <a:lnTo>
                    <a:pt x="1704" y="1098"/>
                  </a:lnTo>
                  <a:lnTo>
                    <a:pt x="1704" y="1098"/>
                  </a:lnTo>
                  <a:lnTo>
                    <a:pt x="1702" y="1098"/>
                  </a:lnTo>
                  <a:lnTo>
                    <a:pt x="1702" y="1096"/>
                  </a:lnTo>
                  <a:lnTo>
                    <a:pt x="1704" y="1098"/>
                  </a:lnTo>
                  <a:lnTo>
                    <a:pt x="1704" y="1096"/>
                  </a:lnTo>
                  <a:lnTo>
                    <a:pt x="1704" y="1096"/>
                  </a:lnTo>
                  <a:lnTo>
                    <a:pt x="1704" y="1096"/>
                  </a:lnTo>
                  <a:lnTo>
                    <a:pt x="1704" y="1096"/>
                  </a:lnTo>
                  <a:lnTo>
                    <a:pt x="1704" y="1096"/>
                  </a:lnTo>
                  <a:lnTo>
                    <a:pt x="1707" y="1096"/>
                  </a:lnTo>
                  <a:lnTo>
                    <a:pt x="1707" y="1094"/>
                  </a:lnTo>
                  <a:lnTo>
                    <a:pt x="1711" y="1091"/>
                  </a:lnTo>
                  <a:lnTo>
                    <a:pt x="1718" y="1091"/>
                  </a:lnTo>
                  <a:lnTo>
                    <a:pt x="1718" y="1091"/>
                  </a:lnTo>
                  <a:lnTo>
                    <a:pt x="1721" y="1089"/>
                  </a:lnTo>
                  <a:lnTo>
                    <a:pt x="1718" y="1089"/>
                  </a:lnTo>
                  <a:lnTo>
                    <a:pt x="1718" y="1086"/>
                  </a:lnTo>
                  <a:lnTo>
                    <a:pt x="1726" y="1084"/>
                  </a:lnTo>
                  <a:lnTo>
                    <a:pt x="1726" y="1082"/>
                  </a:lnTo>
                  <a:lnTo>
                    <a:pt x="1723" y="1082"/>
                  </a:lnTo>
                  <a:lnTo>
                    <a:pt x="1709" y="1079"/>
                  </a:lnTo>
                  <a:lnTo>
                    <a:pt x="1707" y="1079"/>
                  </a:lnTo>
                  <a:lnTo>
                    <a:pt x="1707" y="1079"/>
                  </a:lnTo>
                  <a:lnTo>
                    <a:pt x="1707" y="1079"/>
                  </a:lnTo>
                  <a:lnTo>
                    <a:pt x="1700" y="1079"/>
                  </a:lnTo>
                  <a:lnTo>
                    <a:pt x="1697" y="1082"/>
                  </a:lnTo>
                  <a:lnTo>
                    <a:pt x="1692" y="1086"/>
                  </a:lnTo>
                  <a:lnTo>
                    <a:pt x="1692" y="1089"/>
                  </a:lnTo>
                  <a:lnTo>
                    <a:pt x="1690" y="1091"/>
                  </a:lnTo>
                  <a:lnTo>
                    <a:pt x="1690" y="1094"/>
                  </a:lnTo>
                  <a:lnTo>
                    <a:pt x="1688" y="1094"/>
                  </a:lnTo>
                  <a:lnTo>
                    <a:pt x="1690" y="1096"/>
                  </a:lnTo>
                  <a:lnTo>
                    <a:pt x="1690" y="1096"/>
                  </a:lnTo>
                  <a:lnTo>
                    <a:pt x="1690" y="1096"/>
                  </a:lnTo>
                  <a:lnTo>
                    <a:pt x="1690" y="1096"/>
                  </a:lnTo>
                  <a:lnTo>
                    <a:pt x="1690" y="1098"/>
                  </a:lnTo>
                  <a:lnTo>
                    <a:pt x="1690" y="1098"/>
                  </a:lnTo>
                  <a:lnTo>
                    <a:pt x="1690" y="1098"/>
                  </a:lnTo>
                  <a:lnTo>
                    <a:pt x="1690" y="1101"/>
                  </a:lnTo>
                  <a:lnTo>
                    <a:pt x="1690" y="1103"/>
                  </a:lnTo>
                  <a:lnTo>
                    <a:pt x="1690" y="1105"/>
                  </a:lnTo>
                  <a:lnTo>
                    <a:pt x="1690" y="1105"/>
                  </a:lnTo>
                  <a:lnTo>
                    <a:pt x="1690" y="1103"/>
                  </a:lnTo>
                  <a:lnTo>
                    <a:pt x="1690" y="1101"/>
                  </a:lnTo>
                  <a:lnTo>
                    <a:pt x="1690" y="1101"/>
                  </a:lnTo>
                  <a:lnTo>
                    <a:pt x="1688" y="1101"/>
                  </a:lnTo>
                  <a:lnTo>
                    <a:pt x="1688" y="1098"/>
                  </a:lnTo>
                  <a:lnTo>
                    <a:pt x="1688" y="1096"/>
                  </a:lnTo>
                  <a:lnTo>
                    <a:pt x="1688" y="1094"/>
                  </a:lnTo>
                  <a:lnTo>
                    <a:pt x="1688" y="1094"/>
                  </a:lnTo>
                  <a:lnTo>
                    <a:pt x="1688" y="1094"/>
                  </a:lnTo>
                  <a:lnTo>
                    <a:pt x="1688" y="1094"/>
                  </a:lnTo>
                  <a:lnTo>
                    <a:pt x="1688" y="1094"/>
                  </a:lnTo>
                  <a:lnTo>
                    <a:pt x="1683" y="1094"/>
                  </a:lnTo>
                  <a:lnTo>
                    <a:pt x="1683" y="1094"/>
                  </a:lnTo>
                  <a:lnTo>
                    <a:pt x="1683" y="1096"/>
                  </a:lnTo>
                  <a:lnTo>
                    <a:pt x="1683" y="1096"/>
                  </a:lnTo>
                  <a:lnTo>
                    <a:pt x="1683" y="1096"/>
                  </a:lnTo>
                  <a:lnTo>
                    <a:pt x="1683" y="1094"/>
                  </a:lnTo>
                  <a:lnTo>
                    <a:pt x="1683" y="1094"/>
                  </a:lnTo>
                  <a:lnTo>
                    <a:pt x="1685" y="1091"/>
                  </a:lnTo>
                  <a:lnTo>
                    <a:pt x="1688" y="1089"/>
                  </a:lnTo>
                  <a:lnTo>
                    <a:pt x="1690" y="1089"/>
                  </a:lnTo>
                  <a:lnTo>
                    <a:pt x="1692" y="1086"/>
                  </a:lnTo>
                  <a:lnTo>
                    <a:pt x="1692" y="1086"/>
                  </a:lnTo>
                  <a:lnTo>
                    <a:pt x="1692" y="1084"/>
                  </a:lnTo>
                  <a:lnTo>
                    <a:pt x="1695" y="1082"/>
                  </a:lnTo>
                  <a:lnTo>
                    <a:pt x="1695" y="1079"/>
                  </a:lnTo>
                  <a:lnTo>
                    <a:pt x="1692" y="1079"/>
                  </a:lnTo>
                  <a:lnTo>
                    <a:pt x="1690" y="1082"/>
                  </a:lnTo>
                  <a:lnTo>
                    <a:pt x="1688" y="1082"/>
                  </a:lnTo>
                  <a:lnTo>
                    <a:pt x="1683" y="1084"/>
                  </a:lnTo>
                  <a:lnTo>
                    <a:pt x="1681" y="1084"/>
                  </a:lnTo>
                  <a:lnTo>
                    <a:pt x="1681" y="1084"/>
                  </a:lnTo>
                  <a:lnTo>
                    <a:pt x="1685" y="1082"/>
                  </a:lnTo>
                  <a:lnTo>
                    <a:pt x="1688" y="1079"/>
                  </a:lnTo>
                  <a:lnTo>
                    <a:pt x="1690" y="1079"/>
                  </a:lnTo>
                  <a:lnTo>
                    <a:pt x="1702" y="1075"/>
                  </a:lnTo>
                  <a:lnTo>
                    <a:pt x="1704" y="1075"/>
                  </a:lnTo>
                  <a:lnTo>
                    <a:pt x="1704" y="1075"/>
                  </a:lnTo>
                  <a:lnTo>
                    <a:pt x="1704" y="1075"/>
                  </a:lnTo>
                  <a:lnTo>
                    <a:pt x="1707" y="1072"/>
                  </a:lnTo>
                  <a:lnTo>
                    <a:pt x="1707" y="1072"/>
                  </a:lnTo>
                  <a:lnTo>
                    <a:pt x="1707" y="1072"/>
                  </a:lnTo>
                  <a:lnTo>
                    <a:pt x="1704" y="1072"/>
                  </a:lnTo>
                  <a:lnTo>
                    <a:pt x="1704" y="1072"/>
                  </a:lnTo>
                  <a:lnTo>
                    <a:pt x="1704" y="1070"/>
                  </a:lnTo>
                  <a:lnTo>
                    <a:pt x="1702" y="1070"/>
                  </a:lnTo>
                  <a:lnTo>
                    <a:pt x="1702" y="1070"/>
                  </a:lnTo>
                  <a:lnTo>
                    <a:pt x="1700" y="1070"/>
                  </a:lnTo>
                  <a:lnTo>
                    <a:pt x="1695" y="1072"/>
                  </a:lnTo>
                  <a:lnTo>
                    <a:pt x="1685" y="1075"/>
                  </a:lnTo>
                  <a:lnTo>
                    <a:pt x="1681" y="1075"/>
                  </a:lnTo>
                  <a:lnTo>
                    <a:pt x="1676" y="1075"/>
                  </a:lnTo>
                  <a:lnTo>
                    <a:pt x="1674" y="1075"/>
                  </a:lnTo>
                  <a:lnTo>
                    <a:pt x="1671" y="1079"/>
                  </a:lnTo>
                  <a:lnTo>
                    <a:pt x="1671" y="1084"/>
                  </a:lnTo>
                  <a:lnTo>
                    <a:pt x="1671" y="1084"/>
                  </a:lnTo>
                  <a:lnTo>
                    <a:pt x="1669" y="1084"/>
                  </a:lnTo>
                  <a:lnTo>
                    <a:pt x="1669" y="1082"/>
                  </a:lnTo>
                  <a:lnTo>
                    <a:pt x="1674" y="1075"/>
                  </a:lnTo>
                  <a:lnTo>
                    <a:pt x="1695" y="1070"/>
                  </a:lnTo>
                  <a:lnTo>
                    <a:pt x="1697" y="1068"/>
                  </a:lnTo>
                  <a:lnTo>
                    <a:pt x="1700" y="1068"/>
                  </a:lnTo>
                  <a:lnTo>
                    <a:pt x="1702" y="1068"/>
                  </a:lnTo>
                  <a:lnTo>
                    <a:pt x="1704" y="1068"/>
                  </a:lnTo>
                  <a:lnTo>
                    <a:pt x="1707" y="1068"/>
                  </a:lnTo>
                  <a:lnTo>
                    <a:pt x="1709" y="1068"/>
                  </a:lnTo>
                  <a:lnTo>
                    <a:pt x="1711" y="1070"/>
                  </a:lnTo>
                  <a:lnTo>
                    <a:pt x="1718" y="1070"/>
                  </a:lnTo>
                  <a:lnTo>
                    <a:pt x="1726" y="1070"/>
                  </a:lnTo>
                  <a:lnTo>
                    <a:pt x="1726" y="1068"/>
                  </a:lnTo>
                  <a:lnTo>
                    <a:pt x="1728" y="1065"/>
                  </a:lnTo>
                  <a:lnTo>
                    <a:pt x="1728" y="1065"/>
                  </a:lnTo>
                  <a:lnTo>
                    <a:pt x="1730" y="1065"/>
                  </a:lnTo>
                  <a:lnTo>
                    <a:pt x="1733" y="1065"/>
                  </a:lnTo>
                  <a:lnTo>
                    <a:pt x="1735" y="1065"/>
                  </a:lnTo>
                  <a:lnTo>
                    <a:pt x="1735" y="1065"/>
                  </a:lnTo>
                  <a:lnTo>
                    <a:pt x="1733" y="1065"/>
                  </a:lnTo>
                  <a:lnTo>
                    <a:pt x="1733" y="1065"/>
                  </a:lnTo>
                  <a:lnTo>
                    <a:pt x="1733" y="1063"/>
                  </a:lnTo>
                  <a:lnTo>
                    <a:pt x="1735" y="1063"/>
                  </a:lnTo>
                  <a:lnTo>
                    <a:pt x="1740" y="1060"/>
                  </a:lnTo>
                  <a:lnTo>
                    <a:pt x="1747" y="1060"/>
                  </a:lnTo>
                  <a:lnTo>
                    <a:pt x="1747" y="1060"/>
                  </a:lnTo>
                  <a:lnTo>
                    <a:pt x="1747" y="1056"/>
                  </a:lnTo>
                  <a:lnTo>
                    <a:pt x="1747" y="1053"/>
                  </a:lnTo>
                  <a:lnTo>
                    <a:pt x="1747" y="1051"/>
                  </a:lnTo>
                  <a:lnTo>
                    <a:pt x="1745" y="1051"/>
                  </a:lnTo>
                  <a:lnTo>
                    <a:pt x="1745" y="1049"/>
                  </a:lnTo>
                  <a:lnTo>
                    <a:pt x="1742" y="1049"/>
                  </a:lnTo>
                  <a:lnTo>
                    <a:pt x="1742" y="1049"/>
                  </a:lnTo>
                  <a:lnTo>
                    <a:pt x="1742" y="1049"/>
                  </a:lnTo>
                  <a:lnTo>
                    <a:pt x="1740" y="1046"/>
                  </a:lnTo>
                  <a:lnTo>
                    <a:pt x="1737" y="1046"/>
                  </a:lnTo>
                  <a:lnTo>
                    <a:pt x="1737" y="1044"/>
                  </a:lnTo>
                  <a:lnTo>
                    <a:pt x="1718" y="1042"/>
                  </a:lnTo>
                  <a:lnTo>
                    <a:pt x="1709" y="1046"/>
                  </a:lnTo>
                  <a:lnTo>
                    <a:pt x="1709" y="1044"/>
                  </a:lnTo>
                  <a:lnTo>
                    <a:pt x="1702" y="1049"/>
                  </a:lnTo>
                  <a:lnTo>
                    <a:pt x="1702" y="1051"/>
                  </a:lnTo>
                  <a:lnTo>
                    <a:pt x="1700" y="1051"/>
                  </a:lnTo>
                  <a:lnTo>
                    <a:pt x="1697" y="1053"/>
                  </a:lnTo>
                  <a:lnTo>
                    <a:pt x="1683" y="1051"/>
                  </a:lnTo>
                  <a:lnTo>
                    <a:pt x="1681" y="1051"/>
                  </a:lnTo>
                  <a:lnTo>
                    <a:pt x="1676" y="1051"/>
                  </a:lnTo>
                  <a:lnTo>
                    <a:pt x="1669" y="1051"/>
                  </a:lnTo>
                  <a:lnTo>
                    <a:pt x="1666" y="1056"/>
                  </a:lnTo>
                  <a:lnTo>
                    <a:pt x="1666" y="1060"/>
                  </a:lnTo>
                  <a:lnTo>
                    <a:pt x="1664" y="1060"/>
                  </a:lnTo>
                  <a:lnTo>
                    <a:pt x="1662" y="1060"/>
                  </a:lnTo>
                  <a:lnTo>
                    <a:pt x="1662" y="1060"/>
                  </a:lnTo>
                  <a:lnTo>
                    <a:pt x="1662" y="1063"/>
                  </a:lnTo>
                  <a:lnTo>
                    <a:pt x="1662" y="1063"/>
                  </a:lnTo>
                  <a:lnTo>
                    <a:pt x="1662" y="1063"/>
                  </a:lnTo>
                  <a:lnTo>
                    <a:pt x="1659" y="1065"/>
                  </a:lnTo>
                  <a:lnTo>
                    <a:pt x="1659" y="1065"/>
                  </a:lnTo>
                  <a:lnTo>
                    <a:pt x="1645" y="1068"/>
                  </a:lnTo>
                  <a:lnTo>
                    <a:pt x="1643" y="1070"/>
                  </a:lnTo>
                  <a:lnTo>
                    <a:pt x="1643" y="1070"/>
                  </a:lnTo>
                  <a:lnTo>
                    <a:pt x="1643" y="1072"/>
                  </a:lnTo>
                  <a:lnTo>
                    <a:pt x="1640" y="1075"/>
                  </a:lnTo>
                  <a:lnTo>
                    <a:pt x="1638" y="1075"/>
                  </a:lnTo>
                  <a:lnTo>
                    <a:pt x="1638" y="1075"/>
                  </a:lnTo>
                  <a:lnTo>
                    <a:pt x="1638" y="1075"/>
                  </a:lnTo>
                  <a:lnTo>
                    <a:pt x="1636" y="1072"/>
                  </a:lnTo>
                  <a:lnTo>
                    <a:pt x="1636" y="1072"/>
                  </a:lnTo>
                  <a:lnTo>
                    <a:pt x="1636" y="1072"/>
                  </a:lnTo>
                  <a:lnTo>
                    <a:pt x="1638" y="1072"/>
                  </a:lnTo>
                  <a:lnTo>
                    <a:pt x="1643" y="1068"/>
                  </a:lnTo>
                  <a:lnTo>
                    <a:pt x="1643" y="1065"/>
                  </a:lnTo>
                  <a:lnTo>
                    <a:pt x="1659" y="1063"/>
                  </a:lnTo>
                  <a:lnTo>
                    <a:pt x="1659" y="1063"/>
                  </a:lnTo>
                  <a:lnTo>
                    <a:pt x="1659" y="1060"/>
                  </a:lnTo>
                  <a:lnTo>
                    <a:pt x="1662" y="1058"/>
                  </a:lnTo>
                  <a:lnTo>
                    <a:pt x="1664" y="1056"/>
                  </a:lnTo>
                  <a:lnTo>
                    <a:pt x="1664" y="1056"/>
                  </a:lnTo>
                  <a:lnTo>
                    <a:pt x="1664" y="1053"/>
                  </a:lnTo>
                  <a:lnTo>
                    <a:pt x="1666" y="1051"/>
                  </a:lnTo>
                  <a:lnTo>
                    <a:pt x="1669" y="1049"/>
                  </a:lnTo>
                  <a:lnTo>
                    <a:pt x="1669" y="1049"/>
                  </a:lnTo>
                  <a:lnTo>
                    <a:pt x="1669" y="1049"/>
                  </a:lnTo>
                  <a:lnTo>
                    <a:pt x="1669" y="1046"/>
                  </a:lnTo>
                  <a:lnTo>
                    <a:pt x="1669" y="1046"/>
                  </a:lnTo>
                  <a:lnTo>
                    <a:pt x="1671" y="1046"/>
                  </a:lnTo>
                  <a:lnTo>
                    <a:pt x="1674" y="1046"/>
                  </a:lnTo>
                  <a:lnTo>
                    <a:pt x="1681" y="1044"/>
                  </a:lnTo>
                  <a:lnTo>
                    <a:pt x="1681" y="1042"/>
                  </a:lnTo>
                  <a:lnTo>
                    <a:pt x="1681" y="1042"/>
                  </a:lnTo>
                  <a:lnTo>
                    <a:pt x="1681" y="1039"/>
                  </a:lnTo>
                  <a:lnTo>
                    <a:pt x="1681" y="1037"/>
                  </a:lnTo>
                  <a:lnTo>
                    <a:pt x="1681" y="1034"/>
                  </a:lnTo>
                  <a:lnTo>
                    <a:pt x="1681" y="1034"/>
                  </a:lnTo>
                  <a:lnTo>
                    <a:pt x="1681" y="1032"/>
                  </a:lnTo>
                  <a:lnTo>
                    <a:pt x="1681" y="1032"/>
                  </a:lnTo>
                  <a:lnTo>
                    <a:pt x="1681" y="1030"/>
                  </a:lnTo>
                  <a:lnTo>
                    <a:pt x="1681" y="1030"/>
                  </a:lnTo>
                  <a:lnTo>
                    <a:pt x="1683" y="1030"/>
                  </a:lnTo>
                  <a:lnTo>
                    <a:pt x="1683" y="1027"/>
                  </a:lnTo>
                  <a:lnTo>
                    <a:pt x="1690" y="1023"/>
                  </a:lnTo>
                  <a:lnTo>
                    <a:pt x="1692" y="1023"/>
                  </a:lnTo>
                  <a:lnTo>
                    <a:pt x="1692" y="1025"/>
                  </a:lnTo>
                  <a:lnTo>
                    <a:pt x="1695" y="1023"/>
                  </a:lnTo>
                  <a:lnTo>
                    <a:pt x="1697" y="1025"/>
                  </a:lnTo>
                  <a:lnTo>
                    <a:pt x="1704" y="1023"/>
                  </a:lnTo>
                  <a:lnTo>
                    <a:pt x="1709" y="1018"/>
                  </a:lnTo>
                  <a:lnTo>
                    <a:pt x="1709" y="1018"/>
                  </a:lnTo>
                  <a:lnTo>
                    <a:pt x="1709" y="1015"/>
                  </a:lnTo>
                  <a:lnTo>
                    <a:pt x="1707" y="1015"/>
                  </a:lnTo>
                  <a:lnTo>
                    <a:pt x="1707" y="1013"/>
                  </a:lnTo>
                  <a:lnTo>
                    <a:pt x="1704" y="1011"/>
                  </a:lnTo>
                  <a:lnTo>
                    <a:pt x="1702" y="1011"/>
                  </a:lnTo>
                  <a:lnTo>
                    <a:pt x="1700" y="1008"/>
                  </a:lnTo>
                  <a:lnTo>
                    <a:pt x="1697" y="1004"/>
                  </a:lnTo>
                  <a:lnTo>
                    <a:pt x="1697" y="1004"/>
                  </a:lnTo>
                  <a:lnTo>
                    <a:pt x="1695" y="1001"/>
                  </a:lnTo>
                  <a:lnTo>
                    <a:pt x="1692" y="1001"/>
                  </a:lnTo>
                  <a:lnTo>
                    <a:pt x="1690" y="1001"/>
                  </a:lnTo>
                  <a:lnTo>
                    <a:pt x="1690" y="999"/>
                  </a:lnTo>
                  <a:lnTo>
                    <a:pt x="1690" y="999"/>
                  </a:lnTo>
                  <a:lnTo>
                    <a:pt x="1690" y="999"/>
                  </a:lnTo>
                  <a:lnTo>
                    <a:pt x="1690" y="999"/>
                  </a:lnTo>
                  <a:lnTo>
                    <a:pt x="1690" y="999"/>
                  </a:lnTo>
                  <a:lnTo>
                    <a:pt x="1690" y="999"/>
                  </a:lnTo>
                  <a:lnTo>
                    <a:pt x="1688" y="997"/>
                  </a:lnTo>
                  <a:lnTo>
                    <a:pt x="1688" y="997"/>
                  </a:lnTo>
                  <a:lnTo>
                    <a:pt x="1685" y="997"/>
                  </a:lnTo>
                  <a:lnTo>
                    <a:pt x="1688" y="997"/>
                  </a:lnTo>
                  <a:lnTo>
                    <a:pt x="1685" y="997"/>
                  </a:lnTo>
                  <a:lnTo>
                    <a:pt x="1685" y="997"/>
                  </a:lnTo>
                  <a:lnTo>
                    <a:pt x="1685" y="997"/>
                  </a:lnTo>
                  <a:lnTo>
                    <a:pt x="1685" y="997"/>
                  </a:lnTo>
                  <a:lnTo>
                    <a:pt x="1685" y="997"/>
                  </a:lnTo>
                  <a:lnTo>
                    <a:pt x="1683" y="994"/>
                  </a:lnTo>
                  <a:lnTo>
                    <a:pt x="1683" y="994"/>
                  </a:lnTo>
                  <a:lnTo>
                    <a:pt x="1678" y="992"/>
                  </a:lnTo>
                  <a:lnTo>
                    <a:pt x="1678" y="992"/>
                  </a:lnTo>
                  <a:lnTo>
                    <a:pt x="1671" y="987"/>
                  </a:lnTo>
                  <a:lnTo>
                    <a:pt x="1669" y="987"/>
                  </a:lnTo>
                  <a:lnTo>
                    <a:pt x="1666" y="987"/>
                  </a:lnTo>
                  <a:lnTo>
                    <a:pt x="1664" y="985"/>
                  </a:lnTo>
                  <a:lnTo>
                    <a:pt x="1659" y="987"/>
                  </a:lnTo>
                  <a:lnTo>
                    <a:pt x="1659" y="987"/>
                  </a:lnTo>
                  <a:lnTo>
                    <a:pt x="1659" y="987"/>
                  </a:lnTo>
                  <a:lnTo>
                    <a:pt x="1659" y="985"/>
                  </a:lnTo>
                  <a:lnTo>
                    <a:pt x="1657" y="985"/>
                  </a:lnTo>
                  <a:lnTo>
                    <a:pt x="1657" y="985"/>
                  </a:lnTo>
                  <a:lnTo>
                    <a:pt x="1657" y="985"/>
                  </a:lnTo>
                  <a:lnTo>
                    <a:pt x="1655" y="987"/>
                  </a:lnTo>
                  <a:lnTo>
                    <a:pt x="1655" y="987"/>
                  </a:lnTo>
                  <a:lnTo>
                    <a:pt x="1655" y="989"/>
                  </a:lnTo>
                  <a:lnTo>
                    <a:pt x="1655" y="992"/>
                  </a:lnTo>
                  <a:lnTo>
                    <a:pt x="1655" y="994"/>
                  </a:lnTo>
                  <a:lnTo>
                    <a:pt x="1655" y="997"/>
                  </a:lnTo>
                  <a:lnTo>
                    <a:pt x="1655" y="997"/>
                  </a:lnTo>
                  <a:lnTo>
                    <a:pt x="1655" y="997"/>
                  </a:lnTo>
                  <a:lnTo>
                    <a:pt x="1657" y="999"/>
                  </a:lnTo>
                  <a:lnTo>
                    <a:pt x="1657" y="999"/>
                  </a:lnTo>
                  <a:lnTo>
                    <a:pt x="1655" y="999"/>
                  </a:lnTo>
                  <a:lnTo>
                    <a:pt x="1655" y="999"/>
                  </a:lnTo>
                  <a:lnTo>
                    <a:pt x="1655" y="999"/>
                  </a:lnTo>
                  <a:lnTo>
                    <a:pt x="1657" y="1001"/>
                  </a:lnTo>
                  <a:lnTo>
                    <a:pt x="1657" y="1001"/>
                  </a:lnTo>
                  <a:lnTo>
                    <a:pt x="1657" y="1001"/>
                  </a:lnTo>
                  <a:lnTo>
                    <a:pt x="1657" y="1001"/>
                  </a:lnTo>
                  <a:lnTo>
                    <a:pt x="1657" y="1001"/>
                  </a:lnTo>
                  <a:lnTo>
                    <a:pt x="1657" y="1001"/>
                  </a:lnTo>
                  <a:lnTo>
                    <a:pt x="1657" y="1004"/>
                  </a:lnTo>
                  <a:lnTo>
                    <a:pt x="1662" y="1001"/>
                  </a:lnTo>
                  <a:lnTo>
                    <a:pt x="1662" y="1001"/>
                  </a:lnTo>
                  <a:lnTo>
                    <a:pt x="1662" y="1006"/>
                  </a:lnTo>
                  <a:lnTo>
                    <a:pt x="1662" y="1008"/>
                  </a:lnTo>
                  <a:lnTo>
                    <a:pt x="1659" y="1011"/>
                  </a:lnTo>
                  <a:lnTo>
                    <a:pt x="1659" y="1008"/>
                  </a:lnTo>
                  <a:lnTo>
                    <a:pt x="1657" y="1011"/>
                  </a:lnTo>
                  <a:lnTo>
                    <a:pt x="1657" y="1011"/>
                  </a:lnTo>
                  <a:lnTo>
                    <a:pt x="1657" y="1011"/>
                  </a:lnTo>
                  <a:lnTo>
                    <a:pt x="1657" y="1011"/>
                  </a:lnTo>
                  <a:lnTo>
                    <a:pt x="1659" y="1011"/>
                  </a:lnTo>
                  <a:lnTo>
                    <a:pt x="1657" y="1011"/>
                  </a:lnTo>
                  <a:lnTo>
                    <a:pt x="1657" y="1013"/>
                  </a:lnTo>
                  <a:lnTo>
                    <a:pt x="1657" y="1013"/>
                  </a:lnTo>
                  <a:lnTo>
                    <a:pt x="1655" y="1013"/>
                  </a:lnTo>
                  <a:lnTo>
                    <a:pt x="1655" y="1013"/>
                  </a:lnTo>
                  <a:lnTo>
                    <a:pt x="1655" y="1013"/>
                  </a:lnTo>
                  <a:lnTo>
                    <a:pt x="1657" y="1013"/>
                  </a:lnTo>
                  <a:lnTo>
                    <a:pt x="1657" y="1013"/>
                  </a:lnTo>
                  <a:lnTo>
                    <a:pt x="1657" y="1015"/>
                  </a:lnTo>
                  <a:lnTo>
                    <a:pt x="1657" y="1015"/>
                  </a:lnTo>
                  <a:lnTo>
                    <a:pt x="1657" y="1018"/>
                  </a:lnTo>
                  <a:lnTo>
                    <a:pt x="1657" y="1018"/>
                  </a:lnTo>
                  <a:lnTo>
                    <a:pt x="1655" y="1018"/>
                  </a:lnTo>
                  <a:lnTo>
                    <a:pt x="1655" y="1020"/>
                  </a:lnTo>
                  <a:lnTo>
                    <a:pt x="1655" y="1020"/>
                  </a:lnTo>
                  <a:lnTo>
                    <a:pt x="1657" y="1020"/>
                  </a:lnTo>
                  <a:lnTo>
                    <a:pt x="1657" y="1020"/>
                  </a:lnTo>
                  <a:lnTo>
                    <a:pt x="1657" y="1023"/>
                  </a:lnTo>
                  <a:lnTo>
                    <a:pt x="1657" y="1023"/>
                  </a:lnTo>
                  <a:lnTo>
                    <a:pt x="1657" y="1023"/>
                  </a:lnTo>
                  <a:lnTo>
                    <a:pt x="1657" y="1023"/>
                  </a:lnTo>
                  <a:lnTo>
                    <a:pt x="1657" y="1023"/>
                  </a:lnTo>
                  <a:lnTo>
                    <a:pt x="1657" y="1023"/>
                  </a:lnTo>
                  <a:lnTo>
                    <a:pt x="1657" y="1023"/>
                  </a:lnTo>
                  <a:lnTo>
                    <a:pt x="1657" y="1023"/>
                  </a:lnTo>
                  <a:lnTo>
                    <a:pt x="1657" y="1023"/>
                  </a:lnTo>
                  <a:lnTo>
                    <a:pt x="1657" y="1025"/>
                  </a:lnTo>
                  <a:lnTo>
                    <a:pt x="1657" y="1025"/>
                  </a:lnTo>
                  <a:lnTo>
                    <a:pt x="1655" y="1025"/>
                  </a:lnTo>
                  <a:lnTo>
                    <a:pt x="1650" y="1025"/>
                  </a:lnTo>
                  <a:lnTo>
                    <a:pt x="1650" y="1025"/>
                  </a:lnTo>
                  <a:lnTo>
                    <a:pt x="1647" y="1027"/>
                  </a:lnTo>
                  <a:lnTo>
                    <a:pt x="1645" y="1030"/>
                  </a:lnTo>
                  <a:lnTo>
                    <a:pt x="1645" y="1032"/>
                  </a:lnTo>
                  <a:lnTo>
                    <a:pt x="1645" y="1034"/>
                  </a:lnTo>
                  <a:lnTo>
                    <a:pt x="1645" y="1044"/>
                  </a:lnTo>
                  <a:lnTo>
                    <a:pt x="1643" y="1046"/>
                  </a:lnTo>
                  <a:lnTo>
                    <a:pt x="1640" y="1046"/>
                  </a:lnTo>
                  <a:lnTo>
                    <a:pt x="1640" y="1046"/>
                  </a:lnTo>
                  <a:lnTo>
                    <a:pt x="1638" y="1046"/>
                  </a:lnTo>
                  <a:lnTo>
                    <a:pt x="1636" y="1046"/>
                  </a:lnTo>
                  <a:lnTo>
                    <a:pt x="1633" y="1049"/>
                  </a:lnTo>
                  <a:lnTo>
                    <a:pt x="1633" y="1049"/>
                  </a:lnTo>
                  <a:lnTo>
                    <a:pt x="1633" y="1051"/>
                  </a:lnTo>
                  <a:lnTo>
                    <a:pt x="1633" y="1051"/>
                  </a:lnTo>
                  <a:lnTo>
                    <a:pt x="1633" y="1053"/>
                  </a:lnTo>
                  <a:lnTo>
                    <a:pt x="1633" y="1053"/>
                  </a:lnTo>
                  <a:lnTo>
                    <a:pt x="1633" y="1053"/>
                  </a:lnTo>
                  <a:lnTo>
                    <a:pt x="1633" y="1056"/>
                  </a:lnTo>
                  <a:lnTo>
                    <a:pt x="1633" y="1058"/>
                  </a:lnTo>
                  <a:lnTo>
                    <a:pt x="1633" y="1060"/>
                  </a:lnTo>
                  <a:lnTo>
                    <a:pt x="1633" y="1060"/>
                  </a:lnTo>
                  <a:lnTo>
                    <a:pt x="1633" y="1063"/>
                  </a:lnTo>
                  <a:lnTo>
                    <a:pt x="1633" y="1065"/>
                  </a:lnTo>
                  <a:lnTo>
                    <a:pt x="1633" y="1065"/>
                  </a:lnTo>
                  <a:lnTo>
                    <a:pt x="1633" y="1065"/>
                  </a:lnTo>
                  <a:lnTo>
                    <a:pt x="1633" y="1065"/>
                  </a:lnTo>
                  <a:lnTo>
                    <a:pt x="1631" y="1063"/>
                  </a:lnTo>
                  <a:lnTo>
                    <a:pt x="1631" y="1063"/>
                  </a:lnTo>
                  <a:lnTo>
                    <a:pt x="1631" y="1063"/>
                  </a:lnTo>
                  <a:lnTo>
                    <a:pt x="1631" y="1060"/>
                  </a:lnTo>
                  <a:lnTo>
                    <a:pt x="1631" y="1060"/>
                  </a:lnTo>
                  <a:lnTo>
                    <a:pt x="1631" y="1058"/>
                  </a:lnTo>
                  <a:lnTo>
                    <a:pt x="1631" y="1056"/>
                  </a:lnTo>
                  <a:lnTo>
                    <a:pt x="1631" y="1056"/>
                  </a:lnTo>
                  <a:lnTo>
                    <a:pt x="1631" y="1053"/>
                  </a:lnTo>
                  <a:lnTo>
                    <a:pt x="1631" y="1051"/>
                  </a:lnTo>
                  <a:lnTo>
                    <a:pt x="1631" y="1051"/>
                  </a:lnTo>
                  <a:lnTo>
                    <a:pt x="1631" y="1049"/>
                  </a:lnTo>
                  <a:lnTo>
                    <a:pt x="1631" y="1046"/>
                  </a:lnTo>
                  <a:lnTo>
                    <a:pt x="1631" y="1046"/>
                  </a:lnTo>
                  <a:lnTo>
                    <a:pt x="1633" y="1044"/>
                  </a:lnTo>
                  <a:lnTo>
                    <a:pt x="1640" y="1044"/>
                  </a:lnTo>
                  <a:lnTo>
                    <a:pt x="1640" y="1044"/>
                  </a:lnTo>
                  <a:lnTo>
                    <a:pt x="1640" y="1042"/>
                  </a:lnTo>
                  <a:lnTo>
                    <a:pt x="1643" y="1039"/>
                  </a:lnTo>
                  <a:lnTo>
                    <a:pt x="1640" y="1034"/>
                  </a:lnTo>
                  <a:lnTo>
                    <a:pt x="1643" y="1034"/>
                  </a:lnTo>
                  <a:lnTo>
                    <a:pt x="1643" y="1032"/>
                  </a:lnTo>
                  <a:lnTo>
                    <a:pt x="1643" y="1032"/>
                  </a:lnTo>
                  <a:lnTo>
                    <a:pt x="1643" y="1030"/>
                  </a:lnTo>
                  <a:lnTo>
                    <a:pt x="1643" y="1030"/>
                  </a:lnTo>
                  <a:lnTo>
                    <a:pt x="1643" y="1027"/>
                  </a:lnTo>
                  <a:lnTo>
                    <a:pt x="1643" y="1025"/>
                  </a:lnTo>
                  <a:lnTo>
                    <a:pt x="1647" y="1020"/>
                  </a:lnTo>
                  <a:lnTo>
                    <a:pt x="1650" y="1018"/>
                  </a:lnTo>
                  <a:lnTo>
                    <a:pt x="1650" y="1013"/>
                  </a:lnTo>
                  <a:lnTo>
                    <a:pt x="1647" y="1013"/>
                  </a:lnTo>
                  <a:lnTo>
                    <a:pt x="1647" y="1011"/>
                  </a:lnTo>
                  <a:lnTo>
                    <a:pt x="1650" y="1006"/>
                  </a:lnTo>
                  <a:lnTo>
                    <a:pt x="1647" y="1006"/>
                  </a:lnTo>
                  <a:lnTo>
                    <a:pt x="1647" y="1004"/>
                  </a:lnTo>
                  <a:lnTo>
                    <a:pt x="1647" y="1004"/>
                  </a:lnTo>
                  <a:lnTo>
                    <a:pt x="1645" y="1004"/>
                  </a:lnTo>
                  <a:lnTo>
                    <a:pt x="1645" y="1004"/>
                  </a:lnTo>
                  <a:lnTo>
                    <a:pt x="1645" y="1004"/>
                  </a:lnTo>
                  <a:lnTo>
                    <a:pt x="1645" y="1001"/>
                  </a:lnTo>
                  <a:lnTo>
                    <a:pt x="1638" y="1006"/>
                  </a:lnTo>
                  <a:lnTo>
                    <a:pt x="1636" y="1006"/>
                  </a:lnTo>
                  <a:lnTo>
                    <a:pt x="1633" y="1006"/>
                  </a:lnTo>
                  <a:lnTo>
                    <a:pt x="1633" y="1008"/>
                  </a:lnTo>
                  <a:lnTo>
                    <a:pt x="1633" y="1008"/>
                  </a:lnTo>
                  <a:lnTo>
                    <a:pt x="1636" y="1008"/>
                  </a:lnTo>
                  <a:lnTo>
                    <a:pt x="1638" y="1011"/>
                  </a:lnTo>
                  <a:lnTo>
                    <a:pt x="1636" y="1011"/>
                  </a:lnTo>
                  <a:lnTo>
                    <a:pt x="1633" y="1011"/>
                  </a:lnTo>
                  <a:lnTo>
                    <a:pt x="1631" y="1011"/>
                  </a:lnTo>
                  <a:lnTo>
                    <a:pt x="1619" y="1020"/>
                  </a:lnTo>
                  <a:lnTo>
                    <a:pt x="1619" y="1023"/>
                  </a:lnTo>
                  <a:lnTo>
                    <a:pt x="1619" y="1025"/>
                  </a:lnTo>
                  <a:lnTo>
                    <a:pt x="1619" y="1027"/>
                  </a:lnTo>
                  <a:lnTo>
                    <a:pt x="1619" y="1027"/>
                  </a:lnTo>
                  <a:lnTo>
                    <a:pt x="1621" y="1030"/>
                  </a:lnTo>
                  <a:lnTo>
                    <a:pt x="1621" y="1030"/>
                  </a:lnTo>
                  <a:lnTo>
                    <a:pt x="1621" y="1030"/>
                  </a:lnTo>
                  <a:lnTo>
                    <a:pt x="1621" y="1030"/>
                  </a:lnTo>
                  <a:lnTo>
                    <a:pt x="1624" y="1032"/>
                  </a:lnTo>
                  <a:lnTo>
                    <a:pt x="1624" y="1032"/>
                  </a:lnTo>
                  <a:lnTo>
                    <a:pt x="1624" y="1032"/>
                  </a:lnTo>
                  <a:lnTo>
                    <a:pt x="1626" y="1034"/>
                  </a:lnTo>
                  <a:lnTo>
                    <a:pt x="1626" y="1034"/>
                  </a:lnTo>
                  <a:lnTo>
                    <a:pt x="1624" y="1037"/>
                  </a:lnTo>
                  <a:lnTo>
                    <a:pt x="1624" y="1037"/>
                  </a:lnTo>
                  <a:lnTo>
                    <a:pt x="1624" y="1037"/>
                  </a:lnTo>
                  <a:lnTo>
                    <a:pt x="1624" y="1039"/>
                  </a:lnTo>
                  <a:lnTo>
                    <a:pt x="1621" y="1037"/>
                  </a:lnTo>
                  <a:lnTo>
                    <a:pt x="1621" y="1037"/>
                  </a:lnTo>
                  <a:lnTo>
                    <a:pt x="1617" y="1039"/>
                  </a:lnTo>
                  <a:lnTo>
                    <a:pt x="1617" y="1042"/>
                  </a:lnTo>
                  <a:lnTo>
                    <a:pt x="1614" y="1051"/>
                  </a:lnTo>
                  <a:lnTo>
                    <a:pt x="1614" y="1053"/>
                  </a:lnTo>
                  <a:lnTo>
                    <a:pt x="1610" y="1053"/>
                  </a:lnTo>
                  <a:lnTo>
                    <a:pt x="1610" y="1053"/>
                  </a:lnTo>
                  <a:lnTo>
                    <a:pt x="1610" y="1051"/>
                  </a:lnTo>
                  <a:lnTo>
                    <a:pt x="1612" y="1051"/>
                  </a:lnTo>
                  <a:lnTo>
                    <a:pt x="1612" y="1051"/>
                  </a:lnTo>
                  <a:lnTo>
                    <a:pt x="1612" y="1051"/>
                  </a:lnTo>
                  <a:lnTo>
                    <a:pt x="1612" y="1049"/>
                  </a:lnTo>
                  <a:lnTo>
                    <a:pt x="1612" y="1049"/>
                  </a:lnTo>
                  <a:lnTo>
                    <a:pt x="1614" y="1046"/>
                  </a:lnTo>
                  <a:lnTo>
                    <a:pt x="1614" y="1046"/>
                  </a:lnTo>
                  <a:lnTo>
                    <a:pt x="1614" y="1044"/>
                  </a:lnTo>
                  <a:lnTo>
                    <a:pt x="1614" y="1044"/>
                  </a:lnTo>
                  <a:lnTo>
                    <a:pt x="1614" y="1044"/>
                  </a:lnTo>
                  <a:lnTo>
                    <a:pt x="1614" y="1044"/>
                  </a:lnTo>
                  <a:lnTo>
                    <a:pt x="1614" y="1044"/>
                  </a:lnTo>
                  <a:lnTo>
                    <a:pt x="1614" y="1044"/>
                  </a:lnTo>
                  <a:lnTo>
                    <a:pt x="1614" y="1042"/>
                  </a:lnTo>
                  <a:lnTo>
                    <a:pt x="1614" y="1042"/>
                  </a:lnTo>
                  <a:lnTo>
                    <a:pt x="1614" y="1042"/>
                  </a:lnTo>
                  <a:lnTo>
                    <a:pt x="1614" y="1039"/>
                  </a:lnTo>
                  <a:lnTo>
                    <a:pt x="1614" y="1039"/>
                  </a:lnTo>
                  <a:lnTo>
                    <a:pt x="1617" y="1037"/>
                  </a:lnTo>
                  <a:lnTo>
                    <a:pt x="1617" y="1037"/>
                  </a:lnTo>
                  <a:lnTo>
                    <a:pt x="1624" y="1034"/>
                  </a:lnTo>
                  <a:lnTo>
                    <a:pt x="1624" y="1034"/>
                  </a:lnTo>
                  <a:lnTo>
                    <a:pt x="1621" y="1032"/>
                  </a:lnTo>
                  <a:lnTo>
                    <a:pt x="1619" y="1032"/>
                  </a:lnTo>
                  <a:lnTo>
                    <a:pt x="1619" y="1030"/>
                  </a:lnTo>
                  <a:lnTo>
                    <a:pt x="1617" y="1030"/>
                  </a:lnTo>
                  <a:lnTo>
                    <a:pt x="1614" y="1030"/>
                  </a:lnTo>
                  <a:lnTo>
                    <a:pt x="1612" y="1032"/>
                  </a:lnTo>
                  <a:lnTo>
                    <a:pt x="1612" y="1034"/>
                  </a:lnTo>
                  <a:lnTo>
                    <a:pt x="1612" y="1037"/>
                  </a:lnTo>
                  <a:lnTo>
                    <a:pt x="1612" y="1037"/>
                  </a:lnTo>
                  <a:lnTo>
                    <a:pt x="1612" y="1034"/>
                  </a:lnTo>
                  <a:lnTo>
                    <a:pt x="1612" y="1034"/>
                  </a:lnTo>
                  <a:lnTo>
                    <a:pt x="1612" y="1032"/>
                  </a:lnTo>
                  <a:lnTo>
                    <a:pt x="1612" y="1032"/>
                  </a:lnTo>
                  <a:lnTo>
                    <a:pt x="1617" y="1027"/>
                  </a:lnTo>
                  <a:lnTo>
                    <a:pt x="1617" y="1027"/>
                  </a:lnTo>
                  <a:lnTo>
                    <a:pt x="1617" y="1025"/>
                  </a:lnTo>
                  <a:lnTo>
                    <a:pt x="1617" y="1023"/>
                  </a:lnTo>
                  <a:lnTo>
                    <a:pt x="1617" y="1023"/>
                  </a:lnTo>
                  <a:lnTo>
                    <a:pt x="1617" y="1023"/>
                  </a:lnTo>
                  <a:lnTo>
                    <a:pt x="1614" y="1020"/>
                  </a:lnTo>
                  <a:lnTo>
                    <a:pt x="1614" y="1020"/>
                  </a:lnTo>
                  <a:lnTo>
                    <a:pt x="1617" y="1020"/>
                  </a:lnTo>
                  <a:lnTo>
                    <a:pt x="1617" y="1018"/>
                  </a:lnTo>
                  <a:lnTo>
                    <a:pt x="1619" y="1013"/>
                  </a:lnTo>
                  <a:lnTo>
                    <a:pt x="1621" y="1013"/>
                  </a:lnTo>
                  <a:lnTo>
                    <a:pt x="1621" y="1011"/>
                  </a:lnTo>
                  <a:lnTo>
                    <a:pt x="1621" y="1011"/>
                  </a:lnTo>
                  <a:lnTo>
                    <a:pt x="1621" y="1008"/>
                  </a:lnTo>
                  <a:lnTo>
                    <a:pt x="1624" y="1006"/>
                  </a:lnTo>
                  <a:lnTo>
                    <a:pt x="1624" y="1006"/>
                  </a:lnTo>
                  <a:lnTo>
                    <a:pt x="1626" y="1004"/>
                  </a:lnTo>
                  <a:lnTo>
                    <a:pt x="1626" y="1004"/>
                  </a:lnTo>
                  <a:lnTo>
                    <a:pt x="1626" y="1004"/>
                  </a:lnTo>
                  <a:lnTo>
                    <a:pt x="1629" y="1001"/>
                  </a:lnTo>
                  <a:lnTo>
                    <a:pt x="1631" y="1001"/>
                  </a:lnTo>
                  <a:lnTo>
                    <a:pt x="1631" y="999"/>
                  </a:lnTo>
                  <a:lnTo>
                    <a:pt x="1636" y="999"/>
                  </a:lnTo>
                  <a:lnTo>
                    <a:pt x="1636" y="997"/>
                  </a:lnTo>
                  <a:lnTo>
                    <a:pt x="1638" y="994"/>
                  </a:lnTo>
                  <a:lnTo>
                    <a:pt x="1640" y="992"/>
                  </a:lnTo>
                  <a:lnTo>
                    <a:pt x="1640" y="992"/>
                  </a:lnTo>
                  <a:lnTo>
                    <a:pt x="1638" y="989"/>
                  </a:lnTo>
                  <a:lnTo>
                    <a:pt x="1638" y="987"/>
                  </a:lnTo>
                  <a:lnTo>
                    <a:pt x="1636" y="987"/>
                  </a:lnTo>
                  <a:lnTo>
                    <a:pt x="1636" y="985"/>
                  </a:lnTo>
                  <a:lnTo>
                    <a:pt x="1636" y="982"/>
                  </a:lnTo>
                  <a:lnTo>
                    <a:pt x="1636" y="982"/>
                  </a:lnTo>
                  <a:lnTo>
                    <a:pt x="1636" y="980"/>
                  </a:lnTo>
                  <a:lnTo>
                    <a:pt x="1636" y="980"/>
                  </a:lnTo>
                  <a:lnTo>
                    <a:pt x="1636" y="980"/>
                  </a:lnTo>
                  <a:lnTo>
                    <a:pt x="1638" y="980"/>
                  </a:lnTo>
                  <a:lnTo>
                    <a:pt x="1638" y="982"/>
                  </a:lnTo>
                  <a:lnTo>
                    <a:pt x="1638" y="982"/>
                  </a:lnTo>
                  <a:lnTo>
                    <a:pt x="1638" y="985"/>
                  </a:lnTo>
                  <a:lnTo>
                    <a:pt x="1638" y="985"/>
                  </a:lnTo>
                  <a:lnTo>
                    <a:pt x="1640" y="985"/>
                  </a:lnTo>
                  <a:lnTo>
                    <a:pt x="1643" y="987"/>
                  </a:lnTo>
                  <a:lnTo>
                    <a:pt x="1643" y="987"/>
                  </a:lnTo>
                  <a:lnTo>
                    <a:pt x="1643" y="987"/>
                  </a:lnTo>
                  <a:lnTo>
                    <a:pt x="1643" y="985"/>
                  </a:lnTo>
                  <a:lnTo>
                    <a:pt x="1643" y="982"/>
                  </a:lnTo>
                  <a:lnTo>
                    <a:pt x="1643" y="982"/>
                  </a:lnTo>
                  <a:lnTo>
                    <a:pt x="1643" y="980"/>
                  </a:lnTo>
                  <a:lnTo>
                    <a:pt x="1643" y="980"/>
                  </a:lnTo>
                  <a:lnTo>
                    <a:pt x="1643" y="978"/>
                  </a:lnTo>
                  <a:lnTo>
                    <a:pt x="1643" y="978"/>
                  </a:lnTo>
                  <a:lnTo>
                    <a:pt x="1643" y="978"/>
                  </a:lnTo>
                  <a:lnTo>
                    <a:pt x="1643" y="978"/>
                  </a:lnTo>
                  <a:lnTo>
                    <a:pt x="1643" y="975"/>
                  </a:lnTo>
                  <a:lnTo>
                    <a:pt x="1643" y="973"/>
                  </a:lnTo>
                  <a:lnTo>
                    <a:pt x="1643" y="973"/>
                  </a:lnTo>
                  <a:lnTo>
                    <a:pt x="1643" y="970"/>
                  </a:lnTo>
                  <a:lnTo>
                    <a:pt x="1640" y="970"/>
                  </a:lnTo>
                  <a:lnTo>
                    <a:pt x="1640" y="970"/>
                  </a:lnTo>
                  <a:lnTo>
                    <a:pt x="1640" y="970"/>
                  </a:lnTo>
                  <a:lnTo>
                    <a:pt x="1638" y="968"/>
                  </a:lnTo>
                  <a:lnTo>
                    <a:pt x="1638" y="968"/>
                  </a:lnTo>
                  <a:lnTo>
                    <a:pt x="1612" y="966"/>
                  </a:lnTo>
                  <a:lnTo>
                    <a:pt x="1610" y="966"/>
                  </a:lnTo>
                  <a:lnTo>
                    <a:pt x="1605" y="963"/>
                  </a:lnTo>
                  <a:lnTo>
                    <a:pt x="1603" y="963"/>
                  </a:lnTo>
                  <a:lnTo>
                    <a:pt x="1600" y="966"/>
                  </a:lnTo>
                  <a:lnTo>
                    <a:pt x="1600" y="966"/>
                  </a:lnTo>
                  <a:lnTo>
                    <a:pt x="1600" y="966"/>
                  </a:lnTo>
                  <a:lnTo>
                    <a:pt x="1598" y="966"/>
                  </a:lnTo>
                  <a:lnTo>
                    <a:pt x="1595" y="968"/>
                  </a:lnTo>
                  <a:lnTo>
                    <a:pt x="1595" y="970"/>
                  </a:lnTo>
                  <a:lnTo>
                    <a:pt x="1595" y="970"/>
                  </a:lnTo>
                  <a:lnTo>
                    <a:pt x="1595" y="973"/>
                  </a:lnTo>
                  <a:lnTo>
                    <a:pt x="1595" y="975"/>
                  </a:lnTo>
                  <a:lnTo>
                    <a:pt x="1598" y="975"/>
                  </a:lnTo>
                  <a:lnTo>
                    <a:pt x="1598" y="978"/>
                  </a:lnTo>
                  <a:lnTo>
                    <a:pt x="1595" y="978"/>
                  </a:lnTo>
                  <a:lnTo>
                    <a:pt x="1593" y="975"/>
                  </a:lnTo>
                  <a:lnTo>
                    <a:pt x="1593" y="975"/>
                  </a:lnTo>
                  <a:lnTo>
                    <a:pt x="1593" y="978"/>
                  </a:lnTo>
                  <a:lnTo>
                    <a:pt x="1593" y="978"/>
                  </a:lnTo>
                  <a:lnTo>
                    <a:pt x="1593" y="978"/>
                  </a:lnTo>
                  <a:lnTo>
                    <a:pt x="1593" y="978"/>
                  </a:lnTo>
                  <a:lnTo>
                    <a:pt x="1591" y="978"/>
                  </a:lnTo>
                  <a:lnTo>
                    <a:pt x="1591" y="980"/>
                  </a:lnTo>
                  <a:lnTo>
                    <a:pt x="1591" y="982"/>
                  </a:lnTo>
                  <a:lnTo>
                    <a:pt x="1591" y="982"/>
                  </a:lnTo>
                  <a:lnTo>
                    <a:pt x="1591" y="987"/>
                  </a:lnTo>
                  <a:lnTo>
                    <a:pt x="1591" y="989"/>
                  </a:lnTo>
                  <a:lnTo>
                    <a:pt x="1591" y="987"/>
                  </a:lnTo>
                  <a:lnTo>
                    <a:pt x="1588" y="985"/>
                  </a:lnTo>
                  <a:lnTo>
                    <a:pt x="1588" y="987"/>
                  </a:lnTo>
                  <a:lnTo>
                    <a:pt x="1588" y="987"/>
                  </a:lnTo>
                  <a:lnTo>
                    <a:pt x="1588" y="987"/>
                  </a:lnTo>
                  <a:lnTo>
                    <a:pt x="1586" y="989"/>
                  </a:lnTo>
                  <a:lnTo>
                    <a:pt x="1581" y="992"/>
                  </a:lnTo>
                  <a:lnTo>
                    <a:pt x="1581" y="992"/>
                  </a:lnTo>
                  <a:lnTo>
                    <a:pt x="1581" y="992"/>
                  </a:lnTo>
                  <a:lnTo>
                    <a:pt x="1581" y="992"/>
                  </a:lnTo>
                  <a:lnTo>
                    <a:pt x="1581" y="994"/>
                  </a:lnTo>
                  <a:lnTo>
                    <a:pt x="1584" y="994"/>
                  </a:lnTo>
                  <a:lnTo>
                    <a:pt x="1586" y="997"/>
                  </a:lnTo>
                  <a:lnTo>
                    <a:pt x="1588" y="999"/>
                  </a:lnTo>
                  <a:lnTo>
                    <a:pt x="1586" y="999"/>
                  </a:lnTo>
                  <a:lnTo>
                    <a:pt x="1584" y="1004"/>
                  </a:lnTo>
                  <a:lnTo>
                    <a:pt x="1584" y="1004"/>
                  </a:lnTo>
                  <a:lnTo>
                    <a:pt x="1584" y="1004"/>
                  </a:lnTo>
                  <a:lnTo>
                    <a:pt x="1584" y="1004"/>
                  </a:lnTo>
                  <a:lnTo>
                    <a:pt x="1584" y="999"/>
                  </a:lnTo>
                  <a:lnTo>
                    <a:pt x="1584" y="999"/>
                  </a:lnTo>
                  <a:lnTo>
                    <a:pt x="1584" y="997"/>
                  </a:lnTo>
                  <a:lnTo>
                    <a:pt x="1581" y="997"/>
                  </a:lnTo>
                  <a:lnTo>
                    <a:pt x="1579" y="994"/>
                  </a:lnTo>
                  <a:lnTo>
                    <a:pt x="1579" y="994"/>
                  </a:lnTo>
                  <a:lnTo>
                    <a:pt x="1579" y="994"/>
                  </a:lnTo>
                  <a:lnTo>
                    <a:pt x="1579" y="992"/>
                  </a:lnTo>
                  <a:lnTo>
                    <a:pt x="1579" y="989"/>
                  </a:lnTo>
                  <a:lnTo>
                    <a:pt x="1579" y="989"/>
                  </a:lnTo>
                  <a:lnTo>
                    <a:pt x="1581" y="987"/>
                  </a:lnTo>
                  <a:lnTo>
                    <a:pt x="1584" y="985"/>
                  </a:lnTo>
                  <a:lnTo>
                    <a:pt x="1588" y="975"/>
                  </a:lnTo>
                  <a:lnTo>
                    <a:pt x="1588" y="973"/>
                  </a:lnTo>
                  <a:lnTo>
                    <a:pt x="1588" y="968"/>
                  </a:lnTo>
                  <a:lnTo>
                    <a:pt x="1588" y="966"/>
                  </a:lnTo>
                  <a:lnTo>
                    <a:pt x="1588" y="966"/>
                  </a:lnTo>
                  <a:lnTo>
                    <a:pt x="1588" y="966"/>
                  </a:lnTo>
                  <a:lnTo>
                    <a:pt x="1586" y="963"/>
                  </a:lnTo>
                  <a:lnTo>
                    <a:pt x="1586" y="963"/>
                  </a:lnTo>
                  <a:lnTo>
                    <a:pt x="1586" y="963"/>
                  </a:lnTo>
                  <a:lnTo>
                    <a:pt x="1586" y="963"/>
                  </a:lnTo>
                  <a:lnTo>
                    <a:pt x="1584" y="963"/>
                  </a:lnTo>
                  <a:lnTo>
                    <a:pt x="1581" y="963"/>
                  </a:lnTo>
                  <a:lnTo>
                    <a:pt x="1576" y="975"/>
                  </a:lnTo>
                  <a:lnTo>
                    <a:pt x="1574" y="978"/>
                  </a:lnTo>
                  <a:lnTo>
                    <a:pt x="1572" y="980"/>
                  </a:lnTo>
                  <a:lnTo>
                    <a:pt x="1572" y="982"/>
                  </a:lnTo>
                  <a:lnTo>
                    <a:pt x="1572" y="982"/>
                  </a:lnTo>
                  <a:lnTo>
                    <a:pt x="1569" y="982"/>
                  </a:lnTo>
                  <a:lnTo>
                    <a:pt x="1569" y="985"/>
                  </a:lnTo>
                  <a:lnTo>
                    <a:pt x="1569" y="985"/>
                  </a:lnTo>
                  <a:lnTo>
                    <a:pt x="1569" y="987"/>
                  </a:lnTo>
                  <a:lnTo>
                    <a:pt x="1569" y="987"/>
                  </a:lnTo>
                  <a:lnTo>
                    <a:pt x="1569" y="987"/>
                  </a:lnTo>
                  <a:lnTo>
                    <a:pt x="1567" y="994"/>
                  </a:lnTo>
                  <a:lnTo>
                    <a:pt x="1562" y="997"/>
                  </a:lnTo>
                  <a:lnTo>
                    <a:pt x="1562" y="999"/>
                  </a:lnTo>
                  <a:lnTo>
                    <a:pt x="1565" y="1001"/>
                  </a:lnTo>
                  <a:lnTo>
                    <a:pt x="1565" y="1001"/>
                  </a:lnTo>
                  <a:lnTo>
                    <a:pt x="1565" y="1004"/>
                  </a:lnTo>
                  <a:lnTo>
                    <a:pt x="1565" y="1004"/>
                  </a:lnTo>
                  <a:lnTo>
                    <a:pt x="1567" y="1006"/>
                  </a:lnTo>
                  <a:lnTo>
                    <a:pt x="1567" y="1006"/>
                  </a:lnTo>
                  <a:lnTo>
                    <a:pt x="1567" y="1006"/>
                  </a:lnTo>
                  <a:lnTo>
                    <a:pt x="1567" y="1006"/>
                  </a:lnTo>
                  <a:lnTo>
                    <a:pt x="1565" y="1008"/>
                  </a:lnTo>
                  <a:lnTo>
                    <a:pt x="1567" y="1008"/>
                  </a:lnTo>
                  <a:lnTo>
                    <a:pt x="1567" y="1008"/>
                  </a:lnTo>
                  <a:lnTo>
                    <a:pt x="1567" y="1015"/>
                  </a:lnTo>
                  <a:lnTo>
                    <a:pt x="1567" y="1015"/>
                  </a:lnTo>
                  <a:lnTo>
                    <a:pt x="1569" y="1018"/>
                  </a:lnTo>
                  <a:lnTo>
                    <a:pt x="1569" y="1018"/>
                  </a:lnTo>
                  <a:lnTo>
                    <a:pt x="1569" y="1018"/>
                  </a:lnTo>
                  <a:lnTo>
                    <a:pt x="1569" y="1018"/>
                  </a:lnTo>
                  <a:lnTo>
                    <a:pt x="1569" y="1020"/>
                  </a:lnTo>
                  <a:lnTo>
                    <a:pt x="1569" y="1023"/>
                  </a:lnTo>
                  <a:lnTo>
                    <a:pt x="1569" y="1023"/>
                  </a:lnTo>
                  <a:lnTo>
                    <a:pt x="1569" y="1025"/>
                  </a:lnTo>
                  <a:lnTo>
                    <a:pt x="1569" y="1023"/>
                  </a:lnTo>
                  <a:lnTo>
                    <a:pt x="1569" y="1027"/>
                  </a:lnTo>
                  <a:lnTo>
                    <a:pt x="1569" y="1027"/>
                  </a:lnTo>
                  <a:lnTo>
                    <a:pt x="1572" y="1027"/>
                  </a:lnTo>
                  <a:lnTo>
                    <a:pt x="1572" y="1027"/>
                  </a:lnTo>
                  <a:lnTo>
                    <a:pt x="1572" y="1030"/>
                  </a:lnTo>
                  <a:lnTo>
                    <a:pt x="1572" y="1030"/>
                  </a:lnTo>
                  <a:lnTo>
                    <a:pt x="1572" y="1032"/>
                  </a:lnTo>
                  <a:lnTo>
                    <a:pt x="1572" y="1034"/>
                  </a:lnTo>
                  <a:lnTo>
                    <a:pt x="1572" y="1034"/>
                  </a:lnTo>
                  <a:lnTo>
                    <a:pt x="1572" y="1037"/>
                  </a:lnTo>
                  <a:lnTo>
                    <a:pt x="1574" y="1039"/>
                  </a:lnTo>
                  <a:lnTo>
                    <a:pt x="1574" y="1042"/>
                  </a:lnTo>
                  <a:lnTo>
                    <a:pt x="1574" y="1042"/>
                  </a:lnTo>
                  <a:lnTo>
                    <a:pt x="1574" y="1042"/>
                  </a:lnTo>
                  <a:lnTo>
                    <a:pt x="1572" y="1046"/>
                  </a:lnTo>
                  <a:lnTo>
                    <a:pt x="1572" y="1049"/>
                  </a:lnTo>
                  <a:lnTo>
                    <a:pt x="1574" y="1051"/>
                  </a:lnTo>
                  <a:lnTo>
                    <a:pt x="1574" y="1053"/>
                  </a:lnTo>
                  <a:lnTo>
                    <a:pt x="1572" y="1053"/>
                  </a:lnTo>
                  <a:lnTo>
                    <a:pt x="1572" y="1051"/>
                  </a:lnTo>
                  <a:lnTo>
                    <a:pt x="1572" y="1049"/>
                  </a:lnTo>
                  <a:lnTo>
                    <a:pt x="1572" y="1046"/>
                  </a:lnTo>
                  <a:lnTo>
                    <a:pt x="1572" y="1044"/>
                  </a:lnTo>
                  <a:lnTo>
                    <a:pt x="1572" y="1042"/>
                  </a:lnTo>
                  <a:lnTo>
                    <a:pt x="1572" y="1042"/>
                  </a:lnTo>
                  <a:lnTo>
                    <a:pt x="1572" y="1044"/>
                  </a:lnTo>
                  <a:lnTo>
                    <a:pt x="1572" y="1044"/>
                  </a:lnTo>
                  <a:lnTo>
                    <a:pt x="1572" y="1042"/>
                  </a:lnTo>
                  <a:lnTo>
                    <a:pt x="1572" y="1042"/>
                  </a:lnTo>
                  <a:lnTo>
                    <a:pt x="1572" y="1039"/>
                  </a:lnTo>
                  <a:lnTo>
                    <a:pt x="1572" y="1039"/>
                  </a:lnTo>
                  <a:lnTo>
                    <a:pt x="1572" y="1039"/>
                  </a:lnTo>
                  <a:lnTo>
                    <a:pt x="1572" y="1039"/>
                  </a:lnTo>
                  <a:lnTo>
                    <a:pt x="1569" y="1037"/>
                  </a:lnTo>
                  <a:lnTo>
                    <a:pt x="1572" y="1034"/>
                  </a:lnTo>
                  <a:lnTo>
                    <a:pt x="1572" y="1034"/>
                  </a:lnTo>
                  <a:lnTo>
                    <a:pt x="1569" y="1030"/>
                  </a:lnTo>
                  <a:lnTo>
                    <a:pt x="1569" y="1027"/>
                  </a:lnTo>
                  <a:lnTo>
                    <a:pt x="1567" y="1027"/>
                  </a:lnTo>
                  <a:lnTo>
                    <a:pt x="1567" y="1027"/>
                  </a:lnTo>
                  <a:lnTo>
                    <a:pt x="1567" y="1025"/>
                  </a:lnTo>
                  <a:lnTo>
                    <a:pt x="1567" y="1025"/>
                  </a:lnTo>
                  <a:lnTo>
                    <a:pt x="1567" y="1025"/>
                  </a:lnTo>
                  <a:lnTo>
                    <a:pt x="1565" y="1020"/>
                  </a:lnTo>
                  <a:lnTo>
                    <a:pt x="1565" y="1018"/>
                  </a:lnTo>
                  <a:lnTo>
                    <a:pt x="1562" y="1008"/>
                  </a:lnTo>
                  <a:lnTo>
                    <a:pt x="1562" y="1006"/>
                  </a:lnTo>
                  <a:lnTo>
                    <a:pt x="1562" y="1006"/>
                  </a:lnTo>
                  <a:lnTo>
                    <a:pt x="1560" y="1006"/>
                  </a:lnTo>
                  <a:lnTo>
                    <a:pt x="1560" y="1006"/>
                  </a:lnTo>
                  <a:lnTo>
                    <a:pt x="1560" y="1006"/>
                  </a:lnTo>
                  <a:lnTo>
                    <a:pt x="1558" y="1006"/>
                  </a:lnTo>
                  <a:lnTo>
                    <a:pt x="1555" y="1006"/>
                  </a:lnTo>
                  <a:lnTo>
                    <a:pt x="1555" y="1008"/>
                  </a:lnTo>
                  <a:lnTo>
                    <a:pt x="1553" y="1008"/>
                  </a:lnTo>
                  <a:lnTo>
                    <a:pt x="1555" y="1006"/>
                  </a:lnTo>
                  <a:lnTo>
                    <a:pt x="1553" y="1006"/>
                  </a:lnTo>
                  <a:lnTo>
                    <a:pt x="1553" y="1006"/>
                  </a:lnTo>
                  <a:lnTo>
                    <a:pt x="1550" y="1006"/>
                  </a:lnTo>
                  <a:lnTo>
                    <a:pt x="1550" y="1008"/>
                  </a:lnTo>
                  <a:lnTo>
                    <a:pt x="1553" y="1011"/>
                  </a:lnTo>
                  <a:lnTo>
                    <a:pt x="1553" y="1013"/>
                  </a:lnTo>
                  <a:lnTo>
                    <a:pt x="1550" y="1018"/>
                  </a:lnTo>
                  <a:lnTo>
                    <a:pt x="1553" y="1018"/>
                  </a:lnTo>
                  <a:lnTo>
                    <a:pt x="1553" y="1018"/>
                  </a:lnTo>
                  <a:lnTo>
                    <a:pt x="1553" y="1018"/>
                  </a:lnTo>
                  <a:lnTo>
                    <a:pt x="1553" y="1023"/>
                  </a:lnTo>
                  <a:lnTo>
                    <a:pt x="1555" y="1025"/>
                  </a:lnTo>
                  <a:lnTo>
                    <a:pt x="1555" y="1027"/>
                  </a:lnTo>
                  <a:lnTo>
                    <a:pt x="1555" y="1032"/>
                  </a:lnTo>
                  <a:lnTo>
                    <a:pt x="1555" y="1034"/>
                  </a:lnTo>
                  <a:lnTo>
                    <a:pt x="1553" y="1034"/>
                  </a:lnTo>
                  <a:lnTo>
                    <a:pt x="1553" y="1034"/>
                  </a:lnTo>
                  <a:lnTo>
                    <a:pt x="1553" y="1032"/>
                  </a:lnTo>
                  <a:lnTo>
                    <a:pt x="1553" y="1032"/>
                  </a:lnTo>
                  <a:lnTo>
                    <a:pt x="1553" y="1027"/>
                  </a:lnTo>
                  <a:lnTo>
                    <a:pt x="1550" y="1023"/>
                  </a:lnTo>
                  <a:lnTo>
                    <a:pt x="1550" y="1023"/>
                  </a:lnTo>
                  <a:lnTo>
                    <a:pt x="1550" y="1023"/>
                  </a:lnTo>
                  <a:lnTo>
                    <a:pt x="1548" y="1023"/>
                  </a:lnTo>
                  <a:lnTo>
                    <a:pt x="1546" y="1025"/>
                  </a:lnTo>
                  <a:lnTo>
                    <a:pt x="1546" y="1025"/>
                  </a:lnTo>
                  <a:lnTo>
                    <a:pt x="1546" y="1025"/>
                  </a:lnTo>
                  <a:lnTo>
                    <a:pt x="1546" y="1023"/>
                  </a:lnTo>
                  <a:lnTo>
                    <a:pt x="1550" y="1023"/>
                  </a:lnTo>
                  <a:lnTo>
                    <a:pt x="1550" y="1020"/>
                  </a:lnTo>
                  <a:lnTo>
                    <a:pt x="1550" y="1020"/>
                  </a:lnTo>
                  <a:lnTo>
                    <a:pt x="1548" y="1018"/>
                  </a:lnTo>
                  <a:lnTo>
                    <a:pt x="1548" y="1018"/>
                  </a:lnTo>
                  <a:lnTo>
                    <a:pt x="1548" y="1018"/>
                  </a:lnTo>
                  <a:lnTo>
                    <a:pt x="1550" y="1011"/>
                  </a:lnTo>
                  <a:lnTo>
                    <a:pt x="1550" y="1011"/>
                  </a:lnTo>
                  <a:lnTo>
                    <a:pt x="1550" y="1011"/>
                  </a:lnTo>
                  <a:lnTo>
                    <a:pt x="1550" y="1008"/>
                  </a:lnTo>
                  <a:lnTo>
                    <a:pt x="1548" y="1008"/>
                  </a:lnTo>
                  <a:lnTo>
                    <a:pt x="1548" y="1008"/>
                  </a:lnTo>
                  <a:lnTo>
                    <a:pt x="1548" y="1006"/>
                  </a:lnTo>
                  <a:lnTo>
                    <a:pt x="1548" y="1006"/>
                  </a:lnTo>
                  <a:lnTo>
                    <a:pt x="1548" y="1006"/>
                  </a:lnTo>
                  <a:lnTo>
                    <a:pt x="1548" y="1004"/>
                  </a:lnTo>
                  <a:lnTo>
                    <a:pt x="1558" y="1004"/>
                  </a:lnTo>
                  <a:lnTo>
                    <a:pt x="1560" y="1004"/>
                  </a:lnTo>
                  <a:lnTo>
                    <a:pt x="1560" y="1004"/>
                  </a:lnTo>
                  <a:lnTo>
                    <a:pt x="1560" y="1001"/>
                  </a:lnTo>
                  <a:lnTo>
                    <a:pt x="1560" y="999"/>
                  </a:lnTo>
                  <a:lnTo>
                    <a:pt x="1560" y="999"/>
                  </a:lnTo>
                  <a:lnTo>
                    <a:pt x="1560" y="997"/>
                  </a:lnTo>
                  <a:lnTo>
                    <a:pt x="1560" y="994"/>
                  </a:lnTo>
                  <a:lnTo>
                    <a:pt x="1565" y="987"/>
                  </a:lnTo>
                  <a:lnTo>
                    <a:pt x="1565" y="985"/>
                  </a:lnTo>
                  <a:lnTo>
                    <a:pt x="1562" y="980"/>
                  </a:lnTo>
                  <a:lnTo>
                    <a:pt x="1562" y="980"/>
                  </a:lnTo>
                  <a:lnTo>
                    <a:pt x="1562" y="978"/>
                  </a:lnTo>
                  <a:lnTo>
                    <a:pt x="1562" y="978"/>
                  </a:lnTo>
                  <a:lnTo>
                    <a:pt x="1565" y="970"/>
                  </a:lnTo>
                  <a:lnTo>
                    <a:pt x="1565" y="968"/>
                  </a:lnTo>
                  <a:lnTo>
                    <a:pt x="1562" y="968"/>
                  </a:lnTo>
                  <a:lnTo>
                    <a:pt x="1562" y="966"/>
                  </a:lnTo>
                  <a:lnTo>
                    <a:pt x="1560" y="963"/>
                  </a:lnTo>
                  <a:lnTo>
                    <a:pt x="1560" y="963"/>
                  </a:lnTo>
                  <a:lnTo>
                    <a:pt x="1558" y="961"/>
                  </a:lnTo>
                  <a:lnTo>
                    <a:pt x="1558" y="961"/>
                  </a:lnTo>
                  <a:lnTo>
                    <a:pt x="1555" y="959"/>
                  </a:lnTo>
                  <a:lnTo>
                    <a:pt x="1555" y="956"/>
                  </a:lnTo>
                  <a:lnTo>
                    <a:pt x="1550" y="956"/>
                  </a:lnTo>
                  <a:lnTo>
                    <a:pt x="1548" y="956"/>
                  </a:lnTo>
                  <a:lnTo>
                    <a:pt x="1548" y="956"/>
                  </a:lnTo>
                  <a:lnTo>
                    <a:pt x="1546" y="961"/>
                  </a:lnTo>
                  <a:lnTo>
                    <a:pt x="1541" y="966"/>
                  </a:lnTo>
                  <a:lnTo>
                    <a:pt x="1541" y="968"/>
                  </a:lnTo>
                  <a:lnTo>
                    <a:pt x="1541" y="970"/>
                  </a:lnTo>
                  <a:lnTo>
                    <a:pt x="1543" y="970"/>
                  </a:lnTo>
                  <a:lnTo>
                    <a:pt x="1543" y="973"/>
                  </a:lnTo>
                  <a:lnTo>
                    <a:pt x="1543" y="973"/>
                  </a:lnTo>
                  <a:lnTo>
                    <a:pt x="1543" y="973"/>
                  </a:lnTo>
                  <a:lnTo>
                    <a:pt x="1543" y="975"/>
                  </a:lnTo>
                  <a:lnTo>
                    <a:pt x="1543" y="975"/>
                  </a:lnTo>
                  <a:lnTo>
                    <a:pt x="1543" y="978"/>
                  </a:lnTo>
                  <a:lnTo>
                    <a:pt x="1543" y="978"/>
                  </a:lnTo>
                  <a:lnTo>
                    <a:pt x="1543" y="978"/>
                  </a:lnTo>
                  <a:lnTo>
                    <a:pt x="1546" y="978"/>
                  </a:lnTo>
                  <a:lnTo>
                    <a:pt x="1548" y="980"/>
                  </a:lnTo>
                  <a:lnTo>
                    <a:pt x="1548" y="982"/>
                  </a:lnTo>
                  <a:lnTo>
                    <a:pt x="1548" y="982"/>
                  </a:lnTo>
                  <a:lnTo>
                    <a:pt x="1548" y="982"/>
                  </a:lnTo>
                  <a:lnTo>
                    <a:pt x="1543" y="980"/>
                  </a:lnTo>
                  <a:lnTo>
                    <a:pt x="1543" y="980"/>
                  </a:lnTo>
                  <a:lnTo>
                    <a:pt x="1536" y="985"/>
                  </a:lnTo>
                  <a:lnTo>
                    <a:pt x="1534" y="989"/>
                  </a:lnTo>
                  <a:lnTo>
                    <a:pt x="1532" y="992"/>
                  </a:lnTo>
                  <a:lnTo>
                    <a:pt x="1529" y="997"/>
                  </a:lnTo>
                  <a:lnTo>
                    <a:pt x="1524" y="1001"/>
                  </a:lnTo>
                  <a:lnTo>
                    <a:pt x="1524" y="1001"/>
                  </a:lnTo>
                  <a:lnTo>
                    <a:pt x="1524" y="1006"/>
                  </a:lnTo>
                  <a:lnTo>
                    <a:pt x="1524" y="1008"/>
                  </a:lnTo>
                  <a:lnTo>
                    <a:pt x="1524" y="1008"/>
                  </a:lnTo>
                  <a:lnTo>
                    <a:pt x="1524" y="1011"/>
                  </a:lnTo>
                  <a:lnTo>
                    <a:pt x="1524" y="1011"/>
                  </a:lnTo>
                  <a:lnTo>
                    <a:pt x="1522" y="1013"/>
                  </a:lnTo>
                  <a:lnTo>
                    <a:pt x="1522" y="1013"/>
                  </a:lnTo>
                  <a:lnTo>
                    <a:pt x="1522" y="1015"/>
                  </a:lnTo>
                  <a:lnTo>
                    <a:pt x="1522" y="1015"/>
                  </a:lnTo>
                  <a:lnTo>
                    <a:pt x="1520" y="1018"/>
                  </a:lnTo>
                  <a:lnTo>
                    <a:pt x="1520" y="1018"/>
                  </a:lnTo>
                  <a:lnTo>
                    <a:pt x="1520" y="1015"/>
                  </a:lnTo>
                  <a:lnTo>
                    <a:pt x="1520" y="1015"/>
                  </a:lnTo>
                  <a:lnTo>
                    <a:pt x="1520" y="1015"/>
                  </a:lnTo>
                  <a:lnTo>
                    <a:pt x="1520" y="1015"/>
                  </a:lnTo>
                  <a:lnTo>
                    <a:pt x="1520" y="1015"/>
                  </a:lnTo>
                  <a:lnTo>
                    <a:pt x="1517" y="1015"/>
                  </a:lnTo>
                  <a:lnTo>
                    <a:pt x="1520" y="1015"/>
                  </a:lnTo>
                  <a:lnTo>
                    <a:pt x="1522" y="1013"/>
                  </a:lnTo>
                  <a:lnTo>
                    <a:pt x="1522" y="1008"/>
                  </a:lnTo>
                  <a:lnTo>
                    <a:pt x="1522" y="1008"/>
                  </a:lnTo>
                  <a:lnTo>
                    <a:pt x="1522" y="1004"/>
                  </a:lnTo>
                  <a:lnTo>
                    <a:pt x="1522" y="1004"/>
                  </a:lnTo>
                  <a:lnTo>
                    <a:pt x="1522" y="1004"/>
                  </a:lnTo>
                  <a:lnTo>
                    <a:pt x="1522" y="1004"/>
                  </a:lnTo>
                  <a:lnTo>
                    <a:pt x="1522" y="1001"/>
                  </a:lnTo>
                  <a:lnTo>
                    <a:pt x="1522" y="1001"/>
                  </a:lnTo>
                  <a:lnTo>
                    <a:pt x="1522" y="997"/>
                  </a:lnTo>
                  <a:lnTo>
                    <a:pt x="1522" y="997"/>
                  </a:lnTo>
                  <a:lnTo>
                    <a:pt x="1522" y="997"/>
                  </a:lnTo>
                  <a:lnTo>
                    <a:pt x="1522" y="994"/>
                  </a:lnTo>
                  <a:lnTo>
                    <a:pt x="1522" y="994"/>
                  </a:lnTo>
                  <a:lnTo>
                    <a:pt x="1522" y="994"/>
                  </a:lnTo>
                  <a:lnTo>
                    <a:pt x="1522" y="994"/>
                  </a:lnTo>
                  <a:lnTo>
                    <a:pt x="1522" y="994"/>
                  </a:lnTo>
                  <a:lnTo>
                    <a:pt x="1520" y="994"/>
                  </a:lnTo>
                  <a:lnTo>
                    <a:pt x="1517" y="992"/>
                  </a:lnTo>
                  <a:lnTo>
                    <a:pt x="1517" y="992"/>
                  </a:lnTo>
                  <a:lnTo>
                    <a:pt x="1515" y="999"/>
                  </a:lnTo>
                  <a:lnTo>
                    <a:pt x="1505" y="1004"/>
                  </a:lnTo>
                  <a:lnTo>
                    <a:pt x="1508" y="1001"/>
                  </a:lnTo>
                  <a:lnTo>
                    <a:pt x="1515" y="994"/>
                  </a:lnTo>
                  <a:lnTo>
                    <a:pt x="1515" y="992"/>
                  </a:lnTo>
                  <a:lnTo>
                    <a:pt x="1515" y="992"/>
                  </a:lnTo>
                  <a:lnTo>
                    <a:pt x="1515" y="989"/>
                  </a:lnTo>
                  <a:lnTo>
                    <a:pt x="1515" y="989"/>
                  </a:lnTo>
                  <a:lnTo>
                    <a:pt x="1515" y="987"/>
                  </a:lnTo>
                  <a:lnTo>
                    <a:pt x="1515" y="985"/>
                  </a:lnTo>
                  <a:lnTo>
                    <a:pt x="1517" y="985"/>
                  </a:lnTo>
                  <a:lnTo>
                    <a:pt x="1517" y="982"/>
                  </a:lnTo>
                  <a:lnTo>
                    <a:pt x="1517" y="980"/>
                  </a:lnTo>
                  <a:lnTo>
                    <a:pt x="1517" y="980"/>
                  </a:lnTo>
                  <a:lnTo>
                    <a:pt x="1517" y="980"/>
                  </a:lnTo>
                  <a:lnTo>
                    <a:pt x="1517" y="978"/>
                  </a:lnTo>
                  <a:lnTo>
                    <a:pt x="1517" y="978"/>
                  </a:lnTo>
                  <a:lnTo>
                    <a:pt x="1515" y="978"/>
                  </a:lnTo>
                  <a:lnTo>
                    <a:pt x="1515" y="978"/>
                  </a:lnTo>
                  <a:lnTo>
                    <a:pt x="1515" y="975"/>
                  </a:lnTo>
                  <a:lnTo>
                    <a:pt x="1515" y="975"/>
                  </a:lnTo>
                  <a:lnTo>
                    <a:pt x="1515" y="973"/>
                  </a:lnTo>
                  <a:lnTo>
                    <a:pt x="1515" y="973"/>
                  </a:lnTo>
                  <a:lnTo>
                    <a:pt x="1517" y="973"/>
                  </a:lnTo>
                  <a:lnTo>
                    <a:pt x="1520" y="968"/>
                  </a:lnTo>
                  <a:lnTo>
                    <a:pt x="1520" y="968"/>
                  </a:lnTo>
                  <a:lnTo>
                    <a:pt x="1524" y="968"/>
                  </a:lnTo>
                  <a:lnTo>
                    <a:pt x="1529" y="968"/>
                  </a:lnTo>
                  <a:lnTo>
                    <a:pt x="1532" y="968"/>
                  </a:lnTo>
                  <a:lnTo>
                    <a:pt x="1532" y="966"/>
                  </a:lnTo>
                  <a:lnTo>
                    <a:pt x="1532" y="966"/>
                  </a:lnTo>
                  <a:lnTo>
                    <a:pt x="1532" y="961"/>
                  </a:lnTo>
                  <a:lnTo>
                    <a:pt x="1532" y="959"/>
                  </a:lnTo>
                  <a:lnTo>
                    <a:pt x="1532" y="959"/>
                  </a:lnTo>
                  <a:lnTo>
                    <a:pt x="1532" y="956"/>
                  </a:lnTo>
                  <a:lnTo>
                    <a:pt x="1532" y="954"/>
                  </a:lnTo>
                  <a:lnTo>
                    <a:pt x="1534" y="949"/>
                  </a:lnTo>
                  <a:lnTo>
                    <a:pt x="1534" y="947"/>
                  </a:lnTo>
                  <a:lnTo>
                    <a:pt x="1532" y="947"/>
                  </a:lnTo>
                  <a:lnTo>
                    <a:pt x="1524" y="940"/>
                  </a:lnTo>
                  <a:lnTo>
                    <a:pt x="1520" y="940"/>
                  </a:lnTo>
                  <a:lnTo>
                    <a:pt x="1517" y="937"/>
                  </a:lnTo>
                  <a:lnTo>
                    <a:pt x="1517" y="937"/>
                  </a:lnTo>
                  <a:lnTo>
                    <a:pt x="1517" y="935"/>
                  </a:lnTo>
                  <a:lnTo>
                    <a:pt x="1515" y="935"/>
                  </a:lnTo>
                  <a:lnTo>
                    <a:pt x="1513" y="935"/>
                  </a:lnTo>
                  <a:lnTo>
                    <a:pt x="1513" y="933"/>
                  </a:lnTo>
                  <a:lnTo>
                    <a:pt x="1510" y="933"/>
                  </a:lnTo>
                  <a:lnTo>
                    <a:pt x="1505" y="933"/>
                  </a:lnTo>
                  <a:lnTo>
                    <a:pt x="1501" y="933"/>
                  </a:lnTo>
                  <a:lnTo>
                    <a:pt x="1482" y="933"/>
                  </a:lnTo>
                  <a:lnTo>
                    <a:pt x="1479" y="933"/>
                  </a:lnTo>
                  <a:lnTo>
                    <a:pt x="1479" y="933"/>
                  </a:lnTo>
                  <a:lnTo>
                    <a:pt x="1479" y="933"/>
                  </a:lnTo>
                  <a:lnTo>
                    <a:pt x="1479" y="933"/>
                  </a:lnTo>
                  <a:lnTo>
                    <a:pt x="1479" y="935"/>
                  </a:lnTo>
                  <a:lnTo>
                    <a:pt x="1479" y="935"/>
                  </a:lnTo>
                  <a:lnTo>
                    <a:pt x="1479" y="937"/>
                  </a:lnTo>
                  <a:lnTo>
                    <a:pt x="1482" y="937"/>
                  </a:lnTo>
                  <a:lnTo>
                    <a:pt x="1482" y="940"/>
                  </a:lnTo>
                  <a:lnTo>
                    <a:pt x="1482" y="942"/>
                  </a:lnTo>
                  <a:lnTo>
                    <a:pt x="1479" y="947"/>
                  </a:lnTo>
                  <a:lnTo>
                    <a:pt x="1477" y="947"/>
                  </a:lnTo>
                  <a:lnTo>
                    <a:pt x="1477" y="947"/>
                  </a:lnTo>
                  <a:lnTo>
                    <a:pt x="1479" y="947"/>
                  </a:lnTo>
                  <a:lnTo>
                    <a:pt x="1479" y="949"/>
                  </a:lnTo>
                  <a:lnTo>
                    <a:pt x="1479" y="949"/>
                  </a:lnTo>
                  <a:lnTo>
                    <a:pt x="1479" y="949"/>
                  </a:lnTo>
                  <a:lnTo>
                    <a:pt x="1482" y="949"/>
                  </a:lnTo>
                  <a:lnTo>
                    <a:pt x="1482" y="952"/>
                  </a:lnTo>
                  <a:lnTo>
                    <a:pt x="1482" y="952"/>
                  </a:lnTo>
                  <a:lnTo>
                    <a:pt x="1482" y="954"/>
                  </a:lnTo>
                  <a:lnTo>
                    <a:pt x="1479" y="956"/>
                  </a:lnTo>
                  <a:lnTo>
                    <a:pt x="1477" y="956"/>
                  </a:lnTo>
                  <a:lnTo>
                    <a:pt x="1479" y="959"/>
                  </a:lnTo>
                  <a:lnTo>
                    <a:pt x="1479" y="959"/>
                  </a:lnTo>
                  <a:lnTo>
                    <a:pt x="1479" y="961"/>
                  </a:lnTo>
                  <a:lnTo>
                    <a:pt x="1482" y="963"/>
                  </a:lnTo>
                  <a:lnTo>
                    <a:pt x="1482" y="963"/>
                  </a:lnTo>
                  <a:lnTo>
                    <a:pt x="1482" y="966"/>
                  </a:lnTo>
                  <a:lnTo>
                    <a:pt x="1482" y="966"/>
                  </a:lnTo>
                  <a:lnTo>
                    <a:pt x="1484" y="968"/>
                  </a:lnTo>
                  <a:lnTo>
                    <a:pt x="1484" y="970"/>
                  </a:lnTo>
                  <a:lnTo>
                    <a:pt x="1484" y="970"/>
                  </a:lnTo>
                  <a:lnTo>
                    <a:pt x="1484" y="973"/>
                  </a:lnTo>
                  <a:lnTo>
                    <a:pt x="1482" y="973"/>
                  </a:lnTo>
                  <a:lnTo>
                    <a:pt x="1482" y="973"/>
                  </a:lnTo>
                  <a:lnTo>
                    <a:pt x="1479" y="973"/>
                  </a:lnTo>
                  <a:lnTo>
                    <a:pt x="1479" y="975"/>
                  </a:lnTo>
                  <a:lnTo>
                    <a:pt x="1479" y="975"/>
                  </a:lnTo>
                  <a:lnTo>
                    <a:pt x="1482" y="978"/>
                  </a:lnTo>
                  <a:lnTo>
                    <a:pt x="1482" y="978"/>
                  </a:lnTo>
                  <a:lnTo>
                    <a:pt x="1482" y="980"/>
                  </a:lnTo>
                  <a:lnTo>
                    <a:pt x="1482" y="980"/>
                  </a:lnTo>
                  <a:lnTo>
                    <a:pt x="1482" y="982"/>
                  </a:lnTo>
                  <a:lnTo>
                    <a:pt x="1482" y="985"/>
                  </a:lnTo>
                  <a:lnTo>
                    <a:pt x="1482" y="987"/>
                  </a:lnTo>
                  <a:lnTo>
                    <a:pt x="1482" y="987"/>
                  </a:lnTo>
                  <a:lnTo>
                    <a:pt x="1482" y="989"/>
                  </a:lnTo>
                  <a:lnTo>
                    <a:pt x="1479" y="992"/>
                  </a:lnTo>
                  <a:lnTo>
                    <a:pt x="1482" y="992"/>
                  </a:lnTo>
                  <a:lnTo>
                    <a:pt x="1482" y="994"/>
                  </a:lnTo>
                  <a:lnTo>
                    <a:pt x="1484" y="997"/>
                  </a:lnTo>
                  <a:lnTo>
                    <a:pt x="1482" y="994"/>
                  </a:lnTo>
                  <a:lnTo>
                    <a:pt x="1479" y="994"/>
                  </a:lnTo>
                  <a:lnTo>
                    <a:pt x="1479" y="992"/>
                  </a:lnTo>
                  <a:lnTo>
                    <a:pt x="1479" y="989"/>
                  </a:lnTo>
                  <a:lnTo>
                    <a:pt x="1482" y="987"/>
                  </a:lnTo>
                  <a:lnTo>
                    <a:pt x="1482" y="985"/>
                  </a:lnTo>
                  <a:lnTo>
                    <a:pt x="1482" y="982"/>
                  </a:lnTo>
                  <a:lnTo>
                    <a:pt x="1479" y="980"/>
                  </a:lnTo>
                  <a:lnTo>
                    <a:pt x="1479" y="978"/>
                  </a:lnTo>
                  <a:lnTo>
                    <a:pt x="1479" y="978"/>
                  </a:lnTo>
                  <a:lnTo>
                    <a:pt x="1477" y="975"/>
                  </a:lnTo>
                  <a:lnTo>
                    <a:pt x="1477" y="975"/>
                  </a:lnTo>
                  <a:lnTo>
                    <a:pt x="1477" y="973"/>
                  </a:lnTo>
                  <a:lnTo>
                    <a:pt x="1482" y="968"/>
                  </a:lnTo>
                  <a:lnTo>
                    <a:pt x="1479" y="968"/>
                  </a:lnTo>
                  <a:lnTo>
                    <a:pt x="1479" y="968"/>
                  </a:lnTo>
                  <a:lnTo>
                    <a:pt x="1479" y="968"/>
                  </a:lnTo>
                  <a:lnTo>
                    <a:pt x="1477" y="968"/>
                  </a:lnTo>
                  <a:lnTo>
                    <a:pt x="1477" y="968"/>
                  </a:lnTo>
                  <a:lnTo>
                    <a:pt x="1477" y="968"/>
                  </a:lnTo>
                  <a:lnTo>
                    <a:pt x="1477" y="968"/>
                  </a:lnTo>
                  <a:lnTo>
                    <a:pt x="1472" y="966"/>
                  </a:lnTo>
                  <a:lnTo>
                    <a:pt x="1472" y="966"/>
                  </a:lnTo>
                  <a:lnTo>
                    <a:pt x="1468" y="966"/>
                  </a:lnTo>
                  <a:lnTo>
                    <a:pt x="1468" y="968"/>
                  </a:lnTo>
                  <a:lnTo>
                    <a:pt x="1470" y="968"/>
                  </a:lnTo>
                  <a:lnTo>
                    <a:pt x="1470" y="970"/>
                  </a:lnTo>
                  <a:lnTo>
                    <a:pt x="1470" y="970"/>
                  </a:lnTo>
                  <a:lnTo>
                    <a:pt x="1470" y="970"/>
                  </a:lnTo>
                  <a:lnTo>
                    <a:pt x="1468" y="973"/>
                  </a:lnTo>
                  <a:lnTo>
                    <a:pt x="1468" y="973"/>
                  </a:lnTo>
                  <a:lnTo>
                    <a:pt x="1468" y="973"/>
                  </a:lnTo>
                  <a:lnTo>
                    <a:pt x="1468" y="973"/>
                  </a:lnTo>
                  <a:lnTo>
                    <a:pt x="1468" y="975"/>
                  </a:lnTo>
                  <a:lnTo>
                    <a:pt x="1468" y="978"/>
                  </a:lnTo>
                  <a:lnTo>
                    <a:pt x="1468" y="978"/>
                  </a:lnTo>
                  <a:lnTo>
                    <a:pt x="1468" y="978"/>
                  </a:lnTo>
                  <a:lnTo>
                    <a:pt x="1468" y="980"/>
                  </a:lnTo>
                  <a:lnTo>
                    <a:pt x="1468" y="980"/>
                  </a:lnTo>
                  <a:lnTo>
                    <a:pt x="1468" y="982"/>
                  </a:lnTo>
                  <a:lnTo>
                    <a:pt x="1468" y="982"/>
                  </a:lnTo>
                  <a:lnTo>
                    <a:pt x="1470" y="985"/>
                  </a:lnTo>
                  <a:lnTo>
                    <a:pt x="1470" y="987"/>
                  </a:lnTo>
                  <a:lnTo>
                    <a:pt x="1470" y="989"/>
                  </a:lnTo>
                  <a:lnTo>
                    <a:pt x="1470" y="992"/>
                  </a:lnTo>
                  <a:lnTo>
                    <a:pt x="1470" y="992"/>
                  </a:lnTo>
                  <a:lnTo>
                    <a:pt x="1470" y="994"/>
                  </a:lnTo>
                  <a:lnTo>
                    <a:pt x="1468" y="994"/>
                  </a:lnTo>
                  <a:lnTo>
                    <a:pt x="1468" y="994"/>
                  </a:lnTo>
                  <a:lnTo>
                    <a:pt x="1468" y="994"/>
                  </a:lnTo>
                  <a:lnTo>
                    <a:pt x="1468" y="997"/>
                  </a:lnTo>
                  <a:lnTo>
                    <a:pt x="1465" y="994"/>
                  </a:lnTo>
                  <a:lnTo>
                    <a:pt x="1468" y="994"/>
                  </a:lnTo>
                  <a:lnTo>
                    <a:pt x="1470" y="992"/>
                  </a:lnTo>
                  <a:lnTo>
                    <a:pt x="1470" y="989"/>
                  </a:lnTo>
                  <a:lnTo>
                    <a:pt x="1468" y="987"/>
                  </a:lnTo>
                  <a:lnTo>
                    <a:pt x="1468" y="985"/>
                  </a:lnTo>
                  <a:lnTo>
                    <a:pt x="1468" y="985"/>
                  </a:lnTo>
                  <a:lnTo>
                    <a:pt x="1468" y="982"/>
                  </a:lnTo>
                  <a:lnTo>
                    <a:pt x="1468" y="982"/>
                  </a:lnTo>
                  <a:lnTo>
                    <a:pt x="1468" y="980"/>
                  </a:lnTo>
                  <a:lnTo>
                    <a:pt x="1465" y="980"/>
                  </a:lnTo>
                  <a:lnTo>
                    <a:pt x="1465" y="980"/>
                  </a:lnTo>
                  <a:lnTo>
                    <a:pt x="1465" y="978"/>
                  </a:lnTo>
                  <a:lnTo>
                    <a:pt x="1465" y="978"/>
                  </a:lnTo>
                  <a:lnTo>
                    <a:pt x="1465" y="978"/>
                  </a:lnTo>
                  <a:lnTo>
                    <a:pt x="1465" y="975"/>
                  </a:lnTo>
                  <a:lnTo>
                    <a:pt x="1465" y="973"/>
                  </a:lnTo>
                  <a:lnTo>
                    <a:pt x="1465" y="970"/>
                  </a:lnTo>
                  <a:lnTo>
                    <a:pt x="1465" y="968"/>
                  </a:lnTo>
                  <a:lnTo>
                    <a:pt x="1465" y="968"/>
                  </a:lnTo>
                  <a:lnTo>
                    <a:pt x="1465" y="968"/>
                  </a:lnTo>
                  <a:lnTo>
                    <a:pt x="1465" y="968"/>
                  </a:lnTo>
                  <a:lnTo>
                    <a:pt x="1465" y="966"/>
                  </a:lnTo>
                  <a:lnTo>
                    <a:pt x="1465" y="966"/>
                  </a:lnTo>
                  <a:lnTo>
                    <a:pt x="1465" y="966"/>
                  </a:lnTo>
                  <a:lnTo>
                    <a:pt x="1465" y="966"/>
                  </a:lnTo>
                  <a:lnTo>
                    <a:pt x="1465" y="966"/>
                  </a:lnTo>
                  <a:lnTo>
                    <a:pt x="1468" y="966"/>
                  </a:lnTo>
                  <a:lnTo>
                    <a:pt x="1468" y="963"/>
                  </a:lnTo>
                  <a:lnTo>
                    <a:pt x="1468" y="963"/>
                  </a:lnTo>
                  <a:lnTo>
                    <a:pt x="1468" y="961"/>
                  </a:lnTo>
                  <a:lnTo>
                    <a:pt x="1465" y="961"/>
                  </a:lnTo>
                  <a:lnTo>
                    <a:pt x="1465" y="961"/>
                  </a:lnTo>
                  <a:lnTo>
                    <a:pt x="1465" y="959"/>
                  </a:lnTo>
                  <a:lnTo>
                    <a:pt x="1465" y="959"/>
                  </a:lnTo>
                  <a:lnTo>
                    <a:pt x="1463" y="959"/>
                  </a:lnTo>
                  <a:lnTo>
                    <a:pt x="1463" y="961"/>
                  </a:lnTo>
                  <a:lnTo>
                    <a:pt x="1463" y="961"/>
                  </a:lnTo>
                  <a:lnTo>
                    <a:pt x="1463" y="961"/>
                  </a:lnTo>
                  <a:lnTo>
                    <a:pt x="1465" y="963"/>
                  </a:lnTo>
                  <a:lnTo>
                    <a:pt x="1465" y="966"/>
                  </a:lnTo>
                  <a:lnTo>
                    <a:pt x="1463" y="966"/>
                  </a:lnTo>
                  <a:lnTo>
                    <a:pt x="1463" y="968"/>
                  </a:lnTo>
                  <a:lnTo>
                    <a:pt x="1463" y="968"/>
                  </a:lnTo>
                  <a:lnTo>
                    <a:pt x="1463" y="963"/>
                  </a:lnTo>
                  <a:lnTo>
                    <a:pt x="1463" y="963"/>
                  </a:lnTo>
                  <a:lnTo>
                    <a:pt x="1461" y="963"/>
                  </a:lnTo>
                  <a:lnTo>
                    <a:pt x="1458" y="961"/>
                  </a:lnTo>
                  <a:lnTo>
                    <a:pt x="1458" y="961"/>
                  </a:lnTo>
                  <a:lnTo>
                    <a:pt x="1458" y="959"/>
                  </a:lnTo>
                  <a:lnTo>
                    <a:pt x="1458" y="956"/>
                  </a:lnTo>
                  <a:lnTo>
                    <a:pt x="1456" y="954"/>
                  </a:lnTo>
                  <a:lnTo>
                    <a:pt x="1456" y="954"/>
                  </a:lnTo>
                  <a:lnTo>
                    <a:pt x="1456" y="952"/>
                  </a:lnTo>
                  <a:lnTo>
                    <a:pt x="1456" y="952"/>
                  </a:lnTo>
                  <a:lnTo>
                    <a:pt x="1453" y="949"/>
                  </a:lnTo>
                  <a:lnTo>
                    <a:pt x="1453" y="949"/>
                  </a:lnTo>
                  <a:lnTo>
                    <a:pt x="1451" y="949"/>
                  </a:lnTo>
                  <a:lnTo>
                    <a:pt x="1451" y="949"/>
                  </a:lnTo>
                  <a:lnTo>
                    <a:pt x="1451" y="952"/>
                  </a:lnTo>
                  <a:lnTo>
                    <a:pt x="1449" y="954"/>
                  </a:lnTo>
                  <a:lnTo>
                    <a:pt x="1449" y="956"/>
                  </a:lnTo>
                  <a:lnTo>
                    <a:pt x="1449" y="956"/>
                  </a:lnTo>
                  <a:lnTo>
                    <a:pt x="1449" y="956"/>
                  </a:lnTo>
                  <a:lnTo>
                    <a:pt x="1449" y="956"/>
                  </a:lnTo>
                  <a:lnTo>
                    <a:pt x="1451" y="959"/>
                  </a:lnTo>
                  <a:lnTo>
                    <a:pt x="1451" y="959"/>
                  </a:lnTo>
                  <a:lnTo>
                    <a:pt x="1451" y="961"/>
                  </a:lnTo>
                  <a:lnTo>
                    <a:pt x="1451" y="961"/>
                  </a:lnTo>
                  <a:lnTo>
                    <a:pt x="1451" y="961"/>
                  </a:lnTo>
                  <a:lnTo>
                    <a:pt x="1451" y="963"/>
                  </a:lnTo>
                  <a:lnTo>
                    <a:pt x="1451" y="963"/>
                  </a:lnTo>
                  <a:lnTo>
                    <a:pt x="1451" y="963"/>
                  </a:lnTo>
                  <a:lnTo>
                    <a:pt x="1451" y="966"/>
                  </a:lnTo>
                  <a:lnTo>
                    <a:pt x="1451" y="966"/>
                  </a:lnTo>
                  <a:lnTo>
                    <a:pt x="1451" y="970"/>
                  </a:lnTo>
                  <a:lnTo>
                    <a:pt x="1451" y="973"/>
                  </a:lnTo>
                  <a:lnTo>
                    <a:pt x="1453" y="973"/>
                  </a:lnTo>
                  <a:lnTo>
                    <a:pt x="1453" y="973"/>
                  </a:lnTo>
                  <a:lnTo>
                    <a:pt x="1453" y="975"/>
                  </a:lnTo>
                  <a:lnTo>
                    <a:pt x="1453" y="985"/>
                  </a:lnTo>
                  <a:lnTo>
                    <a:pt x="1451" y="987"/>
                  </a:lnTo>
                  <a:lnTo>
                    <a:pt x="1451" y="987"/>
                  </a:lnTo>
                  <a:lnTo>
                    <a:pt x="1451" y="985"/>
                  </a:lnTo>
                  <a:lnTo>
                    <a:pt x="1451" y="982"/>
                  </a:lnTo>
                  <a:lnTo>
                    <a:pt x="1451" y="980"/>
                  </a:lnTo>
                  <a:lnTo>
                    <a:pt x="1453" y="980"/>
                  </a:lnTo>
                  <a:lnTo>
                    <a:pt x="1453" y="980"/>
                  </a:lnTo>
                  <a:lnTo>
                    <a:pt x="1451" y="978"/>
                  </a:lnTo>
                  <a:lnTo>
                    <a:pt x="1451" y="978"/>
                  </a:lnTo>
                  <a:lnTo>
                    <a:pt x="1451" y="978"/>
                  </a:lnTo>
                  <a:lnTo>
                    <a:pt x="1449" y="978"/>
                  </a:lnTo>
                  <a:lnTo>
                    <a:pt x="1449" y="978"/>
                  </a:lnTo>
                  <a:lnTo>
                    <a:pt x="1451" y="975"/>
                  </a:lnTo>
                  <a:lnTo>
                    <a:pt x="1451" y="975"/>
                  </a:lnTo>
                  <a:lnTo>
                    <a:pt x="1451" y="973"/>
                  </a:lnTo>
                  <a:lnTo>
                    <a:pt x="1451" y="973"/>
                  </a:lnTo>
                  <a:lnTo>
                    <a:pt x="1449" y="970"/>
                  </a:lnTo>
                  <a:lnTo>
                    <a:pt x="1449" y="970"/>
                  </a:lnTo>
                  <a:lnTo>
                    <a:pt x="1449" y="968"/>
                  </a:lnTo>
                  <a:lnTo>
                    <a:pt x="1449" y="966"/>
                  </a:lnTo>
                  <a:lnTo>
                    <a:pt x="1449" y="966"/>
                  </a:lnTo>
                  <a:lnTo>
                    <a:pt x="1449" y="966"/>
                  </a:lnTo>
                  <a:lnTo>
                    <a:pt x="1444" y="968"/>
                  </a:lnTo>
                  <a:lnTo>
                    <a:pt x="1444" y="970"/>
                  </a:lnTo>
                  <a:lnTo>
                    <a:pt x="1442" y="970"/>
                  </a:lnTo>
                  <a:lnTo>
                    <a:pt x="1442" y="970"/>
                  </a:lnTo>
                  <a:lnTo>
                    <a:pt x="1442" y="968"/>
                  </a:lnTo>
                  <a:lnTo>
                    <a:pt x="1444" y="966"/>
                  </a:lnTo>
                  <a:lnTo>
                    <a:pt x="1444" y="966"/>
                  </a:lnTo>
                  <a:lnTo>
                    <a:pt x="1444" y="966"/>
                  </a:lnTo>
                  <a:lnTo>
                    <a:pt x="1446" y="963"/>
                  </a:lnTo>
                  <a:lnTo>
                    <a:pt x="1446" y="963"/>
                  </a:lnTo>
                  <a:lnTo>
                    <a:pt x="1449" y="963"/>
                  </a:lnTo>
                  <a:lnTo>
                    <a:pt x="1449" y="963"/>
                  </a:lnTo>
                  <a:lnTo>
                    <a:pt x="1449" y="961"/>
                  </a:lnTo>
                  <a:lnTo>
                    <a:pt x="1449" y="961"/>
                  </a:lnTo>
                  <a:lnTo>
                    <a:pt x="1449" y="961"/>
                  </a:lnTo>
                  <a:lnTo>
                    <a:pt x="1446" y="961"/>
                  </a:lnTo>
                  <a:lnTo>
                    <a:pt x="1446" y="961"/>
                  </a:lnTo>
                  <a:lnTo>
                    <a:pt x="1446" y="961"/>
                  </a:lnTo>
                  <a:lnTo>
                    <a:pt x="1446" y="959"/>
                  </a:lnTo>
                  <a:lnTo>
                    <a:pt x="1446" y="959"/>
                  </a:lnTo>
                  <a:lnTo>
                    <a:pt x="1446" y="956"/>
                  </a:lnTo>
                  <a:lnTo>
                    <a:pt x="1446" y="956"/>
                  </a:lnTo>
                  <a:lnTo>
                    <a:pt x="1446" y="954"/>
                  </a:lnTo>
                  <a:lnTo>
                    <a:pt x="1446" y="952"/>
                  </a:lnTo>
                  <a:lnTo>
                    <a:pt x="1446" y="952"/>
                  </a:lnTo>
                  <a:lnTo>
                    <a:pt x="1446" y="949"/>
                  </a:lnTo>
                  <a:lnTo>
                    <a:pt x="1446" y="949"/>
                  </a:lnTo>
                  <a:lnTo>
                    <a:pt x="1446" y="949"/>
                  </a:lnTo>
                  <a:lnTo>
                    <a:pt x="1446" y="947"/>
                  </a:lnTo>
                  <a:lnTo>
                    <a:pt x="1446" y="947"/>
                  </a:lnTo>
                  <a:lnTo>
                    <a:pt x="1446" y="947"/>
                  </a:lnTo>
                  <a:lnTo>
                    <a:pt x="1446" y="947"/>
                  </a:lnTo>
                  <a:lnTo>
                    <a:pt x="1446" y="944"/>
                  </a:lnTo>
                  <a:lnTo>
                    <a:pt x="1446" y="944"/>
                  </a:lnTo>
                  <a:lnTo>
                    <a:pt x="1446" y="944"/>
                  </a:lnTo>
                  <a:lnTo>
                    <a:pt x="1449" y="940"/>
                  </a:lnTo>
                  <a:lnTo>
                    <a:pt x="1449" y="937"/>
                  </a:lnTo>
                  <a:lnTo>
                    <a:pt x="1449" y="937"/>
                  </a:lnTo>
                  <a:lnTo>
                    <a:pt x="1449" y="935"/>
                  </a:lnTo>
                  <a:lnTo>
                    <a:pt x="1446" y="935"/>
                  </a:lnTo>
                  <a:lnTo>
                    <a:pt x="1446" y="935"/>
                  </a:lnTo>
                  <a:lnTo>
                    <a:pt x="1446" y="940"/>
                  </a:lnTo>
                  <a:lnTo>
                    <a:pt x="1446" y="940"/>
                  </a:lnTo>
                  <a:lnTo>
                    <a:pt x="1446" y="937"/>
                  </a:lnTo>
                  <a:lnTo>
                    <a:pt x="1446" y="937"/>
                  </a:lnTo>
                  <a:lnTo>
                    <a:pt x="1446" y="935"/>
                  </a:lnTo>
                  <a:lnTo>
                    <a:pt x="1444" y="935"/>
                  </a:lnTo>
                  <a:lnTo>
                    <a:pt x="1444" y="935"/>
                  </a:lnTo>
                  <a:lnTo>
                    <a:pt x="1439" y="937"/>
                  </a:lnTo>
                  <a:lnTo>
                    <a:pt x="1437" y="940"/>
                  </a:lnTo>
                  <a:lnTo>
                    <a:pt x="1437" y="944"/>
                  </a:lnTo>
                  <a:lnTo>
                    <a:pt x="1437" y="947"/>
                  </a:lnTo>
                  <a:lnTo>
                    <a:pt x="1439" y="949"/>
                  </a:lnTo>
                  <a:lnTo>
                    <a:pt x="1437" y="949"/>
                  </a:lnTo>
                  <a:lnTo>
                    <a:pt x="1437" y="952"/>
                  </a:lnTo>
                  <a:lnTo>
                    <a:pt x="1437" y="952"/>
                  </a:lnTo>
                  <a:lnTo>
                    <a:pt x="1439" y="954"/>
                  </a:lnTo>
                  <a:lnTo>
                    <a:pt x="1442" y="959"/>
                  </a:lnTo>
                  <a:lnTo>
                    <a:pt x="1442" y="959"/>
                  </a:lnTo>
                  <a:lnTo>
                    <a:pt x="1439" y="959"/>
                  </a:lnTo>
                  <a:lnTo>
                    <a:pt x="1439" y="956"/>
                  </a:lnTo>
                  <a:lnTo>
                    <a:pt x="1437" y="956"/>
                  </a:lnTo>
                  <a:lnTo>
                    <a:pt x="1437" y="954"/>
                  </a:lnTo>
                  <a:lnTo>
                    <a:pt x="1435" y="952"/>
                  </a:lnTo>
                  <a:lnTo>
                    <a:pt x="1435" y="952"/>
                  </a:lnTo>
                  <a:lnTo>
                    <a:pt x="1437" y="949"/>
                  </a:lnTo>
                  <a:lnTo>
                    <a:pt x="1437" y="947"/>
                  </a:lnTo>
                  <a:lnTo>
                    <a:pt x="1437" y="947"/>
                  </a:lnTo>
                  <a:lnTo>
                    <a:pt x="1437" y="944"/>
                  </a:lnTo>
                  <a:lnTo>
                    <a:pt x="1437" y="944"/>
                  </a:lnTo>
                  <a:lnTo>
                    <a:pt x="1437" y="942"/>
                  </a:lnTo>
                  <a:lnTo>
                    <a:pt x="1435" y="942"/>
                  </a:lnTo>
                  <a:lnTo>
                    <a:pt x="1435" y="942"/>
                  </a:lnTo>
                  <a:lnTo>
                    <a:pt x="1435" y="942"/>
                  </a:lnTo>
                  <a:lnTo>
                    <a:pt x="1435" y="942"/>
                  </a:lnTo>
                  <a:lnTo>
                    <a:pt x="1435" y="942"/>
                  </a:lnTo>
                  <a:lnTo>
                    <a:pt x="1435" y="942"/>
                  </a:lnTo>
                  <a:lnTo>
                    <a:pt x="1430" y="944"/>
                  </a:lnTo>
                  <a:lnTo>
                    <a:pt x="1430" y="944"/>
                  </a:lnTo>
                  <a:lnTo>
                    <a:pt x="1430" y="947"/>
                  </a:lnTo>
                  <a:lnTo>
                    <a:pt x="1430" y="952"/>
                  </a:lnTo>
                  <a:lnTo>
                    <a:pt x="1427" y="952"/>
                  </a:lnTo>
                  <a:lnTo>
                    <a:pt x="1427" y="952"/>
                  </a:lnTo>
                  <a:lnTo>
                    <a:pt x="1427" y="954"/>
                  </a:lnTo>
                  <a:lnTo>
                    <a:pt x="1427" y="954"/>
                  </a:lnTo>
                  <a:lnTo>
                    <a:pt x="1427" y="961"/>
                  </a:lnTo>
                  <a:lnTo>
                    <a:pt x="1427" y="961"/>
                  </a:lnTo>
                  <a:lnTo>
                    <a:pt x="1427" y="963"/>
                  </a:lnTo>
                  <a:lnTo>
                    <a:pt x="1425" y="963"/>
                  </a:lnTo>
                  <a:lnTo>
                    <a:pt x="1425" y="963"/>
                  </a:lnTo>
                  <a:lnTo>
                    <a:pt x="1427" y="966"/>
                  </a:lnTo>
                  <a:lnTo>
                    <a:pt x="1427" y="970"/>
                  </a:lnTo>
                  <a:lnTo>
                    <a:pt x="1430" y="970"/>
                  </a:lnTo>
                  <a:lnTo>
                    <a:pt x="1432" y="973"/>
                  </a:lnTo>
                  <a:lnTo>
                    <a:pt x="1432" y="973"/>
                  </a:lnTo>
                  <a:lnTo>
                    <a:pt x="1435" y="975"/>
                  </a:lnTo>
                  <a:lnTo>
                    <a:pt x="1435" y="978"/>
                  </a:lnTo>
                  <a:lnTo>
                    <a:pt x="1432" y="980"/>
                  </a:lnTo>
                  <a:lnTo>
                    <a:pt x="1432" y="982"/>
                  </a:lnTo>
                  <a:lnTo>
                    <a:pt x="1432" y="985"/>
                  </a:lnTo>
                  <a:lnTo>
                    <a:pt x="1432" y="987"/>
                  </a:lnTo>
                  <a:lnTo>
                    <a:pt x="1432" y="989"/>
                  </a:lnTo>
                  <a:lnTo>
                    <a:pt x="1430" y="997"/>
                  </a:lnTo>
                  <a:lnTo>
                    <a:pt x="1430" y="997"/>
                  </a:lnTo>
                  <a:lnTo>
                    <a:pt x="1427" y="997"/>
                  </a:lnTo>
                  <a:lnTo>
                    <a:pt x="1427" y="997"/>
                  </a:lnTo>
                  <a:lnTo>
                    <a:pt x="1430" y="994"/>
                  </a:lnTo>
                  <a:lnTo>
                    <a:pt x="1430" y="994"/>
                  </a:lnTo>
                  <a:lnTo>
                    <a:pt x="1430" y="992"/>
                  </a:lnTo>
                  <a:lnTo>
                    <a:pt x="1430" y="992"/>
                  </a:lnTo>
                  <a:lnTo>
                    <a:pt x="1430" y="992"/>
                  </a:lnTo>
                  <a:lnTo>
                    <a:pt x="1430" y="989"/>
                  </a:lnTo>
                  <a:lnTo>
                    <a:pt x="1430" y="989"/>
                  </a:lnTo>
                  <a:lnTo>
                    <a:pt x="1430" y="989"/>
                  </a:lnTo>
                  <a:lnTo>
                    <a:pt x="1430" y="989"/>
                  </a:lnTo>
                  <a:lnTo>
                    <a:pt x="1430" y="985"/>
                  </a:lnTo>
                  <a:lnTo>
                    <a:pt x="1430" y="985"/>
                  </a:lnTo>
                  <a:lnTo>
                    <a:pt x="1430" y="985"/>
                  </a:lnTo>
                  <a:lnTo>
                    <a:pt x="1430" y="982"/>
                  </a:lnTo>
                  <a:lnTo>
                    <a:pt x="1430" y="982"/>
                  </a:lnTo>
                  <a:lnTo>
                    <a:pt x="1430" y="980"/>
                  </a:lnTo>
                  <a:lnTo>
                    <a:pt x="1430" y="980"/>
                  </a:lnTo>
                  <a:lnTo>
                    <a:pt x="1430" y="980"/>
                  </a:lnTo>
                  <a:lnTo>
                    <a:pt x="1430" y="980"/>
                  </a:lnTo>
                  <a:lnTo>
                    <a:pt x="1432" y="980"/>
                  </a:lnTo>
                  <a:lnTo>
                    <a:pt x="1432" y="978"/>
                  </a:lnTo>
                  <a:lnTo>
                    <a:pt x="1432" y="978"/>
                  </a:lnTo>
                  <a:lnTo>
                    <a:pt x="1432" y="978"/>
                  </a:lnTo>
                  <a:lnTo>
                    <a:pt x="1432" y="975"/>
                  </a:lnTo>
                  <a:lnTo>
                    <a:pt x="1432" y="975"/>
                  </a:lnTo>
                  <a:lnTo>
                    <a:pt x="1430" y="975"/>
                  </a:lnTo>
                  <a:lnTo>
                    <a:pt x="1430" y="973"/>
                  </a:lnTo>
                  <a:lnTo>
                    <a:pt x="1427" y="973"/>
                  </a:lnTo>
                  <a:lnTo>
                    <a:pt x="1423" y="973"/>
                  </a:lnTo>
                  <a:lnTo>
                    <a:pt x="1425" y="973"/>
                  </a:lnTo>
                  <a:lnTo>
                    <a:pt x="1425" y="970"/>
                  </a:lnTo>
                  <a:lnTo>
                    <a:pt x="1425" y="970"/>
                  </a:lnTo>
                  <a:lnTo>
                    <a:pt x="1425" y="968"/>
                  </a:lnTo>
                  <a:lnTo>
                    <a:pt x="1423" y="966"/>
                  </a:lnTo>
                  <a:lnTo>
                    <a:pt x="1418" y="968"/>
                  </a:lnTo>
                  <a:lnTo>
                    <a:pt x="1418" y="970"/>
                  </a:lnTo>
                  <a:lnTo>
                    <a:pt x="1418" y="970"/>
                  </a:lnTo>
                  <a:lnTo>
                    <a:pt x="1418" y="973"/>
                  </a:lnTo>
                  <a:lnTo>
                    <a:pt x="1418" y="973"/>
                  </a:lnTo>
                  <a:lnTo>
                    <a:pt x="1416" y="975"/>
                  </a:lnTo>
                  <a:lnTo>
                    <a:pt x="1416" y="973"/>
                  </a:lnTo>
                  <a:lnTo>
                    <a:pt x="1418" y="970"/>
                  </a:lnTo>
                  <a:lnTo>
                    <a:pt x="1418" y="968"/>
                  </a:lnTo>
                  <a:lnTo>
                    <a:pt x="1418" y="968"/>
                  </a:lnTo>
                  <a:lnTo>
                    <a:pt x="1423" y="966"/>
                  </a:lnTo>
                  <a:lnTo>
                    <a:pt x="1423" y="963"/>
                  </a:lnTo>
                  <a:lnTo>
                    <a:pt x="1423" y="963"/>
                  </a:lnTo>
                  <a:lnTo>
                    <a:pt x="1423" y="963"/>
                  </a:lnTo>
                  <a:lnTo>
                    <a:pt x="1423" y="961"/>
                  </a:lnTo>
                  <a:lnTo>
                    <a:pt x="1425" y="961"/>
                  </a:lnTo>
                  <a:lnTo>
                    <a:pt x="1425" y="961"/>
                  </a:lnTo>
                  <a:lnTo>
                    <a:pt x="1425" y="959"/>
                  </a:lnTo>
                  <a:lnTo>
                    <a:pt x="1425" y="959"/>
                  </a:lnTo>
                  <a:lnTo>
                    <a:pt x="1425" y="956"/>
                  </a:lnTo>
                  <a:lnTo>
                    <a:pt x="1425" y="954"/>
                  </a:lnTo>
                  <a:lnTo>
                    <a:pt x="1425" y="954"/>
                  </a:lnTo>
                  <a:lnTo>
                    <a:pt x="1423" y="954"/>
                  </a:lnTo>
                  <a:lnTo>
                    <a:pt x="1423" y="952"/>
                  </a:lnTo>
                  <a:lnTo>
                    <a:pt x="1423" y="952"/>
                  </a:lnTo>
                  <a:lnTo>
                    <a:pt x="1420" y="952"/>
                  </a:lnTo>
                  <a:lnTo>
                    <a:pt x="1420" y="952"/>
                  </a:lnTo>
                  <a:lnTo>
                    <a:pt x="1420" y="952"/>
                  </a:lnTo>
                  <a:lnTo>
                    <a:pt x="1418" y="954"/>
                  </a:lnTo>
                  <a:lnTo>
                    <a:pt x="1418" y="956"/>
                  </a:lnTo>
                  <a:lnTo>
                    <a:pt x="1418" y="956"/>
                  </a:lnTo>
                  <a:lnTo>
                    <a:pt x="1418" y="959"/>
                  </a:lnTo>
                  <a:lnTo>
                    <a:pt x="1418" y="959"/>
                  </a:lnTo>
                  <a:lnTo>
                    <a:pt x="1418" y="959"/>
                  </a:lnTo>
                  <a:lnTo>
                    <a:pt x="1418" y="959"/>
                  </a:lnTo>
                  <a:lnTo>
                    <a:pt x="1416" y="961"/>
                  </a:lnTo>
                  <a:lnTo>
                    <a:pt x="1413" y="968"/>
                  </a:lnTo>
                  <a:lnTo>
                    <a:pt x="1411" y="970"/>
                  </a:lnTo>
                  <a:lnTo>
                    <a:pt x="1408" y="973"/>
                  </a:lnTo>
                  <a:lnTo>
                    <a:pt x="1408" y="973"/>
                  </a:lnTo>
                  <a:lnTo>
                    <a:pt x="1411" y="968"/>
                  </a:lnTo>
                  <a:lnTo>
                    <a:pt x="1411" y="963"/>
                  </a:lnTo>
                  <a:lnTo>
                    <a:pt x="1416" y="956"/>
                  </a:lnTo>
                  <a:lnTo>
                    <a:pt x="1416" y="956"/>
                  </a:lnTo>
                  <a:lnTo>
                    <a:pt x="1416" y="956"/>
                  </a:lnTo>
                  <a:lnTo>
                    <a:pt x="1413" y="954"/>
                  </a:lnTo>
                  <a:lnTo>
                    <a:pt x="1413" y="954"/>
                  </a:lnTo>
                  <a:lnTo>
                    <a:pt x="1411" y="954"/>
                  </a:lnTo>
                  <a:lnTo>
                    <a:pt x="1404" y="961"/>
                  </a:lnTo>
                  <a:lnTo>
                    <a:pt x="1404" y="959"/>
                  </a:lnTo>
                  <a:lnTo>
                    <a:pt x="1404" y="956"/>
                  </a:lnTo>
                  <a:lnTo>
                    <a:pt x="1411" y="952"/>
                  </a:lnTo>
                  <a:lnTo>
                    <a:pt x="1413" y="952"/>
                  </a:lnTo>
                  <a:lnTo>
                    <a:pt x="1416" y="952"/>
                  </a:lnTo>
                  <a:lnTo>
                    <a:pt x="1416" y="949"/>
                  </a:lnTo>
                  <a:lnTo>
                    <a:pt x="1416" y="949"/>
                  </a:lnTo>
                  <a:lnTo>
                    <a:pt x="1418" y="949"/>
                  </a:lnTo>
                  <a:lnTo>
                    <a:pt x="1418" y="947"/>
                  </a:lnTo>
                  <a:lnTo>
                    <a:pt x="1420" y="947"/>
                  </a:lnTo>
                  <a:lnTo>
                    <a:pt x="1418" y="944"/>
                  </a:lnTo>
                  <a:lnTo>
                    <a:pt x="1420" y="944"/>
                  </a:lnTo>
                  <a:lnTo>
                    <a:pt x="1420" y="944"/>
                  </a:lnTo>
                  <a:lnTo>
                    <a:pt x="1420" y="942"/>
                  </a:lnTo>
                  <a:lnTo>
                    <a:pt x="1420" y="942"/>
                  </a:lnTo>
                  <a:lnTo>
                    <a:pt x="1420" y="940"/>
                  </a:lnTo>
                  <a:lnTo>
                    <a:pt x="1420" y="940"/>
                  </a:lnTo>
                  <a:lnTo>
                    <a:pt x="1420" y="940"/>
                  </a:lnTo>
                  <a:lnTo>
                    <a:pt x="1420" y="940"/>
                  </a:lnTo>
                  <a:lnTo>
                    <a:pt x="1420" y="940"/>
                  </a:lnTo>
                  <a:lnTo>
                    <a:pt x="1420" y="940"/>
                  </a:lnTo>
                  <a:lnTo>
                    <a:pt x="1420" y="940"/>
                  </a:lnTo>
                  <a:lnTo>
                    <a:pt x="1420" y="940"/>
                  </a:lnTo>
                  <a:lnTo>
                    <a:pt x="1420" y="940"/>
                  </a:lnTo>
                  <a:lnTo>
                    <a:pt x="1420" y="940"/>
                  </a:lnTo>
                  <a:lnTo>
                    <a:pt x="1423" y="940"/>
                  </a:lnTo>
                  <a:lnTo>
                    <a:pt x="1423" y="940"/>
                  </a:lnTo>
                  <a:lnTo>
                    <a:pt x="1425" y="940"/>
                  </a:lnTo>
                  <a:lnTo>
                    <a:pt x="1427" y="937"/>
                  </a:lnTo>
                  <a:lnTo>
                    <a:pt x="1427" y="937"/>
                  </a:lnTo>
                  <a:lnTo>
                    <a:pt x="1427" y="937"/>
                  </a:lnTo>
                  <a:lnTo>
                    <a:pt x="1427" y="935"/>
                  </a:lnTo>
                  <a:lnTo>
                    <a:pt x="1427" y="933"/>
                  </a:lnTo>
                  <a:lnTo>
                    <a:pt x="1427" y="933"/>
                  </a:lnTo>
                  <a:lnTo>
                    <a:pt x="1427" y="930"/>
                  </a:lnTo>
                  <a:lnTo>
                    <a:pt x="1427" y="930"/>
                  </a:lnTo>
                  <a:lnTo>
                    <a:pt x="1427" y="930"/>
                  </a:lnTo>
                  <a:lnTo>
                    <a:pt x="1427" y="930"/>
                  </a:lnTo>
                  <a:lnTo>
                    <a:pt x="1425" y="928"/>
                  </a:lnTo>
                  <a:lnTo>
                    <a:pt x="1425" y="928"/>
                  </a:lnTo>
                  <a:lnTo>
                    <a:pt x="1425" y="928"/>
                  </a:lnTo>
                  <a:lnTo>
                    <a:pt x="1427" y="923"/>
                  </a:lnTo>
                  <a:lnTo>
                    <a:pt x="1425" y="923"/>
                  </a:lnTo>
                  <a:lnTo>
                    <a:pt x="1425" y="921"/>
                  </a:lnTo>
                  <a:lnTo>
                    <a:pt x="1423" y="918"/>
                  </a:lnTo>
                  <a:lnTo>
                    <a:pt x="1420" y="916"/>
                  </a:lnTo>
                  <a:lnTo>
                    <a:pt x="1420" y="916"/>
                  </a:lnTo>
                  <a:lnTo>
                    <a:pt x="1418" y="916"/>
                  </a:lnTo>
                  <a:lnTo>
                    <a:pt x="1418" y="916"/>
                  </a:lnTo>
                  <a:lnTo>
                    <a:pt x="1418" y="916"/>
                  </a:lnTo>
                  <a:lnTo>
                    <a:pt x="1418" y="916"/>
                  </a:lnTo>
                  <a:lnTo>
                    <a:pt x="1416" y="916"/>
                  </a:lnTo>
                  <a:lnTo>
                    <a:pt x="1401" y="918"/>
                  </a:lnTo>
                  <a:lnTo>
                    <a:pt x="1397" y="918"/>
                  </a:lnTo>
                  <a:lnTo>
                    <a:pt x="1397" y="918"/>
                  </a:lnTo>
                  <a:lnTo>
                    <a:pt x="1394" y="918"/>
                  </a:lnTo>
                  <a:lnTo>
                    <a:pt x="1394" y="921"/>
                  </a:lnTo>
                  <a:lnTo>
                    <a:pt x="1394" y="921"/>
                  </a:lnTo>
                  <a:lnTo>
                    <a:pt x="1394" y="923"/>
                  </a:lnTo>
                  <a:lnTo>
                    <a:pt x="1394" y="923"/>
                  </a:lnTo>
                  <a:lnTo>
                    <a:pt x="1394" y="926"/>
                  </a:lnTo>
                  <a:lnTo>
                    <a:pt x="1397" y="926"/>
                  </a:lnTo>
                  <a:lnTo>
                    <a:pt x="1397" y="928"/>
                  </a:lnTo>
                  <a:lnTo>
                    <a:pt x="1397" y="930"/>
                  </a:lnTo>
                  <a:lnTo>
                    <a:pt x="1394" y="930"/>
                  </a:lnTo>
                  <a:lnTo>
                    <a:pt x="1394" y="933"/>
                  </a:lnTo>
                  <a:lnTo>
                    <a:pt x="1392" y="933"/>
                  </a:lnTo>
                  <a:lnTo>
                    <a:pt x="1392" y="933"/>
                  </a:lnTo>
                  <a:lnTo>
                    <a:pt x="1392" y="933"/>
                  </a:lnTo>
                  <a:lnTo>
                    <a:pt x="1392" y="933"/>
                  </a:lnTo>
                  <a:lnTo>
                    <a:pt x="1390" y="933"/>
                  </a:lnTo>
                  <a:lnTo>
                    <a:pt x="1387" y="935"/>
                  </a:lnTo>
                  <a:lnTo>
                    <a:pt x="1387" y="935"/>
                  </a:lnTo>
                  <a:lnTo>
                    <a:pt x="1387" y="937"/>
                  </a:lnTo>
                  <a:lnTo>
                    <a:pt x="1387" y="940"/>
                  </a:lnTo>
                  <a:lnTo>
                    <a:pt x="1390" y="940"/>
                  </a:lnTo>
                  <a:lnTo>
                    <a:pt x="1390" y="942"/>
                  </a:lnTo>
                  <a:lnTo>
                    <a:pt x="1390" y="942"/>
                  </a:lnTo>
                  <a:lnTo>
                    <a:pt x="1390" y="944"/>
                  </a:lnTo>
                  <a:lnTo>
                    <a:pt x="1390" y="947"/>
                  </a:lnTo>
                  <a:lnTo>
                    <a:pt x="1390" y="947"/>
                  </a:lnTo>
                  <a:lnTo>
                    <a:pt x="1390" y="949"/>
                  </a:lnTo>
                  <a:lnTo>
                    <a:pt x="1390" y="949"/>
                  </a:lnTo>
                  <a:lnTo>
                    <a:pt x="1390" y="952"/>
                  </a:lnTo>
                  <a:lnTo>
                    <a:pt x="1390" y="954"/>
                  </a:lnTo>
                  <a:lnTo>
                    <a:pt x="1390" y="959"/>
                  </a:lnTo>
                  <a:lnTo>
                    <a:pt x="1390" y="959"/>
                  </a:lnTo>
                  <a:lnTo>
                    <a:pt x="1390" y="961"/>
                  </a:lnTo>
                  <a:lnTo>
                    <a:pt x="1390" y="961"/>
                  </a:lnTo>
                  <a:lnTo>
                    <a:pt x="1387" y="963"/>
                  </a:lnTo>
                  <a:lnTo>
                    <a:pt x="1385" y="963"/>
                  </a:lnTo>
                  <a:lnTo>
                    <a:pt x="1385" y="963"/>
                  </a:lnTo>
                  <a:lnTo>
                    <a:pt x="1382" y="966"/>
                  </a:lnTo>
                  <a:lnTo>
                    <a:pt x="1382" y="963"/>
                  </a:lnTo>
                  <a:lnTo>
                    <a:pt x="1385" y="963"/>
                  </a:lnTo>
                  <a:lnTo>
                    <a:pt x="1387" y="961"/>
                  </a:lnTo>
                  <a:lnTo>
                    <a:pt x="1390" y="956"/>
                  </a:lnTo>
                  <a:lnTo>
                    <a:pt x="1390" y="954"/>
                  </a:lnTo>
                  <a:lnTo>
                    <a:pt x="1390" y="952"/>
                  </a:lnTo>
                  <a:lnTo>
                    <a:pt x="1390" y="949"/>
                  </a:lnTo>
                  <a:lnTo>
                    <a:pt x="1390" y="949"/>
                  </a:lnTo>
                  <a:lnTo>
                    <a:pt x="1387" y="947"/>
                  </a:lnTo>
                  <a:lnTo>
                    <a:pt x="1387" y="947"/>
                  </a:lnTo>
                  <a:lnTo>
                    <a:pt x="1387" y="944"/>
                  </a:lnTo>
                  <a:lnTo>
                    <a:pt x="1387" y="944"/>
                  </a:lnTo>
                  <a:lnTo>
                    <a:pt x="1387" y="944"/>
                  </a:lnTo>
                  <a:lnTo>
                    <a:pt x="1387" y="944"/>
                  </a:lnTo>
                  <a:lnTo>
                    <a:pt x="1387" y="942"/>
                  </a:lnTo>
                  <a:lnTo>
                    <a:pt x="1387" y="942"/>
                  </a:lnTo>
                  <a:lnTo>
                    <a:pt x="1387" y="940"/>
                  </a:lnTo>
                  <a:lnTo>
                    <a:pt x="1387" y="937"/>
                  </a:lnTo>
                  <a:lnTo>
                    <a:pt x="1385" y="935"/>
                  </a:lnTo>
                  <a:lnTo>
                    <a:pt x="1387" y="935"/>
                  </a:lnTo>
                  <a:lnTo>
                    <a:pt x="1387" y="933"/>
                  </a:lnTo>
                  <a:lnTo>
                    <a:pt x="1392" y="928"/>
                  </a:lnTo>
                  <a:lnTo>
                    <a:pt x="1394" y="928"/>
                  </a:lnTo>
                  <a:lnTo>
                    <a:pt x="1394" y="926"/>
                  </a:lnTo>
                  <a:lnTo>
                    <a:pt x="1392" y="926"/>
                  </a:lnTo>
                  <a:lnTo>
                    <a:pt x="1385" y="923"/>
                  </a:lnTo>
                  <a:lnTo>
                    <a:pt x="1380" y="926"/>
                  </a:lnTo>
                  <a:lnTo>
                    <a:pt x="1373" y="935"/>
                  </a:lnTo>
                  <a:lnTo>
                    <a:pt x="1373" y="935"/>
                  </a:lnTo>
                  <a:lnTo>
                    <a:pt x="1373" y="935"/>
                  </a:lnTo>
                  <a:lnTo>
                    <a:pt x="1373" y="937"/>
                  </a:lnTo>
                  <a:lnTo>
                    <a:pt x="1373" y="940"/>
                  </a:lnTo>
                  <a:lnTo>
                    <a:pt x="1373" y="942"/>
                  </a:lnTo>
                  <a:lnTo>
                    <a:pt x="1371" y="944"/>
                  </a:lnTo>
                  <a:lnTo>
                    <a:pt x="1371" y="947"/>
                  </a:lnTo>
                  <a:lnTo>
                    <a:pt x="1371" y="949"/>
                  </a:lnTo>
                  <a:lnTo>
                    <a:pt x="1371" y="952"/>
                  </a:lnTo>
                  <a:lnTo>
                    <a:pt x="1371" y="954"/>
                  </a:lnTo>
                  <a:lnTo>
                    <a:pt x="1371" y="954"/>
                  </a:lnTo>
                  <a:lnTo>
                    <a:pt x="1368" y="954"/>
                  </a:lnTo>
                  <a:lnTo>
                    <a:pt x="1368" y="954"/>
                  </a:lnTo>
                  <a:lnTo>
                    <a:pt x="1368" y="952"/>
                  </a:lnTo>
                  <a:lnTo>
                    <a:pt x="1368" y="947"/>
                  </a:lnTo>
                  <a:lnTo>
                    <a:pt x="1371" y="947"/>
                  </a:lnTo>
                  <a:lnTo>
                    <a:pt x="1371" y="942"/>
                  </a:lnTo>
                  <a:lnTo>
                    <a:pt x="1371" y="942"/>
                  </a:lnTo>
                  <a:lnTo>
                    <a:pt x="1371" y="940"/>
                  </a:lnTo>
                  <a:lnTo>
                    <a:pt x="1371" y="937"/>
                  </a:lnTo>
                  <a:lnTo>
                    <a:pt x="1371" y="935"/>
                  </a:lnTo>
                  <a:lnTo>
                    <a:pt x="1371" y="933"/>
                  </a:lnTo>
                  <a:lnTo>
                    <a:pt x="1371" y="933"/>
                  </a:lnTo>
                  <a:lnTo>
                    <a:pt x="1380" y="923"/>
                  </a:lnTo>
                  <a:lnTo>
                    <a:pt x="1385" y="921"/>
                  </a:lnTo>
                  <a:lnTo>
                    <a:pt x="1390" y="921"/>
                  </a:lnTo>
                  <a:lnTo>
                    <a:pt x="1390" y="921"/>
                  </a:lnTo>
                  <a:lnTo>
                    <a:pt x="1394" y="914"/>
                  </a:lnTo>
                  <a:lnTo>
                    <a:pt x="1394" y="914"/>
                  </a:lnTo>
                  <a:lnTo>
                    <a:pt x="1394" y="914"/>
                  </a:lnTo>
                  <a:lnTo>
                    <a:pt x="1394" y="911"/>
                  </a:lnTo>
                  <a:lnTo>
                    <a:pt x="1394" y="911"/>
                  </a:lnTo>
                  <a:lnTo>
                    <a:pt x="1394" y="911"/>
                  </a:lnTo>
                  <a:lnTo>
                    <a:pt x="1394" y="911"/>
                  </a:lnTo>
                  <a:lnTo>
                    <a:pt x="1394" y="911"/>
                  </a:lnTo>
                  <a:lnTo>
                    <a:pt x="1394" y="907"/>
                  </a:lnTo>
                  <a:lnTo>
                    <a:pt x="1392" y="907"/>
                  </a:lnTo>
                  <a:lnTo>
                    <a:pt x="1390" y="904"/>
                  </a:lnTo>
                  <a:lnTo>
                    <a:pt x="1387" y="902"/>
                  </a:lnTo>
                  <a:lnTo>
                    <a:pt x="1387" y="899"/>
                  </a:lnTo>
                  <a:lnTo>
                    <a:pt x="1382" y="897"/>
                  </a:lnTo>
                  <a:lnTo>
                    <a:pt x="1382" y="897"/>
                  </a:lnTo>
                  <a:lnTo>
                    <a:pt x="1382" y="895"/>
                  </a:lnTo>
                  <a:lnTo>
                    <a:pt x="1380" y="895"/>
                  </a:lnTo>
                  <a:lnTo>
                    <a:pt x="1380" y="895"/>
                  </a:lnTo>
                  <a:lnTo>
                    <a:pt x="1380" y="892"/>
                  </a:lnTo>
                  <a:lnTo>
                    <a:pt x="1380" y="892"/>
                  </a:lnTo>
                  <a:lnTo>
                    <a:pt x="1378" y="890"/>
                  </a:lnTo>
                  <a:lnTo>
                    <a:pt x="1378" y="890"/>
                  </a:lnTo>
                  <a:lnTo>
                    <a:pt x="1371" y="890"/>
                  </a:lnTo>
                  <a:lnTo>
                    <a:pt x="1368" y="890"/>
                  </a:lnTo>
                  <a:lnTo>
                    <a:pt x="1366" y="890"/>
                  </a:lnTo>
                  <a:lnTo>
                    <a:pt x="1366" y="890"/>
                  </a:lnTo>
                  <a:lnTo>
                    <a:pt x="1361" y="888"/>
                  </a:lnTo>
                  <a:lnTo>
                    <a:pt x="1356" y="890"/>
                  </a:lnTo>
                  <a:lnTo>
                    <a:pt x="1354" y="890"/>
                  </a:lnTo>
                  <a:lnTo>
                    <a:pt x="1354" y="890"/>
                  </a:lnTo>
                  <a:lnTo>
                    <a:pt x="1354" y="892"/>
                  </a:lnTo>
                  <a:lnTo>
                    <a:pt x="1354" y="895"/>
                  </a:lnTo>
                  <a:lnTo>
                    <a:pt x="1354" y="895"/>
                  </a:lnTo>
                  <a:lnTo>
                    <a:pt x="1356" y="897"/>
                  </a:lnTo>
                  <a:lnTo>
                    <a:pt x="1356" y="899"/>
                  </a:lnTo>
                  <a:lnTo>
                    <a:pt x="1356" y="899"/>
                  </a:lnTo>
                  <a:lnTo>
                    <a:pt x="1356" y="899"/>
                  </a:lnTo>
                  <a:lnTo>
                    <a:pt x="1354" y="899"/>
                  </a:lnTo>
                  <a:lnTo>
                    <a:pt x="1352" y="897"/>
                  </a:lnTo>
                  <a:lnTo>
                    <a:pt x="1352" y="897"/>
                  </a:lnTo>
                  <a:lnTo>
                    <a:pt x="1352" y="895"/>
                  </a:lnTo>
                  <a:lnTo>
                    <a:pt x="1352" y="895"/>
                  </a:lnTo>
                  <a:lnTo>
                    <a:pt x="1352" y="895"/>
                  </a:lnTo>
                  <a:lnTo>
                    <a:pt x="1352" y="892"/>
                  </a:lnTo>
                  <a:lnTo>
                    <a:pt x="1349" y="892"/>
                  </a:lnTo>
                  <a:lnTo>
                    <a:pt x="1349" y="892"/>
                  </a:lnTo>
                  <a:lnTo>
                    <a:pt x="1335" y="892"/>
                  </a:lnTo>
                  <a:lnTo>
                    <a:pt x="1335" y="890"/>
                  </a:lnTo>
                  <a:lnTo>
                    <a:pt x="1335" y="890"/>
                  </a:lnTo>
                  <a:lnTo>
                    <a:pt x="1335" y="890"/>
                  </a:lnTo>
                  <a:lnTo>
                    <a:pt x="1335" y="890"/>
                  </a:lnTo>
                  <a:lnTo>
                    <a:pt x="1333" y="888"/>
                  </a:lnTo>
                  <a:lnTo>
                    <a:pt x="1333" y="888"/>
                  </a:lnTo>
                  <a:lnTo>
                    <a:pt x="1330" y="885"/>
                  </a:lnTo>
                  <a:lnTo>
                    <a:pt x="1326" y="885"/>
                  </a:lnTo>
                  <a:lnTo>
                    <a:pt x="1307" y="890"/>
                  </a:lnTo>
                  <a:lnTo>
                    <a:pt x="1307" y="892"/>
                  </a:lnTo>
                  <a:lnTo>
                    <a:pt x="1304" y="895"/>
                  </a:lnTo>
                  <a:lnTo>
                    <a:pt x="1304" y="897"/>
                  </a:lnTo>
                  <a:lnTo>
                    <a:pt x="1300" y="899"/>
                  </a:lnTo>
                  <a:lnTo>
                    <a:pt x="1300" y="899"/>
                  </a:lnTo>
                  <a:lnTo>
                    <a:pt x="1300" y="899"/>
                  </a:lnTo>
                  <a:lnTo>
                    <a:pt x="1300" y="902"/>
                  </a:lnTo>
                  <a:lnTo>
                    <a:pt x="1295" y="904"/>
                  </a:lnTo>
                  <a:lnTo>
                    <a:pt x="1293" y="911"/>
                  </a:lnTo>
                  <a:lnTo>
                    <a:pt x="1293" y="911"/>
                  </a:lnTo>
                  <a:lnTo>
                    <a:pt x="1293" y="911"/>
                  </a:lnTo>
                  <a:lnTo>
                    <a:pt x="1290" y="911"/>
                  </a:lnTo>
                  <a:lnTo>
                    <a:pt x="1290" y="911"/>
                  </a:lnTo>
                  <a:lnTo>
                    <a:pt x="1290" y="911"/>
                  </a:lnTo>
                  <a:lnTo>
                    <a:pt x="1293" y="914"/>
                  </a:lnTo>
                  <a:lnTo>
                    <a:pt x="1293" y="914"/>
                  </a:lnTo>
                  <a:lnTo>
                    <a:pt x="1290" y="918"/>
                  </a:lnTo>
                  <a:lnTo>
                    <a:pt x="1290" y="918"/>
                  </a:lnTo>
                  <a:lnTo>
                    <a:pt x="1293" y="921"/>
                  </a:lnTo>
                  <a:lnTo>
                    <a:pt x="1293" y="923"/>
                  </a:lnTo>
                  <a:lnTo>
                    <a:pt x="1293" y="926"/>
                  </a:lnTo>
                  <a:lnTo>
                    <a:pt x="1295" y="926"/>
                  </a:lnTo>
                  <a:lnTo>
                    <a:pt x="1304" y="930"/>
                  </a:lnTo>
                  <a:lnTo>
                    <a:pt x="1311" y="930"/>
                  </a:lnTo>
                  <a:lnTo>
                    <a:pt x="1314" y="933"/>
                  </a:lnTo>
                  <a:lnTo>
                    <a:pt x="1316" y="933"/>
                  </a:lnTo>
                  <a:lnTo>
                    <a:pt x="1323" y="935"/>
                  </a:lnTo>
                  <a:lnTo>
                    <a:pt x="1323" y="935"/>
                  </a:lnTo>
                  <a:lnTo>
                    <a:pt x="1328" y="937"/>
                  </a:lnTo>
                  <a:lnTo>
                    <a:pt x="1335" y="935"/>
                  </a:lnTo>
                  <a:lnTo>
                    <a:pt x="1340" y="935"/>
                  </a:lnTo>
                  <a:lnTo>
                    <a:pt x="1345" y="937"/>
                  </a:lnTo>
                  <a:lnTo>
                    <a:pt x="1337" y="937"/>
                  </a:lnTo>
                  <a:lnTo>
                    <a:pt x="1335" y="935"/>
                  </a:lnTo>
                  <a:lnTo>
                    <a:pt x="1335" y="935"/>
                  </a:lnTo>
                  <a:lnTo>
                    <a:pt x="1326" y="937"/>
                  </a:lnTo>
                  <a:lnTo>
                    <a:pt x="1326" y="940"/>
                  </a:lnTo>
                  <a:lnTo>
                    <a:pt x="1326" y="940"/>
                  </a:lnTo>
                  <a:lnTo>
                    <a:pt x="1328" y="940"/>
                  </a:lnTo>
                  <a:lnTo>
                    <a:pt x="1328" y="942"/>
                  </a:lnTo>
                  <a:lnTo>
                    <a:pt x="1328" y="942"/>
                  </a:lnTo>
                  <a:lnTo>
                    <a:pt x="1328" y="944"/>
                  </a:lnTo>
                  <a:lnTo>
                    <a:pt x="1328" y="944"/>
                  </a:lnTo>
                  <a:lnTo>
                    <a:pt x="1328" y="944"/>
                  </a:lnTo>
                  <a:lnTo>
                    <a:pt x="1328" y="944"/>
                  </a:lnTo>
                  <a:lnTo>
                    <a:pt x="1328" y="944"/>
                  </a:lnTo>
                  <a:lnTo>
                    <a:pt x="1328" y="942"/>
                  </a:lnTo>
                  <a:lnTo>
                    <a:pt x="1328" y="942"/>
                  </a:lnTo>
                  <a:lnTo>
                    <a:pt x="1326" y="942"/>
                  </a:lnTo>
                  <a:lnTo>
                    <a:pt x="1326" y="940"/>
                  </a:lnTo>
                  <a:lnTo>
                    <a:pt x="1326" y="940"/>
                  </a:lnTo>
                  <a:lnTo>
                    <a:pt x="1326" y="940"/>
                  </a:lnTo>
                  <a:lnTo>
                    <a:pt x="1326" y="937"/>
                  </a:lnTo>
                  <a:lnTo>
                    <a:pt x="1323" y="935"/>
                  </a:lnTo>
                  <a:lnTo>
                    <a:pt x="1319" y="935"/>
                  </a:lnTo>
                  <a:lnTo>
                    <a:pt x="1316" y="935"/>
                  </a:lnTo>
                  <a:lnTo>
                    <a:pt x="1314" y="935"/>
                  </a:lnTo>
                  <a:lnTo>
                    <a:pt x="1314" y="935"/>
                  </a:lnTo>
                  <a:lnTo>
                    <a:pt x="1311" y="935"/>
                  </a:lnTo>
                  <a:lnTo>
                    <a:pt x="1311" y="933"/>
                  </a:lnTo>
                  <a:lnTo>
                    <a:pt x="1300" y="933"/>
                  </a:lnTo>
                  <a:lnTo>
                    <a:pt x="1300" y="935"/>
                  </a:lnTo>
                  <a:lnTo>
                    <a:pt x="1300" y="935"/>
                  </a:lnTo>
                  <a:lnTo>
                    <a:pt x="1300" y="937"/>
                  </a:lnTo>
                  <a:lnTo>
                    <a:pt x="1302" y="940"/>
                  </a:lnTo>
                  <a:lnTo>
                    <a:pt x="1302" y="942"/>
                  </a:lnTo>
                  <a:lnTo>
                    <a:pt x="1304" y="942"/>
                  </a:lnTo>
                  <a:lnTo>
                    <a:pt x="1304" y="942"/>
                  </a:lnTo>
                  <a:lnTo>
                    <a:pt x="1304" y="942"/>
                  </a:lnTo>
                  <a:lnTo>
                    <a:pt x="1304" y="944"/>
                  </a:lnTo>
                  <a:lnTo>
                    <a:pt x="1304" y="944"/>
                  </a:lnTo>
                  <a:lnTo>
                    <a:pt x="1304" y="944"/>
                  </a:lnTo>
                  <a:lnTo>
                    <a:pt x="1304" y="944"/>
                  </a:lnTo>
                  <a:lnTo>
                    <a:pt x="1304" y="944"/>
                  </a:lnTo>
                  <a:lnTo>
                    <a:pt x="1304" y="944"/>
                  </a:lnTo>
                  <a:lnTo>
                    <a:pt x="1304" y="944"/>
                  </a:lnTo>
                  <a:lnTo>
                    <a:pt x="1302" y="944"/>
                  </a:lnTo>
                  <a:lnTo>
                    <a:pt x="1302" y="942"/>
                  </a:lnTo>
                  <a:lnTo>
                    <a:pt x="1302" y="942"/>
                  </a:lnTo>
                  <a:lnTo>
                    <a:pt x="1300" y="942"/>
                  </a:lnTo>
                  <a:lnTo>
                    <a:pt x="1300" y="942"/>
                  </a:lnTo>
                  <a:lnTo>
                    <a:pt x="1300" y="940"/>
                  </a:lnTo>
                  <a:lnTo>
                    <a:pt x="1300" y="940"/>
                  </a:lnTo>
                  <a:lnTo>
                    <a:pt x="1300" y="937"/>
                  </a:lnTo>
                  <a:lnTo>
                    <a:pt x="1297" y="937"/>
                  </a:lnTo>
                  <a:lnTo>
                    <a:pt x="1297" y="935"/>
                  </a:lnTo>
                  <a:lnTo>
                    <a:pt x="1297" y="935"/>
                  </a:lnTo>
                  <a:lnTo>
                    <a:pt x="1297" y="935"/>
                  </a:lnTo>
                  <a:lnTo>
                    <a:pt x="1297" y="935"/>
                  </a:lnTo>
                  <a:lnTo>
                    <a:pt x="1297" y="933"/>
                  </a:lnTo>
                  <a:lnTo>
                    <a:pt x="1295" y="933"/>
                  </a:lnTo>
                  <a:lnTo>
                    <a:pt x="1295" y="933"/>
                  </a:lnTo>
                  <a:lnTo>
                    <a:pt x="1293" y="933"/>
                  </a:lnTo>
                  <a:lnTo>
                    <a:pt x="1293" y="935"/>
                  </a:lnTo>
                  <a:lnTo>
                    <a:pt x="1290" y="935"/>
                  </a:lnTo>
                  <a:lnTo>
                    <a:pt x="1290" y="935"/>
                  </a:lnTo>
                  <a:lnTo>
                    <a:pt x="1290" y="935"/>
                  </a:lnTo>
                  <a:lnTo>
                    <a:pt x="1290" y="935"/>
                  </a:lnTo>
                  <a:lnTo>
                    <a:pt x="1290" y="937"/>
                  </a:lnTo>
                  <a:lnTo>
                    <a:pt x="1290" y="937"/>
                  </a:lnTo>
                  <a:lnTo>
                    <a:pt x="1290" y="937"/>
                  </a:lnTo>
                  <a:lnTo>
                    <a:pt x="1290" y="937"/>
                  </a:lnTo>
                  <a:lnTo>
                    <a:pt x="1293" y="937"/>
                  </a:lnTo>
                  <a:lnTo>
                    <a:pt x="1293" y="940"/>
                  </a:lnTo>
                  <a:lnTo>
                    <a:pt x="1293" y="942"/>
                  </a:lnTo>
                  <a:lnTo>
                    <a:pt x="1293" y="942"/>
                  </a:lnTo>
                  <a:lnTo>
                    <a:pt x="1290" y="944"/>
                  </a:lnTo>
                  <a:lnTo>
                    <a:pt x="1293" y="947"/>
                  </a:lnTo>
                  <a:lnTo>
                    <a:pt x="1297" y="949"/>
                  </a:lnTo>
                  <a:lnTo>
                    <a:pt x="1300" y="949"/>
                  </a:lnTo>
                  <a:lnTo>
                    <a:pt x="1302" y="949"/>
                  </a:lnTo>
                  <a:lnTo>
                    <a:pt x="1304" y="949"/>
                  </a:lnTo>
                  <a:lnTo>
                    <a:pt x="1307" y="952"/>
                  </a:lnTo>
                  <a:lnTo>
                    <a:pt x="1307" y="952"/>
                  </a:lnTo>
                  <a:lnTo>
                    <a:pt x="1309" y="952"/>
                  </a:lnTo>
                  <a:lnTo>
                    <a:pt x="1309" y="954"/>
                  </a:lnTo>
                  <a:lnTo>
                    <a:pt x="1309" y="954"/>
                  </a:lnTo>
                  <a:lnTo>
                    <a:pt x="1311" y="956"/>
                  </a:lnTo>
                  <a:lnTo>
                    <a:pt x="1311" y="959"/>
                  </a:lnTo>
                  <a:lnTo>
                    <a:pt x="1314" y="961"/>
                  </a:lnTo>
                  <a:lnTo>
                    <a:pt x="1314" y="961"/>
                  </a:lnTo>
                  <a:lnTo>
                    <a:pt x="1316" y="961"/>
                  </a:lnTo>
                  <a:lnTo>
                    <a:pt x="1316" y="959"/>
                  </a:lnTo>
                  <a:lnTo>
                    <a:pt x="1319" y="959"/>
                  </a:lnTo>
                  <a:lnTo>
                    <a:pt x="1321" y="961"/>
                  </a:lnTo>
                  <a:lnTo>
                    <a:pt x="1321" y="961"/>
                  </a:lnTo>
                  <a:lnTo>
                    <a:pt x="1321" y="963"/>
                  </a:lnTo>
                  <a:lnTo>
                    <a:pt x="1323" y="963"/>
                  </a:lnTo>
                  <a:lnTo>
                    <a:pt x="1328" y="968"/>
                  </a:lnTo>
                  <a:lnTo>
                    <a:pt x="1328" y="968"/>
                  </a:lnTo>
                  <a:lnTo>
                    <a:pt x="1330" y="968"/>
                  </a:lnTo>
                  <a:lnTo>
                    <a:pt x="1330" y="970"/>
                  </a:lnTo>
                  <a:lnTo>
                    <a:pt x="1333" y="970"/>
                  </a:lnTo>
                  <a:lnTo>
                    <a:pt x="1333" y="970"/>
                  </a:lnTo>
                  <a:lnTo>
                    <a:pt x="1333" y="970"/>
                  </a:lnTo>
                  <a:lnTo>
                    <a:pt x="1335" y="970"/>
                  </a:lnTo>
                  <a:lnTo>
                    <a:pt x="1335" y="970"/>
                  </a:lnTo>
                  <a:lnTo>
                    <a:pt x="1335" y="970"/>
                  </a:lnTo>
                  <a:lnTo>
                    <a:pt x="1335" y="970"/>
                  </a:lnTo>
                  <a:lnTo>
                    <a:pt x="1335" y="970"/>
                  </a:lnTo>
                  <a:lnTo>
                    <a:pt x="1335" y="973"/>
                  </a:lnTo>
                  <a:lnTo>
                    <a:pt x="1337" y="975"/>
                  </a:lnTo>
                  <a:lnTo>
                    <a:pt x="1335" y="975"/>
                  </a:lnTo>
                  <a:lnTo>
                    <a:pt x="1335" y="973"/>
                  </a:lnTo>
                  <a:lnTo>
                    <a:pt x="1333" y="970"/>
                  </a:lnTo>
                  <a:lnTo>
                    <a:pt x="1328" y="970"/>
                  </a:lnTo>
                  <a:lnTo>
                    <a:pt x="1328" y="970"/>
                  </a:lnTo>
                  <a:lnTo>
                    <a:pt x="1326" y="966"/>
                  </a:lnTo>
                  <a:lnTo>
                    <a:pt x="1323" y="966"/>
                  </a:lnTo>
                  <a:lnTo>
                    <a:pt x="1321" y="963"/>
                  </a:lnTo>
                  <a:lnTo>
                    <a:pt x="1319" y="963"/>
                  </a:lnTo>
                  <a:lnTo>
                    <a:pt x="1319" y="963"/>
                  </a:lnTo>
                  <a:lnTo>
                    <a:pt x="1319" y="961"/>
                  </a:lnTo>
                  <a:lnTo>
                    <a:pt x="1319" y="961"/>
                  </a:lnTo>
                  <a:lnTo>
                    <a:pt x="1319" y="961"/>
                  </a:lnTo>
                  <a:lnTo>
                    <a:pt x="1319" y="961"/>
                  </a:lnTo>
                  <a:lnTo>
                    <a:pt x="1319" y="961"/>
                  </a:lnTo>
                  <a:lnTo>
                    <a:pt x="1316" y="963"/>
                  </a:lnTo>
                  <a:lnTo>
                    <a:pt x="1314" y="963"/>
                  </a:lnTo>
                  <a:lnTo>
                    <a:pt x="1316" y="966"/>
                  </a:lnTo>
                  <a:lnTo>
                    <a:pt x="1316" y="966"/>
                  </a:lnTo>
                  <a:lnTo>
                    <a:pt x="1319" y="968"/>
                  </a:lnTo>
                  <a:lnTo>
                    <a:pt x="1319" y="968"/>
                  </a:lnTo>
                  <a:lnTo>
                    <a:pt x="1321" y="970"/>
                  </a:lnTo>
                  <a:lnTo>
                    <a:pt x="1326" y="973"/>
                  </a:lnTo>
                  <a:lnTo>
                    <a:pt x="1328" y="973"/>
                  </a:lnTo>
                  <a:lnTo>
                    <a:pt x="1330" y="975"/>
                  </a:lnTo>
                  <a:lnTo>
                    <a:pt x="1330" y="975"/>
                  </a:lnTo>
                  <a:lnTo>
                    <a:pt x="1330" y="975"/>
                  </a:lnTo>
                  <a:lnTo>
                    <a:pt x="1330" y="975"/>
                  </a:lnTo>
                  <a:lnTo>
                    <a:pt x="1328" y="975"/>
                  </a:lnTo>
                  <a:lnTo>
                    <a:pt x="1323" y="973"/>
                  </a:lnTo>
                  <a:lnTo>
                    <a:pt x="1321" y="973"/>
                  </a:lnTo>
                  <a:lnTo>
                    <a:pt x="1314" y="966"/>
                  </a:lnTo>
                  <a:lnTo>
                    <a:pt x="1311" y="963"/>
                  </a:lnTo>
                  <a:lnTo>
                    <a:pt x="1309" y="956"/>
                  </a:lnTo>
                  <a:lnTo>
                    <a:pt x="1307" y="954"/>
                  </a:lnTo>
                  <a:lnTo>
                    <a:pt x="1304" y="952"/>
                  </a:lnTo>
                  <a:lnTo>
                    <a:pt x="1293" y="949"/>
                  </a:lnTo>
                  <a:lnTo>
                    <a:pt x="1293" y="949"/>
                  </a:lnTo>
                  <a:lnTo>
                    <a:pt x="1293" y="949"/>
                  </a:lnTo>
                  <a:lnTo>
                    <a:pt x="1293" y="952"/>
                  </a:lnTo>
                  <a:lnTo>
                    <a:pt x="1293" y="952"/>
                  </a:lnTo>
                  <a:lnTo>
                    <a:pt x="1295" y="954"/>
                  </a:lnTo>
                  <a:lnTo>
                    <a:pt x="1295" y="956"/>
                  </a:lnTo>
                  <a:lnTo>
                    <a:pt x="1295" y="956"/>
                  </a:lnTo>
                  <a:lnTo>
                    <a:pt x="1295" y="956"/>
                  </a:lnTo>
                  <a:lnTo>
                    <a:pt x="1295" y="956"/>
                  </a:lnTo>
                  <a:lnTo>
                    <a:pt x="1295" y="956"/>
                  </a:lnTo>
                  <a:lnTo>
                    <a:pt x="1295" y="959"/>
                  </a:lnTo>
                  <a:lnTo>
                    <a:pt x="1295" y="959"/>
                  </a:lnTo>
                  <a:lnTo>
                    <a:pt x="1295" y="959"/>
                  </a:lnTo>
                  <a:lnTo>
                    <a:pt x="1295" y="961"/>
                  </a:lnTo>
                  <a:lnTo>
                    <a:pt x="1295" y="961"/>
                  </a:lnTo>
                  <a:lnTo>
                    <a:pt x="1295" y="961"/>
                  </a:lnTo>
                  <a:lnTo>
                    <a:pt x="1295" y="961"/>
                  </a:lnTo>
                  <a:lnTo>
                    <a:pt x="1297" y="963"/>
                  </a:lnTo>
                  <a:lnTo>
                    <a:pt x="1297" y="963"/>
                  </a:lnTo>
                  <a:lnTo>
                    <a:pt x="1300" y="966"/>
                  </a:lnTo>
                  <a:lnTo>
                    <a:pt x="1300" y="966"/>
                  </a:lnTo>
                  <a:lnTo>
                    <a:pt x="1302" y="966"/>
                  </a:lnTo>
                  <a:lnTo>
                    <a:pt x="1307" y="966"/>
                  </a:lnTo>
                  <a:lnTo>
                    <a:pt x="1307" y="966"/>
                  </a:lnTo>
                  <a:lnTo>
                    <a:pt x="1307" y="968"/>
                  </a:lnTo>
                  <a:lnTo>
                    <a:pt x="1307" y="968"/>
                  </a:lnTo>
                  <a:lnTo>
                    <a:pt x="1309" y="968"/>
                  </a:lnTo>
                  <a:lnTo>
                    <a:pt x="1309" y="968"/>
                  </a:lnTo>
                  <a:lnTo>
                    <a:pt x="1309" y="970"/>
                  </a:lnTo>
                  <a:lnTo>
                    <a:pt x="1309" y="970"/>
                  </a:lnTo>
                  <a:lnTo>
                    <a:pt x="1311" y="970"/>
                  </a:lnTo>
                  <a:lnTo>
                    <a:pt x="1311" y="970"/>
                  </a:lnTo>
                  <a:lnTo>
                    <a:pt x="1311" y="973"/>
                  </a:lnTo>
                  <a:lnTo>
                    <a:pt x="1309" y="973"/>
                  </a:lnTo>
                  <a:lnTo>
                    <a:pt x="1304" y="970"/>
                  </a:lnTo>
                  <a:lnTo>
                    <a:pt x="1293" y="968"/>
                  </a:lnTo>
                  <a:lnTo>
                    <a:pt x="1293" y="968"/>
                  </a:lnTo>
                  <a:lnTo>
                    <a:pt x="1293" y="970"/>
                  </a:lnTo>
                  <a:lnTo>
                    <a:pt x="1293" y="970"/>
                  </a:lnTo>
                  <a:lnTo>
                    <a:pt x="1290" y="970"/>
                  </a:lnTo>
                  <a:lnTo>
                    <a:pt x="1288" y="968"/>
                  </a:lnTo>
                  <a:lnTo>
                    <a:pt x="1290" y="968"/>
                  </a:lnTo>
                  <a:lnTo>
                    <a:pt x="1290" y="966"/>
                  </a:lnTo>
                  <a:lnTo>
                    <a:pt x="1290" y="963"/>
                  </a:lnTo>
                  <a:lnTo>
                    <a:pt x="1290" y="961"/>
                  </a:lnTo>
                  <a:lnTo>
                    <a:pt x="1290" y="959"/>
                  </a:lnTo>
                  <a:lnTo>
                    <a:pt x="1290" y="959"/>
                  </a:lnTo>
                  <a:lnTo>
                    <a:pt x="1290" y="954"/>
                  </a:lnTo>
                  <a:lnTo>
                    <a:pt x="1290" y="954"/>
                  </a:lnTo>
                  <a:lnTo>
                    <a:pt x="1290" y="952"/>
                  </a:lnTo>
                  <a:lnTo>
                    <a:pt x="1290" y="952"/>
                  </a:lnTo>
                  <a:lnTo>
                    <a:pt x="1290" y="949"/>
                  </a:lnTo>
                  <a:lnTo>
                    <a:pt x="1288" y="947"/>
                  </a:lnTo>
                  <a:lnTo>
                    <a:pt x="1288" y="947"/>
                  </a:lnTo>
                  <a:lnTo>
                    <a:pt x="1288" y="944"/>
                  </a:lnTo>
                  <a:lnTo>
                    <a:pt x="1288" y="944"/>
                  </a:lnTo>
                  <a:lnTo>
                    <a:pt x="1288" y="944"/>
                  </a:lnTo>
                  <a:lnTo>
                    <a:pt x="1288" y="942"/>
                  </a:lnTo>
                  <a:lnTo>
                    <a:pt x="1288" y="942"/>
                  </a:lnTo>
                  <a:lnTo>
                    <a:pt x="1288" y="942"/>
                  </a:lnTo>
                  <a:lnTo>
                    <a:pt x="1285" y="942"/>
                  </a:lnTo>
                  <a:lnTo>
                    <a:pt x="1285" y="942"/>
                  </a:lnTo>
                  <a:lnTo>
                    <a:pt x="1285" y="942"/>
                  </a:lnTo>
                  <a:lnTo>
                    <a:pt x="1283" y="940"/>
                  </a:lnTo>
                  <a:lnTo>
                    <a:pt x="1281" y="937"/>
                  </a:lnTo>
                  <a:lnTo>
                    <a:pt x="1276" y="935"/>
                  </a:lnTo>
                  <a:lnTo>
                    <a:pt x="1274" y="935"/>
                  </a:lnTo>
                  <a:lnTo>
                    <a:pt x="1274" y="935"/>
                  </a:lnTo>
                  <a:lnTo>
                    <a:pt x="1274" y="937"/>
                  </a:lnTo>
                  <a:lnTo>
                    <a:pt x="1274" y="937"/>
                  </a:lnTo>
                  <a:lnTo>
                    <a:pt x="1274" y="940"/>
                  </a:lnTo>
                  <a:lnTo>
                    <a:pt x="1271" y="942"/>
                  </a:lnTo>
                  <a:lnTo>
                    <a:pt x="1271" y="942"/>
                  </a:lnTo>
                  <a:lnTo>
                    <a:pt x="1271" y="942"/>
                  </a:lnTo>
                  <a:lnTo>
                    <a:pt x="1271" y="942"/>
                  </a:lnTo>
                  <a:lnTo>
                    <a:pt x="1271" y="942"/>
                  </a:lnTo>
                  <a:lnTo>
                    <a:pt x="1271" y="942"/>
                  </a:lnTo>
                  <a:lnTo>
                    <a:pt x="1271" y="944"/>
                  </a:lnTo>
                  <a:lnTo>
                    <a:pt x="1271" y="944"/>
                  </a:lnTo>
                  <a:lnTo>
                    <a:pt x="1271" y="944"/>
                  </a:lnTo>
                  <a:lnTo>
                    <a:pt x="1271" y="944"/>
                  </a:lnTo>
                  <a:lnTo>
                    <a:pt x="1271" y="944"/>
                  </a:lnTo>
                  <a:lnTo>
                    <a:pt x="1271" y="947"/>
                  </a:lnTo>
                  <a:lnTo>
                    <a:pt x="1271" y="947"/>
                  </a:lnTo>
                  <a:lnTo>
                    <a:pt x="1274" y="947"/>
                  </a:lnTo>
                  <a:lnTo>
                    <a:pt x="1274" y="947"/>
                  </a:lnTo>
                  <a:lnTo>
                    <a:pt x="1274" y="949"/>
                  </a:lnTo>
                  <a:lnTo>
                    <a:pt x="1276" y="949"/>
                  </a:lnTo>
                  <a:lnTo>
                    <a:pt x="1276" y="949"/>
                  </a:lnTo>
                  <a:lnTo>
                    <a:pt x="1276" y="952"/>
                  </a:lnTo>
                  <a:lnTo>
                    <a:pt x="1276" y="952"/>
                  </a:lnTo>
                  <a:lnTo>
                    <a:pt x="1276" y="952"/>
                  </a:lnTo>
                  <a:lnTo>
                    <a:pt x="1276" y="954"/>
                  </a:lnTo>
                  <a:lnTo>
                    <a:pt x="1276" y="952"/>
                  </a:lnTo>
                  <a:lnTo>
                    <a:pt x="1274" y="949"/>
                  </a:lnTo>
                  <a:lnTo>
                    <a:pt x="1274" y="949"/>
                  </a:lnTo>
                  <a:lnTo>
                    <a:pt x="1274" y="949"/>
                  </a:lnTo>
                  <a:lnTo>
                    <a:pt x="1274" y="947"/>
                  </a:lnTo>
                  <a:lnTo>
                    <a:pt x="1271" y="947"/>
                  </a:lnTo>
                  <a:lnTo>
                    <a:pt x="1271" y="947"/>
                  </a:lnTo>
                  <a:lnTo>
                    <a:pt x="1271" y="947"/>
                  </a:lnTo>
                  <a:lnTo>
                    <a:pt x="1269" y="947"/>
                  </a:lnTo>
                  <a:lnTo>
                    <a:pt x="1269" y="947"/>
                  </a:lnTo>
                  <a:lnTo>
                    <a:pt x="1269" y="949"/>
                  </a:lnTo>
                  <a:lnTo>
                    <a:pt x="1269" y="952"/>
                  </a:lnTo>
                  <a:lnTo>
                    <a:pt x="1269" y="952"/>
                  </a:lnTo>
                  <a:lnTo>
                    <a:pt x="1269" y="952"/>
                  </a:lnTo>
                  <a:lnTo>
                    <a:pt x="1269" y="952"/>
                  </a:lnTo>
                  <a:lnTo>
                    <a:pt x="1269" y="954"/>
                  </a:lnTo>
                  <a:lnTo>
                    <a:pt x="1266" y="954"/>
                  </a:lnTo>
                  <a:lnTo>
                    <a:pt x="1266" y="952"/>
                  </a:lnTo>
                  <a:lnTo>
                    <a:pt x="1266" y="952"/>
                  </a:lnTo>
                  <a:lnTo>
                    <a:pt x="1266" y="949"/>
                  </a:lnTo>
                  <a:lnTo>
                    <a:pt x="1266" y="949"/>
                  </a:lnTo>
                  <a:lnTo>
                    <a:pt x="1269" y="947"/>
                  </a:lnTo>
                  <a:lnTo>
                    <a:pt x="1269" y="944"/>
                  </a:lnTo>
                  <a:lnTo>
                    <a:pt x="1269" y="944"/>
                  </a:lnTo>
                  <a:lnTo>
                    <a:pt x="1269" y="942"/>
                  </a:lnTo>
                  <a:lnTo>
                    <a:pt x="1269" y="942"/>
                  </a:lnTo>
                  <a:lnTo>
                    <a:pt x="1266" y="942"/>
                  </a:lnTo>
                  <a:lnTo>
                    <a:pt x="1266" y="940"/>
                  </a:lnTo>
                  <a:lnTo>
                    <a:pt x="1266" y="940"/>
                  </a:lnTo>
                  <a:lnTo>
                    <a:pt x="1266" y="940"/>
                  </a:lnTo>
                  <a:lnTo>
                    <a:pt x="1266" y="940"/>
                  </a:lnTo>
                  <a:lnTo>
                    <a:pt x="1266" y="940"/>
                  </a:lnTo>
                  <a:lnTo>
                    <a:pt x="1266" y="940"/>
                  </a:lnTo>
                  <a:lnTo>
                    <a:pt x="1266" y="940"/>
                  </a:lnTo>
                  <a:lnTo>
                    <a:pt x="1262" y="937"/>
                  </a:lnTo>
                  <a:lnTo>
                    <a:pt x="1262" y="937"/>
                  </a:lnTo>
                  <a:lnTo>
                    <a:pt x="1262" y="935"/>
                  </a:lnTo>
                  <a:lnTo>
                    <a:pt x="1262" y="933"/>
                  </a:lnTo>
                  <a:lnTo>
                    <a:pt x="1262" y="933"/>
                  </a:lnTo>
                  <a:lnTo>
                    <a:pt x="1262" y="930"/>
                  </a:lnTo>
                  <a:lnTo>
                    <a:pt x="1262" y="930"/>
                  </a:lnTo>
                  <a:lnTo>
                    <a:pt x="1259" y="930"/>
                  </a:lnTo>
                  <a:lnTo>
                    <a:pt x="1259" y="930"/>
                  </a:lnTo>
                  <a:lnTo>
                    <a:pt x="1259" y="930"/>
                  </a:lnTo>
                  <a:lnTo>
                    <a:pt x="1259" y="930"/>
                  </a:lnTo>
                  <a:lnTo>
                    <a:pt x="1259" y="930"/>
                  </a:lnTo>
                  <a:lnTo>
                    <a:pt x="1259" y="930"/>
                  </a:lnTo>
                  <a:lnTo>
                    <a:pt x="1259" y="930"/>
                  </a:lnTo>
                  <a:lnTo>
                    <a:pt x="1259" y="930"/>
                  </a:lnTo>
                  <a:lnTo>
                    <a:pt x="1259" y="930"/>
                  </a:lnTo>
                  <a:lnTo>
                    <a:pt x="1257" y="930"/>
                  </a:lnTo>
                  <a:lnTo>
                    <a:pt x="1257" y="930"/>
                  </a:lnTo>
                  <a:lnTo>
                    <a:pt x="1257" y="930"/>
                  </a:lnTo>
                  <a:lnTo>
                    <a:pt x="1257" y="930"/>
                  </a:lnTo>
                  <a:lnTo>
                    <a:pt x="1257" y="933"/>
                  </a:lnTo>
                  <a:lnTo>
                    <a:pt x="1257" y="933"/>
                  </a:lnTo>
                  <a:lnTo>
                    <a:pt x="1257" y="935"/>
                  </a:lnTo>
                  <a:lnTo>
                    <a:pt x="1257" y="937"/>
                  </a:lnTo>
                  <a:lnTo>
                    <a:pt x="1257" y="937"/>
                  </a:lnTo>
                  <a:lnTo>
                    <a:pt x="1255" y="940"/>
                  </a:lnTo>
                  <a:lnTo>
                    <a:pt x="1252" y="947"/>
                  </a:lnTo>
                  <a:lnTo>
                    <a:pt x="1252" y="947"/>
                  </a:lnTo>
                  <a:lnTo>
                    <a:pt x="1255" y="949"/>
                  </a:lnTo>
                  <a:lnTo>
                    <a:pt x="1257" y="952"/>
                  </a:lnTo>
                  <a:lnTo>
                    <a:pt x="1259" y="952"/>
                  </a:lnTo>
                  <a:lnTo>
                    <a:pt x="1259" y="954"/>
                  </a:lnTo>
                  <a:lnTo>
                    <a:pt x="1264" y="956"/>
                  </a:lnTo>
                  <a:lnTo>
                    <a:pt x="1266" y="959"/>
                  </a:lnTo>
                  <a:lnTo>
                    <a:pt x="1269" y="959"/>
                  </a:lnTo>
                  <a:lnTo>
                    <a:pt x="1271" y="959"/>
                  </a:lnTo>
                  <a:lnTo>
                    <a:pt x="1271" y="961"/>
                  </a:lnTo>
                  <a:lnTo>
                    <a:pt x="1264" y="959"/>
                  </a:lnTo>
                  <a:lnTo>
                    <a:pt x="1262" y="959"/>
                  </a:lnTo>
                  <a:lnTo>
                    <a:pt x="1262" y="959"/>
                  </a:lnTo>
                  <a:lnTo>
                    <a:pt x="1262" y="959"/>
                  </a:lnTo>
                  <a:lnTo>
                    <a:pt x="1262" y="959"/>
                  </a:lnTo>
                  <a:lnTo>
                    <a:pt x="1262" y="956"/>
                  </a:lnTo>
                  <a:lnTo>
                    <a:pt x="1259" y="956"/>
                  </a:lnTo>
                  <a:lnTo>
                    <a:pt x="1255" y="952"/>
                  </a:lnTo>
                  <a:lnTo>
                    <a:pt x="1252" y="949"/>
                  </a:lnTo>
                  <a:lnTo>
                    <a:pt x="1252" y="949"/>
                  </a:lnTo>
                  <a:lnTo>
                    <a:pt x="1252" y="952"/>
                  </a:lnTo>
                  <a:lnTo>
                    <a:pt x="1252" y="954"/>
                  </a:lnTo>
                  <a:lnTo>
                    <a:pt x="1252" y="956"/>
                  </a:lnTo>
                  <a:lnTo>
                    <a:pt x="1255" y="959"/>
                  </a:lnTo>
                  <a:lnTo>
                    <a:pt x="1255" y="959"/>
                  </a:lnTo>
                  <a:lnTo>
                    <a:pt x="1255" y="959"/>
                  </a:lnTo>
                  <a:lnTo>
                    <a:pt x="1255" y="959"/>
                  </a:lnTo>
                  <a:lnTo>
                    <a:pt x="1252" y="959"/>
                  </a:lnTo>
                  <a:lnTo>
                    <a:pt x="1252" y="959"/>
                  </a:lnTo>
                  <a:lnTo>
                    <a:pt x="1252" y="959"/>
                  </a:lnTo>
                  <a:lnTo>
                    <a:pt x="1252" y="959"/>
                  </a:lnTo>
                  <a:lnTo>
                    <a:pt x="1252" y="959"/>
                  </a:lnTo>
                  <a:lnTo>
                    <a:pt x="1252" y="961"/>
                  </a:lnTo>
                  <a:lnTo>
                    <a:pt x="1252" y="961"/>
                  </a:lnTo>
                  <a:lnTo>
                    <a:pt x="1252" y="961"/>
                  </a:lnTo>
                  <a:lnTo>
                    <a:pt x="1252" y="961"/>
                  </a:lnTo>
                  <a:lnTo>
                    <a:pt x="1250" y="961"/>
                  </a:lnTo>
                  <a:lnTo>
                    <a:pt x="1250" y="961"/>
                  </a:lnTo>
                  <a:lnTo>
                    <a:pt x="1250" y="961"/>
                  </a:lnTo>
                  <a:lnTo>
                    <a:pt x="1250" y="961"/>
                  </a:lnTo>
                  <a:lnTo>
                    <a:pt x="1250" y="961"/>
                  </a:lnTo>
                  <a:lnTo>
                    <a:pt x="1250" y="963"/>
                  </a:lnTo>
                  <a:lnTo>
                    <a:pt x="1252" y="966"/>
                  </a:lnTo>
                  <a:lnTo>
                    <a:pt x="1252" y="966"/>
                  </a:lnTo>
                  <a:lnTo>
                    <a:pt x="1255" y="966"/>
                  </a:lnTo>
                  <a:lnTo>
                    <a:pt x="1255" y="970"/>
                  </a:lnTo>
                  <a:lnTo>
                    <a:pt x="1255" y="973"/>
                  </a:lnTo>
                  <a:lnTo>
                    <a:pt x="1255" y="973"/>
                  </a:lnTo>
                  <a:lnTo>
                    <a:pt x="1252" y="975"/>
                  </a:lnTo>
                  <a:lnTo>
                    <a:pt x="1252" y="975"/>
                  </a:lnTo>
                  <a:lnTo>
                    <a:pt x="1252" y="978"/>
                  </a:lnTo>
                  <a:lnTo>
                    <a:pt x="1250" y="978"/>
                  </a:lnTo>
                  <a:lnTo>
                    <a:pt x="1248" y="980"/>
                  </a:lnTo>
                  <a:lnTo>
                    <a:pt x="1248" y="985"/>
                  </a:lnTo>
                  <a:lnTo>
                    <a:pt x="1248" y="987"/>
                  </a:lnTo>
                  <a:lnTo>
                    <a:pt x="1243" y="989"/>
                  </a:lnTo>
                  <a:lnTo>
                    <a:pt x="1243" y="989"/>
                  </a:lnTo>
                  <a:lnTo>
                    <a:pt x="1245" y="987"/>
                  </a:lnTo>
                  <a:lnTo>
                    <a:pt x="1245" y="985"/>
                  </a:lnTo>
                  <a:lnTo>
                    <a:pt x="1245" y="982"/>
                  </a:lnTo>
                  <a:lnTo>
                    <a:pt x="1245" y="982"/>
                  </a:lnTo>
                  <a:lnTo>
                    <a:pt x="1245" y="982"/>
                  </a:lnTo>
                  <a:lnTo>
                    <a:pt x="1245" y="980"/>
                  </a:lnTo>
                  <a:lnTo>
                    <a:pt x="1245" y="980"/>
                  </a:lnTo>
                  <a:lnTo>
                    <a:pt x="1245" y="980"/>
                  </a:lnTo>
                  <a:lnTo>
                    <a:pt x="1245" y="978"/>
                  </a:lnTo>
                  <a:lnTo>
                    <a:pt x="1245" y="978"/>
                  </a:lnTo>
                  <a:lnTo>
                    <a:pt x="1245" y="978"/>
                  </a:lnTo>
                  <a:lnTo>
                    <a:pt x="1245" y="978"/>
                  </a:lnTo>
                  <a:lnTo>
                    <a:pt x="1243" y="975"/>
                  </a:lnTo>
                  <a:lnTo>
                    <a:pt x="1243" y="975"/>
                  </a:lnTo>
                  <a:lnTo>
                    <a:pt x="1240" y="978"/>
                  </a:lnTo>
                  <a:lnTo>
                    <a:pt x="1238" y="978"/>
                  </a:lnTo>
                  <a:lnTo>
                    <a:pt x="1238" y="978"/>
                  </a:lnTo>
                  <a:lnTo>
                    <a:pt x="1236" y="978"/>
                  </a:lnTo>
                  <a:lnTo>
                    <a:pt x="1238" y="975"/>
                  </a:lnTo>
                  <a:lnTo>
                    <a:pt x="1238" y="975"/>
                  </a:lnTo>
                  <a:lnTo>
                    <a:pt x="1238" y="975"/>
                  </a:lnTo>
                  <a:lnTo>
                    <a:pt x="1238" y="973"/>
                  </a:lnTo>
                  <a:lnTo>
                    <a:pt x="1236" y="973"/>
                  </a:lnTo>
                  <a:lnTo>
                    <a:pt x="1236" y="973"/>
                  </a:lnTo>
                  <a:lnTo>
                    <a:pt x="1238" y="973"/>
                  </a:lnTo>
                  <a:lnTo>
                    <a:pt x="1243" y="970"/>
                  </a:lnTo>
                  <a:lnTo>
                    <a:pt x="1245" y="973"/>
                  </a:lnTo>
                  <a:lnTo>
                    <a:pt x="1250" y="973"/>
                  </a:lnTo>
                  <a:lnTo>
                    <a:pt x="1250" y="973"/>
                  </a:lnTo>
                  <a:lnTo>
                    <a:pt x="1250" y="970"/>
                  </a:lnTo>
                  <a:lnTo>
                    <a:pt x="1250" y="970"/>
                  </a:lnTo>
                  <a:lnTo>
                    <a:pt x="1248" y="968"/>
                  </a:lnTo>
                  <a:lnTo>
                    <a:pt x="1245" y="968"/>
                  </a:lnTo>
                  <a:lnTo>
                    <a:pt x="1243" y="968"/>
                  </a:lnTo>
                  <a:lnTo>
                    <a:pt x="1243" y="968"/>
                  </a:lnTo>
                  <a:lnTo>
                    <a:pt x="1243" y="968"/>
                  </a:lnTo>
                  <a:lnTo>
                    <a:pt x="1236" y="963"/>
                  </a:lnTo>
                  <a:lnTo>
                    <a:pt x="1238" y="963"/>
                  </a:lnTo>
                  <a:lnTo>
                    <a:pt x="1238" y="961"/>
                  </a:lnTo>
                  <a:lnTo>
                    <a:pt x="1238" y="961"/>
                  </a:lnTo>
                  <a:lnTo>
                    <a:pt x="1238" y="959"/>
                  </a:lnTo>
                  <a:lnTo>
                    <a:pt x="1238" y="954"/>
                  </a:lnTo>
                  <a:lnTo>
                    <a:pt x="1240" y="949"/>
                  </a:lnTo>
                  <a:lnTo>
                    <a:pt x="1240" y="947"/>
                  </a:lnTo>
                  <a:lnTo>
                    <a:pt x="1243" y="944"/>
                  </a:lnTo>
                  <a:lnTo>
                    <a:pt x="1243" y="944"/>
                  </a:lnTo>
                  <a:lnTo>
                    <a:pt x="1240" y="944"/>
                  </a:lnTo>
                  <a:lnTo>
                    <a:pt x="1240" y="942"/>
                  </a:lnTo>
                  <a:lnTo>
                    <a:pt x="1240" y="942"/>
                  </a:lnTo>
                  <a:lnTo>
                    <a:pt x="1240" y="940"/>
                  </a:lnTo>
                  <a:lnTo>
                    <a:pt x="1240" y="940"/>
                  </a:lnTo>
                  <a:lnTo>
                    <a:pt x="1240" y="937"/>
                  </a:lnTo>
                  <a:lnTo>
                    <a:pt x="1240" y="937"/>
                  </a:lnTo>
                  <a:lnTo>
                    <a:pt x="1240" y="935"/>
                  </a:lnTo>
                  <a:lnTo>
                    <a:pt x="1238" y="935"/>
                  </a:lnTo>
                  <a:lnTo>
                    <a:pt x="1238" y="935"/>
                  </a:lnTo>
                  <a:lnTo>
                    <a:pt x="1238" y="935"/>
                  </a:lnTo>
                  <a:lnTo>
                    <a:pt x="1238" y="935"/>
                  </a:lnTo>
                  <a:lnTo>
                    <a:pt x="1233" y="940"/>
                  </a:lnTo>
                  <a:lnTo>
                    <a:pt x="1233" y="942"/>
                  </a:lnTo>
                  <a:lnTo>
                    <a:pt x="1233" y="942"/>
                  </a:lnTo>
                  <a:lnTo>
                    <a:pt x="1231" y="942"/>
                  </a:lnTo>
                  <a:lnTo>
                    <a:pt x="1231" y="942"/>
                  </a:lnTo>
                  <a:lnTo>
                    <a:pt x="1226" y="961"/>
                  </a:lnTo>
                  <a:lnTo>
                    <a:pt x="1224" y="963"/>
                  </a:lnTo>
                  <a:lnTo>
                    <a:pt x="1222" y="963"/>
                  </a:lnTo>
                  <a:lnTo>
                    <a:pt x="1224" y="959"/>
                  </a:lnTo>
                  <a:lnTo>
                    <a:pt x="1226" y="959"/>
                  </a:lnTo>
                  <a:lnTo>
                    <a:pt x="1226" y="959"/>
                  </a:lnTo>
                  <a:lnTo>
                    <a:pt x="1226" y="956"/>
                  </a:lnTo>
                  <a:lnTo>
                    <a:pt x="1226" y="956"/>
                  </a:lnTo>
                  <a:lnTo>
                    <a:pt x="1226" y="954"/>
                  </a:lnTo>
                  <a:lnTo>
                    <a:pt x="1226" y="954"/>
                  </a:lnTo>
                  <a:lnTo>
                    <a:pt x="1226" y="954"/>
                  </a:lnTo>
                  <a:lnTo>
                    <a:pt x="1226" y="952"/>
                  </a:lnTo>
                  <a:lnTo>
                    <a:pt x="1226" y="952"/>
                  </a:lnTo>
                  <a:lnTo>
                    <a:pt x="1226" y="952"/>
                  </a:lnTo>
                  <a:lnTo>
                    <a:pt x="1226" y="952"/>
                  </a:lnTo>
                  <a:lnTo>
                    <a:pt x="1226" y="949"/>
                  </a:lnTo>
                  <a:lnTo>
                    <a:pt x="1226" y="949"/>
                  </a:lnTo>
                  <a:lnTo>
                    <a:pt x="1229" y="949"/>
                  </a:lnTo>
                  <a:lnTo>
                    <a:pt x="1229" y="944"/>
                  </a:lnTo>
                  <a:lnTo>
                    <a:pt x="1229" y="942"/>
                  </a:lnTo>
                  <a:lnTo>
                    <a:pt x="1229" y="942"/>
                  </a:lnTo>
                  <a:lnTo>
                    <a:pt x="1231" y="935"/>
                  </a:lnTo>
                  <a:lnTo>
                    <a:pt x="1236" y="928"/>
                  </a:lnTo>
                  <a:lnTo>
                    <a:pt x="1236" y="926"/>
                  </a:lnTo>
                  <a:lnTo>
                    <a:pt x="1233" y="926"/>
                  </a:lnTo>
                  <a:lnTo>
                    <a:pt x="1233" y="923"/>
                  </a:lnTo>
                  <a:lnTo>
                    <a:pt x="1236" y="923"/>
                  </a:lnTo>
                  <a:lnTo>
                    <a:pt x="1236" y="923"/>
                  </a:lnTo>
                  <a:lnTo>
                    <a:pt x="1236" y="921"/>
                  </a:lnTo>
                  <a:lnTo>
                    <a:pt x="1236" y="921"/>
                  </a:lnTo>
                  <a:lnTo>
                    <a:pt x="1236" y="921"/>
                  </a:lnTo>
                  <a:lnTo>
                    <a:pt x="1236" y="918"/>
                  </a:lnTo>
                  <a:lnTo>
                    <a:pt x="1236" y="916"/>
                  </a:lnTo>
                  <a:lnTo>
                    <a:pt x="1236" y="916"/>
                  </a:lnTo>
                  <a:lnTo>
                    <a:pt x="1238" y="916"/>
                  </a:lnTo>
                  <a:lnTo>
                    <a:pt x="1238" y="914"/>
                  </a:lnTo>
                  <a:lnTo>
                    <a:pt x="1238" y="914"/>
                  </a:lnTo>
                  <a:lnTo>
                    <a:pt x="1238" y="914"/>
                  </a:lnTo>
                  <a:lnTo>
                    <a:pt x="1238" y="911"/>
                  </a:lnTo>
                  <a:lnTo>
                    <a:pt x="1238" y="911"/>
                  </a:lnTo>
                  <a:lnTo>
                    <a:pt x="1238" y="911"/>
                  </a:lnTo>
                  <a:lnTo>
                    <a:pt x="1236" y="909"/>
                  </a:lnTo>
                  <a:lnTo>
                    <a:pt x="1236" y="909"/>
                  </a:lnTo>
                  <a:lnTo>
                    <a:pt x="1233" y="907"/>
                  </a:lnTo>
                  <a:lnTo>
                    <a:pt x="1231" y="907"/>
                  </a:lnTo>
                  <a:lnTo>
                    <a:pt x="1229" y="907"/>
                  </a:lnTo>
                  <a:lnTo>
                    <a:pt x="1229" y="904"/>
                  </a:lnTo>
                  <a:lnTo>
                    <a:pt x="1226" y="902"/>
                  </a:lnTo>
                  <a:lnTo>
                    <a:pt x="1224" y="902"/>
                  </a:lnTo>
                  <a:lnTo>
                    <a:pt x="1224" y="902"/>
                  </a:lnTo>
                  <a:lnTo>
                    <a:pt x="1224" y="899"/>
                  </a:lnTo>
                  <a:lnTo>
                    <a:pt x="1224" y="899"/>
                  </a:lnTo>
                  <a:lnTo>
                    <a:pt x="1224" y="897"/>
                  </a:lnTo>
                  <a:lnTo>
                    <a:pt x="1222" y="897"/>
                  </a:lnTo>
                  <a:lnTo>
                    <a:pt x="1222" y="897"/>
                  </a:lnTo>
                  <a:lnTo>
                    <a:pt x="1222" y="897"/>
                  </a:lnTo>
                  <a:lnTo>
                    <a:pt x="1222" y="895"/>
                  </a:lnTo>
                  <a:lnTo>
                    <a:pt x="1222" y="892"/>
                  </a:lnTo>
                  <a:lnTo>
                    <a:pt x="1222" y="892"/>
                  </a:lnTo>
                  <a:lnTo>
                    <a:pt x="1222" y="890"/>
                  </a:lnTo>
                  <a:lnTo>
                    <a:pt x="1222" y="888"/>
                  </a:lnTo>
                  <a:lnTo>
                    <a:pt x="1222" y="885"/>
                  </a:lnTo>
                  <a:lnTo>
                    <a:pt x="1219" y="883"/>
                  </a:lnTo>
                  <a:lnTo>
                    <a:pt x="1217" y="881"/>
                  </a:lnTo>
                  <a:lnTo>
                    <a:pt x="1217" y="881"/>
                  </a:lnTo>
                  <a:lnTo>
                    <a:pt x="1203" y="876"/>
                  </a:lnTo>
                  <a:lnTo>
                    <a:pt x="1200" y="876"/>
                  </a:lnTo>
                  <a:lnTo>
                    <a:pt x="1198" y="873"/>
                  </a:lnTo>
                  <a:lnTo>
                    <a:pt x="1198" y="871"/>
                  </a:lnTo>
                  <a:lnTo>
                    <a:pt x="1198" y="871"/>
                  </a:lnTo>
                  <a:lnTo>
                    <a:pt x="1198" y="871"/>
                  </a:lnTo>
                  <a:lnTo>
                    <a:pt x="1198" y="869"/>
                  </a:lnTo>
                  <a:lnTo>
                    <a:pt x="1198" y="866"/>
                  </a:lnTo>
                  <a:lnTo>
                    <a:pt x="1195" y="864"/>
                  </a:lnTo>
                  <a:lnTo>
                    <a:pt x="1195" y="862"/>
                  </a:lnTo>
                  <a:lnTo>
                    <a:pt x="1195" y="862"/>
                  </a:lnTo>
                  <a:lnTo>
                    <a:pt x="1193" y="859"/>
                  </a:lnTo>
                  <a:lnTo>
                    <a:pt x="1193" y="859"/>
                  </a:lnTo>
                  <a:lnTo>
                    <a:pt x="1193" y="857"/>
                  </a:lnTo>
                  <a:lnTo>
                    <a:pt x="1193" y="857"/>
                  </a:lnTo>
                  <a:lnTo>
                    <a:pt x="1193" y="857"/>
                  </a:lnTo>
                  <a:lnTo>
                    <a:pt x="1193" y="857"/>
                  </a:lnTo>
                  <a:lnTo>
                    <a:pt x="1193" y="857"/>
                  </a:lnTo>
                  <a:lnTo>
                    <a:pt x="1193" y="857"/>
                  </a:lnTo>
                  <a:lnTo>
                    <a:pt x="1191" y="855"/>
                  </a:lnTo>
                  <a:lnTo>
                    <a:pt x="1191" y="852"/>
                  </a:lnTo>
                  <a:lnTo>
                    <a:pt x="1191" y="852"/>
                  </a:lnTo>
                  <a:lnTo>
                    <a:pt x="1188" y="850"/>
                  </a:lnTo>
                  <a:lnTo>
                    <a:pt x="1186" y="847"/>
                  </a:lnTo>
                  <a:lnTo>
                    <a:pt x="1184" y="845"/>
                  </a:lnTo>
                  <a:lnTo>
                    <a:pt x="1184" y="845"/>
                  </a:lnTo>
                  <a:lnTo>
                    <a:pt x="1184" y="845"/>
                  </a:lnTo>
                  <a:lnTo>
                    <a:pt x="1181" y="845"/>
                  </a:lnTo>
                  <a:lnTo>
                    <a:pt x="1181" y="843"/>
                  </a:lnTo>
                  <a:lnTo>
                    <a:pt x="1181" y="843"/>
                  </a:lnTo>
                  <a:lnTo>
                    <a:pt x="1181" y="840"/>
                  </a:lnTo>
                  <a:lnTo>
                    <a:pt x="1179" y="840"/>
                  </a:lnTo>
                  <a:lnTo>
                    <a:pt x="1169" y="843"/>
                  </a:lnTo>
                  <a:lnTo>
                    <a:pt x="1165" y="840"/>
                  </a:lnTo>
                  <a:lnTo>
                    <a:pt x="1155" y="845"/>
                  </a:lnTo>
                  <a:lnTo>
                    <a:pt x="1146" y="847"/>
                  </a:lnTo>
                  <a:lnTo>
                    <a:pt x="1146" y="847"/>
                  </a:lnTo>
                  <a:lnTo>
                    <a:pt x="1146" y="847"/>
                  </a:lnTo>
                  <a:lnTo>
                    <a:pt x="1143" y="850"/>
                  </a:lnTo>
                  <a:lnTo>
                    <a:pt x="1143" y="852"/>
                  </a:lnTo>
                  <a:lnTo>
                    <a:pt x="1143" y="855"/>
                  </a:lnTo>
                  <a:lnTo>
                    <a:pt x="1141" y="855"/>
                  </a:lnTo>
                  <a:lnTo>
                    <a:pt x="1139" y="855"/>
                  </a:lnTo>
                  <a:lnTo>
                    <a:pt x="1139" y="855"/>
                  </a:lnTo>
                  <a:lnTo>
                    <a:pt x="1134" y="857"/>
                  </a:lnTo>
                  <a:lnTo>
                    <a:pt x="1132" y="862"/>
                  </a:lnTo>
                  <a:lnTo>
                    <a:pt x="1129" y="864"/>
                  </a:lnTo>
                  <a:lnTo>
                    <a:pt x="1122" y="871"/>
                  </a:lnTo>
                  <a:lnTo>
                    <a:pt x="1122" y="873"/>
                  </a:lnTo>
                  <a:lnTo>
                    <a:pt x="1132" y="876"/>
                  </a:lnTo>
                  <a:lnTo>
                    <a:pt x="1132" y="876"/>
                  </a:lnTo>
                  <a:lnTo>
                    <a:pt x="1134" y="878"/>
                  </a:lnTo>
                  <a:lnTo>
                    <a:pt x="1134" y="878"/>
                  </a:lnTo>
                  <a:lnTo>
                    <a:pt x="1134" y="881"/>
                  </a:lnTo>
                  <a:lnTo>
                    <a:pt x="1134" y="881"/>
                  </a:lnTo>
                  <a:lnTo>
                    <a:pt x="1134" y="883"/>
                  </a:lnTo>
                  <a:lnTo>
                    <a:pt x="1134" y="883"/>
                  </a:lnTo>
                  <a:lnTo>
                    <a:pt x="1136" y="885"/>
                  </a:lnTo>
                  <a:lnTo>
                    <a:pt x="1136" y="885"/>
                  </a:lnTo>
                  <a:lnTo>
                    <a:pt x="1136" y="888"/>
                  </a:lnTo>
                  <a:lnTo>
                    <a:pt x="1136" y="888"/>
                  </a:lnTo>
                  <a:lnTo>
                    <a:pt x="1136" y="888"/>
                  </a:lnTo>
                  <a:lnTo>
                    <a:pt x="1136" y="888"/>
                  </a:lnTo>
                  <a:lnTo>
                    <a:pt x="1134" y="888"/>
                  </a:lnTo>
                  <a:lnTo>
                    <a:pt x="1134" y="885"/>
                  </a:lnTo>
                  <a:lnTo>
                    <a:pt x="1132" y="883"/>
                  </a:lnTo>
                  <a:lnTo>
                    <a:pt x="1132" y="881"/>
                  </a:lnTo>
                  <a:lnTo>
                    <a:pt x="1132" y="881"/>
                  </a:lnTo>
                  <a:lnTo>
                    <a:pt x="1129" y="878"/>
                  </a:lnTo>
                  <a:lnTo>
                    <a:pt x="1129" y="878"/>
                  </a:lnTo>
                  <a:lnTo>
                    <a:pt x="1129" y="878"/>
                  </a:lnTo>
                  <a:lnTo>
                    <a:pt x="1117" y="876"/>
                  </a:lnTo>
                  <a:lnTo>
                    <a:pt x="1115" y="878"/>
                  </a:lnTo>
                  <a:lnTo>
                    <a:pt x="1108" y="885"/>
                  </a:lnTo>
                  <a:lnTo>
                    <a:pt x="1108" y="885"/>
                  </a:lnTo>
                  <a:lnTo>
                    <a:pt x="1108" y="888"/>
                  </a:lnTo>
                  <a:lnTo>
                    <a:pt x="1108" y="888"/>
                  </a:lnTo>
                  <a:lnTo>
                    <a:pt x="1110" y="888"/>
                  </a:lnTo>
                  <a:lnTo>
                    <a:pt x="1110" y="890"/>
                  </a:lnTo>
                  <a:lnTo>
                    <a:pt x="1110" y="890"/>
                  </a:lnTo>
                  <a:lnTo>
                    <a:pt x="1110" y="892"/>
                  </a:lnTo>
                  <a:lnTo>
                    <a:pt x="1117" y="897"/>
                  </a:lnTo>
                  <a:lnTo>
                    <a:pt x="1120" y="899"/>
                  </a:lnTo>
                  <a:lnTo>
                    <a:pt x="1117" y="899"/>
                  </a:lnTo>
                  <a:lnTo>
                    <a:pt x="1115" y="897"/>
                  </a:lnTo>
                  <a:lnTo>
                    <a:pt x="1113" y="895"/>
                  </a:lnTo>
                  <a:lnTo>
                    <a:pt x="1113" y="895"/>
                  </a:lnTo>
                  <a:lnTo>
                    <a:pt x="1110" y="895"/>
                  </a:lnTo>
                  <a:lnTo>
                    <a:pt x="1110" y="895"/>
                  </a:lnTo>
                  <a:lnTo>
                    <a:pt x="1108" y="892"/>
                  </a:lnTo>
                  <a:lnTo>
                    <a:pt x="1108" y="892"/>
                  </a:lnTo>
                  <a:lnTo>
                    <a:pt x="1106" y="888"/>
                  </a:lnTo>
                  <a:lnTo>
                    <a:pt x="1106" y="888"/>
                  </a:lnTo>
                  <a:lnTo>
                    <a:pt x="1103" y="888"/>
                  </a:lnTo>
                  <a:lnTo>
                    <a:pt x="1103" y="888"/>
                  </a:lnTo>
                  <a:lnTo>
                    <a:pt x="1096" y="895"/>
                  </a:lnTo>
                  <a:lnTo>
                    <a:pt x="1096" y="897"/>
                  </a:lnTo>
                  <a:lnTo>
                    <a:pt x="1096" y="897"/>
                  </a:lnTo>
                  <a:lnTo>
                    <a:pt x="1096" y="899"/>
                  </a:lnTo>
                  <a:lnTo>
                    <a:pt x="1096" y="902"/>
                  </a:lnTo>
                  <a:lnTo>
                    <a:pt x="1096" y="902"/>
                  </a:lnTo>
                  <a:lnTo>
                    <a:pt x="1096" y="904"/>
                  </a:lnTo>
                  <a:lnTo>
                    <a:pt x="1098" y="904"/>
                  </a:lnTo>
                  <a:lnTo>
                    <a:pt x="1098" y="904"/>
                  </a:lnTo>
                  <a:lnTo>
                    <a:pt x="1101" y="904"/>
                  </a:lnTo>
                  <a:lnTo>
                    <a:pt x="1115" y="909"/>
                  </a:lnTo>
                  <a:lnTo>
                    <a:pt x="1117" y="909"/>
                  </a:lnTo>
                  <a:lnTo>
                    <a:pt x="1125" y="909"/>
                  </a:lnTo>
                  <a:lnTo>
                    <a:pt x="1127" y="911"/>
                  </a:lnTo>
                  <a:lnTo>
                    <a:pt x="1134" y="911"/>
                  </a:lnTo>
                  <a:lnTo>
                    <a:pt x="1139" y="911"/>
                  </a:lnTo>
                  <a:lnTo>
                    <a:pt x="1139" y="911"/>
                  </a:lnTo>
                  <a:lnTo>
                    <a:pt x="1139" y="911"/>
                  </a:lnTo>
                  <a:lnTo>
                    <a:pt x="1141" y="914"/>
                  </a:lnTo>
                  <a:lnTo>
                    <a:pt x="1143" y="916"/>
                  </a:lnTo>
                  <a:lnTo>
                    <a:pt x="1143" y="914"/>
                  </a:lnTo>
                  <a:lnTo>
                    <a:pt x="1141" y="914"/>
                  </a:lnTo>
                  <a:lnTo>
                    <a:pt x="1136" y="911"/>
                  </a:lnTo>
                  <a:lnTo>
                    <a:pt x="1132" y="914"/>
                  </a:lnTo>
                  <a:lnTo>
                    <a:pt x="1127" y="914"/>
                  </a:lnTo>
                  <a:lnTo>
                    <a:pt x="1120" y="914"/>
                  </a:lnTo>
                  <a:lnTo>
                    <a:pt x="1113" y="914"/>
                  </a:lnTo>
                  <a:lnTo>
                    <a:pt x="1108" y="914"/>
                  </a:lnTo>
                  <a:lnTo>
                    <a:pt x="1103" y="911"/>
                  </a:lnTo>
                  <a:lnTo>
                    <a:pt x="1098" y="911"/>
                  </a:lnTo>
                  <a:lnTo>
                    <a:pt x="1098" y="911"/>
                  </a:lnTo>
                  <a:lnTo>
                    <a:pt x="1098" y="914"/>
                  </a:lnTo>
                  <a:lnTo>
                    <a:pt x="1101" y="916"/>
                  </a:lnTo>
                  <a:lnTo>
                    <a:pt x="1103" y="918"/>
                  </a:lnTo>
                  <a:lnTo>
                    <a:pt x="1101" y="918"/>
                  </a:lnTo>
                  <a:lnTo>
                    <a:pt x="1096" y="916"/>
                  </a:lnTo>
                  <a:lnTo>
                    <a:pt x="1096" y="916"/>
                  </a:lnTo>
                  <a:lnTo>
                    <a:pt x="1094" y="914"/>
                  </a:lnTo>
                  <a:lnTo>
                    <a:pt x="1094" y="914"/>
                  </a:lnTo>
                  <a:lnTo>
                    <a:pt x="1094" y="911"/>
                  </a:lnTo>
                  <a:lnTo>
                    <a:pt x="1094" y="911"/>
                  </a:lnTo>
                  <a:lnTo>
                    <a:pt x="1091" y="914"/>
                  </a:lnTo>
                  <a:lnTo>
                    <a:pt x="1091" y="916"/>
                  </a:lnTo>
                  <a:lnTo>
                    <a:pt x="1091" y="921"/>
                  </a:lnTo>
                  <a:lnTo>
                    <a:pt x="1091" y="923"/>
                  </a:lnTo>
                  <a:lnTo>
                    <a:pt x="1103" y="921"/>
                  </a:lnTo>
                  <a:lnTo>
                    <a:pt x="1101" y="921"/>
                  </a:lnTo>
                  <a:lnTo>
                    <a:pt x="1103" y="921"/>
                  </a:lnTo>
                  <a:lnTo>
                    <a:pt x="1103" y="921"/>
                  </a:lnTo>
                  <a:lnTo>
                    <a:pt x="1106" y="921"/>
                  </a:lnTo>
                  <a:lnTo>
                    <a:pt x="1106" y="923"/>
                  </a:lnTo>
                  <a:lnTo>
                    <a:pt x="1106" y="923"/>
                  </a:lnTo>
                  <a:lnTo>
                    <a:pt x="1106" y="923"/>
                  </a:lnTo>
                  <a:lnTo>
                    <a:pt x="1110" y="926"/>
                  </a:lnTo>
                  <a:lnTo>
                    <a:pt x="1110" y="926"/>
                  </a:lnTo>
                  <a:lnTo>
                    <a:pt x="1117" y="928"/>
                  </a:lnTo>
                  <a:lnTo>
                    <a:pt x="1120" y="928"/>
                  </a:lnTo>
                  <a:lnTo>
                    <a:pt x="1132" y="935"/>
                  </a:lnTo>
                  <a:lnTo>
                    <a:pt x="1136" y="935"/>
                  </a:lnTo>
                  <a:lnTo>
                    <a:pt x="1141" y="937"/>
                  </a:lnTo>
                  <a:lnTo>
                    <a:pt x="1139" y="937"/>
                  </a:lnTo>
                  <a:lnTo>
                    <a:pt x="1136" y="935"/>
                  </a:lnTo>
                  <a:lnTo>
                    <a:pt x="1132" y="935"/>
                  </a:lnTo>
                  <a:lnTo>
                    <a:pt x="1129" y="935"/>
                  </a:lnTo>
                  <a:lnTo>
                    <a:pt x="1127" y="935"/>
                  </a:lnTo>
                  <a:lnTo>
                    <a:pt x="1125" y="933"/>
                  </a:lnTo>
                  <a:lnTo>
                    <a:pt x="1110" y="930"/>
                  </a:lnTo>
                  <a:lnTo>
                    <a:pt x="1103" y="928"/>
                  </a:lnTo>
                  <a:lnTo>
                    <a:pt x="1098" y="928"/>
                  </a:lnTo>
                  <a:lnTo>
                    <a:pt x="1094" y="928"/>
                  </a:lnTo>
                  <a:lnTo>
                    <a:pt x="1091" y="928"/>
                  </a:lnTo>
                  <a:lnTo>
                    <a:pt x="1091" y="928"/>
                  </a:lnTo>
                  <a:lnTo>
                    <a:pt x="1091" y="930"/>
                  </a:lnTo>
                  <a:lnTo>
                    <a:pt x="1091" y="930"/>
                  </a:lnTo>
                  <a:lnTo>
                    <a:pt x="1091" y="933"/>
                  </a:lnTo>
                  <a:lnTo>
                    <a:pt x="1091" y="933"/>
                  </a:lnTo>
                  <a:lnTo>
                    <a:pt x="1091" y="935"/>
                  </a:lnTo>
                  <a:lnTo>
                    <a:pt x="1091" y="935"/>
                  </a:lnTo>
                  <a:lnTo>
                    <a:pt x="1091" y="935"/>
                  </a:lnTo>
                  <a:lnTo>
                    <a:pt x="1091" y="937"/>
                  </a:lnTo>
                  <a:lnTo>
                    <a:pt x="1091" y="937"/>
                  </a:lnTo>
                  <a:lnTo>
                    <a:pt x="1091" y="937"/>
                  </a:lnTo>
                  <a:lnTo>
                    <a:pt x="1091" y="940"/>
                  </a:lnTo>
                  <a:lnTo>
                    <a:pt x="1094" y="940"/>
                  </a:lnTo>
                  <a:lnTo>
                    <a:pt x="1094" y="942"/>
                  </a:lnTo>
                  <a:lnTo>
                    <a:pt x="1094" y="942"/>
                  </a:lnTo>
                  <a:lnTo>
                    <a:pt x="1094" y="944"/>
                  </a:lnTo>
                  <a:lnTo>
                    <a:pt x="1094" y="944"/>
                  </a:lnTo>
                  <a:lnTo>
                    <a:pt x="1094" y="944"/>
                  </a:lnTo>
                  <a:lnTo>
                    <a:pt x="1094" y="947"/>
                  </a:lnTo>
                  <a:lnTo>
                    <a:pt x="1094" y="947"/>
                  </a:lnTo>
                  <a:lnTo>
                    <a:pt x="1094" y="947"/>
                  </a:lnTo>
                  <a:lnTo>
                    <a:pt x="1094" y="949"/>
                  </a:lnTo>
                  <a:lnTo>
                    <a:pt x="1094" y="949"/>
                  </a:lnTo>
                  <a:lnTo>
                    <a:pt x="1094" y="949"/>
                  </a:lnTo>
                  <a:lnTo>
                    <a:pt x="1094" y="949"/>
                  </a:lnTo>
                  <a:lnTo>
                    <a:pt x="1096" y="952"/>
                  </a:lnTo>
                  <a:lnTo>
                    <a:pt x="1096" y="952"/>
                  </a:lnTo>
                  <a:lnTo>
                    <a:pt x="1096" y="954"/>
                  </a:lnTo>
                  <a:lnTo>
                    <a:pt x="1096" y="954"/>
                  </a:lnTo>
                  <a:lnTo>
                    <a:pt x="1096" y="956"/>
                  </a:lnTo>
                  <a:lnTo>
                    <a:pt x="1096" y="956"/>
                  </a:lnTo>
                  <a:lnTo>
                    <a:pt x="1096" y="956"/>
                  </a:lnTo>
                  <a:lnTo>
                    <a:pt x="1098" y="961"/>
                  </a:lnTo>
                  <a:lnTo>
                    <a:pt x="1101" y="961"/>
                  </a:lnTo>
                  <a:lnTo>
                    <a:pt x="1103" y="961"/>
                  </a:lnTo>
                  <a:lnTo>
                    <a:pt x="1103" y="961"/>
                  </a:lnTo>
                  <a:lnTo>
                    <a:pt x="1103" y="961"/>
                  </a:lnTo>
                  <a:lnTo>
                    <a:pt x="1101" y="963"/>
                  </a:lnTo>
                  <a:lnTo>
                    <a:pt x="1101" y="963"/>
                  </a:lnTo>
                  <a:lnTo>
                    <a:pt x="1101" y="963"/>
                  </a:lnTo>
                  <a:lnTo>
                    <a:pt x="1101" y="966"/>
                  </a:lnTo>
                  <a:lnTo>
                    <a:pt x="1101" y="966"/>
                  </a:lnTo>
                  <a:lnTo>
                    <a:pt x="1101" y="966"/>
                  </a:lnTo>
                  <a:lnTo>
                    <a:pt x="1101" y="966"/>
                  </a:lnTo>
                  <a:lnTo>
                    <a:pt x="1103" y="966"/>
                  </a:lnTo>
                  <a:lnTo>
                    <a:pt x="1103" y="968"/>
                  </a:lnTo>
                  <a:lnTo>
                    <a:pt x="1103" y="968"/>
                  </a:lnTo>
                  <a:lnTo>
                    <a:pt x="1103" y="968"/>
                  </a:lnTo>
                  <a:lnTo>
                    <a:pt x="1106" y="970"/>
                  </a:lnTo>
                  <a:lnTo>
                    <a:pt x="1108" y="970"/>
                  </a:lnTo>
                  <a:lnTo>
                    <a:pt x="1110" y="975"/>
                  </a:lnTo>
                  <a:lnTo>
                    <a:pt x="1117" y="975"/>
                  </a:lnTo>
                  <a:lnTo>
                    <a:pt x="1117" y="975"/>
                  </a:lnTo>
                  <a:lnTo>
                    <a:pt x="1117" y="975"/>
                  </a:lnTo>
                  <a:lnTo>
                    <a:pt x="1117" y="975"/>
                  </a:lnTo>
                  <a:lnTo>
                    <a:pt x="1117" y="978"/>
                  </a:lnTo>
                  <a:lnTo>
                    <a:pt x="1117" y="978"/>
                  </a:lnTo>
                  <a:lnTo>
                    <a:pt x="1117" y="978"/>
                  </a:lnTo>
                  <a:lnTo>
                    <a:pt x="1117" y="978"/>
                  </a:lnTo>
                  <a:lnTo>
                    <a:pt x="1117" y="978"/>
                  </a:lnTo>
                  <a:lnTo>
                    <a:pt x="1120" y="975"/>
                  </a:lnTo>
                  <a:lnTo>
                    <a:pt x="1120" y="975"/>
                  </a:lnTo>
                  <a:lnTo>
                    <a:pt x="1120" y="975"/>
                  </a:lnTo>
                  <a:lnTo>
                    <a:pt x="1120" y="973"/>
                  </a:lnTo>
                  <a:lnTo>
                    <a:pt x="1120" y="973"/>
                  </a:lnTo>
                  <a:lnTo>
                    <a:pt x="1122" y="970"/>
                  </a:lnTo>
                  <a:lnTo>
                    <a:pt x="1125" y="968"/>
                  </a:lnTo>
                  <a:lnTo>
                    <a:pt x="1125" y="966"/>
                  </a:lnTo>
                  <a:lnTo>
                    <a:pt x="1125" y="966"/>
                  </a:lnTo>
                  <a:lnTo>
                    <a:pt x="1125" y="968"/>
                  </a:lnTo>
                  <a:lnTo>
                    <a:pt x="1125" y="970"/>
                  </a:lnTo>
                  <a:lnTo>
                    <a:pt x="1125" y="970"/>
                  </a:lnTo>
                  <a:lnTo>
                    <a:pt x="1125" y="970"/>
                  </a:lnTo>
                  <a:lnTo>
                    <a:pt x="1125" y="973"/>
                  </a:lnTo>
                  <a:lnTo>
                    <a:pt x="1125" y="973"/>
                  </a:lnTo>
                  <a:lnTo>
                    <a:pt x="1125" y="973"/>
                  </a:lnTo>
                  <a:lnTo>
                    <a:pt x="1125" y="975"/>
                  </a:lnTo>
                  <a:lnTo>
                    <a:pt x="1125" y="975"/>
                  </a:lnTo>
                  <a:lnTo>
                    <a:pt x="1125" y="975"/>
                  </a:lnTo>
                  <a:lnTo>
                    <a:pt x="1125" y="975"/>
                  </a:lnTo>
                  <a:lnTo>
                    <a:pt x="1134" y="973"/>
                  </a:lnTo>
                  <a:lnTo>
                    <a:pt x="1136" y="970"/>
                  </a:lnTo>
                  <a:lnTo>
                    <a:pt x="1136" y="970"/>
                  </a:lnTo>
                  <a:lnTo>
                    <a:pt x="1134" y="975"/>
                  </a:lnTo>
                  <a:lnTo>
                    <a:pt x="1134" y="975"/>
                  </a:lnTo>
                  <a:lnTo>
                    <a:pt x="1127" y="975"/>
                  </a:lnTo>
                  <a:lnTo>
                    <a:pt x="1127" y="975"/>
                  </a:lnTo>
                  <a:lnTo>
                    <a:pt x="1125" y="980"/>
                  </a:lnTo>
                  <a:lnTo>
                    <a:pt x="1125" y="980"/>
                  </a:lnTo>
                  <a:lnTo>
                    <a:pt x="1125" y="980"/>
                  </a:lnTo>
                  <a:lnTo>
                    <a:pt x="1125" y="982"/>
                  </a:lnTo>
                  <a:lnTo>
                    <a:pt x="1125" y="982"/>
                  </a:lnTo>
                  <a:lnTo>
                    <a:pt x="1125" y="982"/>
                  </a:lnTo>
                  <a:lnTo>
                    <a:pt x="1129" y="985"/>
                  </a:lnTo>
                  <a:lnTo>
                    <a:pt x="1129" y="985"/>
                  </a:lnTo>
                  <a:lnTo>
                    <a:pt x="1132" y="985"/>
                  </a:lnTo>
                  <a:lnTo>
                    <a:pt x="1132" y="985"/>
                  </a:lnTo>
                  <a:lnTo>
                    <a:pt x="1132" y="985"/>
                  </a:lnTo>
                  <a:lnTo>
                    <a:pt x="1134" y="985"/>
                  </a:lnTo>
                  <a:lnTo>
                    <a:pt x="1132" y="987"/>
                  </a:lnTo>
                  <a:lnTo>
                    <a:pt x="1132" y="987"/>
                  </a:lnTo>
                  <a:lnTo>
                    <a:pt x="1132" y="987"/>
                  </a:lnTo>
                  <a:lnTo>
                    <a:pt x="1136" y="992"/>
                  </a:lnTo>
                  <a:lnTo>
                    <a:pt x="1136" y="992"/>
                  </a:lnTo>
                  <a:lnTo>
                    <a:pt x="1141" y="992"/>
                  </a:lnTo>
                  <a:lnTo>
                    <a:pt x="1143" y="992"/>
                  </a:lnTo>
                  <a:lnTo>
                    <a:pt x="1143" y="994"/>
                  </a:lnTo>
                  <a:lnTo>
                    <a:pt x="1143" y="994"/>
                  </a:lnTo>
                  <a:lnTo>
                    <a:pt x="1143" y="994"/>
                  </a:lnTo>
                  <a:lnTo>
                    <a:pt x="1143" y="994"/>
                  </a:lnTo>
                  <a:lnTo>
                    <a:pt x="1146" y="997"/>
                  </a:lnTo>
                  <a:lnTo>
                    <a:pt x="1146" y="997"/>
                  </a:lnTo>
                  <a:lnTo>
                    <a:pt x="1146" y="999"/>
                  </a:lnTo>
                  <a:lnTo>
                    <a:pt x="1148" y="999"/>
                  </a:lnTo>
                  <a:lnTo>
                    <a:pt x="1151" y="1001"/>
                  </a:lnTo>
                  <a:lnTo>
                    <a:pt x="1153" y="1001"/>
                  </a:lnTo>
                  <a:lnTo>
                    <a:pt x="1151" y="1001"/>
                  </a:lnTo>
                  <a:lnTo>
                    <a:pt x="1153" y="1001"/>
                  </a:lnTo>
                  <a:lnTo>
                    <a:pt x="1153" y="1004"/>
                  </a:lnTo>
                  <a:lnTo>
                    <a:pt x="1153" y="1004"/>
                  </a:lnTo>
                  <a:lnTo>
                    <a:pt x="1153" y="1004"/>
                  </a:lnTo>
                  <a:lnTo>
                    <a:pt x="1153" y="1004"/>
                  </a:lnTo>
                  <a:lnTo>
                    <a:pt x="1153" y="1004"/>
                  </a:lnTo>
                  <a:lnTo>
                    <a:pt x="1153" y="1004"/>
                  </a:lnTo>
                  <a:lnTo>
                    <a:pt x="1153" y="1006"/>
                  </a:lnTo>
                  <a:lnTo>
                    <a:pt x="1153" y="1008"/>
                  </a:lnTo>
                  <a:lnTo>
                    <a:pt x="1153" y="1008"/>
                  </a:lnTo>
                  <a:lnTo>
                    <a:pt x="1151" y="1006"/>
                  </a:lnTo>
                  <a:lnTo>
                    <a:pt x="1151" y="1006"/>
                  </a:lnTo>
                  <a:lnTo>
                    <a:pt x="1151" y="1004"/>
                  </a:lnTo>
                  <a:lnTo>
                    <a:pt x="1151" y="1001"/>
                  </a:lnTo>
                  <a:lnTo>
                    <a:pt x="1148" y="1001"/>
                  </a:lnTo>
                  <a:lnTo>
                    <a:pt x="1148" y="1001"/>
                  </a:lnTo>
                  <a:lnTo>
                    <a:pt x="1148" y="999"/>
                  </a:lnTo>
                  <a:lnTo>
                    <a:pt x="1146" y="999"/>
                  </a:lnTo>
                  <a:lnTo>
                    <a:pt x="1146" y="999"/>
                  </a:lnTo>
                  <a:lnTo>
                    <a:pt x="1146" y="999"/>
                  </a:lnTo>
                  <a:lnTo>
                    <a:pt x="1143" y="999"/>
                  </a:lnTo>
                  <a:lnTo>
                    <a:pt x="1143" y="999"/>
                  </a:lnTo>
                  <a:lnTo>
                    <a:pt x="1143" y="999"/>
                  </a:lnTo>
                  <a:lnTo>
                    <a:pt x="1143" y="997"/>
                  </a:lnTo>
                  <a:lnTo>
                    <a:pt x="1141" y="997"/>
                  </a:lnTo>
                  <a:lnTo>
                    <a:pt x="1141" y="997"/>
                  </a:lnTo>
                  <a:lnTo>
                    <a:pt x="1141" y="994"/>
                  </a:lnTo>
                  <a:lnTo>
                    <a:pt x="1139" y="994"/>
                  </a:lnTo>
                  <a:lnTo>
                    <a:pt x="1139" y="994"/>
                  </a:lnTo>
                  <a:lnTo>
                    <a:pt x="1139" y="994"/>
                  </a:lnTo>
                  <a:lnTo>
                    <a:pt x="1136" y="994"/>
                  </a:lnTo>
                  <a:lnTo>
                    <a:pt x="1134" y="994"/>
                  </a:lnTo>
                  <a:lnTo>
                    <a:pt x="1129" y="989"/>
                  </a:lnTo>
                  <a:lnTo>
                    <a:pt x="1129" y="989"/>
                  </a:lnTo>
                  <a:lnTo>
                    <a:pt x="1129" y="989"/>
                  </a:lnTo>
                  <a:lnTo>
                    <a:pt x="1129" y="987"/>
                  </a:lnTo>
                  <a:lnTo>
                    <a:pt x="1127" y="987"/>
                  </a:lnTo>
                  <a:lnTo>
                    <a:pt x="1127" y="987"/>
                  </a:lnTo>
                  <a:lnTo>
                    <a:pt x="1127" y="987"/>
                  </a:lnTo>
                  <a:lnTo>
                    <a:pt x="1125" y="987"/>
                  </a:lnTo>
                  <a:lnTo>
                    <a:pt x="1125" y="987"/>
                  </a:lnTo>
                  <a:lnTo>
                    <a:pt x="1122" y="987"/>
                  </a:lnTo>
                  <a:lnTo>
                    <a:pt x="1122" y="987"/>
                  </a:lnTo>
                  <a:lnTo>
                    <a:pt x="1122" y="987"/>
                  </a:lnTo>
                  <a:lnTo>
                    <a:pt x="1122" y="987"/>
                  </a:lnTo>
                  <a:lnTo>
                    <a:pt x="1122" y="989"/>
                  </a:lnTo>
                  <a:lnTo>
                    <a:pt x="1122" y="989"/>
                  </a:lnTo>
                  <a:lnTo>
                    <a:pt x="1120" y="987"/>
                  </a:lnTo>
                  <a:lnTo>
                    <a:pt x="1122" y="987"/>
                  </a:lnTo>
                  <a:lnTo>
                    <a:pt x="1122" y="987"/>
                  </a:lnTo>
                  <a:lnTo>
                    <a:pt x="1120" y="987"/>
                  </a:lnTo>
                  <a:lnTo>
                    <a:pt x="1120" y="987"/>
                  </a:lnTo>
                  <a:lnTo>
                    <a:pt x="1120" y="987"/>
                  </a:lnTo>
                  <a:lnTo>
                    <a:pt x="1117" y="987"/>
                  </a:lnTo>
                  <a:lnTo>
                    <a:pt x="1117" y="987"/>
                  </a:lnTo>
                  <a:lnTo>
                    <a:pt x="1117" y="987"/>
                  </a:lnTo>
                  <a:lnTo>
                    <a:pt x="1120" y="987"/>
                  </a:lnTo>
                  <a:lnTo>
                    <a:pt x="1117" y="989"/>
                  </a:lnTo>
                  <a:lnTo>
                    <a:pt x="1117" y="989"/>
                  </a:lnTo>
                  <a:lnTo>
                    <a:pt x="1117" y="989"/>
                  </a:lnTo>
                  <a:lnTo>
                    <a:pt x="1117" y="987"/>
                  </a:lnTo>
                  <a:lnTo>
                    <a:pt x="1117" y="987"/>
                  </a:lnTo>
                  <a:lnTo>
                    <a:pt x="1117" y="987"/>
                  </a:lnTo>
                  <a:lnTo>
                    <a:pt x="1115" y="987"/>
                  </a:lnTo>
                  <a:lnTo>
                    <a:pt x="1115" y="987"/>
                  </a:lnTo>
                  <a:lnTo>
                    <a:pt x="1115" y="987"/>
                  </a:lnTo>
                  <a:lnTo>
                    <a:pt x="1113" y="987"/>
                  </a:lnTo>
                  <a:lnTo>
                    <a:pt x="1110" y="987"/>
                  </a:lnTo>
                  <a:lnTo>
                    <a:pt x="1110" y="987"/>
                  </a:lnTo>
                  <a:lnTo>
                    <a:pt x="1110" y="989"/>
                  </a:lnTo>
                  <a:lnTo>
                    <a:pt x="1110" y="989"/>
                  </a:lnTo>
                  <a:lnTo>
                    <a:pt x="1110" y="989"/>
                  </a:lnTo>
                  <a:lnTo>
                    <a:pt x="1113" y="989"/>
                  </a:lnTo>
                  <a:lnTo>
                    <a:pt x="1113" y="992"/>
                  </a:lnTo>
                  <a:lnTo>
                    <a:pt x="1113" y="992"/>
                  </a:lnTo>
                  <a:lnTo>
                    <a:pt x="1110" y="989"/>
                  </a:lnTo>
                  <a:lnTo>
                    <a:pt x="1108" y="989"/>
                  </a:lnTo>
                  <a:lnTo>
                    <a:pt x="1110" y="992"/>
                  </a:lnTo>
                  <a:lnTo>
                    <a:pt x="1110" y="992"/>
                  </a:lnTo>
                  <a:lnTo>
                    <a:pt x="1110" y="994"/>
                  </a:lnTo>
                  <a:lnTo>
                    <a:pt x="1110" y="997"/>
                  </a:lnTo>
                  <a:lnTo>
                    <a:pt x="1113" y="997"/>
                  </a:lnTo>
                  <a:lnTo>
                    <a:pt x="1113" y="997"/>
                  </a:lnTo>
                  <a:lnTo>
                    <a:pt x="1115" y="997"/>
                  </a:lnTo>
                  <a:lnTo>
                    <a:pt x="1115" y="999"/>
                  </a:lnTo>
                  <a:lnTo>
                    <a:pt x="1115" y="999"/>
                  </a:lnTo>
                  <a:lnTo>
                    <a:pt x="1115" y="999"/>
                  </a:lnTo>
                  <a:lnTo>
                    <a:pt x="1113" y="999"/>
                  </a:lnTo>
                  <a:lnTo>
                    <a:pt x="1110" y="999"/>
                  </a:lnTo>
                  <a:lnTo>
                    <a:pt x="1110" y="1001"/>
                  </a:lnTo>
                  <a:lnTo>
                    <a:pt x="1113" y="1001"/>
                  </a:lnTo>
                  <a:lnTo>
                    <a:pt x="1113" y="1004"/>
                  </a:lnTo>
                  <a:lnTo>
                    <a:pt x="1113" y="1004"/>
                  </a:lnTo>
                  <a:lnTo>
                    <a:pt x="1113" y="1004"/>
                  </a:lnTo>
                  <a:lnTo>
                    <a:pt x="1113" y="1006"/>
                  </a:lnTo>
                  <a:lnTo>
                    <a:pt x="1113" y="1006"/>
                  </a:lnTo>
                  <a:lnTo>
                    <a:pt x="1110" y="1006"/>
                  </a:lnTo>
                  <a:lnTo>
                    <a:pt x="1110" y="1006"/>
                  </a:lnTo>
                  <a:lnTo>
                    <a:pt x="1110" y="1006"/>
                  </a:lnTo>
                  <a:lnTo>
                    <a:pt x="1108" y="1008"/>
                  </a:lnTo>
                  <a:lnTo>
                    <a:pt x="1106" y="1008"/>
                  </a:lnTo>
                  <a:lnTo>
                    <a:pt x="1108" y="1011"/>
                  </a:lnTo>
                  <a:lnTo>
                    <a:pt x="1108" y="1011"/>
                  </a:lnTo>
                  <a:lnTo>
                    <a:pt x="1108" y="1011"/>
                  </a:lnTo>
                  <a:lnTo>
                    <a:pt x="1103" y="1011"/>
                  </a:lnTo>
                  <a:lnTo>
                    <a:pt x="1103" y="1011"/>
                  </a:lnTo>
                  <a:lnTo>
                    <a:pt x="1103" y="1011"/>
                  </a:lnTo>
                  <a:lnTo>
                    <a:pt x="1103" y="1011"/>
                  </a:lnTo>
                  <a:lnTo>
                    <a:pt x="1101" y="1011"/>
                  </a:lnTo>
                  <a:lnTo>
                    <a:pt x="1101" y="1011"/>
                  </a:lnTo>
                  <a:lnTo>
                    <a:pt x="1101" y="1011"/>
                  </a:lnTo>
                  <a:lnTo>
                    <a:pt x="1101" y="1011"/>
                  </a:lnTo>
                  <a:lnTo>
                    <a:pt x="1101" y="1013"/>
                  </a:lnTo>
                  <a:lnTo>
                    <a:pt x="1101" y="1013"/>
                  </a:lnTo>
                  <a:lnTo>
                    <a:pt x="1101" y="1013"/>
                  </a:lnTo>
                  <a:lnTo>
                    <a:pt x="1103" y="1013"/>
                  </a:lnTo>
                  <a:lnTo>
                    <a:pt x="1103" y="1015"/>
                  </a:lnTo>
                  <a:lnTo>
                    <a:pt x="1103" y="1015"/>
                  </a:lnTo>
                  <a:lnTo>
                    <a:pt x="1101" y="1013"/>
                  </a:lnTo>
                  <a:lnTo>
                    <a:pt x="1101" y="1013"/>
                  </a:lnTo>
                  <a:lnTo>
                    <a:pt x="1101" y="1013"/>
                  </a:lnTo>
                  <a:lnTo>
                    <a:pt x="1101" y="1013"/>
                  </a:lnTo>
                  <a:lnTo>
                    <a:pt x="1101" y="1013"/>
                  </a:lnTo>
                  <a:lnTo>
                    <a:pt x="1098" y="1013"/>
                  </a:lnTo>
                  <a:lnTo>
                    <a:pt x="1098" y="1013"/>
                  </a:lnTo>
                  <a:lnTo>
                    <a:pt x="1101" y="1013"/>
                  </a:lnTo>
                  <a:lnTo>
                    <a:pt x="1101" y="1013"/>
                  </a:lnTo>
                  <a:lnTo>
                    <a:pt x="1101" y="1015"/>
                  </a:lnTo>
                  <a:lnTo>
                    <a:pt x="1110" y="1015"/>
                  </a:lnTo>
                  <a:lnTo>
                    <a:pt x="1113" y="1018"/>
                  </a:lnTo>
                  <a:lnTo>
                    <a:pt x="1115" y="1018"/>
                  </a:lnTo>
                  <a:lnTo>
                    <a:pt x="1115" y="1020"/>
                  </a:lnTo>
                  <a:lnTo>
                    <a:pt x="1115" y="1020"/>
                  </a:lnTo>
                  <a:lnTo>
                    <a:pt x="1117" y="1020"/>
                  </a:lnTo>
                  <a:lnTo>
                    <a:pt x="1117" y="1023"/>
                  </a:lnTo>
                  <a:lnTo>
                    <a:pt x="1120" y="1025"/>
                  </a:lnTo>
                  <a:lnTo>
                    <a:pt x="1120" y="1025"/>
                  </a:lnTo>
                  <a:lnTo>
                    <a:pt x="1120" y="1027"/>
                  </a:lnTo>
                  <a:lnTo>
                    <a:pt x="1122" y="1027"/>
                  </a:lnTo>
                  <a:lnTo>
                    <a:pt x="1120" y="1027"/>
                  </a:lnTo>
                  <a:lnTo>
                    <a:pt x="1117" y="1030"/>
                  </a:lnTo>
                  <a:lnTo>
                    <a:pt x="1117" y="1030"/>
                  </a:lnTo>
                  <a:lnTo>
                    <a:pt x="1120" y="1030"/>
                  </a:lnTo>
                  <a:lnTo>
                    <a:pt x="1120" y="1030"/>
                  </a:lnTo>
                  <a:lnTo>
                    <a:pt x="1120" y="1030"/>
                  </a:lnTo>
                  <a:lnTo>
                    <a:pt x="1122" y="1032"/>
                  </a:lnTo>
                  <a:lnTo>
                    <a:pt x="1127" y="1037"/>
                  </a:lnTo>
                  <a:lnTo>
                    <a:pt x="1129" y="1037"/>
                  </a:lnTo>
                  <a:lnTo>
                    <a:pt x="1141" y="1039"/>
                  </a:lnTo>
                  <a:lnTo>
                    <a:pt x="1141" y="1039"/>
                  </a:lnTo>
                  <a:lnTo>
                    <a:pt x="1141" y="1037"/>
                  </a:lnTo>
                  <a:lnTo>
                    <a:pt x="1141" y="1037"/>
                  </a:lnTo>
                  <a:lnTo>
                    <a:pt x="1141" y="1037"/>
                  </a:lnTo>
                  <a:lnTo>
                    <a:pt x="1141" y="1037"/>
                  </a:lnTo>
                  <a:lnTo>
                    <a:pt x="1141" y="1034"/>
                  </a:lnTo>
                  <a:lnTo>
                    <a:pt x="1141" y="1034"/>
                  </a:lnTo>
                  <a:lnTo>
                    <a:pt x="1143" y="1034"/>
                  </a:lnTo>
                  <a:lnTo>
                    <a:pt x="1146" y="1034"/>
                  </a:lnTo>
                  <a:lnTo>
                    <a:pt x="1146" y="1034"/>
                  </a:lnTo>
                  <a:lnTo>
                    <a:pt x="1148" y="1034"/>
                  </a:lnTo>
                  <a:lnTo>
                    <a:pt x="1148" y="1034"/>
                  </a:lnTo>
                  <a:lnTo>
                    <a:pt x="1148" y="1037"/>
                  </a:lnTo>
                  <a:lnTo>
                    <a:pt x="1148" y="1039"/>
                  </a:lnTo>
                  <a:lnTo>
                    <a:pt x="1148" y="1042"/>
                  </a:lnTo>
                  <a:lnTo>
                    <a:pt x="1151" y="1042"/>
                  </a:lnTo>
                  <a:lnTo>
                    <a:pt x="1151" y="1042"/>
                  </a:lnTo>
                  <a:lnTo>
                    <a:pt x="1151" y="1044"/>
                  </a:lnTo>
                  <a:lnTo>
                    <a:pt x="1153" y="1044"/>
                  </a:lnTo>
                  <a:lnTo>
                    <a:pt x="1153" y="1049"/>
                  </a:lnTo>
                  <a:lnTo>
                    <a:pt x="1155" y="1051"/>
                  </a:lnTo>
                  <a:lnTo>
                    <a:pt x="1155" y="1051"/>
                  </a:lnTo>
                  <a:lnTo>
                    <a:pt x="1153" y="1053"/>
                  </a:lnTo>
                  <a:lnTo>
                    <a:pt x="1151" y="1056"/>
                  </a:lnTo>
                  <a:lnTo>
                    <a:pt x="1148" y="1056"/>
                  </a:lnTo>
                  <a:lnTo>
                    <a:pt x="1148" y="1058"/>
                  </a:lnTo>
                  <a:lnTo>
                    <a:pt x="1151" y="1060"/>
                  </a:lnTo>
                  <a:lnTo>
                    <a:pt x="1151" y="1060"/>
                  </a:lnTo>
                  <a:lnTo>
                    <a:pt x="1151" y="1065"/>
                  </a:lnTo>
                  <a:lnTo>
                    <a:pt x="1151" y="1068"/>
                  </a:lnTo>
                  <a:lnTo>
                    <a:pt x="1153" y="1070"/>
                  </a:lnTo>
                  <a:lnTo>
                    <a:pt x="1155" y="1072"/>
                  </a:lnTo>
                  <a:lnTo>
                    <a:pt x="1155" y="1072"/>
                  </a:lnTo>
                  <a:lnTo>
                    <a:pt x="1153" y="1075"/>
                  </a:lnTo>
                  <a:lnTo>
                    <a:pt x="1153" y="1075"/>
                  </a:lnTo>
                  <a:lnTo>
                    <a:pt x="1153" y="1077"/>
                  </a:lnTo>
                  <a:lnTo>
                    <a:pt x="1153" y="1077"/>
                  </a:lnTo>
                  <a:lnTo>
                    <a:pt x="1153" y="1079"/>
                  </a:lnTo>
                  <a:lnTo>
                    <a:pt x="1153" y="1082"/>
                  </a:lnTo>
                  <a:lnTo>
                    <a:pt x="1153" y="1084"/>
                  </a:lnTo>
                  <a:lnTo>
                    <a:pt x="1155" y="1084"/>
                  </a:lnTo>
                  <a:lnTo>
                    <a:pt x="1155" y="1086"/>
                  </a:lnTo>
                  <a:lnTo>
                    <a:pt x="1155" y="1086"/>
                  </a:lnTo>
                  <a:lnTo>
                    <a:pt x="1158" y="1089"/>
                  </a:lnTo>
                  <a:lnTo>
                    <a:pt x="1158" y="1091"/>
                  </a:lnTo>
                  <a:lnTo>
                    <a:pt x="1158" y="1091"/>
                  </a:lnTo>
                  <a:lnTo>
                    <a:pt x="1158" y="1091"/>
                  </a:lnTo>
                  <a:lnTo>
                    <a:pt x="1158" y="1091"/>
                  </a:lnTo>
                  <a:lnTo>
                    <a:pt x="1160" y="1094"/>
                  </a:lnTo>
                  <a:lnTo>
                    <a:pt x="1160" y="1096"/>
                  </a:lnTo>
                  <a:lnTo>
                    <a:pt x="1158" y="1096"/>
                  </a:lnTo>
                  <a:lnTo>
                    <a:pt x="1158" y="1096"/>
                  </a:lnTo>
                  <a:lnTo>
                    <a:pt x="1158" y="1096"/>
                  </a:lnTo>
                  <a:lnTo>
                    <a:pt x="1158" y="1098"/>
                  </a:lnTo>
                  <a:lnTo>
                    <a:pt x="1158" y="1098"/>
                  </a:lnTo>
                  <a:lnTo>
                    <a:pt x="1155" y="1098"/>
                  </a:lnTo>
                  <a:lnTo>
                    <a:pt x="1155" y="1101"/>
                  </a:lnTo>
                  <a:lnTo>
                    <a:pt x="1153" y="1101"/>
                  </a:lnTo>
                  <a:lnTo>
                    <a:pt x="1153" y="1098"/>
                  </a:lnTo>
                  <a:lnTo>
                    <a:pt x="1153" y="1098"/>
                  </a:lnTo>
                  <a:lnTo>
                    <a:pt x="1153" y="1096"/>
                  </a:lnTo>
                  <a:lnTo>
                    <a:pt x="1153" y="1096"/>
                  </a:lnTo>
                  <a:lnTo>
                    <a:pt x="1153" y="1096"/>
                  </a:lnTo>
                  <a:lnTo>
                    <a:pt x="1153" y="1094"/>
                  </a:lnTo>
                  <a:lnTo>
                    <a:pt x="1153" y="1091"/>
                  </a:lnTo>
                  <a:lnTo>
                    <a:pt x="1151" y="1091"/>
                  </a:lnTo>
                  <a:lnTo>
                    <a:pt x="1151" y="1091"/>
                  </a:lnTo>
                  <a:lnTo>
                    <a:pt x="1151" y="1089"/>
                  </a:lnTo>
                  <a:lnTo>
                    <a:pt x="1151" y="1089"/>
                  </a:lnTo>
                  <a:lnTo>
                    <a:pt x="1151" y="1089"/>
                  </a:lnTo>
                  <a:lnTo>
                    <a:pt x="1151" y="1089"/>
                  </a:lnTo>
                  <a:lnTo>
                    <a:pt x="1151" y="1089"/>
                  </a:lnTo>
                  <a:lnTo>
                    <a:pt x="1151" y="1089"/>
                  </a:lnTo>
                  <a:lnTo>
                    <a:pt x="1151" y="1089"/>
                  </a:lnTo>
                  <a:lnTo>
                    <a:pt x="1151" y="1086"/>
                  </a:lnTo>
                  <a:lnTo>
                    <a:pt x="1146" y="1086"/>
                  </a:lnTo>
                  <a:lnTo>
                    <a:pt x="1146" y="1086"/>
                  </a:lnTo>
                  <a:lnTo>
                    <a:pt x="1148" y="1084"/>
                  </a:lnTo>
                  <a:lnTo>
                    <a:pt x="1151" y="1084"/>
                  </a:lnTo>
                  <a:lnTo>
                    <a:pt x="1153" y="1086"/>
                  </a:lnTo>
                  <a:lnTo>
                    <a:pt x="1153" y="1086"/>
                  </a:lnTo>
                  <a:lnTo>
                    <a:pt x="1153" y="1086"/>
                  </a:lnTo>
                  <a:lnTo>
                    <a:pt x="1153" y="1084"/>
                  </a:lnTo>
                  <a:lnTo>
                    <a:pt x="1153" y="1082"/>
                  </a:lnTo>
                  <a:lnTo>
                    <a:pt x="1153" y="1082"/>
                  </a:lnTo>
                  <a:lnTo>
                    <a:pt x="1153" y="1079"/>
                  </a:lnTo>
                  <a:lnTo>
                    <a:pt x="1153" y="1079"/>
                  </a:lnTo>
                  <a:lnTo>
                    <a:pt x="1151" y="1077"/>
                  </a:lnTo>
                  <a:lnTo>
                    <a:pt x="1151" y="1077"/>
                  </a:lnTo>
                  <a:lnTo>
                    <a:pt x="1151" y="1077"/>
                  </a:lnTo>
                  <a:lnTo>
                    <a:pt x="1151" y="1077"/>
                  </a:lnTo>
                  <a:lnTo>
                    <a:pt x="1151" y="1077"/>
                  </a:lnTo>
                  <a:lnTo>
                    <a:pt x="1148" y="1077"/>
                  </a:lnTo>
                  <a:lnTo>
                    <a:pt x="1148" y="1077"/>
                  </a:lnTo>
                  <a:lnTo>
                    <a:pt x="1146" y="1077"/>
                  </a:lnTo>
                  <a:lnTo>
                    <a:pt x="1146" y="1077"/>
                  </a:lnTo>
                  <a:lnTo>
                    <a:pt x="1146" y="1077"/>
                  </a:lnTo>
                  <a:lnTo>
                    <a:pt x="1146" y="1079"/>
                  </a:lnTo>
                  <a:lnTo>
                    <a:pt x="1148" y="1079"/>
                  </a:lnTo>
                  <a:lnTo>
                    <a:pt x="1148" y="1079"/>
                  </a:lnTo>
                  <a:lnTo>
                    <a:pt x="1143" y="1079"/>
                  </a:lnTo>
                  <a:lnTo>
                    <a:pt x="1143" y="1079"/>
                  </a:lnTo>
                  <a:lnTo>
                    <a:pt x="1143" y="1079"/>
                  </a:lnTo>
                  <a:lnTo>
                    <a:pt x="1146" y="1082"/>
                  </a:lnTo>
                  <a:lnTo>
                    <a:pt x="1143" y="1082"/>
                  </a:lnTo>
                  <a:lnTo>
                    <a:pt x="1143" y="1082"/>
                  </a:lnTo>
                  <a:lnTo>
                    <a:pt x="1143" y="1082"/>
                  </a:lnTo>
                  <a:lnTo>
                    <a:pt x="1143" y="1082"/>
                  </a:lnTo>
                  <a:lnTo>
                    <a:pt x="1141" y="1082"/>
                  </a:lnTo>
                  <a:lnTo>
                    <a:pt x="1141" y="1082"/>
                  </a:lnTo>
                  <a:lnTo>
                    <a:pt x="1141" y="1082"/>
                  </a:lnTo>
                  <a:lnTo>
                    <a:pt x="1141" y="1082"/>
                  </a:lnTo>
                  <a:lnTo>
                    <a:pt x="1134" y="1082"/>
                  </a:lnTo>
                  <a:lnTo>
                    <a:pt x="1132" y="1082"/>
                  </a:lnTo>
                  <a:lnTo>
                    <a:pt x="1132" y="1084"/>
                  </a:lnTo>
                  <a:lnTo>
                    <a:pt x="1132" y="1084"/>
                  </a:lnTo>
                  <a:lnTo>
                    <a:pt x="1125" y="1086"/>
                  </a:lnTo>
                  <a:lnTo>
                    <a:pt x="1125" y="1086"/>
                  </a:lnTo>
                  <a:lnTo>
                    <a:pt x="1122" y="1089"/>
                  </a:lnTo>
                  <a:lnTo>
                    <a:pt x="1117" y="1096"/>
                  </a:lnTo>
                  <a:lnTo>
                    <a:pt x="1115" y="1096"/>
                  </a:lnTo>
                  <a:lnTo>
                    <a:pt x="1115" y="1098"/>
                  </a:lnTo>
                  <a:lnTo>
                    <a:pt x="1115" y="1098"/>
                  </a:lnTo>
                  <a:lnTo>
                    <a:pt x="1115" y="1101"/>
                  </a:lnTo>
                  <a:lnTo>
                    <a:pt x="1113" y="1101"/>
                  </a:lnTo>
                  <a:lnTo>
                    <a:pt x="1103" y="1105"/>
                  </a:lnTo>
                  <a:lnTo>
                    <a:pt x="1098" y="1105"/>
                  </a:lnTo>
                  <a:lnTo>
                    <a:pt x="1098" y="1105"/>
                  </a:lnTo>
                  <a:lnTo>
                    <a:pt x="1098" y="1103"/>
                  </a:lnTo>
                  <a:lnTo>
                    <a:pt x="1106" y="1098"/>
                  </a:lnTo>
                  <a:lnTo>
                    <a:pt x="1108" y="1098"/>
                  </a:lnTo>
                  <a:lnTo>
                    <a:pt x="1108" y="1098"/>
                  </a:lnTo>
                  <a:lnTo>
                    <a:pt x="1108" y="1098"/>
                  </a:lnTo>
                  <a:lnTo>
                    <a:pt x="1108" y="1098"/>
                  </a:lnTo>
                  <a:lnTo>
                    <a:pt x="1110" y="1098"/>
                  </a:lnTo>
                  <a:lnTo>
                    <a:pt x="1110" y="1096"/>
                  </a:lnTo>
                  <a:lnTo>
                    <a:pt x="1113" y="1096"/>
                  </a:lnTo>
                  <a:lnTo>
                    <a:pt x="1115" y="1094"/>
                  </a:lnTo>
                  <a:lnTo>
                    <a:pt x="1115" y="1094"/>
                  </a:lnTo>
                  <a:lnTo>
                    <a:pt x="1113" y="1094"/>
                  </a:lnTo>
                  <a:lnTo>
                    <a:pt x="1113" y="1091"/>
                  </a:lnTo>
                  <a:lnTo>
                    <a:pt x="1115" y="1091"/>
                  </a:lnTo>
                  <a:lnTo>
                    <a:pt x="1117" y="1086"/>
                  </a:lnTo>
                  <a:lnTo>
                    <a:pt x="1120" y="1086"/>
                  </a:lnTo>
                  <a:lnTo>
                    <a:pt x="1120" y="1084"/>
                  </a:lnTo>
                  <a:lnTo>
                    <a:pt x="1120" y="1084"/>
                  </a:lnTo>
                  <a:lnTo>
                    <a:pt x="1120" y="1084"/>
                  </a:lnTo>
                  <a:lnTo>
                    <a:pt x="1122" y="1084"/>
                  </a:lnTo>
                  <a:lnTo>
                    <a:pt x="1122" y="1082"/>
                  </a:lnTo>
                  <a:lnTo>
                    <a:pt x="1125" y="1082"/>
                  </a:lnTo>
                  <a:lnTo>
                    <a:pt x="1125" y="1079"/>
                  </a:lnTo>
                  <a:lnTo>
                    <a:pt x="1127" y="1079"/>
                  </a:lnTo>
                  <a:lnTo>
                    <a:pt x="1132" y="1082"/>
                  </a:lnTo>
                  <a:lnTo>
                    <a:pt x="1132" y="1082"/>
                  </a:lnTo>
                  <a:lnTo>
                    <a:pt x="1132" y="1082"/>
                  </a:lnTo>
                  <a:lnTo>
                    <a:pt x="1132" y="1079"/>
                  </a:lnTo>
                  <a:lnTo>
                    <a:pt x="1134" y="1079"/>
                  </a:lnTo>
                  <a:lnTo>
                    <a:pt x="1134" y="1077"/>
                  </a:lnTo>
                  <a:lnTo>
                    <a:pt x="1134" y="1079"/>
                  </a:lnTo>
                  <a:lnTo>
                    <a:pt x="1134" y="1079"/>
                  </a:lnTo>
                  <a:lnTo>
                    <a:pt x="1134" y="1079"/>
                  </a:lnTo>
                  <a:lnTo>
                    <a:pt x="1136" y="1077"/>
                  </a:lnTo>
                  <a:lnTo>
                    <a:pt x="1134" y="1077"/>
                  </a:lnTo>
                  <a:lnTo>
                    <a:pt x="1134" y="1077"/>
                  </a:lnTo>
                  <a:lnTo>
                    <a:pt x="1134" y="1077"/>
                  </a:lnTo>
                  <a:lnTo>
                    <a:pt x="1132" y="1077"/>
                  </a:lnTo>
                  <a:lnTo>
                    <a:pt x="1132" y="1075"/>
                  </a:lnTo>
                  <a:lnTo>
                    <a:pt x="1134" y="1075"/>
                  </a:lnTo>
                  <a:lnTo>
                    <a:pt x="1136" y="1075"/>
                  </a:lnTo>
                  <a:lnTo>
                    <a:pt x="1139" y="1075"/>
                  </a:lnTo>
                  <a:lnTo>
                    <a:pt x="1139" y="1072"/>
                  </a:lnTo>
                  <a:lnTo>
                    <a:pt x="1141" y="1072"/>
                  </a:lnTo>
                  <a:lnTo>
                    <a:pt x="1141" y="1070"/>
                  </a:lnTo>
                  <a:lnTo>
                    <a:pt x="1139" y="1072"/>
                  </a:lnTo>
                  <a:lnTo>
                    <a:pt x="1139" y="1072"/>
                  </a:lnTo>
                  <a:lnTo>
                    <a:pt x="1136" y="1070"/>
                  </a:lnTo>
                  <a:lnTo>
                    <a:pt x="1139" y="1070"/>
                  </a:lnTo>
                  <a:lnTo>
                    <a:pt x="1148" y="1070"/>
                  </a:lnTo>
                  <a:lnTo>
                    <a:pt x="1151" y="1068"/>
                  </a:lnTo>
                  <a:lnTo>
                    <a:pt x="1148" y="1065"/>
                  </a:lnTo>
                  <a:lnTo>
                    <a:pt x="1148" y="1063"/>
                  </a:lnTo>
                  <a:lnTo>
                    <a:pt x="1146" y="1063"/>
                  </a:lnTo>
                  <a:lnTo>
                    <a:pt x="1146" y="1063"/>
                  </a:lnTo>
                  <a:lnTo>
                    <a:pt x="1146" y="1063"/>
                  </a:lnTo>
                  <a:lnTo>
                    <a:pt x="1146" y="1063"/>
                  </a:lnTo>
                  <a:lnTo>
                    <a:pt x="1146" y="1063"/>
                  </a:lnTo>
                  <a:lnTo>
                    <a:pt x="1146" y="1063"/>
                  </a:lnTo>
                  <a:lnTo>
                    <a:pt x="1146" y="1060"/>
                  </a:lnTo>
                  <a:lnTo>
                    <a:pt x="1146" y="1060"/>
                  </a:lnTo>
                  <a:lnTo>
                    <a:pt x="1146" y="1060"/>
                  </a:lnTo>
                  <a:lnTo>
                    <a:pt x="1143" y="1058"/>
                  </a:lnTo>
                  <a:lnTo>
                    <a:pt x="1143" y="1058"/>
                  </a:lnTo>
                  <a:lnTo>
                    <a:pt x="1143" y="1056"/>
                  </a:lnTo>
                  <a:lnTo>
                    <a:pt x="1143" y="1056"/>
                  </a:lnTo>
                  <a:lnTo>
                    <a:pt x="1141" y="1056"/>
                  </a:lnTo>
                  <a:lnTo>
                    <a:pt x="1136" y="1056"/>
                  </a:lnTo>
                  <a:lnTo>
                    <a:pt x="1136" y="1056"/>
                  </a:lnTo>
                  <a:lnTo>
                    <a:pt x="1136" y="1056"/>
                  </a:lnTo>
                  <a:lnTo>
                    <a:pt x="1136" y="1056"/>
                  </a:lnTo>
                  <a:lnTo>
                    <a:pt x="1136" y="1056"/>
                  </a:lnTo>
                  <a:lnTo>
                    <a:pt x="1134" y="1056"/>
                  </a:lnTo>
                  <a:lnTo>
                    <a:pt x="1134" y="1056"/>
                  </a:lnTo>
                  <a:lnTo>
                    <a:pt x="1134" y="1056"/>
                  </a:lnTo>
                  <a:lnTo>
                    <a:pt x="1132" y="1056"/>
                  </a:lnTo>
                  <a:lnTo>
                    <a:pt x="1132" y="1056"/>
                  </a:lnTo>
                  <a:lnTo>
                    <a:pt x="1132" y="1053"/>
                  </a:lnTo>
                  <a:lnTo>
                    <a:pt x="1132" y="1053"/>
                  </a:lnTo>
                  <a:lnTo>
                    <a:pt x="1129" y="1053"/>
                  </a:lnTo>
                  <a:lnTo>
                    <a:pt x="1129" y="1053"/>
                  </a:lnTo>
                  <a:lnTo>
                    <a:pt x="1129" y="1053"/>
                  </a:lnTo>
                  <a:lnTo>
                    <a:pt x="1129" y="1053"/>
                  </a:lnTo>
                  <a:lnTo>
                    <a:pt x="1129" y="1053"/>
                  </a:lnTo>
                  <a:lnTo>
                    <a:pt x="1127" y="1051"/>
                  </a:lnTo>
                  <a:lnTo>
                    <a:pt x="1127" y="1051"/>
                  </a:lnTo>
                  <a:lnTo>
                    <a:pt x="1127" y="1053"/>
                  </a:lnTo>
                  <a:lnTo>
                    <a:pt x="1125" y="1053"/>
                  </a:lnTo>
                  <a:lnTo>
                    <a:pt x="1125" y="1051"/>
                  </a:lnTo>
                  <a:lnTo>
                    <a:pt x="1125" y="1051"/>
                  </a:lnTo>
                  <a:lnTo>
                    <a:pt x="1125" y="1051"/>
                  </a:lnTo>
                  <a:lnTo>
                    <a:pt x="1122" y="1049"/>
                  </a:lnTo>
                  <a:lnTo>
                    <a:pt x="1120" y="1046"/>
                  </a:lnTo>
                  <a:lnTo>
                    <a:pt x="1117" y="1046"/>
                  </a:lnTo>
                  <a:lnTo>
                    <a:pt x="1117" y="1044"/>
                  </a:lnTo>
                  <a:lnTo>
                    <a:pt x="1117" y="1044"/>
                  </a:lnTo>
                  <a:lnTo>
                    <a:pt x="1117" y="1044"/>
                  </a:lnTo>
                  <a:lnTo>
                    <a:pt x="1115" y="1042"/>
                  </a:lnTo>
                  <a:lnTo>
                    <a:pt x="1115" y="1042"/>
                  </a:lnTo>
                  <a:lnTo>
                    <a:pt x="1115" y="1042"/>
                  </a:lnTo>
                  <a:lnTo>
                    <a:pt x="1113" y="1042"/>
                  </a:lnTo>
                  <a:lnTo>
                    <a:pt x="1113" y="1042"/>
                  </a:lnTo>
                  <a:lnTo>
                    <a:pt x="1110" y="1037"/>
                  </a:lnTo>
                  <a:lnTo>
                    <a:pt x="1108" y="1037"/>
                  </a:lnTo>
                  <a:lnTo>
                    <a:pt x="1108" y="1037"/>
                  </a:lnTo>
                  <a:lnTo>
                    <a:pt x="1106" y="1034"/>
                  </a:lnTo>
                  <a:lnTo>
                    <a:pt x="1106" y="1034"/>
                  </a:lnTo>
                  <a:lnTo>
                    <a:pt x="1106" y="1032"/>
                  </a:lnTo>
                  <a:lnTo>
                    <a:pt x="1103" y="1032"/>
                  </a:lnTo>
                  <a:lnTo>
                    <a:pt x="1103" y="1032"/>
                  </a:lnTo>
                  <a:lnTo>
                    <a:pt x="1101" y="1032"/>
                  </a:lnTo>
                  <a:lnTo>
                    <a:pt x="1098" y="1027"/>
                  </a:lnTo>
                  <a:lnTo>
                    <a:pt x="1096" y="1025"/>
                  </a:lnTo>
                  <a:lnTo>
                    <a:pt x="1096" y="1023"/>
                  </a:lnTo>
                  <a:lnTo>
                    <a:pt x="1094" y="1020"/>
                  </a:lnTo>
                  <a:lnTo>
                    <a:pt x="1094" y="1020"/>
                  </a:lnTo>
                  <a:lnTo>
                    <a:pt x="1094" y="1018"/>
                  </a:lnTo>
                  <a:lnTo>
                    <a:pt x="1091" y="1018"/>
                  </a:lnTo>
                  <a:lnTo>
                    <a:pt x="1091" y="1015"/>
                  </a:lnTo>
                  <a:lnTo>
                    <a:pt x="1091" y="1015"/>
                  </a:lnTo>
                  <a:lnTo>
                    <a:pt x="1091" y="1015"/>
                  </a:lnTo>
                  <a:lnTo>
                    <a:pt x="1089" y="1015"/>
                  </a:lnTo>
                  <a:lnTo>
                    <a:pt x="1089" y="1013"/>
                  </a:lnTo>
                  <a:lnTo>
                    <a:pt x="1089" y="1013"/>
                  </a:lnTo>
                  <a:lnTo>
                    <a:pt x="1089" y="1011"/>
                  </a:lnTo>
                  <a:lnTo>
                    <a:pt x="1087" y="1008"/>
                  </a:lnTo>
                  <a:lnTo>
                    <a:pt x="1087" y="1006"/>
                  </a:lnTo>
                  <a:lnTo>
                    <a:pt x="1087" y="1006"/>
                  </a:lnTo>
                  <a:lnTo>
                    <a:pt x="1087" y="1006"/>
                  </a:lnTo>
                  <a:lnTo>
                    <a:pt x="1087" y="1001"/>
                  </a:lnTo>
                  <a:lnTo>
                    <a:pt x="1084" y="1001"/>
                  </a:lnTo>
                  <a:lnTo>
                    <a:pt x="1084" y="999"/>
                  </a:lnTo>
                  <a:lnTo>
                    <a:pt x="1084" y="999"/>
                  </a:lnTo>
                  <a:lnTo>
                    <a:pt x="1084" y="994"/>
                  </a:lnTo>
                  <a:lnTo>
                    <a:pt x="1084" y="992"/>
                  </a:lnTo>
                  <a:lnTo>
                    <a:pt x="1084" y="992"/>
                  </a:lnTo>
                  <a:lnTo>
                    <a:pt x="1084" y="992"/>
                  </a:lnTo>
                  <a:lnTo>
                    <a:pt x="1084" y="989"/>
                  </a:lnTo>
                  <a:lnTo>
                    <a:pt x="1084" y="987"/>
                  </a:lnTo>
                  <a:lnTo>
                    <a:pt x="1084" y="985"/>
                  </a:lnTo>
                  <a:lnTo>
                    <a:pt x="1084" y="985"/>
                  </a:lnTo>
                  <a:lnTo>
                    <a:pt x="1087" y="982"/>
                  </a:lnTo>
                  <a:lnTo>
                    <a:pt x="1087" y="980"/>
                  </a:lnTo>
                  <a:lnTo>
                    <a:pt x="1087" y="978"/>
                  </a:lnTo>
                  <a:lnTo>
                    <a:pt x="1084" y="975"/>
                  </a:lnTo>
                  <a:lnTo>
                    <a:pt x="1082" y="973"/>
                  </a:lnTo>
                  <a:lnTo>
                    <a:pt x="1070" y="961"/>
                  </a:lnTo>
                  <a:lnTo>
                    <a:pt x="1068" y="959"/>
                  </a:lnTo>
                  <a:lnTo>
                    <a:pt x="1068" y="959"/>
                  </a:lnTo>
                  <a:lnTo>
                    <a:pt x="1065" y="956"/>
                  </a:lnTo>
                  <a:lnTo>
                    <a:pt x="1065" y="954"/>
                  </a:lnTo>
                  <a:lnTo>
                    <a:pt x="1065" y="954"/>
                  </a:lnTo>
                  <a:lnTo>
                    <a:pt x="1065" y="952"/>
                  </a:lnTo>
                  <a:lnTo>
                    <a:pt x="1065" y="952"/>
                  </a:lnTo>
                  <a:lnTo>
                    <a:pt x="1065" y="947"/>
                  </a:lnTo>
                  <a:lnTo>
                    <a:pt x="1065" y="947"/>
                  </a:lnTo>
                  <a:lnTo>
                    <a:pt x="1065" y="944"/>
                  </a:lnTo>
                  <a:lnTo>
                    <a:pt x="1065" y="940"/>
                  </a:lnTo>
                  <a:lnTo>
                    <a:pt x="1068" y="933"/>
                  </a:lnTo>
                  <a:lnTo>
                    <a:pt x="1070" y="930"/>
                  </a:lnTo>
                  <a:lnTo>
                    <a:pt x="1070" y="928"/>
                  </a:lnTo>
                  <a:lnTo>
                    <a:pt x="1070" y="926"/>
                  </a:lnTo>
                  <a:lnTo>
                    <a:pt x="1070" y="923"/>
                  </a:lnTo>
                  <a:lnTo>
                    <a:pt x="1070" y="923"/>
                  </a:lnTo>
                  <a:lnTo>
                    <a:pt x="1070" y="923"/>
                  </a:lnTo>
                  <a:lnTo>
                    <a:pt x="1070" y="921"/>
                  </a:lnTo>
                  <a:lnTo>
                    <a:pt x="1070" y="921"/>
                  </a:lnTo>
                  <a:lnTo>
                    <a:pt x="1070" y="921"/>
                  </a:lnTo>
                  <a:lnTo>
                    <a:pt x="1070" y="918"/>
                  </a:lnTo>
                  <a:lnTo>
                    <a:pt x="1072" y="918"/>
                  </a:lnTo>
                  <a:lnTo>
                    <a:pt x="1072" y="916"/>
                  </a:lnTo>
                  <a:lnTo>
                    <a:pt x="1072" y="909"/>
                  </a:lnTo>
                  <a:lnTo>
                    <a:pt x="1072" y="902"/>
                  </a:lnTo>
                  <a:lnTo>
                    <a:pt x="1077" y="888"/>
                  </a:lnTo>
                  <a:lnTo>
                    <a:pt x="1080" y="885"/>
                  </a:lnTo>
                  <a:lnTo>
                    <a:pt x="1080" y="881"/>
                  </a:lnTo>
                  <a:lnTo>
                    <a:pt x="1082" y="881"/>
                  </a:lnTo>
                  <a:lnTo>
                    <a:pt x="1082" y="881"/>
                  </a:lnTo>
                  <a:lnTo>
                    <a:pt x="1094" y="864"/>
                  </a:lnTo>
                  <a:lnTo>
                    <a:pt x="1094" y="862"/>
                  </a:lnTo>
                  <a:lnTo>
                    <a:pt x="1094" y="862"/>
                  </a:lnTo>
                  <a:lnTo>
                    <a:pt x="1094" y="862"/>
                  </a:lnTo>
                  <a:lnTo>
                    <a:pt x="1094" y="857"/>
                  </a:lnTo>
                  <a:lnTo>
                    <a:pt x="1094" y="857"/>
                  </a:lnTo>
                  <a:lnTo>
                    <a:pt x="1094" y="857"/>
                  </a:lnTo>
                  <a:lnTo>
                    <a:pt x="1087" y="852"/>
                  </a:lnTo>
                  <a:lnTo>
                    <a:pt x="1084" y="852"/>
                  </a:lnTo>
                  <a:lnTo>
                    <a:pt x="1082" y="852"/>
                  </a:lnTo>
                  <a:lnTo>
                    <a:pt x="1082" y="855"/>
                  </a:lnTo>
                  <a:lnTo>
                    <a:pt x="1070" y="855"/>
                  </a:lnTo>
                  <a:lnTo>
                    <a:pt x="1063" y="855"/>
                  </a:lnTo>
                  <a:lnTo>
                    <a:pt x="1054" y="857"/>
                  </a:lnTo>
                  <a:lnTo>
                    <a:pt x="1049" y="857"/>
                  </a:lnTo>
                  <a:lnTo>
                    <a:pt x="1044" y="859"/>
                  </a:lnTo>
                  <a:lnTo>
                    <a:pt x="1042" y="862"/>
                  </a:lnTo>
                  <a:lnTo>
                    <a:pt x="1035" y="864"/>
                  </a:lnTo>
                  <a:lnTo>
                    <a:pt x="1032" y="869"/>
                  </a:lnTo>
                  <a:lnTo>
                    <a:pt x="1027" y="869"/>
                  </a:lnTo>
                  <a:lnTo>
                    <a:pt x="1025" y="871"/>
                  </a:lnTo>
                  <a:lnTo>
                    <a:pt x="1020" y="873"/>
                  </a:lnTo>
                  <a:lnTo>
                    <a:pt x="1018" y="878"/>
                  </a:lnTo>
                  <a:lnTo>
                    <a:pt x="1016" y="881"/>
                  </a:lnTo>
                  <a:lnTo>
                    <a:pt x="1006" y="895"/>
                  </a:lnTo>
                  <a:lnTo>
                    <a:pt x="1006" y="895"/>
                  </a:lnTo>
                  <a:lnTo>
                    <a:pt x="1006" y="897"/>
                  </a:lnTo>
                  <a:lnTo>
                    <a:pt x="1006" y="897"/>
                  </a:lnTo>
                  <a:lnTo>
                    <a:pt x="1006" y="897"/>
                  </a:lnTo>
                  <a:lnTo>
                    <a:pt x="1006" y="899"/>
                  </a:lnTo>
                  <a:lnTo>
                    <a:pt x="1006" y="899"/>
                  </a:lnTo>
                  <a:lnTo>
                    <a:pt x="1006" y="899"/>
                  </a:lnTo>
                  <a:lnTo>
                    <a:pt x="1004" y="899"/>
                  </a:lnTo>
                  <a:lnTo>
                    <a:pt x="1001" y="904"/>
                  </a:lnTo>
                  <a:lnTo>
                    <a:pt x="1001" y="907"/>
                  </a:lnTo>
                  <a:lnTo>
                    <a:pt x="1001" y="909"/>
                  </a:lnTo>
                  <a:lnTo>
                    <a:pt x="999" y="909"/>
                  </a:lnTo>
                  <a:lnTo>
                    <a:pt x="999" y="911"/>
                  </a:lnTo>
                  <a:lnTo>
                    <a:pt x="999" y="911"/>
                  </a:lnTo>
                  <a:lnTo>
                    <a:pt x="999" y="914"/>
                  </a:lnTo>
                  <a:lnTo>
                    <a:pt x="1004" y="914"/>
                  </a:lnTo>
                  <a:lnTo>
                    <a:pt x="1006" y="916"/>
                  </a:lnTo>
                  <a:lnTo>
                    <a:pt x="1006" y="916"/>
                  </a:lnTo>
                  <a:lnTo>
                    <a:pt x="1001" y="916"/>
                  </a:lnTo>
                  <a:lnTo>
                    <a:pt x="1001" y="916"/>
                  </a:lnTo>
                  <a:lnTo>
                    <a:pt x="999" y="916"/>
                  </a:lnTo>
                  <a:lnTo>
                    <a:pt x="999" y="914"/>
                  </a:lnTo>
                  <a:lnTo>
                    <a:pt x="999" y="914"/>
                  </a:lnTo>
                  <a:lnTo>
                    <a:pt x="997" y="916"/>
                  </a:lnTo>
                  <a:lnTo>
                    <a:pt x="997" y="916"/>
                  </a:lnTo>
                  <a:lnTo>
                    <a:pt x="994" y="921"/>
                  </a:lnTo>
                  <a:lnTo>
                    <a:pt x="997" y="921"/>
                  </a:lnTo>
                  <a:lnTo>
                    <a:pt x="997" y="921"/>
                  </a:lnTo>
                  <a:lnTo>
                    <a:pt x="997" y="923"/>
                  </a:lnTo>
                  <a:lnTo>
                    <a:pt x="999" y="921"/>
                  </a:lnTo>
                  <a:lnTo>
                    <a:pt x="999" y="923"/>
                  </a:lnTo>
                  <a:lnTo>
                    <a:pt x="999" y="923"/>
                  </a:lnTo>
                  <a:lnTo>
                    <a:pt x="997" y="923"/>
                  </a:lnTo>
                  <a:lnTo>
                    <a:pt x="994" y="923"/>
                  </a:lnTo>
                  <a:lnTo>
                    <a:pt x="994" y="923"/>
                  </a:lnTo>
                  <a:lnTo>
                    <a:pt x="994" y="926"/>
                  </a:lnTo>
                  <a:lnTo>
                    <a:pt x="994" y="926"/>
                  </a:lnTo>
                  <a:lnTo>
                    <a:pt x="994" y="926"/>
                  </a:lnTo>
                  <a:lnTo>
                    <a:pt x="994" y="928"/>
                  </a:lnTo>
                  <a:lnTo>
                    <a:pt x="992" y="928"/>
                  </a:lnTo>
                  <a:lnTo>
                    <a:pt x="992" y="928"/>
                  </a:lnTo>
                  <a:lnTo>
                    <a:pt x="994" y="930"/>
                  </a:lnTo>
                  <a:lnTo>
                    <a:pt x="994" y="930"/>
                  </a:lnTo>
                  <a:lnTo>
                    <a:pt x="992" y="930"/>
                  </a:lnTo>
                  <a:lnTo>
                    <a:pt x="992" y="930"/>
                  </a:lnTo>
                  <a:lnTo>
                    <a:pt x="992" y="933"/>
                  </a:lnTo>
                  <a:lnTo>
                    <a:pt x="992" y="933"/>
                  </a:lnTo>
                  <a:lnTo>
                    <a:pt x="992" y="935"/>
                  </a:lnTo>
                  <a:lnTo>
                    <a:pt x="992" y="935"/>
                  </a:lnTo>
                  <a:lnTo>
                    <a:pt x="992" y="937"/>
                  </a:lnTo>
                  <a:lnTo>
                    <a:pt x="992" y="937"/>
                  </a:lnTo>
                  <a:lnTo>
                    <a:pt x="992" y="937"/>
                  </a:lnTo>
                  <a:lnTo>
                    <a:pt x="992" y="940"/>
                  </a:lnTo>
                  <a:lnTo>
                    <a:pt x="992" y="940"/>
                  </a:lnTo>
                  <a:lnTo>
                    <a:pt x="994" y="940"/>
                  </a:lnTo>
                  <a:lnTo>
                    <a:pt x="994" y="940"/>
                  </a:lnTo>
                  <a:lnTo>
                    <a:pt x="994" y="942"/>
                  </a:lnTo>
                  <a:lnTo>
                    <a:pt x="994" y="942"/>
                  </a:lnTo>
                  <a:lnTo>
                    <a:pt x="994" y="942"/>
                  </a:lnTo>
                  <a:lnTo>
                    <a:pt x="994" y="942"/>
                  </a:lnTo>
                  <a:lnTo>
                    <a:pt x="994" y="942"/>
                  </a:lnTo>
                  <a:lnTo>
                    <a:pt x="994" y="940"/>
                  </a:lnTo>
                  <a:lnTo>
                    <a:pt x="994" y="940"/>
                  </a:lnTo>
                  <a:lnTo>
                    <a:pt x="992" y="940"/>
                  </a:lnTo>
                  <a:lnTo>
                    <a:pt x="992" y="942"/>
                  </a:lnTo>
                  <a:lnTo>
                    <a:pt x="992" y="942"/>
                  </a:lnTo>
                  <a:lnTo>
                    <a:pt x="992" y="942"/>
                  </a:lnTo>
                  <a:lnTo>
                    <a:pt x="992" y="944"/>
                  </a:lnTo>
                  <a:lnTo>
                    <a:pt x="992" y="944"/>
                  </a:lnTo>
                  <a:lnTo>
                    <a:pt x="992" y="947"/>
                  </a:lnTo>
                  <a:lnTo>
                    <a:pt x="992" y="947"/>
                  </a:lnTo>
                  <a:lnTo>
                    <a:pt x="992" y="947"/>
                  </a:lnTo>
                  <a:lnTo>
                    <a:pt x="994" y="949"/>
                  </a:lnTo>
                  <a:lnTo>
                    <a:pt x="994" y="949"/>
                  </a:lnTo>
                  <a:lnTo>
                    <a:pt x="994" y="952"/>
                  </a:lnTo>
                  <a:lnTo>
                    <a:pt x="992" y="952"/>
                  </a:lnTo>
                  <a:lnTo>
                    <a:pt x="994" y="954"/>
                  </a:lnTo>
                  <a:lnTo>
                    <a:pt x="994" y="954"/>
                  </a:lnTo>
                  <a:lnTo>
                    <a:pt x="992" y="956"/>
                  </a:lnTo>
                  <a:lnTo>
                    <a:pt x="992" y="956"/>
                  </a:lnTo>
                  <a:lnTo>
                    <a:pt x="992" y="956"/>
                  </a:lnTo>
                  <a:lnTo>
                    <a:pt x="992" y="956"/>
                  </a:lnTo>
                  <a:lnTo>
                    <a:pt x="992" y="956"/>
                  </a:lnTo>
                  <a:lnTo>
                    <a:pt x="992" y="956"/>
                  </a:lnTo>
                  <a:lnTo>
                    <a:pt x="992" y="959"/>
                  </a:lnTo>
                  <a:lnTo>
                    <a:pt x="992" y="959"/>
                  </a:lnTo>
                  <a:lnTo>
                    <a:pt x="992" y="959"/>
                  </a:lnTo>
                  <a:lnTo>
                    <a:pt x="994" y="959"/>
                  </a:lnTo>
                  <a:lnTo>
                    <a:pt x="994" y="959"/>
                  </a:lnTo>
                  <a:lnTo>
                    <a:pt x="997" y="961"/>
                  </a:lnTo>
                  <a:lnTo>
                    <a:pt x="997" y="961"/>
                  </a:lnTo>
                  <a:lnTo>
                    <a:pt x="997" y="961"/>
                  </a:lnTo>
                  <a:lnTo>
                    <a:pt x="997" y="961"/>
                  </a:lnTo>
                  <a:lnTo>
                    <a:pt x="997" y="961"/>
                  </a:lnTo>
                  <a:lnTo>
                    <a:pt x="997" y="961"/>
                  </a:lnTo>
                  <a:lnTo>
                    <a:pt x="997" y="963"/>
                  </a:lnTo>
                  <a:lnTo>
                    <a:pt x="997" y="963"/>
                  </a:lnTo>
                  <a:lnTo>
                    <a:pt x="997" y="963"/>
                  </a:lnTo>
                  <a:lnTo>
                    <a:pt x="997" y="963"/>
                  </a:lnTo>
                  <a:lnTo>
                    <a:pt x="994" y="963"/>
                  </a:lnTo>
                  <a:lnTo>
                    <a:pt x="994" y="963"/>
                  </a:lnTo>
                  <a:lnTo>
                    <a:pt x="994" y="963"/>
                  </a:lnTo>
                  <a:lnTo>
                    <a:pt x="992" y="963"/>
                  </a:lnTo>
                  <a:lnTo>
                    <a:pt x="992" y="963"/>
                  </a:lnTo>
                  <a:lnTo>
                    <a:pt x="990" y="961"/>
                  </a:lnTo>
                  <a:lnTo>
                    <a:pt x="990" y="961"/>
                  </a:lnTo>
                  <a:lnTo>
                    <a:pt x="987" y="961"/>
                  </a:lnTo>
                  <a:lnTo>
                    <a:pt x="987" y="963"/>
                  </a:lnTo>
                  <a:lnTo>
                    <a:pt x="990" y="963"/>
                  </a:lnTo>
                  <a:lnTo>
                    <a:pt x="990" y="966"/>
                  </a:lnTo>
                  <a:lnTo>
                    <a:pt x="990" y="966"/>
                  </a:lnTo>
                  <a:lnTo>
                    <a:pt x="990" y="968"/>
                  </a:lnTo>
                  <a:lnTo>
                    <a:pt x="990" y="968"/>
                  </a:lnTo>
                  <a:lnTo>
                    <a:pt x="990" y="970"/>
                  </a:lnTo>
                  <a:lnTo>
                    <a:pt x="992" y="970"/>
                  </a:lnTo>
                  <a:lnTo>
                    <a:pt x="992" y="973"/>
                  </a:lnTo>
                  <a:lnTo>
                    <a:pt x="992" y="973"/>
                  </a:lnTo>
                  <a:lnTo>
                    <a:pt x="992" y="973"/>
                  </a:lnTo>
                  <a:lnTo>
                    <a:pt x="990" y="973"/>
                  </a:lnTo>
                  <a:lnTo>
                    <a:pt x="992" y="975"/>
                  </a:lnTo>
                  <a:lnTo>
                    <a:pt x="992" y="975"/>
                  </a:lnTo>
                  <a:lnTo>
                    <a:pt x="992" y="978"/>
                  </a:lnTo>
                  <a:lnTo>
                    <a:pt x="990" y="978"/>
                  </a:lnTo>
                  <a:lnTo>
                    <a:pt x="990" y="978"/>
                  </a:lnTo>
                  <a:lnTo>
                    <a:pt x="987" y="975"/>
                  </a:lnTo>
                  <a:lnTo>
                    <a:pt x="987" y="975"/>
                  </a:lnTo>
                  <a:lnTo>
                    <a:pt x="987" y="978"/>
                  </a:lnTo>
                  <a:lnTo>
                    <a:pt x="987" y="978"/>
                  </a:lnTo>
                  <a:lnTo>
                    <a:pt x="987" y="978"/>
                  </a:lnTo>
                  <a:lnTo>
                    <a:pt x="985" y="982"/>
                  </a:lnTo>
                  <a:lnTo>
                    <a:pt x="985" y="982"/>
                  </a:lnTo>
                  <a:lnTo>
                    <a:pt x="987" y="985"/>
                  </a:lnTo>
                  <a:lnTo>
                    <a:pt x="987" y="985"/>
                  </a:lnTo>
                  <a:lnTo>
                    <a:pt x="987" y="985"/>
                  </a:lnTo>
                  <a:lnTo>
                    <a:pt x="987" y="987"/>
                  </a:lnTo>
                  <a:lnTo>
                    <a:pt x="987" y="987"/>
                  </a:lnTo>
                  <a:lnTo>
                    <a:pt x="987" y="989"/>
                  </a:lnTo>
                  <a:lnTo>
                    <a:pt x="987" y="989"/>
                  </a:lnTo>
                  <a:lnTo>
                    <a:pt x="987" y="992"/>
                  </a:lnTo>
                  <a:lnTo>
                    <a:pt x="987" y="992"/>
                  </a:lnTo>
                  <a:lnTo>
                    <a:pt x="985" y="992"/>
                  </a:lnTo>
                  <a:lnTo>
                    <a:pt x="985" y="994"/>
                  </a:lnTo>
                  <a:lnTo>
                    <a:pt x="985" y="994"/>
                  </a:lnTo>
                  <a:lnTo>
                    <a:pt x="985" y="994"/>
                  </a:lnTo>
                  <a:lnTo>
                    <a:pt x="985" y="994"/>
                  </a:lnTo>
                  <a:lnTo>
                    <a:pt x="987" y="994"/>
                  </a:lnTo>
                  <a:lnTo>
                    <a:pt x="987" y="994"/>
                  </a:lnTo>
                  <a:lnTo>
                    <a:pt x="985" y="994"/>
                  </a:lnTo>
                  <a:lnTo>
                    <a:pt x="985" y="994"/>
                  </a:lnTo>
                  <a:lnTo>
                    <a:pt x="985" y="994"/>
                  </a:lnTo>
                  <a:lnTo>
                    <a:pt x="985" y="994"/>
                  </a:lnTo>
                  <a:lnTo>
                    <a:pt x="985" y="994"/>
                  </a:lnTo>
                  <a:lnTo>
                    <a:pt x="985" y="994"/>
                  </a:lnTo>
                  <a:lnTo>
                    <a:pt x="985" y="997"/>
                  </a:lnTo>
                  <a:lnTo>
                    <a:pt x="987" y="997"/>
                  </a:lnTo>
                  <a:lnTo>
                    <a:pt x="987" y="997"/>
                  </a:lnTo>
                  <a:lnTo>
                    <a:pt x="987" y="997"/>
                  </a:lnTo>
                  <a:lnTo>
                    <a:pt x="987" y="997"/>
                  </a:lnTo>
                  <a:lnTo>
                    <a:pt x="987" y="999"/>
                  </a:lnTo>
                  <a:lnTo>
                    <a:pt x="985" y="999"/>
                  </a:lnTo>
                  <a:lnTo>
                    <a:pt x="985" y="999"/>
                  </a:lnTo>
                  <a:lnTo>
                    <a:pt x="985" y="1001"/>
                  </a:lnTo>
                  <a:lnTo>
                    <a:pt x="985" y="1004"/>
                  </a:lnTo>
                  <a:lnTo>
                    <a:pt x="985" y="1006"/>
                  </a:lnTo>
                  <a:lnTo>
                    <a:pt x="985" y="1006"/>
                  </a:lnTo>
                  <a:lnTo>
                    <a:pt x="987" y="1008"/>
                  </a:lnTo>
                  <a:lnTo>
                    <a:pt x="987" y="1008"/>
                  </a:lnTo>
                  <a:lnTo>
                    <a:pt x="985" y="1011"/>
                  </a:lnTo>
                  <a:lnTo>
                    <a:pt x="987" y="1011"/>
                  </a:lnTo>
                  <a:lnTo>
                    <a:pt x="987" y="1013"/>
                  </a:lnTo>
                  <a:lnTo>
                    <a:pt x="987" y="1013"/>
                  </a:lnTo>
                  <a:lnTo>
                    <a:pt x="987" y="1013"/>
                  </a:lnTo>
                  <a:lnTo>
                    <a:pt x="987" y="1015"/>
                  </a:lnTo>
                  <a:lnTo>
                    <a:pt x="987" y="1015"/>
                  </a:lnTo>
                  <a:lnTo>
                    <a:pt x="990" y="1015"/>
                  </a:lnTo>
                  <a:lnTo>
                    <a:pt x="992" y="1018"/>
                  </a:lnTo>
                  <a:lnTo>
                    <a:pt x="992" y="1018"/>
                  </a:lnTo>
                  <a:lnTo>
                    <a:pt x="994" y="1015"/>
                  </a:lnTo>
                  <a:lnTo>
                    <a:pt x="994" y="1015"/>
                  </a:lnTo>
                  <a:lnTo>
                    <a:pt x="997" y="1015"/>
                  </a:lnTo>
                  <a:lnTo>
                    <a:pt x="997" y="1015"/>
                  </a:lnTo>
                  <a:lnTo>
                    <a:pt x="997" y="1015"/>
                  </a:lnTo>
                  <a:lnTo>
                    <a:pt x="997" y="1018"/>
                  </a:lnTo>
                  <a:lnTo>
                    <a:pt x="997" y="1018"/>
                  </a:lnTo>
                  <a:lnTo>
                    <a:pt x="997" y="1020"/>
                  </a:lnTo>
                  <a:lnTo>
                    <a:pt x="997" y="1020"/>
                  </a:lnTo>
                  <a:lnTo>
                    <a:pt x="994" y="1020"/>
                  </a:lnTo>
                  <a:lnTo>
                    <a:pt x="994" y="1020"/>
                  </a:lnTo>
                  <a:lnTo>
                    <a:pt x="994" y="1020"/>
                  </a:lnTo>
                  <a:lnTo>
                    <a:pt x="994" y="1020"/>
                  </a:lnTo>
                  <a:lnTo>
                    <a:pt x="987" y="1027"/>
                  </a:lnTo>
                  <a:lnTo>
                    <a:pt x="987" y="1027"/>
                  </a:lnTo>
                  <a:lnTo>
                    <a:pt x="990" y="1030"/>
                  </a:lnTo>
                  <a:lnTo>
                    <a:pt x="987" y="1030"/>
                  </a:lnTo>
                  <a:lnTo>
                    <a:pt x="987" y="1030"/>
                  </a:lnTo>
                  <a:lnTo>
                    <a:pt x="987" y="1032"/>
                  </a:lnTo>
                  <a:lnTo>
                    <a:pt x="987" y="1032"/>
                  </a:lnTo>
                  <a:lnTo>
                    <a:pt x="990" y="1032"/>
                  </a:lnTo>
                  <a:lnTo>
                    <a:pt x="987" y="1034"/>
                  </a:lnTo>
                  <a:lnTo>
                    <a:pt x="987" y="1037"/>
                  </a:lnTo>
                  <a:lnTo>
                    <a:pt x="987" y="1037"/>
                  </a:lnTo>
                  <a:lnTo>
                    <a:pt x="987" y="1037"/>
                  </a:lnTo>
                  <a:lnTo>
                    <a:pt x="987" y="1037"/>
                  </a:lnTo>
                  <a:lnTo>
                    <a:pt x="987" y="1037"/>
                  </a:lnTo>
                  <a:lnTo>
                    <a:pt x="987" y="1037"/>
                  </a:lnTo>
                  <a:lnTo>
                    <a:pt x="987" y="1037"/>
                  </a:lnTo>
                  <a:lnTo>
                    <a:pt x="987" y="1037"/>
                  </a:lnTo>
                  <a:lnTo>
                    <a:pt x="985" y="1039"/>
                  </a:lnTo>
                  <a:lnTo>
                    <a:pt x="987" y="1039"/>
                  </a:lnTo>
                  <a:lnTo>
                    <a:pt x="990" y="1042"/>
                  </a:lnTo>
                  <a:lnTo>
                    <a:pt x="990" y="1042"/>
                  </a:lnTo>
                  <a:lnTo>
                    <a:pt x="990" y="1042"/>
                  </a:lnTo>
                  <a:lnTo>
                    <a:pt x="990" y="1044"/>
                  </a:lnTo>
                  <a:lnTo>
                    <a:pt x="990" y="1044"/>
                  </a:lnTo>
                  <a:lnTo>
                    <a:pt x="992" y="1044"/>
                  </a:lnTo>
                  <a:lnTo>
                    <a:pt x="992" y="1044"/>
                  </a:lnTo>
                  <a:lnTo>
                    <a:pt x="992" y="1046"/>
                  </a:lnTo>
                  <a:lnTo>
                    <a:pt x="992" y="1046"/>
                  </a:lnTo>
                  <a:lnTo>
                    <a:pt x="992" y="1046"/>
                  </a:lnTo>
                  <a:lnTo>
                    <a:pt x="992" y="1049"/>
                  </a:lnTo>
                  <a:lnTo>
                    <a:pt x="992" y="1049"/>
                  </a:lnTo>
                  <a:lnTo>
                    <a:pt x="994" y="1049"/>
                  </a:lnTo>
                  <a:lnTo>
                    <a:pt x="994" y="1049"/>
                  </a:lnTo>
                  <a:lnTo>
                    <a:pt x="994" y="1049"/>
                  </a:lnTo>
                  <a:lnTo>
                    <a:pt x="994" y="1049"/>
                  </a:lnTo>
                  <a:lnTo>
                    <a:pt x="997" y="1051"/>
                  </a:lnTo>
                  <a:lnTo>
                    <a:pt x="997" y="1051"/>
                  </a:lnTo>
                  <a:lnTo>
                    <a:pt x="997" y="1051"/>
                  </a:lnTo>
                  <a:lnTo>
                    <a:pt x="997" y="1053"/>
                  </a:lnTo>
                  <a:lnTo>
                    <a:pt x="997" y="1053"/>
                  </a:lnTo>
                  <a:lnTo>
                    <a:pt x="997" y="1053"/>
                  </a:lnTo>
                  <a:lnTo>
                    <a:pt x="997" y="1053"/>
                  </a:lnTo>
                  <a:lnTo>
                    <a:pt x="997" y="1056"/>
                  </a:lnTo>
                  <a:lnTo>
                    <a:pt x="997" y="1056"/>
                  </a:lnTo>
                  <a:lnTo>
                    <a:pt x="997" y="1058"/>
                  </a:lnTo>
                  <a:lnTo>
                    <a:pt x="997" y="1058"/>
                  </a:lnTo>
                  <a:lnTo>
                    <a:pt x="997" y="1060"/>
                  </a:lnTo>
                  <a:lnTo>
                    <a:pt x="994" y="1063"/>
                  </a:lnTo>
                  <a:lnTo>
                    <a:pt x="994" y="1065"/>
                  </a:lnTo>
                  <a:lnTo>
                    <a:pt x="994" y="1065"/>
                  </a:lnTo>
                  <a:lnTo>
                    <a:pt x="994" y="1065"/>
                  </a:lnTo>
                  <a:lnTo>
                    <a:pt x="994" y="1065"/>
                  </a:lnTo>
                  <a:lnTo>
                    <a:pt x="994" y="1065"/>
                  </a:lnTo>
                  <a:lnTo>
                    <a:pt x="992" y="1068"/>
                  </a:lnTo>
                  <a:lnTo>
                    <a:pt x="992" y="1068"/>
                  </a:lnTo>
                  <a:lnTo>
                    <a:pt x="994" y="1068"/>
                  </a:lnTo>
                  <a:lnTo>
                    <a:pt x="994" y="1070"/>
                  </a:lnTo>
                  <a:lnTo>
                    <a:pt x="994" y="1070"/>
                  </a:lnTo>
                  <a:lnTo>
                    <a:pt x="997" y="1072"/>
                  </a:lnTo>
                  <a:lnTo>
                    <a:pt x="997" y="1075"/>
                  </a:lnTo>
                  <a:lnTo>
                    <a:pt x="997" y="1075"/>
                  </a:lnTo>
                  <a:lnTo>
                    <a:pt x="994" y="1075"/>
                  </a:lnTo>
                  <a:lnTo>
                    <a:pt x="997" y="1075"/>
                  </a:lnTo>
                  <a:lnTo>
                    <a:pt x="997" y="1077"/>
                  </a:lnTo>
                  <a:lnTo>
                    <a:pt x="997" y="1079"/>
                  </a:lnTo>
                  <a:lnTo>
                    <a:pt x="997" y="1079"/>
                  </a:lnTo>
                  <a:lnTo>
                    <a:pt x="997" y="1079"/>
                  </a:lnTo>
                  <a:lnTo>
                    <a:pt x="997" y="1079"/>
                  </a:lnTo>
                  <a:lnTo>
                    <a:pt x="997" y="1079"/>
                  </a:lnTo>
                  <a:lnTo>
                    <a:pt x="997" y="1079"/>
                  </a:lnTo>
                  <a:lnTo>
                    <a:pt x="997" y="1082"/>
                  </a:lnTo>
                  <a:lnTo>
                    <a:pt x="999" y="1082"/>
                  </a:lnTo>
                  <a:lnTo>
                    <a:pt x="999" y="1084"/>
                  </a:lnTo>
                  <a:lnTo>
                    <a:pt x="999" y="1084"/>
                  </a:lnTo>
                  <a:lnTo>
                    <a:pt x="999" y="1084"/>
                  </a:lnTo>
                  <a:lnTo>
                    <a:pt x="999" y="1084"/>
                  </a:lnTo>
                  <a:lnTo>
                    <a:pt x="999" y="1086"/>
                  </a:lnTo>
                  <a:lnTo>
                    <a:pt x="1001" y="1086"/>
                  </a:lnTo>
                  <a:lnTo>
                    <a:pt x="1001" y="1089"/>
                  </a:lnTo>
                  <a:lnTo>
                    <a:pt x="1001" y="1089"/>
                  </a:lnTo>
                  <a:lnTo>
                    <a:pt x="1004" y="1089"/>
                  </a:lnTo>
                  <a:lnTo>
                    <a:pt x="1039" y="1094"/>
                  </a:lnTo>
                  <a:lnTo>
                    <a:pt x="1044" y="1091"/>
                  </a:lnTo>
                  <a:lnTo>
                    <a:pt x="1054" y="1091"/>
                  </a:lnTo>
                  <a:lnTo>
                    <a:pt x="1056" y="1094"/>
                  </a:lnTo>
                  <a:lnTo>
                    <a:pt x="1056" y="1094"/>
                  </a:lnTo>
                  <a:lnTo>
                    <a:pt x="1056" y="1091"/>
                  </a:lnTo>
                  <a:lnTo>
                    <a:pt x="1058" y="1089"/>
                  </a:lnTo>
                  <a:lnTo>
                    <a:pt x="1061" y="1086"/>
                  </a:lnTo>
                  <a:lnTo>
                    <a:pt x="1061" y="1086"/>
                  </a:lnTo>
                  <a:lnTo>
                    <a:pt x="1063" y="1086"/>
                  </a:lnTo>
                  <a:lnTo>
                    <a:pt x="1063" y="1086"/>
                  </a:lnTo>
                  <a:lnTo>
                    <a:pt x="1063" y="1089"/>
                  </a:lnTo>
                  <a:lnTo>
                    <a:pt x="1063" y="1089"/>
                  </a:lnTo>
                  <a:lnTo>
                    <a:pt x="1063" y="1089"/>
                  </a:lnTo>
                  <a:lnTo>
                    <a:pt x="1063" y="1091"/>
                  </a:lnTo>
                  <a:lnTo>
                    <a:pt x="1063" y="1091"/>
                  </a:lnTo>
                  <a:lnTo>
                    <a:pt x="1063" y="1094"/>
                  </a:lnTo>
                  <a:lnTo>
                    <a:pt x="1063" y="1094"/>
                  </a:lnTo>
                  <a:lnTo>
                    <a:pt x="1068" y="1096"/>
                  </a:lnTo>
                  <a:lnTo>
                    <a:pt x="1070" y="1098"/>
                  </a:lnTo>
                  <a:lnTo>
                    <a:pt x="1070" y="1098"/>
                  </a:lnTo>
                  <a:lnTo>
                    <a:pt x="1070" y="1098"/>
                  </a:lnTo>
                  <a:lnTo>
                    <a:pt x="1075" y="1101"/>
                  </a:lnTo>
                  <a:lnTo>
                    <a:pt x="1075" y="1101"/>
                  </a:lnTo>
                  <a:lnTo>
                    <a:pt x="1075" y="1101"/>
                  </a:lnTo>
                  <a:lnTo>
                    <a:pt x="1077" y="1101"/>
                  </a:lnTo>
                  <a:lnTo>
                    <a:pt x="1080" y="1101"/>
                  </a:lnTo>
                  <a:lnTo>
                    <a:pt x="1080" y="1103"/>
                  </a:lnTo>
                  <a:lnTo>
                    <a:pt x="1080" y="1103"/>
                  </a:lnTo>
                  <a:lnTo>
                    <a:pt x="1080" y="1103"/>
                  </a:lnTo>
                  <a:lnTo>
                    <a:pt x="1080" y="1103"/>
                  </a:lnTo>
                  <a:lnTo>
                    <a:pt x="1082" y="1103"/>
                  </a:lnTo>
                  <a:lnTo>
                    <a:pt x="1082" y="1103"/>
                  </a:lnTo>
                  <a:lnTo>
                    <a:pt x="1082" y="1103"/>
                  </a:lnTo>
                  <a:lnTo>
                    <a:pt x="1082" y="1103"/>
                  </a:lnTo>
                  <a:lnTo>
                    <a:pt x="1082" y="1103"/>
                  </a:lnTo>
                  <a:lnTo>
                    <a:pt x="1091" y="1105"/>
                  </a:lnTo>
                  <a:lnTo>
                    <a:pt x="1091" y="1105"/>
                  </a:lnTo>
                  <a:lnTo>
                    <a:pt x="1091" y="1105"/>
                  </a:lnTo>
                  <a:lnTo>
                    <a:pt x="1091" y="1105"/>
                  </a:lnTo>
                  <a:lnTo>
                    <a:pt x="1084" y="1105"/>
                  </a:lnTo>
                  <a:lnTo>
                    <a:pt x="1084" y="1105"/>
                  </a:lnTo>
                  <a:lnTo>
                    <a:pt x="1082" y="1105"/>
                  </a:lnTo>
                  <a:lnTo>
                    <a:pt x="1082" y="1108"/>
                  </a:lnTo>
                  <a:lnTo>
                    <a:pt x="1082" y="1110"/>
                  </a:lnTo>
                  <a:lnTo>
                    <a:pt x="1082" y="1113"/>
                  </a:lnTo>
                  <a:lnTo>
                    <a:pt x="1082" y="1113"/>
                  </a:lnTo>
                  <a:lnTo>
                    <a:pt x="1082" y="1113"/>
                  </a:lnTo>
                  <a:lnTo>
                    <a:pt x="1077" y="1113"/>
                  </a:lnTo>
                  <a:lnTo>
                    <a:pt x="1075" y="1113"/>
                  </a:lnTo>
                  <a:lnTo>
                    <a:pt x="1075" y="1113"/>
                  </a:lnTo>
                  <a:lnTo>
                    <a:pt x="1072" y="1113"/>
                  </a:lnTo>
                  <a:lnTo>
                    <a:pt x="1072" y="1113"/>
                  </a:lnTo>
                  <a:lnTo>
                    <a:pt x="1072" y="1113"/>
                  </a:lnTo>
                  <a:lnTo>
                    <a:pt x="1070" y="1113"/>
                  </a:lnTo>
                  <a:lnTo>
                    <a:pt x="1070" y="1113"/>
                  </a:lnTo>
                  <a:lnTo>
                    <a:pt x="1068" y="1115"/>
                  </a:lnTo>
                  <a:lnTo>
                    <a:pt x="1054" y="1115"/>
                  </a:lnTo>
                  <a:lnTo>
                    <a:pt x="1054" y="1115"/>
                  </a:lnTo>
                  <a:lnTo>
                    <a:pt x="1054" y="1115"/>
                  </a:lnTo>
                  <a:lnTo>
                    <a:pt x="1051" y="1113"/>
                  </a:lnTo>
                  <a:lnTo>
                    <a:pt x="1051" y="1113"/>
                  </a:lnTo>
                  <a:lnTo>
                    <a:pt x="1051" y="1110"/>
                  </a:lnTo>
                  <a:lnTo>
                    <a:pt x="1049" y="1110"/>
                  </a:lnTo>
                  <a:lnTo>
                    <a:pt x="1049" y="1110"/>
                  </a:lnTo>
                  <a:lnTo>
                    <a:pt x="1044" y="1110"/>
                  </a:lnTo>
                  <a:lnTo>
                    <a:pt x="1044" y="1108"/>
                  </a:lnTo>
                  <a:lnTo>
                    <a:pt x="1042" y="1108"/>
                  </a:lnTo>
                  <a:lnTo>
                    <a:pt x="1039" y="1110"/>
                  </a:lnTo>
                  <a:lnTo>
                    <a:pt x="1037" y="1110"/>
                  </a:lnTo>
                  <a:lnTo>
                    <a:pt x="1037" y="1110"/>
                  </a:lnTo>
                  <a:lnTo>
                    <a:pt x="1037" y="1110"/>
                  </a:lnTo>
                  <a:lnTo>
                    <a:pt x="1035" y="1110"/>
                  </a:lnTo>
                  <a:lnTo>
                    <a:pt x="1035" y="1110"/>
                  </a:lnTo>
                  <a:lnTo>
                    <a:pt x="1027" y="1113"/>
                  </a:lnTo>
                  <a:lnTo>
                    <a:pt x="1027" y="1113"/>
                  </a:lnTo>
                  <a:lnTo>
                    <a:pt x="1027" y="1113"/>
                  </a:lnTo>
                  <a:lnTo>
                    <a:pt x="1025" y="1113"/>
                  </a:lnTo>
                  <a:lnTo>
                    <a:pt x="1025" y="1110"/>
                  </a:lnTo>
                  <a:lnTo>
                    <a:pt x="1025" y="1110"/>
                  </a:lnTo>
                  <a:lnTo>
                    <a:pt x="1025" y="1110"/>
                  </a:lnTo>
                  <a:lnTo>
                    <a:pt x="1025" y="1110"/>
                  </a:lnTo>
                  <a:lnTo>
                    <a:pt x="1016" y="1110"/>
                  </a:lnTo>
                  <a:lnTo>
                    <a:pt x="1016" y="1110"/>
                  </a:lnTo>
                  <a:lnTo>
                    <a:pt x="1016" y="1113"/>
                  </a:lnTo>
                  <a:lnTo>
                    <a:pt x="1018" y="1113"/>
                  </a:lnTo>
                  <a:lnTo>
                    <a:pt x="1018" y="1113"/>
                  </a:lnTo>
                  <a:lnTo>
                    <a:pt x="1023" y="1117"/>
                  </a:lnTo>
                  <a:lnTo>
                    <a:pt x="1027" y="1117"/>
                  </a:lnTo>
                  <a:lnTo>
                    <a:pt x="1027" y="1117"/>
                  </a:lnTo>
                  <a:lnTo>
                    <a:pt x="1027" y="1120"/>
                  </a:lnTo>
                  <a:lnTo>
                    <a:pt x="1027" y="1120"/>
                  </a:lnTo>
                  <a:lnTo>
                    <a:pt x="1027" y="1120"/>
                  </a:lnTo>
                  <a:lnTo>
                    <a:pt x="1027" y="1120"/>
                  </a:lnTo>
                  <a:lnTo>
                    <a:pt x="1027" y="1120"/>
                  </a:lnTo>
                  <a:lnTo>
                    <a:pt x="1027" y="1122"/>
                  </a:lnTo>
                  <a:lnTo>
                    <a:pt x="1025" y="1122"/>
                  </a:lnTo>
                  <a:lnTo>
                    <a:pt x="1023" y="1124"/>
                  </a:lnTo>
                  <a:lnTo>
                    <a:pt x="1023" y="1124"/>
                  </a:lnTo>
                  <a:lnTo>
                    <a:pt x="1020" y="1124"/>
                  </a:lnTo>
                  <a:lnTo>
                    <a:pt x="1020" y="1124"/>
                  </a:lnTo>
                  <a:lnTo>
                    <a:pt x="1023" y="1127"/>
                  </a:lnTo>
                  <a:lnTo>
                    <a:pt x="1025" y="1131"/>
                  </a:lnTo>
                  <a:lnTo>
                    <a:pt x="1025" y="1134"/>
                  </a:lnTo>
                  <a:lnTo>
                    <a:pt x="1027" y="1136"/>
                  </a:lnTo>
                  <a:lnTo>
                    <a:pt x="1032" y="1139"/>
                  </a:lnTo>
                  <a:lnTo>
                    <a:pt x="1035" y="1141"/>
                  </a:lnTo>
                  <a:lnTo>
                    <a:pt x="1035" y="1141"/>
                  </a:lnTo>
                  <a:lnTo>
                    <a:pt x="1035" y="1141"/>
                  </a:lnTo>
                  <a:lnTo>
                    <a:pt x="1035" y="1141"/>
                  </a:lnTo>
                  <a:lnTo>
                    <a:pt x="1035" y="1141"/>
                  </a:lnTo>
                  <a:lnTo>
                    <a:pt x="1037" y="1143"/>
                  </a:lnTo>
                  <a:lnTo>
                    <a:pt x="1037" y="1143"/>
                  </a:lnTo>
                  <a:lnTo>
                    <a:pt x="1037" y="1143"/>
                  </a:lnTo>
                  <a:lnTo>
                    <a:pt x="1037" y="1146"/>
                  </a:lnTo>
                  <a:lnTo>
                    <a:pt x="1039" y="1146"/>
                  </a:lnTo>
                  <a:lnTo>
                    <a:pt x="1039" y="1146"/>
                  </a:lnTo>
                  <a:lnTo>
                    <a:pt x="1039" y="1148"/>
                  </a:lnTo>
                  <a:lnTo>
                    <a:pt x="1042" y="1153"/>
                  </a:lnTo>
                  <a:lnTo>
                    <a:pt x="1044" y="1155"/>
                  </a:lnTo>
                  <a:lnTo>
                    <a:pt x="1049" y="1160"/>
                  </a:lnTo>
                  <a:lnTo>
                    <a:pt x="1051" y="1160"/>
                  </a:lnTo>
                  <a:lnTo>
                    <a:pt x="1058" y="1160"/>
                  </a:lnTo>
                  <a:lnTo>
                    <a:pt x="1058" y="1160"/>
                  </a:lnTo>
                  <a:lnTo>
                    <a:pt x="1061" y="1160"/>
                  </a:lnTo>
                  <a:lnTo>
                    <a:pt x="1061" y="1160"/>
                  </a:lnTo>
                  <a:lnTo>
                    <a:pt x="1063" y="1162"/>
                  </a:lnTo>
                  <a:lnTo>
                    <a:pt x="1068" y="1165"/>
                  </a:lnTo>
                  <a:lnTo>
                    <a:pt x="1075" y="1167"/>
                  </a:lnTo>
                  <a:lnTo>
                    <a:pt x="1077" y="1167"/>
                  </a:lnTo>
                  <a:lnTo>
                    <a:pt x="1077" y="1169"/>
                  </a:lnTo>
                  <a:lnTo>
                    <a:pt x="1077" y="1172"/>
                  </a:lnTo>
                  <a:lnTo>
                    <a:pt x="1075" y="1172"/>
                  </a:lnTo>
                  <a:lnTo>
                    <a:pt x="1075" y="1172"/>
                  </a:lnTo>
                  <a:lnTo>
                    <a:pt x="1072" y="1169"/>
                  </a:lnTo>
                  <a:lnTo>
                    <a:pt x="1072" y="1169"/>
                  </a:lnTo>
                  <a:lnTo>
                    <a:pt x="1070" y="1169"/>
                  </a:lnTo>
                  <a:lnTo>
                    <a:pt x="1068" y="1169"/>
                  </a:lnTo>
                  <a:lnTo>
                    <a:pt x="1068" y="1169"/>
                  </a:lnTo>
                  <a:lnTo>
                    <a:pt x="1068" y="1167"/>
                  </a:lnTo>
                  <a:lnTo>
                    <a:pt x="1068" y="1167"/>
                  </a:lnTo>
                  <a:lnTo>
                    <a:pt x="1068" y="1167"/>
                  </a:lnTo>
                  <a:lnTo>
                    <a:pt x="1068" y="1167"/>
                  </a:lnTo>
                  <a:lnTo>
                    <a:pt x="1065" y="1169"/>
                  </a:lnTo>
                  <a:lnTo>
                    <a:pt x="1068" y="1169"/>
                  </a:lnTo>
                  <a:lnTo>
                    <a:pt x="1068" y="1172"/>
                  </a:lnTo>
                  <a:lnTo>
                    <a:pt x="1070" y="1172"/>
                  </a:lnTo>
                  <a:lnTo>
                    <a:pt x="1075" y="1172"/>
                  </a:lnTo>
                  <a:lnTo>
                    <a:pt x="1077" y="1174"/>
                  </a:lnTo>
                  <a:lnTo>
                    <a:pt x="1077" y="1174"/>
                  </a:lnTo>
                  <a:lnTo>
                    <a:pt x="1077" y="1174"/>
                  </a:lnTo>
                  <a:lnTo>
                    <a:pt x="1077" y="1174"/>
                  </a:lnTo>
                  <a:lnTo>
                    <a:pt x="1077" y="1174"/>
                  </a:lnTo>
                  <a:lnTo>
                    <a:pt x="1077" y="1174"/>
                  </a:lnTo>
                  <a:lnTo>
                    <a:pt x="1080" y="1176"/>
                  </a:lnTo>
                  <a:lnTo>
                    <a:pt x="1082" y="1174"/>
                  </a:lnTo>
                  <a:lnTo>
                    <a:pt x="1087" y="1169"/>
                  </a:lnTo>
                  <a:lnTo>
                    <a:pt x="1087" y="1169"/>
                  </a:lnTo>
                  <a:lnTo>
                    <a:pt x="1087" y="1169"/>
                  </a:lnTo>
                  <a:lnTo>
                    <a:pt x="1082" y="1169"/>
                  </a:lnTo>
                  <a:lnTo>
                    <a:pt x="1082" y="1169"/>
                  </a:lnTo>
                  <a:lnTo>
                    <a:pt x="1082" y="1169"/>
                  </a:lnTo>
                  <a:lnTo>
                    <a:pt x="1082" y="1167"/>
                  </a:lnTo>
                  <a:lnTo>
                    <a:pt x="1082" y="1167"/>
                  </a:lnTo>
                  <a:lnTo>
                    <a:pt x="1089" y="1167"/>
                  </a:lnTo>
                  <a:lnTo>
                    <a:pt x="1091" y="1167"/>
                  </a:lnTo>
                  <a:lnTo>
                    <a:pt x="1106" y="1167"/>
                  </a:lnTo>
                  <a:lnTo>
                    <a:pt x="1106" y="1167"/>
                  </a:lnTo>
                  <a:lnTo>
                    <a:pt x="1106" y="1167"/>
                  </a:lnTo>
                  <a:lnTo>
                    <a:pt x="1106" y="1167"/>
                  </a:lnTo>
                  <a:lnTo>
                    <a:pt x="1106" y="1167"/>
                  </a:lnTo>
                  <a:lnTo>
                    <a:pt x="1106" y="1165"/>
                  </a:lnTo>
                  <a:lnTo>
                    <a:pt x="1106" y="1165"/>
                  </a:lnTo>
                  <a:lnTo>
                    <a:pt x="1106" y="1165"/>
                  </a:lnTo>
                  <a:lnTo>
                    <a:pt x="1106" y="1162"/>
                  </a:lnTo>
                  <a:lnTo>
                    <a:pt x="1106" y="1162"/>
                  </a:lnTo>
                  <a:lnTo>
                    <a:pt x="1106" y="1162"/>
                  </a:lnTo>
                  <a:lnTo>
                    <a:pt x="1103" y="1160"/>
                  </a:lnTo>
                  <a:lnTo>
                    <a:pt x="1103" y="1160"/>
                  </a:lnTo>
                  <a:lnTo>
                    <a:pt x="1098" y="1160"/>
                  </a:lnTo>
                  <a:lnTo>
                    <a:pt x="1096" y="1160"/>
                  </a:lnTo>
                  <a:lnTo>
                    <a:pt x="1096" y="1160"/>
                  </a:lnTo>
                  <a:lnTo>
                    <a:pt x="1096" y="1160"/>
                  </a:lnTo>
                  <a:lnTo>
                    <a:pt x="1098" y="1158"/>
                  </a:lnTo>
                  <a:lnTo>
                    <a:pt x="1098" y="1158"/>
                  </a:lnTo>
                  <a:lnTo>
                    <a:pt x="1098" y="1155"/>
                  </a:lnTo>
                  <a:lnTo>
                    <a:pt x="1101" y="1150"/>
                  </a:lnTo>
                  <a:lnTo>
                    <a:pt x="1103" y="1150"/>
                  </a:lnTo>
                  <a:lnTo>
                    <a:pt x="1106" y="1150"/>
                  </a:lnTo>
                  <a:lnTo>
                    <a:pt x="1106" y="1153"/>
                  </a:lnTo>
                  <a:lnTo>
                    <a:pt x="1106" y="1153"/>
                  </a:lnTo>
                  <a:lnTo>
                    <a:pt x="1103" y="1153"/>
                  </a:lnTo>
                  <a:lnTo>
                    <a:pt x="1103" y="1155"/>
                  </a:lnTo>
                  <a:lnTo>
                    <a:pt x="1103" y="1155"/>
                  </a:lnTo>
                  <a:lnTo>
                    <a:pt x="1106" y="1155"/>
                  </a:lnTo>
                  <a:lnTo>
                    <a:pt x="1108" y="1155"/>
                  </a:lnTo>
                  <a:lnTo>
                    <a:pt x="1106" y="1155"/>
                  </a:lnTo>
                  <a:lnTo>
                    <a:pt x="1108" y="1158"/>
                  </a:lnTo>
                  <a:lnTo>
                    <a:pt x="1110" y="1158"/>
                  </a:lnTo>
                  <a:lnTo>
                    <a:pt x="1113" y="1158"/>
                  </a:lnTo>
                  <a:lnTo>
                    <a:pt x="1110" y="1158"/>
                  </a:lnTo>
                  <a:lnTo>
                    <a:pt x="1108" y="1160"/>
                  </a:lnTo>
                  <a:lnTo>
                    <a:pt x="1108" y="1160"/>
                  </a:lnTo>
                  <a:lnTo>
                    <a:pt x="1108" y="1162"/>
                  </a:lnTo>
                  <a:lnTo>
                    <a:pt x="1110" y="1162"/>
                  </a:lnTo>
                  <a:lnTo>
                    <a:pt x="1115" y="1162"/>
                  </a:lnTo>
                  <a:lnTo>
                    <a:pt x="1115" y="1160"/>
                  </a:lnTo>
                  <a:lnTo>
                    <a:pt x="1115" y="1160"/>
                  </a:lnTo>
                  <a:lnTo>
                    <a:pt x="1115" y="1158"/>
                  </a:lnTo>
                  <a:lnTo>
                    <a:pt x="1115" y="1158"/>
                  </a:lnTo>
                  <a:lnTo>
                    <a:pt x="1115" y="1158"/>
                  </a:lnTo>
                  <a:lnTo>
                    <a:pt x="1115" y="1158"/>
                  </a:lnTo>
                  <a:lnTo>
                    <a:pt x="1115" y="1155"/>
                  </a:lnTo>
                  <a:lnTo>
                    <a:pt x="1115" y="1155"/>
                  </a:lnTo>
                  <a:lnTo>
                    <a:pt x="1115" y="1155"/>
                  </a:lnTo>
                  <a:lnTo>
                    <a:pt x="1115" y="1153"/>
                  </a:lnTo>
                  <a:lnTo>
                    <a:pt x="1117" y="1153"/>
                  </a:lnTo>
                  <a:lnTo>
                    <a:pt x="1117" y="1150"/>
                  </a:lnTo>
                  <a:lnTo>
                    <a:pt x="1120" y="1150"/>
                  </a:lnTo>
                  <a:lnTo>
                    <a:pt x="1120" y="1148"/>
                  </a:lnTo>
                  <a:lnTo>
                    <a:pt x="1120" y="1148"/>
                  </a:lnTo>
                  <a:lnTo>
                    <a:pt x="1120" y="1148"/>
                  </a:lnTo>
                  <a:lnTo>
                    <a:pt x="1120" y="1148"/>
                  </a:lnTo>
                  <a:lnTo>
                    <a:pt x="1122" y="1148"/>
                  </a:lnTo>
                  <a:lnTo>
                    <a:pt x="1122" y="1146"/>
                  </a:lnTo>
                  <a:lnTo>
                    <a:pt x="1122" y="1146"/>
                  </a:lnTo>
                  <a:lnTo>
                    <a:pt x="1120" y="1143"/>
                  </a:lnTo>
                  <a:lnTo>
                    <a:pt x="1120" y="1143"/>
                  </a:lnTo>
                  <a:lnTo>
                    <a:pt x="1122" y="1143"/>
                  </a:lnTo>
                  <a:lnTo>
                    <a:pt x="1122" y="1143"/>
                  </a:lnTo>
                  <a:lnTo>
                    <a:pt x="1122" y="1146"/>
                  </a:lnTo>
                  <a:lnTo>
                    <a:pt x="1125" y="1146"/>
                  </a:lnTo>
                  <a:lnTo>
                    <a:pt x="1122" y="1148"/>
                  </a:lnTo>
                  <a:lnTo>
                    <a:pt x="1122" y="1148"/>
                  </a:lnTo>
                  <a:lnTo>
                    <a:pt x="1117" y="1153"/>
                  </a:lnTo>
                  <a:lnTo>
                    <a:pt x="1117" y="1153"/>
                  </a:lnTo>
                  <a:lnTo>
                    <a:pt x="1117" y="1158"/>
                  </a:lnTo>
                  <a:lnTo>
                    <a:pt x="1117" y="1158"/>
                  </a:lnTo>
                  <a:lnTo>
                    <a:pt x="1117" y="1158"/>
                  </a:lnTo>
                  <a:lnTo>
                    <a:pt x="1117" y="1158"/>
                  </a:lnTo>
                  <a:lnTo>
                    <a:pt x="1117" y="1160"/>
                  </a:lnTo>
                  <a:lnTo>
                    <a:pt x="1117" y="1160"/>
                  </a:lnTo>
                  <a:lnTo>
                    <a:pt x="1117" y="1162"/>
                  </a:lnTo>
                  <a:lnTo>
                    <a:pt x="1120" y="1162"/>
                  </a:lnTo>
                  <a:lnTo>
                    <a:pt x="1120" y="1165"/>
                  </a:lnTo>
                  <a:lnTo>
                    <a:pt x="1120" y="1167"/>
                  </a:lnTo>
                  <a:lnTo>
                    <a:pt x="1120" y="1169"/>
                  </a:lnTo>
                  <a:lnTo>
                    <a:pt x="1122" y="1169"/>
                  </a:lnTo>
                  <a:lnTo>
                    <a:pt x="1132" y="1179"/>
                  </a:lnTo>
                  <a:lnTo>
                    <a:pt x="1148" y="1186"/>
                  </a:lnTo>
                  <a:lnTo>
                    <a:pt x="1151" y="1186"/>
                  </a:lnTo>
                  <a:lnTo>
                    <a:pt x="1155" y="1181"/>
                  </a:lnTo>
                  <a:lnTo>
                    <a:pt x="1165" y="1181"/>
                  </a:lnTo>
                  <a:lnTo>
                    <a:pt x="1165" y="1181"/>
                  </a:lnTo>
                  <a:lnTo>
                    <a:pt x="1162" y="1179"/>
                  </a:lnTo>
                  <a:lnTo>
                    <a:pt x="1160" y="1179"/>
                  </a:lnTo>
                  <a:lnTo>
                    <a:pt x="1158" y="1179"/>
                  </a:lnTo>
                  <a:lnTo>
                    <a:pt x="1155" y="1179"/>
                  </a:lnTo>
                  <a:lnTo>
                    <a:pt x="1153" y="1176"/>
                  </a:lnTo>
                  <a:lnTo>
                    <a:pt x="1148" y="1179"/>
                  </a:lnTo>
                  <a:lnTo>
                    <a:pt x="1146" y="1181"/>
                  </a:lnTo>
                  <a:lnTo>
                    <a:pt x="1146" y="1181"/>
                  </a:lnTo>
                  <a:lnTo>
                    <a:pt x="1143" y="1179"/>
                  </a:lnTo>
                  <a:lnTo>
                    <a:pt x="1146" y="1176"/>
                  </a:lnTo>
                  <a:lnTo>
                    <a:pt x="1146" y="1176"/>
                  </a:lnTo>
                  <a:lnTo>
                    <a:pt x="1155" y="1174"/>
                  </a:lnTo>
                  <a:lnTo>
                    <a:pt x="1158" y="1174"/>
                  </a:lnTo>
                  <a:lnTo>
                    <a:pt x="1160" y="1172"/>
                  </a:lnTo>
                  <a:lnTo>
                    <a:pt x="1160" y="1172"/>
                  </a:lnTo>
                  <a:lnTo>
                    <a:pt x="1162" y="1174"/>
                  </a:lnTo>
                  <a:lnTo>
                    <a:pt x="1165" y="1174"/>
                  </a:lnTo>
                  <a:lnTo>
                    <a:pt x="1165" y="1172"/>
                  </a:lnTo>
                  <a:lnTo>
                    <a:pt x="1165" y="1172"/>
                  </a:lnTo>
                  <a:lnTo>
                    <a:pt x="1165" y="1172"/>
                  </a:lnTo>
                  <a:lnTo>
                    <a:pt x="1167" y="1174"/>
                  </a:lnTo>
                  <a:lnTo>
                    <a:pt x="1167" y="1174"/>
                  </a:lnTo>
                  <a:lnTo>
                    <a:pt x="1172" y="1174"/>
                  </a:lnTo>
                  <a:lnTo>
                    <a:pt x="1174" y="1172"/>
                  </a:lnTo>
                  <a:lnTo>
                    <a:pt x="1177" y="1169"/>
                  </a:lnTo>
                  <a:lnTo>
                    <a:pt x="1177" y="1169"/>
                  </a:lnTo>
                  <a:lnTo>
                    <a:pt x="1177" y="1169"/>
                  </a:lnTo>
                  <a:lnTo>
                    <a:pt x="1177" y="1169"/>
                  </a:lnTo>
                  <a:lnTo>
                    <a:pt x="1177" y="1172"/>
                  </a:lnTo>
                  <a:lnTo>
                    <a:pt x="1174" y="1172"/>
                  </a:lnTo>
                  <a:lnTo>
                    <a:pt x="1177" y="1174"/>
                  </a:lnTo>
                  <a:lnTo>
                    <a:pt x="1177" y="1176"/>
                  </a:lnTo>
                  <a:lnTo>
                    <a:pt x="1179" y="1176"/>
                  </a:lnTo>
                  <a:lnTo>
                    <a:pt x="1181" y="1176"/>
                  </a:lnTo>
                  <a:lnTo>
                    <a:pt x="1181" y="1176"/>
                  </a:lnTo>
                  <a:lnTo>
                    <a:pt x="1186" y="1176"/>
                  </a:lnTo>
                  <a:lnTo>
                    <a:pt x="1193" y="1176"/>
                  </a:lnTo>
                  <a:lnTo>
                    <a:pt x="1203" y="1174"/>
                  </a:lnTo>
                  <a:lnTo>
                    <a:pt x="1203" y="1174"/>
                  </a:lnTo>
                  <a:lnTo>
                    <a:pt x="1203" y="1174"/>
                  </a:lnTo>
                  <a:lnTo>
                    <a:pt x="1214" y="1176"/>
                  </a:lnTo>
                  <a:lnTo>
                    <a:pt x="1217" y="1174"/>
                  </a:lnTo>
                  <a:lnTo>
                    <a:pt x="1219" y="1172"/>
                  </a:lnTo>
                  <a:lnTo>
                    <a:pt x="1224" y="1169"/>
                  </a:lnTo>
                  <a:lnTo>
                    <a:pt x="1226" y="1167"/>
                  </a:lnTo>
                  <a:lnTo>
                    <a:pt x="1226" y="1167"/>
                  </a:lnTo>
                  <a:lnTo>
                    <a:pt x="1226" y="1167"/>
                  </a:lnTo>
                  <a:lnTo>
                    <a:pt x="1226" y="1167"/>
                  </a:lnTo>
                  <a:lnTo>
                    <a:pt x="1229" y="1167"/>
                  </a:lnTo>
                  <a:lnTo>
                    <a:pt x="1229" y="1165"/>
                  </a:lnTo>
                  <a:lnTo>
                    <a:pt x="1229" y="1167"/>
                  </a:lnTo>
                  <a:lnTo>
                    <a:pt x="1229" y="1167"/>
                  </a:lnTo>
                  <a:lnTo>
                    <a:pt x="1231" y="1167"/>
                  </a:lnTo>
                  <a:lnTo>
                    <a:pt x="1233" y="1165"/>
                  </a:lnTo>
                  <a:lnTo>
                    <a:pt x="1233" y="1165"/>
                  </a:lnTo>
                  <a:lnTo>
                    <a:pt x="1233" y="1167"/>
                  </a:lnTo>
                  <a:lnTo>
                    <a:pt x="1233" y="1167"/>
                  </a:lnTo>
                  <a:lnTo>
                    <a:pt x="1233" y="1167"/>
                  </a:lnTo>
                  <a:lnTo>
                    <a:pt x="1233" y="1167"/>
                  </a:lnTo>
                  <a:lnTo>
                    <a:pt x="1233" y="1167"/>
                  </a:lnTo>
                  <a:lnTo>
                    <a:pt x="1233" y="1167"/>
                  </a:lnTo>
                  <a:lnTo>
                    <a:pt x="1233" y="1167"/>
                  </a:lnTo>
                  <a:lnTo>
                    <a:pt x="1238" y="1169"/>
                  </a:lnTo>
                  <a:lnTo>
                    <a:pt x="1240" y="1169"/>
                  </a:lnTo>
                  <a:lnTo>
                    <a:pt x="1243" y="1172"/>
                  </a:lnTo>
                  <a:lnTo>
                    <a:pt x="1245" y="1172"/>
                  </a:lnTo>
                  <a:lnTo>
                    <a:pt x="1245" y="1169"/>
                  </a:lnTo>
                  <a:lnTo>
                    <a:pt x="1245" y="1169"/>
                  </a:lnTo>
                  <a:lnTo>
                    <a:pt x="1248" y="1172"/>
                  </a:lnTo>
                  <a:lnTo>
                    <a:pt x="1248" y="1172"/>
                  </a:lnTo>
                  <a:lnTo>
                    <a:pt x="1255" y="1174"/>
                  </a:lnTo>
                  <a:lnTo>
                    <a:pt x="1255" y="1174"/>
                  </a:lnTo>
                  <a:lnTo>
                    <a:pt x="1257" y="1174"/>
                  </a:lnTo>
                  <a:lnTo>
                    <a:pt x="1259" y="1174"/>
                  </a:lnTo>
                  <a:lnTo>
                    <a:pt x="1262" y="1174"/>
                  </a:lnTo>
                  <a:lnTo>
                    <a:pt x="1262" y="1174"/>
                  </a:lnTo>
                  <a:lnTo>
                    <a:pt x="1259" y="1174"/>
                  </a:lnTo>
                  <a:lnTo>
                    <a:pt x="1259" y="1174"/>
                  </a:lnTo>
                  <a:lnTo>
                    <a:pt x="1259" y="1176"/>
                  </a:lnTo>
                  <a:lnTo>
                    <a:pt x="1259" y="1176"/>
                  </a:lnTo>
                  <a:lnTo>
                    <a:pt x="1259" y="1174"/>
                  </a:lnTo>
                  <a:lnTo>
                    <a:pt x="1262" y="1174"/>
                  </a:lnTo>
                  <a:lnTo>
                    <a:pt x="1262" y="1176"/>
                  </a:lnTo>
                  <a:lnTo>
                    <a:pt x="1262" y="1176"/>
                  </a:lnTo>
                  <a:lnTo>
                    <a:pt x="1262" y="1176"/>
                  </a:lnTo>
                  <a:lnTo>
                    <a:pt x="1262" y="1176"/>
                  </a:lnTo>
                  <a:lnTo>
                    <a:pt x="1259" y="1176"/>
                  </a:lnTo>
                  <a:lnTo>
                    <a:pt x="1259" y="1176"/>
                  </a:lnTo>
                  <a:lnTo>
                    <a:pt x="1262" y="1176"/>
                  </a:lnTo>
                  <a:lnTo>
                    <a:pt x="1266" y="1179"/>
                  </a:lnTo>
                  <a:lnTo>
                    <a:pt x="1266" y="1176"/>
                  </a:lnTo>
                  <a:lnTo>
                    <a:pt x="1266" y="1174"/>
                  </a:lnTo>
                  <a:lnTo>
                    <a:pt x="1266" y="1174"/>
                  </a:lnTo>
                  <a:lnTo>
                    <a:pt x="1264" y="1174"/>
                  </a:lnTo>
                  <a:lnTo>
                    <a:pt x="1264" y="1174"/>
                  </a:lnTo>
                  <a:lnTo>
                    <a:pt x="1266" y="1174"/>
                  </a:lnTo>
                  <a:lnTo>
                    <a:pt x="1266" y="1172"/>
                  </a:lnTo>
                  <a:lnTo>
                    <a:pt x="1266" y="1172"/>
                  </a:lnTo>
                  <a:lnTo>
                    <a:pt x="1266" y="1169"/>
                  </a:lnTo>
                  <a:lnTo>
                    <a:pt x="1266" y="1169"/>
                  </a:lnTo>
                  <a:lnTo>
                    <a:pt x="1269" y="1169"/>
                  </a:lnTo>
                  <a:lnTo>
                    <a:pt x="1269" y="1169"/>
                  </a:lnTo>
                  <a:lnTo>
                    <a:pt x="1269" y="1172"/>
                  </a:lnTo>
                  <a:lnTo>
                    <a:pt x="1274" y="1169"/>
                  </a:lnTo>
                  <a:lnTo>
                    <a:pt x="1271" y="1167"/>
                  </a:lnTo>
                  <a:lnTo>
                    <a:pt x="1271" y="1167"/>
                  </a:lnTo>
                  <a:lnTo>
                    <a:pt x="1274" y="1167"/>
                  </a:lnTo>
                  <a:lnTo>
                    <a:pt x="1274" y="1167"/>
                  </a:lnTo>
                  <a:lnTo>
                    <a:pt x="1276" y="1167"/>
                  </a:lnTo>
                  <a:lnTo>
                    <a:pt x="1276" y="1167"/>
                  </a:lnTo>
                  <a:lnTo>
                    <a:pt x="1276" y="1167"/>
                  </a:lnTo>
                  <a:lnTo>
                    <a:pt x="1276" y="1165"/>
                  </a:lnTo>
                  <a:lnTo>
                    <a:pt x="1274" y="1165"/>
                  </a:lnTo>
                  <a:lnTo>
                    <a:pt x="1274" y="1165"/>
                  </a:lnTo>
                  <a:lnTo>
                    <a:pt x="1276" y="1162"/>
                  </a:lnTo>
                  <a:lnTo>
                    <a:pt x="1274" y="1160"/>
                  </a:lnTo>
                  <a:lnTo>
                    <a:pt x="1274" y="1160"/>
                  </a:lnTo>
                  <a:lnTo>
                    <a:pt x="1269" y="1160"/>
                  </a:lnTo>
                  <a:lnTo>
                    <a:pt x="1269" y="1160"/>
                  </a:lnTo>
                  <a:lnTo>
                    <a:pt x="1266" y="1158"/>
                  </a:lnTo>
                  <a:lnTo>
                    <a:pt x="1266" y="1158"/>
                  </a:lnTo>
                  <a:lnTo>
                    <a:pt x="1266" y="1158"/>
                  </a:lnTo>
                  <a:lnTo>
                    <a:pt x="1266" y="1158"/>
                  </a:lnTo>
                  <a:lnTo>
                    <a:pt x="1266" y="1158"/>
                  </a:lnTo>
                  <a:lnTo>
                    <a:pt x="1266" y="1158"/>
                  </a:lnTo>
                  <a:lnTo>
                    <a:pt x="1264" y="1158"/>
                  </a:lnTo>
                  <a:lnTo>
                    <a:pt x="1262" y="1153"/>
                  </a:lnTo>
                  <a:lnTo>
                    <a:pt x="1259" y="1153"/>
                  </a:lnTo>
                  <a:lnTo>
                    <a:pt x="1255" y="1150"/>
                  </a:lnTo>
                  <a:lnTo>
                    <a:pt x="1240" y="1148"/>
                  </a:lnTo>
                  <a:lnTo>
                    <a:pt x="1238" y="1146"/>
                  </a:lnTo>
                  <a:lnTo>
                    <a:pt x="1236" y="1146"/>
                  </a:lnTo>
                  <a:lnTo>
                    <a:pt x="1236" y="1146"/>
                  </a:lnTo>
                  <a:lnTo>
                    <a:pt x="1236" y="1146"/>
                  </a:lnTo>
                  <a:lnTo>
                    <a:pt x="1233" y="1146"/>
                  </a:lnTo>
                  <a:lnTo>
                    <a:pt x="1233" y="1146"/>
                  </a:lnTo>
                  <a:lnTo>
                    <a:pt x="1233" y="1146"/>
                  </a:lnTo>
                  <a:lnTo>
                    <a:pt x="1233" y="1146"/>
                  </a:lnTo>
                  <a:lnTo>
                    <a:pt x="1233" y="1146"/>
                  </a:lnTo>
                  <a:lnTo>
                    <a:pt x="1226" y="1139"/>
                  </a:lnTo>
                  <a:lnTo>
                    <a:pt x="1226" y="1139"/>
                  </a:lnTo>
                  <a:lnTo>
                    <a:pt x="1229" y="1139"/>
                  </a:lnTo>
                  <a:lnTo>
                    <a:pt x="1229" y="1141"/>
                  </a:lnTo>
                  <a:lnTo>
                    <a:pt x="1233" y="1143"/>
                  </a:lnTo>
                  <a:lnTo>
                    <a:pt x="1240" y="1146"/>
                  </a:lnTo>
                  <a:lnTo>
                    <a:pt x="1243" y="1146"/>
                  </a:lnTo>
                  <a:lnTo>
                    <a:pt x="1243" y="1146"/>
                  </a:lnTo>
                  <a:lnTo>
                    <a:pt x="1245" y="1146"/>
                  </a:lnTo>
                  <a:lnTo>
                    <a:pt x="1245" y="1146"/>
                  </a:lnTo>
                  <a:lnTo>
                    <a:pt x="1245" y="1146"/>
                  </a:lnTo>
                  <a:lnTo>
                    <a:pt x="1248" y="1148"/>
                  </a:lnTo>
                  <a:lnTo>
                    <a:pt x="1250" y="1148"/>
                  </a:lnTo>
                  <a:lnTo>
                    <a:pt x="1250" y="1148"/>
                  </a:lnTo>
                  <a:lnTo>
                    <a:pt x="1252" y="1148"/>
                  </a:lnTo>
                  <a:lnTo>
                    <a:pt x="1252" y="1148"/>
                  </a:lnTo>
                  <a:lnTo>
                    <a:pt x="1252" y="1148"/>
                  </a:lnTo>
                  <a:lnTo>
                    <a:pt x="1255" y="1148"/>
                  </a:lnTo>
                  <a:lnTo>
                    <a:pt x="1255" y="1148"/>
                  </a:lnTo>
                  <a:lnTo>
                    <a:pt x="1257" y="1150"/>
                  </a:lnTo>
                  <a:lnTo>
                    <a:pt x="1257" y="1150"/>
                  </a:lnTo>
                  <a:lnTo>
                    <a:pt x="1264" y="1153"/>
                  </a:lnTo>
                  <a:lnTo>
                    <a:pt x="1264" y="1153"/>
                  </a:lnTo>
                  <a:lnTo>
                    <a:pt x="1264" y="1153"/>
                  </a:lnTo>
                  <a:lnTo>
                    <a:pt x="1264" y="1153"/>
                  </a:lnTo>
                  <a:lnTo>
                    <a:pt x="1264" y="1155"/>
                  </a:lnTo>
                  <a:lnTo>
                    <a:pt x="1266" y="1155"/>
                  </a:lnTo>
                  <a:lnTo>
                    <a:pt x="1266" y="1155"/>
                  </a:lnTo>
                  <a:lnTo>
                    <a:pt x="1274" y="1160"/>
                  </a:lnTo>
                  <a:lnTo>
                    <a:pt x="1274" y="1160"/>
                  </a:lnTo>
                  <a:lnTo>
                    <a:pt x="1278" y="1158"/>
                  </a:lnTo>
                  <a:lnTo>
                    <a:pt x="1278" y="1158"/>
                  </a:lnTo>
                  <a:lnTo>
                    <a:pt x="1278" y="1160"/>
                  </a:lnTo>
                  <a:lnTo>
                    <a:pt x="1278" y="1160"/>
                  </a:lnTo>
                  <a:lnTo>
                    <a:pt x="1278" y="1160"/>
                  </a:lnTo>
                  <a:lnTo>
                    <a:pt x="1281" y="1162"/>
                  </a:lnTo>
                  <a:lnTo>
                    <a:pt x="1283" y="1160"/>
                  </a:lnTo>
                  <a:lnTo>
                    <a:pt x="1283" y="1162"/>
                  </a:lnTo>
                  <a:lnTo>
                    <a:pt x="1288" y="1162"/>
                  </a:lnTo>
                  <a:lnTo>
                    <a:pt x="1288" y="1165"/>
                  </a:lnTo>
                  <a:lnTo>
                    <a:pt x="1288" y="1165"/>
                  </a:lnTo>
                  <a:lnTo>
                    <a:pt x="1290" y="1165"/>
                  </a:lnTo>
                  <a:lnTo>
                    <a:pt x="1290" y="1167"/>
                  </a:lnTo>
                  <a:lnTo>
                    <a:pt x="1293" y="1167"/>
                  </a:lnTo>
                  <a:lnTo>
                    <a:pt x="1295" y="1167"/>
                  </a:lnTo>
                  <a:lnTo>
                    <a:pt x="1295" y="1167"/>
                  </a:lnTo>
                  <a:lnTo>
                    <a:pt x="1297" y="1169"/>
                  </a:lnTo>
                  <a:lnTo>
                    <a:pt x="1300" y="1172"/>
                  </a:lnTo>
                  <a:lnTo>
                    <a:pt x="1304" y="1172"/>
                  </a:lnTo>
                  <a:lnTo>
                    <a:pt x="1304" y="1174"/>
                  </a:lnTo>
                  <a:lnTo>
                    <a:pt x="1304" y="1174"/>
                  </a:lnTo>
                  <a:lnTo>
                    <a:pt x="1304" y="1174"/>
                  </a:lnTo>
                  <a:lnTo>
                    <a:pt x="1304" y="1174"/>
                  </a:lnTo>
                  <a:lnTo>
                    <a:pt x="1304" y="1174"/>
                  </a:lnTo>
                  <a:lnTo>
                    <a:pt x="1307" y="1172"/>
                  </a:lnTo>
                  <a:lnTo>
                    <a:pt x="1309" y="1169"/>
                  </a:lnTo>
                  <a:lnTo>
                    <a:pt x="1309" y="1169"/>
                  </a:lnTo>
                  <a:lnTo>
                    <a:pt x="1309" y="1169"/>
                  </a:lnTo>
                  <a:lnTo>
                    <a:pt x="1309" y="1167"/>
                  </a:lnTo>
                  <a:lnTo>
                    <a:pt x="1307" y="1167"/>
                  </a:lnTo>
                  <a:lnTo>
                    <a:pt x="1307" y="1165"/>
                  </a:lnTo>
                  <a:lnTo>
                    <a:pt x="1300" y="1160"/>
                  </a:lnTo>
                  <a:lnTo>
                    <a:pt x="1297" y="1160"/>
                  </a:lnTo>
                  <a:lnTo>
                    <a:pt x="1295" y="1158"/>
                  </a:lnTo>
                  <a:lnTo>
                    <a:pt x="1293" y="1158"/>
                  </a:lnTo>
                  <a:lnTo>
                    <a:pt x="1293" y="1158"/>
                  </a:lnTo>
                  <a:lnTo>
                    <a:pt x="1293" y="1155"/>
                  </a:lnTo>
                  <a:lnTo>
                    <a:pt x="1290" y="1155"/>
                  </a:lnTo>
                  <a:lnTo>
                    <a:pt x="1290" y="1153"/>
                  </a:lnTo>
                  <a:lnTo>
                    <a:pt x="1290" y="1153"/>
                  </a:lnTo>
                  <a:lnTo>
                    <a:pt x="1285" y="1150"/>
                  </a:lnTo>
                  <a:lnTo>
                    <a:pt x="1283" y="1150"/>
                  </a:lnTo>
                  <a:lnTo>
                    <a:pt x="1283" y="1153"/>
                  </a:lnTo>
                  <a:lnTo>
                    <a:pt x="1283" y="1153"/>
                  </a:lnTo>
                  <a:lnTo>
                    <a:pt x="1281" y="1153"/>
                  </a:lnTo>
                  <a:lnTo>
                    <a:pt x="1281" y="1153"/>
                  </a:lnTo>
                  <a:lnTo>
                    <a:pt x="1281" y="1153"/>
                  </a:lnTo>
                  <a:lnTo>
                    <a:pt x="1281" y="1153"/>
                  </a:lnTo>
                  <a:lnTo>
                    <a:pt x="1278" y="1150"/>
                  </a:lnTo>
                  <a:lnTo>
                    <a:pt x="1276" y="1150"/>
                  </a:lnTo>
                  <a:lnTo>
                    <a:pt x="1271" y="1150"/>
                  </a:lnTo>
                  <a:lnTo>
                    <a:pt x="1271" y="1148"/>
                  </a:lnTo>
                  <a:lnTo>
                    <a:pt x="1269" y="1148"/>
                  </a:lnTo>
                  <a:lnTo>
                    <a:pt x="1269" y="1146"/>
                  </a:lnTo>
                  <a:lnTo>
                    <a:pt x="1269" y="1146"/>
                  </a:lnTo>
                  <a:lnTo>
                    <a:pt x="1269" y="1146"/>
                  </a:lnTo>
                  <a:lnTo>
                    <a:pt x="1271" y="1146"/>
                  </a:lnTo>
                  <a:lnTo>
                    <a:pt x="1274" y="1146"/>
                  </a:lnTo>
                  <a:lnTo>
                    <a:pt x="1276" y="1146"/>
                  </a:lnTo>
                  <a:lnTo>
                    <a:pt x="1285" y="1143"/>
                  </a:lnTo>
                  <a:lnTo>
                    <a:pt x="1288" y="1143"/>
                  </a:lnTo>
                  <a:lnTo>
                    <a:pt x="1288" y="1143"/>
                  </a:lnTo>
                  <a:lnTo>
                    <a:pt x="1290" y="1143"/>
                  </a:lnTo>
                  <a:lnTo>
                    <a:pt x="1290" y="1143"/>
                  </a:lnTo>
                  <a:lnTo>
                    <a:pt x="1293" y="1146"/>
                  </a:lnTo>
                  <a:lnTo>
                    <a:pt x="1293" y="1146"/>
                  </a:lnTo>
                  <a:lnTo>
                    <a:pt x="1295" y="1146"/>
                  </a:lnTo>
                  <a:lnTo>
                    <a:pt x="1295" y="1143"/>
                  </a:lnTo>
                  <a:lnTo>
                    <a:pt x="1297" y="1143"/>
                  </a:lnTo>
                  <a:lnTo>
                    <a:pt x="1300" y="1143"/>
                  </a:lnTo>
                  <a:lnTo>
                    <a:pt x="1307" y="1143"/>
                  </a:lnTo>
                  <a:lnTo>
                    <a:pt x="1314" y="1146"/>
                  </a:lnTo>
                  <a:lnTo>
                    <a:pt x="1316" y="1146"/>
                  </a:lnTo>
                  <a:lnTo>
                    <a:pt x="1316" y="1146"/>
                  </a:lnTo>
                  <a:lnTo>
                    <a:pt x="1316" y="1143"/>
                  </a:lnTo>
                  <a:lnTo>
                    <a:pt x="1319" y="1143"/>
                  </a:lnTo>
                  <a:lnTo>
                    <a:pt x="1319" y="1143"/>
                  </a:lnTo>
                  <a:lnTo>
                    <a:pt x="1323" y="1143"/>
                  </a:lnTo>
                  <a:lnTo>
                    <a:pt x="1323" y="1143"/>
                  </a:lnTo>
                  <a:lnTo>
                    <a:pt x="1326" y="1143"/>
                  </a:lnTo>
                  <a:lnTo>
                    <a:pt x="1326" y="1146"/>
                  </a:lnTo>
                  <a:lnTo>
                    <a:pt x="1326" y="1146"/>
                  </a:lnTo>
                  <a:lnTo>
                    <a:pt x="1326" y="1146"/>
                  </a:lnTo>
                  <a:lnTo>
                    <a:pt x="1326" y="1146"/>
                  </a:lnTo>
                  <a:lnTo>
                    <a:pt x="1328" y="1146"/>
                  </a:lnTo>
                  <a:lnTo>
                    <a:pt x="1328" y="1143"/>
                  </a:lnTo>
                  <a:lnTo>
                    <a:pt x="1328" y="1143"/>
                  </a:lnTo>
                  <a:lnTo>
                    <a:pt x="1328" y="1143"/>
                  </a:lnTo>
                  <a:lnTo>
                    <a:pt x="1330" y="1143"/>
                  </a:lnTo>
                  <a:lnTo>
                    <a:pt x="1330" y="1143"/>
                  </a:lnTo>
                  <a:lnTo>
                    <a:pt x="1330" y="1143"/>
                  </a:lnTo>
                  <a:lnTo>
                    <a:pt x="1333" y="1146"/>
                  </a:lnTo>
                  <a:lnTo>
                    <a:pt x="1333" y="1146"/>
                  </a:lnTo>
                  <a:lnTo>
                    <a:pt x="1333" y="1146"/>
                  </a:lnTo>
                  <a:lnTo>
                    <a:pt x="1333" y="1146"/>
                  </a:lnTo>
                  <a:lnTo>
                    <a:pt x="1335" y="1148"/>
                  </a:lnTo>
                  <a:lnTo>
                    <a:pt x="1335" y="1150"/>
                  </a:lnTo>
                  <a:lnTo>
                    <a:pt x="1335" y="1150"/>
                  </a:lnTo>
                  <a:lnTo>
                    <a:pt x="1337" y="1150"/>
                  </a:lnTo>
                  <a:lnTo>
                    <a:pt x="1337" y="1150"/>
                  </a:lnTo>
                  <a:lnTo>
                    <a:pt x="1340" y="1153"/>
                  </a:lnTo>
                  <a:lnTo>
                    <a:pt x="1347" y="1148"/>
                  </a:lnTo>
                  <a:lnTo>
                    <a:pt x="1361" y="1141"/>
                  </a:lnTo>
                  <a:lnTo>
                    <a:pt x="1364" y="1141"/>
                  </a:lnTo>
                  <a:lnTo>
                    <a:pt x="1364" y="1141"/>
                  </a:lnTo>
                  <a:lnTo>
                    <a:pt x="1364" y="1141"/>
                  </a:lnTo>
                  <a:lnTo>
                    <a:pt x="1366" y="1141"/>
                  </a:lnTo>
                  <a:lnTo>
                    <a:pt x="1366" y="1141"/>
                  </a:lnTo>
                  <a:lnTo>
                    <a:pt x="1364" y="1139"/>
                  </a:lnTo>
                  <a:lnTo>
                    <a:pt x="1366" y="1139"/>
                  </a:lnTo>
                  <a:lnTo>
                    <a:pt x="1366" y="1139"/>
                  </a:lnTo>
                  <a:lnTo>
                    <a:pt x="1366" y="1139"/>
                  </a:lnTo>
                  <a:lnTo>
                    <a:pt x="1366" y="1136"/>
                  </a:lnTo>
                  <a:lnTo>
                    <a:pt x="1366" y="1136"/>
                  </a:lnTo>
                  <a:lnTo>
                    <a:pt x="1366" y="1134"/>
                  </a:lnTo>
                  <a:lnTo>
                    <a:pt x="1366" y="1131"/>
                  </a:lnTo>
                  <a:lnTo>
                    <a:pt x="1366" y="1131"/>
                  </a:lnTo>
                  <a:lnTo>
                    <a:pt x="1366" y="1129"/>
                  </a:lnTo>
                  <a:lnTo>
                    <a:pt x="1364" y="1129"/>
                  </a:lnTo>
                  <a:lnTo>
                    <a:pt x="1364" y="1127"/>
                  </a:lnTo>
                  <a:lnTo>
                    <a:pt x="1364" y="1127"/>
                  </a:lnTo>
                  <a:lnTo>
                    <a:pt x="1364" y="1127"/>
                  </a:lnTo>
                  <a:lnTo>
                    <a:pt x="1364" y="1127"/>
                  </a:lnTo>
                  <a:lnTo>
                    <a:pt x="1364" y="1127"/>
                  </a:lnTo>
                  <a:lnTo>
                    <a:pt x="1364" y="1127"/>
                  </a:lnTo>
                  <a:lnTo>
                    <a:pt x="1361" y="1124"/>
                  </a:lnTo>
                  <a:lnTo>
                    <a:pt x="1361" y="1124"/>
                  </a:lnTo>
                  <a:lnTo>
                    <a:pt x="1361" y="1124"/>
                  </a:lnTo>
                  <a:lnTo>
                    <a:pt x="1361" y="1124"/>
                  </a:lnTo>
                  <a:lnTo>
                    <a:pt x="1361" y="1122"/>
                  </a:lnTo>
                  <a:lnTo>
                    <a:pt x="1361" y="1122"/>
                  </a:lnTo>
                  <a:lnTo>
                    <a:pt x="1359" y="1122"/>
                  </a:lnTo>
                  <a:lnTo>
                    <a:pt x="1359" y="1122"/>
                  </a:lnTo>
                  <a:lnTo>
                    <a:pt x="1359" y="1120"/>
                  </a:lnTo>
                  <a:lnTo>
                    <a:pt x="1359" y="1120"/>
                  </a:lnTo>
                  <a:lnTo>
                    <a:pt x="1359" y="1120"/>
                  </a:lnTo>
                  <a:lnTo>
                    <a:pt x="1356" y="1117"/>
                  </a:lnTo>
                  <a:lnTo>
                    <a:pt x="1356" y="1115"/>
                  </a:lnTo>
                  <a:lnTo>
                    <a:pt x="1356" y="1115"/>
                  </a:lnTo>
                  <a:lnTo>
                    <a:pt x="1352" y="1110"/>
                  </a:lnTo>
                  <a:lnTo>
                    <a:pt x="1349" y="1108"/>
                  </a:lnTo>
                  <a:lnTo>
                    <a:pt x="1347" y="1105"/>
                  </a:lnTo>
                  <a:lnTo>
                    <a:pt x="1347" y="1105"/>
                  </a:lnTo>
                  <a:lnTo>
                    <a:pt x="1345" y="1105"/>
                  </a:lnTo>
                  <a:lnTo>
                    <a:pt x="1342" y="1105"/>
                  </a:lnTo>
                  <a:lnTo>
                    <a:pt x="1342" y="1108"/>
                  </a:lnTo>
                  <a:lnTo>
                    <a:pt x="1342" y="1108"/>
                  </a:lnTo>
                  <a:lnTo>
                    <a:pt x="1340" y="1108"/>
                  </a:lnTo>
                  <a:lnTo>
                    <a:pt x="1340" y="1108"/>
                  </a:lnTo>
                  <a:lnTo>
                    <a:pt x="1337" y="1108"/>
                  </a:lnTo>
                  <a:lnTo>
                    <a:pt x="1335" y="1105"/>
                  </a:lnTo>
                  <a:lnTo>
                    <a:pt x="1335" y="1105"/>
                  </a:lnTo>
                  <a:lnTo>
                    <a:pt x="1333" y="1105"/>
                  </a:lnTo>
                  <a:lnTo>
                    <a:pt x="1333" y="1105"/>
                  </a:lnTo>
                  <a:lnTo>
                    <a:pt x="1333" y="1105"/>
                  </a:lnTo>
                  <a:lnTo>
                    <a:pt x="1333" y="1108"/>
                  </a:lnTo>
                  <a:lnTo>
                    <a:pt x="1330" y="1108"/>
                  </a:lnTo>
                  <a:lnTo>
                    <a:pt x="1330" y="1108"/>
                  </a:lnTo>
                  <a:lnTo>
                    <a:pt x="1330" y="1105"/>
                  </a:lnTo>
                  <a:lnTo>
                    <a:pt x="1328" y="1105"/>
                  </a:lnTo>
                  <a:lnTo>
                    <a:pt x="1326" y="1105"/>
                  </a:lnTo>
                  <a:lnTo>
                    <a:pt x="1326" y="1103"/>
                  </a:lnTo>
                  <a:lnTo>
                    <a:pt x="1326" y="1103"/>
                  </a:lnTo>
                  <a:lnTo>
                    <a:pt x="1326" y="1101"/>
                  </a:lnTo>
                  <a:lnTo>
                    <a:pt x="1326" y="1101"/>
                  </a:lnTo>
                  <a:lnTo>
                    <a:pt x="1326" y="1098"/>
                  </a:lnTo>
                  <a:lnTo>
                    <a:pt x="1328" y="1098"/>
                  </a:lnTo>
                  <a:lnTo>
                    <a:pt x="1328" y="1101"/>
                  </a:lnTo>
                  <a:lnTo>
                    <a:pt x="1330" y="1101"/>
                  </a:lnTo>
                  <a:lnTo>
                    <a:pt x="1330" y="1101"/>
                  </a:lnTo>
                  <a:lnTo>
                    <a:pt x="1330" y="1098"/>
                  </a:lnTo>
                  <a:lnTo>
                    <a:pt x="1330" y="1098"/>
                  </a:lnTo>
                  <a:lnTo>
                    <a:pt x="1328" y="1096"/>
                  </a:lnTo>
                  <a:lnTo>
                    <a:pt x="1328" y="1096"/>
                  </a:lnTo>
                  <a:lnTo>
                    <a:pt x="1328" y="1096"/>
                  </a:lnTo>
                  <a:lnTo>
                    <a:pt x="1328" y="1096"/>
                  </a:lnTo>
                  <a:lnTo>
                    <a:pt x="1330" y="1096"/>
                  </a:lnTo>
                  <a:lnTo>
                    <a:pt x="1330" y="1096"/>
                  </a:lnTo>
                  <a:lnTo>
                    <a:pt x="1330" y="1096"/>
                  </a:lnTo>
                  <a:lnTo>
                    <a:pt x="1330" y="1094"/>
                  </a:lnTo>
                  <a:lnTo>
                    <a:pt x="1330" y="1094"/>
                  </a:lnTo>
                  <a:lnTo>
                    <a:pt x="1330" y="1091"/>
                  </a:lnTo>
                  <a:lnTo>
                    <a:pt x="1330" y="1091"/>
                  </a:lnTo>
                  <a:lnTo>
                    <a:pt x="1330" y="1091"/>
                  </a:lnTo>
                  <a:lnTo>
                    <a:pt x="1330" y="1091"/>
                  </a:lnTo>
                  <a:lnTo>
                    <a:pt x="1330" y="1091"/>
                  </a:lnTo>
                  <a:lnTo>
                    <a:pt x="1330" y="1089"/>
                  </a:lnTo>
                  <a:lnTo>
                    <a:pt x="1333" y="1089"/>
                  </a:lnTo>
                  <a:lnTo>
                    <a:pt x="1333" y="1089"/>
                  </a:lnTo>
                  <a:lnTo>
                    <a:pt x="1333" y="1089"/>
                  </a:lnTo>
                  <a:lnTo>
                    <a:pt x="1333" y="1089"/>
                  </a:lnTo>
                  <a:lnTo>
                    <a:pt x="1333" y="1091"/>
                  </a:lnTo>
                  <a:lnTo>
                    <a:pt x="1333" y="1091"/>
                  </a:lnTo>
                  <a:lnTo>
                    <a:pt x="1333" y="1091"/>
                  </a:lnTo>
                  <a:lnTo>
                    <a:pt x="1333" y="1094"/>
                  </a:lnTo>
                  <a:lnTo>
                    <a:pt x="1333" y="1094"/>
                  </a:lnTo>
                  <a:lnTo>
                    <a:pt x="1333" y="1096"/>
                  </a:lnTo>
                  <a:lnTo>
                    <a:pt x="1333" y="1096"/>
                  </a:lnTo>
                  <a:lnTo>
                    <a:pt x="1333" y="1096"/>
                  </a:lnTo>
                  <a:lnTo>
                    <a:pt x="1333" y="1098"/>
                  </a:lnTo>
                  <a:lnTo>
                    <a:pt x="1333" y="1098"/>
                  </a:lnTo>
                  <a:lnTo>
                    <a:pt x="1333" y="1098"/>
                  </a:lnTo>
                  <a:lnTo>
                    <a:pt x="1333" y="1098"/>
                  </a:lnTo>
                  <a:lnTo>
                    <a:pt x="1333" y="1098"/>
                  </a:lnTo>
                  <a:lnTo>
                    <a:pt x="1330" y="1098"/>
                  </a:lnTo>
                  <a:lnTo>
                    <a:pt x="1333" y="1098"/>
                  </a:lnTo>
                  <a:lnTo>
                    <a:pt x="1333" y="1098"/>
                  </a:lnTo>
                  <a:lnTo>
                    <a:pt x="1335" y="1098"/>
                  </a:lnTo>
                  <a:lnTo>
                    <a:pt x="1335" y="1101"/>
                  </a:lnTo>
                  <a:lnTo>
                    <a:pt x="1337" y="1101"/>
                  </a:lnTo>
                  <a:lnTo>
                    <a:pt x="1337" y="1098"/>
                  </a:lnTo>
                  <a:lnTo>
                    <a:pt x="1337" y="1098"/>
                  </a:lnTo>
                  <a:lnTo>
                    <a:pt x="1337" y="1098"/>
                  </a:lnTo>
                  <a:lnTo>
                    <a:pt x="1337" y="1098"/>
                  </a:lnTo>
                  <a:lnTo>
                    <a:pt x="1337" y="1096"/>
                  </a:lnTo>
                  <a:lnTo>
                    <a:pt x="1337" y="1096"/>
                  </a:lnTo>
                  <a:lnTo>
                    <a:pt x="1337" y="1094"/>
                  </a:lnTo>
                  <a:lnTo>
                    <a:pt x="1335" y="1094"/>
                  </a:lnTo>
                  <a:lnTo>
                    <a:pt x="1335" y="1094"/>
                  </a:lnTo>
                  <a:lnTo>
                    <a:pt x="1335" y="1091"/>
                  </a:lnTo>
                  <a:lnTo>
                    <a:pt x="1335" y="1091"/>
                  </a:lnTo>
                  <a:lnTo>
                    <a:pt x="1335" y="1091"/>
                  </a:lnTo>
                  <a:lnTo>
                    <a:pt x="1335" y="1091"/>
                  </a:lnTo>
                  <a:lnTo>
                    <a:pt x="1335" y="1091"/>
                  </a:lnTo>
                  <a:lnTo>
                    <a:pt x="1335" y="1091"/>
                  </a:lnTo>
                  <a:lnTo>
                    <a:pt x="1335" y="1091"/>
                  </a:lnTo>
                  <a:lnTo>
                    <a:pt x="1335" y="1089"/>
                  </a:lnTo>
                  <a:lnTo>
                    <a:pt x="1335" y="1089"/>
                  </a:lnTo>
                  <a:lnTo>
                    <a:pt x="1335" y="1089"/>
                  </a:lnTo>
                  <a:lnTo>
                    <a:pt x="1335" y="1086"/>
                  </a:lnTo>
                  <a:lnTo>
                    <a:pt x="1335" y="1084"/>
                  </a:lnTo>
                  <a:lnTo>
                    <a:pt x="1337" y="1084"/>
                  </a:lnTo>
                  <a:lnTo>
                    <a:pt x="1337" y="1084"/>
                  </a:lnTo>
                  <a:lnTo>
                    <a:pt x="1335" y="1082"/>
                  </a:lnTo>
                  <a:lnTo>
                    <a:pt x="1335" y="1082"/>
                  </a:lnTo>
                  <a:lnTo>
                    <a:pt x="1337" y="1082"/>
                  </a:lnTo>
                  <a:lnTo>
                    <a:pt x="1337" y="1082"/>
                  </a:lnTo>
                  <a:lnTo>
                    <a:pt x="1335" y="1082"/>
                  </a:lnTo>
                  <a:lnTo>
                    <a:pt x="1335" y="1079"/>
                  </a:lnTo>
                  <a:lnTo>
                    <a:pt x="1335" y="1079"/>
                  </a:lnTo>
                  <a:lnTo>
                    <a:pt x="1333" y="1082"/>
                  </a:lnTo>
                  <a:lnTo>
                    <a:pt x="1333" y="1082"/>
                  </a:lnTo>
                  <a:lnTo>
                    <a:pt x="1333" y="1082"/>
                  </a:lnTo>
                  <a:lnTo>
                    <a:pt x="1333" y="1082"/>
                  </a:lnTo>
                  <a:lnTo>
                    <a:pt x="1333" y="1082"/>
                  </a:lnTo>
                  <a:lnTo>
                    <a:pt x="1333" y="1082"/>
                  </a:lnTo>
                  <a:lnTo>
                    <a:pt x="1333" y="1079"/>
                  </a:lnTo>
                  <a:lnTo>
                    <a:pt x="1333" y="1077"/>
                  </a:lnTo>
                  <a:lnTo>
                    <a:pt x="1335" y="1077"/>
                  </a:lnTo>
                  <a:lnTo>
                    <a:pt x="1335" y="1077"/>
                  </a:lnTo>
                  <a:lnTo>
                    <a:pt x="1335" y="1077"/>
                  </a:lnTo>
                  <a:lnTo>
                    <a:pt x="1335" y="1079"/>
                  </a:lnTo>
                  <a:lnTo>
                    <a:pt x="1337" y="1079"/>
                  </a:lnTo>
                  <a:lnTo>
                    <a:pt x="1337" y="1079"/>
                  </a:lnTo>
                  <a:lnTo>
                    <a:pt x="1337" y="1079"/>
                  </a:lnTo>
                  <a:lnTo>
                    <a:pt x="1340" y="1079"/>
                  </a:lnTo>
                  <a:lnTo>
                    <a:pt x="1340" y="1079"/>
                  </a:lnTo>
                  <a:lnTo>
                    <a:pt x="1340" y="1079"/>
                  </a:lnTo>
                  <a:lnTo>
                    <a:pt x="1340" y="1077"/>
                  </a:lnTo>
                  <a:lnTo>
                    <a:pt x="1340" y="1079"/>
                  </a:lnTo>
                  <a:lnTo>
                    <a:pt x="1342" y="1079"/>
                  </a:lnTo>
                  <a:lnTo>
                    <a:pt x="1342" y="1079"/>
                  </a:lnTo>
                  <a:lnTo>
                    <a:pt x="1345" y="1082"/>
                  </a:lnTo>
                  <a:lnTo>
                    <a:pt x="1345" y="1084"/>
                  </a:lnTo>
                  <a:lnTo>
                    <a:pt x="1347" y="1084"/>
                  </a:lnTo>
                  <a:lnTo>
                    <a:pt x="1345" y="1084"/>
                  </a:lnTo>
                  <a:lnTo>
                    <a:pt x="1345" y="1084"/>
                  </a:lnTo>
                  <a:lnTo>
                    <a:pt x="1345" y="1084"/>
                  </a:lnTo>
                  <a:lnTo>
                    <a:pt x="1342" y="1084"/>
                  </a:lnTo>
                  <a:lnTo>
                    <a:pt x="1342" y="1082"/>
                  </a:lnTo>
                  <a:lnTo>
                    <a:pt x="1342" y="1082"/>
                  </a:lnTo>
                  <a:lnTo>
                    <a:pt x="1342" y="1082"/>
                  </a:lnTo>
                  <a:lnTo>
                    <a:pt x="1340" y="1082"/>
                  </a:lnTo>
                  <a:lnTo>
                    <a:pt x="1340" y="1084"/>
                  </a:lnTo>
                  <a:lnTo>
                    <a:pt x="1337" y="1086"/>
                  </a:lnTo>
                  <a:lnTo>
                    <a:pt x="1337" y="1086"/>
                  </a:lnTo>
                  <a:lnTo>
                    <a:pt x="1340" y="1086"/>
                  </a:lnTo>
                  <a:lnTo>
                    <a:pt x="1340" y="1086"/>
                  </a:lnTo>
                  <a:lnTo>
                    <a:pt x="1340" y="1086"/>
                  </a:lnTo>
                  <a:lnTo>
                    <a:pt x="1340" y="1086"/>
                  </a:lnTo>
                  <a:lnTo>
                    <a:pt x="1340" y="1086"/>
                  </a:lnTo>
                  <a:lnTo>
                    <a:pt x="1342" y="1086"/>
                  </a:lnTo>
                  <a:lnTo>
                    <a:pt x="1342" y="1086"/>
                  </a:lnTo>
                  <a:lnTo>
                    <a:pt x="1342" y="1086"/>
                  </a:lnTo>
                  <a:lnTo>
                    <a:pt x="1337" y="1089"/>
                  </a:lnTo>
                  <a:lnTo>
                    <a:pt x="1337" y="1089"/>
                  </a:lnTo>
                  <a:lnTo>
                    <a:pt x="1337" y="1089"/>
                  </a:lnTo>
                  <a:lnTo>
                    <a:pt x="1337" y="1089"/>
                  </a:lnTo>
                  <a:lnTo>
                    <a:pt x="1337" y="1089"/>
                  </a:lnTo>
                  <a:lnTo>
                    <a:pt x="1337" y="1091"/>
                  </a:lnTo>
                  <a:lnTo>
                    <a:pt x="1337" y="1091"/>
                  </a:lnTo>
                  <a:lnTo>
                    <a:pt x="1337" y="1091"/>
                  </a:lnTo>
                  <a:lnTo>
                    <a:pt x="1337" y="1091"/>
                  </a:lnTo>
                  <a:lnTo>
                    <a:pt x="1337" y="1091"/>
                  </a:lnTo>
                  <a:lnTo>
                    <a:pt x="1337" y="1094"/>
                  </a:lnTo>
                  <a:lnTo>
                    <a:pt x="1337" y="1094"/>
                  </a:lnTo>
                  <a:lnTo>
                    <a:pt x="1340" y="1094"/>
                  </a:lnTo>
                  <a:lnTo>
                    <a:pt x="1340" y="1094"/>
                  </a:lnTo>
                  <a:lnTo>
                    <a:pt x="1340" y="1094"/>
                  </a:lnTo>
                  <a:lnTo>
                    <a:pt x="1340" y="1096"/>
                  </a:lnTo>
                  <a:lnTo>
                    <a:pt x="1340" y="1096"/>
                  </a:lnTo>
                  <a:lnTo>
                    <a:pt x="1342" y="1094"/>
                  </a:lnTo>
                  <a:lnTo>
                    <a:pt x="1342" y="1094"/>
                  </a:lnTo>
                  <a:lnTo>
                    <a:pt x="1345" y="1096"/>
                  </a:lnTo>
                  <a:lnTo>
                    <a:pt x="1345" y="1096"/>
                  </a:lnTo>
                  <a:lnTo>
                    <a:pt x="1345" y="1098"/>
                  </a:lnTo>
                  <a:lnTo>
                    <a:pt x="1347" y="1098"/>
                  </a:lnTo>
                  <a:lnTo>
                    <a:pt x="1347" y="1096"/>
                  </a:lnTo>
                  <a:lnTo>
                    <a:pt x="1345" y="1096"/>
                  </a:lnTo>
                  <a:lnTo>
                    <a:pt x="1345" y="1096"/>
                  </a:lnTo>
                  <a:lnTo>
                    <a:pt x="1345" y="1094"/>
                  </a:lnTo>
                  <a:lnTo>
                    <a:pt x="1345" y="1094"/>
                  </a:lnTo>
                  <a:lnTo>
                    <a:pt x="1345" y="1094"/>
                  </a:lnTo>
                  <a:lnTo>
                    <a:pt x="1345" y="1091"/>
                  </a:lnTo>
                  <a:lnTo>
                    <a:pt x="1345" y="1091"/>
                  </a:lnTo>
                  <a:lnTo>
                    <a:pt x="1345" y="1091"/>
                  </a:lnTo>
                  <a:lnTo>
                    <a:pt x="1345" y="1094"/>
                  </a:lnTo>
                  <a:lnTo>
                    <a:pt x="1347" y="1094"/>
                  </a:lnTo>
                  <a:lnTo>
                    <a:pt x="1347" y="1094"/>
                  </a:lnTo>
                  <a:lnTo>
                    <a:pt x="1349" y="1094"/>
                  </a:lnTo>
                  <a:lnTo>
                    <a:pt x="1349" y="1094"/>
                  </a:lnTo>
                  <a:lnTo>
                    <a:pt x="1349" y="1096"/>
                  </a:lnTo>
                  <a:lnTo>
                    <a:pt x="1352" y="1098"/>
                  </a:lnTo>
                  <a:lnTo>
                    <a:pt x="1354" y="1098"/>
                  </a:lnTo>
                  <a:lnTo>
                    <a:pt x="1354" y="1098"/>
                  </a:lnTo>
                  <a:lnTo>
                    <a:pt x="1354" y="1098"/>
                  </a:lnTo>
                  <a:lnTo>
                    <a:pt x="1354" y="1101"/>
                  </a:lnTo>
                  <a:lnTo>
                    <a:pt x="1354" y="1101"/>
                  </a:lnTo>
                  <a:lnTo>
                    <a:pt x="1359" y="1103"/>
                  </a:lnTo>
                  <a:lnTo>
                    <a:pt x="1359" y="1103"/>
                  </a:lnTo>
                  <a:lnTo>
                    <a:pt x="1356" y="1101"/>
                  </a:lnTo>
                  <a:lnTo>
                    <a:pt x="1356" y="1101"/>
                  </a:lnTo>
                  <a:lnTo>
                    <a:pt x="1356" y="1101"/>
                  </a:lnTo>
                  <a:lnTo>
                    <a:pt x="1356" y="1101"/>
                  </a:lnTo>
                  <a:lnTo>
                    <a:pt x="1356" y="1101"/>
                  </a:lnTo>
                  <a:lnTo>
                    <a:pt x="1356" y="1101"/>
                  </a:lnTo>
                  <a:lnTo>
                    <a:pt x="1359" y="1098"/>
                  </a:lnTo>
                  <a:lnTo>
                    <a:pt x="1359" y="1098"/>
                  </a:lnTo>
                  <a:lnTo>
                    <a:pt x="1364" y="1098"/>
                  </a:lnTo>
                  <a:lnTo>
                    <a:pt x="1364" y="1101"/>
                  </a:lnTo>
                  <a:lnTo>
                    <a:pt x="1361" y="1101"/>
                  </a:lnTo>
                  <a:lnTo>
                    <a:pt x="1361" y="1101"/>
                  </a:lnTo>
                  <a:lnTo>
                    <a:pt x="1361" y="1101"/>
                  </a:lnTo>
                  <a:lnTo>
                    <a:pt x="1361" y="1101"/>
                  </a:lnTo>
                  <a:lnTo>
                    <a:pt x="1361" y="1103"/>
                  </a:lnTo>
                  <a:lnTo>
                    <a:pt x="1361" y="1103"/>
                  </a:lnTo>
                  <a:lnTo>
                    <a:pt x="1359" y="1103"/>
                  </a:lnTo>
                  <a:lnTo>
                    <a:pt x="1359" y="1103"/>
                  </a:lnTo>
                  <a:lnTo>
                    <a:pt x="1364" y="1105"/>
                  </a:lnTo>
                  <a:lnTo>
                    <a:pt x="1364" y="1105"/>
                  </a:lnTo>
                  <a:lnTo>
                    <a:pt x="1366" y="1108"/>
                  </a:lnTo>
                  <a:lnTo>
                    <a:pt x="1366" y="1110"/>
                  </a:lnTo>
                  <a:lnTo>
                    <a:pt x="1366" y="1110"/>
                  </a:lnTo>
                  <a:lnTo>
                    <a:pt x="1366" y="1110"/>
                  </a:lnTo>
                  <a:lnTo>
                    <a:pt x="1368" y="1110"/>
                  </a:lnTo>
                  <a:lnTo>
                    <a:pt x="1368" y="1110"/>
                  </a:lnTo>
                  <a:lnTo>
                    <a:pt x="1368" y="1110"/>
                  </a:lnTo>
                  <a:lnTo>
                    <a:pt x="1368" y="1108"/>
                  </a:lnTo>
                  <a:lnTo>
                    <a:pt x="1368" y="1108"/>
                  </a:lnTo>
                  <a:lnTo>
                    <a:pt x="1371" y="1108"/>
                  </a:lnTo>
                  <a:lnTo>
                    <a:pt x="1371" y="1108"/>
                  </a:lnTo>
                  <a:lnTo>
                    <a:pt x="1373" y="1108"/>
                  </a:lnTo>
                  <a:lnTo>
                    <a:pt x="1375" y="1108"/>
                  </a:lnTo>
                  <a:lnTo>
                    <a:pt x="1375" y="1108"/>
                  </a:lnTo>
                  <a:lnTo>
                    <a:pt x="1375" y="1108"/>
                  </a:lnTo>
                  <a:lnTo>
                    <a:pt x="1373" y="1105"/>
                  </a:lnTo>
                  <a:lnTo>
                    <a:pt x="1373" y="1105"/>
                  </a:lnTo>
                  <a:lnTo>
                    <a:pt x="1373" y="1105"/>
                  </a:lnTo>
                  <a:lnTo>
                    <a:pt x="1373" y="1105"/>
                  </a:lnTo>
                  <a:lnTo>
                    <a:pt x="1371" y="1105"/>
                  </a:lnTo>
                  <a:lnTo>
                    <a:pt x="1371" y="1105"/>
                  </a:lnTo>
                  <a:lnTo>
                    <a:pt x="1373" y="1103"/>
                  </a:lnTo>
                  <a:lnTo>
                    <a:pt x="1373" y="1105"/>
                  </a:lnTo>
                  <a:lnTo>
                    <a:pt x="1375" y="1105"/>
                  </a:lnTo>
                  <a:lnTo>
                    <a:pt x="1375" y="1105"/>
                  </a:lnTo>
                  <a:lnTo>
                    <a:pt x="1378" y="1105"/>
                  </a:lnTo>
                  <a:lnTo>
                    <a:pt x="1380" y="1103"/>
                  </a:lnTo>
                  <a:lnTo>
                    <a:pt x="1380" y="1101"/>
                  </a:lnTo>
                  <a:lnTo>
                    <a:pt x="1380" y="1101"/>
                  </a:lnTo>
                  <a:lnTo>
                    <a:pt x="1382" y="1103"/>
                  </a:lnTo>
                  <a:lnTo>
                    <a:pt x="1382" y="1103"/>
                  </a:lnTo>
                  <a:lnTo>
                    <a:pt x="1382" y="1101"/>
                  </a:lnTo>
                  <a:lnTo>
                    <a:pt x="1382" y="1101"/>
                  </a:lnTo>
                  <a:lnTo>
                    <a:pt x="1382" y="1101"/>
                  </a:lnTo>
                  <a:lnTo>
                    <a:pt x="1385" y="1103"/>
                  </a:lnTo>
                  <a:lnTo>
                    <a:pt x="1387" y="1103"/>
                  </a:lnTo>
                  <a:lnTo>
                    <a:pt x="1387" y="1105"/>
                  </a:lnTo>
                  <a:lnTo>
                    <a:pt x="1390" y="1105"/>
                  </a:lnTo>
                  <a:lnTo>
                    <a:pt x="1390" y="1108"/>
                  </a:lnTo>
                  <a:lnTo>
                    <a:pt x="1392" y="1113"/>
                  </a:lnTo>
                  <a:lnTo>
                    <a:pt x="1392" y="1113"/>
                  </a:lnTo>
                  <a:lnTo>
                    <a:pt x="1392" y="1115"/>
                  </a:lnTo>
                  <a:lnTo>
                    <a:pt x="1394" y="1117"/>
                  </a:lnTo>
                  <a:lnTo>
                    <a:pt x="1394" y="1120"/>
                  </a:lnTo>
                  <a:lnTo>
                    <a:pt x="1394" y="1122"/>
                  </a:lnTo>
                  <a:lnTo>
                    <a:pt x="1394" y="1124"/>
                  </a:lnTo>
                  <a:lnTo>
                    <a:pt x="1397" y="1127"/>
                  </a:lnTo>
                  <a:lnTo>
                    <a:pt x="1399" y="1129"/>
                  </a:lnTo>
                  <a:lnTo>
                    <a:pt x="1399" y="1134"/>
                  </a:lnTo>
                  <a:lnTo>
                    <a:pt x="1399" y="1136"/>
                  </a:lnTo>
                  <a:lnTo>
                    <a:pt x="1401" y="1136"/>
                  </a:lnTo>
                  <a:lnTo>
                    <a:pt x="1401" y="1139"/>
                  </a:lnTo>
                  <a:lnTo>
                    <a:pt x="1404" y="1141"/>
                  </a:lnTo>
                  <a:lnTo>
                    <a:pt x="1404" y="1141"/>
                  </a:lnTo>
                  <a:lnTo>
                    <a:pt x="1406" y="1141"/>
                  </a:lnTo>
                  <a:lnTo>
                    <a:pt x="1406" y="1141"/>
                  </a:lnTo>
                  <a:lnTo>
                    <a:pt x="1406" y="1139"/>
                  </a:lnTo>
                  <a:lnTo>
                    <a:pt x="1406" y="1136"/>
                  </a:lnTo>
                  <a:lnTo>
                    <a:pt x="1408" y="1136"/>
                  </a:lnTo>
                  <a:lnTo>
                    <a:pt x="1408" y="1136"/>
                  </a:lnTo>
                  <a:lnTo>
                    <a:pt x="1408" y="1136"/>
                  </a:lnTo>
                  <a:lnTo>
                    <a:pt x="1406" y="1136"/>
                  </a:lnTo>
                  <a:lnTo>
                    <a:pt x="1406" y="1134"/>
                  </a:lnTo>
                  <a:lnTo>
                    <a:pt x="1406" y="1134"/>
                  </a:lnTo>
                  <a:lnTo>
                    <a:pt x="1404" y="1134"/>
                  </a:lnTo>
                  <a:lnTo>
                    <a:pt x="1404" y="1134"/>
                  </a:lnTo>
                  <a:lnTo>
                    <a:pt x="1404" y="1136"/>
                  </a:lnTo>
                  <a:lnTo>
                    <a:pt x="1404" y="1136"/>
                  </a:lnTo>
                  <a:lnTo>
                    <a:pt x="1401" y="1136"/>
                  </a:lnTo>
                  <a:lnTo>
                    <a:pt x="1404" y="1131"/>
                  </a:lnTo>
                  <a:lnTo>
                    <a:pt x="1404" y="1131"/>
                  </a:lnTo>
                  <a:lnTo>
                    <a:pt x="1408" y="1129"/>
                  </a:lnTo>
                  <a:lnTo>
                    <a:pt x="1408" y="1127"/>
                  </a:lnTo>
                  <a:lnTo>
                    <a:pt x="1408" y="1127"/>
                  </a:lnTo>
                  <a:lnTo>
                    <a:pt x="1411" y="1127"/>
                  </a:lnTo>
                  <a:lnTo>
                    <a:pt x="1411" y="1124"/>
                  </a:lnTo>
                  <a:lnTo>
                    <a:pt x="1411" y="1124"/>
                  </a:lnTo>
                  <a:lnTo>
                    <a:pt x="1416" y="1120"/>
                  </a:lnTo>
                  <a:lnTo>
                    <a:pt x="1418" y="1120"/>
                  </a:lnTo>
                  <a:lnTo>
                    <a:pt x="1418" y="1122"/>
                  </a:lnTo>
                  <a:lnTo>
                    <a:pt x="1413" y="1124"/>
                  </a:lnTo>
                  <a:lnTo>
                    <a:pt x="1411" y="1129"/>
                  </a:lnTo>
                  <a:lnTo>
                    <a:pt x="1411" y="1131"/>
                  </a:lnTo>
                  <a:lnTo>
                    <a:pt x="1411" y="1131"/>
                  </a:lnTo>
                  <a:lnTo>
                    <a:pt x="1416" y="1131"/>
                  </a:lnTo>
                  <a:lnTo>
                    <a:pt x="1416" y="1131"/>
                  </a:lnTo>
                  <a:lnTo>
                    <a:pt x="1416" y="1131"/>
                  </a:lnTo>
                  <a:lnTo>
                    <a:pt x="1418" y="1129"/>
                  </a:lnTo>
                  <a:lnTo>
                    <a:pt x="1418" y="1127"/>
                  </a:lnTo>
                  <a:lnTo>
                    <a:pt x="1418" y="1127"/>
                  </a:lnTo>
                  <a:lnTo>
                    <a:pt x="1420" y="1127"/>
                  </a:lnTo>
                  <a:lnTo>
                    <a:pt x="1420" y="1127"/>
                  </a:lnTo>
                  <a:lnTo>
                    <a:pt x="1420" y="1129"/>
                  </a:lnTo>
                  <a:lnTo>
                    <a:pt x="1418" y="1129"/>
                  </a:lnTo>
                  <a:lnTo>
                    <a:pt x="1418" y="1131"/>
                  </a:lnTo>
                  <a:lnTo>
                    <a:pt x="1425" y="1129"/>
                  </a:lnTo>
                  <a:lnTo>
                    <a:pt x="1425" y="1127"/>
                  </a:lnTo>
                  <a:lnTo>
                    <a:pt x="1425" y="1127"/>
                  </a:lnTo>
                  <a:lnTo>
                    <a:pt x="1427" y="1127"/>
                  </a:lnTo>
                  <a:lnTo>
                    <a:pt x="1427" y="1127"/>
                  </a:lnTo>
                  <a:lnTo>
                    <a:pt x="1427" y="1129"/>
                  </a:lnTo>
                  <a:lnTo>
                    <a:pt x="1425" y="1129"/>
                  </a:lnTo>
                  <a:lnTo>
                    <a:pt x="1425" y="1129"/>
                  </a:lnTo>
                  <a:lnTo>
                    <a:pt x="1425" y="1131"/>
                  </a:lnTo>
                  <a:lnTo>
                    <a:pt x="1427" y="1134"/>
                  </a:lnTo>
                  <a:lnTo>
                    <a:pt x="1427" y="1134"/>
                  </a:lnTo>
                  <a:lnTo>
                    <a:pt x="1427" y="1134"/>
                  </a:lnTo>
                  <a:lnTo>
                    <a:pt x="1430" y="1134"/>
                  </a:lnTo>
                  <a:lnTo>
                    <a:pt x="1430" y="1134"/>
                  </a:lnTo>
                  <a:lnTo>
                    <a:pt x="1430" y="1134"/>
                  </a:lnTo>
                  <a:lnTo>
                    <a:pt x="1430" y="1136"/>
                  </a:lnTo>
                  <a:lnTo>
                    <a:pt x="1430" y="1136"/>
                  </a:lnTo>
                  <a:lnTo>
                    <a:pt x="1430" y="1139"/>
                  </a:lnTo>
                  <a:lnTo>
                    <a:pt x="1430" y="1139"/>
                  </a:lnTo>
                  <a:lnTo>
                    <a:pt x="1427" y="1141"/>
                  </a:lnTo>
                  <a:lnTo>
                    <a:pt x="1427" y="1139"/>
                  </a:lnTo>
                  <a:lnTo>
                    <a:pt x="1427" y="1139"/>
                  </a:lnTo>
                  <a:lnTo>
                    <a:pt x="1427" y="1136"/>
                  </a:lnTo>
                  <a:lnTo>
                    <a:pt x="1427" y="1139"/>
                  </a:lnTo>
                  <a:lnTo>
                    <a:pt x="1425" y="1139"/>
                  </a:lnTo>
                  <a:lnTo>
                    <a:pt x="1425" y="1139"/>
                  </a:lnTo>
                  <a:lnTo>
                    <a:pt x="1425" y="1139"/>
                  </a:lnTo>
                  <a:lnTo>
                    <a:pt x="1425" y="1139"/>
                  </a:lnTo>
                  <a:lnTo>
                    <a:pt x="1425" y="1139"/>
                  </a:lnTo>
                  <a:lnTo>
                    <a:pt x="1425" y="1139"/>
                  </a:lnTo>
                  <a:lnTo>
                    <a:pt x="1425" y="1141"/>
                  </a:lnTo>
                  <a:lnTo>
                    <a:pt x="1423" y="1141"/>
                  </a:lnTo>
                  <a:lnTo>
                    <a:pt x="1420" y="1141"/>
                  </a:lnTo>
                  <a:lnTo>
                    <a:pt x="1420" y="1143"/>
                  </a:lnTo>
                  <a:lnTo>
                    <a:pt x="1420" y="1146"/>
                  </a:lnTo>
                  <a:lnTo>
                    <a:pt x="1423" y="1148"/>
                  </a:lnTo>
                  <a:lnTo>
                    <a:pt x="1423" y="1146"/>
                  </a:lnTo>
                  <a:lnTo>
                    <a:pt x="1425" y="1146"/>
                  </a:lnTo>
                  <a:lnTo>
                    <a:pt x="1425" y="1146"/>
                  </a:lnTo>
                  <a:lnTo>
                    <a:pt x="1425" y="1146"/>
                  </a:lnTo>
                  <a:lnTo>
                    <a:pt x="1425" y="1148"/>
                  </a:lnTo>
                  <a:lnTo>
                    <a:pt x="1427" y="1148"/>
                  </a:lnTo>
                  <a:lnTo>
                    <a:pt x="1427" y="1148"/>
                  </a:lnTo>
                  <a:lnTo>
                    <a:pt x="1427" y="1148"/>
                  </a:lnTo>
                  <a:lnTo>
                    <a:pt x="1430" y="1148"/>
                  </a:lnTo>
                  <a:lnTo>
                    <a:pt x="1430" y="1146"/>
                  </a:lnTo>
                  <a:lnTo>
                    <a:pt x="1432" y="1143"/>
                  </a:lnTo>
                  <a:lnTo>
                    <a:pt x="1432" y="1143"/>
                  </a:lnTo>
                  <a:lnTo>
                    <a:pt x="1432" y="1143"/>
                  </a:lnTo>
                  <a:lnTo>
                    <a:pt x="1432" y="1146"/>
                  </a:lnTo>
                  <a:lnTo>
                    <a:pt x="1432" y="1146"/>
                  </a:lnTo>
                  <a:lnTo>
                    <a:pt x="1432" y="1148"/>
                  </a:lnTo>
                  <a:lnTo>
                    <a:pt x="1432" y="1148"/>
                  </a:lnTo>
                  <a:lnTo>
                    <a:pt x="1435" y="1148"/>
                  </a:lnTo>
                  <a:lnTo>
                    <a:pt x="1439" y="1148"/>
                  </a:lnTo>
                  <a:lnTo>
                    <a:pt x="1439" y="1148"/>
                  </a:lnTo>
                  <a:lnTo>
                    <a:pt x="1439" y="1143"/>
                  </a:lnTo>
                  <a:lnTo>
                    <a:pt x="1439" y="1143"/>
                  </a:lnTo>
                  <a:lnTo>
                    <a:pt x="1439" y="1143"/>
                  </a:lnTo>
                  <a:lnTo>
                    <a:pt x="1439" y="1143"/>
                  </a:lnTo>
                  <a:lnTo>
                    <a:pt x="1437" y="1143"/>
                  </a:lnTo>
                  <a:lnTo>
                    <a:pt x="1439" y="1141"/>
                  </a:lnTo>
                  <a:lnTo>
                    <a:pt x="1439" y="1141"/>
                  </a:lnTo>
                  <a:lnTo>
                    <a:pt x="1439" y="1143"/>
                  </a:lnTo>
                  <a:lnTo>
                    <a:pt x="1439" y="1143"/>
                  </a:lnTo>
                  <a:lnTo>
                    <a:pt x="1439" y="1141"/>
                  </a:lnTo>
                  <a:lnTo>
                    <a:pt x="1439" y="1141"/>
                  </a:lnTo>
                  <a:lnTo>
                    <a:pt x="1442" y="1139"/>
                  </a:lnTo>
                  <a:lnTo>
                    <a:pt x="1439" y="1136"/>
                  </a:lnTo>
                  <a:lnTo>
                    <a:pt x="1439" y="1136"/>
                  </a:lnTo>
                  <a:lnTo>
                    <a:pt x="1439" y="1136"/>
                  </a:lnTo>
                  <a:lnTo>
                    <a:pt x="1437" y="1139"/>
                  </a:lnTo>
                  <a:lnTo>
                    <a:pt x="1437" y="1136"/>
                  </a:lnTo>
                  <a:lnTo>
                    <a:pt x="1437" y="1136"/>
                  </a:lnTo>
                  <a:lnTo>
                    <a:pt x="1442" y="1134"/>
                  </a:lnTo>
                  <a:lnTo>
                    <a:pt x="1442" y="1134"/>
                  </a:lnTo>
                  <a:lnTo>
                    <a:pt x="1442" y="1134"/>
                  </a:lnTo>
                  <a:lnTo>
                    <a:pt x="1444" y="1134"/>
                  </a:lnTo>
                  <a:lnTo>
                    <a:pt x="1444" y="1134"/>
                  </a:lnTo>
                  <a:lnTo>
                    <a:pt x="1444" y="1136"/>
                  </a:lnTo>
                  <a:lnTo>
                    <a:pt x="1444" y="1136"/>
                  </a:lnTo>
                  <a:lnTo>
                    <a:pt x="1451" y="1134"/>
                  </a:lnTo>
                  <a:lnTo>
                    <a:pt x="1449" y="1136"/>
                  </a:lnTo>
                  <a:lnTo>
                    <a:pt x="1451" y="1136"/>
                  </a:lnTo>
                  <a:lnTo>
                    <a:pt x="1451" y="1139"/>
                  </a:lnTo>
                  <a:lnTo>
                    <a:pt x="1451" y="1139"/>
                  </a:lnTo>
                  <a:lnTo>
                    <a:pt x="1451" y="1139"/>
                  </a:lnTo>
                  <a:lnTo>
                    <a:pt x="1446" y="1139"/>
                  </a:lnTo>
                  <a:lnTo>
                    <a:pt x="1444" y="1139"/>
                  </a:lnTo>
                  <a:lnTo>
                    <a:pt x="1442" y="1136"/>
                  </a:lnTo>
                  <a:lnTo>
                    <a:pt x="1442" y="1139"/>
                  </a:lnTo>
                  <a:lnTo>
                    <a:pt x="1442" y="1143"/>
                  </a:lnTo>
                  <a:lnTo>
                    <a:pt x="1439" y="1143"/>
                  </a:lnTo>
                  <a:lnTo>
                    <a:pt x="1439" y="1146"/>
                  </a:lnTo>
                  <a:lnTo>
                    <a:pt x="1439" y="1146"/>
                  </a:lnTo>
                  <a:lnTo>
                    <a:pt x="1442" y="1148"/>
                  </a:lnTo>
                  <a:lnTo>
                    <a:pt x="1442" y="1150"/>
                  </a:lnTo>
                  <a:lnTo>
                    <a:pt x="1449" y="1153"/>
                  </a:lnTo>
                  <a:lnTo>
                    <a:pt x="1451" y="1155"/>
                  </a:lnTo>
                  <a:lnTo>
                    <a:pt x="1451" y="1155"/>
                  </a:lnTo>
                  <a:lnTo>
                    <a:pt x="1451" y="1158"/>
                  </a:lnTo>
                  <a:lnTo>
                    <a:pt x="1453" y="1158"/>
                  </a:lnTo>
                  <a:lnTo>
                    <a:pt x="1453" y="1158"/>
                  </a:lnTo>
                  <a:lnTo>
                    <a:pt x="1458" y="1155"/>
                  </a:lnTo>
                  <a:lnTo>
                    <a:pt x="1461" y="1155"/>
                  </a:lnTo>
                  <a:lnTo>
                    <a:pt x="1463" y="1155"/>
                  </a:lnTo>
                  <a:lnTo>
                    <a:pt x="1468" y="1155"/>
                  </a:lnTo>
                  <a:lnTo>
                    <a:pt x="1468" y="1158"/>
                  </a:lnTo>
                  <a:lnTo>
                    <a:pt x="1468" y="1158"/>
                  </a:lnTo>
                  <a:lnTo>
                    <a:pt x="1470" y="1158"/>
                  </a:lnTo>
                  <a:lnTo>
                    <a:pt x="1470" y="1158"/>
                  </a:lnTo>
                  <a:lnTo>
                    <a:pt x="1470" y="1158"/>
                  </a:lnTo>
                  <a:lnTo>
                    <a:pt x="1472" y="1158"/>
                  </a:lnTo>
                  <a:lnTo>
                    <a:pt x="1475" y="1160"/>
                  </a:lnTo>
                  <a:lnTo>
                    <a:pt x="1477" y="1160"/>
                  </a:lnTo>
                  <a:lnTo>
                    <a:pt x="1482" y="1165"/>
                  </a:lnTo>
                  <a:lnTo>
                    <a:pt x="1484" y="1165"/>
                  </a:lnTo>
                  <a:lnTo>
                    <a:pt x="1484" y="1165"/>
                  </a:lnTo>
                  <a:lnTo>
                    <a:pt x="1487" y="1169"/>
                  </a:lnTo>
                  <a:lnTo>
                    <a:pt x="1487" y="1169"/>
                  </a:lnTo>
                  <a:lnTo>
                    <a:pt x="1487" y="1172"/>
                  </a:lnTo>
                  <a:lnTo>
                    <a:pt x="1487" y="1172"/>
                  </a:lnTo>
                  <a:lnTo>
                    <a:pt x="1487" y="1172"/>
                  </a:lnTo>
                  <a:lnTo>
                    <a:pt x="1487" y="1174"/>
                  </a:lnTo>
                  <a:lnTo>
                    <a:pt x="1487" y="1174"/>
                  </a:lnTo>
                  <a:lnTo>
                    <a:pt x="1487" y="1176"/>
                  </a:lnTo>
                  <a:lnTo>
                    <a:pt x="1487" y="1176"/>
                  </a:lnTo>
                  <a:lnTo>
                    <a:pt x="1484" y="1176"/>
                  </a:lnTo>
                  <a:lnTo>
                    <a:pt x="1482" y="1179"/>
                  </a:lnTo>
                  <a:lnTo>
                    <a:pt x="1482" y="1179"/>
                  </a:lnTo>
                  <a:lnTo>
                    <a:pt x="1482" y="1181"/>
                  </a:lnTo>
                  <a:lnTo>
                    <a:pt x="1482" y="1181"/>
                  </a:lnTo>
                  <a:lnTo>
                    <a:pt x="1482" y="1181"/>
                  </a:lnTo>
                  <a:lnTo>
                    <a:pt x="1482" y="1181"/>
                  </a:lnTo>
                  <a:lnTo>
                    <a:pt x="1482" y="1181"/>
                  </a:lnTo>
                  <a:lnTo>
                    <a:pt x="1479" y="1184"/>
                  </a:lnTo>
                  <a:lnTo>
                    <a:pt x="1479" y="1186"/>
                  </a:lnTo>
                  <a:lnTo>
                    <a:pt x="1479" y="1186"/>
                  </a:lnTo>
                  <a:lnTo>
                    <a:pt x="1479" y="1186"/>
                  </a:lnTo>
                  <a:lnTo>
                    <a:pt x="1477" y="1188"/>
                  </a:lnTo>
                  <a:lnTo>
                    <a:pt x="1475" y="1188"/>
                  </a:lnTo>
                  <a:lnTo>
                    <a:pt x="1472" y="1186"/>
                  </a:lnTo>
                  <a:lnTo>
                    <a:pt x="1472" y="1186"/>
                  </a:lnTo>
                  <a:lnTo>
                    <a:pt x="1463" y="1186"/>
                  </a:lnTo>
                  <a:lnTo>
                    <a:pt x="1461" y="1191"/>
                  </a:lnTo>
                  <a:lnTo>
                    <a:pt x="1458" y="1193"/>
                  </a:lnTo>
                  <a:lnTo>
                    <a:pt x="1458" y="1193"/>
                  </a:lnTo>
                  <a:lnTo>
                    <a:pt x="1458" y="1193"/>
                  </a:lnTo>
                  <a:lnTo>
                    <a:pt x="1458" y="1195"/>
                  </a:lnTo>
                  <a:lnTo>
                    <a:pt x="1461" y="1195"/>
                  </a:lnTo>
                  <a:lnTo>
                    <a:pt x="1461" y="1198"/>
                  </a:lnTo>
                  <a:lnTo>
                    <a:pt x="1461" y="1198"/>
                  </a:lnTo>
                  <a:lnTo>
                    <a:pt x="1461" y="1200"/>
                  </a:lnTo>
                  <a:lnTo>
                    <a:pt x="1461" y="1202"/>
                  </a:lnTo>
                  <a:lnTo>
                    <a:pt x="1463" y="1202"/>
                  </a:lnTo>
                  <a:lnTo>
                    <a:pt x="1465" y="1202"/>
                  </a:lnTo>
                  <a:lnTo>
                    <a:pt x="1465" y="1202"/>
                  </a:lnTo>
                  <a:lnTo>
                    <a:pt x="1465" y="1202"/>
                  </a:lnTo>
                  <a:lnTo>
                    <a:pt x="1468" y="1205"/>
                  </a:lnTo>
                  <a:lnTo>
                    <a:pt x="1468" y="1210"/>
                  </a:lnTo>
                  <a:lnTo>
                    <a:pt x="1465" y="1214"/>
                  </a:lnTo>
                  <a:lnTo>
                    <a:pt x="1468" y="1217"/>
                  </a:lnTo>
                  <a:lnTo>
                    <a:pt x="1470" y="1221"/>
                  </a:lnTo>
                  <a:lnTo>
                    <a:pt x="1472" y="1221"/>
                  </a:lnTo>
                  <a:lnTo>
                    <a:pt x="1479" y="1217"/>
                  </a:lnTo>
                  <a:lnTo>
                    <a:pt x="1487" y="1207"/>
                  </a:lnTo>
                  <a:lnTo>
                    <a:pt x="1487" y="1205"/>
                  </a:lnTo>
                  <a:lnTo>
                    <a:pt x="1487" y="1202"/>
                  </a:lnTo>
                  <a:lnTo>
                    <a:pt x="1487" y="1202"/>
                  </a:lnTo>
                  <a:lnTo>
                    <a:pt x="1491" y="1200"/>
                  </a:lnTo>
                  <a:lnTo>
                    <a:pt x="1491" y="1195"/>
                  </a:lnTo>
                  <a:lnTo>
                    <a:pt x="1494" y="1193"/>
                  </a:lnTo>
                  <a:lnTo>
                    <a:pt x="1496" y="1191"/>
                  </a:lnTo>
                  <a:lnTo>
                    <a:pt x="1496" y="1188"/>
                  </a:lnTo>
                  <a:lnTo>
                    <a:pt x="1494" y="1186"/>
                  </a:lnTo>
                  <a:lnTo>
                    <a:pt x="1491" y="1184"/>
                  </a:lnTo>
                  <a:lnTo>
                    <a:pt x="1494" y="1181"/>
                  </a:lnTo>
                  <a:lnTo>
                    <a:pt x="1494" y="1181"/>
                  </a:lnTo>
                  <a:lnTo>
                    <a:pt x="1494" y="1181"/>
                  </a:lnTo>
                  <a:lnTo>
                    <a:pt x="1494" y="1181"/>
                  </a:lnTo>
                  <a:lnTo>
                    <a:pt x="1496" y="1181"/>
                  </a:lnTo>
                  <a:lnTo>
                    <a:pt x="1496" y="1181"/>
                  </a:lnTo>
                  <a:lnTo>
                    <a:pt x="1498" y="1184"/>
                  </a:lnTo>
                  <a:lnTo>
                    <a:pt x="1498" y="1184"/>
                  </a:lnTo>
                  <a:lnTo>
                    <a:pt x="1498" y="1184"/>
                  </a:lnTo>
                  <a:lnTo>
                    <a:pt x="1503" y="1186"/>
                  </a:lnTo>
                  <a:lnTo>
                    <a:pt x="1505" y="1186"/>
                  </a:lnTo>
                  <a:lnTo>
                    <a:pt x="1508" y="1188"/>
                  </a:lnTo>
                  <a:lnTo>
                    <a:pt x="1508" y="1188"/>
                  </a:lnTo>
                  <a:lnTo>
                    <a:pt x="1508" y="1188"/>
                  </a:lnTo>
                  <a:lnTo>
                    <a:pt x="1510" y="1186"/>
                  </a:lnTo>
                  <a:lnTo>
                    <a:pt x="1510" y="1186"/>
                  </a:lnTo>
                  <a:lnTo>
                    <a:pt x="1510" y="1184"/>
                  </a:lnTo>
                  <a:lnTo>
                    <a:pt x="1508" y="1181"/>
                  </a:lnTo>
                  <a:lnTo>
                    <a:pt x="1508" y="1179"/>
                  </a:lnTo>
                  <a:lnTo>
                    <a:pt x="1508" y="1179"/>
                  </a:lnTo>
                  <a:lnTo>
                    <a:pt x="1508" y="1179"/>
                  </a:lnTo>
                  <a:lnTo>
                    <a:pt x="1508" y="1176"/>
                  </a:lnTo>
                  <a:lnTo>
                    <a:pt x="1508" y="1176"/>
                  </a:lnTo>
                  <a:lnTo>
                    <a:pt x="1508" y="1176"/>
                  </a:lnTo>
                  <a:lnTo>
                    <a:pt x="1508" y="1174"/>
                  </a:lnTo>
                  <a:lnTo>
                    <a:pt x="1508" y="1174"/>
                  </a:lnTo>
                  <a:lnTo>
                    <a:pt x="1508" y="1172"/>
                  </a:lnTo>
                  <a:lnTo>
                    <a:pt x="1508" y="1172"/>
                  </a:lnTo>
                  <a:lnTo>
                    <a:pt x="1510" y="1172"/>
                  </a:lnTo>
                  <a:lnTo>
                    <a:pt x="1510" y="1172"/>
                  </a:lnTo>
                  <a:lnTo>
                    <a:pt x="1510" y="1169"/>
                  </a:lnTo>
                  <a:lnTo>
                    <a:pt x="1510" y="1169"/>
                  </a:lnTo>
                  <a:lnTo>
                    <a:pt x="1513" y="1169"/>
                  </a:lnTo>
                  <a:lnTo>
                    <a:pt x="1513" y="1167"/>
                  </a:lnTo>
                  <a:lnTo>
                    <a:pt x="1513" y="1167"/>
                  </a:lnTo>
                  <a:lnTo>
                    <a:pt x="1515" y="1169"/>
                  </a:lnTo>
                  <a:lnTo>
                    <a:pt x="1517" y="1169"/>
                  </a:lnTo>
                  <a:lnTo>
                    <a:pt x="1517" y="1169"/>
                  </a:lnTo>
                  <a:lnTo>
                    <a:pt x="1517" y="1169"/>
                  </a:lnTo>
                  <a:lnTo>
                    <a:pt x="1520" y="1172"/>
                  </a:lnTo>
                  <a:lnTo>
                    <a:pt x="1520" y="1172"/>
                  </a:lnTo>
                  <a:lnTo>
                    <a:pt x="1520" y="1172"/>
                  </a:lnTo>
                  <a:lnTo>
                    <a:pt x="1517" y="1174"/>
                  </a:lnTo>
                  <a:lnTo>
                    <a:pt x="1517" y="1174"/>
                  </a:lnTo>
                  <a:lnTo>
                    <a:pt x="1515" y="1174"/>
                  </a:lnTo>
                  <a:lnTo>
                    <a:pt x="1515" y="1174"/>
                  </a:lnTo>
                  <a:lnTo>
                    <a:pt x="1515" y="1174"/>
                  </a:lnTo>
                  <a:lnTo>
                    <a:pt x="1517" y="1172"/>
                  </a:lnTo>
                  <a:lnTo>
                    <a:pt x="1513" y="1176"/>
                  </a:lnTo>
                  <a:lnTo>
                    <a:pt x="1510" y="1176"/>
                  </a:lnTo>
                  <a:lnTo>
                    <a:pt x="1510" y="1179"/>
                  </a:lnTo>
                  <a:lnTo>
                    <a:pt x="1510" y="1181"/>
                  </a:lnTo>
                  <a:lnTo>
                    <a:pt x="1510" y="1181"/>
                  </a:lnTo>
                  <a:lnTo>
                    <a:pt x="1513" y="1181"/>
                  </a:lnTo>
                  <a:lnTo>
                    <a:pt x="1513" y="1179"/>
                  </a:lnTo>
                  <a:lnTo>
                    <a:pt x="1515" y="1179"/>
                  </a:lnTo>
                  <a:lnTo>
                    <a:pt x="1510" y="1184"/>
                  </a:lnTo>
                  <a:lnTo>
                    <a:pt x="1513" y="1184"/>
                  </a:lnTo>
                  <a:lnTo>
                    <a:pt x="1515" y="1179"/>
                  </a:lnTo>
                  <a:lnTo>
                    <a:pt x="1515" y="1179"/>
                  </a:lnTo>
                  <a:lnTo>
                    <a:pt x="1515" y="1181"/>
                  </a:lnTo>
                  <a:lnTo>
                    <a:pt x="1513" y="1184"/>
                  </a:lnTo>
                  <a:lnTo>
                    <a:pt x="1510" y="1186"/>
                  </a:lnTo>
                  <a:lnTo>
                    <a:pt x="1515" y="1184"/>
                  </a:lnTo>
                  <a:lnTo>
                    <a:pt x="1520" y="1179"/>
                  </a:lnTo>
                  <a:lnTo>
                    <a:pt x="1520" y="1179"/>
                  </a:lnTo>
                  <a:lnTo>
                    <a:pt x="1522" y="1179"/>
                  </a:lnTo>
                  <a:lnTo>
                    <a:pt x="1522" y="1179"/>
                  </a:lnTo>
                  <a:lnTo>
                    <a:pt x="1522" y="1181"/>
                  </a:lnTo>
                  <a:lnTo>
                    <a:pt x="1522" y="1181"/>
                  </a:lnTo>
                  <a:lnTo>
                    <a:pt x="1522" y="1181"/>
                  </a:lnTo>
                  <a:lnTo>
                    <a:pt x="1522" y="1184"/>
                  </a:lnTo>
                  <a:lnTo>
                    <a:pt x="1522" y="1184"/>
                  </a:lnTo>
                  <a:lnTo>
                    <a:pt x="1522" y="1186"/>
                  </a:lnTo>
                  <a:lnTo>
                    <a:pt x="1522" y="1186"/>
                  </a:lnTo>
                  <a:lnTo>
                    <a:pt x="1520" y="1188"/>
                  </a:lnTo>
                  <a:lnTo>
                    <a:pt x="1520" y="1188"/>
                  </a:lnTo>
                  <a:lnTo>
                    <a:pt x="1520" y="1191"/>
                  </a:lnTo>
                  <a:lnTo>
                    <a:pt x="1517" y="1191"/>
                  </a:lnTo>
                  <a:lnTo>
                    <a:pt x="1517" y="1193"/>
                  </a:lnTo>
                  <a:lnTo>
                    <a:pt x="1517" y="1193"/>
                  </a:lnTo>
                  <a:lnTo>
                    <a:pt x="1520" y="1193"/>
                  </a:lnTo>
                  <a:lnTo>
                    <a:pt x="1522" y="1191"/>
                  </a:lnTo>
                  <a:lnTo>
                    <a:pt x="1522" y="1193"/>
                  </a:lnTo>
                  <a:lnTo>
                    <a:pt x="1522" y="1193"/>
                  </a:lnTo>
                  <a:lnTo>
                    <a:pt x="1522" y="1193"/>
                  </a:lnTo>
                  <a:lnTo>
                    <a:pt x="1522" y="1193"/>
                  </a:lnTo>
                  <a:lnTo>
                    <a:pt x="1527" y="1191"/>
                  </a:lnTo>
                  <a:lnTo>
                    <a:pt x="1527" y="1188"/>
                  </a:lnTo>
                  <a:lnTo>
                    <a:pt x="1527" y="1188"/>
                  </a:lnTo>
                  <a:lnTo>
                    <a:pt x="1524" y="1188"/>
                  </a:lnTo>
                  <a:lnTo>
                    <a:pt x="1524" y="1188"/>
                  </a:lnTo>
                  <a:lnTo>
                    <a:pt x="1524" y="1188"/>
                  </a:lnTo>
                  <a:lnTo>
                    <a:pt x="1524" y="1188"/>
                  </a:lnTo>
                  <a:lnTo>
                    <a:pt x="1524" y="1188"/>
                  </a:lnTo>
                  <a:lnTo>
                    <a:pt x="1524" y="1188"/>
                  </a:lnTo>
                  <a:lnTo>
                    <a:pt x="1524" y="1188"/>
                  </a:lnTo>
                  <a:lnTo>
                    <a:pt x="1524" y="1186"/>
                  </a:lnTo>
                  <a:lnTo>
                    <a:pt x="1524" y="1186"/>
                  </a:lnTo>
                  <a:lnTo>
                    <a:pt x="1524" y="1186"/>
                  </a:lnTo>
                  <a:lnTo>
                    <a:pt x="1527" y="1186"/>
                  </a:lnTo>
                  <a:lnTo>
                    <a:pt x="1527" y="1186"/>
                  </a:lnTo>
                  <a:lnTo>
                    <a:pt x="1529" y="1186"/>
                  </a:lnTo>
                  <a:lnTo>
                    <a:pt x="1529" y="1188"/>
                  </a:lnTo>
                  <a:lnTo>
                    <a:pt x="1529" y="1188"/>
                  </a:lnTo>
                  <a:lnTo>
                    <a:pt x="1529" y="1191"/>
                  </a:lnTo>
                  <a:lnTo>
                    <a:pt x="1527" y="1193"/>
                  </a:lnTo>
                  <a:lnTo>
                    <a:pt x="1527" y="1193"/>
                  </a:lnTo>
                  <a:lnTo>
                    <a:pt x="1527" y="1193"/>
                  </a:lnTo>
                  <a:lnTo>
                    <a:pt x="1527" y="1195"/>
                  </a:lnTo>
                  <a:lnTo>
                    <a:pt x="1527" y="1195"/>
                  </a:lnTo>
                  <a:lnTo>
                    <a:pt x="1529" y="1198"/>
                  </a:lnTo>
                  <a:lnTo>
                    <a:pt x="1534" y="1198"/>
                  </a:lnTo>
                  <a:lnTo>
                    <a:pt x="1534" y="1200"/>
                  </a:lnTo>
                  <a:lnTo>
                    <a:pt x="1534" y="1198"/>
                  </a:lnTo>
                  <a:lnTo>
                    <a:pt x="1536" y="1200"/>
                  </a:lnTo>
                  <a:lnTo>
                    <a:pt x="1536" y="1200"/>
                  </a:lnTo>
                  <a:lnTo>
                    <a:pt x="1536" y="1202"/>
                  </a:lnTo>
                  <a:lnTo>
                    <a:pt x="1539" y="1202"/>
                  </a:lnTo>
                  <a:lnTo>
                    <a:pt x="1539" y="1205"/>
                  </a:lnTo>
                  <a:lnTo>
                    <a:pt x="1541" y="1205"/>
                  </a:lnTo>
                  <a:lnTo>
                    <a:pt x="1541" y="1205"/>
                  </a:lnTo>
                  <a:lnTo>
                    <a:pt x="1543" y="1205"/>
                  </a:lnTo>
                  <a:lnTo>
                    <a:pt x="1543" y="1205"/>
                  </a:lnTo>
                  <a:lnTo>
                    <a:pt x="1543" y="1205"/>
                  </a:lnTo>
                  <a:lnTo>
                    <a:pt x="1543" y="1207"/>
                  </a:lnTo>
                  <a:lnTo>
                    <a:pt x="1543" y="1207"/>
                  </a:lnTo>
                  <a:lnTo>
                    <a:pt x="1546" y="1207"/>
                  </a:lnTo>
                  <a:lnTo>
                    <a:pt x="1548" y="1207"/>
                  </a:lnTo>
                  <a:lnTo>
                    <a:pt x="1550" y="1207"/>
                  </a:lnTo>
                  <a:lnTo>
                    <a:pt x="1550" y="1207"/>
                  </a:lnTo>
                  <a:lnTo>
                    <a:pt x="1550" y="1207"/>
                  </a:lnTo>
                  <a:lnTo>
                    <a:pt x="1553" y="1205"/>
                  </a:lnTo>
                  <a:lnTo>
                    <a:pt x="1558" y="1202"/>
                  </a:lnTo>
                  <a:lnTo>
                    <a:pt x="1558" y="1205"/>
                  </a:lnTo>
                  <a:lnTo>
                    <a:pt x="1558" y="1207"/>
                  </a:lnTo>
                  <a:lnTo>
                    <a:pt x="1558" y="1207"/>
                  </a:lnTo>
                  <a:lnTo>
                    <a:pt x="1558" y="1207"/>
                  </a:lnTo>
                  <a:lnTo>
                    <a:pt x="1560" y="1205"/>
                  </a:lnTo>
                  <a:lnTo>
                    <a:pt x="1560" y="1205"/>
                  </a:lnTo>
                  <a:lnTo>
                    <a:pt x="1560" y="1202"/>
                  </a:lnTo>
                  <a:lnTo>
                    <a:pt x="1560" y="1202"/>
                  </a:lnTo>
                  <a:lnTo>
                    <a:pt x="1560" y="1200"/>
                  </a:lnTo>
                  <a:lnTo>
                    <a:pt x="1560" y="1200"/>
                  </a:lnTo>
                  <a:lnTo>
                    <a:pt x="1558" y="1200"/>
                  </a:lnTo>
                  <a:lnTo>
                    <a:pt x="1558" y="1200"/>
                  </a:lnTo>
                  <a:lnTo>
                    <a:pt x="1555" y="1198"/>
                  </a:lnTo>
                  <a:lnTo>
                    <a:pt x="1553" y="1195"/>
                  </a:lnTo>
                  <a:lnTo>
                    <a:pt x="1553" y="1195"/>
                  </a:lnTo>
                  <a:lnTo>
                    <a:pt x="1553" y="1195"/>
                  </a:lnTo>
                  <a:lnTo>
                    <a:pt x="1553" y="1195"/>
                  </a:lnTo>
                  <a:lnTo>
                    <a:pt x="1553" y="1195"/>
                  </a:lnTo>
                  <a:lnTo>
                    <a:pt x="1553" y="1195"/>
                  </a:lnTo>
                  <a:lnTo>
                    <a:pt x="1550" y="1195"/>
                  </a:lnTo>
                  <a:lnTo>
                    <a:pt x="1550" y="1195"/>
                  </a:lnTo>
                  <a:lnTo>
                    <a:pt x="1550" y="1193"/>
                  </a:lnTo>
                  <a:lnTo>
                    <a:pt x="1550" y="1193"/>
                  </a:lnTo>
                  <a:lnTo>
                    <a:pt x="1550" y="1193"/>
                  </a:lnTo>
                  <a:lnTo>
                    <a:pt x="1548" y="1193"/>
                  </a:lnTo>
                  <a:lnTo>
                    <a:pt x="1548" y="1191"/>
                  </a:lnTo>
                  <a:lnTo>
                    <a:pt x="1546" y="1193"/>
                  </a:lnTo>
                  <a:lnTo>
                    <a:pt x="1546" y="1193"/>
                  </a:lnTo>
                  <a:lnTo>
                    <a:pt x="1546" y="1191"/>
                  </a:lnTo>
                  <a:lnTo>
                    <a:pt x="1543" y="1191"/>
                  </a:lnTo>
                  <a:lnTo>
                    <a:pt x="1543" y="1191"/>
                  </a:lnTo>
                  <a:lnTo>
                    <a:pt x="1543" y="1191"/>
                  </a:lnTo>
                  <a:lnTo>
                    <a:pt x="1546" y="1188"/>
                  </a:lnTo>
                  <a:lnTo>
                    <a:pt x="1546" y="1188"/>
                  </a:lnTo>
                  <a:lnTo>
                    <a:pt x="1546" y="1188"/>
                  </a:lnTo>
                  <a:lnTo>
                    <a:pt x="1548" y="1188"/>
                  </a:lnTo>
                  <a:lnTo>
                    <a:pt x="1548" y="1188"/>
                  </a:lnTo>
                  <a:lnTo>
                    <a:pt x="1550" y="1188"/>
                  </a:lnTo>
                  <a:lnTo>
                    <a:pt x="1550" y="1188"/>
                  </a:lnTo>
                  <a:lnTo>
                    <a:pt x="1550" y="1188"/>
                  </a:lnTo>
                  <a:lnTo>
                    <a:pt x="1550" y="1188"/>
                  </a:lnTo>
                  <a:lnTo>
                    <a:pt x="1553" y="1188"/>
                  </a:lnTo>
                  <a:lnTo>
                    <a:pt x="1553" y="1188"/>
                  </a:lnTo>
                  <a:lnTo>
                    <a:pt x="1555" y="1188"/>
                  </a:lnTo>
                  <a:lnTo>
                    <a:pt x="1560" y="1188"/>
                  </a:lnTo>
                  <a:lnTo>
                    <a:pt x="1558" y="1188"/>
                  </a:lnTo>
                  <a:lnTo>
                    <a:pt x="1558" y="1191"/>
                  </a:lnTo>
                  <a:lnTo>
                    <a:pt x="1558" y="1191"/>
                  </a:lnTo>
                  <a:lnTo>
                    <a:pt x="1560" y="1191"/>
                  </a:lnTo>
                  <a:lnTo>
                    <a:pt x="1562" y="1191"/>
                  </a:lnTo>
                  <a:lnTo>
                    <a:pt x="1560" y="1191"/>
                  </a:lnTo>
                  <a:lnTo>
                    <a:pt x="1560" y="1195"/>
                  </a:lnTo>
                  <a:lnTo>
                    <a:pt x="1560" y="1195"/>
                  </a:lnTo>
                  <a:lnTo>
                    <a:pt x="1560" y="1193"/>
                  </a:lnTo>
                  <a:lnTo>
                    <a:pt x="1562" y="1193"/>
                  </a:lnTo>
                  <a:lnTo>
                    <a:pt x="1562" y="1193"/>
                  </a:lnTo>
                  <a:lnTo>
                    <a:pt x="1562" y="1193"/>
                  </a:lnTo>
                  <a:lnTo>
                    <a:pt x="1562" y="1195"/>
                  </a:lnTo>
                  <a:lnTo>
                    <a:pt x="1562" y="1198"/>
                  </a:lnTo>
                  <a:lnTo>
                    <a:pt x="1562" y="1198"/>
                  </a:lnTo>
                  <a:lnTo>
                    <a:pt x="1565" y="1200"/>
                  </a:lnTo>
                  <a:lnTo>
                    <a:pt x="1565" y="1200"/>
                  </a:lnTo>
                  <a:lnTo>
                    <a:pt x="1565" y="1202"/>
                  </a:lnTo>
                  <a:lnTo>
                    <a:pt x="1565" y="1202"/>
                  </a:lnTo>
                  <a:lnTo>
                    <a:pt x="1562" y="1205"/>
                  </a:lnTo>
                  <a:lnTo>
                    <a:pt x="1562" y="1205"/>
                  </a:lnTo>
                  <a:lnTo>
                    <a:pt x="1562" y="1205"/>
                  </a:lnTo>
                  <a:lnTo>
                    <a:pt x="1562" y="1207"/>
                  </a:lnTo>
                  <a:lnTo>
                    <a:pt x="1562" y="1210"/>
                  </a:lnTo>
                  <a:lnTo>
                    <a:pt x="1562" y="1212"/>
                  </a:lnTo>
                  <a:lnTo>
                    <a:pt x="1562" y="1212"/>
                  </a:lnTo>
                  <a:lnTo>
                    <a:pt x="1562" y="1214"/>
                  </a:lnTo>
                  <a:lnTo>
                    <a:pt x="1565" y="1214"/>
                  </a:lnTo>
                  <a:lnTo>
                    <a:pt x="1565" y="1214"/>
                  </a:lnTo>
                  <a:lnTo>
                    <a:pt x="1567" y="1214"/>
                  </a:lnTo>
                  <a:lnTo>
                    <a:pt x="1569" y="1217"/>
                  </a:lnTo>
                  <a:lnTo>
                    <a:pt x="1569" y="1217"/>
                  </a:lnTo>
                  <a:lnTo>
                    <a:pt x="1574" y="1219"/>
                  </a:lnTo>
                  <a:lnTo>
                    <a:pt x="1574" y="1219"/>
                  </a:lnTo>
                  <a:lnTo>
                    <a:pt x="1576" y="1219"/>
                  </a:lnTo>
                  <a:lnTo>
                    <a:pt x="1579" y="1219"/>
                  </a:lnTo>
                  <a:lnTo>
                    <a:pt x="1579" y="1219"/>
                  </a:lnTo>
                  <a:lnTo>
                    <a:pt x="1579" y="1219"/>
                  </a:lnTo>
                  <a:lnTo>
                    <a:pt x="1576" y="1219"/>
                  </a:lnTo>
                  <a:lnTo>
                    <a:pt x="1576" y="1219"/>
                  </a:lnTo>
                  <a:lnTo>
                    <a:pt x="1576" y="1219"/>
                  </a:lnTo>
                  <a:lnTo>
                    <a:pt x="1576" y="1221"/>
                  </a:lnTo>
                  <a:lnTo>
                    <a:pt x="1579" y="1221"/>
                  </a:lnTo>
                  <a:lnTo>
                    <a:pt x="1579" y="1221"/>
                  </a:lnTo>
                  <a:lnTo>
                    <a:pt x="1579" y="1221"/>
                  </a:lnTo>
                  <a:lnTo>
                    <a:pt x="1579" y="1224"/>
                  </a:lnTo>
                  <a:lnTo>
                    <a:pt x="1579" y="1224"/>
                  </a:lnTo>
                  <a:lnTo>
                    <a:pt x="1579" y="1221"/>
                  </a:lnTo>
                  <a:lnTo>
                    <a:pt x="1579" y="1221"/>
                  </a:lnTo>
                  <a:lnTo>
                    <a:pt x="1579" y="1221"/>
                  </a:lnTo>
                  <a:lnTo>
                    <a:pt x="1579" y="1221"/>
                  </a:lnTo>
                  <a:lnTo>
                    <a:pt x="1579" y="1221"/>
                  </a:lnTo>
                  <a:lnTo>
                    <a:pt x="1579" y="1219"/>
                  </a:lnTo>
                  <a:lnTo>
                    <a:pt x="1581" y="1219"/>
                  </a:lnTo>
                  <a:lnTo>
                    <a:pt x="1581" y="1214"/>
                  </a:lnTo>
                  <a:lnTo>
                    <a:pt x="1581" y="1214"/>
                  </a:lnTo>
                  <a:lnTo>
                    <a:pt x="1581" y="1214"/>
                  </a:lnTo>
                  <a:lnTo>
                    <a:pt x="1581" y="1214"/>
                  </a:lnTo>
                  <a:lnTo>
                    <a:pt x="1581" y="1214"/>
                  </a:lnTo>
                  <a:lnTo>
                    <a:pt x="1584" y="1212"/>
                  </a:lnTo>
                  <a:lnTo>
                    <a:pt x="1584" y="1212"/>
                  </a:lnTo>
                  <a:lnTo>
                    <a:pt x="1584" y="1212"/>
                  </a:lnTo>
                  <a:lnTo>
                    <a:pt x="1584" y="1210"/>
                  </a:lnTo>
                  <a:lnTo>
                    <a:pt x="1584" y="1210"/>
                  </a:lnTo>
                  <a:lnTo>
                    <a:pt x="1584" y="1210"/>
                  </a:lnTo>
                  <a:lnTo>
                    <a:pt x="1584" y="1207"/>
                  </a:lnTo>
                  <a:lnTo>
                    <a:pt x="1584" y="1207"/>
                  </a:lnTo>
                  <a:lnTo>
                    <a:pt x="1584" y="1207"/>
                  </a:lnTo>
                  <a:lnTo>
                    <a:pt x="1584" y="1207"/>
                  </a:lnTo>
                  <a:lnTo>
                    <a:pt x="1584" y="1207"/>
                  </a:lnTo>
                  <a:lnTo>
                    <a:pt x="1584" y="1207"/>
                  </a:lnTo>
                  <a:lnTo>
                    <a:pt x="1586" y="1207"/>
                  </a:lnTo>
                  <a:lnTo>
                    <a:pt x="1586" y="1207"/>
                  </a:lnTo>
                  <a:lnTo>
                    <a:pt x="1586" y="1207"/>
                  </a:lnTo>
                  <a:lnTo>
                    <a:pt x="1584" y="1210"/>
                  </a:lnTo>
                  <a:lnTo>
                    <a:pt x="1584" y="1210"/>
                  </a:lnTo>
                  <a:lnTo>
                    <a:pt x="1586" y="1210"/>
                  </a:lnTo>
                  <a:lnTo>
                    <a:pt x="1586" y="1212"/>
                  </a:lnTo>
                  <a:lnTo>
                    <a:pt x="1586" y="1212"/>
                  </a:lnTo>
                  <a:lnTo>
                    <a:pt x="1586" y="1212"/>
                  </a:lnTo>
                  <a:lnTo>
                    <a:pt x="1586" y="1212"/>
                  </a:lnTo>
                  <a:lnTo>
                    <a:pt x="1586" y="1214"/>
                  </a:lnTo>
                  <a:lnTo>
                    <a:pt x="1586" y="1214"/>
                  </a:lnTo>
                  <a:lnTo>
                    <a:pt x="1584" y="1214"/>
                  </a:lnTo>
                  <a:lnTo>
                    <a:pt x="1584" y="1214"/>
                  </a:lnTo>
                  <a:lnTo>
                    <a:pt x="1584" y="1214"/>
                  </a:lnTo>
                  <a:lnTo>
                    <a:pt x="1584" y="1214"/>
                  </a:lnTo>
                  <a:lnTo>
                    <a:pt x="1584" y="1217"/>
                  </a:lnTo>
                  <a:lnTo>
                    <a:pt x="1584" y="1217"/>
                  </a:lnTo>
                  <a:lnTo>
                    <a:pt x="1584" y="1217"/>
                  </a:lnTo>
                  <a:lnTo>
                    <a:pt x="1584" y="1217"/>
                  </a:lnTo>
                  <a:lnTo>
                    <a:pt x="1581" y="1219"/>
                  </a:lnTo>
                  <a:lnTo>
                    <a:pt x="1581" y="1219"/>
                  </a:lnTo>
                  <a:lnTo>
                    <a:pt x="1584" y="1219"/>
                  </a:lnTo>
                  <a:lnTo>
                    <a:pt x="1584" y="1219"/>
                  </a:lnTo>
                  <a:lnTo>
                    <a:pt x="1586" y="1219"/>
                  </a:lnTo>
                  <a:lnTo>
                    <a:pt x="1586" y="1219"/>
                  </a:lnTo>
                  <a:lnTo>
                    <a:pt x="1588" y="1219"/>
                  </a:lnTo>
                  <a:lnTo>
                    <a:pt x="1588" y="1219"/>
                  </a:lnTo>
                  <a:lnTo>
                    <a:pt x="1588" y="1219"/>
                  </a:lnTo>
                  <a:lnTo>
                    <a:pt x="1588" y="1219"/>
                  </a:lnTo>
                  <a:lnTo>
                    <a:pt x="1588" y="1217"/>
                  </a:lnTo>
                  <a:lnTo>
                    <a:pt x="1588" y="1217"/>
                  </a:lnTo>
                  <a:lnTo>
                    <a:pt x="1586" y="1217"/>
                  </a:lnTo>
                  <a:lnTo>
                    <a:pt x="1588" y="1217"/>
                  </a:lnTo>
                  <a:lnTo>
                    <a:pt x="1588" y="1217"/>
                  </a:lnTo>
                  <a:lnTo>
                    <a:pt x="1588" y="1217"/>
                  </a:lnTo>
                  <a:lnTo>
                    <a:pt x="1588" y="1214"/>
                  </a:lnTo>
                  <a:lnTo>
                    <a:pt x="1588" y="1214"/>
                  </a:lnTo>
                  <a:lnTo>
                    <a:pt x="1591" y="1217"/>
                  </a:lnTo>
                  <a:lnTo>
                    <a:pt x="1591" y="1217"/>
                  </a:lnTo>
                  <a:lnTo>
                    <a:pt x="1591" y="1217"/>
                  </a:lnTo>
                  <a:lnTo>
                    <a:pt x="1591" y="1217"/>
                  </a:lnTo>
                  <a:lnTo>
                    <a:pt x="1591" y="1217"/>
                  </a:lnTo>
                  <a:lnTo>
                    <a:pt x="1593" y="1217"/>
                  </a:lnTo>
                  <a:lnTo>
                    <a:pt x="1593" y="1219"/>
                  </a:lnTo>
                  <a:lnTo>
                    <a:pt x="1593" y="1219"/>
                  </a:lnTo>
                  <a:lnTo>
                    <a:pt x="1591" y="1219"/>
                  </a:lnTo>
                  <a:lnTo>
                    <a:pt x="1593" y="1219"/>
                  </a:lnTo>
                  <a:lnTo>
                    <a:pt x="1593" y="1219"/>
                  </a:lnTo>
                  <a:lnTo>
                    <a:pt x="1593" y="1219"/>
                  </a:lnTo>
                  <a:lnTo>
                    <a:pt x="1593" y="1219"/>
                  </a:lnTo>
                  <a:lnTo>
                    <a:pt x="1593" y="1219"/>
                  </a:lnTo>
                  <a:lnTo>
                    <a:pt x="1595" y="1219"/>
                  </a:lnTo>
                  <a:lnTo>
                    <a:pt x="1595" y="1219"/>
                  </a:lnTo>
                  <a:lnTo>
                    <a:pt x="1595" y="1219"/>
                  </a:lnTo>
                  <a:lnTo>
                    <a:pt x="1598" y="1219"/>
                  </a:lnTo>
                  <a:lnTo>
                    <a:pt x="1598" y="1219"/>
                  </a:lnTo>
                  <a:lnTo>
                    <a:pt x="1598" y="1219"/>
                  </a:lnTo>
                  <a:lnTo>
                    <a:pt x="1598" y="1219"/>
                  </a:lnTo>
                  <a:lnTo>
                    <a:pt x="1598" y="1219"/>
                  </a:lnTo>
                  <a:lnTo>
                    <a:pt x="1598" y="1217"/>
                  </a:lnTo>
                  <a:lnTo>
                    <a:pt x="1598" y="1217"/>
                  </a:lnTo>
                  <a:lnTo>
                    <a:pt x="1598" y="1217"/>
                  </a:lnTo>
                  <a:lnTo>
                    <a:pt x="1598" y="1217"/>
                  </a:lnTo>
                  <a:lnTo>
                    <a:pt x="1598" y="1217"/>
                  </a:lnTo>
                  <a:lnTo>
                    <a:pt x="1600" y="1217"/>
                  </a:lnTo>
                  <a:lnTo>
                    <a:pt x="1600" y="1217"/>
                  </a:lnTo>
                  <a:lnTo>
                    <a:pt x="1600" y="1219"/>
                  </a:lnTo>
                  <a:lnTo>
                    <a:pt x="1603" y="1221"/>
                  </a:lnTo>
                  <a:lnTo>
                    <a:pt x="1603" y="1224"/>
                  </a:lnTo>
                  <a:lnTo>
                    <a:pt x="1605" y="1226"/>
                  </a:lnTo>
                  <a:lnTo>
                    <a:pt x="1605" y="1226"/>
                  </a:lnTo>
                  <a:lnTo>
                    <a:pt x="1607" y="1229"/>
                  </a:lnTo>
                  <a:lnTo>
                    <a:pt x="1610" y="1231"/>
                  </a:lnTo>
                  <a:lnTo>
                    <a:pt x="1610" y="1231"/>
                  </a:lnTo>
                  <a:lnTo>
                    <a:pt x="1610" y="1231"/>
                  </a:lnTo>
                  <a:lnTo>
                    <a:pt x="1610" y="1231"/>
                  </a:lnTo>
                  <a:lnTo>
                    <a:pt x="1610" y="1231"/>
                  </a:lnTo>
                  <a:lnTo>
                    <a:pt x="1610" y="1231"/>
                  </a:lnTo>
                  <a:lnTo>
                    <a:pt x="1610" y="1233"/>
                  </a:lnTo>
                  <a:lnTo>
                    <a:pt x="1610" y="1233"/>
                  </a:lnTo>
                  <a:lnTo>
                    <a:pt x="1610" y="1233"/>
                  </a:lnTo>
                  <a:lnTo>
                    <a:pt x="1610" y="1233"/>
                  </a:lnTo>
                  <a:lnTo>
                    <a:pt x="1610" y="1233"/>
                  </a:lnTo>
                  <a:lnTo>
                    <a:pt x="1612" y="1236"/>
                  </a:lnTo>
                  <a:lnTo>
                    <a:pt x="1612" y="1236"/>
                  </a:lnTo>
                  <a:lnTo>
                    <a:pt x="1612" y="1236"/>
                  </a:lnTo>
                  <a:lnTo>
                    <a:pt x="1612" y="1238"/>
                  </a:lnTo>
                  <a:lnTo>
                    <a:pt x="1612" y="1238"/>
                  </a:lnTo>
                  <a:lnTo>
                    <a:pt x="1612" y="1238"/>
                  </a:lnTo>
                  <a:lnTo>
                    <a:pt x="1612" y="1240"/>
                  </a:lnTo>
                  <a:lnTo>
                    <a:pt x="1612" y="1240"/>
                  </a:lnTo>
                  <a:lnTo>
                    <a:pt x="1612" y="1240"/>
                  </a:lnTo>
                  <a:lnTo>
                    <a:pt x="1614" y="1240"/>
                  </a:lnTo>
                  <a:lnTo>
                    <a:pt x="1614" y="1240"/>
                  </a:lnTo>
                  <a:lnTo>
                    <a:pt x="1614" y="1240"/>
                  </a:lnTo>
                  <a:lnTo>
                    <a:pt x="1614" y="1243"/>
                  </a:lnTo>
                  <a:lnTo>
                    <a:pt x="1614" y="1243"/>
                  </a:lnTo>
                  <a:lnTo>
                    <a:pt x="1617" y="1245"/>
                  </a:lnTo>
                  <a:lnTo>
                    <a:pt x="1619" y="1245"/>
                  </a:lnTo>
                  <a:lnTo>
                    <a:pt x="1619" y="1245"/>
                  </a:lnTo>
                  <a:lnTo>
                    <a:pt x="1619" y="1243"/>
                  </a:lnTo>
                  <a:lnTo>
                    <a:pt x="1619" y="1243"/>
                  </a:lnTo>
                  <a:lnTo>
                    <a:pt x="1621" y="1243"/>
                  </a:lnTo>
                  <a:lnTo>
                    <a:pt x="1621" y="1245"/>
                  </a:lnTo>
                  <a:lnTo>
                    <a:pt x="1621" y="1245"/>
                  </a:lnTo>
                  <a:lnTo>
                    <a:pt x="1624" y="1245"/>
                  </a:lnTo>
                  <a:lnTo>
                    <a:pt x="1624" y="1247"/>
                  </a:lnTo>
                  <a:lnTo>
                    <a:pt x="1626" y="1247"/>
                  </a:lnTo>
                  <a:lnTo>
                    <a:pt x="1626" y="1247"/>
                  </a:lnTo>
                  <a:lnTo>
                    <a:pt x="1626" y="1247"/>
                  </a:lnTo>
                  <a:lnTo>
                    <a:pt x="1626" y="1247"/>
                  </a:lnTo>
                  <a:lnTo>
                    <a:pt x="1629" y="1247"/>
                  </a:lnTo>
                  <a:lnTo>
                    <a:pt x="1629" y="1247"/>
                  </a:lnTo>
                  <a:lnTo>
                    <a:pt x="1629" y="1250"/>
                  </a:lnTo>
                  <a:lnTo>
                    <a:pt x="1629" y="1250"/>
                  </a:lnTo>
                  <a:lnTo>
                    <a:pt x="1631" y="1250"/>
                  </a:lnTo>
                  <a:lnTo>
                    <a:pt x="1631" y="1252"/>
                  </a:lnTo>
                  <a:lnTo>
                    <a:pt x="1629" y="1255"/>
                  </a:lnTo>
                  <a:lnTo>
                    <a:pt x="1629" y="1255"/>
                  </a:lnTo>
                  <a:lnTo>
                    <a:pt x="1629" y="1257"/>
                  </a:lnTo>
                  <a:lnTo>
                    <a:pt x="1631" y="1257"/>
                  </a:lnTo>
                  <a:lnTo>
                    <a:pt x="1631" y="1259"/>
                  </a:lnTo>
                  <a:lnTo>
                    <a:pt x="1633" y="1259"/>
                  </a:lnTo>
                  <a:lnTo>
                    <a:pt x="1633" y="1259"/>
                  </a:lnTo>
                  <a:lnTo>
                    <a:pt x="1633" y="1259"/>
                  </a:lnTo>
                  <a:lnTo>
                    <a:pt x="1633" y="1259"/>
                  </a:lnTo>
                  <a:lnTo>
                    <a:pt x="1636" y="1259"/>
                  </a:lnTo>
                  <a:lnTo>
                    <a:pt x="1638" y="1259"/>
                  </a:lnTo>
                  <a:lnTo>
                    <a:pt x="1638" y="1259"/>
                  </a:lnTo>
                  <a:lnTo>
                    <a:pt x="1638" y="1262"/>
                  </a:lnTo>
                  <a:lnTo>
                    <a:pt x="1640" y="1262"/>
                  </a:lnTo>
                  <a:lnTo>
                    <a:pt x="1640" y="1264"/>
                  </a:lnTo>
                  <a:lnTo>
                    <a:pt x="1640" y="1264"/>
                  </a:lnTo>
                  <a:lnTo>
                    <a:pt x="1640" y="1264"/>
                  </a:lnTo>
                  <a:lnTo>
                    <a:pt x="1643" y="1264"/>
                  </a:lnTo>
                  <a:lnTo>
                    <a:pt x="1643" y="1264"/>
                  </a:lnTo>
                  <a:lnTo>
                    <a:pt x="1643" y="1266"/>
                  </a:lnTo>
                  <a:lnTo>
                    <a:pt x="1643" y="1266"/>
                  </a:lnTo>
                  <a:lnTo>
                    <a:pt x="1643" y="1266"/>
                  </a:lnTo>
                  <a:lnTo>
                    <a:pt x="1643" y="1269"/>
                  </a:lnTo>
                  <a:lnTo>
                    <a:pt x="1643" y="1271"/>
                  </a:lnTo>
                  <a:lnTo>
                    <a:pt x="1645" y="1271"/>
                  </a:lnTo>
                  <a:lnTo>
                    <a:pt x="1647" y="1273"/>
                  </a:lnTo>
                  <a:lnTo>
                    <a:pt x="1647" y="1273"/>
                  </a:lnTo>
                  <a:lnTo>
                    <a:pt x="1650" y="1276"/>
                  </a:lnTo>
                  <a:lnTo>
                    <a:pt x="1652" y="1278"/>
                  </a:lnTo>
                  <a:lnTo>
                    <a:pt x="1652" y="1281"/>
                  </a:lnTo>
                  <a:lnTo>
                    <a:pt x="1655" y="1283"/>
                  </a:lnTo>
                  <a:lnTo>
                    <a:pt x="1657" y="1283"/>
                  </a:lnTo>
                  <a:lnTo>
                    <a:pt x="1662" y="1285"/>
                  </a:lnTo>
                  <a:lnTo>
                    <a:pt x="1659" y="1288"/>
                  </a:lnTo>
                  <a:lnTo>
                    <a:pt x="1659" y="1288"/>
                  </a:lnTo>
                  <a:lnTo>
                    <a:pt x="1662" y="1290"/>
                  </a:lnTo>
                  <a:lnTo>
                    <a:pt x="1662" y="1292"/>
                  </a:lnTo>
                  <a:lnTo>
                    <a:pt x="1662" y="1292"/>
                  </a:lnTo>
                  <a:lnTo>
                    <a:pt x="1662" y="1295"/>
                  </a:lnTo>
                  <a:lnTo>
                    <a:pt x="1662" y="1295"/>
                  </a:lnTo>
                  <a:lnTo>
                    <a:pt x="1662" y="1295"/>
                  </a:lnTo>
                  <a:lnTo>
                    <a:pt x="1662" y="1300"/>
                  </a:lnTo>
                  <a:lnTo>
                    <a:pt x="1662" y="1302"/>
                  </a:lnTo>
                  <a:lnTo>
                    <a:pt x="1659" y="1304"/>
                  </a:lnTo>
                  <a:lnTo>
                    <a:pt x="1652" y="1307"/>
                  </a:lnTo>
                  <a:lnTo>
                    <a:pt x="1652" y="1309"/>
                  </a:lnTo>
                  <a:lnTo>
                    <a:pt x="1650" y="1311"/>
                  </a:lnTo>
                  <a:lnTo>
                    <a:pt x="1650" y="1314"/>
                  </a:lnTo>
                  <a:lnTo>
                    <a:pt x="1652" y="1321"/>
                  </a:lnTo>
                  <a:lnTo>
                    <a:pt x="1652" y="1323"/>
                  </a:lnTo>
                  <a:lnTo>
                    <a:pt x="1652" y="1323"/>
                  </a:lnTo>
                  <a:lnTo>
                    <a:pt x="1652" y="1323"/>
                  </a:lnTo>
                  <a:lnTo>
                    <a:pt x="1652" y="1323"/>
                  </a:lnTo>
                  <a:lnTo>
                    <a:pt x="1652" y="1326"/>
                  </a:lnTo>
                  <a:lnTo>
                    <a:pt x="1652" y="1328"/>
                  </a:lnTo>
                  <a:lnTo>
                    <a:pt x="1652" y="1333"/>
                  </a:lnTo>
                  <a:lnTo>
                    <a:pt x="1655" y="1337"/>
                  </a:lnTo>
                  <a:lnTo>
                    <a:pt x="1655" y="1337"/>
                  </a:lnTo>
                  <a:lnTo>
                    <a:pt x="1657" y="1340"/>
                  </a:lnTo>
                  <a:lnTo>
                    <a:pt x="1655" y="1340"/>
                  </a:lnTo>
                  <a:lnTo>
                    <a:pt x="1652" y="1342"/>
                  </a:lnTo>
                  <a:lnTo>
                    <a:pt x="1652" y="1342"/>
                  </a:lnTo>
                  <a:lnTo>
                    <a:pt x="1650" y="1345"/>
                  </a:lnTo>
                  <a:lnTo>
                    <a:pt x="1650" y="1347"/>
                  </a:lnTo>
                  <a:lnTo>
                    <a:pt x="1647" y="1349"/>
                  </a:lnTo>
                  <a:lnTo>
                    <a:pt x="1647" y="1349"/>
                  </a:lnTo>
                  <a:lnTo>
                    <a:pt x="1647" y="1352"/>
                  </a:lnTo>
                  <a:lnTo>
                    <a:pt x="1647" y="1352"/>
                  </a:lnTo>
                  <a:lnTo>
                    <a:pt x="1647" y="1354"/>
                  </a:lnTo>
                  <a:lnTo>
                    <a:pt x="1647" y="1356"/>
                  </a:lnTo>
                  <a:lnTo>
                    <a:pt x="1647" y="1359"/>
                  </a:lnTo>
                  <a:lnTo>
                    <a:pt x="1647" y="1361"/>
                  </a:lnTo>
                  <a:lnTo>
                    <a:pt x="1643" y="1373"/>
                  </a:lnTo>
                  <a:lnTo>
                    <a:pt x="1640" y="1375"/>
                  </a:lnTo>
                  <a:lnTo>
                    <a:pt x="1640" y="1378"/>
                  </a:lnTo>
                  <a:lnTo>
                    <a:pt x="1640" y="1380"/>
                  </a:lnTo>
                  <a:lnTo>
                    <a:pt x="1638" y="1380"/>
                  </a:lnTo>
                  <a:lnTo>
                    <a:pt x="1638" y="1380"/>
                  </a:lnTo>
                  <a:lnTo>
                    <a:pt x="1638" y="1382"/>
                  </a:lnTo>
                  <a:lnTo>
                    <a:pt x="1638" y="1382"/>
                  </a:lnTo>
                  <a:lnTo>
                    <a:pt x="1638" y="1382"/>
                  </a:lnTo>
                  <a:lnTo>
                    <a:pt x="1638" y="1382"/>
                  </a:lnTo>
                  <a:lnTo>
                    <a:pt x="1638" y="1385"/>
                  </a:lnTo>
                  <a:lnTo>
                    <a:pt x="1638" y="1385"/>
                  </a:lnTo>
                  <a:lnTo>
                    <a:pt x="1636" y="1387"/>
                  </a:lnTo>
                  <a:lnTo>
                    <a:pt x="1636" y="1387"/>
                  </a:lnTo>
                  <a:lnTo>
                    <a:pt x="1636" y="1387"/>
                  </a:lnTo>
                  <a:lnTo>
                    <a:pt x="1636" y="1387"/>
                  </a:lnTo>
                  <a:lnTo>
                    <a:pt x="1636" y="1387"/>
                  </a:lnTo>
                  <a:lnTo>
                    <a:pt x="1636" y="1389"/>
                  </a:lnTo>
                  <a:lnTo>
                    <a:pt x="1629" y="1399"/>
                  </a:lnTo>
                  <a:lnTo>
                    <a:pt x="1629" y="1404"/>
                  </a:lnTo>
                  <a:lnTo>
                    <a:pt x="1626" y="1406"/>
                  </a:lnTo>
                  <a:lnTo>
                    <a:pt x="1626" y="1408"/>
                  </a:lnTo>
                  <a:lnTo>
                    <a:pt x="1629" y="1408"/>
                  </a:lnTo>
                  <a:lnTo>
                    <a:pt x="1629" y="1411"/>
                  </a:lnTo>
                  <a:lnTo>
                    <a:pt x="1631" y="1413"/>
                  </a:lnTo>
                  <a:lnTo>
                    <a:pt x="1640" y="1418"/>
                  </a:lnTo>
                  <a:lnTo>
                    <a:pt x="1640" y="1418"/>
                  </a:lnTo>
                  <a:lnTo>
                    <a:pt x="1640" y="1418"/>
                  </a:lnTo>
                  <a:lnTo>
                    <a:pt x="1643" y="1418"/>
                  </a:lnTo>
                  <a:lnTo>
                    <a:pt x="1645" y="1420"/>
                  </a:lnTo>
                  <a:lnTo>
                    <a:pt x="1647" y="1423"/>
                  </a:lnTo>
                  <a:lnTo>
                    <a:pt x="1650" y="1423"/>
                  </a:lnTo>
                  <a:lnTo>
                    <a:pt x="1655" y="1425"/>
                  </a:lnTo>
                  <a:lnTo>
                    <a:pt x="1655" y="1427"/>
                  </a:lnTo>
                  <a:lnTo>
                    <a:pt x="1657" y="1427"/>
                  </a:lnTo>
                  <a:lnTo>
                    <a:pt x="1659" y="1427"/>
                  </a:lnTo>
                  <a:lnTo>
                    <a:pt x="1659" y="1427"/>
                  </a:lnTo>
                  <a:lnTo>
                    <a:pt x="1662" y="1427"/>
                  </a:lnTo>
                  <a:lnTo>
                    <a:pt x="1664" y="1427"/>
                  </a:lnTo>
                  <a:lnTo>
                    <a:pt x="1666" y="1430"/>
                  </a:lnTo>
                  <a:lnTo>
                    <a:pt x="1666" y="1430"/>
                  </a:lnTo>
                  <a:lnTo>
                    <a:pt x="1669" y="1432"/>
                  </a:lnTo>
                  <a:lnTo>
                    <a:pt x="1669" y="1432"/>
                  </a:lnTo>
                  <a:lnTo>
                    <a:pt x="1669" y="1432"/>
                  </a:lnTo>
                  <a:lnTo>
                    <a:pt x="1671" y="1432"/>
                  </a:lnTo>
                  <a:lnTo>
                    <a:pt x="1669" y="1432"/>
                  </a:lnTo>
                  <a:lnTo>
                    <a:pt x="1669" y="1434"/>
                  </a:lnTo>
                  <a:lnTo>
                    <a:pt x="1669" y="1434"/>
                  </a:lnTo>
                  <a:lnTo>
                    <a:pt x="1671" y="1437"/>
                  </a:lnTo>
                  <a:lnTo>
                    <a:pt x="1671" y="1437"/>
                  </a:lnTo>
                  <a:lnTo>
                    <a:pt x="1671" y="1437"/>
                  </a:lnTo>
                  <a:lnTo>
                    <a:pt x="1671" y="1437"/>
                  </a:lnTo>
                  <a:lnTo>
                    <a:pt x="1674" y="1437"/>
                  </a:lnTo>
                  <a:lnTo>
                    <a:pt x="1674" y="1437"/>
                  </a:lnTo>
                  <a:lnTo>
                    <a:pt x="1674" y="1437"/>
                  </a:lnTo>
                  <a:lnTo>
                    <a:pt x="1674" y="1437"/>
                  </a:lnTo>
                  <a:lnTo>
                    <a:pt x="1676" y="1439"/>
                  </a:lnTo>
                  <a:lnTo>
                    <a:pt x="1676" y="1439"/>
                  </a:lnTo>
                  <a:lnTo>
                    <a:pt x="1676" y="1442"/>
                  </a:lnTo>
                  <a:lnTo>
                    <a:pt x="1676" y="1442"/>
                  </a:lnTo>
                  <a:lnTo>
                    <a:pt x="1676" y="1442"/>
                  </a:lnTo>
                  <a:lnTo>
                    <a:pt x="1678" y="1442"/>
                  </a:lnTo>
                  <a:lnTo>
                    <a:pt x="1681" y="1446"/>
                  </a:lnTo>
                  <a:lnTo>
                    <a:pt x="1683" y="1449"/>
                  </a:lnTo>
                  <a:lnTo>
                    <a:pt x="1683" y="1449"/>
                  </a:lnTo>
                  <a:lnTo>
                    <a:pt x="1683" y="1449"/>
                  </a:lnTo>
                  <a:lnTo>
                    <a:pt x="1685" y="1449"/>
                  </a:lnTo>
                  <a:lnTo>
                    <a:pt x="1685" y="1451"/>
                  </a:lnTo>
                  <a:lnTo>
                    <a:pt x="1685" y="1451"/>
                  </a:lnTo>
                  <a:lnTo>
                    <a:pt x="1685" y="1451"/>
                  </a:lnTo>
                  <a:lnTo>
                    <a:pt x="1685" y="1453"/>
                  </a:lnTo>
                  <a:lnTo>
                    <a:pt x="1685" y="1453"/>
                  </a:lnTo>
                  <a:lnTo>
                    <a:pt x="1683" y="1453"/>
                  </a:lnTo>
                  <a:lnTo>
                    <a:pt x="1683" y="1453"/>
                  </a:lnTo>
                  <a:lnTo>
                    <a:pt x="1681" y="1451"/>
                  </a:lnTo>
                  <a:lnTo>
                    <a:pt x="1681" y="1453"/>
                  </a:lnTo>
                  <a:lnTo>
                    <a:pt x="1678" y="1456"/>
                  </a:lnTo>
                  <a:lnTo>
                    <a:pt x="1678" y="1453"/>
                  </a:lnTo>
                  <a:lnTo>
                    <a:pt x="1678" y="1453"/>
                  </a:lnTo>
                  <a:lnTo>
                    <a:pt x="1676" y="1453"/>
                  </a:lnTo>
                  <a:lnTo>
                    <a:pt x="1676" y="1453"/>
                  </a:lnTo>
                  <a:lnTo>
                    <a:pt x="1676" y="1451"/>
                  </a:lnTo>
                  <a:lnTo>
                    <a:pt x="1676" y="1451"/>
                  </a:lnTo>
                  <a:lnTo>
                    <a:pt x="1674" y="1451"/>
                  </a:lnTo>
                  <a:lnTo>
                    <a:pt x="1669" y="1451"/>
                  </a:lnTo>
                  <a:lnTo>
                    <a:pt x="1669" y="1451"/>
                  </a:lnTo>
                  <a:lnTo>
                    <a:pt x="1669" y="1453"/>
                  </a:lnTo>
                  <a:lnTo>
                    <a:pt x="1666" y="1456"/>
                  </a:lnTo>
                  <a:lnTo>
                    <a:pt x="1664" y="1453"/>
                  </a:lnTo>
                  <a:lnTo>
                    <a:pt x="1664" y="1453"/>
                  </a:lnTo>
                  <a:lnTo>
                    <a:pt x="1664" y="1453"/>
                  </a:lnTo>
                  <a:lnTo>
                    <a:pt x="1664" y="1453"/>
                  </a:lnTo>
                  <a:lnTo>
                    <a:pt x="1662" y="1453"/>
                  </a:lnTo>
                  <a:lnTo>
                    <a:pt x="1662" y="1453"/>
                  </a:lnTo>
                  <a:lnTo>
                    <a:pt x="1662" y="1453"/>
                  </a:lnTo>
                  <a:lnTo>
                    <a:pt x="1662" y="1456"/>
                  </a:lnTo>
                  <a:lnTo>
                    <a:pt x="1659" y="1456"/>
                  </a:lnTo>
                  <a:lnTo>
                    <a:pt x="1659" y="1456"/>
                  </a:lnTo>
                  <a:lnTo>
                    <a:pt x="1659" y="1456"/>
                  </a:lnTo>
                  <a:lnTo>
                    <a:pt x="1659" y="1456"/>
                  </a:lnTo>
                  <a:lnTo>
                    <a:pt x="1659" y="1458"/>
                  </a:lnTo>
                  <a:lnTo>
                    <a:pt x="1662" y="1458"/>
                  </a:lnTo>
                  <a:lnTo>
                    <a:pt x="1662" y="1458"/>
                  </a:lnTo>
                  <a:lnTo>
                    <a:pt x="1657" y="1460"/>
                  </a:lnTo>
                  <a:lnTo>
                    <a:pt x="1657" y="1463"/>
                  </a:lnTo>
                  <a:lnTo>
                    <a:pt x="1657" y="1463"/>
                  </a:lnTo>
                  <a:lnTo>
                    <a:pt x="1657" y="1468"/>
                  </a:lnTo>
                  <a:lnTo>
                    <a:pt x="1657" y="1468"/>
                  </a:lnTo>
                  <a:lnTo>
                    <a:pt x="1657" y="1468"/>
                  </a:lnTo>
                  <a:lnTo>
                    <a:pt x="1657" y="1470"/>
                  </a:lnTo>
                  <a:lnTo>
                    <a:pt x="1655" y="1470"/>
                  </a:lnTo>
                  <a:lnTo>
                    <a:pt x="1655" y="1475"/>
                  </a:lnTo>
                  <a:lnTo>
                    <a:pt x="1652" y="1477"/>
                  </a:lnTo>
                  <a:lnTo>
                    <a:pt x="1650" y="1477"/>
                  </a:lnTo>
                  <a:lnTo>
                    <a:pt x="1647" y="1477"/>
                  </a:lnTo>
                  <a:lnTo>
                    <a:pt x="1647" y="1475"/>
                  </a:lnTo>
                  <a:lnTo>
                    <a:pt x="1647" y="1475"/>
                  </a:lnTo>
                  <a:lnTo>
                    <a:pt x="1647" y="1475"/>
                  </a:lnTo>
                  <a:lnTo>
                    <a:pt x="1647" y="1475"/>
                  </a:lnTo>
                  <a:lnTo>
                    <a:pt x="1647" y="1475"/>
                  </a:lnTo>
                  <a:lnTo>
                    <a:pt x="1647" y="1472"/>
                  </a:lnTo>
                  <a:lnTo>
                    <a:pt x="1645" y="1472"/>
                  </a:lnTo>
                  <a:lnTo>
                    <a:pt x="1645" y="1472"/>
                  </a:lnTo>
                  <a:lnTo>
                    <a:pt x="1645" y="1472"/>
                  </a:lnTo>
                  <a:lnTo>
                    <a:pt x="1645" y="1470"/>
                  </a:lnTo>
                  <a:lnTo>
                    <a:pt x="1645" y="1470"/>
                  </a:lnTo>
                  <a:lnTo>
                    <a:pt x="1645" y="1470"/>
                  </a:lnTo>
                  <a:lnTo>
                    <a:pt x="1645" y="1470"/>
                  </a:lnTo>
                  <a:lnTo>
                    <a:pt x="1643" y="1470"/>
                  </a:lnTo>
                  <a:lnTo>
                    <a:pt x="1643" y="1470"/>
                  </a:lnTo>
                  <a:lnTo>
                    <a:pt x="1643" y="1470"/>
                  </a:lnTo>
                  <a:lnTo>
                    <a:pt x="1643" y="1472"/>
                  </a:lnTo>
                  <a:lnTo>
                    <a:pt x="1643" y="1472"/>
                  </a:lnTo>
                  <a:lnTo>
                    <a:pt x="1643" y="1475"/>
                  </a:lnTo>
                  <a:lnTo>
                    <a:pt x="1643" y="1475"/>
                  </a:lnTo>
                  <a:lnTo>
                    <a:pt x="1643" y="1475"/>
                  </a:lnTo>
                  <a:lnTo>
                    <a:pt x="1643" y="1475"/>
                  </a:lnTo>
                  <a:lnTo>
                    <a:pt x="1643" y="1475"/>
                  </a:lnTo>
                  <a:lnTo>
                    <a:pt x="1640" y="1475"/>
                  </a:lnTo>
                  <a:lnTo>
                    <a:pt x="1640" y="1475"/>
                  </a:lnTo>
                  <a:lnTo>
                    <a:pt x="1638" y="1477"/>
                  </a:lnTo>
                  <a:lnTo>
                    <a:pt x="1638" y="1477"/>
                  </a:lnTo>
                  <a:lnTo>
                    <a:pt x="1638" y="1477"/>
                  </a:lnTo>
                  <a:lnTo>
                    <a:pt x="1636" y="1477"/>
                  </a:lnTo>
                  <a:lnTo>
                    <a:pt x="1636" y="1479"/>
                  </a:lnTo>
                  <a:lnTo>
                    <a:pt x="1633" y="1477"/>
                  </a:lnTo>
                  <a:lnTo>
                    <a:pt x="1631" y="1477"/>
                  </a:lnTo>
                  <a:lnTo>
                    <a:pt x="1631" y="1479"/>
                  </a:lnTo>
                  <a:lnTo>
                    <a:pt x="1631" y="1479"/>
                  </a:lnTo>
                  <a:lnTo>
                    <a:pt x="1631" y="1479"/>
                  </a:lnTo>
                  <a:lnTo>
                    <a:pt x="1631" y="1479"/>
                  </a:lnTo>
                  <a:lnTo>
                    <a:pt x="1633" y="1482"/>
                  </a:lnTo>
                  <a:lnTo>
                    <a:pt x="1636" y="1484"/>
                  </a:lnTo>
                  <a:lnTo>
                    <a:pt x="1636" y="1487"/>
                  </a:lnTo>
                  <a:lnTo>
                    <a:pt x="1636" y="1489"/>
                  </a:lnTo>
                  <a:lnTo>
                    <a:pt x="1636" y="1489"/>
                  </a:lnTo>
                  <a:lnTo>
                    <a:pt x="1633" y="1489"/>
                  </a:lnTo>
                  <a:lnTo>
                    <a:pt x="1633" y="1491"/>
                  </a:lnTo>
                  <a:lnTo>
                    <a:pt x="1631" y="1491"/>
                  </a:lnTo>
                  <a:lnTo>
                    <a:pt x="1629" y="1491"/>
                  </a:lnTo>
                  <a:lnTo>
                    <a:pt x="1619" y="1494"/>
                  </a:lnTo>
                  <a:lnTo>
                    <a:pt x="1617" y="1494"/>
                  </a:lnTo>
                  <a:lnTo>
                    <a:pt x="1617" y="1491"/>
                  </a:lnTo>
                  <a:lnTo>
                    <a:pt x="1617" y="1491"/>
                  </a:lnTo>
                  <a:lnTo>
                    <a:pt x="1614" y="1489"/>
                  </a:lnTo>
                  <a:lnTo>
                    <a:pt x="1614" y="1489"/>
                  </a:lnTo>
                  <a:lnTo>
                    <a:pt x="1614" y="1489"/>
                  </a:lnTo>
                  <a:lnTo>
                    <a:pt x="1614" y="1489"/>
                  </a:lnTo>
                  <a:lnTo>
                    <a:pt x="1614" y="1491"/>
                  </a:lnTo>
                  <a:lnTo>
                    <a:pt x="1614" y="1491"/>
                  </a:lnTo>
                  <a:lnTo>
                    <a:pt x="1614" y="1491"/>
                  </a:lnTo>
                  <a:lnTo>
                    <a:pt x="1612" y="1494"/>
                  </a:lnTo>
                  <a:lnTo>
                    <a:pt x="1612" y="1494"/>
                  </a:lnTo>
                  <a:lnTo>
                    <a:pt x="1603" y="1496"/>
                  </a:lnTo>
                  <a:lnTo>
                    <a:pt x="1605" y="1496"/>
                  </a:lnTo>
                  <a:lnTo>
                    <a:pt x="1605" y="1496"/>
                  </a:lnTo>
                  <a:lnTo>
                    <a:pt x="1605" y="1498"/>
                  </a:lnTo>
                  <a:lnTo>
                    <a:pt x="1607" y="1498"/>
                  </a:lnTo>
                  <a:lnTo>
                    <a:pt x="1607" y="1498"/>
                  </a:lnTo>
                  <a:lnTo>
                    <a:pt x="1607" y="1498"/>
                  </a:lnTo>
                  <a:lnTo>
                    <a:pt x="1607" y="1501"/>
                  </a:lnTo>
                  <a:lnTo>
                    <a:pt x="1612" y="1498"/>
                  </a:lnTo>
                  <a:lnTo>
                    <a:pt x="1614" y="1501"/>
                  </a:lnTo>
                  <a:lnTo>
                    <a:pt x="1617" y="1501"/>
                  </a:lnTo>
                  <a:lnTo>
                    <a:pt x="1617" y="1501"/>
                  </a:lnTo>
                  <a:lnTo>
                    <a:pt x="1617" y="1503"/>
                  </a:lnTo>
                  <a:lnTo>
                    <a:pt x="1617" y="1503"/>
                  </a:lnTo>
                  <a:lnTo>
                    <a:pt x="1614" y="1503"/>
                  </a:lnTo>
                  <a:lnTo>
                    <a:pt x="1617" y="1503"/>
                  </a:lnTo>
                  <a:lnTo>
                    <a:pt x="1617" y="1503"/>
                  </a:lnTo>
                  <a:lnTo>
                    <a:pt x="1617" y="1503"/>
                  </a:lnTo>
                  <a:lnTo>
                    <a:pt x="1617" y="1503"/>
                  </a:lnTo>
                  <a:lnTo>
                    <a:pt x="1619" y="1503"/>
                  </a:lnTo>
                  <a:lnTo>
                    <a:pt x="1621" y="1503"/>
                  </a:lnTo>
                  <a:lnTo>
                    <a:pt x="1624" y="1505"/>
                  </a:lnTo>
                  <a:lnTo>
                    <a:pt x="1626" y="1505"/>
                  </a:lnTo>
                  <a:lnTo>
                    <a:pt x="1631" y="1508"/>
                  </a:lnTo>
                  <a:lnTo>
                    <a:pt x="1631" y="1510"/>
                  </a:lnTo>
                  <a:lnTo>
                    <a:pt x="1633" y="1510"/>
                  </a:lnTo>
                  <a:lnTo>
                    <a:pt x="1633" y="1513"/>
                  </a:lnTo>
                  <a:lnTo>
                    <a:pt x="1633" y="1515"/>
                  </a:lnTo>
                  <a:lnTo>
                    <a:pt x="1636" y="1515"/>
                  </a:lnTo>
                  <a:lnTo>
                    <a:pt x="1636" y="1515"/>
                  </a:lnTo>
                  <a:lnTo>
                    <a:pt x="1636" y="1513"/>
                  </a:lnTo>
                  <a:lnTo>
                    <a:pt x="1636" y="1513"/>
                  </a:lnTo>
                  <a:lnTo>
                    <a:pt x="1638" y="1510"/>
                  </a:lnTo>
                  <a:lnTo>
                    <a:pt x="1638" y="1510"/>
                  </a:lnTo>
                  <a:lnTo>
                    <a:pt x="1636" y="1508"/>
                  </a:lnTo>
                  <a:lnTo>
                    <a:pt x="1636" y="1508"/>
                  </a:lnTo>
                  <a:lnTo>
                    <a:pt x="1636" y="1505"/>
                  </a:lnTo>
                  <a:lnTo>
                    <a:pt x="1636" y="1505"/>
                  </a:lnTo>
                  <a:lnTo>
                    <a:pt x="1636" y="1503"/>
                  </a:lnTo>
                  <a:lnTo>
                    <a:pt x="1636" y="1503"/>
                  </a:lnTo>
                  <a:lnTo>
                    <a:pt x="1636" y="1503"/>
                  </a:lnTo>
                  <a:lnTo>
                    <a:pt x="1636" y="1503"/>
                  </a:lnTo>
                  <a:lnTo>
                    <a:pt x="1638" y="1503"/>
                  </a:lnTo>
                  <a:lnTo>
                    <a:pt x="1638" y="1503"/>
                  </a:lnTo>
                  <a:lnTo>
                    <a:pt x="1638" y="1505"/>
                  </a:lnTo>
                  <a:lnTo>
                    <a:pt x="1638" y="1508"/>
                  </a:lnTo>
                  <a:lnTo>
                    <a:pt x="1638" y="1508"/>
                  </a:lnTo>
                  <a:lnTo>
                    <a:pt x="1638" y="1508"/>
                  </a:lnTo>
                  <a:lnTo>
                    <a:pt x="1638" y="1508"/>
                  </a:lnTo>
                  <a:lnTo>
                    <a:pt x="1638" y="1510"/>
                  </a:lnTo>
                  <a:lnTo>
                    <a:pt x="1638" y="1513"/>
                  </a:lnTo>
                  <a:lnTo>
                    <a:pt x="1638" y="1513"/>
                  </a:lnTo>
                  <a:lnTo>
                    <a:pt x="1638" y="1513"/>
                  </a:lnTo>
                  <a:lnTo>
                    <a:pt x="1638" y="1515"/>
                  </a:lnTo>
                  <a:lnTo>
                    <a:pt x="1638" y="1515"/>
                  </a:lnTo>
                  <a:lnTo>
                    <a:pt x="1638" y="1515"/>
                  </a:lnTo>
                  <a:lnTo>
                    <a:pt x="1640" y="1515"/>
                  </a:lnTo>
                  <a:lnTo>
                    <a:pt x="1640" y="1517"/>
                  </a:lnTo>
                  <a:lnTo>
                    <a:pt x="1640" y="1517"/>
                  </a:lnTo>
                  <a:lnTo>
                    <a:pt x="1640" y="1515"/>
                  </a:lnTo>
                  <a:lnTo>
                    <a:pt x="1640" y="1517"/>
                  </a:lnTo>
                  <a:lnTo>
                    <a:pt x="1640" y="1517"/>
                  </a:lnTo>
                  <a:lnTo>
                    <a:pt x="1640" y="1517"/>
                  </a:lnTo>
                  <a:lnTo>
                    <a:pt x="1640" y="1517"/>
                  </a:lnTo>
                  <a:lnTo>
                    <a:pt x="1640" y="1517"/>
                  </a:lnTo>
                  <a:lnTo>
                    <a:pt x="1638" y="1517"/>
                  </a:lnTo>
                  <a:lnTo>
                    <a:pt x="1636" y="1517"/>
                  </a:lnTo>
                  <a:lnTo>
                    <a:pt x="1636" y="1517"/>
                  </a:lnTo>
                  <a:lnTo>
                    <a:pt x="1636" y="1520"/>
                  </a:lnTo>
                  <a:lnTo>
                    <a:pt x="1636" y="1520"/>
                  </a:lnTo>
                  <a:lnTo>
                    <a:pt x="1633" y="1520"/>
                  </a:lnTo>
                  <a:lnTo>
                    <a:pt x="1633" y="1522"/>
                  </a:lnTo>
                  <a:lnTo>
                    <a:pt x="1633" y="1524"/>
                  </a:lnTo>
                  <a:lnTo>
                    <a:pt x="1633" y="1524"/>
                  </a:lnTo>
                  <a:lnTo>
                    <a:pt x="1633" y="1527"/>
                  </a:lnTo>
                  <a:lnTo>
                    <a:pt x="1631" y="1527"/>
                  </a:lnTo>
                  <a:lnTo>
                    <a:pt x="1633" y="1527"/>
                  </a:lnTo>
                  <a:lnTo>
                    <a:pt x="1633" y="1527"/>
                  </a:lnTo>
                  <a:lnTo>
                    <a:pt x="1633" y="1527"/>
                  </a:lnTo>
                  <a:lnTo>
                    <a:pt x="1636" y="1527"/>
                  </a:lnTo>
                  <a:lnTo>
                    <a:pt x="1636" y="1527"/>
                  </a:lnTo>
                  <a:lnTo>
                    <a:pt x="1636" y="1527"/>
                  </a:lnTo>
                  <a:lnTo>
                    <a:pt x="1636" y="1527"/>
                  </a:lnTo>
                  <a:lnTo>
                    <a:pt x="1638" y="1522"/>
                  </a:lnTo>
                  <a:lnTo>
                    <a:pt x="1638" y="1522"/>
                  </a:lnTo>
                  <a:lnTo>
                    <a:pt x="1638" y="1522"/>
                  </a:lnTo>
                  <a:lnTo>
                    <a:pt x="1638" y="1522"/>
                  </a:lnTo>
                  <a:lnTo>
                    <a:pt x="1638" y="1522"/>
                  </a:lnTo>
                  <a:lnTo>
                    <a:pt x="1640" y="1524"/>
                  </a:lnTo>
                  <a:lnTo>
                    <a:pt x="1640" y="1524"/>
                  </a:lnTo>
                  <a:lnTo>
                    <a:pt x="1640" y="1524"/>
                  </a:lnTo>
                  <a:lnTo>
                    <a:pt x="1640" y="1527"/>
                  </a:lnTo>
                  <a:lnTo>
                    <a:pt x="1640" y="1527"/>
                  </a:lnTo>
                  <a:lnTo>
                    <a:pt x="1640" y="1529"/>
                  </a:lnTo>
                  <a:lnTo>
                    <a:pt x="1640" y="1529"/>
                  </a:lnTo>
                  <a:lnTo>
                    <a:pt x="1640" y="1529"/>
                  </a:lnTo>
                  <a:lnTo>
                    <a:pt x="1640" y="1529"/>
                  </a:lnTo>
                  <a:lnTo>
                    <a:pt x="1643" y="1532"/>
                  </a:lnTo>
                  <a:lnTo>
                    <a:pt x="1643" y="1532"/>
                  </a:lnTo>
                  <a:lnTo>
                    <a:pt x="1643" y="1534"/>
                  </a:lnTo>
                  <a:lnTo>
                    <a:pt x="1645" y="1534"/>
                  </a:lnTo>
                  <a:lnTo>
                    <a:pt x="1645" y="1534"/>
                  </a:lnTo>
                  <a:lnTo>
                    <a:pt x="1645" y="1534"/>
                  </a:lnTo>
                  <a:lnTo>
                    <a:pt x="1647" y="1536"/>
                  </a:lnTo>
                  <a:lnTo>
                    <a:pt x="1645" y="1539"/>
                  </a:lnTo>
                  <a:lnTo>
                    <a:pt x="1645" y="1539"/>
                  </a:lnTo>
                  <a:lnTo>
                    <a:pt x="1643" y="1539"/>
                  </a:lnTo>
                  <a:lnTo>
                    <a:pt x="1643" y="1539"/>
                  </a:lnTo>
                  <a:lnTo>
                    <a:pt x="1643" y="1536"/>
                  </a:lnTo>
                  <a:lnTo>
                    <a:pt x="1643" y="1536"/>
                  </a:lnTo>
                  <a:lnTo>
                    <a:pt x="1640" y="1536"/>
                  </a:lnTo>
                  <a:lnTo>
                    <a:pt x="1640" y="1536"/>
                  </a:lnTo>
                  <a:lnTo>
                    <a:pt x="1640" y="1536"/>
                  </a:lnTo>
                  <a:lnTo>
                    <a:pt x="1640" y="1536"/>
                  </a:lnTo>
                  <a:lnTo>
                    <a:pt x="1638" y="1536"/>
                  </a:lnTo>
                  <a:lnTo>
                    <a:pt x="1638" y="1536"/>
                  </a:lnTo>
                  <a:lnTo>
                    <a:pt x="1636" y="1536"/>
                  </a:lnTo>
                  <a:lnTo>
                    <a:pt x="1636" y="1534"/>
                  </a:lnTo>
                  <a:lnTo>
                    <a:pt x="1636" y="1534"/>
                  </a:lnTo>
                  <a:lnTo>
                    <a:pt x="1636" y="1534"/>
                  </a:lnTo>
                  <a:lnTo>
                    <a:pt x="1636" y="1534"/>
                  </a:lnTo>
                  <a:lnTo>
                    <a:pt x="1636" y="1534"/>
                  </a:lnTo>
                  <a:lnTo>
                    <a:pt x="1636" y="1534"/>
                  </a:lnTo>
                  <a:lnTo>
                    <a:pt x="1636" y="1534"/>
                  </a:lnTo>
                  <a:lnTo>
                    <a:pt x="1636" y="1534"/>
                  </a:lnTo>
                  <a:lnTo>
                    <a:pt x="1636" y="1534"/>
                  </a:lnTo>
                  <a:lnTo>
                    <a:pt x="1638" y="1532"/>
                  </a:lnTo>
                  <a:lnTo>
                    <a:pt x="1638" y="1532"/>
                  </a:lnTo>
                  <a:lnTo>
                    <a:pt x="1638" y="1532"/>
                  </a:lnTo>
                  <a:lnTo>
                    <a:pt x="1638" y="1529"/>
                  </a:lnTo>
                  <a:lnTo>
                    <a:pt x="1638" y="1529"/>
                  </a:lnTo>
                  <a:lnTo>
                    <a:pt x="1638" y="1529"/>
                  </a:lnTo>
                  <a:lnTo>
                    <a:pt x="1636" y="1529"/>
                  </a:lnTo>
                  <a:lnTo>
                    <a:pt x="1636" y="1529"/>
                  </a:lnTo>
                  <a:lnTo>
                    <a:pt x="1636" y="1529"/>
                  </a:lnTo>
                  <a:lnTo>
                    <a:pt x="1633" y="1529"/>
                  </a:lnTo>
                  <a:lnTo>
                    <a:pt x="1633" y="1529"/>
                  </a:lnTo>
                  <a:lnTo>
                    <a:pt x="1631" y="1529"/>
                  </a:lnTo>
                  <a:lnTo>
                    <a:pt x="1631" y="1527"/>
                  </a:lnTo>
                  <a:lnTo>
                    <a:pt x="1629" y="1527"/>
                  </a:lnTo>
                  <a:lnTo>
                    <a:pt x="1629" y="1524"/>
                  </a:lnTo>
                  <a:lnTo>
                    <a:pt x="1629" y="1524"/>
                  </a:lnTo>
                  <a:lnTo>
                    <a:pt x="1629" y="1524"/>
                  </a:lnTo>
                  <a:lnTo>
                    <a:pt x="1626" y="1524"/>
                  </a:lnTo>
                  <a:lnTo>
                    <a:pt x="1626" y="1524"/>
                  </a:lnTo>
                  <a:lnTo>
                    <a:pt x="1626" y="1522"/>
                  </a:lnTo>
                  <a:lnTo>
                    <a:pt x="1631" y="1522"/>
                  </a:lnTo>
                  <a:lnTo>
                    <a:pt x="1631" y="1522"/>
                  </a:lnTo>
                  <a:lnTo>
                    <a:pt x="1633" y="1522"/>
                  </a:lnTo>
                  <a:lnTo>
                    <a:pt x="1633" y="1520"/>
                  </a:lnTo>
                  <a:lnTo>
                    <a:pt x="1633" y="1520"/>
                  </a:lnTo>
                  <a:lnTo>
                    <a:pt x="1633" y="1520"/>
                  </a:lnTo>
                  <a:lnTo>
                    <a:pt x="1633" y="1517"/>
                  </a:lnTo>
                  <a:lnTo>
                    <a:pt x="1633" y="1517"/>
                  </a:lnTo>
                  <a:lnTo>
                    <a:pt x="1633" y="1515"/>
                  </a:lnTo>
                  <a:lnTo>
                    <a:pt x="1633" y="1515"/>
                  </a:lnTo>
                  <a:lnTo>
                    <a:pt x="1633" y="1515"/>
                  </a:lnTo>
                  <a:lnTo>
                    <a:pt x="1633" y="1513"/>
                  </a:lnTo>
                  <a:lnTo>
                    <a:pt x="1631" y="1513"/>
                  </a:lnTo>
                  <a:lnTo>
                    <a:pt x="1631" y="1510"/>
                  </a:lnTo>
                  <a:lnTo>
                    <a:pt x="1629" y="1510"/>
                  </a:lnTo>
                  <a:lnTo>
                    <a:pt x="1626" y="1508"/>
                  </a:lnTo>
                  <a:lnTo>
                    <a:pt x="1624" y="1508"/>
                  </a:lnTo>
                  <a:lnTo>
                    <a:pt x="1624" y="1508"/>
                  </a:lnTo>
                  <a:lnTo>
                    <a:pt x="1619" y="1505"/>
                  </a:lnTo>
                  <a:lnTo>
                    <a:pt x="1617" y="1505"/>
                  </a:lnTo>
                  <a:lnTo>
                    <a:pt x="1617" y="1505"/>
                  </a:lnTo>
                  <a:lnTo>
                    <a:pt x="1617" y="1505"/>
                  </a:lnTo>
                  <a:lnTo>
                    <a:pt x="1614" y="1503"/>
                  </a:lnTo>
                  <a:lnTo>
                    <a:pt x="1614" y="1503"/>
                  </a:lnTo>
                  <a:lnTo>
                    <a:pt x="1614" y="1503"/>
                  </a:lnTo>
                  <a:lnTo>
                    <a:pt x="1614" y="1501"/>
                  </a:lnTo>
                  <a:lnTo>
                    <a:pt x="1612" y="1501"/>
                  </a:lnTo>
                  <a:lnTo>
                    <a:pt x="1612" y="1501"/>
                  </a:lnTo>
                  <a:lnTo>
                    <a:pt x="1612" y="1501"/>
                  </a:lnTo>
                  <a:lnTo>
                    <a:pt x="1610" y="1501"/>
                  </a:lnTo>
                  <a:lnTo>
                    <a:pt x="1607" y="1501"/>
                  </a:lnTo>
                  <a:lnTo>
                    <a:pt x="1607" y="1501"/>
                  </a:lnTo>
                  <a:lnTo>
                    <a:pt x="1605" y="1501"/>
                  </a:lnTo>
                  <a:lnTo>
                    <a:pt x="1605" y="1501"/>
                  </a:lnTo>
                  <a:lnTo>
                    <a:pt x="1603" y="1498"/>
                  </a:lnTo>
                  <a:lnTo>
                    <a:pt x="1603" y="1498"/>
                  </a:lnTo>
                  <a:lnTo>
                    <a:pt x="1600" y="1501"/>
                  </a:lnTo>
                  <a:lnTo>
                    <a:pt x="1598" y="1501"/>
                  </a:lnTo>
                  <a:lnTo>
                    <a:pt x="1574" y="1496"/>
                  </a:lnTo>
                  <a:lnTo>
                    <a:pt x="1572" y="1498"/>
                  </a:lnTo>
                  <a:lnTo>
                    <a:pt x="1572" y="1498"/>
                  </a:lnTo>
                  <a:lnTo>
                    <a:pt x="1569" y="1496"/>
                  </a:lnTo>
                  <a:lnTo>
                    <a:pt x="1569" y="1496"/>
                  </a:lnTo>
                  <a:lnTo>
                    <a:pt x="1565" y="1498"/>
                  </a:lnTo>
                  <a:lnTo>
                    <a:pt x="1565" y="1498"/>
                  </a:lnTo>
                  <a:lnTo>
                    <a:pt x="1565" y="1498"/>
                  </a:lnTo>
                  <a:lnTo>
                    <a:pt x="1565" y="1501"/>
                  </a:lnTo>
                  <a:lnTo>
                    <a:pt x="1560" y="1501"/>
                  </a:lnTo>
                  <a:lnTo>
                    <a:pt x="1558" y="1501"/>
                  </a:lnTo>
                  <a:lnTo>
                    <a:pt x="1558" y="1498"/>
                  </a:lnTo>
                  <a:lnTo>
                    <a:pt x="1555" y="1498"/>
                  </a:lnTo>
                  <a:lnTo>
                    <a:pt x="1553" y="1498"/>
                  </a:lnTo>
                  <a:lnTo>
                    <a:pt x="1550" y="1498"/>
                  </a:lnTo>
                  <a:lnTo>
                    <a:pt x="1553" y="1498"/>
                  </a:lnTo>
                  <a:lnTo>
                    <a:pt x="1553" y="1498"/>
                  </a:lnTo>
                  <a:lnTo>
                    <a:pt x="1553" y="1498"/>
                  </a:lnTo>
                  <a:lnTo>
                    <a:pt x="1553" y="1498"/>
                  </a:lnTo>
                  <a:lnTo>
                    <a:pt x="1548" y="1498"/>
                  </a:lnTo>
                  <a:lnTo>
                    <a:pt x="1546" y="1501"/>
                  </a:lnTo>
                  <a:lnTo>
                    <a:pt x="1548" y="1503"/>
                  </a:lnTo>
                  <a:lnTo>
                    <a:pt x="1553" y="1505"/>
                  </a:lnTo>
                  <a:lnTo>
                    <a:pt x="1553" y="1505"/>
                  </a:lnTo>
                  <a:lnTo>
                    <a:pt x="1553" y="1508"/>
                  </a:lnTo>
                  <a:lnTo>
                    <a:pt x="1548" y="1508"/>
                  </a:lnTo>
                  <a:lnTo>
                    <a:pt x="1548" y="1508"/>
                  </a:lnTo>
                  <a:lnTo>
                    <a:pt x="1548" y="1513"/>
                  </a:lnTo>
                  <a:lnTo>
                    <a:pt x="1548" y="1513"/>
                  </a:lnTo>
                  <a:lnTo>
                    <a:pt x="1548" y="1515"/>
                  </a:lnTo>
                  <a:lnTo>
                    <a:pt x="1550" y="1515"/>
                  </a:lnTo>
                  <a:lnTo>
                    <a:pt x="1553" y="1517"/>
                  </a:lnTo>
                  <a:lnTo>
                    <a:pt x="1555" y="1517"/>
                  </a:lnTo>
                  <a:lnTo>
                    <a:pt x="1558" y="1522"/>
                  </a:lnTo>
                  <a:lnTo>
                    <a:pt x="1558" y="1522"/>
                  </a:lnTo>
                  <a:lnTo>
                    <a:pt x="1558" y="1524"/>
                  </a:lnTo>
                  <a:lnTo>
                    <a:pt x="1558" y="1524"/>
                  </a:lnTo>
                  <a:lnTo>
                    <a:pt x="1555" y="1527"/>
                  </a:lnTo>
                  <a:lnTo>
                    <a:pt x="1553" y="1529"/>
                  </a:lnTo>
                  <a:lnTo>
                    <a:pt x="1553" y="1529"/>
                  </a:lnTo>
                  <a:lnTo>
                    <a:pt x="1550" y="1529"/>
                  </a:lnTo>
                  <a:lnTo>
                    <a:pt x="1548" y="1529"/>
                  </a:lnTo>
                  <a:lnTo>
                    <a:pt x="1548" y="1532"/>
                  </a:lnTo>
                  <a:lnTo>
                    <a:pt x="1548" y="1532"/>
                  </a:lnTo>
                  <a:lnTo>
                    <a:pt x="1548" y="1534"/>
                  </a:lnTo>
                  <a:lnTo>
                    <a:pt x="1546" y="1536"/>
                  </a:lnTo>
                  <a:lnTo>
                    <a:pt x="1543" y="1536"/>
                  </a:lnTo>
                  <a:lnTo>
                    <a:pt x="1541" y="1539"/>
                  </a:lnTo>
                  <a:lnTo>
                    <a:pt x="1541" y="1539"/>
                  </a:lnTo>
                  <a:lnTo>
                    <a:pt x="1539" y="1541"/>
                  </a:lnTo>
                  <a:lnTo>
                    <a:pt x="1539" y="1541"/>
                  </a:lnTo>
                  <a:lnTo>
                    <a:pt x="1539" y="1543"/>
                  </a:lnTo>
                  <a:lnTo>
                    <a:pt x="1539" y="1543"/>
                  </a:lnTo>
                  <a:lnTo>
                    <a:pt x="1539" y="1543"/>
                  </a:lnTo>
                  <a:lnTo>
                    <a:pt x="1539" y="1543"/>
                  </a:lnTo>
                  <a:lnTo>
                    <a:pt x="1539" y="1543"/>
                  </a:lnTo>
                  <a:lnTo>
                    <a:pt x="1539" y="1546"/>
                  </a:lnTo>
                  <a:lnTo>
                    <a:pt x="1539" y="1546"/>
                  </a:lnTo>
                  <a:lnTo>
                    <a:pt x="1536" y="1548"/>
                  </a:lnTo>
                  <a:lnTo>
                    <a:pt x="1536" y="1548"/>
                  </a:lnTo>
                  <a:lnTo>
                    <a:pt x="1536" y="1550"/>
                  </a:lnTo>
                  <a:lnTo>
                    <a:pt x="1536" y="1550"/>
                  </a:lnTo>
                  <a:lnTo>
                    <a:pt x="1536" y="1553"/>
                  </a:lnTo>
                  <a:lnTo>
                    <a:pt x="1536" y="1553"/>
                  </a:lnTo>
                  <a:lnTo>
                    <a:pt x="1536" y="1553"/>
                  </a:lnTo>
                  <a:lnTo>
                    <a:pt x="1539" y="1555"/>
                  </a:lnTo>
                  <a:lnTo>
                    <a:pt x="1539" y="1558"/>
                  </a:lnTo>
                  <a:lnTo>
                    <a:pt x="1539" y="1558"/>
                  </a:lnTo>
                  <a:lnTo>
                    <a:pt x="1539" y="1558"/>
                  </a:lnTo>
                  <a:lnTo>
                    <a:pt x="1541" y="1558"/>
                  </a:lnTo>
                  <a:lnTo>
                    <a:pt x="1541" y="1560"/>
                  </a:lnTo>
                  <a:lnTo>
                    <a:pt x="1541" y="1560"/>
                  </a:lnTo>
                  <a:lnTo>
                    <a:pt x="1541" y="1560"/>
                  </a:lnTo>
                  <a:lnTo>
                    <a:pt x="1541" y="1562"/>
                  </a:lnTo>
                  <a:lnTo>
                    <a:pt x="1543" y="1562"/>
                  </a:lnTo>
                  <a:lnTo>
                    <a:pt x="1541" y="1562"/>
                  </a:lnTo>
                  <a:lnTo>
                    <a:pt x="1541" y="1565"/>
                  </a:lnTo>
                  <a:lnTo>
                    <a:pt x="1541" y="1565"/>
                  </a:lnTo>
                  <a:lnTo>
                    <a:pt x="1541" y="1565"/>
                  </a:lnTo>
                  <a:lnTo>
                    <a:pt x="1541" y="1565"/>
                  </a:lnTo>
                  <a:lnTo>
                    <a:pt x="1541" y="1565"/>
                  </a:lnTo>
                  <a:lnTo>
                    <a:pt x="1541" y="1565"/>
                  </a:lnTo>
                  <a:lnTo>
                    <a:pt x="1541" y="1567"/>
                  </a:lnTo>
                  <a:lnTo>
                    <a:pt x="1541" y="1567"/>
                  </a:lnTo>
                  <a:lnTo>
                    <a:pt x="1541" y="1567"/>
                  </a:lnTo>
                  <a:lnTo>
                    <a:pt x="1541" y="1567"/>
                  </a:lnTo>
                  <a:lnTo>
                    <a:pt x="1541" y="1569"/>
                  </a:lnTo>
                  <a:lnTo>
                    <a:pt x="1541" y="1572"/>
                  </a:lnTo>
                  <a:lnTo>
                    <a:pt x="1541" y="1572"/>
                  </a:lnTo>
                  <a:lnTo>
                    <a:pt x="1541" y="1572"/>
                  </a:lnTo>
                  <a:lnTo>
                    <a:pt x="1541" y="1572"/>
                  </a:lnTo>
                  <a:lnTo>
                    <a:pt x="1541" y="1572"/>
                  </a:lnTo>
                  <a:lnTo>
                    <a:pt x="1539" y="1574"/>
                  </a:lnTo>
                  <a:lnTo>
                    <a:pt x="1536" y="1574"/>
                  </a:lnTo>
                  <a:lnTo>
                    <a:pt x="1541" y="1574"/>
                  </a:lnTo>
                  <a:lnTo>
                    <a:pt x="1543" y="1574"/>
                  </a:lnTo>
                  <a:lnTo>
                    <a:pt x="1543" y="1576"/>
                  </a:lnTo>
                  <a:lnTo>
                    <a:pt x="1543" y="1576"/>
                  </a:lnTo>
                  <a:lnTo>
                    <a:pt x="1543" y="1579"/>
                  </a:lnTo>
                  <a:lnTo>
                    <a:pt x="1543" y="1579"/>
                  </a:lnTo>
                  <a:lnTo>
                    <a:pt x="1543" y="1579"/>
                  </a:lnTo>
                  <a:lnTo>
                    <a:pt x="1543" y="1579"/>
                  </a:lnTo>
                  <a:lnTo>
                    <a:pt x="1546" y="1579"/>
                  </a:lnTo>
                  <a:lnTo>
                    <a:pt x="1546" y="1581"/>
                  </a:lnTo>
                  <a:lnTo>
                    <a:pt x="1546" y="1581"/>
                  </a:lnTo>
                  <a:lnTo>
                    <a:pt x="1546" y="1581"/>
                  </a:lnTo>
                  <a:lnTo>
                    <a:pt x="1548" y="1581"/>
                  </a:lnTo>
                  <a:lnTo>
                    <a:pt x="1548" y="1584"/>
                  </a:lnTo>
                  <a:lnTo>
                    <a:pt x="1546" y="1584"/>
                  </a:lnTo>
                  <a:lnTo>
                    <a:pt x="1546" y="1584"/>
                  </a:lnTo>
                  <a:lnTo>
                    <a:pt x="1546" y="1584"/>
                  </a:lnTo>
                  <a:lnTo>
                    <a:pt x="1546" y="1586"/>
                  </a:lnTo>
                  <a:lnTo>
                    <a:pt x="1546" y="1586"/>
                  </a:lnTo>
                  <a:lnTo>
                    <a:pt x="1548" y="1586"/>
                  </a:lnTo>
                  <a:lnTo>
                    <a:pt x="1550" y="1586"/>
                  </a:lnTo>
                  <a:lnTo>
                    <a:pt x="1550" y="1586"/>
                  </a:lnTo>
                  <a:lnTo>
                    <a:pt x="1550" y="1586"/>
                  </a:lnTo>
                  <a:lnTo>
                    <a:pt x="1550" y="1588"/>
                  </a:lnTo>
                  <a:lnTo>
                    <a:pt x="1553" y="1591"/>
                  </a:lnTo>
                  <a:lnTo>
                    <a:pt x="1558" y="1591"/>
                  </a:lnTo>
                  <a:lnTo>
                    <a:pt x="1558" y="1593"/>
                  </a:lnTo>
                  <a:lnTo>
                    <a:pt x="1555" y="1593"/>
                  </a:lnTo>
                  <a:lnTo>
                    <a:pt x="1555" y="1593"/>
                  </a:lnTo>
                  <a:lnTo>
                    <a:pt x="1555" y="1593"/>
                  </a:lnTo>
                  <a:lnTo>
                    <a:pt x="1555" y="1595"/>
                  </a:lnTo>
                  <a:lnTo>
                    <a:pt x="1558" y="1595"/>
                  </a:lnTo>
                  <a:lnTo>
                    <a:pt x="1558" y="1595"/>
                  </a:lnTo>
                  <a:lnTo>
                    <a:pt x="1558" y="1595"/>
                  </a:lnTo>
                  <a:lnTo>
                    <a:pt x="1558" y="1595"/>
                  </a:lnTo>
                  <a:lnTo>
                    <a:pt x="1560" y="1595"/>
                  </a:lnTo>
                  <a:lnTo>
                    <a:pt x="1560" y="1595"/>
                  </a:lnTo>
                  <a:lnTo>
                    <a:pt x="1560" y="1595"/>
                  </a:lnTo>
                  <a:lnTo>
                    <a:pt x="1562" y="1593"/>
                  </a:lnTo>
                  <a:lnTo>
                    <a:pt x="1562" y="1593"/>
                  </a:lnTo>
                  <a:lnTo>
                    <a:pt x="1562" y="1593"/>
                  </a:lnTo>
                  <a:lnTo>
                    <a:pt x="1562" y="1595"/>
                  </a:lnTo>
                  <a:lnTo>
                    <a:pt x="1562" y="1595"/>
                  </a:lnTo>
                  <a:lnTo>
                    <a:pt x="1562" y="1595"/>
                  </a:lnTo>
                  <a:lnTo>
                    <a:pt x="1562" y="1595"/>
                  </a:lnTo>
                  <a:lnTo>
                    <a:pt x="1562" y="1595"/>
                  </a:lnTo>
                  <a:lnTo>
                    <a:pt x="1560" y="1595"/>
                  </a:lnTo>
                  <a:lnTo>
                    <a:pt x="1562" y="1598"/>
                  </a:lnTo>
                  <a:lnTo>
                    <a:pt x="1565" y="1598"/>
                  </a:lnTo>
                  <a:lnTo>
                    <a:pt x="1567" y="1598"/>
                  </a:lnTo>
                  <a:lnTo>
                    <a:pt x="1567" y="1598"/>
                  </a:lnTo>
                  <a:lnTo>
                    <a:pt x="1569" y="1600"/>
                  </a:lnTo>
                  <a:lnTo>
                    <a:pt x="1569" y="1600"/>
                  </a:lnTo>
                  <a:lnTo>
                    <a:pt x="1569" y="1600"/>
                  </a:lnTo>
                  <a:lnTo>
                    <a:pt x="1569" y="1600"/>
                  </a:lnTo>
                  <a:lnTo>
                    <a:pt x="1569" y="1600"/>
                  </a:lnTo>
                  <a:lnTo>
                    <a:pt x="1569" y="1600"/>
                  </a:lnTo>
                  <a:lnTo>
                    <a:pt x="1572" y="1600"/>
                  </a:lnTo>
                  <a:lnTo>
                    <a:pt x="1572" y="1600"/>
                  </a:lnTo>
                  <a:lnTo>
                    <a:pt x="1572" y="1600"/>
                  </a:lnTo>
                  <a:lnTo>
                    <a:pt x="1572" y="1600"/>
                  </a:lnTo>
                  <a:lnTo>
                    <a:pt x="1574" y="1600"/>
                  </a:lnTo>
                  <a:lnTo>
                    <a:pt x="1572" y="1598"/>
                  </a:lnTo>
                  <a:lnTo>
                    <a:pt x="1572" y="1595"/>
                  </a:lnTo>
                  <a:lnTo>
                    <a:pt x="1572" y="1595"/>
                  </a:lnTo>
                  <a:lnTo>
                    <a:pt x="1572" y="1595"/>
                  </a:lnTo>
                  <a:lnTo>
                    <a:pt x="1576" y="1595"/>
                  </a:lnTo>
                  <a:lnTo>
                    <a:pt x="1576" y="1595"/>
                  </a:lnTo>
                  <a:lnTo>
                    <a:pt x="1579" y="1595"/>
                  </a:lnTo>
                  <a:lnTo>
                    <a:pt x="1579" y="1598"/>
                  </a:lnTo>
                  <a:lnTo>
                    <a:pt x="1576" y="1598"/>
                  </a:lnTo>
                  <a:lnTo>
                    <a:pt x="1576" y="1600"/>
                  </a:lnTo>
                  <a:lnTo>
                    <a:pt x="1581" y="1598"/>
                  </a:lnTo>
                  <a:lnTo>
                    <a:pt x="1581" y="1598"/>
                  </a:lnTo>
                  <a:lnTo>
                    <a:pt x="1581" y="1598"/>
                  </a:lnTo>
                  <a:lnTo>
                    <a:pt x="1581" y="1598"/>
                  </a:lnTo>
                  <a:lnTo>
                    <a:pt x="1581" y="1598"/>
                  </a:lnTo>
                  <a:lnTo>
                    <a:pt x="1584" y="1598"/>
                  </a:lnTo>
                  <a:lnTo>
                    <a:pt x="1584" y="1598"/>
                  </a:lnTo>
                  <a:lnTo>
                    <a:pt x="1581" y="1600"/>
                  </a:lnTo>
                  <a:lnTo>
                    <a:pt x="1581" y="1600"/>
                  </a:lnTo>
                  <a:lnTo>
                    <a:pt x="1581" y="1600"/>
                  </a:lnTo>
                  <a:lnTo>
                    <a:pt x="1584" y="1600"/>
                  </a:lnTo>
                  <a:lnTo>
                    <a:pt x="1584" y="1600"/>
                  </a:lnTo>
                  <a:lnTo>
                    <a:pt x="1584" y="1600"/>
                  </a:lnTo>
                  <a:lnTo>
                    <a:pt x="1584" y="1600"/>
                  </a:lnTo>
                  <a:lnTo>
                    <a:pt x="1584" y="1600"/>
                  </a:lnTo>
                  <a:lnTo>
                    <a:pt x="1586" y="1600"/>
                  </a:lnTo>
                  <a:lnTo>
                    <a:pt x="1586" y="1600"/>
                  </a:lnTo>
                  <a:lnTo>
                    <a:pt x="1586" y="1603"/>
                  </a:lnTo>
                  <a:lnTo>
                    <a:pt x="1586" y="1603"/>
                  </a:lnTo>
                  <a:lnTo>
                    <a:pt x="1586" y="1603"/>
                  </a:lnTo>
                  <a:lnTo>
                    <a:pt x="1591" y="1600"/>
                  </a:lnTo>
                  <a:lnTo>
                    <a:pt x="1593" y="1598"/>
                  </a:lnTo>
                  <a:lnTo>
                    <a:pt x="1593" y="1598"/>
                  </a:lnTo>
                  <a:lnTo>
                    <a:pt x="1593" y="1595"/>
                  </a:lnTo>
                  <a:lnTo>
                    <a:pt x="1593" y="1595"/>
                  </a:lnTo>
                  <a:lnTo>
                    <a:pt x="1595" y="1598"/>
                  </a:lnTo>
                  <a:lnTo>
                    <a:pt x="1598" y="1598"/>
                  </a:lnTo>
                  <a:lnTo>
                    <a:pt x="1600" y="1598"/>
                  </a:lnTo>
                  <a:lnTo>
                    <a:pt x="1600" y="1595"/>
                  </a:lnTo>
                  <a:lnTo>
                    <a:pt x="1603" y="1598"/>
                  </a:lnTo>
                  <a:lnTo>
                    <a:pt x="1605" y="1598"/>
                  </a:lnTo>
                  <a:lnTo>
                    <a:pt x="1607" y="1598"/>
                  </a:lnTo>
                  <a:lnTo>
                    <a:pt x="1607" y="1598"/>
                  </a:lnTo>
                  <a:lnTo>
                    <a:pt x="1607" y="1598"/>
                  </a:lnTo>
                  <a:lnTo>
                    <a:pt x="1607" y="1598"/>
                  </a:lnTo>
                  <a:lnTo>
                    <a:pt x="1607" y="1598"/>
                  </a:lnTo>
                  <a:lnTo>
                    <a:pt x="1607" y="1600"/>
                  </a:lnTo>
                  <a:lnTo>
                    <a:pt x="1607" y="1600"/>
                  </a:lnTo>
                  <a:lnTo>
                    <a:pt x="1610" y="1600"/>
                  </a:lnTo>
                  <a:lnTo>
                    <a:pt x="1610" y="1600"/>
                  </a:lnTo>
                  <a:lnTo>
                    <a:pt x="1612" y="1600"/>
                  </a:lnTo>
                  <a:lnTo>
                    <a:pt x="1612" y="1600"/>
                  </a:lnTo>
                  <a:lnTo>
                    <a:pt x="1614" y="1598"/>
                  </a:lnTo>
                  <a:lnTo>
                    <a:pt x="1614" y="1598"/>
                  </a:lnTo>
                  <a:lnTo>
                    <a:pt x="1614" y="1598"/>
                  </a:lnTo>
                  <a:lnTo>
                    <a:pt x="1612" y="1595"/>
                  </a:lnTo>
                  <a:lnTo>
                    <a:pt x="1612" y="1595"/>
                  </a:lnTo>
                  <a:lnTo>
                    <a:pt x="1612" y="1595"/>
                  </a:lnTo>
                  <a:lnTo>
                    <a:pt x="1610" y="1595"/>
                  </a:lnTo>
                  <a:lnTo>
                    <a:pt x="1610" y="1595"/>
                  </a:lnTo>
                  <a:lnTo>
                    <a:pt x="1610" y="1593"/>
                  </a:lnTo>
                  <a:lnTo>
                    <a:pt x="1607" y="1591"/>
                  </a:lnTo>
                  <a:lnTo>
                    <a:pt x="1610" y="1591"/>
                  </a:lnTo>
                  <a:lnTo>
                    <a:pt x="1610" y="1591"/>
                  </a:lnTo>
                  <a:lnTo>
                    <a:pt x="1610" y="1591"/>
                  </a:lnTo>
                  <a:lnTo>
                    <a:pt x="1610" y="1593"/>
                  </a:lnTo>
                  <a:lnTo>
                    <a:pt x="1612" y="1591"/>
                  </a:lnTo>
                  <a:lnTo>
                    <a:pt x="1612" y="1591"/>
                  </a:lnTo>
                  <a:lnTo>
                    <a:pt x="1612" y="1588"/>
                  </a:lnTo>
                  <a:lnTo>
                    <a:pt x="1612" y="1588"/>
                  </a:lnTo>
                  <a:lnTo>
                    <a:pt x="1612" y="1588"/>
                  </a:lnTo>
                  <a:lnTo>
                    <a:pt x="1614" y="1588"/>
                  </a:lnTo>
                  <a:lnTo>
                    <a:pt x="1614" y="1588"/>
                  </a:lnTo>
                  <a:lnTo>
                    <a:pt x="1614" y="1588"/>
                  </a:lnTo>
                  <a:lnTo>
                    <a:pt x="1614" y="1588"/>
                  </a:lnTo>
                  <a:lnTo>
                    <a:pt x="1614" y="1588"/>
                  </a:lnTo>
                  <a:lnTo>
                    <a:pt x="1617" y="1588"/>
                  </a:lnTo>
                  <a:lnTo>
                    <a:pt x="1617" y="1591"/>
                  </a:lnTo>
                  <a:lnTo>
                    <a:pt x="1619" y="1591"/>
                  </a:lnTo>
                  <a:lnTo>
                    <a:pt x="1621" y="1588"/>
                  </a:lnTo>
                  <a:lnTo>
                    <a:pt x="1621" y="1588"/>
                  </a:lnTo>
                  <a:lnTo>
                    <a:pt x="1621" y="1588"/>
                  </a:lnTo>
                  <a:lnTo>
                    <a:pt x="1619" y="1586"/>
                  </a:lnTo>
                  <a:lnTo>
                    <a:pt x="1619" y="1586"/>
                  </a:lnTo>
                  <a:lnTo>
                    <a:pt x="1619" y="1586"/>
                  </a:lnTo>
                  <a:lnTo>
                    <a:pt x="1617" y="1586"/>
                  </a:lnTo>
                  <a:lnTo>
                    <a:pt x="1617" y="1586"/>
                  </a:lnTo>
                  <a:lnTo>
                    <a:pt x="1617" y="1586"/>
                  </a:lnTo>
                  <a:lnTo>
                    <a:pt x="1619" y="1586"/>
                  </a:lnTo>
                  <a:lnTo>
                    <a:pt x="1621" y="1586"/>
                  </a:lnTo>
                  <a:lnTo>
                    <a:pt x="1621" y="1586"/>
                  </a:lnTo>
                  <a:lnTo>
                    <a:pt x="1624" y="1588"/>
                  </a:lnTo>
                  <a:lnTo>
                    <a:pt x="1629" y="1584"/>
                  </a:lnTo>
                  <a:lnTo>
                    <a:pt x="1626" y="1584"/>
                  </a:lnTo>
                  <a:lnTo>
                    <a:pt x="1626" y="1584"/>
                  </a:lnTo>
                  <a:lnTo>
                    <a:pt x="1624" y="1584"/>
                  </a:lnTo>
                  <a:lnTo>
                    <a:pt x="1624" y="1584"/>
                  </a:lnTo>
                  <a:lnTo>
                    <a:pt x="1621" y="1584"/>
                  </a:lnTo>
                  <a:lnTo>
                    <a:pt x="1619" y="1581"/>
                  </a:lnTo>
                  <a:lnTo>
                    <a:pt x="1619" y="1581"/>
                  </a:lnTo>
                  <a:lnTo>
                    <a:pt x="1624" y="1581"/>
                  </a:lnTo>
                  <a:lnTo>
                    <a:pt x="1624" y="1579"/>
                  </a:lnTo>
                  <a:lnTo>
                    <a:pt x="1626" y="1579"/>
                  </a:lnTo>
                  <a:lnTo>
                    <a:pt x="1629" y="1579"/>
                  </a:lnTo>
                  <a:lnTo>
                    <a:pt x="1629" y="1576"/>
                  </a:lnTo>
                  <a:lnTo>
                    <a:pt x="1626" y="1576"/>
                  </a:lnTo>
                  <a:lnTo>
                    <a:pt x="1626" y="1576"/>
                  </a:lnTo>
                  <a:lnTo>
                    <a:pt x="1626" y="1576"/>
                  </a:lnTo>
                  <a:lnTo>
                    <a:pt x="1629" y="1576"/>
                  </a:lnTo>
                  <a:lnTo>
                    <a:pt x="1629" y="1576"/>
                  </a:lnTo>
                  <a:lnTo>
                    <a:pt x="1629" y="1576"/>
                  </a:lnTo>
                  <a:lnTo>
                    <a:pt x="1629" y="1576"/>
                  </a:lnTo>
                  <a:lnTo>
                    <a:pt x="1629" y="1576"/>
                  </a:lnTo>
                  <a:lnTo>
                    <a:pt x="1629" y="1576"/>
                  </a:lnTo>
                  <a:lnTo>
                    <a:pt x="1631" y="1576"/>
                  </a:lnTo>
                  <a:lnTo>
                    <a:pt x="1631" y="1576"/>
                  </a:lnTo>
                  <a:lnTo>
                    <a:pt x="1631" y="1576"/>
                  </a:lnTo>
                  <a:lnTo>
                    <a:pt x="1631" y="1574"/>
                  </a:lnTo>
                  <a:lnTo>
                    <a:pt x="1633" y="1572"/>
                  </a:lnTo>
                  <a:lnTo>
                    <a:pt x="1633" y="1572"/>
                  </a:lnTo>
                  <a:lnTo>
                    <a:pt x="1636" y="1574"/>
                  </a:lnTo>
                  <a:lnTo>
                    <a:pt x="1636" y="1574"/>
                  </a:lnTo>
                  <a:lnTo>
                    <a:pt x="1636" y="1574"/>
                  </a:lnTo>
                  <a:lnTo>
                    <a:pt x="1636" y="1574"/>
                  </a:lnTo>
                  <a:lnTo>
                    <a:pt x="1638" y="1574"/>
                  </a:lnTo>
                  <a:lnTo>
                    <a:pt x="1638" y="1574"/>
                  </a:lnTo>
                  <a:lnTo>
                    <a:pt x="1638" y="1574"/>
                  </a:lnTo>
                  <a:lnTo>
                    <a:pt x="1638" y="1574"/>
                  </a:lnTo>
                  <a:lnTo>
                    <a:pt x="1638" y="1572"/>
                  </a:lnTo>
                  <a:lnTo>
                    <a:pt x="1640" y="1572"/>
                  </a:lnTo>
                  <a:lnTo>
                    <a:pt x="1643" y="1572"/>
                  </a:lnTo>
                  <a:lnTo>
                    <a:pt x="1643" y="1572"/>
                  </a:lnTo>
                  <a:lnTo>
                    <a:pt x="1638" y="1569"/>
                  </a:lnTo>
                  <a:lnTo>
                    <a:pt x="1638" y="1569"/>
                  </a:lnTo>
                  <a:lnTo>
                    <a:pt x="1638" y="1569"/>
                  </a:lnTo>
                  <a:lnTo>
                    <a:pt x="1638" y="1569"/>
                  </a:lnTo>
                  <a:lnTo>
                    <a:pt x="1638" y="1569"/>
                  </a:lnTo>
                  <a:lnTo>
                    <a:pt x="1638" y="1567"/>
                  </a:lnTo>
                  <a:lnTo>
                    <a:pt x="1638" y="1567"/>
                  </a:lnTo>
                  <a:lnTo>
                    <a:pt x="1638" y="1567"/>
                  </a:lnTo>
                  <a:lnTo>
                    <a:pt x="1636" y="1567"/>
                  </a:lnTo>
                  <a:lnTo>
                    <a:pt x="1636" y="1567"/>
                  </a:lnTo>
                  <a:lnTo>
                    <a:pt x="1636" y="1567"/>
                  </a:lnTo>
                  <a:lnTo>
                    <a:pt x="1633" y="1565"/>
                  </a:lnTo>
                  <a:lnTo>
                    <a:pt x="1633" y="1565"/>
                  </a:lnTo>
                  <a:lnTo>
                    <a:pt x="1633" y="1565"/>
                  </a:lnTo>
                  <a:lnTo>
                    <a:pt x="1633" y="1565"/>
                  </a:lnTo>
                  <a:lnTo>
                    <a:pt x="1633" y="1565"/>
                  </a:lnTo>
                  <a:lnTo>
                    <a:pt x="1633" y="1565"/>
                  </a:lnTo>
                  <a:lnTo>
                    <a:pt x="1640" y="1565"/>
                  </a:lnTo>
                  <a:lnTo>
                    <a:pt x="1640" y="1567"/>
                  </a:lnTo>
                  <a:lnTo>
                    <a:pt x="1640" y="1567"/>
                  </a:lnTo>
                  <a:lnTo>
                    <a:pt x="1643" y="1565"/>
                  </a:lnTo>
                  <a:lnTo>
                    <a:pt x="1640" y="1565"/>
                  </a:lnTo>
                  <a:lnTo>
                    <a:pt x="1640" y="1565"/>
                  </a:lnTo>
                  <a:lnTo>
                    <a:pt x="1640" y="1565"/>
                  </a:lnTo>
                  <a:lnTo>
                    <a:pt x="1643" y="1565"/>
                  </a:lnTo>
                  <a:lnTo>
                    <a:pt x="1643" y="1565"/>
                  </a:lnTo>
                  <a:lnTo>
                    <a:pt x="1643" y="1565"/>
                  </a:lnTo>
                  <a:lnTo>
                    <a:pt x="1643" y="1565"/>
                  </a:lnTo>
                  <a:lnTo>
                    <a:pt x="1643" y="1565"/>
                  </a:lnTo>
                  <a:lnTo>
                    <a:pt x="1643" y="1565"/>
                  </a:lnTo>
                  <a:lnTo>
                    <a:pt x="1643" y="1565"/>
                  </a:lnTo>
                  <a:lnTo>
                    <a:pt x="1643" y="1562"/>
                  </a:lnTo>
                  <a:lnTo>
                    <a:pt x="1643" y="1562"/>
                  </a:lnTo>
                  <a:lnTo>
                    <a:pt x="1640" y="1562"/>
                  </a:lnTo>
                  <a:lnTo>
                    <a:pt x="1638" y="1560"/>
                  </a:lnTo>
                  <a:lnTo>
                    <a:pt x="1636" y="1560"/>
                  </a:lnTo>
                  <a:lnTo>
                    <a:pt x="1636" y="1560"/>
                  </a:lnTo>
                  <a:lnTo>
                    <a:pt x="1636" y="1560"/>
                  </a:lnTo>
                  <a:lnTo>
                    <a:pt x="1633" y="1560"/>
                  </a:lnTo>
                  <a:lnTo>
                    <a:pt x="1633" y="1558"/>
                  </a:lnTo>
                  <a:lnTo>
                    <a:pt x="1633" y="1558"/>
                  </a:lnTo>
                  <a:lnTo>
                    <a:pt x="1633" y="1558"/>
                  </a:lnTo>
                  <a:lnTo>
                    <a:pt x="1633" y="1558"/>
                  </a:lnTo>
                  <a:lnTo>
                    <a:pt x="1633" y="1558"/>
                  </a:lnTo>
                  <a:lnTo>
                    <a:pt x="1633" y="1558"/>
                  </a:lnTo>
                  <a:lnTo>
                    <a:pt x="1633" y="1555"/>
                  </a:lnTo>
                  <a:lnTo>
                    <a:pt x="1633" y="1555"/>
                  </a:lnTo>
                  <a:lnTo>
                    <a:pt x="1633" y="1555"/>
                  </a:lnTo>
                  <a:lnTo>
                    <a:pt x="1631" y="1555"/>
                  </a:lnTo>
                  <a:lnTo>
                    <a:pt x="1631" y="1553"/>
                  </a:lnTo>
                  <a:lnTo>
                    <a:pt x="1631" y="1553"/>
                  </a:lnTo>
                  <a:lnTo>
                    <a:pt x="1633" y="1553"/>
                  </a:lnTo>
                  <a:lnTo>
                    <a:pt x="1638" y="1555"/>
                  </a:lnTo>
                  <a:lnTo>
                    <a:pt x="1638" y="1555"/>
                  </a:lnTo>
                  <a:lnTo>
                    <a:pt x="1640" y="1555"/>
                  </a:lnTo>
                  <a:lnTo>
                    <a:pt x="1643" y="1553"/>
                  </a:lnTo>
                  <a:lnTo>
                    <a:pt x="1643" y="1555"/>
                  </a:lnTo>
                  <a:lnTo>
                    <a:pt x="1645" y="1555"/>
                  </a:lnTo>
                  <a:lnTo>
                    <a:pt x="1647" y="1555"/>
                  </a:lnTo>
                  <a:lnTo>
                    <a:pt x="1647" y="1555"/>
                  </a:lnTo>
                  <a:lnTo>
                    <a:pt x="1650" y="1555"/>
                  </a:lnTo>
                  <a:lnTo>
                    <a:pt x="1652" y="1555"/>
                  </a:lnTo>
                  <a:lnTo>
                    <a:pt x="1652" y="1555"/>
                  </a:lnTo>
                  <a:lnTo>
                    <a:pt x="1655" y="1558"/>
                  </a:lnTo>
                  <a:lnTo>
                    <a:pt x="1655" y="1558"/>
                  </a:lnTo>
                  <a:lnTo>
                    <a:pt x="1657" y="1558"/>
                  </a:lnTo>
                  <a:lnTo>
                    <a:pt x="1657" y="1558"/>
                  </a:lnTo>
                  <a:lnTo>
                    <a:pt x="1657" y="1560"/>
                  </a:lnTo>
                  <a:lnTo>
                    <a:pt x="1659" y="1560"/>
                  </a:lnTo>
                  <a:lnTo>
                    <a:pt x="1659" y="1560"/>
                  </a:lnTo>
                  <a:lnTo>
                    <a:pt x="1659" y="1560"/>
                  </a:lnTo>
                  <a:lnTo>
                    <a:pt x="1659" y="1560"/>
                  </a:lnTo>
                  <a:lnTo>
                    <a:pt x="1662" y="1560"/>
                  </a:lnTo>
                  <a:lnTo>
                    <a:pt x="1662" y="1560"/>
                  </a:lnTo>
                  <a:lnTo>
                    <a:pt x="1659" y="1560"/>
                  </a:lnTo>
                  <a:lnTo>
                    <a:pt x="1662" y="1560"/>
                  </a:lnTo>
                  <a:lnTo>
                    <a:pt x="1662" y="1558"/>
                  </a:lnTo>
                  <a:lnTo>
                    <a:pt x="1662" y="1558"/>
                  </a:lnTo>
                  <a:lnTo>
                    <a:pt x="1662" y="1558"/>
                  </a:lnTo>
                  <a:lnTo>
                    <a:pt x="1659" y="1558"/>
                  </a:lnTo>
                  <a:lnTo>
                    <a:pt x="1659" y="1558"/>
                  </a:lnTo>
                  <a:lnTo>
                    <a:pt x="1659" y="1555"/>
                  </a:lnTo>
                  <a:lnTo>
                    <a:pt x="1659" y="1555"/>
                  </a:lnTo>
                  <a:lnTo>
                    <a:pt x="1659" y="1555"/>
                  </a:lnTo>
                  <a:lnTo>
                    <a:pt x="1662" y="1555"/>
                  </a:lnTo>
                  <a:lnTo>
                    <a:pt x="1662" y="1558"/>
                  </a:lnTo>
                  <a:lnTo>
                    <a:pt x="1666" y="1558"/>
                  </a:lnTo>
                  <a:lnTo>
                    <a:pt x="1669" y="1558"/>
                  </a:lnTo>
                  <a:lnTo>
                    <a:pt x="1669" y="1560"/>
                  </a:lnTo>
                  <a:lnTo>
                    <a:pt x="1669" y="1558"/>
                  </a:lnTo>
                  <a:lnTo>
                    <a:pt x="1671" y="1558"/>
                  </a:lnTo>
                  <a:lnTo>
                    <a:pt x="1671" y="1558"/>
                  </a:lnTo>
                  <a:lnTo>
                    <a:pt x="1671" y="1558"/>
                  </a:lnTo>
                  <a:lnTo>
                    <a:pt x="1674" y="1558"/>
                  </a:lnTo>
                  <a:lnTo>
                    <a:pt x="1674" y="1560"/>
                  </a:lnTo>
                  <a:lnTo>
                    <a:pt x="1676" y="1560"/>
                  </a:lnTo>
                  <a:lnTo>
                    <a:pt x="1678" y="1560"/>
                  </a:lnTo>
                  <a:lnTo>
                    <a:pt x="1678" y="1560"/>
                  </a:lnTo>
                  <a:lnTo>
                    <a:pt x="1676" y="1558"/>
                  </a:lnTo>
                  <a:lnTo>
                    <a:pt x="1676" y="1558"/>
                  </a:lnTo>
                  <a:lnTo>
                    <a:pt x="1678" y="1558"/>
                  </a:lnTo>
                  <a:lnTo>
                    <a:pt x="1681" y="1558"/>
                  </a:lnTo>
                  <a:lnTo>
                    <a:pt x="1681" y="1558"/>
                  </a:lnTo>
                  <a:lnTo>
                    <a:pt x="1681" y="1558"/>
                  </a:lnTo>
                  <a:lnTo>
                    <a:pt x="1681" y="1558"/>
                  </a:lnTo>
                  <a:lnTo>
                    <a:pt x="1681" y="1555"/>
                  </a:lnTo>
                  <a:lnTo>
                    <a:pt x="1683" y="1555"/>
                  </a:lnTo>
                  <a:lnTo>
                    <a:pt x="1683" y="1553"/>
                  </a:lnTo>
                  <a:lnTo>
                    <a:pt x="1683" y="1553"/>
                  </a:lnTo>
                  <a:lnTo>
                    <a:pt x="1683" y="1553"/>
                  </a:lnTo>
                  <a:lnTo>
                    <a:pt x="1685" y="1553"/>
                  </a:lnTo>
                  <a:lnTo>
                    <a:pt x="1685" y="1550"/>
                  </a:lnTo>
                  <a:lnTo>
                    <a:pt x="1685" y="1550"/>
                  </a:lnTo>
                  <a:lnTo>
                    <a:pt x="1685" y="1548"/>
                  </a:lnTo>
                  <a:lnTo>
                    <a:pt x="1685" y="1548"/>
                  </a:lnTo>
                  <a:lnTo>
                    <a:pt x="1683" y="1548"/>
                  </a:lnTo>
                  <a:lnTo>
                    <a:pt x="1681" y="1548"/>
                  </a:lnTo>
                  <a:lnTo>
                    <a:pt x="1681" y="1548"/>
                  </a:lnTo>
                  <a:lnTo>
                    <a:pt x="1681" y="1548"/>
                  </a:lnTo>
                  <a:lnTo>
                    <a:pt x="1678" y="1546"/>
                  </a:lnTo>
                  <a:lnTo>
                    <a:pt x="1678" y="1546"/>
                  </a:lnTo>
                  <a:lnTo>
                    <a:pt x="1678" y="1546"/>
                  </a:lnTo>
                  <a:lnTo>
                    <a:pt x="1681" y="1546"/>
                  </a:lnTo>
                  <a:lnTo>
                    <a:pt x="1681" y="1546"/>
                  </a:lnTo>
                  <a:lnTo>
                    <a:pt x="1681" y="1546"/>
                  </a:lnTo>
                  <a:lnTo>
                    <a:pt x="1683" y="1546"/>
                  </a:lnTo>
                  <a:lnTo>
                    <a:pt x="1681" y="1543"/>
                  </a:lnTo>
                  <a:lnTo>
                    <a:pt x="1681" y="1543"/>
                  </a:lnTo>
                  <a:lnTo>
                    <a:pt x="1678" y="1546"/>
                  </a:lnTo>
                  <a:lnTo>
                    <a:pt x="1678" y="1543"/>
                  </a:lnTo>
                  <a:lnTo>
                    <a:pt x="1678" y="1543"/>
                  </a:lnTo>
                  <a:lnTo>
                    <a:pt x="1681" y="1543"/>
                  </a:lnTo>
                  <a:lnTo>
                    <a:pt x="1681" y="1543"/>
                  </a:lnTo>
                  <a:lnTo>
                    <a:pt x="1683" y="1541"/>
                  </a:lnTo>
                  <a:lnTo>
                    <a:pt x="1683" y="1541"/>
                  </a:lnTo>
                  <a:lnTo>
                    <a:pt x="1676" y="1536"/>
                  </a:lnTo>
                  <a:lnTo>
                    <a:pt x="1669" y="1534"/>
                  </a:lnTo>
                  <a:lnTo>
                    <a:pt x="1669" y="1532"/>
                  </a:lnTo>
                  <a:lnTo>
                    <a:pt x="1666" y="1534"/>
                  </a:lnTo>
                  <a:lnTo>
                    <a:pt x="1664" y="1532"/>
                  </a:lnTo>
                  <a:lnTo>
                    <a:pt x="1664" y="1532"/>
                  </a:lnTo>
                  <a:lnTo>
                    <a:pt x="1664" y="1532"/>
                  </a:lnTo>
                  <a:lnTo>
                    <a:pt x="1664" y="1532"/>
                  </a:lnTo>
                  <a:lnTo>
                    <a:pt x="1664" y="1532"/>
                  </a:lnTo>
                  <a:lnTo>
                    <a:pt x="1662" y="1529"/>
                  </a:lnTo>
                  <a:lnTo>
                    <a:pt x="1662" y="1529"/>
                  </a:lnTo>
                  <a:lnTo>
                    <a:pt x="1662" y="1529"/>
                  </a:lnTo>
                  <a:lnTo>
                    <a:pt x="1659" y="1529"/>
                  </a:lnTo>
                  <a:lnTo>
                    <a:pt x="1657" y="1529"/>
                  </a:lnTo>
                  <a:lnTo>
                    <a:pt x="1655" y="1527"/>
                  </a:lnTo>
                  <a:lnTo>
                    <a:pt x="1657" y="1527"/>
                  </a:lnTo>
                  <a:lnTo>
                    <a:pt x="1657" y="1527"/>
                  </a:lnTo>
                  <a:lnTo>
                    <a:pt x="1659" y="1527"/>
                  </a:lnTo>
                  <a:lnTo>
                    <a:pt x="1662" y="1527"/>
                  </a:lnTo>
                  <a:lnTo>
                    <a:pt x="1662" y="1527"/>
                  </a:lnTo>
                  <a:lnTo>
                    <a:pt x="1662" y="1527"/>
                  </a:lnTo>
                  <a:lnTo>
                    <a:pt x="1662" y="1524"/>
                  </a:lnTo>
                  <a:lnTo>
                    <a:pt x="1662" y="1524"/>
                  </a:lnTo>
                  <a:lnTo>
                    <a:pt x="1662" y="1524"/>
                  </a:lnTo>
                  <a:lnTo>
                    <a:pt x="1662" y="1524"/>
                  </a:lnTo>
                  <a:lnTo>
                    <a:pt x="1662" y="1524"/>
                  </a:lnTo>
                  <a:lnTo>
                    <a:pt x="1666" y="1527"/>
                  </a:lnTo>
                  <a:lnTo>
                    <a:pt x="1666" y="1527"/>
                  </a:lnTo>
                  <a:lnTo>
                    <a:pt x="1666" y="1524"/>
                  </a:lnTo>
                  <a:lnTo>
                    <a:pt x="1666" y="1524"/>
                  </a:lnTo>
                  <a:lnTo>
                    <a:pt x="1666" y="1522"/>
                  </a:lnTo>
                  <a:lnTo>
                    <a:pt x="1664" y="1522"/>
                  </a:lnTo>
                  <a:lnTo>
                    <a:pt x="1664" y="1520"/>
                  </a:lnTo>
                  <a:lnTo>
                    <a:pt x="1662" y="1520"/>
                  </a:lnTo>
                  <a:lnTo>
                    <a:pt x="1664" y="1517"/>
                  </a:lnTo>
                  <a:lnTo>
                    <a:pt x="1664" y="1517"/>
                  </a:lnTo>
                  <a:lnTo>
                    <a:pt x="1666" y="1517"/>
                  </a:lnTo>
                  <a:lnTo>
                    <a:pt x="1666" y="1515"/>
                  </a:lnTo>
                  <a:lnTo>
                    <a:pt x="1664" y="1515"/>
                  </a:lnTo>
                  <a:lnTo>
                    <a:pt x="1664" y="1515"/>
                  </a:lnTo>
                  <a:lnTo>
                    <a:pt x="1664" y="1513"/>
                  </a:lnTo>
                  <a:lnTo>
                    <a:pt x="1666" y="1513"/>
                  </a:lnTo>
                  <a:lnTo>
                    <a:pt x="1669" y="1513"/>
                  </a:lnTo>
                  <a:lnTo>
                    <a:pt x="1669" y="1513"/>
                  </a:lnTo>
                  <a:lnTo>
                    <a:pt x="1669" y="1515"/>
                  </a:lnTo>
                  <a:lnTo>
                    <a:pt x="1669" y="1515"/>
                  </a:lnTo>
                  <a:lnTo>
                    <a:pt x="1669" y="1515"/>
                  </a:lnTo>
                  <a:lnTo>
                    <a:pt x="1669" y="1515"/>
                  </a:lnTo>
                  <a:lnTo>
                    <a:pt x="1671" y="1515"/>
                  </a:lnTo>
                  <a:lnTo>
                    <a:pt x="1671" y="1515"/>
                  </a:lnTo>
                  <a:lnTo>
                    <a:pt x="1674" y="1517"/>
                  </a:lnTo>
                  <a:lnTo>
                    <a:pt x="1671" y="1517"/>
                  </a:lnTo>
                  <a:lnTo>
                    <a:pt x="1669" y="1517"/>
                  </a:lnTo>
                  <a:lnTo>
                    <a:pt x="1669" y="1517"/>
                  </a:lnTo>
                  <a:lnTo>
                    <a:pt x="1669" y="1522"/>
                  </a:lnTo>
                  <a:lnTo>
                    <a:pt x="1669" y="1522"/>
                  </a:lnTo>
                  <a:lnTo>
                    <a:pt x="1669" y="1524"/>
                  </a:lnTo>
                  <a:lnTo>
                    <a:pt x="1669" y="1524"/>
                  </a:lnTo>
                  <a:lnTo>
                    <a:pt x="1669" y="1527"/>
                  </a:lnTo>
                  <a:lnTo>
                    <a:pt x="1669" y="1527"/>
                  </a:lnTo>
                  <a:lnTo>
                    <a:pt x="1669" y="1527"/>
                  </a:lnTo>
                  <a:lnTo>
                    <a:pt x="1669" y="1527"/>
                  </a:lnTo>
                  <a:lnTo>
                    <a:pt x="1669" y="1527"/>
                  </a:lnTo>
                  <a:lnTo>
                    <a:pt x="1669" y="1527"/>
                  </a:lnTo>
                  <a:lnTo>
                    <a:pt x="1669" y="1527"/>
                  </a:lnTo>
                  <a:lnTo>
                    <a:pt x="1669" y="1529"/>
                  </a:lnTo>
                  <a:lnTo>
                    <a:pt x="1671" y="1529"/>
                  </a:lnTo>
                  <a:lnTo>
                    <a:pt x="1671" y="1532"/>
                  </a:lnTo>
                  <a:lnTo>
                    <a:pt x="1674" y="1532"/>
                  </a:lnTo>
                  <a:lnTo>
                    <a:pt x="1676" y="1532"/>
                  </a:lnTo>
                  <a:lnTo>
                    <a:pt x="1676" y="1532"/>
                  </a:lnTo>
                  <a:lnTo>
                    <a:pt x="1676" y="1534"/>
                  </a:lnTo>
                  <a:lnTo>
                    <a:pt x="1676" y="1534"/>
                  </a:lnTo>
                  <a:lnTo>
                    <a:pt x="1678" y="1536"/>
                  </a:lnTo>
                  <a:lnTo>
                    <a:pt x="1678" y="1536"/>
                  </a:lnTo>
                  <a:lnTo>
                    <a:pt x="1678" y="1536"/>
                  </a:lnTo>
                  <a:lnTo>
                    <a:pt x="1681" y="1536"/>
                  </a:lnTo>
                  <a:lnTo>
                    <a:pt x="1681" y="1536"/>
                  </a:lnTo>
                  <a:lnTo>
                    <a:pt x="1681" y="1534"/>
                  </a:lnTo>
                  <a:lnTo>
                    <a:pt x="1683" y="1534"/>
                  </a:lnTo>
                  <a:lnTo>
                    <a:pt x="1683" y="1534"/>
                  </a:lnTo>
                  <a:lnTo>
                    <a:pt x="1683" y="1534"/>
                  </a:lnTo>
                  <a:lnTo>
                    <a:pt x="1683" y="1536"/>
                  </a:lnTo>
                  <a:lnTo>
                    <a:pt x="1683" y="1536"/>
                  </a:lnTo>
                  <a:lnTo>
                    <a:pt x="1683" y="1536"/>
                  </a:lnTo>
                  <a:lnTo>
                    <a:pt x="1685" y="1539"/>
                  </a:lnTo>
                  <a:lnTo>
                    <a:pt x="1685" y="1539"/>
                  </a:lnTo>
                  <a:lnTo>
                    <a:pt x="1685" y="1536"/>
                  </a:lnTo>
                  <a:lnTo>
                    <a:pt x="1685" y="1534"/>
                  </a:lnTo>
                  <a:lnTo>
                    <a:pt x="1683" y="1534"/>
                  </a:lnTo>
                  <a:lnTo>
                    <a:pt x="1683" y="1532"/>
                  </a:lnTo>
                  <a:lnTo>
                    <a:pt x="1681" y="1532"/>
                  </a:lnTo>
                  <a:lnTo>
                    <a:pt x="1683" y="1532"/>
                  </a:lnTo>
                  <a:lnTo>
                    <a:pt x="1685" y="1532"/>
                  </a:lnTo>
                  <a:lnTo>
                    <a:pt x="1685" y="1532"/>
                  </a:lnTo>
                  <a:lnTo>
                    <a:pt x="1685" y="1532"/>
                  </a:lnTo>
                  <a:lnTo>
                    <a:pt x="1683" y="1529"/>
                  </a:lnTo>
                  <a:lnTo>
                    <a:pt x="1685" y="1527"/>
                  </a:lnTo>
                  <a:lnTo>
                    <a:pt x="1685" y="1527"/>
                  </a:lnTo>
                  <a:lnTo>
                    <a:pt x="1685" y="1529"/>
                  </a:lnTo>
                  <a:lnTo>
                    <a:pt x="1685" y="1529"/>
                  </a:lnTo>
                  <a:lnTo>
                    <a:pt x="1688" y="1529"/>
                  </a:lnTo>
                  <a:lnTo>
                    <a:pt x="1688" y="1529"/>
                  </a:lnTo>
                  <a:lnTo>
                    <a:pt x="1688" y="1532"/>
                  </a:lnTo>
                  <a:lnTo>
                    <a:pt x="1688" y="1532"/>
                  </a:lnTo>
                  <a:lnTo>
                    <a:pt x="1688" y="1534"/>
                  </a:lnTo>
                  <a:lnTo>
                    <a:pt x="1688" y="1534"/>
                  </a:lnTo>
                  <a:lnTo>
                    <a:pt x="1690" y="1536"/>
                  </a:lnTo>
                  <a:lnTo>
                    <a:pt x="1690" y="1534"/>
                  </a:lnTo>
                  <a:lnTo>
                    <a:pt x="1690" y="1532"/>
                  </a:lnTo>
                  <a:lnTo>
                    <a:pt x="1688" y="1529"/>
                  </a:lnTo>
                  <a:lnTo>
                    <a:pt x="1688" y="1529"/>
                  </a:lnTo>
                  <a:lnTo>
                    <a:pt x="1688" y="1529"/>
                  </a:lnTo>
                  <a:lnTo>
                    <a:pt x="1688" y="1527"/>
                  </a:lnTo>
                  <a:lnTo>
                    <a:pt x="1688" y="1527"/>
                  </a:lnTo>
                  <a:lnTo>
                    <a:pt x="1690" y="1527"/>
                  </a:lnTo>
                  <a:lnTo>
                    <a:pt x="1690" y="1527"/>
                  </a:lnTo>
                  <a:lnTo>
                    <a:pt x="1690" y="1524"/>
                  </a:lnTo>
                  <a:lnTo>
                    <a:pt x="1690" y="1524"/>
                  </a:lnTo>
                  <a:lnTo>
                    <a:pt x="1690" y="1524"/>
                  </a:lnTo>
                  <a:lnTo>
                    <a:pt x="1690" y="1524"/>
                  </a:lnTo>
                  <a:lnTo>
                    <a:pt x="1690" y="1522"/>
                  </a:lnTo>
                  <a:lnTo>
                    <a:pt x="1690" y="1520"/>
                  </a:lnTo>
                  <a:lnTo>
                    <a:pt x="1690" y="1520"/>
                  </a:lnTo>
                  <a:lnTo>
                    <a:pt x="1690" y="1520"/>
                  </a:lnTo>
                  <a:lnTo>
                    <a:pt x="1692" y="1520"/>
                  </a:lnTo>
                  <a:lnTo>
                    <a:pt x="1692" y="1520"/>
                  </a:lnTo>
                  <a:lnTo>
                    <a:pt x="1692" y="1522"/>
                  </a:lnTo>
                  <a:lnTo>
                    <a:pt x="1692" y="1524"/>
                  </a:lnTo>
                  <a:lnTo>
                    <a:pt x="1692" y="1527"/>
                  </a:lnTo>
                  <a:lnTo>
                    <a:pt x="1695" y="1527"/>
                  </a:lnTo>
                  <a:lnTo>
                    <a:pt x="1695" y="1529"/>
                  </a:lnTo>
                  <a:lnTo>
                    <a:pt x="1695" y="1529"/>
                  </a:lnTo>
                  <a:lnTo>
                    <a:pt x="1697" y="1532"/>
                  </a:lnTo>
                  <a:lnTo>
                    <a:pt x="1700" y="1532"/>
                  </a:lnTo>
                  <a:lnTo>
                    <a:pt x="1695" y="1534"/>
                  </a:lnTo>
                  <a:lnTo>
                    <a:pt x="1692" y="1534"/>
                  </a:lnTo>
                  <a:lnTo>
                    <a:pt x="1692" y="1536"/>
                  </a:lnTo>
                  <a:lnTo>
                    <a:pt x="1695" y="1536"/>
                  </a:lnTo>
                  <a:lnTo>
                    <a:pt x="1695" y="1534"/>
                  </a:lnTo>
                  <a:lnTo>
                    <a:pt x="1697" y="1534"/>
                  </a:lnTo>
                  <a:lnTo>
                    <a:pt x="1700" y="1536"/>
                  </a:lnTo>
                  <a:lnTo>
                    <a:pt x="1702" y="1536"/>
                  </a:lnTo>
                  <a:lnTo>
                    <a:pt x="1702" y="1536"/>
                  </a:lnTo>
                  <a:lnTo>
                    <a:pt x="1704" y="1536"/>
                  </a:lnTo>
                  <a:lnTo>
                    <a:pt x="1702" y="1539"/>
                  </a:lnTo>
                  <a:lnTo>
                    <a:pt x="1697" y="1536"/>
                  </a:lnTo>
                  <a:lnTo>
                    <a:pt x="1695" y="1536"/>
                  </a:lnTo>
                  <a:lnTo>
                    <a:pt x="1702" y="1543"/>
                  </a:lnTo>
                  <a:lnTo>
                    <a:pt x="1702" y="1543"/>
                  </a:lnTo>
                  <a:lnTo>
                    <a:pt x="1702" y="1546"/>
                  </a:lnTo>
                  <a:lnTo>
                    <a:pt x="1702" y="1546"/>
                  </a:lnTo>
                  <a:lnTo>
                    <a:pt x="1700" y="1543"/>
                  </a:lnTo>
                  <a:lnTo>
                    <a:pt x="1697" y="1543"/>
                  </a:lnTo>
                  <a:lnTo>
                    <a:pt x="1700" y="1546"/>
                  </a:lnTo>
                  <a:lnTo>
                    <a:pt x="1700" y="1546"/>
                  </a:lnTo>
                  <a:lnTo>
                    <a:pt x="1702" y="1546"/>
                  </a:lnTo>
                  <a:lnTo>
                    <a:pt x="1702" y="1548"/>
                  </a:lnTo>
                  <a:lnTo>
                    <a:pt x="1702" y="1550"/>
                  </a:lnTo>
                  <a:lnTo>
                    <a:pt x="1702" y="1550"/>
                  </a:lnTo>
                  <a:lnTo>
                    <a:pt x="1702" y="1550"/>
                  </a:lnTo>
                  <a:lnTo>
                    <a:pt x="1702" y="1550"/>
                  </a:lnTo>
                  <a:lnTo>
                    <a:pt x="1702" y="1553"/>
                  </a:lnTo>
                  <a:lnTo>
                    <a:pt x="1700" y="1553"/>
                  </a:lnTo>
                  <a:lnTo>
                    <a:pt x="1702" y="1553"/>
                  </a:lnTo>
                  <a:lnTo>
                    <a:pt x="1702" y="1553"/>
                  </a:lnTo>
                  <a:lnTo>
                    <a:pt x="1702" y="1553"/>
                  </a:lnTo>
                  <a:lnTo>
                    <a:pt x="1704" y="1553"/>
                  </a:lnTo>
                  <a:lnTo>
                    <a:pt x="1704" y="1553"/>
                  </a:lnTo>
                  <a:lnTo>
                    <a:pt x="1704" y="1555"/>
                  </a:lnTo>
                  <a:lnTo>
                    <a:pt x="1704" y="1553"/>
                  </a:lnTo>
                  <a:lnTo>
                    <a:pt x="1704" y="1553"/>
                  </a:lnTo>
                  <a:lnTo>
                    <a:pt x="1704" y="1555"/>
                  </a:lnTo>
                  <a:lnTo>
                    <a:pt x="1707" y="1553"/>
                  </a:lnTo>
                  <a:lnTo>
                    <a:pt x="1707" y="1553"/>
                  </a:lnTo>
                  <a:lnTo>
                    <a:pt x="1707" y="1553"/>
                  </a:lnTo>
                  <a:lnTo>
                    <a:pt x="1709" y="1553"/>
                  </a:lnTo>
                  <a:lnTo>
                    <a:pt x="1709" y="1553"/>
                  </a:lnTo>
                  <a:lnTo>
                    <a:pt x="1707" y="1550"/>
                  </a:lnTo>
                  <a:lnTo>
                    <a:pt x="1707" y="1548"/>
                  </a:lnTo>
                  <a:lnTo>
                    <a:pt x="1707" y="1548"/>
                  </a:lnTo>
                  <a:lnTo>
                    <a:pt x="1707" y="1548"/>
                  </a:lnTo>
                  <a:lnTo>
                    <a:pt x="1707" y="1548"/>
                  </a:lnTo>
                  <a:lnTo>
                    <a:pt x="1707" y="1546"/>
                  </a:lnTo>
                  <a:lnTo>
                    <a:pt x="1707" y="1546"/>
                  </a:lnTo>
                  <a:lnTo>
                    <a:pt x="1707" y="1546"/>
                  </a:lnTo>
                  <a:lnTo>
                    <a:pt x="1704" y="1543"/>
                  </a:lnTo>
                  <a:lnTo>
                    <a:pt x="1704" y="1541"/>
                  </a:lnTo>
                  <a:lnTo>
                    <a:pt x="1704" y="1541"/>
                  </a:lnTo>
                  <a:lnTo>
                    <a:pt x="1704" y="1541"/>
                  </a:lnTo>
                  <a:lnTo>
                    <a:pt x="1707" y="1541"/>
                  </a:lnTo>
                  <a:lnTo>
                    <a:pt x="1707" y="1541"/>
                  </a:lnTo>
                  <a:lnTo>
                    <a:pt x="1707" y="1541"/>
                  </a:lnTo>
                  <a:lnTo>
                    <a:pt x="1707" y="1539"/>
                  </a:lnTo>
                  <a:lnTo>
                    <a:pt x="1707" y="1539"/>
                  </a:lnTo>
                  <a:lnTo>
                    <a:pt x="1707" y="1539"/>
                  </a:lnTo>
                  <a:lnTo>
                    <a:pt x="1707" y="1536"/>
                  </a:lnTo>
                  <a:lnTo>
                    <a:pt x="1707" y="1536"/>
                  </a:lnTo>
                  <a:lnTo>
                    <a:pt x="1709" y="1539"/>
                  </a:lnTo>
                  <a:lnTo>
                    <a:pt x="1709" y="1539"/>
                  </a:lnTo>
                  <a:lnTo>
                    <a:pt x="1711" y="1539"/>
                  </a:lnTo>
                  <a:lnTo>
                    <a:pt x="1711" y="1539"/>
                  </a:lnTo>
                  <a:lnTo>
                    <a:pt x="1711" y="1539"/>
                  </a:lnTo>
                  <a:lnTo>
                    <a:pt x="1711" y="1536"/>
                  </a:lnTo>
                  <a:lnTo>
                    <a:pt x="1709" y="1536"/>
                  </a:lnTo>
                  <a:lnTo>
                    <a:pt x="1709" y="1536"/>
                  </a:lnTo>
                  <a:lnTo>
                    <a:pt x="1709" y="1536"/>
                  </a:lnTo>
                  <a:lnTo>
                    <a:pt x="1709" y="1536"/>
                  </a:lnTo>
                  <a:lnTo>
                    <a:pt x="1709" y="1536"/>
                  </a:lnTo>
                  <a:lnTo>
                    <a:pt x="1709" y="1536"/>
                  </a:lnTo>
                  <a:lnTo>
                    <a:pt x="1707" y="1536"/>
                  </a:lnTo>
                  <a:lnTo>
                    <a:pt x="1707" y="1536"/>
                  </a:lnTo>
                  <a:lnTo>
                    <a:pt x="1707" y="1534"/>
                  </a:lnTo>
                  <a:lnTo>
                    <a:pt x="1704" y="1534"/>
                  </a:lnTo>
                  <a:lnTo>
                    <a:pt x="1704" y="1534"/>
                  </a:lnTo>
                  <a:lnTo>
                    <a:pt x="1704" y="1532"/>
                  </a:lnTo>
                  <a:lnTo>
                    <a:pt x="1702" y="1532"/>
                  </a:lnTo>
                  <a:lnTo>
                    <a:pt x="1702" y="1532"/>
                  </a:lnTo>
                  <a:lnTo>
                    <a:pt x="1702" y="1529"/>
                  </a:lnTo>
                  <a:lnTo>
                    <a:pt x="1702" y="1529"/>
                  </a:lnTo>
                  <a:lnTo>
                    <a:pt x="1702" y="1529"/>
                  </a:lnTo>
                  <a:lnTo>
                    <a:pt x="1702" y="1529"/>
                  </a:lnTo>
                  <a:lnTo>
                    <a:pt x="1704" y="1532"/>
                  </a:lnTo>
                  <a:lnTo>
                    <a:pt x="1707" y="1532"/>
                  </a:lnTo>
                  <a:lnTo>
                    <a:pt x="1707" y="1532"/>
                  </a:lnTo>
                  <a:lnTo>
                    <a:pt x="1709" y="1532"/>
                  </a:lnTo>
                  <a:lnTo>
                    <a:pt x="1709" y="1532"/>
                  </a:lnTo>
                  <a:lnTo>
                    <a:pt x="1709" y="1532"/>
                  </a:lnTo>
                  <a:lnTo>
                    <a:pt x="1709" y="1532"/>
                  </a:lnTo>
                  <a:lnTo>
                    <a:pt x="1709" y="1532"/>
                  </a:lnTo>
                  <a:lnTo>
                    <a:pt x="1709" y="1532"/>
                  </a:lnTo>
                  <a:lnTo>
                    <a:pt x="1709" y="1532"/>
                  </a:lnTo>
                  <a:lnTo>
                    <a:pt x="1709" y="1532"/>
                  </a:lnTo>
                  <a:lnTo>
                    <a:pt x="1711" y="1529"/>
                  </a:lnTo>
                  <a:lnTo>
                    <a:pt x="1711" y="1527"/>
                  </a:lnTo>
                  <a:lnTo>
                    <a:pt x="1711" y="1527"/>
                  </a:lnTo>
                  <a:lnTo>
                    <a:pt x="1711" y="1527"/>
                  </a:lnTo>
                  <a:lnTo>
                    <a:pt x="1711" y="1527"/>
                  </a:lnTo>
                  <a:lnTo>
                    <a:pt x="1711" y="1527"/>
                  </a:lnTo>
                  <a:lnTo>
                    <a:pt x="1711" y="1524"/>
                  </a:lnTo>
                  <a:lnTo>
                    <a:pt x="1709" y="1524"/>
                  </a:lnTo>
                  <a:lnTo>
                    <a:pt x="1709" y="1522"/>
                  </a:lnTo>
                  <a:lnTo>
                    <a:pt x="1709" y="1522"/>
                  </a:lnTo>
                  <a:lnTo>
                    <a:pt x="1709" y="1520"/>
                  </a:lnTo>
                  <a:lnTo>
                    <a:pt x="1709" y="1520"/>
                  </a:lnTo>
                  <a:lnTo>
                    <a:pt x="1709" y="1520"/>
                  </a:lnTo>
                  <a:lnTo>
                    <a:pt x="1711" y="1522"/>
                  </a:lnTo>
                  <a:lnTo>
                    <a:pt x="1711" y="1522"/>
                  </a:lnTo>
                  <a:lnTo>
                    <a:pt x="1714" y="1524"/>
                  </a:lnTo>
                  <a:lnTo>
                    <a:pt x="1714" y="1524"/>
                  </a:lnTo>
                  <a:lnTo>
                    <a:pt x="1714" y="1524"/>
                  </a:lnTo>
                  <a:lnTo>
                    <a:pt x="1716" y="1524"/>
                  </a:lnTo>
                  <a:lnTo>
                    <a:pt x="1716" y="1524"/>
                  </a:lnTo>
                  <a:lnTo>
                    <a:pt x="1716" y="1522"/>
                  </a:lnTo>
                  <a:lnTo>
                    <a:pt x="1718" y="1522"/>
                  </a:lnTo>
                  <a:lnTo>
                    <a:pt x="1718" y="1522"/>
                  </a:lnTo>
                  <a:lnTo>
                    <a:pt x="1718" y="1522"/>
                  </a:lnTo>
                  <a:lnTo>
                    <a:pt x="1718" y="1524"/>
                  </a:lnTo>
                  <a:lnTo>
                    <a:pt x="1718" y="1524"/>
                  </a:lnTo>
                  <a:lnTo>
                    <a:pt x="1718" y="1524"/>
                  </a:lnTo>
                  <a:lnTo>
                    <a:pt x="1721" y="1524"/>
                  </a:lnTo>
                  <a:lnTo>
                    <a:pt x="1721" y="1524"/>
                  </a:lnTo>
                  <a:lnTo>
                    <a:pt x="1721" y="1527"/>
                  </a:lnTo>
                  <a:lnTo>
                    <a:pt x="1721" y="1527"/>
                  </a:lnTo>
                  <a:lnTo>
                    <a:pt x="1721" y="1527"/>
                  </a:lnTo>
                  <a:lnTo>
                    <a:pt x="1721" y="1527"/>
                  </a:lnTo>
                  <a:lnTo>
                    <a:pt x="1718" y="1527"/>
                  </a:lnTo>
                  <a:lnTo>
                    <a:pt x="1718" y="1524"/>
                  </a:lnTo>
                  <a:lnTo>
                    <a:pt x="1718" y="1527"/>
                  </a:lnTo>
                  <a:lnTo>
                    <a:pt x="1718" y="1527"/>
                  </a:lnTo>
                  <a:lnTo>
                    <a:pt x="1718" y="1527"/>
                  </a:lnTo>
                  <a:lnTo>
                    <a:pt x="1721" y="1527"/>
                  </a:lnTo>
                  <a:lnTo>
                    <a:pt x="1721" y="1529"/>
                  </a:lnTo>
                  <a:lnTo>
                    <a:pt x="1721" y="1532"/>
                  </a:lnTo>
                  <a:lnTo>
                    <a:pt x="1721" y="1532"/>
                  </a:lnTo>
                  <a:lnTo>
                    <a:pt x="1721" y="1532"/>
                  </a:lnTo>
                  <a:lnTo>
                    <a:pt x="1723" y="1529"/>
                  </a:lnTo>
                  <a:lnTo>
                    <a:pt x="1726" y="1527"/>
                  </a:lnTo>
                  <a:lnTo>
                    <a:pt x="1726" y="1527"/>
                  </a:lnTo>
                  <a:lnTo>
                    <a:pt x="1726" y="1524"/>
                  </a:lnTo>
                  <a:lnTo>
                    <a:pt x="1723" y="1522"/>
                  </a:lnTo>
                  <a:lnTo>
                    <a:pt x="1723" y="1520"/>
                  </a:lnTo>
                  <a:lnTo>
                    <a:pt x="1721" y="1520"/>
                  </a:lnTo>
                  <a:lnTo>
                    <a:pt x="1721" y="1517"/>
                  </a:lnTo>
                  <a:lnTo>
                    <a:pt x="1721" y="1517"/>
                  </a:lnTo>
                  <a:lnTo>
                    <a:pt x="1721" y="1517"/>
                  </a:lnTo>
                  <a:lnTo>
                    <a:pt x="1721" y="1517"/>
                  </a:lnTo>
                  <a:lnTo>
                    <a:pt x="1721" y="1517"/>
                  </a:lnTo>
                  <a:lnTo>
                    <a:pt x="1721" y="1515"/>
                  </a:lnTo>
                  <a:lnTo>
                    <a:pt x="1721" y="1515"/>
                  </a:lnTo>
                  <a:lnTo>
                    <a:pt x="1721" y="1515"/>
                  </a:lnTo>
                  <a:lnTo>
                    <a:pt x="1721" y="1515"/>
                  </a:lnTo>
                  <a:lnTo>
                    <a:pt x="1721" y="1517"/>
                  </a:lnTo>
                  <a:lnTo>
                    <a:pt x="1723" y="1517"/>
                  </a:lnTo>
                  <a:lnTo>
                    <a:pt x="1723" y="1517"/>
                  </a:lnTo>
                  <a:lnTo>
                    <a:pt x="1723" y="1520"/>
                  </a:lnTo>
                  <a:lnTo>
                    <a:pt x="1723" y="1520"/>
                  </a:lnTo>
                  <a:lnTo>
                    <a:pt x="1723" y="1520"/>
                  </a:lnTo>
                  <a:lnTo>
                    <a:pt x="1726" y="1520"/>
                  </a:lnTo>
                  <a:lnTo>
                    <a:pt x="1726" y="1522"/>
                  </a:lnTo>
                  <a:lnTo>
                    <a:pt x="1726" y="1522"/>
                  </a:lnTo>
                  <a:lnTo>
                    <a:pt x="1728" y="1520"/>
                  </a:lnTo>
                  <a:lnTo>
                    <a:pt x="1728" y="1520"/>
                  </a:lnTo>
                  <a:lnTo>
                    <a:pt x="1728" y="1517"/>
                  </a:lnTo>
                  <a:lnTo>
                    <a:pt x="1728" y="1517"/>
                  </a:lnTo>
                  <a:lnTo>
                    <a:pt x="1728" y="1520"/>
                  </a:lnTo>
                  <a:lnTo>
                    <a:pt x="1728" y="1520"/>
                  </a:lnTo>
                  <a:lnTo>
                    <a:pt x="1728" y="1520"/>
                  </a:lnTo>
                  <a:lnTo>
                    <a:pt x="1728" y="1522"/>
                  </a:lnTo>
                  <a:lnTo>
                    <a:pt x="1728" y="1522"/>
                  </a:lnTo>
                  <a:lnTo>
                    <a:pt x="1728" y="1522"/>
                  </a:lnTo>
                  <a:lnTo>
                    <a:pt x="1728" y="1524"/>
                  </a:lnTo>
                  <a:lnTo>
                    <a:pt x="1728" y="1524"/>
                  </a:lnTo>
                  <a:lnTo>
                    <a:pt x="1728" y="1524"/>
                  </a:lnTo>
                  <a:lnTo>
                    <a:pt x="1728" y="1527"/>
                  </a:lnTo>
                  <a:lnTo>
                    <a:pt x="1728" y="1527"/>
                  </a:lnTo>
                  <a:lnTo>
                    <a:pt x="1728" y="1527"/>
                  </a:lnTo>
                  <a:lnTo>
                    <a:pt x="1723" y="1532"/>
                  </a:lnTo>
                  <a:lnTo>
                    <a:pt x="1723" y="1534"/>
                  </a:lnTo>
                  <a:lnTo>
                    <a:pt x="1726" y="1534"/>
                  </a:lnTo>
                  <a:lnTo>
                    <a:pt x="1726" y="1534"/>
                  </a:lnTo>
                  <a:lnTo>
                    <a:pt x="1726" y="1534"/>
                  </a:lnTo>
                  <a:lnTo>
                    <a:pt x="1726" y="1532"/>
                  </a:lnTo>
                  <a:lnTo>
                    <a:pt x="1728" y="1532"/>
                  </a:lnTo>
                  <a:lnTo>
                    <a:pt x="1728" y="1532"/>
                  </a:lnTo>
                  <a:lnTo>
                    <a:pt x="1728" y="1534"/>
                  </a:lnTo>
                  <a:lnTo>
                    <a:pt x="1728" y="1534"/>
                  </a:lnTo>
                  <a:lnTo>
                    <a:pt x="1726" y="1536"/>
                  </a:lnTo>
                  <a:lnTo>
                    <a:pt x="1726" y="1536"/>
                  </a:lnTo>
                  <a:lnTo>
                    <a:pt x="1726" y="1534"/>
                  </a:lnTo>
                  <a:lnTo>
                    <a:pt x="1723" y="1536"/>
                  </a:lnTo>
                  <a:lnTo>
                    <a:pt x="1723" y="1541"/>
                  </a:lnTo>
                  <a:lnTo>
                    <a:pt x="1728" y="1541"/>
                  </a:lnTo>
                  <a:lnTo>
                    <a:pt x="1728" y="1541"/>
                  </a:lnTo>
                  <a:lnTo>
                    <a:pt x="1730" y="1541"/>
                  </a:lnTo>
                  <a:lnTo>
                    <a:pt x="1728" y="1539"/>
                  </a:lnTo>
                  <a:lnTo>
                    <a:pt x="1730" y="1539"/>
                  </a:lnTo>
                  <a:lnTo>
                    <a:pt x="1730" y="1539"/>
                  </a:lnTo>
                  <a:lnTo>
                    <a:pt x="1733" y="1539"/>
                  </a:lnTo>
                  <a:lnTo>
                    <a:pt x="1733" y="1539"/>
                  </a:lnTo>
                  <a:lnTo>
                    <a:pt x="1733" y="1541"/>
                  </a:lnTo>
                  <a:lnTo>
                    <a:pt x="1733" y="1541"/>
                  </a:lnTo>
                  <a:lnTo>
                    <a:pt x="1733" y="1541"/>
                  </a:lnTo>
                  <a:lnTo>
                    <a:pt x="1733" y="1541"/>
                  </a:lnTo>
                  <a:lnTo>
                    <a:pt x="1733" y="1541"/>
                  </a:lnTo>
                  <a:lnTo>
                    <a:pt x="1730" y="1539"/>
                  </a:lnTo>
                  <a:lnTo>
                    <a:pt x="1730" y="1539"/>
                  </a:lnTo>
                  <a:lnTo>
                    <a:pt x="1730" y="1539"/>
                  </a:lnTo>
                  <a:lnTo>
                    <a:pt x="1730" y="1541"/>
                  </a:lnTo>
                  <a:lnTo>
                    <a:pt x="1730" y="1541"/>
                  </a:lnTo>
                  <a:lnTo>
                    <a:pt x="1730" y="1541"/>
                  </a:lnTo>
                  <a:lnTo>
                    <a:pt x="1730" y="1543"/>
                  </a:lnTo>
                  <a:lnTo>
                    <a:pt x="1730" y="1543"/>
                  </a:lnTo>
                  <a:lnTo>
                    <a:pt x="1730" y="1543"/>
                  </a:lnTo>
                  <a:lnTo>
                    <a:pt x="1730" y="1543"/>
                  </a:lnTo>
                  <a:lnTo>
                    <a:pt x="1730" y="1543"/>
                  </a:lnTo>
                  <a:lnTo>
                    <a:pt x="1730" y="1546"/>
                  </a:lnTo>
                  <a:lnTo>
                    <a:pt x="1730" y="1546"/>
                  </a:lnTo>
                  <a:lnTo>
                    <a:pt x="1733" y="1548"/>
                  </a:lnTo>
                  <a:lnTo>
                    <a:pt x="1733" y="1548"/>
                  </a:lnTo>
                  <a:lnTo>
                    <a:pt x="1733" y="1550"/>
                  </a:lnTo>
                  <a:lnTo>
                    <a:pt x="1735" y="1550"/>
                  </a:lnTo>
                  <a:lnTo>
                    <a:pt x="1735" y="1550"/>
                  </a:lnTo>
                  <a:lnTo>
                    <a:pt x="1737" y="1548"/>
                  </a:lnTo>
                  <a:lnTo>
                    <a:pt x="1737" y="1548"/>
                  </a:lnTo>
                  <a:lnTo>
                    <a:pt x="1735" y="1546"/>
                  </a:lnTo>
                  <a:lnTo>
                    <a:pt x="1735" y="1546"/>
                  </a:lnTo>
                  <a:lnTo>
                    <a:pt x="1735" y="1546"/>
                  </a:lnTo>
                  <a:lnTo>
                    <a:pt x="1733" y="1546"/>
                  </a:lnTo>
                  <a:lnTo>
                    <a:pt x="1735" y="1546"/>
                  </a:lnTo>
                  <a:lnTo>
                    <a:pt x="1735" y="1543"/>
                  </a:lnTo>
                  <a:lnTo>
                    <a:pt x="1735" y="1543"/>
                  </a:lnTo>
                  <a:lnTo>
                    <a:pt x="1735" y="1543"/>
                  </a:lnTo>
                  <a:lnTo>
                    <a:pt x="1735" y="1543"/>
                  </a:lnTo>
                  <a:lnTo>
                    <a:pt x="1735" y="1543"/>
                  </a:lnTo>
                  <a:lnTo>
                    <a:pt x="1737" y="1543"/>
                  </a:lnTo>
                  <a:lnTo>
                    <a:pt x="1737" y="1546"/>
                  </a:lnTo>
                  <a:lnTo>
                    <a:pt x="1742" y="1543"/>
                  </a:lnTo>
                  <a:lnTo>
                    <a:pt x="1742" y="1546"/>
                  </a:lnTo>
                  <a:lnTo>
                    <a:pt x="1742" y="1546"/>
                  </a:lnTo>
                  <a:lnTo>
                    <a:pt x="1742" y="1546"/>
                  </a:lnTo>
                  <a:lnTo>
                    <a:pt x="1742" y="1546"/>
                  </a:lnTo>
                  <a:lnTo>
                    <a:pt x="1742" y="1546"/>
                  </a:lnTo>
                  <a:lnTo>
                    <a:pt x="1742" y="1546"/>
                  </a:lnTo>
                  <a:lnTo>
                    <a:pt x="1742" y="1548"/>
                  </a:lnTo>
                  <a:lnTo>
                    <a:pt x="1745" y="1548"/>
                  </a:lnTo>
                  <a:lnTo>
                    <a:pt x="1747" y="1548"/>
                  </a:lnTo>
                  <a:lnTo>
                    <a:pt x="1747" y="1550"/>
                  </a:lnTo>
                  <a:lnTo>
                    <a:pt x="1747" y="1550"/>
                  </a:lnTo>
                  <a:lnTo>
                    <a:pt x="1747" y="1550"/>
                  </a:lnTo>
                  <a:lnTo>
                    <a:pt x="1747" y="1553"/>
                  </a:lnTo>
                  <a:lnTo>
                    <a:pt x="1747" y="1553"/>
                  </a:lnTo>
                  <a:lnTo>
                    <a:pt x="1749" y="1550"/>
                  </a:lnTo>
                  <a:lnTo>
                    <a:pt x="1752" y="1550"/>
                  </a:lnTo>
                  <a:lnTo>
                    <a:pt x="1752" y="1550"/>
                  </a:lnTo>
                  <a:lnTo>
                    <a:pt x="1754" y="1550"/>
                  </a:lnTo>
                  <a:lnTo>
                    <a:pt x="1754" y="1553"/>
                  </a:lnTo>
                  <a:lnTo>
                    <a:pt x="1754" y="1553"/>
                  </a:lnTo>
                  <a:lnTo>
                    <a:pt x="1754" y="1553"/>
                  </a:lnTo>
                  <a:lnTo>
                    <a:pt x="1756" y="1555"/>
                  </a:lnTo>
                  <a:lnTo>
                    <a:pt x="1756" y="1555"/>
                  </a:lnTo>
                  <a:lnTo>
                    <a:pt x="1756" y="1555"/>
                  </a:lnTo>
                  <a:lnTo>
                    <a:pt x="1756" y="1555"/>
                  </a:lnTo>
                  <a:lnTo>
                    <a:pt x="1756" y="1555"/>
                  </a:lnTo>
                  <a:lnTo>
                    <a:pt x="1759" y="1558"/>
                  </a:lnTo>
                  <a:lnTo>
                    <a:pt x="1759" y="1558"/>
                  </a:lnTo>
                  <a:lnTo>
                    <a:pt x="1756" y="1558"/>
                  </a:lnTo>
                  <a:lnTo>
                    <a:pt x="1756" y="1558"/>
                  </a:lnTo>
                  <a:lnTo>
                    <a:pt x="1756" y="1558"/>
                  </a:lnTo>
                  <a:lnTo>
                    <a:pt x="1756" y="1560"/>
                  </a:lnTo>
                  <a:lnTo>
                    <a:pt x="1756" y="1560"/>
                  </a:lnTo>
                  <a:lnTo>
                    <a:pt x="1756" y="1562"/>
                  </a:lnTo>
                  <a:lnTo>
                    <a:pt x="1759" y="1562"/>
                  </a:lnTo>
                  <a:lnTo>
                    <a:pt x="1759" y="1560"/>
                  </a:lnTo>
                  <a:lnTo>
                    <a:pt x="1761" y="1560"/>
                  </a:lnTo>
                  <a:lnTo>
                    <a:pt x="1761" y="1562"/>
                  </a:lnTo>
                  <a:lnTo>
                    <a:pt x="1761" y="1562"/>
                  </a:lnTo>
                  <a:lnTo>
                    <a:pt x="1759" y="1562"/>
                  </a:lnTo>
                  <a:lnTo>
                    <a:pt x="1759" y="1562"/>
                  </a:lnTo>
                  <a:lnTo>
                    <a:pt x="1761" y="1562"/>
                  </a:lnTo>
                  <a:lnTo>
                    <a:pt x="1763" y="1562"/>
                  </a:lnTo>
                  <a:lnTo>
                    <a:pt x="1766" y="1562"/>
                  </a:lnTo>
                  <a:lnTo>
                    <a:pt x="1766" y="1565"/>
                  </a:lnTo>
                  <a:lnTo>
                    <a:pt x="1766" y="1565"/>
                  </a:lnTo>
                  <a:lnTo>
                    <a:pt x="1768" y="1565"/>
                  </a:lnTo>
                  <a:lnTo>
                    <a:pt x="1768" y="1565"/>
                  </a:lnTo>
                  <a:lnTo>
                    <a:pt x="1768" y="1565"/>
                  </a:lnTo>
                  <a:lnTo>
                    <a:pt x="1768" y="1565"/>
                  </a:lnTo>
                  <a:lnTo>
                    <a:pt x="1771" y="1565"/>
                  </a:lnTo>
                  <a:lnTo>
                    <a:pt x="1771" y="1562"/>
                  </a:lnTo>
                  <a:lnTo>
                    <a:pt x="1768" y="1562"/>
                  </a:lnTo>
                  <a:lnTo>
                    <a:pt x="1768" y="1562"/>
                  </a:lnTo>
                  <a:lnTo>
                    <a:pt x="1768" y="1562"/>
                  </a:lnTo>
                  <a:lnTo>
                    <a:pt x="1768" y="1562"/>
                  </a:lnTo>
                  <a:lnTo>
                    <a:pt x="1766" y="1562"/>
                  </a:lnTo>
                  <a:lnTo>
                    <a:pt x="1766" y="1560"/>
                  </a:lnTo>
                  <a:lnTo>
                    <a:pt x="1766" y="1560"/>
                  </a:lnTo>
                  <a:lnTo>
                    <a:pt x="1766" y="1560"/>
                  </a:lnTo>
                  <a:lnTo>
                    <a:pt x="1766" y="1558"/>
                  </a:lnTo>
                  <a:lnTo>
                    <a:pt x="1766" y="1555"/>
                  </a:lnTo>
                  <a:lnTo>
                    <a:pt x="1766" y="1555"/>
                  </a:lnTo>
                  <a:lnTo>
                    <a:pt x="1766" y="1555"/>
                  </a:lnTo>
                  <a:lnTo>
                    <a:pt x="1766" y="1555"/>
                  </a:lnTo>
                  <a:lnTo>
                    <a:pt x="1766" y="1555"/>
                  </a:lnTo>
                  <a:lnTo>
                    <a:pt x="1766" y="1558"/>
                  </a:lnTo>
                  <a:lnTo>
                    <a:pt x="1766" y="1558"/>
                  </a:lnTo>
                  <a:lnTo>
                    <a:pt x="1768" y="1560"/>
                  </a:lnTo>
                  <a:lnTo>
                    <a:pt x="1768" y="1560"/>
                  </a:lnTo>
                  <a:lnTo>
                    <a:pt x="1768" y="1560"/>
                  </a:lnTo>
                  <a:lnTo>
                    <a:pt x="1771" y="1558"/>
                  </a:lnTo>
                  <a:lnTo>
                    <a:pt x="1771" y="1558"/>
                  </a:lnTo>
                  <a:lnTo>
                    <a:pt x="1771" y="1562"/>
                  </a:lnTo>
                  <a:lnTo>
                    <a:pt x="1771" y="1562"/>
                  </a:lnTo>
                  <a:lnTo>
                    <a:pt x="1771" y="1562"/>
                  </a:lnTo>
                  <a:lnTo>
                    <a:pt x="1773" y="1562"/>
                  </a:lnTo>
                  <a:lnTo>
                    <a:pt x="1773" y="1565"/>
                  </a:lnTo>
                  <a:lnTo>
                    <a:pt x="1773" y="1565"/>
                  </a:lnTo>
                  <a:lnTo>
                    <a:pt x="1773" y="1567"/>
                  </a:lnTo>
                  <a:lnTo>
                    <a:pt x="1771" y="1567"/>
                  </a:lnTo>
                  <a:lnTo>
                    <a:pt x="1773" y="1569"/>
                  </a:lnTo>
                  <a:lnTo>
                    <a:pt x="1773" y="1569"/>
                  </a:lnTo>
                  <a:lnTo>
                    <a:pt x="1775" y="1572"/>
                  </a:lnTo>
                  <a:lnTo>
                    <a:pt x="1775" y="1574"/>
                  </a:lnTo>
                  <a:lnTo>
                    <a:pt x="1775" y="1574"/>
                  </a:lnTo>
                  <a:lnTo>
                    <a:pt x="1775" y="1572"/>
                  </a:lnTo>
                  <a:lnTo>
                    <a:pt x="1775" y="1572"/>
                  </a:lnTo>
                  <a:lnTo>
                    <a:pt x="1778" y="1572"/>
                  </a:lnTo>
                  <a:lnTo>
                    <a:pt x="1782" y="1574"/>
                  </a:lnTo>
                  <a:lnTo>
                    <a:pt x="1782" y="1574"/>
                  </a:lnTo>
                  <a:lnTo>
                    <a:pt x="1782" y="1574"/>
                  </a:lnTo>
                  <a:lnTo>
                    <a:pt x="1782" y="1576"/>
                  </a:lnTo>
                  <a:lnTo>
                    <a:pt x="1780" y="1576"/>
                  </a:lnTo>
                  <a:lnTo>
                    <a:pt x="1782" y="1576"/>
                  </a:lnTo>
                  <a:lnTo>
                    <a:pt x="1785" y="1576"/>
                  </a:lnTo>
                  <a:lnTo>
                    <a:pt x="1787" y="1576"/>
                  </a:lnTo>
                  <a:lnTo>
                    <a:pt x="1787" y="1576"/>
                  </a:lnTo>
                  <a:lnTo>
                    <a:pt x="1787" y="1576"/>
                  </a:lnTo>
                  <a:lnTo>
                    <a:pt x="1787" y="1574"/>
                  </a:lnTo>
                  <a:lnTo>
                    <a:pt x="1787" y="1574"/>
                  </a:lnTo>
                  <a:lnTo>
                    <a:pt x="1787" y="1574"/>
                  </a:lnTo>
                  <a:lnTo>
                    <a:pt x="1785" y="1572"/>
                  </a:lnTo>
                  <a:lnTo>
                    <a:pt x="1785" y="1572"/>
                  </a:lnTo>
                  <a:lnTo>
                    <a:pt x="1785" y="1569"/>
                  </a:lnTo>
                  <a:lnTo>
                    <a:pt x="1787" y="1567"/>
                  </a:lnTo>
                  <a:lnTo>
                    <a:pt x="1785" y="1565"/>
                  </a:lnTo>
                  <a:lnTo>
                    <a:pt x="1787" y="1565"/>
                  </a:lnTo>
                  <a:lnTo>
                    <a:pt x="1787" y="1567"/>
                  </a:lnTo>
                  <a:lnTo>
                    <a:pt x="1787" y="1565"/>
                  </a:lnTo>
                  <a:lnTo>
                    <a:pt x="1787" y="1565"/>
                  </a:lnTo>
                  <a:lnTo>
                    <a:pt x="1787" y="1565"/>
                  </a:lnTo>
                  <a:lnTo>
                    <a:pt x="1787" y="1565"/>
                  </a:lnTo>
                  <a:lnTo>
                    <a:pt x="1787" y="1562"/>
                  </a:lnTo>
                  <a:lnTo>
                    <a:pt x="1787" y="1562"/>
                  </a:lnTo>
                  <a:lnTo>
                    <a:pt x="1787" y="1562"/>
                  </a:lnTo>
                  <a:lnTo>
                    <a:pt x="1787" y="1562"/>
                  </a:lnTo>
                  <a:lnTo>
                    <a:pt x="1787" y="1562"/>
                  </a:lnTo>
                  <a:lnTo>
                    <a:pt x="1785" y="1562"/>
                  </a:lnTo>
                  <a:lnTo>
                    <a:pt x="1787" y="1560"/>
                  </a:lnTo>
                  <a:lnTo>
                    <a:pt x="1787" y="1562"/>
                  </a:lnTo>
                  <a:lnTo>
                    <a:pt x="1787" y="1562"/>
                  </a:lnTo>
                  <a:lnTo>
                    <a:pt x="1789" y="1562"/>
                  </a:lnTo>
                  <a:lnTo>
                    <a:pt x="1789" y="1565"/>
                  </a:lnTo>
                  <a:lnTo>
                    <a:pt x="1789" y="1565"/>
                  </a:lnTo>
                  <a:lnTo>
                    <a:pt x="1792" y="1562"/>
                  </a:lnTo>
                  <a:lnTo>
                    <a:pt x="1794" y="1560"/>
                  </a:lnTo>
                  <a:lnTo>
                    <a:pt x="1792" y="1565"/>
                  </a:lnTo>
                  <a:lnTo>
                    <a:pt x="1792" y="1565"/>
                  </a:lnTo>
                  <a:lnTo>
                    <a:pt x="1792" y="1565"/>
                  </a:lnTo>
                  <a:lnTo>
                    <a:pt x="1789" y="1565"/>
                  </a:lnTo>
                  <a:lnTo>
                    <a:pt x="1789" y="1567"/>
                  </a:lnTo>
                  <a:lnTo>
                    <a:pt x="1792" y="1572"/>
                  </a:lnTo>
                  <a:lnTo>
                    <a:pt x="1792" y="1572"/>
                  </a:lnTo>
                  <a:lnTo>
                    <a:pt x="1789" y="1572"/>
                  </a:lnTo>
                  <a:lnTo>
                    <a:pt x="1792" y="1574"/>
                  </a:lnTo>
                  <a:lnTo>
                    <a:pt x="1792" y="1574"/>
                  </a:lnTo>
                  <a:lnTo>
                    <a:pt x="1792" y="1574"/>
                  </a:lnTo>
                  <a:lnTo>
                    <a:pt x="1792" y="1576"/>
                  </a:lnTo>
                  <a:lnTo>
                    <a:pt x="1789" y="1574"/>
                  </a:lnTo>
                  <a:lnTo>
                    <a:pt x="1789" y="1574"/>
                  </a:lnTo>
                  <a:lnTo>
                    <a:pt x="1789" y="1576"/>
                  </a:lnTo>
                  <a:lnTo>
                    <a:pt x="1789" y="1576"/>
                  </a:lnTo>
                  <a:lnTo>
                    <a:pt x="1789" y="1576"/>
                  </a:lnTo>
                  <a:lnTo>
                    <a:pt x="1789" y="1579"/>
                  </a:lnTo>
                  <a:lnTo>
                    <a:pt x="1789" y="1576"/>
                  </a:lnTo>
                  <a:lnTo>
                    <a:pt x="1792" y="1579"/>
                  </a:lnTo>
                  <a:lnTo>
                    <a:pt x="1794" y="1584"/>
                  </a:lnTo>
                  <a:lnTo>
                    <a:pt x="1794" y="1584"/>
                  </a:lnTo>
                  <a:lnTo>
                    <a:pt x="1797" y="1584"/>
                  </a:lnTo>
                  <a:lnTo>
                    <a:pt x="1797" y="1581"/>
                  </a:lnTo>
                  <a:lnTo>
                    <a:pt x="1797" y="1581"/>
                  </a:lnTo>
                  <a:lnTo>
                    <a:pt x="1797" y="1579"/>
                  </a:lnTo>
                  <a:lnTo>
                    <a:pt x="1797" y="1579"/>
                  </a:lnTo>
                  <a:lnTo>
                    <a:pt x="1797" y="1576"/>
                  </a:lnTo>
                  <a:lnTo>
                    <a:pt x="1794" y="1576"/>
                  </a:lnTo>
                  <a:lnTo>
                    <a:pt x="1794" y="1576"/>
                  </a:lnTo>
                  <a:lnTo>
                    <a:pt x="1794" y="1574"/>
                  </a:lnTo>
                  <a:lnTo>
                    <a:pt x="1794" y="1574"/>
                  </a:lnTo>
                  <a:lnTo>
                    <a:pt x="1794" y="1574"/>
                  </a:lnTo>
                  <a:lnTo>
                    <a:pt x="1794" y="1574"/>
                  </a:lnTo>
                  <a:lnTo>
                    <a:pt x="1797" y="1574"/>
                  </a:lnTo>
                  <a:lnTo>
                    <a:pt x="1799" y="1576"/>
                  </a:lnTo>
                  <a:lnTo>
                    <a:pt x="1799" y="1576"/>
                  </a:lnTo>
                  <a:lnTo>
                    <a:pt x="1799" y="1576"/>
                  </a:lnTo>
                  <a:lnTo>
                    <a:pt x="1801" y="1576"/>
                  </a:lnTo>
                  <a:lnTo>
                    <a:pt x="1801" y="1576"/>
                  </a:lnTo>
                  <a:lnTo>
                    <a:pt x="1801" y="1574"/>
                  </a:lnTo>
                  <a:lnTo>
                    <a:pt x="1801" y="1576"/>
                  </a:lnTo>
                  <a:lnTo>
                    <a:pt x="1801" y="1576"/>
                  </a:lnTo>
                  <a:lnTo>
                    <a:pt x="1801" y="1576"/>
                  </a:lnTo>
                  <a:lnTo>
                    <a:pt x="1804" y="1579"/>
                  </a:lnTo>
                  <a:lnTo>
                    <a:pt x="1804" y="1579"/>
                  </a:lnTo>
                  <a:lnTo>
                    <a:pt x="1804" y="1581"/>
                  </a:lnTo>
                  <a:lnTo>
                    <a:pt x="1804" y="1579"/>
                  </a:lnTo>
                  <a:lnTo>
                    <a:pt x="1806" y="1574"/>
                  </a:lnTo>
                  <a:lnTo>
                    <a:pt x="1806" y="1574"/>
                  </a:lnTo>
                  <a:lnTo>
                    <a:pt x="1806" y="1576"/>
                  </a:lnTo>
                  <a:lnTo>
                    <a:pt x="1808" y="1576"/>
                  </a:lnTo>
                  <a:lnTo>
                    <a:pt x="1808" y="1576"/>
                  </a:lnTo>
                  <a:lnTo>
                    <a:pt x="1808" y="1579"/>
                  </a:lnTo>
                  <a:lnTo>
                    <a:pt x="1806" y="1579"/>
                  </a:lnTo>
                  <a:lnTo>
                    <a:pt x="1806" y="1579"/>
                  </a:lnTo>
                  <a:lnTo>
                    <a:pt x="1806" y="1579"/>
                  </a:lnTo>
                  <a:lnTo>
                    <a:pt x="1806" y="1579"/>
                  </a:lnTo>
                  <a:lnTo>
                    <a:pt x="1806" y="1581"/>
                  </a:lnTo>
                  <a:lnTo>
                    <a:pt x="1808" y="1581"/>
                  </a:lnTo>
                  <a:lnTo>
                    <a:pt x="1808" y="1579"/>
                  </a:lnTo>
                  <a:lnTo>
                    <a:pt x="1808" y="1579"/>
                  </a:lnTo>
                  <a:lnTo>
                    <a:pt x="1808" y="1579"/>
                  </a:lnTo>
                  <a:lnTo>
                    <a:pt x="1808" y="1579"/>
                  </a:lnTo>
                  <a:lnTo>
                    <a:pt x="1811" y="1576"/>
                  </a:lnTo>
                  <a:lnTo>
                    <a:pt x="1808" y="1576"/>
                  </a:lnTo>
                  <a:lnTo>
                    <a:pt x="1808" y="1574"/>
                  </a:lnTo>
                  <a:lnTo>
                    <a:pt x="1808" y="1574"/>
                  </a:lnTo>
                  <a:lnTo>
                    <a:pt x="1808" y="1574"/>
                  </a:lnTo>
                  <a:lnTo>
                    <a:pt x="1808" y="1574"/>
                  </a:lnTo>
                  <a:lnTo>
                    <a:pt x="1808" y="1572"/>
                  </a:lnTo>
                  <a:lnTo>
                    <a:pt x="1808" y="1569"/>
                  </a:lnTo>
                  <a:lnTo>
                    <a:pt x="1806" y="1569"/>
                  </a:lnTo>
                  <a:lnTo>
                    <a:pt x="1806" y="1572"/>
                  </a:lnTo>
                  <a:lnTo>
                    <a:pt x="1804" y="1572"/>
                  </a:lnTo>
                  <a:lnTo>
                    <a:pt x="1804" y="1569"/>
                  </a:lnTo>
                  <a:lnTo>
                    <a:pt x="1804" y="1569"/>
                  </a:lnTo>
                  <a:lnTo>
                    <a:pt x="1804" y="1569"/>
                  </a:lnTo>
                  <a:lnTo>
                    <a:pt x="1804" y="1572"/>
                  </a:lnTo>
                  <a:lnTo>
                    <a:pt x="1804" y="1574"/>
                  </a:lnTo>
                  <a:lnTo>
                    <a:pt x="1801" y="1574"/>
                  </a:lnTo>
                  <a:lnTo>
                    <a:pt x="1801" y="1572"/>
                  </a:lnTo>
                  <a:lnTo>
                    <a:pt x="1801" y="1569"/>
                  </a:lnTo>
                  <a:lnTo>
                    <a:pt x="1801" y="1567"/>
                  </a:lnTo>
                  <a:lnTo>
                    <a:pt x="1804" y="1567"/>
                  </a:lnTo>
                  <a:lnTo>
                    <a:pt x="1804" y="1567"/>
                  </a:lnTo>
                  <a:lnTo>
                    <a:pt x="1804" y="1567"/>
                  </a:lnTo>
                  <a:lnTo>
                    <a:pt x="1804" y="1567"/>
                  </a:lnTo>
                  <a:lnTo>
                    <a:pt x="1804" y="1567"/>
                  </a:lnTo>
                  <a:lnTo>
                    <a:pt x="1806" y="1567"/>
                  </a:lnTo>
                  <a:lnTo>
                    <a:pt x="1806" y="1567"/>
                  </a:lnTo>
                  <a:lnTo>
                    <a:pt x="1808" y="1567"/>
                  </a:lnTo>
                  <a:lnTo>
                    <a:pt x="1808" y="1567"/>
                  </a:lnTo>
                  <a:lnTo>
                    <a:pt x="1811" y="1569"/>
                  </a:lnTo>
                  <a:lnTo>
                    <a:pt x="1813" y="1572"/>
                  </a:lnTo>
                  <a:lnTo>
                    <a:pt x="1813" y="1572"/>
                  </a:lnTo>
                  <a:lnTo>
                    <a:pt x="1813" y="1574"/>
                  </a:lnTo>
                  <a:lnTo>
                    <a:pt x="1813" y="1574"/>
                  </a:lnTo>
                  <a:lnTo>
                    <a:pt x="1813" y="1574"/>
                  </a:lnTo>
                  <a:lnTo>
                    <a:pt x="1813" y="1574"/>
                  </a:lnTo>
                  <a:lnTo>
                    <a:pt x="1813" y="1569"/>
                  </a:lnTo>
                  <a:lnTo>
                    <a:pt x="1813" y="1569"/>
                  </a:lnTo>
                  <a:lnTo>
                    <a:pt x="1815" y="1569"/>
                  </a:lnTo>
                  <a:lnTo>
                    <a:pt x="1815" y="1569"/>
                  </a:lnTo>
                  <a:lnTo>
                    <a:pt x="1815" y="1572"/>
                  </a:lnTo>
                  <a:lnTo>
                    <a:pt x="1815" y="1572"/>
                  </a:lnTo>
                  <a:lnTo>
                    <a:pt x="1815" y="1574"/>
                  </a:lnTo>
                  <a:lnTo>
                    <a:pt x="1815" y="1574"/>
                  </a:lnTo>
                  <a:lnTo>
                    <a:pt x="1818" y="1574"/>
                  </a:lnTo>
                  <a:lnTo>
                    <a:pt x="1818" y="1576"/>
                  </a:lnTo>
                  <a:lnTo>
                    <a:pt x="1818" y="1576"/>
                  </a:lnTo>
                  <a:lnTo>
                    <a:pt x="1820" y="1576"/>
                  </a:lnTo>
                  <a:lnTo>
                    <a:pt x="1820" y="1576"/>
                  </a:lnTo>
                  <a:lnTo>
                    <a:pt x="1820" y="1574"/>
                  </a:lnTo>
                  <a:lnTo>
                    <a:pt x="1820" y="1574"/>
                  </a:lnTo>
                  <a:lnTo>
                    <a:pt x="1818" y="1572"/>
                  </a:lnTo>
                  <a:lnTo>
                    <a:pt x="1815" y="1572"/>
                  </a:lnTo>
                  <a:lnTo>
                    <a:pt x="1818" y="1569"/>
                  </a:lnTo>
                  <a:lnTo>
                    <a:pt x="1818" y="1569"/>
                  </a:lnTo>
                  <a:lnTo>
                    <a:pt x="1818" y="1569"/>
                  </a:lnTo>
                  <a:lnTo>
                    <a:pt x="1820" y="1569"/>
                  </a:lnTo>
                  <a:lnTo>
                    <a:pt x="1820" y="1569"/>
                  </a:lnTo>
                  <a:lnTo>
                    <a:pt x="1820" y="1569"/>
                  </a:lnTo>
                  <a:lnTo>
                    <a:pt x="1820" y="1572"/>
                  </a:lnTo>
                  <a:lnTo>
                    <a:pt x="1820" y="1572"/>
                  </a:lnTo>
                  <a:lnTo>
                    <a:pt x="1820" y="1572"/>
                  </a:lnTo>
                  <a:lnTo>
                    <a:pt x="1820" y="1569"/>
                  </a:lnTo>
                  <a:lnTo>
                    <a:pt x="1820" y="1569"/>
                  </a:lnTo>
                  <a:lnTo>
                    <a:pt x="1823" y="1569"/>
                  </a:lnTo>
                  <a:lnTo>
                    <a:pt x="1820" y="1569"/>
                  </a:lnTo>
                  <a:lnTo>
                    <a:pt x="1820" y="1572"/>
                  </a:lnTo>
                  <a:lnTo>
                    <a:pt x="1820" y="1572"/>
                  </a:lnTo>
                  <a:lnTo>
                    <a:pt x="1820" y="1572"/>
                  </a:lnTo>
                  <a:lnTo>
                    <a:pt x="1823" y="1574"/>
                  </a:lnTo>
                  <a:lnTo>
                    <a:pt x="1823" y="1574"/>
                  </a:lnTo>
                  <a:lnTo>
                    <a:pt x="1823" y="1574"/>
                  </a:lnTo>
                  <a:lnTo>
                    <a:pt x="1823" y="1576"/>
                  </a:lnTo>
                  <a:lnTo>
                    <a:pt x="1825" y="1574"/>
                  </a:lnTo>
                  <a:lnTo>
                    <a:pt x="1825" y="1574"/>
                  </a:lnTo>
                  <a:lnTo>
                    <a:pt x="1825" y="1576"/>
                  </a:lnTo>
                  <a:lnTo>
                    <a:pt x="1825" y="1576"/>
                  </a:lnTo>
                  <a:lnTo>
                    <a:pt x="1823" y="1576"/>
                  </a:lnTo>
                  <a:lnTo>
                    <a:pt x="1825" y="1579"/>
                  </a:lnTo>
                  <a:lnTo>
                    <a:pt x="1825" y="1581"/>
                  </a:lnTo>
                  <a:lnTo>
                    <a:pt x="1827" y="1579"/>
                  </a:lnTo>
                  <a:lnTo>
                    <a:pt x="1830" y="1579"/>
                  </a:lnTo>
                  <a:lnTo>
                    <a:pt x="1830" y="1579"/>
                  </a:lnTo>
                  <a:lnTo>
                    <a:pt x="1830" y="1576"/>
                  </a:lnTo>
                  <a:lnTo>
                    <a:pt x="1830" y="1576"/>
                  </a:lnTo>
                  <a:lnTo>
                    <a:pt x="1830" y="1576"/>
                  </a:lnTo>
                  <a:lnTo>
                    <a:pt x="1827" y="1576"/>
                  </a:lnTo>
                  <a:lnTo>
                    <a:pt x="1830" y="1576"/>
                  </a:lnTo>
                  <a:lnTo>
                    <a:pt x="1830" y="1576"/>
                  </a:lnTo>
                  <a:lnTo>
                    <a:pt x="1830" y="1574"/>
                  </a:lnTo>
                  <a:lnTo>
                    <a:pt x="1830" y="1574"/>
                  </a:lnTo>
                  <a:lnTo>
                    <a:pt x="1827" y="1574"/>
                  </a:lnTo>
                  <a:lnTo>
                    <a:pt x="1830" y="1574"/>
                  </a:lnTo>
                  <a:lnTo>
                    <a:pt x="1830" y="1574"/>
                  </a:lnTo>
                  <a:lnTo>
                    <a:pt x="1830" y="1574"/>
                  </a:lnTo>
                  <a:lnTo>
                    <a:pt x="1832" y="1574"/>
                  </a:lnTo>
                  <a:lnTo>
                    <a:pt x="1832" y="1576"/>
                  </a:lnTo>
                  <a:lnTo>
                    <a:pt x="1830" y="1579"/>
                  </a:lnTo>
                  <a:lnTo>
                    <a:pt x="1832" y="1579"/>
                  </a:lnTo>
                  <a:lnTo>
                    <a:pt x="1832" y="1579"/>
                  </a:lnTo>
                  <a:lnTo>
                    <a:pt x="1834" y="1579"/>
                  </a:lnTo>
                  <a:lnTo>
                    <a:pt x="1834" y="1579"/>
                  </a:lnTo>
                  <a:lnTo>
                    <a:pt x="1834" y="1576"/>
                  </a:lnTo>
                  <a:lnTo>
                    <a:pt x="1834" y="1576"/>
                  </a:lnTo>
                  <a:lnTo>
                    <a:pt x="1832" y="1574"/>
                  </a:lnTo>
                  <a:lnTo>
                    <a:pt x="1834" y="1574"/>
                  </a:lnTo>
                  <a:lnTo>
                    <a:pt x="1834" y="1572"/>
                  </a:lnTo>
                  <a:lnTo>
                    <a:pt x="1837" y="1574"/>
                  </a:lnTo>
                  <a:lnTo>
                    <a:pt x="1834" y="1574"/>
                  </a:lnTo>
                  <a:lnTo>
                    <a:pt x="1834" y="1574"/>
                  </a:lnTo>
                  <a:lnTo>
                    <a:pt x="1834" y="1576"/>
                  </a:lnTo>
                  <a:lnTo>
                    <a:pt x="1834" y="1576"/>
                  </a:lnTo>
                  <a:lnTo>
                    <a:pt x="1837" y="1576"/>
                  </a:lnTo>
                  <a:lnTo>
                    <a:pt x="1837" y="1576"/>
                  </a:lnTo>
                  <a:lnTo>
                    <a:pt x="1837" y="1576"/>
                  </a:lnTo>
                  <a:lnTo>
                    <a:pt x="1837" y="1581"/>
                  </a:lnTo>
                  <a:lnTo>
                    <a:pt x="1834" y="1581"/>
                  </a:lnTo>
                  <a:lnTo>
                    <a:pt x="1834" y="1584"/>
                  </a:lnTo>
                  <a:lnTo>
                    <a:pt x="1834" y="1584"/>
                  </a:lnTo>
                  <a:lnTo>
                    <a:pt x="1834" y="1584"/>
                  </a:lnTo>
                  <a:lnTo>
                    <a:pt x="1834" y="1584"/>
                  </a:lnTo>
                  <a:lnTo>
                    <a:pt x="1834" y="1586"/>
                  </a:lnTo>
                  <a:lnTo>
                    <a:pt x="1830" y="1588"/>
                  </a:lnTo>
                  <a:lnTo>
                    <a:pt x="1830" y="1591"/>
                  </a:lnTo>
                  <a:lnTo>
                    <a:pt x="1830" y="1591"/>
                  </a:lnTo>
                  <a:lnTo>
                    <a:pt x="1830" y="1593"/>
                  </a:lnTo>
                  <a:lnTo>
                    <a:pt x="1830" y="1593"/>
                  </a:lnTo>
                  <a:lnTo>
                    <a:pt x="1827" y="1595"/>
                  </a:lnTo>
                  <a:lnTo>
                    <a:pt x="1818" y="1595"/>
                  </a:lnTo>
                  <a:lnTo>
                    <a:pt x="1815" y="1598"/>
                  </a:lnTo>
                  <a:lnTo>
                    <a:pt x="1813" y="1598"/>
                  </a:lnTo>
                  <a:lnTo>
                    <a:pt x="1813" y="1598"/>
                  </a:lnTo>
                  <a:lnTo>
                    <a:pt x="1813" y="1600"/>
                  </a:lnTo>
                  <a:lnTo>
                    <a:pt x="1813" y="1600"/>
                  </a:lnTo>
                  <a:lnTo>
                    <a:pt x="1811" y="1600"/>
                  </a:lnTo>
                  <a:lnTo>
                    <a:pt x="1811" y="1600"/>
                  </a:lnTo>
                  <a:lnTo>
                    <a:pt x="1811" y="1600"/>
                  </a:lnTo>
                  <a:lnTo>
                    <a:pt x="1808" y="1600"/>
                  </a:lnTo>
                  <a:lnTo>
                    <a:pt x="1808" y="1600"/>
                  </a:lnTo>
                  <a:lnTo>
                    <a:pt x="1811" y="1600"/>
                  </a:lnTo>
                  <a:lnTo>
                    <a:pt x="1811" y="1600"/>
                  </a:lnTo>
                  <a:lnTo>
                    <a:pt x="1813" y="1600"/>
                  </a:lnTo>
                  <a:lnTo>
                    <a:pt x="1813" y="1603"/>
                  </a:lnTo>
                  <a:lnTo>
                    <a:pt x="1813" y="1603"/>
                  </a:lnTo>
                  <a:lnTo>
                    <a:pt x="1813" y="1603"/>
                  </a:lnTo>
                  <a:lnTo>
                    <a:pt x="1813" y="1603"/>
                  </a:lnTo>
                  <a:lnTo>
                    <a:pt x="1813" y="1603"/>
                  </a:lnTo>
                  <a:lnTo>
                    <a:pt x="1815" y="1603"/>
                  </a:lnTo>
                  <a:lnTo>
                    <a:pt x="1815" y="1603"/>
                  </a:lnTo>
                  <a:lnTo>
                    <a:pt x="1815" y="1603"/>
                  </a:lnTo>
                  <a:lnTo>
                    <a:pt x="1815" y="1600"/>
                  </a:lnTo>
                  <a:lnTo>
                    <a:pt x="1815" y="1600"/>
                  </a:lnTo>
                  <a:lnTo>
                    <a:pt x="1815" y="1600"/>
                  </a:lnTo>
                  <a:lnTo>
                    <a:pt x="1815" y="1600"/>
                  </a:lnTo>
                  <a:lnTo>
                    <a:pt x="1818" y="1600"/>
                  </a:lnTo>
                  <a:lnTo>
                    <a:pt x="1818" y="1603"/>
                  </a:lnTo>
                  <a:lnTo>
                    <a:pt x="1823" y="1600"/>
                  </a:lnTo>
                  <a:lnTo>
                    <a:pt x="1823" y="1600"/>
                  </a:lnTo>
                  <a:lnTo>
                    <a:pt x="1823" y="1598"/>
                  </a:lnTo>
                  <a:lnTo>
                    <a:pt x="1823" y="1598"/>
                  </a:lnTo>
                  <a:lnTo>
                    <a:pt x="1825" y="1598"/>
                  </a:lnTo>
                  <a:lnTo>
                    <a:pt x="1825" y="1600"/>
                  </a:lnTo>
                  <a:lnTo>
                    <a:pt x="1827" y="1603"/>
                  </a:lnTo>
                  <a:lnTo>
                    <a:pt x="1827" y="1603"/>
                  </a:lnTo>
                  <a:lnTo>
                    <a:pt x="1827" y="1603"/>
                  </a:lnTo>
                  <a:lnTo>
                    <a:pt x="1827" y="1603"/>
                  </a:lnTo>
                  <a:lnTo>
                    <a:pt x="1827" y="1603"/>
                  </a:lnTo>
                  <a:lnTo>
                    <a:pt x="1825" y="1603"/>
                  </a:lnTo>
                  <a:lnTo>
                    <a:pt x="1825" y="1605"/>
                  </a:lnTo>
                  <a:lnTo>
                    <a:pt x="1827" y="1605"/>
                  </a:lnTo>
                  <a:lnTo>
                    <a:pt x="1827" y="1607"/>
                  </a:lnTo>
                  <a:lnTo>
                    <a:pt x="1827" y="1607"/>
                  </a:lnTo>
                  <a:lnTo>
                    <a:pt x="1830" y="1607"/>
                  </a:lnTo>
                  <a:lnTo>
                    <a:pt x="1830" y="1610"/>
                  </a:lnTo>
                  <a:lnTo>
                    <a:pt x="1830" y="1610"/>
                  </a:lnTo>
                  <a:lnTo>
                    <a:pt x="1830" y="1610"/>
                  </a:lnTo>
                  <a:lnTo>
                    <a:pt x="1830" y="1610"/>
                  </a:lnTo>
                  <a:lnTo>
                    <a:pt x="1832" y="1607"/>
                  </a:lnTo>
                  <a:lnTo>
                    <a:pt x="1834" y="1607"/>
                  </a:lnTo>
                  <a:lnTo>
                    <a:pt x="1834" y="1610"/>
                  </a:lnTo>
                  <a:lnTo>
                    <a:pt x="1834" y="1610"/>
                  </a:lnTo>
                  <a:lnTo>
                    <a:pt x="1832" y="1610"/>
                  </a:lnTo>
                  <a:lnTo>
                    <a:pt x="1832" y="1612"/>
                  </a:lnTo>
                  <a:lnTo>
                    <a:pt x="1832" y="1612"/>
                  </a:lnTo>
                  <a:lnTo>
                    <a:pt x="1832" y="1612"/>
                  </a:lnTo>
                  <a:lnTo>
                    <a:pt x="1834" y="1612"/>
                  </a:lnTo>
                  <a:lnTo>
                    <a:pt x="1837" y="1614"/>
                  </a:lnTo>
                  <a:lnTo>
                    <a:pt x="1837" y="1614"/>
                  </a:lnTo>
                  <a:lnTo>
                    <a:pt x="1834" y="1614"/>
                  </a:lnTo>
                  <a:lnTo>
                    <a:pt x="1834" y="1614"/>
                  </a:lnTo>
                  <a:lnTo>
                    <a:pt x="1834" y="1617"/>
                  </a:lnTo>
                  <a:lnTo>
                    <a:pt x="1837" y="1617"/>
                  </a:lnTo>
                  <a:lnTo>
                    <a:pt x="1839" y="1617"/>
                  </a:lnTo>
                  <a:lnTo>
                    <a:pt x="1842" y="1617"/>
                  </a:lnTo>
                  <a:lnTo>
                    <a:pt x="1846" y="1617"/>
                  </a:lnTo>
                  <a:lnTo>
                    <a:pt x="1846" y="1619"/>
                  </a:lnTo>
                  <a:lnTo>
                    <a:pt x="1849" y="1619"/>
                  </a:lnTo>
                  <a:lnTo>
                    <a:pt x="1849" y="1617"/>
                  </a:lnTo>
                  <a:lnTo>
                    <a:pt x="1849" y="1617"/>
                  </a:lnTo>
                  <a:lnTo>
                    <a:pt x="1849" y="1617"/>
                  </a:lnTo>
                  <a:lnTo>
                    <a:pt x="1849" y="1617"/>
                  </a:lnTo>
                  <a:lnTo>
                    <a:pt x="1851" y="1617"/>
                  </a:lnTo>
                  <a:lnTo>
                    <a:pt x="1851" y="1619"/>
                  </a:lnTo>
                  <a:lnTo>
                    <a:pt x="1849" y="1619"/>
                  </a:lnTo>
                  <a:lnTo>
                    <a:pt x="1851" y="1621"/>
                  </a:lnTo>
                  <a:lnTo>
                    <a:pt x="1853" y="1621"/>
                  </a:lnTo>
                  <a:lnTo>
                    <a:pt x="1856" y="1621"/>
                  </a:lnTo>
                  <a:lnTo>
                    <a:pt x="1856" y="1621"/>
                  </a:lnTo>
                  <a:lnTo>
                    <a:pt x="1858" y="1621"/>
                  </a:lnTo>
                  <a:lnTo>
                    <a:pt x="1858" y="1621"/>
                  </a:lnTo>
                  <a:lnTo>
                    <a:pt x="1858" y="1621"/>
                  </a:lnTo>
                  <a:lnTo>
                    <a:pt x="1858" y="1624"/>
                  </a:lnTo>
                  <a:lnTo>
                    <a:pt x="1858" y="1624"/>
                  </a:lnTo>
                  <a:lnTo>
                    <a:pt x="1860" y="1624"/>
                  </a:lnTo>
                  <a:lnTo>
                    <a:pt x="1860" y="1621"/>
                  </a:lnTo>
                  <a:lnTo>
                    <a:pt x="1860" y="1621"/>
                  </a:lnTo>
                  <a:lnTo>
                    <a:pt x="1858" y="1619"/>
                  </a:lnTo>
                  <a:lnTo>
                    <a:pt x="1858" y="1617"/>
                  </a:lnTo>
                  <a:lnTo>
                    <a:pt x="1858" y="1614"/>
                  </a:lnTo>
                  <a:lnTo>
                    <a:pt x="1858" y="1614"/>
                  </a:lnTo>
                  <a:lnTo>
                    <a:pt x="1860" y="1614"/>
                  </a:lnTo>
                  <a:lnTo>
                    <a:pt x="1860" y="1614"/>
                  </a:lnTo>
                  <a:lnTo>
                    <a:pt x="1860" y="1614"/>
                  </a:lnTo>
                  <a:lnTo>
                    <a:pt x="1860" y="1614"/>
                  </a:lnTo>
                  <a:lnTo>
                    <a:pt x="1865" y="1614"/>
                  </a:lnTo>
                  <a:lnTo>
                    <a:pt x="1865" y="1612"/>
                  </a:lnTo>
                  <a:lnTo>
                    <a:pt x="1865" y="1612"/>
                  </a:lnTo>
                  <a:lnTo>
                    <a:pt x="1865" y="1612"/>
                  </a:lnTo>
                  <a:lnTo>
                    <a:pt x="1863" y="1610"/>
                  </a:lnTo>
                  <a:lnTo>
                    <a:pt x="1863" y="1607"/>
                  </a:lnTo>
                  <a:lnTo>
                    <a:pt x="1863" y="1605"/>
                  </a:lnTo>
                  <a:lnTo>
                    <a:pt x="1865" y="1605"/>
                  </a:lnTo>
                  <a:lnTo>
                    <a:pt x="1865" y="1605"/>
                  </a:lnTo>
                  <a:lnTo>
                    <a:pt x="1865" y="1605"/>
                  </a:lnTo>
                  <a:lnTo>
                    <a:pt x="1865" y="1607"/>
                  </a:lnTo>
                  <a:lnTo>
                    <a:pt x="1865" y="1607"/>
                  </a:lnTo>
                  <a:lnTo>
                    <a:pt x="1865" y="1607"/>
                  </a:lnTo>
                  <a:lnTo>
                    <a:pt x="1865" y="1607"/>
                  </a:lnTo>
                  <a:lnTo>
                    <a:pt x="1865" y="1610"/>
                  </a:lnTo>
                  <a:lnTo>
                    <a:pt x="1868" y="1610"/>
                  </a:lnTo>
                  <a:lnTo>
                    <a:pt x="1868" y="1610"/>
                  </a:lnTo>
                  <a:lnTo>
                    <a:pt x="1868" y="1610"/>
                  </a:lnTo>
                  <a:lnTo>
                    <a:pt x="1868" y="1607"/>
                  </a:lnTo>
                  <a:lnTo>
                    <a:pt x="1868" y="1607"/>
                  </a:lnTo>
                  <a:lnTo>
                    <a:pt x="1868" y="1605"/>
                  </a:lnTo>
                  <a:lnTo>
                    <a:pt x="1870" y="1605"/>
                  </a:lnTo>
                  <a:lnTo>
                    <a:pt x="1870" y="1605"/>
                  </a:lnTo>
                  <a:lnTo>
                    <a:pt x="1870" y="1605"/>
                  </a:lnTo>
                  <a:lnTo>
                    <a:pt x="1870" y="1607"/>
                  </a:lnTo>
                  <a:lnTo>
                    <a:pt x="1870" y="1607"/>
                  </a:lnTo>
                  <a:lnTo>
                    <a:pt x="1870" y="1607"/>
                  </a:lnTo>
                  <a:lnTo>
                    <a:pt x="1868" y="1610"/>
                  </a:lnTo>
                  <a:lnTo>
                    <a:pt x="1868" y="1610"/>
                  </a:lnTo>
                  <a:lnTo>
                    <a:pt x="1868" y="1610"/>
                  </a:lnTo>
                  <a:lnTo>
                    <a:pt x="1868" y="1612"/>
                  </a:lnTo>
                  <a:lnTo>
                    <a:pt x="1868" y="1612"/>
                  </a:lnTo>
                  <a:lnTo>
                    <a:pt x="1868" y="1612"/>
                  </a:lnTo>
                  <a:lnTo>
                    <a:pt x="1868" y="1614"/>
                  </a:lnTo>
                  <a:lnTo>
                    <a:pt x="1868" y="1614"/>
                  </a:lnTo>
                  <a:lnTo>
                    <a:pt x="1868" y="1614"/>
                  </a:lnTo>
                  <a:lnTo>
                    <a:pt x="1865" y="1614"/>
                  </a:lnTo>
                  <a:lnTo>
                    <a:pt x="1865" y="1617"/>
                  </a:lnTo>
                  <a:lnTo>
                    <a:pt x="1868" y="1617"/>
                  </a:lnTo>
                  <a:lnTo>
                    <a:pt x="1865" y="1619"/>
                  </a:lnTo>
                  <a:lnTo>
                    <a:pt x="1863" y="1619"/>
                  </a:lnTo>
                  <a:lnTo>
                    <a:pt x="1863" y="1619"/>
                  </a:lnTo>
                  <a:lnTo>
                    <a:pt x="1863" y="1621"/>
                  </a:lnTo>
                  <a:lnTo>
                    <a:pt x="1863" y="1621"/>
                  </a:lnTo>
                  <a:lnTo>
                    <a:pt x="1863" y="1624"/>
                  </a:lnTo>
                  <a:lnTo>
                    <a:pt x="1863" y="1624"/>
                  </a:lnTo>
                  <a:lnTo>
                    <a:pt x="1865" y="1624"/>
                  </a:lnTo>
                  <a:lnTo>
                    <a:pt x="1868" y="1621"/>
                  </a:lnTo>
                  <a:lnTo>
                    <a:pt x="1868" y="1621"/>
                  </a:lnTo>
                  <a:lnTo>
                    <a:pt x="1868" y="1621"/>
                  </a:lnTo>
                  <a:lnTo>
                    <a:pt x="1868" y="1619"/>
                  </a:lnTo>
                  <a:lnTo>
                    <a:pt x="1868" y="1619"/>
                  </a:lnTo>
                  <a:lnTo>
                    <a:pt x="1868" y="1619"/>
                  </a:lnTo>
                  <a:lnTo>
                    <a:pt x="1868" y="1619"/>
                  </a:lnTo>
                  <a:lnTo>
                    <a:pt x="1868" y="1617"/>
                  </a:lnTo>
                  <a:lnTo>
                    <a:pt x="1868" y="1617"/>
                  </a:lnTo>
                  <a:lnTo>
                    <a:pt x="1870" y="1617"/>
                  </a:lnTo>
                  <a:lnTo>
                    <a:pt x="1870" y="1617"/>
                  </a:lnTo>
                  <a:lnTo>
                    <a:pt x="1870" y="1619"/>
                  </a:lnTo>
                  <a:lnTo>
                    <a:pt x="1870" y="1619"/>
                  </a:lnTo>
                  <a:lnTo>
                    <a:pt x="1872" y="1619"/>
                  </a:lnTo>
                  <a:lnTo>
                    <a:pt x="1872" y="1621"/>
                  </a:lnTo>
                  <a:lnTo>
                    <a:pt x="1872" y="1621"/>
                  </a:lnTo>
                  <a:lnTo>
                    <a:pt x="1870" y="1621"/>
                  </a:lnTo>
                  <a:lnTo>
                    <a:pt x="1868" y="1624"/>
                  </a:lnTo>
                  <a:lnTo>
                    <a:pt x="1868" y="1624"/>
                  </a:lnTo>
                  <a:lnTo>
                    <a:pt x="1870" y="1624"/>
                  </a:lnTo>
                  <a:lnTo>
                    <a:pt x="1872" y="1624"/>
                  </a:lnTo>
                  <a:lnTo>
                    <a:pt x="1875" y="1621"/>
                  </a:lnTo>
                  <a:lnTo>
                    <a:pt x="1875" y="1621"/>
                  </a:lnTo>
                  <a:lnTo>
                    <a:pt x="1879" y="1621"/>
                  </a:lnTo>
                  <a:lnTo>
                    <a:pt x="1879" y="1621"/>
                  </a:lnTo>
                  <a:lnTo>
                    <a:pt x="1879" y="1624"/>
                  </a:lnTo>
                  <a:lnTo>
                    <a:pt x="1877" y="1624"/>
                  </a:lnTo>
                  <a:lnTo>
                    <a:pt x="1875" y="1624"/>
                  </a:lnTo>
                  <a:lnTo>
                    <a:pt x="1877" y="1626"/>
                  </a:lnTo>
                  <a:lnTo>
                    <a:pt x="1879" y="1626"/>
                  </a:lnTo>
                  <a:lnTo>
                    <a:pt x="1879" y="1626"/>
                  </a:lnTo>
                  <a:lnTo>
                    <a:pt x="1879" y="1626"/>
                  </a:lnTo>
                  <a:lnTo>
                    <a:pt x="1884" y="1624"/>
                  </a:lnTo>
                  <a:lnTo>
                    <a:pt x="1891" y="1624"/>
                  </a:lnTo>
                  <a:lnTo>
                    <a:pt x="1891" y="1624"/>
                  </a:lnTo>
                  <a:lnTo>
                    <a:pt x="1894" y="1624"/>
                  </a:lnTo>
                  <a:lnTo>
                    <a:pt x="1894" y="1624"/>
                  </a:lnTo>
                  <a:lnTo>
                    <a:pt x="1894" y="1624"/>
                  </a:lnTo>
                  <a:lnTo>
                    <a:pt x="1894" y="1624"/>
                  </a:lnTo>
                  <a:lnTo>
                    <a:pt x="1896" y="1624"/>
                  </a:lnTo>
                  <a:lnTo>
                    <a:pt x="1896" y="1624"/>
                  </a:lnTo>
                  <a:lnTo>
                    <a:pt x="1898" y="1626"/>
                  </a:lnTo>
                  <a:lnTo>
                    <a:pt x="1901" y="1626"/>
                  </a:lnTo>
                  <a:lnTo>
                    <a:pt x="1901" y="1626"/>
                  </a:lnTo>
                  <a:lnTo>
                    <a:pt x="1905" y="1629"/>
                  </a:lnTo>
                  <a:lnTo>
                    <a:pt x="1908" y="1629"/>
                  </a:lnTo>
                  <a:lnTo>
                    <a:pt x="1910" y="1626"/>
                  </a:lnTo>
                  <a:lnTo>
                    <a:pt x="1910" y="1626"/>
                  </a:lnTo>
                  <a:lnTo>
                    <a:pt x="1913" y="1626"/>
                  </a:lnTo>
                  <a:lnTo>
                    <a:pt x="1913" y="1626"/>
                  </a:lnTo>
                  <a:lnTo>
                    <a:pt x="1913" y="1626"/>
                  </a:lnTo>
                  <a:lnTo>
                    <a:pt x="1915" y="1624"/>
                  </a:lnTo>
                  <a:lnTo>
                    <a:pt x="1915" y="1621"/>
                  </a:lnTo>
                  <a:lnTo>
                    <a:pt x="1917" y="1619"/>
                  </a:lnTo>
                  <a:lnTo>
                    <a:pt x="1917" y="1621"/>
                  </a:lnTo>
                  <a:lnTo>
                    <a:pt x="1920" y="1621"/>
                  </a:lnTo>
                  <a:lnTo>
                    <a:pt x="1920" y="1621"/>
                  </a:lnTo>
                  <a:lnTo>
                    <a:pt x="1922" y="1621"/>
                  </a:lnTo>
                  <a:lnTo>
                    <a:pt x="1922" y="1621"/>
                  </a:lnTo>
                  <a:lnTo>
                    <a:pt x="1922" y="1621"/>
                  </a:lnTo>
                  <a:lnTo>
                    <a:pt x="1924" y="1621"/>
                  </a:lnTo>
                  <a:lnTo>
                    <a:pt x="1924" y="1621"/>
                  </a:lnTo>
                  <a:lnTo>
                    <a:pt x="1927" y="1621"/>
                  </a:lnTo>
                  <a:lnTo>
                    <a:pt x="1924" y="1621"/>
                  </a:lnTo>
                  <a:lnTo>
                    <a:pt x="1924" y="1621"/>
                  </a:lnTo>
                  <a:lnTo>
                    <a:pt x="1924" y="1621"/>
                  </a:lnTo>
                  <a:lnTo>
                    <a:pt x="1924" y="1619"/>
                  </a:lnTo>
                  <a:lnTo>
                    <a:pt x="1924" y="1619"/>
                  </a:lnTo>
                  <a:lnTo>
                    <a:pt x="1924" y="1619"/>
                  </a:lnTo>
                  <a:lnTo>
                    <a:pt x="1922" y="1619"/>
                  </a:lnTo>
                  <a:lnTo>
                    <a:pt x="1922" y="1619"/>
                  </a:lnTo>
                  <a:lnTo>
                    <a:pt x="1922" y="1619"/>
                  </a:lnTo>
                  <a:lnTo>
                    <a:pt x="1920" y="1617"/>
                  </a:lnTo>
                  <a:lnTo>
                    <a:pt x="1920" y="1617"/>
                  </a:lnTo>
                  <a:lnTo>
                    <a:pt x="1920" y="1617"/>
                  </a:lnTo>
                  <a:lnTo>
                    <a:pt x="1920" y="1614"/>
                  </a:lnTo>
                  <a:lnTo>
                    <a:pt x="1922" y="1617"/>
                  </a:lnTo>
                  <a:lnTo>
                    <a:pt x="1922" y="1617"/>
                  </a:lnTo>
                  <a:lnTo>
                    <a:pt x="1924" y="1617"/>
                  </a:lnTo>
                  <a:lnTo>
                    <a:pt x="1927" y="1617"/>
                  </a:lnTo>
                  <a:lnTo>
                    <a:pt x="1927" y="1619"/>
                  </a:lnTo>
                  <a:lnTo>
                    <a:pt x="1929" y="1619"/>
                  </a:lnTo>
                  <a:lnTo>
                    <a:pt x="1929" y="1619"/>
                  </a:lnTo>
                  <a:lnTo>
                    <a:pt x="1929" y="1617"/>
                  </a:lnTo>
                  <a:lnTo>
                    <a:pt x="1929" y="1617"/>
                  </a:lnTo>
                  <a:lnTo>
                    <a:pt x="1929" y="1617"/>
                  </a:lnTo>
                  <a:lnTo>
                    <a:pt x="1929" y="1614"/>
                  </a:lnTo>
                  <a:lnTo>
                    <a:pt x="1929" y="1614"/>
                  </a:lnTo>
                  <a:lnTo>
                    <a:pt x="1929" y="1614"/>
                  </a:lnTo>
                  <a:lnTo>
                    <a:pt x="1929" y="1614"/>
                  </a:lnTo>
                  <a:lnTo>
                    <a:pt x="1931" y="1617"/>
                  </a:lnTo>
                  <a:lnTo>
                    <a:pt x="1931" y="1617"/>
                  </a:lnTo>
                  <a:lnTo>
                    <a:pt x="1934" y="1614"/>
                  </a:lnTo>
                  <a:lnTo>
                    <a:pt x="1934" y="1614"/>
                  </a:lnTo>
                  <a:lnTo>
                    <a:pt x="1934" y="1614"/>
                  </a:lnTo>
                  <a:lnTo>
                    <a:pt x="1936" y="1614"/>
                  </a:lnTo>
                  <a:lnTo>
                    <a:pt x="1936" y="1612"/>
                  </a:lnTo>
                  <a:lnTo>
                    <a:pt x="1939" y="1612"/>
                  </a:lnTo>
                  <a:lnTo>
                    <a:pt x="1939" y="1614"/>
                  </a:lnTo>
                  <a:lnTo>
                    <a:pt x="1939" y="1614"/>
                  </a:lnTo>
                  <a:lnTo>
                    <a:pt x="1939" y="1614"/>
                  </a:lnTo>
                  <a:lnTo>
                    <a:pt x="1939" y="1614"/>
                  </a:lnTo>
                  <a:lnTo>
                    <a:pt x="1934" y="1617"/>
                  </a:lnTo>
                  <a:lnTo>
                    <a:pt x="1934" y="1617"/>
                  </a:lnTo>
                  <a:lnTo>
                    <a:pt x="1934" y="1619"/>
                  </a:lnTo>
                  <a:lnTo>
                    <a:pt x="1934" y="1621"/>
                  </a:lnTo>
                  <a:lnTo>
                    <a:pt x="1936" y="1619"/>
                  </a:lnTo>
                  <a:lnTo>
                    <a:pt x="1936" y="1619"/>
                  </a:lnTo>
                  <a:lnTo>
                    <a:pt x="1939" y="1619"/>
                  </a:lnTo>
                  <a:lnTo>
                    <a:pt x="1939" y="1619"/>
                  </a:lnTo>
                  <a:lnTo>
                    <a:pt x="1939" y="1619"/>
                  </a:lnTo>
                  <a:lnTo>
                    <a:pt x="1936" y="1619"/>
                  </a:lnTo>
                  <a:lnTo>
                    <a:pt x="1939" y="1621"/>
                  </a:lnTo>
                  <a:lnTo>
                    <a:pt x="1939" y="1621"/>
                  </a:lnTo>
                  <a:lnTo>
                    <a:pt x="1939" y="1621"/>
                  </a:lnTo>
                  <a:lnTo>
                    <a:pt x="1936" y="1621"/>
                  </a:lnTo>
                  <a:lnTo>
                    <a:pt x="1934" y="1624"/>
                  </a:lnTo>
                  <a:lnTo>
                    <a:pt x="1934" y="1624"/>
                  </a:lnTo>
                  <a:lnTo>
                    <a:pt x="1936" y="1626"/>
                  </a:lnTo>
                  <a:lnTo>
                    <a:pt x="1939" y="1626"/>
                  </a:lnTo>
                  <a:lnTo>
                    <a:pt x="1941" y="1629"/>
                  </a:lnTo>
                  <a:lnTo>
                    <a:pt x="1941" y="1629"/>
                  </a:lnTo>
                  <a:lnTo>
                    <a:pt x="1941" y="1629"/>
                  </a:lnTo>
                  <a:lnTo>
                    <a:pt x="1943" y="1629"/>
                  </a:lnTo>
                  <a:lnTo>
                    <a:pt x="1943" y="1631"/>
                  </a:lnTo>
                  <a:lnTo>
                    <a:pt x="1946" y="1631"/>
                  </a:lnTo>
                  <a:lnTo>
                    <a:pt x="1946" y="1631"/>
                  </a:lnTo>
                  <a:lnTo>
                    <a:pt x="1943" y="1631"/>
                  </a:lnTo>
                  <a:lnTo>
                    <a:pt x="1943" y="1629"/>
                  </a:lnTo>
                  <a:lnTo>
                    <a:pt x="1943" y="1629"/>
                  </a:lnTo>
                  <a:lnTo>
                    <a:pt x="1943" y="1629"/>
                  </a:lnTo>
                  <a:lnTo>
                    <a:pt x="1943" y="1626"/>
                  </a:lnTo>
                  <a:lnTo>
                    <a:pt x="1943" y="1626"/>
                  </a:lnTo>
                  <a:lnTo>
                    <a:pt x="1941" y="1626"/>
                  </a:lnTo>
                  <a:lnTo>
                    <a:pt x="1941" y="1626"/>
                  </a:lnTo>
                  <a:lnTo>
                    <a:pt x="1943" y="1626"/>
                  </a:lnTo>
                  <a:lnTo>
                    <a:pt x="1943" y="1626"/>
                  </a:lnTo>
                  <a:lnTo>
                    <a:pt x="1943" y="1626"/>
                  </a:lnTo>
                  <a:lnTo>
                    <a:pt x="1943" y="1626"/>
                  </a:lnTo>
                  <a:lnTo>
                    <a:pt x="1943" y="1626"/>
                  </a:lnTo>
                  <a:lnTo>
                    <a:pt x="1946" y="1629"/>
                  </a:lnTo>
                  <a:lnTo>
                    <a:pt x="1946" y="1629"/>
                  </a:lnTo>
                  <a:lnTo>
                    <a:pt x="1946" y="1629"/>
                  </a:lnTo>
                  <a:lnTo>
                    <a:pt x="1946" y="1629"/>
                  </a:lnTo>
                  <a:lnTo>
                    <a:pt x="1946" y="1631"/>
                  </a:lnTo>
                  <a:lnTo>
                    <a:pt x="1948" y="1631"/>
                  </a:lnTo>
                  <a:lnTo>
                    <a:pt x="1948" y="1631"/>
                  </a:lnTo>
                  <a:lnTo>
                    <a:pt x="1948" y="1631"/>
                  </a:lnTo>
                  <a:lnTo>
                    <a:pt x="1948" y="1631"/>
                  </a:lnTo>
                  <a:lnTo>
                    <a:pt x="1948" y="1631"/>
                  </a:lnTo>
                  <a:lnTo>
                    <a:pt x="1948" y="1631"/>
                  </a:lnTo>
                  <a:lnTo>
                    <a:pt x="1948" y="1629"/>
                  </a:lnTo>
                  <a:lnTo>
                    <a:pt x="1948" y="1629"/>
                  </a:lnTo>
                  <a:lnTo>
                    <a:pt x="1948" y="1629"/>
                  </a:lnTo>
                  <a:lnTo>
                    <a:pt x="1948" y="1626"/>
                  </a:lnTo>
                  <a:lnTo>
                    <a:pt x="1948" y="1626"/>
                  </a:lnTo>
                  <a:lnTo>
                    <a:pt x="1948" y="1626"/>
                  </a:lnTo>
                  <a:lnTo>
                    <a:pt x="1948" y="1624"/>
                  </a:lnTo>
                  <a:lnTo>
                    <a:pt x="1948" y="1624"/>
                  </a:lnTo>
                  <a:lnTo>
                    <a:pt x="1948" y="1624"/>
                  </a:lnTo>
                  <a:lnTo>
                    <a:pt x="1948" y="1624"/>
                  </a:lnTo>
                  <a:lnTo>
                    <a:pt x="1950" y="1631"/>
                  </a:lnTo>
                  <a:lnTo>
                    <a:pt x="1950" y="1631"/>
                  </a:lnTo>
                  <a:lnTo>
                    <a:pt x="1953" y="1633"/>
                  </a:lnTo>
                  <a:lnTo>
                    <a:pt x="1957" y="1636"/>
                  </a:lnTo>
                  <a:lnTo>
                    <a:pt x="1967" y="1638"/>
                  </a:lnTo>
                  <a:lnTo>
                    <a:pt x="1969" y="1638"/>
                  </a:lnTo>
                  <a:lnTo>
                    <a:pt x="1969" y="1636"/>
                  </a:lnTo>
                  <a:lnTo>
                    <a:pt x="1972" y="1638"/>
                  </a:lnTo>
                  <a:lnTo>
                    <a:pt x="1972" y="1638"/>
                  </a:lnTo>
                  <a:lnTo>
                    <a:pt x="1972" y="1638"/>
                  </a:lnTo>
                  <a:lnTo>
                    <a:pt x="1974" y="1638"/>
                  </a:lnTo>
                  <a:lnTo>
                    <a:pt x="1974" y="1638"/>
                  </a:lnTo>
                  <a:lnTo>
                    <a:pt x="1974" y="1638"/>
                  </a:lnTo>
                  <a:lnTo>
                    <a:pt x="1974" y="1636"/>
                  </a:lnTo>
                  <a:lnTo>
                    <a:pt x="1974" y="1636"/>
                  </a:lnTo>
                  <a:lnTo>
                    <a:pt x="1976" y="1636"/>
                  </a:lnTo>
                  <a:lnTo>
                    <a:pt x="1976" y="1638"/>
                  </a:lnTo>
                  <a:lnTo>
                    <a:pt x="1976" y="1638"/>
                  </a:lnTo>
                  <a:lnTo>
                    <a:pt x="1981" y="1638"/>
                  </a:lnTo>
                  <a:lnTo>
                    <a:pt x="1981" y="1638"/>
                  </a:lnTo>
                  <a:lnTo>
                    <a:pt x="1981" y="1638"/>
                  </a:lnTo>
                  <a:lnTo>
                    <a:pt x="1981" y="1638"/>
                  </a:lnTo>
                  <a:lnTo>
                    <a:pt x="1981" y="1640"/>
                  </a:lnTo>
                  <a:lnTo>
                    <a:pt x="1984" y="1640"/>
                  </a:lnTo>
                  <a:lnTo>
                    <a:pt x="1984" y="1640"/>
                  </a:lnTo>
                  <a:lnTo>
                    <a:pt x="1986" y="1640"/>
                  </a:lnTo>
                  <a:lnTo>
                    <a:pt x="1986" y="1640"/>
                  </a:lnTo>
                  <a:lnTo>
                    <a:pt x="1988" y="1640"/>
                  </a:lnTo>
                  <a:lnTo>
                    <a:pt x="1991" y="1640"/>
                  </a:lnTo>
                  <a:lnTo>
                    <a:pt x="2010" y="1636"/>
                  </a:lnTo>
                  <a:lnTo>
                    <a:pt x="2010" y="1636"/>
                  </a:lnTo>
                  <a:lnTo>
                    <a:pt x="2010" y="1633"/>
                  </a:lnTo>
                  <a:lnTo>
                    <a:pt x="2010" y="1633"/>
                  </a:lnTo>
                  <a:lnTo>
                    <a:pt x="2010" y="1633"/>
                  </a:lnTo>
                  <a:lnTo>
                    <a:pt x="2010" y="1636"/>
                  </a:lnTo>
                  <a:lnTo>
                    <a:pt x="2012" y="1636"/>
                  </a:lnTo>
                  <a:lnTo>
                    <a:pt x="2012" y="1636"/>
                  </a:lnTo>
                  <a:lnTo>
                    <a:pt x="2012" y="1636"/>
                  </a:lnTo>
                  <a:lnTo>
                    <a:pt x="2012" y="1636"/>
                  </a:lnTo>
                  <a:lnTo>
                    <a:pt x="2012" y="1636"/>
                  </a:lnTo>
                  <a:lnTo>
                    <a:pt x="2014" y="1633"/>
                  </a:lnTo>
                  <a:lnTo>
                    <a:pt x="2019" y="1633"/>
                  </a:lnTo>
                  <a:lnTo>
                    <a:pt x="2019" y="1633"/>
                  </a:lnTo>
                  <a:lnTo>
                    <a:pt x="2019" y="1633"/>
                  </a:lnTo>
                  <a:lnTo>
                    <a:pt x="2019" y="1633"/>
                  </a:lnTo>
                  <a:lnTo>
                    <a:pt x="2019" y="1633"/>
                  </a:lnTo>
                  <a:lnTo>
                    <a:pt x="2019" y="1633"/>
                  </a:lnTo>
                  <a:lnTo>
                    <a:pt x="2019" y="1631"/>
                  </a:lnTo>
                  <a:lnTo>
                    <a:pt x="2019" y="1631"/>
                  </a:lnTo>
                  <a:lnTo>
                    <a:pt x="2021" y="1631"/>
                  </a:lnTo>
                  <a:lnTo>
                    <a:pt x="2021" y="1633"/>
                  </a:lnTo>
                  <a:lnTo>
                    <a:pt x="2021" y="1633"/>
                  </a:lnTo>
                  <a:lnTo>
                    <a:pt x="2021" y="1633"/>
                  </a:lnTo>
                  <a:lnTo>
                    <a:pt x="2021" y="1633"/>
                  </a:lnTo>
                  <a:lnTo>
                    <a:pt x="2021" y="1633"/>
                  </a:lnTo>
                  <a:lnTo>
                    <a:pt x="2024" y="1633"/>
                  </a:lnTo>
                  <a:lnTo>
                    <a:pt x="2028" y="1633"/>
                  </a:lnTo>
                  <a:lnTo>
                    <a:pt x="2028" y="1631"/>
                  </a:lnTo>
                  <a:lnTo>
                    <a:pt x="2028" y="1631"/>
                  </a:lnTo>
                  <a:lnTo>
                    <a:pt x="2031" y="1629"/>
                  </a:lnTo>
                  <a:lnTo>
                    <a:pt x="2033" y="1631"/>
                  </a:lnTo>
                  <a:lnTo>
                    <a:pt x="2033" y="1631"/>
                  </a:lnTo>
                  <a:lnTo>
                    <a:pt x="2036" y="1631"/>
                  </a:lnTo>
                  <a:lnTo>
                    <a:pt x="2038" y="1629"/>
                  </a:lnTo>
                  <a:lnTo>
                    <a:pt x="2040" y="1629"/>
                  </a:lnTo>
                  <a:lnTo>
                    <a:pt x="2043" y="1629"/>
                  </a:lnTo>
                  <a:lnTo>
                    <a:pt x="2043" y="1629"/>
                  </a:lnTo>
                  <a:lnTo>
                    <a:pt x="2043" y="1631"/>
                  </a:lnTo>
                  <a:lnTo>
                    <a:pt x="2043" y="1631"/>
                  </a:lnTo>
                  <a:lnTo>
                    <a:pt x="2043" y="1631"/>
                  </a:lnTo>
                  <a:lnTo>
                    <a:pt x="2043" y="1633"/>
                  </a:lnTo>
                  <a:lnTo>
                    <a:pt x="2045" y="1633"/>
                  </a:lnTo>
                  <a:lnTo>
                    <a:pt x="2045" y="1633"/>
                  </a:lnTo>
                  <a:lnTo>
                    <a:pt x="2047" y="1631"/>
                  </a:lnTo>
                  <a:lnTo>
                    <a:pt x="2047" y="1631"/>
                  </a:lnTo>
                  <a:lnTo>
                    <a:pt x="2047" y="1631"/>
                  </a:lnTo>
                  <a:lnTo>
                    <a:pt x="2047" y="1631"/>
                  </a:lnTo>
                  <a:lnTo>
                    <a:pt x="2047" y="1629"/>
                  </a:lnTo>
                  <a:lnTo>
                    <a:pt x="2047" y="1631"/>
                  </a:lnTo>
                  <a:lnTo>
                    <a:pt x="2055" y="1633"/>
                  </a:lnTo>
                  <a:lnTo>
                    <a:pt x="2055" y="1633"/>
                  </a:lnTo>
                  <a:lnTo>
                    <a:pt x="2055" y="1633"/>
                  </a:lnTo>
                  <a:lnTo>
                    <a:pt x="2057" y="1631"/>
                  </a:lnTo>
                  <a:lnTo>
                    <a:pt x="2057" y="1631"/>
                  </a:lnTo>
                  <a:lnTo>
                    <a:pt x="2057" y="1629"/>
                  </a:lnTo>
                  <a:lnTo>
                    <a:pt x="2059" y="1631"/>
                  </a:lnTo>
                  <a:lnTo>
                    <a:pt x="2062" y="1631"/>
                  </a:lnTo>
                  <a:lnTo>
                    <a:pt x="2062" y="1629"/>
                  </a:lnTo>
                  <a:lnTo>
                    <a:pt x="2062" y="1629"/>
                  </a:lnTo>
                  <a:lnTo>
                    <a:pt x="2059" y="1629"/>
                  </a:lnTo>
                  <a:lnTo>
                    <a:pt x="2062" y="1629"/>
                  </a:lnTo>
                  <a:lnTo>
                    <a:pt x="2064" y="1629"/>
                  </a:lnTo>
                  <a:lnTo>
                    <a:pt x="2069" y="1629"/>
                  </a:lnTo>
                  <a:lnTo>
                    <a:pt x="2069" y="1629"/>
                  </a:lnTo>
                  <a:lnTo>
                    <a:pt x="2069" y="1629"/>
                  </a:lnTo>
                  <a:lnTo>
                    <a:pt x="2069" y="1629"/>
                  </a:lnTo>
                  <a:lnTo>
                    <a:pt x="2071" y="1629"/>
                  </a:lnTo>
                  <a:lnTo>
                    <a:pt x="2071" y="1629"/>
                  </a:lnTo>
                  <a:lnTo>
                    <a:pt x="2071" y="1631"/>
                  </a:lnTo>
                  <a:lnTo>
                    <a:pt x="2073" y="1631"/>
                  </a:lnTo>
                  <a:lnTo>
                    <a:pt x="2073" y="1631"/>
                  </a:lnTo>
                  <a:lnTo>
                    <a:pt x="2073" y="1631"/>
                  </a:lnTo>
                  <a:lnTo>
                    <a:pt x="2076" y="1629"/>
                  </a:lnTo>
                  <a:lnTo>
                    <a:pt x="2076" y="1629"/>
                  </a:lnTo>
                  <a:lnTo>
                    <a:pt x="2076" y="1631"/>
                  </a:lnTo>
                  <a:lnTo>
                    <a:pt x="2076" y="1633"/>
                  </a:lnTo>
                  <a:lnTo>
                    <a:pt x="2076" y="1633"/>
                  </a:lnTo>
                  <a:lnTo>
                    <a:pt x="2078" y="1633"/>
                  </a:lnTo>
                  <a:lnTo>
                    <a:pt x="2078" y="1633"/>
                  </a:lnTo>
                  <a:lnTo>
                    <a:pt x="2078" y="1633"/>
                  </a:lnTo>
                  <a:lnTo>
                    <a:pt x="2078" y="1631"/>
                  </a:lnTo>
                  <a:lnTo>
                    <a:pt x="2078" y="1631"/>
                  </a:lnTo>
                  <a:lnTo>
                    <a:pt x="2081" y="1633"/>
                  </a:lnTo>
                  <a:lnTo>
                    <a:pt x="2081" y="1633"/>
                  </a:lnTo>
                  <a:lnTo>
                    <a:pt x="2083" y="1633"/>
                  </a:lnTo>
                  <a:lnTo>
                    <a:pt x="2083" y="1633"/>
                  </a:lnTo>
                  <a:lnTo>
                    <a:pt x="2085" y="1633"/>
                  </a:lnTo>
                  <a:lnTo>
                    <a:pt x="2088" y="1633"/>
                  </a:lnTo>
                  <a:lnTo>
                    <a:pt x="2090" y="1631"/>
                  </a:lnTo>
                  <a:lnTo>
                    <a:pt x="2092" y="1631"/>
                  </a:lnTo>
                  <a:lnTo>
                    <a:pt x="2097" y="1629"/>
                  </a:lnTo>
                  <a:lnTo>
                    <a:pt x="2099" y="1626"/>
                  </a:lnTo>
                  <a:lnTo>
                    <a:pt x="2102" y="1626"/>
                  </a:lnTo>
                  <a:lnTo>
                    <a:pt x="2102" y="1624"/>
                  </a:lnTo>
                  <a:lnTo>
                    <a:pt x="2104" y="1624"/>
                  </a:lnTo>
                  <a:lnTo>
                    <a:pt x="2104" y="1621"/>
                  </a:lnTo>
                  <a:lnTo>
                    <a:pt x="2104" y="1621"/>
                  </a:lnTo>
                  <a:lnTo>
                    <a:pt x="2102" y="1621"/>
                  </a:lnTo>
                  <a:close/>
                  <a:moveTo>
                    <a:pt x="1158" y="1110"/>
                  </a:moveTo>
                  <a:lnTo>
                    <a:pt x="1155" y="1110"/>
                  </a:lnTo>
                  <a:lnTo>
                    <a:pt x="1155" y="1113"/>
                  </a:lnTo>
                  <a:lnTo>
                    <a:pt x="1155" y="1115"/>
                  </a:lnTo>
                  <a:lnTo>
                    <a:pt x="1155" y="1115"/>
                  </a:lnTo>
                  <a:lnTo>
                    <a:pt x="1153" y="1115"/>
                  </a:lnTo>
                  <a:lnTo>
                    <a:pt x="1151" y="1117"/>
                  </a:lnTo>
                  <a:lnTo>
                    <a:pt x="1146" y="1127"/>
                  </a:lnTo>
                  <a:lnTo>
                    <a:pt x="1141" y="1129"/>
                  </a:lnTo>
                  <a:lnTo>
                    <a:pt x="1141" y="1131"/>
                  </a:lnTo>
                  <a:lnTo>
                    <a:pt x="1139" y="1131"/>
                  </a:lnTo>
                  <a:lnTo>
                    <a:pt x="1136" y="1134"/>
                  </a:lnTo>
                  <a:lnTo>
                    <a:pt x="1134" y="1134"/>
                  </a:lnTo>
                  <a:lnTo>
                    <a:pt x="1132" y="1134"/>
                  </a:lnTo>
                  <a:lnTo>
                    <a:pt x="1143" y="1127"/>
                  </a:lnTo>
                  <a:lnTo>
                    <a:pt x="1143" y="1127"/>
                  </a:lnTo>
                  <a:lnTo>
                    <a:pt x="1146" y="1122"/>
                  </a:lnTo>
                  <a:lnTo>
                    <a:pt x="1155" y="1110"/>
                  </a:lnTo>
                  <a:lnTo>
                    <a:pt x="1158" y="1108"/>
                  </a:lnTo>
                  <a:lnTo>
                    <a:pt x="1158" y="1110"/>
                  </a:lnTo>
                  <a:close/>
                  <a:moveTo>
                    <a:pt x="1326" y="1098"/>
                  </a:moveTo>
                  <a:lnTo>
                    <a:pt x="1323" y="1098"/>
                  </a:lnTo>
                  <a:lnTo>
                    <a:pt x="1321" y="1096"/>
                  </a:lnTo>
                  <a:lnTo>
                    <a:pt x="1319" y="1094"/>
                  </a:lnTo>
                  <a:lnTo>
                    <a:pt x="1316" y="1094"/>
                  </a:lnTo>
                  <a:lnTo>
                    <a:pt x="1316" y="1091"/>
                  </a:lnTo>
                  <a:lnTo>
                    <a:pt x="1316" y="1094"/>
                  </a:lnTo>
                  <a:lnTo>
                    <a:pt x="1316" y="1094"/>
                  </a:lnTo>
                  <a:lnTo>
                    <a:pt x="1314" y="1094"/>
                  </a:lnTo>
                  <a:lnTo>
                    <a:pt x="1314" y="1094"/>
                  </a:lnTo>
                  <a:lnTo>
                    <a:pt x="1309" y="1094"/>
                  </a:lnTo>
                  <a:lnTo>
                    <a:pt x="1309" y="1091"/>
                  </a:lnTo>
                  <a:lnTo>
                    <a:pt x="1307" y="1091"/>
                  </a:lnTo>
                  <a:lnTo>
                    <a:pt x="1307" y="1089"/>
                  </a:lnTo>
                  <a:lnTo>
                    <a:pt x="1307" y="1089"/>
                  </a:lnTo>
                  <a:lnTo>
                    <a:pt x="1307" y="1091"/>
                  </a:lnTo>
                  <a:lnTo>
                    <a:pt x="1307" y="1091"/>
                  </a:lnTo>
                  <a:lnTo>
                    <a:pt x="1304" y="1089"/>
                  </a:lnTo>
                  <a:lnTo>
                    <a:pt x="1304" y="1089"/>
                  </a:lnTo>
                  <a:lnTo>
                    <a:pt x="1302" y="1089"/>
                  </a:lnTo>
                  <a:lnTo>
                    <a:pt x="1302" y="1089"/>
                  </a:lnTo>
                  <a:lnTo>
                    <a:pt x="1302" y="1089"/>
                  </a:lnTo>
                  <a:lnTo>
                    <a:pt x="1304" y="1091"/>
                  </a:lnTo>
                  <a:lnTo>
                    <a:pt x="1302" y="1091"/>
                  </a:lnTo>
                  <a:lnTo>
                    <a:pt x="1300" y="1089"/>
                  </a:lnTo>
                  <a:lnTo>
                    <a:pt x="1300" y="1091"/>
                  </a:lnTo>
                  <a:lnTo>
                    <a:pt x="1300" y="1091"/>
                  </a:lnTo>
                  <a:lnTo>
                    <a:pt x="1300" y="1091"/>
                  </a:lnTo>
                  <a:lnTo>
                    <a:pt x="1297" y="1091"/>
                  </a:lnTo>
                  <a:lnTo>
                    <a:pt x="1300" y="1094"/>
                  </a:lnTo>
                  <a:lnTo>
                    <a:pt x="1300" y="1094"/>
                  </a:lnTo>
                  <a:lnTo>
                    <a:pt x="1300" y="1096"/>
                  </a:lnTo>
                  <a:lnTo>
                    <a:pt x="1300" y="1096"/>
                  </a:lnTo>
                  <a:lnTo>
                    <a:pt x="1295" y="1098"/>
                  </a:lnTo>
                  <a:lnTo>
                    <a:pt x="1295" y="1098"/>
                  </a:lnTo>
                  <a:lnTo>
                    <a:pt x="1295" y="1096"/>
                  </a:lnTo>
                  <a:lnTo>
                    <a:pt x="1293" y="1096"/>
                  </a:lnTo>
                  <a:lnTo>
                    <a:pt x="1293" y="1094"/>
                  </a:lnTo>
                  <a:lnTo>
                    <a:pt x="1293" y="1094"/>
                  </a:lnTo>
                  <a:lnTo>
                    <a:pt x="1293" y="1094"/>
                  </a:lnTo>
                  <a:lnTo>
                    <a:pt x="1293" y="1094"/>
                  </a:lnTo>
                  <a:lnTo>
                    <a:pt x="1293" y="1094"/>
                  </a:lnTo>
                  <a:lnTo>
                    <a:pt x="1290" y="1091"/>
                  </a:lnTo>
                  <a:lnTo>
                    <a:pt x="1290" y="1094"/>
                  </a:lnTo>
                  <a:lnTo>
                    <a:pt x="1290" y="1094"/>
                  </a:lnTo>
                  <a:lnTo>
                    <a:pt x="1288" y="1094"/>
                  </a:lnTo>
                  <a:lnTo>
                    <a:pt x="1288" y="1096"/>
                  </a:lnTo>
                  <a:lnTo>
                    <a:pt x="1285" y="1094"/>
                  </a:lnTo>
                  <a:lnTo>
                    <a:pt x="1283" y="1094"/>
                  </a:lnTo>
                  <a:lnTo>
                    <a:pt x="1283" y="1094"/>
                  </a:lnTo>
                  <a:lnTo>
                    <a:pt x="1283" y="1094"/>
                  </a:lnTo>
                  <a:lnTo>
                    <a:pt x="1283" y="1094"/>
                  </a:lnTo>
                  <a:lnTo>
                    <a:pt x="1283" y="1091"/>
                  </a:lnTo>
                  <a:lnTo>
                    <a:pt x="1283" y="1091"/>
                  </a:lnTo>
                  <a:lnTo>
                    <a:pt x="1281" y="1091"/>
                  </a:lnTo>
                  <a:lnTo>
                    <a:pt x="1281" y="1094"/>
                  </a:lnTo>
                  <a:lnTo>
                    <a:pt x="1283" y="1094"/>
                  </a:lnTo>
                  <a:lnTo>
                    <a:pt x="1283" y="1096"/>
                  </a:lnTo>
                  <a:lnTo>
                    <a:pt x="1283" y="1096"/>
                  </a:lnTo>
                  <a:lnTo>
                    <a:pt x="1283" y="1096"/>
                  </a:lnTo>
                  <a:lnTo>
                    <a:pt x="1278" y="1096"/>
                  </a:lnTo>
                  <a:lnTo>
                    <a:pt x="1276" y="1094"/>
                  </a:lnTo>
                  <a:lnTo>
                    <a:pt x="1274" y="1094"/>
                  </a:lnTo>
                  <a:lnTo>
                    <a:pt x="1274" y="1091"/>
                  </a:lnTo>
                  <a:lnTo>
                    <a:pt x="1274" y="1091"/>
                  </a:lnTo>
                  <a:lnTo>
                    <a:pt x="1274" y="1089"/>
                  </a:lnTo>
                  <a:lnTo>
                    <a:pt x="1274" y="1089"/>
                  </a:lnTo>
                  <a:lnTo>
                    <a:pt x="1274" y="1089"/>
                  </a:lnTo>
                  <a:lnTo>
                    <a:pt x="1276" y="1089"/>
                  </a:lnTo>
                  <a:lnTo>
                    <a:pt x="1276" y="1089"/>
                  </a:lnTo>
                  <a:lnTo>
                    <a:pt x="1278" y="1089"/>
                  </a:lnTo>
                  <a:lnTo>
                    <a:pt x="1278" y="1089"/>
                  </a:lnTo>
                  <a:lnTo>
                    <a:pt x="1281" y="1091"/>
                  </a:lnTo>
                  <a:lnTo>
                    <a:pt x="1281" y="1091"/>
                  </a:lnTo>
                  <a:lnTo>
                    <a:pt x="1281" y="1091"/>
                  </a:lnTo>
                  <a:lnTo>
                    <a:pt x="1283" y="1089"/>
                  </a:lnTo>
                  <a:lnTo>
                    <a:pt x="1283" y="1086"/>
                  </a:lnTo>
                  <a:lnTo>
                    <a:pt x="1283" y="1086"/>
                  </a:lnTo>
                  <a:lnTo>
                    <a:pt x="1285" y="1086"/>
                  </a:lnTo>
                  <a:lnTo>
                    <a:pt x="1285" y="1086"/>
                  </a:lnTo>
                  <a:lnTo>
                    <a:pt x="1285" y="1086"/>
                  </a:lnTo>
                  <a:lnTo>
                    <a:pt x="1285" y="1084"/>
                  </a:lnTo>
                  <a:lnTo>
                    <a:pt x="1285" y="1084"/>
                  </a:lnTo>
                  <a:lnTo>
                    <a:pt x="1288" y="1084"/>
                  </a:lnTo>
                  <a:lnTo>
                    <a:pt x="1288" y="1084"/>
                  </a:lnTo>
                  <a:lnTo>
                    <a:pt x="1288" y="1084"/>
                  </a:lnTo>
                  <a:lnTo>
                    <a:pt x="1288" y="1084"/>
                  </a:lnTo>
                  <a:lnTo>
                    <a:pt x="1285" y="1084"/>
                  </a:lnTo>
                  <a:lnTo>
                    <a:pt x="1285" y="1084"/>
                  </a:lnTo>
                  <a:lnTo>
                    <a:pt x="1288" y="1086"/>
                  </a:lnTo>
                  <a:lnTo>
                    <a:pt x="1288" y="1086"/>
                  </a:lnTo>
                  <a:lnTo>
                    <a:pt x="1290" y="1084"/>
                  </a:lnTo>
                  <a:lnTo>
                    <a:pt x="1290" y="1084"/>
                  </a:lnTo>
                  <a:lnTo>
                    <a:pt x="1290" y="1086"/>
                  </a:lnTo>
                  <a:lnTo>
                    <a:pt x="1290" y="1086"/>
                  </a:lnTo>
                  <a:lnTo>
                    <a:pt x="1293" y="1084"/>
                  </a:lnTo>
                  <a:lnTo>
                    <a:pt x="1293" y="1084"/>
                  </a:lnTo>
                  <a:lnTo>
                    <a:pt x="1293" y="1084"/>
                  </a:lnTo>
                  <a:lnTo>
                    <a:pt x="1290" y="1082"/>
                  </a:lnTo>
                  <a:lnTo>
                    <a:pt x="1290" y="1082"/>
                  </a:lnTo>
                  <a:lnTo>
                    <a:pt x="1290" y="1082"/>
                  </a:lnTo>
                  <a:lnTo>
                    <a:pt x="1293" y="1082"/>
                  </a:lnTo>
                  <a:lnTo>
                    <a:pt x="1293" y="1082"/>
                  </a:lnTo>
                  <a:lnTo>
                    <a:pt x="1293" y="1082"/>
                  </a:lnTo>
                  <a:lnTo>
                    <a:pt x="1295" y="1084"/>
                  </a:lnTo>
                  <a:lnTo>
                    <a:pt x="1295" y="1084"/>
                  </a:lnTo>
                  <a:lnTo>
                    <a:pt x="1295" y="1084"/>
                  </a:lnTo>
                  <a:lnTo>
                    <a:pt x="1295" y="1086"/>
                  </a:lnTo>
                  <a:lnTo>
                    <a:pt x="1293" y="1086"/>
                  </a:lnTo>
                  <a:lnTo>
                    <a:pt x="1293" y="1086"/>
                  </a:lnTo>
                  <a:lnTo>
                    <a:pt x="1293" y="1089"/>
                  </a:lnTo>
                  <a:lnTo>
                    <a:pt x="1293" y="1089"/>
                  </a:lnTo>
                  <a:lnTo>
                    <a:pt x="1295" y="1086"/>
                  </a:lnTo>
                  <a:lnTo>
                    <a:pt x="1297" y="1086"/>
                  </a:lnTo>
                  <a:lnTo>
                    <a:pt x="1297" y="1089"/>
                  </a:lnTo>
                  <a:lnTo>
                    <a:pt x="1297" y="1089"/>
                  </a:lnTo>
                  <a:lnTo>
                    <a:pt x="1297" y="1089"/>
                  </a:lnTo>
                  <a:lnTo>
                    <a:pt x="1300" y="1091"/>
                  </a:lnTo>
                  <a:lnTo>
                    <a:pt x="1300" y="1091"/>
                  </a:lnTo>
                  <a:lnTo>
                    <a:pt x="1300" y="1089"/>
                  </a:lnTo>
                  <a:lnTo>
                    <a:pt x="1302" y="1086"/>
                  </a:lnTo>
                  <a:lnTo>
                    <a:pt x="1302" y="1086"/>
                  </a:lnTo>
                  <a:lnTo>
                    <a:pt x="1302" y="1084"/>
                  </a:lnTo>
                  <a:lnTo>
                    <a:pt x="1302" y="1084"/>
                  </a:lnTo>
                  <a:lnTo>
                    <a:pt x="1302" y="1084"/>
                  </a:lnTo>
                  <a:lnTo>
                    <a:pt x="1304" y="1084"/>
                  </a:lnTo>
                  <a:lnTo>
                    <a:pt x="1304" y="1084"/>
                  </a:lnTo>
                  <a:lnTo>
                    <a:pt x="1307" y="1084"/>
                  </a:lnTo>
                  <a:lnTo>
                    <a:pt x="1307" y="1084"/>
                  </a:lnTo>
                  <a:lnTo>
                    <a:pt x="1307" y="1084"/>
                  </a:lnTo>
                  <a:lnTo>
                    <a:pt x="1304" y="1086"/>
                  </a:lnTo>
                  <a:lnTo>
                    <a:pt x="1307" y="1086"/>
                  </a:lnTo>
                  <a:lnTo>
                    <a:pt x="1307" y="1086"/>
                  </a:lnTo>
                  <a:lnTo>
                    <a:pt x="1307" y="1086"/>
                  </a:lnTo>
                  <a:lnTo>
                    <a:pt x="1309" y="1086"/>
                  </a:lnTo>
                  <a:lnTo>
                    <a:pt x="1309" y="1086"/>
                  </a:lnTo>
                  <a:lnTo>
                    <a:pt x="1309" y="1089"/>
                  </a:lnTo>
                  <a:lnTo>
                    <a:pt x="1309" y="1089"/>
                  </a:lnTo>
                  <a:lnTo>
                    <a:pt x="1309" y="1089"/>
                  </a:lnTo>
                  <a:lnTo>
                    <a:pt x="1311" y="1091"/>
                  </a:lnTo>
                  <a:lnTo>
                    <a:pt x="1311" y="1091"/>
                  </a:lnTo>
                  <a:lnTo>
                    <a:pt x="1311" y="1091"/>
                  </a:lnTo>
                  <a:lnTo>
                    <a:pt x="1311" y="1089"/>
                  </a:lnTo>
                  <a:lnTo>
                    <a:pt x="1311" y="1089"/>
                  </a:lnTo>
                  <a:lnTo>
                    <a:pt x="1311" y="1089"/>
                  </a:lnTo>
                  <a:lnTo>
                    <a:pt x="1314" y="1089"/>
                  </a:lnTo>
                  <a:lnTo>
                    <a:pt x="1316" y="1091"/>
                  </a:lnTo>
                  <a:lnTo>
                    <a:pt x="1319" y="1091"/>
                  </a:lnTo>
                  <a:lnTo>
                    <a:pt x="1319" y="1091"/>
                  </a:lnTo>
                  <a:lnTo>
                    <a:pt x="1319" y="1091"/>
                  </a:lnTo>
                  <a:lnTo>
                    <a:pt x="1321" y="1094"/>
                  </a:lnTo>
                  <a:lnTo>
                    <a:pt x="1321" y="1096"/>
                  </a:lnTo>
                  <a:lnTo>
                    <a:pt x="1323" y="1096"/>
                  </a:lnTo>
                  <a:lnTo>
                    <a:pt x="1323" y="1096"/>
                  </a:lnTo>
                  <a:lnTo>
                    <a:pt x="1326" y="1096"/>
                  </a:lnTo>
                  <a:lnTo>
                    <a:pt x="1326" y="1098"/>
                  </a:lnTo>
                  <a:lnTo>
                    <a:pt x="1326" y="1098"/>
                  </a:lnTo>
                  <a:close/>
                  <a:moveTo>
                    <a:pt x="1728" y="1108"/>
                  </a:moveTo>
                  <a:lnTo>
                    <a:pt x="1721" y="1108"/>
                  </a:lnTo>
                  <a:lnTo>
                    <a:pt x="1718" y="1110"/>
                  </a:lnTo>
                  <a:lnTo>
                    <a:pt x="1716" y="1110"/>
                  </a:lnTo>
                  <a:lnTo>
                    <a:pt x="1714" y="1110"/>
                  </a:lnTo>
                  <a:lnTo>
                    <a:pt x="1714" y="1110"/>
                  </a:lnTo>
                  <a:lnTo>
                    <a:pt x="1714" y="1110"/>
                  </a:lnTo>
                  <a:lnTo>
                    <a:pt x="1714" y="1110"/>
                  </a:lnTo>
                  <a:lnTo>
                    <a:pt x="1714" y="1113"/>
                  </a:lnTo>
                  <a:lnTo>
                    <a:pt x="1714" y="1113"/>
                  </a:lnTo>
                  <a:lnTo>
                    <a:pt x="1723" y="1110"/>
                  </a:lnTo>
                  <a:lnTo>
                    <a:pt x="1733" y="1110"/>
                  </a:lnTo>
                  <a:lnTo>
                    <a:pt x="1742" y="1108"/>
                  </a:lnTo>
                  <a:lnTo>
                    <a:pt x="1742" y="1108"/>
                  </a:lnTo>
                  <a:lnTo>
                    <a:pt x="1740" y="1108"/>
                  </a:lnTo>
                  <a:lnTo>
                    <a:pt x="1728" y="1108"/>
                  </a:lnTo>
                  <a:close/>
                  <a:moveTo>
                    <a:pt x="1697" y="1034"/>
                  </a:moveTo>
                  <a:lnTo>
                    <a:pt x="1697" y="1034"/>
                  </a:lnTo>
                  <a:lnTo>
                    <a:pt x="1697" y="1032"/>
                  </a:lnTo>
                  <a:lnTo>
                    <a:pt x="1695" y="1032"/>
                  </a:lnTo>
                  <a:lnTo>
                    <a:pt x="1695" y="1032"/>
                  </a:lnTo>
                  <a:lnTo>
                    <a:pt x="1695" y="1032"/>
                  </a:lnTo>
                  <a:lnTo>
                    <a:pt x="1695" y="1032"/>
                  </a:lnTo>
                  <a:lnTo>
                    <a:pt x="1692" y="1032"/>
                  </a:lnTo>
                  <a:lnTo>
                    <a:pt x="1692" y="1032"/>
                  </a:lnTo>
                  <a:lnTo>
                    <a:pt x="1690" y="1032"/>
                  </a:lnTo>
                  <a:lnTo>
                    <a:pt x="1690" y="1030"/>
                  </a:lnTo>
                  <a:lnTo>
                    <a:pt x="1690" y="1030"/>
                  </a:lnTo>
                  <a:lnTo>
                    <a:pt x="1688" y="1032"/>
                  </a:lnTo>
                  <a:lnTo>
                    <a:pt x="1688" y="1032"/>
                  </a:lnTo>
                  <a:lnTo>
                    <a:pt x="1688" y="1032"/>
                  </a:lnTo>
                  <a:lnTo>
                    <a:pt x="1688" y="1034"/>
                  </a:lnTo>
                  <a:lnTo>
                    <a:pt x="1690" y="1034"/>
                  </a:lnTo>
                  <a:lnTo>
                    <a:pt x="1692" y="1034"/>
                  </a:lnTo>
                  <a:lnTo>
                    <a:pt x="1692" y="1037"/>
                  </a:lnTo>
                  <a:lnTo>
                    <a:pt x="1688" y="1034"/>
                  </a:lnTo>
                  <a:lnTo>
                    <a:pt x="1685" y="1037"/>
                  </a:lnTo>
                  <a:lnTo>
                    <a:pt x="1685" y="1039"/>
                  </a:lnTo>
                  <a:lnTo>
                    <a:pt x="1685" y="1042"/>
                  </a:lnTo>
                  <a:lnTo>
                    <a:pt x="1685" y="1044"/>
                  </a:lnTo>
                  <a:lnTo>
                    <a:pt x="1685" y="1044"/>
                  </a:lnTo>
                  <a:lnTo>
                    <a:pt x="1685" y="1044"/>
                  </a:lnTo>
                  <a:lnTo>
                    <a:pt x="1683" y="1046"/>
                  </a:lnTo>
                  <a:lnTo>
                    <a:pt x="1683" y="1046"/>
                  </a:lnTo>
                  <a:lnTo>
                    <a:pt x="1695" y="1046"/>
                  </a:lnTo>
                  <a:lnTo>
                    <a:pt x="1697" y="1046"/>
                  </a:lnTo>
                  <a:lnTo>
                    <a:pt x="1695" y="1044"/>
                  </a:lnTo>
                  <a:lnTo>
                    <a:pt x="1695" y="1042"/>
                  </a:lnTo>
                  <a:lnTo>
                    <a:pt x="1695" y="1037"/>
                  </a:lnTo>
                  <a:lnTo>
                    <a:pt x="1697" y="1034"/>
                  </a:lnTo>
                  <a:close/>
                  <a:moveTo>
                    <a:pt x="2111" y="1553"/>
                  </a:moveTo>
                  <a:lnTo>
                    <a:pt x="2111" y="1553"/>
                  </a:lnTo>
                  <a:lnTo>
                    <a:pt x="2111" y="1550"/>
                  </a:lnTo>
                  <a:lnTo>
                    <a:pt x="2111" y="1550"/>
                  </a:lnTo>
                  <a:lnTo>
                    <a:pt x="2111" y="1550"/>
                  </a:lnTo>
                  <a:lnTo>
                    <a:pt x="2114" y="1550"/>
                  </a:lnTo>
                  <a:lnTo>
                    <a:pt x="2114" y="1550"/>
                  </a:lnTo>
                  <a:lnTo>
                    <a:pt x="2114" y="1548"/>
                  </a:lnTo>
                  <a:lnTo>
                    <a:pt x="2114" y="1546"/>
                  </a:lnTo>
                  <a:lnTo>
                    <a:pt x="2111" y="1546"/>
                  </a:lnTo>
                  <a:lnTo>
                    <a:pt x="2109" y="1546"/>
                  </a:lnTo>
                  <a:lnTo>
                    <a:pt x="2109" y="1546"/>
                  </a:lnTo>
                  <a:lnTo>
                    <a:pt x="2107" y="1548"/>
                  </a:lnTo>
                  <a:lnTo>
                    <a:pt x="2107" y="1548"/>
                  </a:lnTo>
                  <a:lnTo>
                    <a:pt x="2107" y="1550"/>
                  </a:lnTo>
                  <a:lnTo>
                    <a:pt x="2107" y="1550"/>
                  </a:lnTo>
                  <a:lnTo>
                    <a:pt x="2107" y="1550"/>
                  </a:lnTo>
                  <a:lnTo>
                    <a:pt x="2107" y="1553"/>
                  </a:lnTo>
                  <a:lnTo>
                    <a:pt x="2107" y="1553"/>
                  </a:lnTo>
                  <a:lnTo>
                    <a:pt x="2104" y="1555"/>
                  </a:lnTo>
                  <a:lnTo>
                    <a:pt x="2107" y="1555"/>
                  </a:lnTo>
                  <a:lnTo>
                    <a:pt x="2109" y="1555"/>
                  </a:lnTo>
                  <a:lnTo>
                    <a:pt x="2111" y="1553"/>
                  </a:lnTo>
                  <a:lnTo>
                    <a:pt x="2111" y="1553"/>
                  </a:lnTo>
                  <a:close/>
                  <a:moveTo>
                    <a:pt x="2211" y="1702"/>
                  </a:moveTo>
                  <a:lnTo>
                    <a:pt x="2211" y="1702"/>
                  </a:lnTo>
                  <a:lnTo>
                    <a:pt x="2213" y="1700"/>
                  </a:lnTo>
                  <a:lnTo>
                    <a:pt x="2213" y="1697"/>
                  </a:lnTo>
                  <a:lnTo>
                    <a:pt x="2211" y="1695"/>
                  </a:lnTo>
                  <a:lnTo>
                    <a:pt x="2211" y="1695"/>
                  </a:lnTo>
                  <a:lnTo>
                    <a:pt x="2211" y="1695"/>
                  </a:lnTo>
                  <a:lnTo>
                    <a:pt x="2211" y="1692"/>
                  </a:lnTo>
                  <a:lnTo>
                    <a:pt x="2211" y="1692"/>
                  </a:lnTo>
                  <a:lnTo>
                    <a:pt x="2208" y="1692"/>
                  </a:lnTo>
                  <a:lnTo>
                    <a:pt x="2208" y="1692"/>
                  </a:lnTo>
                  <a:lnTo>
                    <a:pt x="2211" y="1695"/>
                  </a:lnTo>
                  <a:lnTo>
                    <a:pt x="2208" y="1700"/>
                  </a:lnTo>
                  <a:lnTo>
                    <a:pt x="2208" y="1702"/>
                  </a:lnTo>
                  <a:lnTo>
                    <a:pt x="2208" y="1702"/>
                  </a:lnTo>
                  <a:lnTo>
                    <a:pt x="2211" y="1702"/>
                  </a:lnTo>
                  <a:lnTo>
                    <a:pt x="2211" y="1702"/>
                  </a:lnTo>
                  <a:close/>
                  <a:moveTo>
                    <a:pt x="1858" y="2642"/>
                  </a:moveTo>
                  <a:lnTo>
                    <a:pt x="1860" y="2639"/>
                  </a:lnTo>
                  <a:lnTo>
                    <a:pt x="1860" y="2639"/>
                  </a:lnTo>
                  <a:lnTo>
                    <a:pt x="1858" y="2639"/>
                  </a:lnTo>
                  <a:lnTo>
                    <a:pt x="1858" y="2639"/>
                  </a:lnTo>
                  <a:lnTo>
                    <a:pt x="1858" y="2639"/>
                  </a:lnTo>
                  <a:lnTo>
                    <a:pt x="1856" y="2639"/>
                  </a:lnTo>
                  <a:lnTo>
                    <a:pt x="1856" y="2642"/>
                  </a:lnTo>
                  <a:lnTo>
                    <a:pt x="1853" y="2642"/>
                  </a:lnTo>
                  <a:lnTo>
                    <a:pt x="1853" y="2642"/>
                  </a:lnTo>
                  <a:lnTo>
                    <a:pt x="1853" y="2644"/>
                  </a:lnTo>
                  <a:lnTo>
                    <a:pt x="1856" y="2642"/>
                  </a:lnTo>
                  <a:lnTo>
                    <a:pt x="1856" y="2642"/>
                  </a:lnTo>
                  <a:lnTo>
                    <a:pt x="1856" y="2642"/>
                  </a:lnTo>
                  <a:lnTo>
                    <a:pt x="1856" y="2644"/>
                  </a:lnTo>
                  <a:lnTo>
                    <a:pt x="1856" y="2644"/>
                  </a:lnTo>
                  <a:lnTo>
                    <a:pt x="1856" y="2644"/>
                  </a:lnTo>
                  <a:lnTo>
                    <a:pt x="1856" y="2644"/>
                  </a:lnTo>
                  <a:lnTo>
                    <a:pt x="1856" y="2644"/>
                  </a:lnTo>
                  <a:lnTo>
                    <a:pt x="1856" y="2644"/>
                  </a:lnTo>
                  <a:lnTo>
                    <a:pt x="1856" y="2644"/>
                  </a:lnTo>
                  <a:lnTo>
                    <a:pt x="1856" y="2644"/>
                  </a:lnTo>
                  <a:lnTo>
                    <a:pt x="1856" y="2644"/>
                  </a:lnTo>
                  <a:lnTo>
                    <a:pt x="1856" y="2644"/>
                  </a:lnTo>
                  <a:lnTo>
                    <a:pt x="1858" y="2644"/>
                  </a:lnTo>
                  <a:lnTo>
                    <a:pt x="1858" y="2644"/>
                  </a:lnTo>
                  <a:lnTo>
                    <a:pt x="1858" y="2644"/>
                  </a:lnTo>
                  <a:lnTo>
                    <a:pt x="1858" y="2644"/>
                  </a:lnTo>
                  <a:lnTo>
                    <a:pt x="1858" y="2644"/>
                  </a:lnTo>
                  <a:lnTo>
                    <a:pt x="1858" y="2644"/>
                  </a:lnTo>
                  <a:lnTo>
                    <a:pt x="1860" y="2642"/>
                  </a:lnTo>
                  <a:lnTo>
                    <a:pt x="1858" y="2642"/>
                  </a:lnTo>
                  <a:lnTo>
                    <a:pt x="1858" y="2642"/>
                  </a:lnTo>
                  <a:lnTo>
                    <a:pt x="1858" y="2642"/>
                  </a:lnTo>
                  <a:lnTo>
                    <a:pt x="1858" y="2642"/>
                  </a:lnTo>
                  <a:lnTo>
                    <a:pt x="1858" y="2642"/>
                  </a:lnTo>
                  <a:close/>
                  <a:moveTo>
                    <a:pt x="2130" y="1560"/>
                  </a:moveTo>
                  <a:lnTo>
                    <a:pt x="2133" y="1560"/>
                  </a:lnTo>
                  <a:lnTo>
                    <a:pt x="2133" y="1558"/>
                  </a:lnTo>
                  <a:lnTo>
                    <a:pt x="2133" y="1558"/>
                  </a:lnTo>
                  <a:lnTo>
                    <a:pt x="2133" y="1558"/>
                  </a:lnTo>
                  <a:lnTo>
                    <a:pt x="2133" y="1558"/>
                  </a:lnTo>
                  <a:lnTo>
                    <a:pt x="2133" y="1558"/>
                  </a:lnTo>
                  <a:lnTo>
                    <a:pt x="2135" y="1555"/>
                  </a:lnTo>
                  <a:lnTo>
                    <a:pt x="2135" y="1553"/>
                  </a:lnTo>
                  <a:lnTo>
                    <a:pt x="2133" y="1550"/>
                  </a:lnTo>
                  <a:lnTo>
                    <a:pt x="2133" y="1550"/>
                  </a:lnTo>
                  <a:lnTo>
                    <a:pt x="2133" y="1550"/>
                  </a:lnTo>
                  <a:lnTo>
                    <a:pt x="2133" y="1550"/>
                  </a:lnTo>
                  <a:lnTo>
                    <a:pt x="2133" y="1550"/>
                  </a:lnTo>
                  <a:lnTo>
                    <a:pt x="2135" y="1550"/>
                  </a:lnTo>
                  <a:lnTo>
                    <a:pt x="2135" y="1550"/>
                  </a:lnTo>
                  <a:lnTo>
                    <a:pt x="2135" y="1550"/>
                  </a:lnTo>
                  <a:lnTo>
                    <a:pt x="2135" y="1548"/>
                  </a:lnTo>
                  <a:lnTo>
                    <a:pt x="2135" y="1548"/>
                  </a:lnTo>
                  <a:lnTo>
                    <a:pt x="2133" y="1548"/>
                  </a:lnTo>
                  <a:lnTo>
                    <a:pt x="2130" y="1548"/>
                  </a:lnTo>
                  <a:lnTo>
                    <a:pt x="2130" y="1548"/>
                  </a:lnTo>
                  <a:lnTo>
                    <a:pt x="2135" y="1543"/>
                  </a:lnTo>
                  <a:lnTo>
                    <a:pt x="2135" y="1543"/>
                  </a:lnTo>
                  <a:lnTo>
                    <a:pt x="2135" y="1543"/>
                  </a:lnTo>
                  <a:lnTo>
                    <a:pt x="2133" y="1543"/>
                  </a:lnTo>
                  <a:lnTo>
                    <a:pt x="2133" y="1543"/>
                  </a:lnTo>
                  <a:lnTo>
                    <a:pt x="2133" y="1541"/>
                  </a:lnTo>
                  <a:lnTo>
                    <a:pt x="2133" y="1541"/>
                  </a:lnTo>
                  <a:lnTo>
                    <a:pt x="2130" y="1543"/>
                  </a:lnTo>
                  <a:lnTo>
                    <a:pt x="2128" y="1541"/>
                  </a:lnTo>
                  <a:lnTo>
                    <a:pt x="2125" y="1543"/>
                  </a:lnTo>
                  <a:lnTo>
                    <a:pt x="2125" y="1543"/>
                  </a:lnTo>
                  <a:lnTo>
                    <a:pt x="2125" y="1543"/>
                  </a:lnTo>
                  <a:lnTo>
                    <a:pt x="2123" y="1546"/>
                  </a:lnTo>
                  <a:lnTo>
                    <a:pt x="2121" y="1546"/>
                  </a:lnTo>
                  <a:lnTo>
                    <a:pt x="2121" y="1548"/>
                  </a:lnTo>
                  <a:lnTo>
                    <a:pt x="2121" y="1548"/>
                  </a:lnTo>
                  <a:lnTo>
                    <a:pt x="2121" y="1548"/>
                  </a:lnTo>
                  <a:lnTo>
                    <a:pt x="2118" y="1546"/>
                  </a:lnTo>
                  <a:lnTo>
                    <a:pt x="2118" y="1546"/>
                  </a:lnTo>
                  <a:lnTo>
                    <a:pt x="2116" y="1546"/>
                  </a:lnTo>
                  <a:lnTo>
                    <a:pt x="2114" y="1548"/>
                  </a:lnTo>
                  <a:lnTo>
                    <a:pt x="2116" y="1550"/>
                  </a:lnTo>
                  <a:lnTo>
                    <a:pt x="2116" y="1553"/>
                  </a:lnTo>
                  <a:lnTo>
                    <a:pt x="2118" y="1553"/>
                  </a:lnTo>
                  <a:lnTo>
                    <a:pt x="2118" y="1553"/>
                  </a:lnTo>
                  <a:lnTo>
                    <a:pt x="2116" y="1555"/>
                  </a:lnTo>
                  <a:lnTo>
                    <a:pt x="2114" y="1555"/>
                  </a:lnTo>
                  <a:lnTo>
                    <a:pt x="2114" y="1558"/>
                  </a:lnTo>
                  <a:lnTo>
                    <a:pt x="2114" y="1558"/>
                  </a:lnTo>
                  <a:lnTo>
                    <a:pt x="2116" y="1558"/>
                  </a:lnTo>
                  <a:lnTo>
                    <a:pt x="2116" y="1560"/>
                  </a:lnTo>
                  <a:lnTo>
                    <a:pt x="2118" y="1560"/>
                  </a:lnTo>
                  <a:lnTo>
                    <a:pt x="2125" y="1560"/>
                  </a:lnTo>
                  <a:lnTo>
                    <a:pt x="2128" y="1560"/>
                  </a:lnTo>
                  <a:lnTo>
                    <a:pt x="2130" y="1560"/>
                  </a:lnTo>
                  <a:lnTo>
                    <a:pt x="2130" y="1560"/>
                  </a:lnTo>
                  <a:close/>
                  <a:moveTo>
                    <a:pt x="2170" y="1631"/>
                  </a:moveTo>
                  <a:lnTo>
                    <a:pt x="2170" y="1631"/>
                  </a:lnTo>
                  <a:lnTo>
                    <a:pt x="2168" y="1629"/>
                  </a:lnTo>
                  <a:lnTo>
                    <a:pt x="2168" y="1629"/>
                  </a:lnTo>
                  <a:lnTo>
                    <a:pt x="2168" y="1629"/>
                  </a:lnTo>
                  <a:lnTo>
                    <a:pt x="2168" y="1626"/>
                  </a:lnTo>
                  <a:lnTo>
                    <a:pt x="2168" y="1626"/>
                  </a:lnTo>
                  <a:lnTo>
                    <a:pt x="2166" y="1626"/>
                  </a:lnTo>
                  <a:lnTo>
                    <a:pt x="2166" y="1626"/>
                  </a:lnTo>
                  <a:lnTo>
                    <a:pt x="2166" y="1626"/>
                  </a:lnTo>
                  <a:lnTo>
                    <a:pt x="2166" y="1626"/>
                  </a:lnTo>
                  <a:lnTo>
                    <a:pt x="2166" y="1626"/>
                  </a:lnTo>
                  <a:lnTo>
                    <a:pt x="2166" y="1626"/>
                  </a:lnTo>
                  <a:lnTo>
                    <a:pt x="2166" y="1624"/>
                  </a:lnTo>
                  <a:lnTo>
                    <a:pt x="2166" y="1621"/>
                  </a:lnTo>
                  <a:lnTo>
                    <a:pt x="2166" y="1621"/>
                  </a:lnTo>
                  <a:lnTo>
                    <a:pt x="2166" y="1621"/>
                  </a:lnTo>
                  <a:lnTo>
                    <a:pt x="2166" y="1621"/>
                  </a:lnTo>
                  <a:lnTo>
                    <a:pt x="2166" y="1621"/>
                  </a:lnTo>
                  <a:lnTo>
                    <a:pt x="2163" y="1619"/>
                  </a:lnTo>
                  <a:lnTo>
                    <a:pt x="2163" y="1621"/>
                  </a:lnTo>
                  <a:lnTo>
                    <a:pt x="2161" y="1621"/>
                  </a:lnTo>
                  <a:lnTo>
                    <a:pt x="2161" y="1621"/>
                  </a:lnTo>
                  <a:lnTo>
                    <a:pt x="2161" y="1621"/>
                  </a:lnTo>
                  <a:lnTo>
                    <a:pt x="2161" y="1619"/>
                  </a:lnTo>
                  <a:lnTo>
                    <a:pt x="2161" y="1621"/>
                  </a:lnTo>
                  <a:lnTo>
                    <a:pt x="2161" y="1621"/>
                  </a:lnTo>
                  <a:lnTo>
                    <a:pt x="2161" y="1621"/>
                  </a:lnTo>
                  <a:lnTo>
                    <a:pt x="2159" y="1621"/>
                  </a:lnTo>
                  <a:lnTo>
                    <a:pt x="2159" y="1621"/>
                  </a:lnTo>
                  <a:lnTo>
                    <a:pt x="2161" y="1619"/>
                  </a:lnTo>
                  <a:lnTo>
                    <a:pt x="2161" y="1617"/>
                  </a:lnTo>
                  <a:lnTo>
                    <a:pt x="2149" y="1621"/>
                  </a:lnTo>
                  <a:lnTo>
                    <a:pt x="2147" y="1621"/>
                  </a:lnTo>
                  <a:lnTo>
                    <a:pt x="2147" y="1621"/>
                  </a:lnTo>
                  <a:lnTo>
                    <a:pt x="2135" y="1631"/>
                  </a:lnTo>
                  <a:lnTo>
                    <a:pt x="2133" y="1633"/>
                  </a:lnTo>
                  <a:lnTo>
                    <a:pt x="2133" y="1633"/>
                  </a:lnTo>
                  <a:lnTo>
                    <a:pt x="2133" y="1636"/>
                  </a:lnTo>
                  <a:lnTo>
                    <a:pt x="2135" y="1638"/>
                  </a:lnTo>
                  <a:lnTo>
                    <a:pt x="2135" y="1638"/>
                  </a:lnTo>
                  <a:lnTo>
                    <a:pt x="2137" y="1638"/>
                  </a:lnTo>
                  <a:lnTo>
                    <a:pt x="2137" y="1638"/>
                  </a:lnTo>
                  <a:lnTo>
                    <a:pt x="2137" y="1638"/>
                  </a:lnTo>
                  <a:lnTo>
                    <a:pt x="2142" y="1640"/>
                  </a:lnTo>
                  <a:lnTo>
                    <a:pt x="2142" y="1640"/>
                  </a:lnTo>
                  <a:lnTo>
                    <a:pt x="2144" y="1638"/>
                  </a:lnTo>
                  <a:lnTo>
                    <a:pt x="2144" y="1638"/>
                  </a:lnTo>
                  <a:lnTo>
                    <a:pt x="2144" y="1640"/>
                  </a:lnTo>
                  <a:lnTo>
                    <a:pt x="2147" y="1640"/>
                  </a:lnTo>
                  <a:lnTo>
                    <a:pt x="2147" y="1640"/>
                  </a:lnTo>
                  <a:lnTo>
                    <a:pt x="2147" y="1640"/>
                  </a:lnTo>
                  <a:lnTo>
                    <a:pt x="2149" y="1640"/>
                  </a:lnTo>
                  <a:lnTo>
                    <a:pt x="2149" y="1640"/>
                  </a:lnTo>
                  <a:lnTo>
                    <a:pt x="2149" y="1640"/>
                  </a:lnTo>
                  <a:lnTo>
                    <a:pt x="2152" y="1640"/>
                  </a:lnTo>
                  <a:lnTo>
                    <a:pt x="2152" y="1640"/>
                  </a:lnTo>
                  <a:lnTo>
                    <a:pt x="2152" y="1643"/>
                  </a:lnTo>
                  <a:lnTo>
                    <a:pt x="2154" y="1643"/>
                  </a:lnTo>
                  <a:lnTo>
                    <a:pt x="2154" y="1643"/>
                  </a:lnTo>
                  <a:lnTo>
                    <a:pt x="2156" y="1640"/>
                  </a:lnTo>
                  <a:lnTo>
                    <a:pt x="2156" y="1643"/>
                  </a:lnTo>
                  <a:lnTo>
                    <a:pt x="2156" y="1643"/>
                  </a:lnTo>
                  <a:lnTo>
                    <a:pt x="2156" y="1643"/>
                  </a:lnTo>
                  <a:lnTo>
                    <a:pt x="2156" y="1643"/>
                  </a:lnTo>
                  <a:lnTo>
                    <a:pt x="2156" y="1643"/>
                  </a:lnTo>
                  <a:lnTo>
                    <a:pt x="2159" y="1645"/>
                  </a:lnTo>
                  <a:lnTo>
                    <a:pt x="2163" y="1643"/>
                  </a:lnTo>
                  <a:lnTo>
                    <a:pt x="2166" y="1643"/>
                  </a:lnTo>
                  <a:lnTo>
                    <a:pt x="2166" y="1643"/>
                  </a:lnTo>
                  <a:lnTo>
                    <a:pt x="2163" y="1645"/>
                  </a:lnTo>
                  <a:lnTo>
                    <a:pt x="2163" y="1645"/>
                  </a:lnTo>
                  <a:lnTo>
                    <a:pt x="2163" y="1647"/>
                  </a:lnTo>
                  <a:lnTo>
                    <a:pt x="2166" y="1647"/>
                  </a:lnTo>
                  <a:lnTo>
                    <a:pt x="2166" y="1647"/>
                  </a:lnTo>
                  <a:lnTo>
                    <a:pt x="2166" y="1647"/>
                  </a:lnTo>
                  <a:lnTo>
                    <a:pt x="2168" y="1645"/>
                  </a:lnTo>
                  <a:lnTo>
                    <a:pt x="2168" y="1647"/>
                  </a:lnTo>
                  <a:lnTo>
                    <a:pt x="2170" y="1647"/>
                  </a:lnTo>
                  <a:lnTo>
                    <a:pt x="2170" y="1647"/>
                  </a:lnTo>
                  <a:lnTo>
                    <a:pt x="2170" y="1645"/>
                  </a:lnTo>
                  <a:lnTo>
                    <a:pt x="2170" y="1643"/>
                  </a:lnTo>
                  <a:lnTo>
                    <a:pt x="2170" y="1640"/>
                  </a:lnTo>
                  <a:lnTo>
                    <a:pt x="2168" y="1640"/>
                  </a:lnTo>
                  <a:lnTo>
                    <a:pt x="2168" y="1638"/>
                  </a:lnTo>
                  <a:lnTo>
                    <a:pt x="2170" y="1636"/>
                  </a:lnTo>
                  <a:lnTo>
                    <a:pt x="2170" y="1633"/>
                  </a:lnTo>
                  <a:lnTo>
                    <a:pt x="2170" y="1633"/>
                  </a:lnTo>
                  <a:lnTo>
                    <a:pt x="2170" y="1631"/>
                  </a:lnTo>
                  <a:close/>
                  <a:moveTo>
                    <a:pt x="2135" y="1614"/>
                  </a:moveTo>
                  <a:lnTo>
                    <a:pt x="2135" y="1614"/>
                  </a:lnTo>
                  <a:lnTo>
                    <a:pt x="2135" y="1614"/>
                  </a:lnTo>
                  <a:lnTo>
                    <a:pt x="2137" y="1614"/>
                  </a:lnTo>
                  <a:lnTo>
                    <a:pt x="2137" y="1614"/>
                  </a:lnTo>
                  <a:lnTo>
                    <a:pt x="2137" y="1617"/>
                  </a:lnTo>
                  <a:lnTo>
                    <a:pt x="2140" y="1617"/>
                  </a:lnTo>
                  <a:lnTo>
                    <a:pt x="2144" y="1614"/>
                  </a:lnTo>
                  <a:lnTo>
                    <a:pt x="2149" y="1617"/>
                  </a:lnTo>
                  <a:lnTo>
                    <a:pt x="2149" y="1617"/>
                  </a:lnTo>
                  <a:lnTo>
                    <a:pt x="2152" y="1617"/>
                  </a:lnTo>
                  <a:lnTo>
                    <a:pt x="2152" y="1614"/>
                  </a:lnTo>
                  <a:lnTo>
                    <a:pt x="2152" y="1612"/>
                  </a:lnTo>
                  <a:lnTo>
                    <a:pt x="2152" y="1612"/>
                  </a:lnTo>
                  <a:lnTo>
                    <a:pt x="2152" y="1612"/>
                  </a:lnTo>
                  <a:lnTo>
                    <a:pt x="2152" y="1612"/>
                  </a:lnTo>
                  <a:lnTo>
                    <a:pt x="2152" y="1610"/>
                  </a:lnTo>
                  <a:lnTo>
                    <a:pt x="2149" y="1610"/>
                  </a:lnTo>
                  <a:lnTo>
                    <a:pt x="2147" y="1607"/>
                  </a:lnTo>
                  <a:lnTo>
                    <a:pt x="2147" y="1607"/>
                  </a:lnTo>
                  <a:lnTo>
                    <a:pt x="2144" y="1607"/>
                  </a:lnTo>
                  <a:lnTo>
                    <a:pt x="2144" y="1607"/>
                  </a:lnTo>
                  <a:lnTo>
                    <a:pt x="2144" y="1610"/>
                  </a:lnTo>
                  <a:lnTo>
                    <a:pt x="2144" y="1610"/>
                  </a:lnTo>
                  <a:lnTo>
                    <a:pt x="2144" y="1610"/>
                  </a:lnTo>
                  <a:lnTo>
                    <a:pt x="2142" y="1607"/>
                  </a:lnTo>
                  <a:lnTo>
                    <a:pt x="2142" y="1605"/>
                  </a:lnTo>
                  <a:lnTo>
                    <a:pt x="2140" y="1605"/>
                  </a:lnTo>
                  <a:lnTo>
                    <a:pt x="2140" y="1605"/>
                  </a:lnTo>
                  <a:lnTo>
                    <a:pt x="2140" y="1607"/>
                  </a:lnTo>
                  <a:lnTo>
                    <a:pt x="2140" y="1607"/>
                  </a:lnTo>
                  <a:lnTo>
                    <a:pt x="2140" y="1605"/>
                  </a:lnTo>
                  <a:lnTo>
                    <a:pt x="2135" y="1603"/>
                  </a:lnTo>
                  <a:lnTo>
                    <a:pt x="2133" y="1603"/>
                  </a:lnTo>
                  <a:lnTo>
                    <a:pt x="2130" y="1603"/>
                  </a:lnTo>
                  <a:lnTo>
                    <a:pt x="2130" y="1603"/>
                  </a:lnTo>
                  <a:lnTo>
                    <a:pt x="2130" y="1605"/>
                  </a:lnTo>
                  <a:lnTo>
                    <a:pt x="2130" y="1605"/>
                  </a:lnTo>
                  <a:lnTo>
                    <a:pt x="2130" y="1605"/>
                  </a:lnTo>
                  <a:lnTo>
                    <a:pt x="2130" y="1607"/>
                  </a:lnTo>
                  <a:lnTo>
                    <a:pt x="2130" y="1607"/>
                  </a:lnTo>
                  <a:lnTo>
                    <a:pt x="2130" y="1607"/>
                  </a:lnTo>
                  <a:lnTo>
                    <a:pt x="2130" y="1610"/>
                  </a:lnTo>
                  <a:lnTo>
                    <a:pt x="2130" y="1610"/>
                  </a:lnTo>
                  <a:lnTo>
                    <a:pt x="2130" y="1610"/>
                  </a:lnTo>
                  <a:lnTo>
                    <a:pt x="2135" y="1614"/>
                  </a:lnTo>
                  <a:lnTo>
                    <a:pt x="2135" y="1614"/>
                  </a:lnTo>
                  <a:close/>
                  <a:moveTo>
                    <a:pt x="2230" y="1716"/>
                  </a:moveTo>
                  <a:lnTo>
                    <a:pt x="2230" y="1714"/>
                  </a:lnTo>
                  <a:lnTo>
                    <a:pt x="2230" y="1714"/>
                  </a:lnTo>
                  <a:lnTo>
                    <a:pt x="2230" y="1714"/>
                  </a:lnTo>
                  <a:lnTo>
                    <a:pt x="2230" y="1714"/>
                  </a:lnTo>
                  <a:lnTo>
                    <a:pt x="2230" y="1711"/>
                  </a:lnTo>
                  <a:lnTo>
                    <a:pt x="2227" y="1714"/>
                  </a:lnTo>
                  <a:lnTo>
                    <a:pt x="2227" y="1714"/>
                  </a:lnTo>
                  <a:lnTo>
                    <a:pt x="2227" y="1716"/>
                  </a:lnTo>
                  <a:lnTo>
                    <a:pt x="2227" y="1716"/>
                  </a:lnTo>
                  <a:lnTo>
                    <a:pt x="2225" y="1714"/>
                  </a:lnTo>
                  <a:lnTo>
                    <a:pt x="2225" y="1714"/>
                  </a:lnTo>
                  <a:lnTo>
                    <a:pt x="2225" y="1714"/>
                  </a:lnTo>
                  <a:lnTo>
                    <a:pt x="2223" y="1714"/>
                  </a:lnTo>
                  <a:lnTo>
                    <a:pt x="2223" y="1711"/>
                  </a:lnTo>
                  <a:lnTo>
                    <a:pt x="2223" y="1711"/>
                  </a:lnTo>
                  <a:lnTo>
                    <a:pt x="2220" y="1711"/>
                  </a:lnTo>
                  <a:lnTo>
                    <a:pt x="2220" y="1711"/>
                  </a:lnTo>
                  <a:lnTo>
                    <a:pt x="2220" y="1711"/>
                  </a:lnTo>
                  <a:lnTo>
                    <a:pt x="2218" y="1709"/>
                  </a:lnTo>
                  <a:lnTo>
                    <a:pt x="2218" y="1709"/>
                  </a:lnTo>
                  <a:lnTo>
                    <a:pt x="2218" y="1709"/>
                  </a:lnTo>
                  <a:lnTo>
                    <a:pt x="2218" y="1711"/>
                  </a:lnTo>
                  <a:lnTo>
                    <a:pt x="2215" y="1711"/>
                  </a:lnTo>
                  <a:lnTo>
                    <a:pt x="2215" y="1711"/>
                  </a:lnTo>
                  <a:lnTo>
                    <a:pt x="2211" y="1714"/>
                  </a:lnTo>
                  <a:lnTo>
                    <a:pt x="2211" y="1714"/>
                  </a:lnTo>
                  <a:lnTo>
                    <a:pt x="2211" y="1716"/>
                  </a:lnTo>
                  <a:lnTo>
                    <a:pt x="2211" y="1719"/>
                  </a:lnTo>
                  <a:lnTo>
                    <a:pt x="2213" y="1719"/>
                  </a:lnTo>
                  <a:lnTo>
                    <a:pt x="2218" y="1721"/>
                  </a:lnTo>
                  <a:lnTo>
                    <a:pt x="2220" y="1721"/>
                  </a:lnTo>
                  <a:lnTo>
                    <a:pt x="2220" y="1721"/>
                  </a:lnTo>
                  <a:lnTo>
                    <a:pt x="2223" y="1721"/>
                  </a:lnTo>
                  <a:lnTo>
                    <a:pt x="2225" y="1721"/>
                  </a:lnTo>
                  <a:lnTo>
                    <a:pt x="2225" y="1721"/>
                  </a:lnTo>
                  <a:lnTo>
                    <a:pt x="2230" y="1721"/>
                  </a:lnTo>
                  <a:lnTo>
                    <a:pt x="2230" y="1719"/>
                  </a:lnTo>
                  <a:lnTo>
                    <a:pt x="2230" y="1716"/>
                  </a:lnTo>
                  <a:lnTo>
                    <a:pt x="2230" y="1716"/>
                  </a:lnTo>
                  <a:close/>
                  <a:moveTo>
                    <a:pt x="1669" y="1517"/>
                  </a:moveTo>
                  <a:lnTo>
                    <a:pt x="1669" y="1517"/>
                  </a:lnTo>
                  <a:lnTo>
                    <a:pt x="1669" y="1517"/>
                  </a:lnTo>
                  <a:lnTo>
                    <a:pt x="1669" y="1517"/>
                  </a:lnTo>
                  <a:close/>
                  <a:moveTo>
                    <a:pt x="1789" y="1574"/>
                  </a:moveTo>
                  <a:lnTo>
                    <a:pt x="1789" y="1574"/>
                  </a:lnTo>
                  <a:lnTo>
                    <a:pt x="1789" y="1574"/>
                  </a:lnTo>
                  <a:lnTo>
                    <a:pt x="1789" y="1574"/>
                  </a:lnTo>
                  <a:close/>
                  <a:moveTo>
                    <a:pt x="1808" y="1600"/>
                  </a:moveTo>
                  <a:lnTo>
                    <a:pt x="1808" y="1600"/>
                  </a:lnTo>
                  <a:lnTo>
                    <a:pt x="1808" y="1600"/>
                  </a:lnTo>
                  <a:lnTo>
                    <a:pt x="1808" y="1600"/>
                  </a:lnTo>
                  <a:close/>
                  <a:moveTo>
                    <a:pt x="1913" y="1640"/>
                  </a:moveTo>
                  <a:lnTo>
                    <a:pt x="1913" y="1640"/>
                  </a:lnTo>
                  <a:lnTo>
                    <a:pt x="1910" y="1638"/>
                  </a:lnTo>
                  <a:lnTo>
                    <a:pt x="1908" y="1638"/>
                  </a:lnTo>
                  <a:lnTo>
                    <a:pt x="1908" y="1638"/>
                  </a:lnTo>
                  <a:lnTo>
                    <a:pt x="1908" y="1638"/>
                  </a:lnTo>
                  <a:lnTo>
                    <a:pt x="1905" y="1638"/>
                  </a:lnTo>
                  <a:lnTo>
                    <a:pt x="1903" y="1638"/>
                  </a:lnTo>
                  <a:lnTo>
                    <a:pt x="1903" y="1638"/>
                  </a:lnTo>
                  <a:lnTo>
                    <a:pt x="1905" y="1636"/>
                  </a:lnTo>
                  <a:lnTo>
                    <a:pt x="1903" y="1636"/>
                  </a:lnTo>
                  <a:lnTo>
                    <a:pt x="1901" y="1633"/>
                  </a:lnTo>
                  <a:lnTo>
                    <a:pt x="1901" y="1633"/>
                  </a:lnTo>
                  <a:lnTo>
                    <a:pt x="1901" y="1633"/>
                  </a:lnTo>
                  <a:lnTo>
                    <a:pt x="1903" y="1633"/>
                  </a:lnTo>
                  <a:lnTo>
                    <a:pt x="1901" y="1633"/>
                  </a:lnTo>
                  <a:lnTo>
                    <a:pt x="1901" y="1633"/>
                  </a:lnTo>
                  <a:lnTo>
                    <a:pt x="1898" y="1631"/>
                  </a:lnTo>
                  <a:lnTo>
                    <a:pt x="1896" y="1633"/>
                  </a:lnTo>
                  <a:lnTo>
                    <a:pt x="1894" y="1631"/>
                  </a:lnTo>
                  <a:lnTo>
                    <a:pt x="1891" y="1631"/>
                  </a:lnTo>
                  <a:lnTo>
                    <a:pt x="1882" y="1629"/>
                  </a:lnTo>
                  <a:lnTo>
                    <a:pt x="1865" y="1633"/>
                  </a:lnTo>
                  <a:lnTo>
                    <a:pt x="1865" y="1633"/>
                  </a:lnTo>
                  <a:lnTo>
                    <a:pt x="1865" y="1633"/>
                  </a:lnTo>
                  <a:lnTo>
                    <a:pt x="1868" y="1636"/>
                  </a:lnTo>
                  <a:lnTo>
                    <a:pt x="1870" y="1636"/>
                  </a:lnTo>
                  <a:lnTo>
                    <a:pt x="1875" y="1636"/>
                  </a:lnTo>
                  <a:lnTo>
                    <a:pt x="1872" y="1636"/>
                  </a:lnTo>
                  <a:lnTo>
                    <a:pt x="1870" y="1636"/>
                  </a:lnTo>
                  <a:lnTo>
                    <a:pt x="1870" y="1638"/>
                  </a:lnTo>
                  <a:lnTo>
                    <a:pt x="1870" y="1638"/>
                  </a:lnTo>
                  <a:lnTo>
                    <a:pt x="1870" y="1638"/>
                  </a:lnTo>
                  <a:lnTo>
                    <a:pt x="1872" y="1638"/>
                  </a:lnTo>
                  <a:lnTo>
                    <a:pt x="1875" y="1638"/>
                  </a:lnTo>
                  <a:lnTo>
                    <a:pt x="1875" y="1636"/>
                  </a:lnTo>
                  <a:lnTo>
                    <a:pt x="1877" y="1636"/>
                  </a:lnTo>
                  <a:lnTo>
                    <a:pt x="1877" y="1636"/>
                  </a:lnTo>
                  <a:lnTo>
                    <a:pt x="1882" y="1638"/>
                  </a:lnTo>
                  <a:lnTo>
                    <a:pt x="1882" y="1636"/>
                  </a:lnTo>
                  <a:lnTo>
                    <a:pt x="1884" y="1636"/>
                  </a:lnTo>
                  <a:lnTo>
                    <a:pt x="1884" y="1636"/>
                  </a:lnTo>
                  <a:lnTo>
                    <a:pt x="1886" y="1636"/>
                  </a:lnTo>
                  <a:lnTo>
                    <a:pt x="1886" y="1636"/>
                  </a:lnTo>
                  <a:lnTo>
                    <a:pt x="1886" y="1638"/>
                  </a:lnTo>
                  <a:lnTo>
                    <a:pt x="1886" y="1638"/>
                  </a:lnTo>
                  <a:lnTo>
                    <a:pt x="1886" y="1638"/>
                  </a:lnTo>
                  <a:lnTo>
                    <a:pt x="1884" y="1638"/>
                  </a:lnTo>
                  <a:lnTo>
                    <a:pt x="1884" y="1638"/>
                  </a:lnTo>
                  <a:lnTo>
                    <a:pt x="1884" y="1638"/>
                  </a:lnTo>
                  <a:lnTo>
                    <a:pt x="1884" y="1638"/>
                  </a:lnTo>
                  <a:lnTo>
                    <a:pt x="1882" y="1638"/>
                  </a:lnTo>
                  <a:lnTo>
                    <a:pt x="1882" y="1638"/>
                  </a:lnTo>
                  <a:lnTo>
                    <a:pt x="1882" y="1640"/>
                  </a:lnTo>
                  <a:lnTo>
                    <a:pt x="1884" y="1640"/>
                  </a:lnTo>
                  <a:lnTo>
                    <a:pt x="1886" y="1643"/>
                  </a:lnTo>
                  <a:lnTo>
                    <a:pt x="1889" y="1647"/>
                  </a:lnTo>
                  <a:lnTo>
                    <a:pt x="1891" y="1650"/>
                  </a:lnTo>
                  <a:lnTo>
                    <a:pt x="1891" y="1650"/>
                  </a:lnTo>
                  <a:lnTo>
                    <a:pt x="1894" y="1650"/>
                  </a:lnTo>
                  <a:lnTo>
                    <a:pt x="1894" y="1650"/>
                  </a:lnTo>
                  <a:lnTo>
                    <a:pt x="1894" y="1652"/>
                  </a:lnTo>
                  <a:lnTo>
                    <a:pt x="1894" y="1652"/>
                  </a:lnTo>
                  <a:lnTo>
                    <a:pt x="1896" y="1652"/>
                  </a:lnTo>
                  <a:lnTo>
                    <a:pt x="1896" y="1652"/>
                  </a:lnTo>
                  <a:lnTo>
                    <a:pt x="1898" y="1652"/>
                  </a:lnTo>
                  <a:lnTo>
                    <a:pt x="1898" y="1652"/>
                  </a:lnTo>
                  <a:lnTo>
                    <a:pt x="1898" y="1650"/>
                  </a:lnTo>
                  <a:lnTo>
                    <a:pt x="1898" y="1650"/>
                  </a:lnTo>
                  <a:lnTo>
                    <a:pt x="1901" y="1650"/>
                  </a:lnTo>
                  <a:lnTo>
                    <a:pt x="1903" y="1650"/>
                  </a:lnTo>
                  <a:lnTo>
                    <a:pt x="1903" y="1650"/>
                  </a:lnTo>
                  <a:lnTo>
                    <a:pt x="1908" y="1650"/>
                  </a:lnTo>
                  <a:lnTo>
                    <a:pt x="1913" y="1647"/>
                  </a:lnTo>
                  <a:lnTo>
                    <a:pt x="1913" y="1645"/>
                  </a:lnTo>
                  <a:lnTo>
                    <a:pt x="1915" y="1643"/>
                  </a:lnTo>
                  <a:lnTo>
                    <a:pt x="1915" y="1643"/>
                  </a:lnTo>
                  <a:lnTo>
                    <a:pt x="1915" y="1640"/>
                  </a:lnTo>
                  <a:lnTo>
                    <a:pt x="1913" y="1640"/>
                  </a:lnTo>
                  <a:close/>
                  <a:moveTo>
                    <a:pt x="2088" y="1801"/>
                  </a:moveTo>
                  <a:lnTo>
                    <a:pt x="2088" y="1797"/>
                  </a:lnTo>
                  <a:lnTo>
                    <a:pt x="2090" y="1794"/>
                  </a:lnTo>
                  <a:lnTo>
                    <a:pt x="2095" y="1787"/>
                  </a:lnTo>
                  <a:lnTo>
                    <a:pt x="2095" y="1785"/>
                  </a:lnTo>
                  <a:lnTo>
                    <a:pt x="2097" y="1780"/>
                  </a:lnTo>
                  <a:lnTo>
                    <a:pt x="2095" y="1775"/>
                  </a:lnTo>
                  <a:lnTo>
                    <a:pt x="2095" y="1773"/>
                  </a:lnTo>
                  <a:lnTo>
                    <a:pt x="2090" y="1773"/>
                  </a:lnTo>
                  <a:lnTo>
                    <a:pt x="2088" y="1771"/>
                  </a:lnTo>
                  <a:lnTo>
                    <a:pt x="2088" y="1771"/>
                  </a:lnTo>
                  <a:lnTo>
                    <a:pt x="2085" y="1768"/>
                  </a:lnTo>
                  <a:lnTo>
                    <a:pt x="2085" y="1768"/>
                  </a:lnTo>
                  <a:lnTo>
                    <a:pt x="2085" y="1768"/>
                  </a:lnTo>
                  <a:lnTo>
                    <a:pt x="2081" y="1768"/>
                  </a:lnTo>
                  <a:lnTo>
                    <a:pt x="2078" y="1768"/>
                  </a:lnTo>
                  <a:lnTo>
                    <a:pt x="2078" y="1768"/>
                  </a:lnTo>
                  <a:lnTo>
                    <a:pt x="2078" y="1768"/>
                  </a:lnTo>
                  <a:lnTo>
                    <a:pt x="2076" y="1773"/>
                  </a:lnTo>
                  <a:lnTo>
                    <a:pt x="2078" y="1780"/>
                  </a:lnTo>
                  <a:lnTo>
                    <a:pt x="2078" y="1782"/>
                  </a:lnTo>
                  <a:lnTo>
                    <a:pt x="2076" y="1785"/>
                  </a:lnTo>
                  <a:lnTo>
                    <a:pt x="2076" y="1787"/>
                  </a:lnTo>
                  <a:lnTo>
                    <a:pt x="2078" y="1799"/>
                  </a:lnTo>
                  <a:lnTo>
                    <a:pt x="2078" y="1801"/>
                  </a:lnTo>
                  <a:lnTo>
                    <a:pt x="2081" y="1804"/>
                  </a:lnTo>
                  <a:lnTo>
                    <a:pt x="2083" y="1804"/>
                  </a:lnTo>
                  <a:lnTo>
                    <a:pt x="2085" y="1801"/>
                  </a:lnTo>
                  <a:lnTo>
                    <a:pt x="2088" y="1801"/>
                  </a:lnTo>
                  <a:close/>
                  <a:moveTo>
                    <a:pt x="1898" y="1283"/>
                  </a:moveTo>
                  <a:lnTo>
                    <a:pt x="1898" y="1283"/>
                  </a:lnTo>
                  <a:lnTo>
                    <a:pt x="1898" y="1283"/>
                  </a:lnTo>
                  <a:lnTo>
                    <a:pt x="1898" y="1283"/>
                  </a:lnTo>
                  <a:close/>
                  <a:moveTo>
                    <a:pt x="1898" y="1283"/>
                  </a:moveTo>
                  <a:lnTo>
                    <a:pt x="1898" y="1283"/>
                  </a:lnTo>
                  <a:lnTo>
                    <a:pt x="1898" y="1283"/>
                  </a:lnTo>
                  <a:lnTo>
                    <a:pt x="1898" y="1283"/>
                  </a:lnTo>
                  <a:close/>
                  <a:moveTo>
                    <a:pt x="1749" y="2211"/>
                  </a:moveTo>
                  <a:lnTo>
                    <a:pt x="1749" y="2211"/>
                  </a:lnTo>
                  <a:lnTo>
                    <a:pt x="1747" y="2209"/>
                  </a:lnTo>
                  <a:lnTo>
                    <a:pt x="1745" y="2211"/>
                  </a:lnTo>
                  <a:lnTo>
                    <a:pt x="1742" y="2213"/>
                  </a:lnTo>
                  <a:lnTo>
                    <a:pt x="1742" y="2213"/>
                  </a:lnTo>
                  <a:lnTo>
                    <a:pt x="1742" y="2216"/>
                  </a:lnTo>
                  <a:lnTo>
                    <a:pt x="1742" y="2216"/>
                  </a:lnTo>
                  <a:lnTo>
                    <a:pt x="1742" y="2216"/>
                  </a:lnTo>
                  <a:lnTo>
                    <a:pt x="1745" y="2216"/>
                  </a:lnTo>
                  <a:lnTo>
                    <a:pt x="1745" y="2216"/>
                  </a:lnTo>
                  <a:lnTo>
                    <a:pt x="1747" y="2213"/>
                  </a:lnTo>
                  <a:lnTo>
                    <a:pt x="1749" y="2211"/>
                  </a:lnTo>
                  <a:close/>
                  <a:moveTo>
                    <a:pt x="1695" y="1070"/>
                  </a:moveTo>
                  <a:lnTo>
                    <a:pt x="1695" y="1070"/>
                  </a:lnTo>
                  <a:lnTo>
                    <a:pt x="1695" y="1070"/>
                  </a:lnTo>
                  <a:lnTo>
                    <a:pt x="1695" y="1070"/>
                  </a:lnTo>
                  <a:close/>
                  <a:moveTo>
                    <a:pt x="1950" y="1278"/>
                  </a:moveTo>
                  <a:lnTo>
                    <a:pt x="1950" y="1278"/>
                  </a:lnTo>
                  <a:lnTo>
                    <a:pt x="1950" y="1278"/>
                  </a:lnTo>
                  <a:lnTo>
                    <a:pt x="1950" y="1278"/>
                  </a:lnTo>
                  <a:close/>
                  <a:moveTo>
                    <a:pt x="2019" y="1423"/>
                  </a:moveTo>
                  <a:lnTo>
                    <a:pt x="2019" y="1423"/>
                  </a:lnTo>
                  <a:lnTo>
                    <a:pt x="2019" y="1423"/>
                  </a:lnTo>
                  <a:lnTo>
                    <a:pt x="2019" y="1423"/>
                  </a:lnTo>
                  <a:close/>
                  <a:moveTo>
                    <a:pt x="1617" y="1749"/>
                  </a:moveTo>
                  <a:lnTo>
                    <a:pt x="1607" y="1754"/>
                  </a:lnTo>
                  <a:lnTo>
                    <a:pt x="1607" y="1754"/>
                  </a:lnTo>
                  <a:lnTo>
                    <a:pt x="1607" y="1754"/>
                  </a:lnTo>
                  <a:lnTo>
                    <a:pt x="1607" y="1756"/>
                  </a:lnTo>
                  <a:lnTo>
                    <a:pt x="1610" y="1756"/>
                  </a:lnTo>
                  <a:lnTo>
                    <a:pt x="1617" y="1754"/>
                  </a:lnTo>
                  <a:lnTo>
                    <a:pt x="1619" y="1754"/>
                  </a:lnTo>
                  <a:lnTo>
                    <a:pt x="1619" y="1752"/>
                  </a:lnTo>
                  <a:lnTo>
                    <a:pt x="1617" y="1749"/>
                  </a:lnTo>
                  <a:lnTo>
                    <a:pt x="1617" y="1749"/>
                  </a:lnTo>
                  <a:close/>
                  <a:moveTo>
                    <a:pt x="1638" y="1669"/>
                  </a:moveTo>
                  <a:lnTo>
                    <a:pt x="1638" y="1669"/>
                  </a:lnTo>
                  <a:lnTo>
                    <a:pt x="1640" y="1666"/>
                  </a:lnTo>
                  <a:lnTo>
                    <a:pt x="1640" y="1664"/>
                  </a:lnTo>
                  <a:lnTo>
                    <a:pt x="1638" y="1664"/>
                  </a:lnTo>
                  <a:lnTo>
                    <a:pt x="1638" y="1664"/>
                  </a:lnTo>
                  <a:lnTo>
                    <a:pt x="1640" y="1664"/>
                  </a:lnTo>
                  <a:lnTo>
                    <a:pt x="1640" y="1662"/>
                  </a:lnTo>
                  <a:lnTo>
                    <a:pt x="1640" y="1659"/>
                  </a:lnTo>
                  <a:lnTo>
                    <a:pt x="1640" y="1659"/>
                  </a:lnTo>
                  <a:lnTo>
                    <a:pt x="1643" y="1659"/>
                  </a:lnTo>
                  <a:lnTo>
                    <a:pt x="1643" y="1659"/>
                  </a:lnTo>
                  <a:lnTo>
                    <a:pt x="1640" y="1659"/>
                  </a:lnTo>
                  <a:lnTo>
                    <a:pt x="1638" y="1659"/>
                  </a:lnTo>
                  <a:lnTo>
                    <a:pt x="1636" y="1659"/>
                  </a:lnTo>
                  <a:lnTo>
                    <a:pt x="1638" y="1655"/>
                  </a:lnTo>
                  <a:lnTo>
                    <a:pt x="1636" y="1655"/>
                  </a:lnTo>
                  <a:lnTo>
                    <a:pt x="1636" y="1655"/>
                  </a:lnTo>
                  <a:lnTo>
                    <a:pt x="1633" y="1655"/>
                  </a:lnTo>
                  <a:lnTo>
                    <a:pt x="1633" y="1655"/>
                  </a:lnTo>
                  <a:lnTo>
                    <a:pt x="1631" y="1655"/>
                  </a:lnTo>
                  <a:lnTo>
                    <a:pt x="1631" y="1652"/>
                  </a:lnTo>
                  <a:lnTo>
                    <a:pt x="1633" y="1652"/>
                  </a:lnTo>
                  <a:lnTo>
                    <a:pt x="1612" y="1647"/>
                  </a:lnTo>
                  <a:lnTo>
                    <a:pt x="1612" y="1647"/>
                  </a:lnTo>
                  <a:lnTo>
                    <a:pt x="1614" y="1650"/>
                  </a:lnTo>
                  <a:lnTo>
                    <a:pt x="1614" y="1650"/>
                  </a:lnTo>
                  <a:lnTo>
                    <a:pt x="1612" y="1650"/>
                  </a:lnTo>
                  <a:lnTo>
                    <a:pt x="1612" y="1650"/>
                  </a:lnTo>
                  <a:lnTo>
                    <a:pt x="1610" y="1650"/>
                  </a:lnTo>
                  <a:lnTo>
                    <a:pt x="1610" y="1650"/>
                  </a:lnTo>
                  <a:lnTo>
                    <a:pt x="1607" y="1650"/>
                  </a:lnTo>
                  <a:lnTo>
                    <a:pt x="1605" y="1650"/>
                  </a:lnTo>
                  <a:lnTo>
                    <a:pt x="1603" y="1650"/>
                  </a:lnTo>
                  <a:lnTo>
                    <a:pt x="1603" y="1650"/>
                  </a:lnTo>
                  <a:lnTo>
                    <a:pt x="1603" y="1652"/>
                  </a:lnTo>
                  <a:lnTo>
                    <a:pt x="1600" y="1655"/>
                  </a:lnTo>
                  <a:lnTo>
                    <a:pt x="1603" y="1655"/>
                  </a:lnTo>
                  <a:lnTo>
                    <a:pt x="1603" y="1657"/>
                  </a:lnTo>
                  <a:lnTo>
                    <a:pt x="1607" y="1655"/>
                  </a:lnTo>
                  <a:lnTo>
                    <a:pt x="1607" y="1655"/>
                  </a:lnTo>
                  <a:lnTo>
                    <a:pt x="1603" y="1657"/>
                  </a:lnTo>
                  <a:lnTo>
                    <a:pt x="1603" y="1657"/>
                  </a:lnTo>
                  <a:lnTo>
                    <a:pt x="1603" y="1657"/>
                  </a:lnTo>
                  <a:lnTo>
                    <a:pt x="1605" y="1659"/>
                  </a:lnTo>
                  <a:lnTo>
                    <a:pt x="1605" y="1659"/>
                  </a:lnTo>
                  <a:lnTo>
                    <a:pt x="1605" y="1659"/>
                  </a:lnTo>
                  <a:lnTo>
                    <a:pt x="1605" y="1659"/>
                  </a:lnTo>
                  <a:lnTo>
                    <a:pt x="1603" y="1659"/>
                  </a:lnTo>
                  <a:lnTo>
                    <a:pt x="1603" y="1659"/>
                  </a:lnTo>
                  <a:lnTo>
                    <a:pt x="1605" y="1659"/>
                  </a:lnTo>
                  <a:lnTo>
                    <a:pt x="1607" y="1659"/>
                  </a:lnTo>
                  <a:lnTo>
                    <a:pt x="1607" y="1659"/>
                  </a:lnTo>
                  <a:lnTo>
                    <a:pt x="1607" y="1659"/>
                  </a:lnTo>
                  <a:lnTo>
                    <a:pt x="1607" y="1659"/>
                  </a:lnTo>
                  <a:lnTo>
                    <a:pt x="1610" y="1662"/>
                  </a:lnTo>
                  <a:lnTo>
                    <a:pt x="1612" y="1662"/>
                  </a:lnTo>
                  <a:lnTo>
                    <a:pt x="1612" y="1662"/>
                  </a:lnTo>
                  <a:lnTo>
                    <a:pt x="1612" y="1662"/>
                  </a:lnTo>
                  <a:lnTo>
                    <a:pt x="1612" y="1662"/>
                  </a:lnTo>
                  <a:lnTo>
                    <a:pt x="1612" y="1662"/>
                  </a:lnTo>
                  <a:lnTo>
                    <a:pt x="1612" y="1662"/>
                  </a:lnTo>
                  <a:lnTo>
                    <a:pt x="1612" y="1662"/>
                  </a:lnTo>
                  <a:lnTo>
                    <a:pt x="1614" y="1664"/>
                  </a:lnTo>
                  <a:lnTo>
                    <a:pt x="1614" y="1664"/>
                  </a:lnTo>
                  <a:lnTo>
                    <a:pt x="1614" y="1664"/>
                  </a:lnTo>
                  <a:lnTo>
                    <a:pt x="1614" y="1664"/>
                  </a:lnTo>
                  <a:lnTo>
                    <a:pt x="1614" y="1664"/>
                  </a:lnTo>
                  <a:lnTo>
                    <a:pt x="1617" y="1664"/>
                  </a:lnTo>
                  <a:lnTo>
                    <a:pt x="1617" y="1664"/>
                  </a:lnTo>
                  <a:lnTo>
                    <a:pt x="1617" y="1664"/>
                  </a:lnTo>
                  <a:lnTo>
                    <a:pt x="1621" y="1666"/>
                  </a:lnTo>
                  <a:lnTo>
                    <a:pt x="1621" y="1666"/>
                  </a:lnTo>
                  <a:lnTo>
                    <a:pt x="1624" y="1669"/>
                  </a:lnTo>
                  <a:lnTo>
                    <a:pt x="1626" y="1669"/>
                  </a:lnTo>
                  <a:lnTo>
                    <a:pt x="1626" y="1669"/>
                  </a:lnTo>
                  <a:lnTo>
                    <a:pt x="1626" y="1669"/>
                  </a:lnTo>
                  <a:lnTo>
                    <a:pt x="1629" y="1669"/>
                  </a:lnTo>
                  <a:lnTo>
                    <a:pt x="1631" y="1669"/>
                  </a:lnTo>
                  <a:lnTo>
                    <a:pt x="1631" y="1669"/>
                  </a:lnTo>
                  <a:lnTo>
                    <a:pt x="1631" y="1669"/>
                  </a:lnTo>
                  <a:lnTo>
                    <a:pt x="1633" y="1669"/>
                  </a:lnTo>
                  <a:lnTo>
                    <a:pt x="1633" y="1669"/>
                  </a:lnTo>
                  <a:lnTo>
                    <a:pt x="1636" y="1669"/>
                  </a:lnTo>
                  <a:lnTo>
                    <a:pt x="1638" y="1669"/>
                  </a:lnTo>
                  <a:lnTo>
                    <a:pt x="1638" y="1669"/>
                  </a:lnTo>
                  <a:close/>
                  <a:moveTo>
                    <a:pt x="1624" y="1749"/>
                  </a:moveTo>
                  <a:lnTo>
                    <a:pt x="1621" y="1749"/>
                  </a:lnTo>
                  <a:lnTo>
                    <a:pt x="1621" y="1749"/>
                  </a:lnTo>
                  <a:lnTo>
                    <a:pt x="1621" y="1747"/>
                  </a:lnTo>
                  <a:lnTo>
                    <a:pt x="1621" y="1749"/>
                  </a:lnTo>
                  <a:lnTo>
                    <a:pt x="1619" y="1749"/>
                  </a:lnTo>
                  <a:lnTo>
                    <a:pt x="1619" y="1749"/>
                  </a:lnTo>
                  <a:lnTo>
                    <a:pt x="1619" y="1749"/>
                  </a:lnTo>
                  <a:lnTo>
                    <a:pt x="1619" y="1749"/>
                  </a:lnTo>
                  <a:lnTo>
                    <a:pt x="1619" y="1749"/>
                  </a:lnTo>
                  <a:lnTo>
                    <a:pt x="1617" y="1749"/>
                  </a:lnTo>
                  <a:lnTo>
                    <a:pt x="1619" y="1749"/>
                  </a:lnTo>
                  <a:lnTo>
                    <a:pt x="1619" y="1752"/>
                  </a:lnTo>
                  <a:lnTo>
                    <a:pt x="1619" y="1752"/>
                  </a:lnTo>
                  <a:lnTo>
                    <a:pt x="1619" y="1752"/>
                  </a:lnTo>
                  <a:lnTo>
                    <a:pt x="1621" y="1754"/>
                  </a:lnTo>
                  <a:lnTo>
                    <a:pt x="1621" y="1754"/>
                  </a:lnTo>
                  <a:lnTo>
                    <a:pt x="1621" y="1754"/>
                  </a:lnTo>
                  <a:lnTo>
                    <a:pt x="1624" y="1754"/>
                  </a:lnTo>
                  <a:lnTo>
                    <a:pt x="1624" y="1752"/>
                  </a:lnTo>
                  <a:lnTo>
                    <a:pt x="1624" y="1752"/>
                  </a:lnTo>
                  <a:lnTo>
                    <a:pt x="1624" y="1749"/>
                  </a:lnTo>
                  <a:lnTo>
                    <a:pt x="1626" y="1749"/>
                  </a:lnTo>
                  <a:lnTo>
                    <a:pt x="1626" y="1749"/>
                  </a:lnTo>
                  <a:lnTo>
                    <a:pt x="1626" y="1747"/>
                  </a:lnTo>
                  <a:lnTo>
                    <a:pt x="1626" y="1747"/>
                  </a:lnTo>
                  <a:lnTo>
                    <a:pt x="1624" y="1749"/>
                  </a:lnTo>
                  <a:close/>
                  <a:moveTo>
                    <a:pt x="1700" y="2100"/>
                  </a:moveTo>
                  <a:lnTo>
                    <a:pt x="1700" y="2100"/>
                  </a:lnTo>
                  <a:lnTo>
                    <a:pt x="1700" y="2100"/>
                  </a:lnTo>
                  <a:lnTo>
                    <a:pt x="1697" y="2100"/>
                  </a:lnTo>
                  <a:lnTo>
                    <a:pt x="1697" y="2097"/>
                  </a:lnTo>
                  <a:lnTo>
                    <a:pt x="1695" y="2097"/>
                  </a:lnTo>
                  <a:lnTo>
                    <a:pt x="1695" y="2097"/>
                  </a:lnTo>
                  <a:lnTo>
                    <a:pt x="1695" y="2097"/>
                  </a:lnTo>
                  <a:lnTo>
                    <a:pt x="1695" y="2097"/>
                  </a:lnTo>
                  <a:lnTo>
                    <a:pt x="1692" y="2095"/>
                  </a:lnTo>
                  <a:lnTo>
                    <a:pt x="1695" y="2097"/>
                  </a:lnTo>
                  <a:lnTo>
                    <a:pt x="1695" y="2100"/>
                  </a:lnTo>
                  <a:lnTo>
                    <a:pt x="1695" y="2100"/>
                  </a:lnTo>
                  <a:lnTo>
                    <a:pt x="1697" y="2100"/>
                  </a:lnTo>
                  <a:lnTo>
                    <a:pt x="1697" y="2100"/>
                  </a:lnTo>
                  <a:lnTo>
                    <a:pt x="1697" y="2100"/>
                  </a:lnTo>
                  <a:lnTo>
                    <a:pt x="1697" y="2102"/>
                  </a:lnTo>
                  <a:lnTo>
                    <a:pt x="1697" y="2102"/>
                  </a:lnTo>
                  <a:lnTo>
                    <a:pt x="1695" y="2102"/>
                  </a:lnTo>
                  <a:lnTo>
                    <a:pt x="1700" y="2104"/>
                  </a:lnTo>
                  <a:lnTo>
                    <a:pt x="1709" y="2107"/>
                  </a:lnTo>
                  <a:lnTo>
                    <a:pt x="1709" y="2107"/>
                  </a:lnTo>
                  <a:lnTo>
                    <a:pt x="1707" y="2104"/>
                  </a:lnTo>
                  <a:lnTo>
                    <a:pt x="1700" y="2102"/>
                  </a:lnTo>
                  <a:lnTo>
                    <a:pt x="1697" y="2102"/>
                  </a:lnTo>
                  <a:lnTo>
                    <a:pt x="1697" y="2100"/>
                  </a:lnTo>
                  <a:lnTo>
                    <a:pt x="1697" y="2100"/>
                  </a:lnTo>
                  <a:lnTo>
                    <a:pt x="1700" y="2100"/>
                  </a:lnTo>
                  <a:close/>
                  <a:moveTo>
                    <a:pt x="1603" y="2029"/>
                  </a:moveTo>
                  <a:lnTo>
                    <a:pt x="1603" y="2029"/>
                  </a:lnTo>
                  <a:lnTo>
                    <a:pt x="1603" y="2029"/>
                  </a:lnTo>
                  <a:lnTo>
                    <a:pt x="1603" y="2029"/>
                  </a:lnTo>
                  <a:lnTo>
                    <a:pt x="1603" y="2026"/>
                  </a:lnTo>
                  <a:lnTo>
                    <a:pt x="1603" y="2026"/>
                  </a:lnTo>
                  <a:lnTo>
                    <a:pt x="1603" y="2026"/>
                  </a:lnTo>
                  <a:lnTo>
                    <a:pt x="1600" y="2026"/>
                  </a:lnTo>
                  <a:lnTo>
                    <a:pt x="1598" y="2026"/>
                  </a:lnTo>
                  <a:lnTo>
                    <a:pt x="1598" y="2026"/>
                  </a:lnTo>
                  <a:lnTo>
                    <a:pt x="1598" y="2026"/>
                  </a:lnTo>
                  <a:lnTo>
                    <a:pt x="1598" y="2026"/>
                  </a:lnTo>
                  <a:lnTo>
                    <a:pt x="1598" y="2026"/>
                  </a:lnTo>
                  <a:lnTo>
                    <a:pt x="1598" y="2026"/>
                  </a:lnTo>
                  <a:lnTo>
                    <a:pt x="1598" y="2026"/>
                  </a:lnTo>
                  <a:lnTo>
                    <a:pt x="1598" y="2029"/>
                  </a:lnTo>
                  <a:lnTo>
                    <a:pt x="1598" y="2029"/>
                  </a:lnTo>
                  <a:lnTo>
                    <a:pt x="1598" y="2029"/>
                  </a:lnTo>
                  <a:lnTo>
                    <a:pt x="1598" y="2029"/>
                  </a:lnTo>
                  <a:lnTo>
                    <a:pt x="1598" y="2029"/>
                  </a:lnTo>
                  <a:lnTo>
                    <a:pt x="1598" y="2031"/>
                  </a:lnTo>
                  <a:lnTo>
                    <a:pt x="1598" y="2031"/>
                  </a:lnTo>
                  <a:lnTo>
                    <a:pt x="1598" y="2031"/>
                  </a:lnTo>
                  <a:lnTo>
                    <a:pt x="1595" y="2031"/>
                  </a:lnTo>
                  <a:lnTo>
                    <a:pt x="1595" y="2031"/>
                  </a:lnTo>
                  <a:lnTo>
                    <a:pt x="1595" y="2031"/>
                  </a:lnTo>
                  <a:lnTo>
                    <a:pt x="1595" y="2033"/>
                  </a:lnTo>
                  <a:lnTo>
                    <a:pt x="1595" y="2033"/>
                  </a:lnTo>
                  <a:lnTo>
                    <a:pt x="1595" y="2033"/>
                  </a:lnTo>
                  <a:lnTo>
                    <a:pt x="1595" y="2036"/>
                  </a:lnTo>
                  <a:lnTo>
                    <a:pt x="1595" y="2036"/>
                  </a:lnTo>
                  <a:lnTo>
                    <a:pt x="1595" y="2036"/>
                  </a:lnTo>
                  <a:lnTo>
                    <a:pt x="1595" y="2036"/>
                  </a:lnTo>
                  <a:lnTo>
                    <a:pt x="1598" y="2036"/>
                  </a:lnTo>
                  <a:lnTo>
                    <a:pt x="1598" y="2036"/>
                  </a:lnTo>
                  <a:lnTo>
                    <a:pt x="1598" y="2036"/>
                  </a:lnTo>
                  <a:lnTo>
                    <a:pt x="1598" y="2036"/>
                  </a:lnTo>
                  <a:lnTo>
                    <a:pt x="1600" y="2036"/>
                  </a:lnTo>
                  <a:lnTo>
                    <a:pt x="1600" y="2033"/>
                  </a:lnTo>
                  <a:lnTo>
                    <a:pt x="1600" y="2033"/>
                  </a:lnTo>
                  <a:lnTo>
                    <a:pt x="1600" y="2031"/>
                  </a:lnTo>
                  <a:lnTo>
                    <a:pt x="1600" y="2031"/>
                  </a:lnTo>
                  <a:lnTo>
                    <a:pt x="1600" y="2031"/>
                  </a:lnTo>
                  <a:lnTo>
                    <a:pt x="1603" y="2029"/>
                  </a:lnTo>
                  <a:lnTo>
                    <a:pt x="1603" y="2029"/>
                  </a:lnTo>
                  <a:close/>
                  <a:moveTo>
                    <a:pt x="1607" y="2010"/>
                  </a:moveTo>
                  <a:lnTo>
                    <a:pt x="1607" y="2010"/>
                  </a:lnTo>
                  <a:lnTo>
                    <a:pt x="1607" y="2010"/>
                  </a:lnTo>
                  <a:lnTo>
                    <a:pt x="1605" y="2010"/>
                  </a:lnTo>
                  <a:lnTo>
                    <a:pt x="1605" y="2010"/>
                  </a:lnTo>
                  <a:lnTo>
                    <a:pt x="1605" y="2010"/>
                  </a:lnTo>
                  <a:lnTo>
                    <a:pt x="1605" y="2010"/>
                  </a:lnTo>
                  <a:lnTo>
                    <a:pt x="1605" y="2010"/>
                  </a:lnTo>
                  <a:lnTo>
                    <a:pt x="1603" y="2010"/>
                  </a:lnTo>
                  <a:lnTo>
                    <a:pt x="1603" y="2010"/>
                  </a:lnTo>
                  <a:lnTo>
                    <a:pt x="1603" y="2010"/>
                  </a:lnTo>
                  <a:lnTo>
                    <a:pt x="1603" y="2010"/>
                  </a:lnTo>
                  <a:lnTo>
                    <a:pt x="1603" y="2010"/>
                  </a:lnTo>
                  <a:lnTo>
                    <a:pt x="1603" y="2010"/>
                  </a:lnTo>
                  <a:lnTo>
                    <a:pt x="1600" y="2012"/>
                  </a:lnTo>
                  <a:lnTo>
                    <a:pt x="1600" y="2012"/>
                  </a:lnTo>
                  <a:lnTo>
                    <a:pt x="1600" y="2014"/>
                  </a:lnTo>
                  <a:lnTo>
                    <a:pt x="1600" y="2017"/>
                  </a:lnTo>
                  <a:lnTo>
                    <a:pt x="1598" y="2022"/>
                  </a:lnTo>
                  <a:lnTo>
                    <a:pt x="1600" y="2024"/>
                  </a:lnTo>
                  <a:lnTo>
                    <a:pt x="1600" y="2024"/>
                  </a:lnTo>
                  <a:lnTo>
                    <a:pt x="1600" y="2024"/>
                  </a:lnTo>
                  <a:lnTo>
                    <a:pt x="1600" y="2022"/>
                  </a:lnTo>
                  <a:lnTo>
                    <a:pt x="1600" y="2022"/>
                  </a:lnTo>
                  <a:lnTo>
                    <a:pt x="1600" y="2022"/>
                  </a:lnTo>
                  <a:lnTo>
                    <a:pt x="1600" y="2019"/>
                  </a:lnTo>
                  <a:lnTo>
                    <a:pt x="1600" y="2019"/>
                  </a:lnTo>
                  <a:lnTo>
                    <a:pt x="1600" y="2019"/>
                  </a:lnTo>
                  <a:lnTo>
                    <a:pt x="1600" y="2019"/>
                  </a:lnTo>
                  <a:lnTo>
                    <a:pt x="1600" y="2019"/>
                  </a:lnTo>
                  <a:lnTo>
                    <a:pt x="1600" y="2019"/>
                  </a:lnTo>
                  <a:lnTo>
                    <a:pt x="1603" y="2017"/>
                  </a:lnTo>
                  <a:lnTo>
                    <a:pt x="1600" y="2017"/>
                  </a:lnTo>
                  <a:lnTo>
                    <a:pt x="1603" y="2017"/>
                  </a:lnTo>
                  <a:lnTo>
                    <a:pt x="1603" y="2019"/>
                  </a:lnTo>
                  <a:lnTo>
                    <a:pt x="1603" y="2019"/>
                  </a:lnTo>
                  <a:lnTo>
                    <a:pt x="1603" y="2022"/>
                  </a:lnTo>
                  <a:lnTo>
                    <a:pt x="1603" y="2022"/>
                  </a:lnTo>
                  <a:lnTo>
                    <a:pt x="1605" y="2022"/>
                  </a:lnTo>
                  <a:lnTo>
                    <a:pt x="1605" y="2019"/>
                  </a:lnTo>
                  <a:lnTo>
                    <a:pt x="1607" y="2017"/>
                  </a:lnTo>
                  <a:lnTo>
                    <a:pt x="1607" y="2017"/>
                  </a:lnTo>
                  <a:lnTo>
                    <a:pt x="1607" y="2017"/>
                  </a:lnTo>
                  <a:lnTo>
                    <a:pt x="1607" y="2017"/>
                  </a:lnTo>
                  <a:lnTo>
                    <a:pt x="1607" y="2014"/>
                  </a:lnTo>
                  <a:lnTo>
                    <a:pt x="1610" y="2012"/>
                  </a:lnTo>
                  <a:lnTo>
                    <a:pt x="1610" y="2012"/>
                  </a:lnTo>
                  <a:lnTo>
                    <a:pt x="1610" y="2010"/>
                  </a:lnTo>
                  <a:lnTo>
                    <a:pt x="1610" y="2010"/>
                  </a:lnTo>
                  <a:lnTo>
                    <a:pt x="1607" y="2010"/>
                  </a:lnTo>
                  <a:close/>
                  <a:moveTo>
                    <a:pt x="1541" y="1333"/>
                  </a:moveTo>
                  <a:lnTo>
                    <a:pt x="1541" y="1333"/>
                  </a:lnTo>
                  <a:lnTo>
                    <a:pt x="1546" y="1326"/>
                  </a:lnTo>
                  <a:lnTo>
                    <a:pt x="1548" y="1323"/>
                  </a:lnTo>
                  <a:lnTo>
                    <a:pt x="1550" y="1323"/>
                  </a:lnTo>
                  <a:lnTo>
                    <a:pt x="1550" y="1323"/>
                  </a:lnTo>
                  <a:lnTo>
                    <a:pt x="1550" y="1321"/>
                  </a:lnTo>
                  <a:lnTo>
                    <a:pt x="1550" y="1321"/>
                  </a:lnTo>
                  <a:lnTo>
                    <a:pt x="1550" y="1318"/>
                  </a:lnTo>
                  <a:lnTo>
                    <a:pt x="1555" y="1318"/>
                  </a:lnTo>
                  <a:lnTo>
                    <a:pt x="1555" y="1318"/>
                  </a:lnTo>
                  <a:lnTo>
                    <a:pt x="1555" y="1316"/>
                  </a:lnTo>
                  <a:lnTo>
                    <a:pt x="1555" y="1316"/>
                  </a:lnTo>
                  <a:lnTo>
                    <a:pt x="1555" y="1314"/>
                  </a:lnTo>
                  <a:lnTo>
                    <a:pt x="1555" y="1314"/>
                  </a:lnTo>
                  <a:lnTo>
                    <a:pt x="1555" y="1314"/>
                  </a:lnTo>
                  <a:lnTo>
                    <a:pt x="1555" y="1314"/>
                  </a:lnTo>
                  <a:lnTo>
                    <a:pt x="1555" y="1314"/>
                  </a:lnTo>
                  <a:lnTo>
                    <a:pt x="1555" y="1314"/>
                  </a:lnTo>
                  <a:lnTo>
                    <a:pt x="1555" y="1311"/>
                  </a:lnTo>
                  <a:lnTo>
                    <a:pt x="1555" y="1311"/>
                  </a:lnTo>
                  <a:lnTo>
                    <a:pt x="1558" y="1309"/>
                  </a:lnTo>
                  <a:lnTo>
                    <a:pt x="1558" y="1309"/>
                  </a:lnTo>
                  <a:lnTo>
                    <a:pt x="1558" y="1307"/>
                  </a:lnTo>
                  <a:lnTo>
                    <a:pt x="1558" y="1304"/>
                  </a:lnTo>
                  <a:lnTo>
                    <a:pt x="1558" y="1300"/>
                  </a:lnTo>
                  <a:lnTo>
                    <a:pt x="1558" y="1297"/>
                  </a:lnTo>
                  <a:lnTo>
                    <a:pt x="1558" y="1295"/>
                  </a:lnTo>
                  <a:lnTo>
                    <a:pt x="1558" y="1292"/>
                  </a:lnTo>
                  <a:lnTo>
                    <a:pt x="1558" y="1292"/>
                  </a:lnTo>
                  <a:lnTo>
                    <a:pt x="1558" y="1290"/>
                  </a:lnTo>
                  <a:lnTo>
                    <a:pt x="1555" y="1290"/>
                  </a:lnTo>
                  <a:lnTo>
                    <a:pt x="1555" y="1290"/>
                  </a:lnTo>
                  <a:lnTo>
                    <a:pt x="1555" y="1290"/>
                  </a:lnTo>
                  <a:lnTo>
                    <a:pt x="1553" y="1288"/>
                  </a:lnTo>
                  <a:lnTo>
                    <a:pt x="1553" y="1283"/>
                  </a:lnTo>
                  <a:lnTo>
                    <a:pt x="1550" y="1278"/>
                  </a:lnTo>
                  <a:lnTo>
                    <a:pt x="1550" y="1276"/>
                  </a:lnTo>
                  <a:lnTo>
                    <a:pt x="1548" y="1273"/>
                  </a:lnTo>
                  <a:lnTo>
                    <a:pt x="1546" y="1273"/>
                  </a:lnTo>
                  <a:lnTo>
                    <a:pt x="1546" y="1271"/>
                  </a:lnTo>
                  <a:lnTo>
                    <a:pt x="1543" y="1269"/>
                  </a:lnTo>
                  <a:lnTo>
                    <a:pt x="1541" y="1266"/>
                  </a:lnTo>
                  <a:lnTo>
                    <a:pt x="1541" y="1266"/>
                  </a:lnTo>
                  <a:lnTo>
                    <a:pt x="1541" y="1264"/>
                  </a:lnTo>
                  <a:lnTo>
                    <a:pt x="1541" y="1257"/>
                  </a:lnTo>
                  <a:lnTo>
                    <a:pt x="1541" y="1255"/>
                  </a:lnTo>
                  <a:lnTo>
                    <a:pt x="1541" y="1252"/>
                  </a:lnTo>
                  <a:lnTo>
                    <a:pt x="1541" y="1252"/>
                  </a:lnTo>
                  <a:lnTo>
                    <a:pt x="1541" y="1250"/>
                  </a:lnTo>
                  <a:lnTo>
                    <a:pt x="1541" y="1250"/>
                  </a:lnTo>
                  <a:lnTo>
                    <a:pt x="1539" y="1247"/>
                  </a:lnTo>
                  <a:lnTo>
                    <a:pt x="1539" y="1247"/>
                  </a:lnTo>
                  <a:lnTo>
                    <a:pt x="1539" y="1245"/>
                  </a:lnTo>
                  <a:lnTo>
                    <a:pt x="1536" y="1245"/>
                  </a:lnTo>
                  <a:lnTo>
                    <a:pt x="1536" y="1245"/>
                  </a:lnTo>
                  <a:lnTo>
                    <a:pt x="1536" y="1245"/>
                  </a:lnTo>
                  <a:lnTo>
                    <a:pt x="1536" y="1245"/>
                  </a:lnTo>
                  <a:lnTo>
                    <a:pt x="1534" y="1245"/>
                  </a:lnTo>
                  <a:lnTo>
                    <a:pt x="1534" y="1243"/>
                  </a:lnTo>
                  <a:lnTo>
                    <a:pt x="1532" y="1243"/>
                  </a:lnTo>
                  <a:lnTo>
                    <a:pt x="1520" y="1243"/>
                  </a:lnTo>
                  <a:lnTo>
                    <a:pt x="1515" y="1240"/>
                  </a:lnTo>
                  <a:lnTo>
                    <a:pt x="1503" y="1240"/>
                  </a:lnTo>
                  <a:lnTo>
                    <a:pt x="1501" y="1243"/>
                  </a:lnTo>
                  <a:lnTo>
                    <a:pt x="1501" y="1245"/>
                  </a:lnTo>
                  <a:lnTo>
                    <a:pt x="1501" y="1247"/>
                  </a:lnTo>
                  <a:lnTo>
                    <a:pt x="1496" y="1247"/>
                  </a:lnTo>
                  <a:lnTo>
                    <a:pt x="1496" y="1247"/>
                  </a:lnTo>
                  <a:lnTo>
                    <a:pt x="1494" y="1247"/>
                  </a:lnTo>
                  <a:lnTo>
                    <a:pt x="1494" y="1245"/>
                  </a:lnTo>
                  <a:lnTo>
                    <a:pt x="1491" y="1245"/>
                  </a:lnTo>
                  <a:lnTo>
                    <a:pt x="1491" y="1247"/>
                  </a:lnTo>
                  <a:lnTo>
                    <a:pt x="1482" y="1257"/>
                  </a:lnTo>
                  <a:lnTo>
                    <a:pt x="1482" y="1259"/>
                  </a:lnTo>
                  <a:lnTo>
                    <a:pt x="1479" y="1266"/>
                  </a:lnTo>
                  <a:lnTo>
                    <a:pt x="1479" y="1266"/>
                  </a:lnTo>
                  <a:lnTo>
                    <a:pt x="1479" y="1269"/>
                  </a:lnTo>
                  <a:lnTo>
                    <a:pt x="1479" y="1269"/>
                  </a:lnTo>
                  <a:lnTo>
                    <a:pt x="1479" y="1271"/>
                  </a:lnTo>
                  <a:lnTo>
                    <a:pt x="1479" y="1276"/>
                  </a:lnTo>
                  <a:lnTo>
                    <a:pt x="1477" y="1295"/>
                  </a:lnTo>
                  <a:lnTo>
                    <a:pt x="1477" y="1297"/>
                  </a:lnTo>
                  <a:lnTo>
                    <a:pt x="1479" y="1307"/>
                  </a:lnTo>
                  <a:lnTo>
                    <a:pt x="1479" y="1309"/>
                  </a:lnTo>
                  <a:lnTo>
                    <a:pt x="1479" y="1309"/>
                  </a:lnTo>
                  <a:lnTo>
                    <a:pt x="1479" y="1311"/>
                  </a:lnTo>
                  <a:lnTo>
                    <a:pt x="1484" y="1318"/>
                  </a:lnTo>
                  <a:lnTo>
                    <a:pt x="1487" y="1321"/>
                  </a:lnTo>
                  <a:lnTo>
                    <a:pt x="1487" y="1321"/>
                  </a:lnTo>
                  <a:lnTo>
                    <a:pt x="1487" y="1323"/>
                  </a:lnTo>
                  <a:lnTo>
                    <a:pt x="1487" y="1323"/>
                  </a:lnTo>
                  <a:lnTo>
                    <a:pt x="1487" y="1323"/>
                  </a:lnTo>
                  <a:lnTo>
                    <a:pt x="1487" y="1326"/>
                  </a:lnTo>
                  <a:lnTo>
                    <a:pt x="1489" y="1326"/>
                  </a:lnTo>
                  <a:lnTo>
                    <a:pt x="1489" y="1328"/>
                  </a:lnTo>
                  <a:lnTo>
                    <a:pt x="1489" y="1328"/>
                  </a:lnTo>
                  <a:lnTo>
                    <a:pt x="1489" y="1330"/>
                  </a:lnTo>
                  <a:lnTo>
                    <a:pt x="1491" y="1330"/>
                  </a:lnTo>
                  <a:lnTo>
                    <a:pt x="1491" y="1333"/>
                  </a:lnTo>
                  <a:lnTo>
                    <a:pt x="1494" y="1333"/>
                  </a:lnTo>
                  <a:lnTo>
                    <a:pt x="1494" y="1333"/>
                  </a:lnTo>
                  <a:lnTo>
                    <a:pt x="1494" y="1333"/>
                  </a:lnTo>
                  <a:lnTo>
                    <a:pt x="1498" y="1340"/>
                  </a:lnTo>
                  <a:lnTo>
                    <a:pt x="1501" y="1342"/>
                  </a:lnTo>
                  <a:lnTo>
                    <a:pt x="1501" y="1345"/>
                  </a:lnTo>
                  <a:lnTo>
                    <a:pt x="1503" y="1345"/>
                  </a:lnTo>
                  <a:lnTo>
                    <a:pt x="1503" y="1345"/>
                  </a:lnTo>
                  <a:lnTo>
                    <a:pt x="1505" y="1345"/>
                  </a:lnTo>
                  <a:lnTo>
                    <a:pt x="1517" y="1342"/>
                  </a:lnTo>
                  <a:lnTo>
                    <a:pt x="1517" y="1342"/>
                  </a:lnTo>
                  <a:lnTo>
                    <a:pt x="1520" y="1340"/>
                  </a:lnTo>
                  <a:lnTo>
                    <a:pt x="1527" y="1340"/>
                  </a:lnTo>
                  <a:lnTo>
                    <a:pt x="1527" y="1337"/>
                  </a:lnTo>
                  <a:lnTo>
                    <a:pt x="1529" y="1335"/>
                  </a:lnTo>
                  <a:lnTo>
                    <a:pt x="1529" y="1335"/>
                  </a:lnTo>
                  <a:lnTo>
                    <a:pt x="1532" y="1335"/>
                  </a:lnTo>
                  <a:lnTo>
                    <a:pt x="1534" y="1333"/>
                  </a:lnTo>
                  <a:lnTo>
                    <a:pt x="1541" y="1333"/>
                  </a:lnTo>
                  <a:close/>
                  <a:moveTo>
                    <a:pt x="1690" y="2088"/>
                  </a:moveTo>
                  <a:lnTo>
                    <a:pt x="1690" y="2088"/>
                  </a:lnTo>
                  <a:lnTo>
                    <a:pt x="1690" y="2088"/>
                  </a:lnTo>
                  <a:lnTo>
                    <a:pt x="1690" y="2088"/>
                  </a:lnTo>
                  <a:lnTo>
                    <a:pt x="1690" y="2088"/>
                  </a:lnTo>
                  <a:lnTo>
                    <a:pt x="1690" y="2088"/>
                  </a:lnTo>
                  <a:lnTo>
                    <a:pt x="1690" y="2088"/>
                  </a:lnTo>
                  <a:lnTo>
                    <a:pt x="1692" y="2088"/>
                  </a:lnTo>
                  <a:lnTo>
                    <a:pt x="1692" y="2088"/>
                  </a:lnTo>
                  <a:lnTo>
                    <a:pt x="1692" y="2088"/>
                  </a:lnTo>
                  <a:lnTo>
                    <a:pt x="1692" y="2088"/>
                  </a:lnTo>
                  <a:lnTo>
                    <a:pt x="1692" y="2088"/>
                  </a:lnTo>
                  <a:lnTo>
                    <a:pt x="1695" y="2088"/>
                  </a:lnTo>
                  <a:lnTo>
                    <a:pt x="1695" y="2088"/>
                  </a:lnTo>
                  <a:lnTo>
                    <a:pt x="1695" y="2088"/>
                  </a:lnTo>
                  <a:lnTo>
                    <a:pt x="1695" y="2088"/>
                  </a:lnTo>
                  <a:lnTo>
                    <a:pt x="1695" y="2088"/>
                  </a:lnTo>
                  <a:lnTo>
                    <a:pt x="1695" y="2088"/>
                  </a:lnTo>
                  <a:lnTo>
                    <a:pt x="1692" y="2088"/>
                  </a:lnTo>
                  <a:lnTo>
                    <a:pt x="1692" y="2085"/>
                  </a:lnTo>
                  <a:lnTo>
                    <a:pt x="1692" y="2085"/>
                  </a:lnTo>
                  <a:lnTo>
                    <a:pt x="1692" y="2085"/>
                  </a:lnTo>
                  <a:lnTo>
                    <a:pt x="1690" y="2085"/>
                  </a:lnTo>
                  <a:lnTo>
                    <a:pt x="1690" y="2088"/>
                  </a:lnTo>
                  <a:lnTo>
                    <a:pt x="1692" y="2088"/>
                  </a:lnTo>
                  <a:lnTo>
                    <a:pt x="1692" y="2088"/>
                  </a:lnTo>
                  <a:lnTo>
                    <a:pt x="1692" y="2088"/>
                  </a:lnTo>
                  <a:lnTo>
                    <a:pt x="1690" y="2088"/>
                  </a:lnTo>
                  <a:close/>
                  <a:moveTo>
                    <a:pt x="1678" y="2088"/>
                  </a:moveTo>
                  <a:lnTo>
                    <a:pt x="1678" y="2088"/>
                  </a:lnTo>
                  <a:lnTo>
                    <a:pt x="1678" y="2088"/>
                  </a:lnTo>
                  <a:lnTo>
                    <a:pt x="1681" y="2088"/>
                  </a:lnTo>
                  <a:lnTo>
                    <a:pt x="1681" y="2088"/>
                  </a:lnTo>
                  <a:lnTo>
                    <a:pt x="1681" y="2088"/>
                  </a:lnTo>
                  <a:lnTo>
                    <a:pt x="1681" y="2088"/>
                  </a:lnTo>
                  <a:lnTo>
                    <a:pt x="1681" y="2088"/>
                  </a:lnTo>
                  <a:lnTo>
                    <a:pt x="1681" y="2088"/>
                  </a:lnTo>
                  <a:lnTo>
                    <a:pt x="1681" y="2088"/>
                  </a:lnTo>
                  <a:lnTo>
                    <a:pt x="1681" y="2088"/>
                  </a:lnTo>
                  <a:lnTo>
                    <a:pt x="1681" y="2088"/>
                  </a:lnTo>
                  <a:lnTo>
                    <a:pt x="1678" y="2085"/>
                  </a:lnTo>
                  <a:lnTo>
                    <a:pt x="1678" y="2083"/>
                  </a:lnTo>
                  <a:lnTo>
                    <a:pt x="1678" y="2085"/>
                  </a:lnTo>
                  <a:lnTo>
                    <a:pt x="1678" y="2085"/>
                  </a:lnTo>
                  <a:lnTo>
                    <a:pt x="1678" y="2085"/>
                  </a:lnTo>
                  <a:lnTo>
                    <a:pt x="1678" y="2088"/>
                  </a:lnTo>
                  <a:close/>
                  <a:moveTo>
                    <a:pt x="1747" y="2637"/>
                  </a:moveTo>
                  <a:lnTo>
                    <a:pt x="1745" y="2632"/>
                  </a:lnTo>
                  <a:lnTo>
                    <a:pt x="1742" y="2632"/>
                  </a:lnTo>
                  <a:lnTo>
                    <a:pt x="1740" y="2627"/>
                  </a:lnTo>
                  <a:lnTo>
                    <a:pt x="1740" y="2625"/>
                  </a:lnTo>
                  <a:lnTo>
                    <a:pt x="1737" y="2625"/>
                  </a:lnTo>
                  <a:lnTo>
                    <a:pt x="1730" y="2618"/>
                  </a:lnTo>
                  <a:lnTo>
                    <a:pt x="1728" y="2616"/>
                  </a:lnTo>
                  <a:lnTo>
                    <a:pt x="1726" y="2616"/>
                  </a:lnTo>
                  <a:lnTo>
                    <a:pt x="1726" y="2613"/>
                  </a:lnTo>
                  <a:lnTo>
                    <a:pt x="1723" y="2613"/>
                  </a:lnTo>
                  <a:lnTo>
                    <a:pt x="1723" y="2613"/>
                  </a:lnTo>
                  <a:lnTo>
                    <a:pt x="1723" y="2611"/>
                  </a:lnTo>
                  <a:lnTo>
                    <a:pt x="1714" y="2606"/>
                  </a:lnTo>
                  <a:lnTo>
                    <a:pt x="1711" y="2606"/>
                  </a:lnTo>
                  <a:lnTo>
                    <a:pt x="1697" y="2609"/>
                  </a:lnTo>
                  <a:lnTo>
                    <a:pt x="1695" y="2611"/>
                  </a:lnTo>
                  <a:lnTo>
                    <a:pt x="1688" y="2611"/>
                  </a:lnTo>
                  <a:lnTo>
                    <a:pt x="1685" y="2613"/>
                  </a:lnTo>
                  <a:lnTo>
                    <a:pt x="1681" y="2616"/>
                  </a:lnTo>
                  <a:lnTo>
                    <a:pt x="1681" y="2618"/>
                  </a:lnTo>
                  <a:lnTo>
                    <a:pt x="1676" y="2618"/>
                  </a:lnTo>
                  <a:lnTo>
                    <a:pt x="1676" y="2618"/>
                  </a:lnTo>
                  <a:lnTo>
                    <a:pt x="1674" y="2623"/>
                  </a:lnTo>
                  <a:lnTo>
                    <a:pt x="1671" y="2625"/>
                  </a:lnTo>
                  <a:lnTo>
                    <a:pt x="1671" y="2630"/>
                  </a:lnTo>
                  <a:lnTo>
                    <a:pt x="1671" y="2630"/>
                  </a:lnTo>
                  <a:lnTo>
                    <a:pt x="1669" y="2632"/>
                  </a:lnTo>
                  <a:lnTo>
                    <a:pt x="1669" y="2635"/>
                  </a:lnTo>
                  <a:lnTo>
                    <a:pt x="1671" y="2635"/>
                  </a:lnTo>
                  <a:lnTo>
                    <a:pt x="1676" y="2637"/>
                  </a:lnTo>
                  <a:lnTo>
                    <a:pt x="1685" y="2639"/>
                  </a:lnTo>
                  <a:lnTo>
                    <a:pt x="1692" y="2639"/>
                  </a:lnTo>
                  <a:lnTo>
                    <a:pt x="1704" y="2642"/>
                  </a:lnTo>
                  <a:lnTo>
                    <a:pt x="1714" y="2639"/>
                  </a:lnTo>
                  <a:lnTo>
                    <a:pt x="1723" y="2642"/>
                  </a:lnTo>
                  <a:lnTo>
                    <a:pt x="1730" y="2644"/>
                  </a:lnTo>
                  <a:lnTo>
                    <a:pt x="1742" y="2644"/>
                  </a:lnTo>
                  <a:lnTo>
                    <a:pt x="1747" y="2646"/>
                  </a:lnTo>
                  <a:lnTo>
                    <a:pt x="1747" y="2646"/>
                  </a:lnTo>
                  <a:lnTo>
                    <a:pt x="1749" y="2644"/>
                  </a:lnTo>
                  <a:lnTo>
                    <a:pt x="1747" y="2644"/>
                  </a:lnTo>
                  <a:lnTo>
                    <a:pt x="1749" y="2642"/>
                  </a:lnTo>
                  <a:lnTo>
                    <a:pt x="1747" y="2637"/>
                  </a:lnTo>
                  <a:close/>
                  <a:moveTo>
                    <a:pt x="1674" y="2211"/>
                  </a:moveTo>
                  <a:lnTo>
                    <a:pt x="1674" y="2211"/>
                  </a:lnTo>
                  <a:lnTo>
                    <a:pt x="1674" y="2211"/>
                  </a:lnTo>
                  <a:lnTo>
                    <a:pt x="1674" y="2211"/>
                  </a:lnTo>
                  <a:lnTo>
                    <a:pt x="1676" y="2211"/>
                  </a:lnTo>
                  <a:lnTo>
                    <a:pt x="1676" y="2211"/>
                  </a:lnTo>
                  <a:lnTo>
                    <a:pt x="1674" y="2213"/>
                  </a:lnTo>
                  <a:lnTo>
                    <a:pt x="1674" y="2213"/>
                  </a:lnTo>
                  <a:lnTo>
                    <a:pt x="1674" y="2216"/>
                  </a:lnTo>
                  <a:lnTo>
                    <a:pt x="1674" y="2216"/>
                  </a:lnTo>
                  <a:lnTo>
                    <a:pt x="1674" y="2216"/>
                  </a:lnTo>
                  <a:lnTo>
                    <a:pt x="1674" y="2216"/>
                  </a:lnTo>
                  <a:lnTo>
                    <a:pt x="1674" y="2216"/>
                  </a:lnTo>
                  <a:lnTo>
                    <a:pt x="1674" y="2218"/>
                  </a:lnTo>
                  <a:lnTo>
                    <a:pt x="1676" y="2220"/>
                  </a:lnTo>
                  <a:lnTo>
                    <a:pt x="1676" y="2220"/>
                  </a:lnTo>
                  <a:lnTo>
                    <a:pt x="1676" y="2218"/>
                  </a:lnTo>
                  <a:lnTo>
                    <a:pt x="1676" y="2213"/>
                  </a:lnTo>
                  <a:lnTo>
                    <a:pt x="1676" y="2213"/>
                  </a:lnTo>
                  <a:lnTo>
                    <a:pt x="1676" y="2211"/>
                  </a:lnTo>
                  <a:lnTo>
                    <a:pt x="1678" y="2213"/>
                  </a:lnTo>
                  <a:lnTo>
                    <a:pt x="1678" y="2211"/>
                  </a:lnTo>
                  <a:lnTo>
                    <a:pt x="1678" y="2211"/>
                  </a:lnTo>
                  <a:lnTo>
                    <a:pt x="1678" y="2209"/>
                  </a:lnTo>
                  <a:lnTo>
                    <a:pt x="1678" y="2206"/>
                  </a:lnTo>
                  <a:lnTo>
                    <a:pt x="1676" y="2204"/>
                  </a:lnTo>
                  <a:lnTo>
                    <a:pt x="1676" y="2204"/>
                  </a:lnTo>
                  <a:lnTo>
                    <a:pt x="1676" y="2204"/>
                  </a:lnTo>
                  <a:lnTo>
                    <a:pt x="1674" y="2201"/>
                  </a:lnTo>
                  <a:lnTo>
                    <a:pt x="1674" y="2204"/>
                  </a:lnTo>
                  <a:lnTo>
                    <a:pt x="1674" y="2204"/>
                  </a:lnTo>
                  <a:lnTo>
                    <a:pt x="1674" y="2204"/>
                  </a:lnTo>
                  <a:lnTo>
                    <a:pt x="1674" y="2204"/>
                  </a:lnTo>
                  <a:lnTo>
                    <a:pt x="1674" y="2206"/>
                  </a:lnTo>
                  <a:lnTo>
                    <a:pt x="1674" y="2209"/>
                  </a:lnTo>
                  <a:lnTo>
                    <a:pt x="1674" y="2209"/>
                  </a:lnTo>
                  <a:lnTo>
                    <a:pt x="1674" y="2211"/>
                  </a:lnTo>
                  <a:lnTo>
                    <a:pt x="1674" y="2211"/>
                  </a:lnTo>
                  <a:close/>
                  <a:moveTo>
                    <a:pt x="1655" y="1906"/>
                  </a:moveTo>
                  <a:lnTo>
                    <a:pt x="1655" y="1906"/>
                  </a:lnTo>
                  <a:lnTo>
                    <a:pt x="1655" y="1906"/>
                  </a:lnTo>
                  <a:lnTo>
                    <a:pt x="1652" y="1906"/>
                  </a:lnTo>
                  <a:lnTo>
                    <a:pt x="1652" y="1906"/>
                  </a:lnTo>
                  <a:lnTo>
                    <a:pt x="1652" y="1906"/>
                  </a:lnTo>
                  <a:lnTo>
                    <a:pt x="1652" y="1906"/>
                  </a:lnTo>
                  <a:lnTo>
                    <a:pt x="1638" y="1915"/>
                  </a:lnTo>
                  <a:lnTo>
                    <a:pt x="1638" y="1915"/>
                  </a:lnTo>
                  <a:lnTo>
                    <a:pt x="1638" y="1915"/>
                  </a:lnTo>
                  <a:lnTo>
                    <a:pt x="1638" y="1917"/>
                  </a:lnTo>
                  <a:lnTo>
                    <a:pt x="1638" y="1917"/>
                  </a:lnTo>
                  <a:lnTo>
                    <a:pt x="1638" y="1917"/>
                  </a:lnTo>
                  <a:lnTo>
                    <a:pt x="1638" y="1922"/>
                  </a:lnTo>
                  <a:lnTo>
                    <a:pt x="1638" y="1922"/>
                  </a:lnTo>
                  <a:lnTo>
                    <a:pt x="1638" y="1922"/>
                  </a:lnTo>
                  <a:lnTo>
                    <a:pt x="1643" y="1920"/>
                  </a:lnTo>
                  <a:lnTo>
                    <a:pt x="1645" y="1917"/>
                  </a:lnTo>
                  <a:lnTo>
                    <a:pt x="1652" y="1913"/>
                  </a:lnTo>
                  <a:lnTo>
                    <a:pt x="1652" y="1910"/>
                  </a:lnTo>
                  <a:lnTo>
                    <a:pt x="1652" y="1910"/>
                  </a:lnTo>
                  <a:lnTo>
                    <a:pt x="1652" y="1910"/>
                  </a:lnTo>
                  <a:lnTo>
                    <a:pt x="1650" y="1913"/>
                  </a:lnTo>
                  <a:lnTo>
                    <a:pt x="1655" y="1908"/>
                  </a:lnTo>
                  <a:lnTo>
                    <a:pt x="1655" y="1908"/>
                  </a:lnTo>
                  <a:lnTo>
                    <a:pt x="1655" y="1908"/>
                  </a:lnTo>
                  <a:lnTo>
                    <a:pt x="1655" y="1906"/>
                  </a:lnTo>
                  <a:close/>
                  <a:moveTo>
                    <a:pt x="1565" y="1243"/>
                  </a:moveTo>
                  <a:lnTo>
                    <a:pt x="1565" y="1240"/>
                  </a:lnTo>
                  <a:lnTo>
                    <a:pt x="1565" y="1240"/>
                  </a:lnTo>
                  <a:lnTo>
                    <a:pt x="1565" y="1240"/>
                  </a:lnTo>
                  <a:lnTo>
                    <a:pt x="1565" y="1238"/>
                  </a:lnTo>
                  <a:lnTo>
                    <a:pt x="1562" y="1238"/>
                  </a:lnTo>
                  <a:lnTo>
                    <a:pt x="1560" y="1238"/>
                  </a:lnTo>
                  <a:lnTo>
                    <a:pt x="1560" y="1238"/>
                  </a:lnTo>
                  <a:lnTo>
                    <a:pt x="1558" y="1238"/>
                  </a:lnTo>
                  <a:lnTo>
                    <a:pt x="1560" y="1243"/>
                  </a:lnTo>
                  <a:lnTo>
                    <a:pt x="1560" y="1243"/>
                  </a:lnTo>
                  <a:lnTo>
                    <a:pt x="1560" y="1243"/>
                  </a:lnTo>
                  <a:lnTo>
                    <a:pt x="1560" y="1245"/>
                  </a:lnTo>
                  <a:lnTo>
                    <a:pt x="1560" y="1245"/>
                  </a:lnTo>
                  <a:lnTo>
                    <a:pt x="1560" y="1245"/>
                  </a:lnTo>
                  <a:lnTo>
                    <a:pt x="1560" y="1245"/>
                  </a:lnTo>
                  <a:lnTo>
                    <a:pt x="1560" y="1245"/>
                  </a:lnTo>
                  <a:lnTo>
                    <a:pt x="1560" y="1245"/>
                  </a:lnTo>
                  <a:lnTo>
                    <a:pt x="1560" y="1247"/>
                  </a:lnTo>
                  <a:lnTo>
                    <a:pt x="1560" y="1247"/>
                  </a:lnTo>
                  <a:lnTo>
                    <a:pt x="1558" y="1247"/>
                  </a:lnTo>
                  <a:lnTo>
                    <a:pt x="1553" y="1250"/>
                  </a:lnTo>
                  <a:lnTo>
                    <a:pt x="1550" y="1250"/>
                  </a:lnTo>
                  <a:lnTo>
                    <a:pt x="1550" y="1252"/>
                  </a:lnTo>
                  <a:lnTo>
                    <a:pt x="1550" y="1252"/>
                  </a:lnTo>
                  <a:lnTo>
                    <a:pt x="1550" y="1255"/>
                  </a:lnTo>
                  <a:lnTo>
                    <a:pt x="1553" y="1259"/>
                  </a:lnTo>
                  <a:lnTo>
                    <a:pt x="1553" y="1259"/>
                  </a:lnTo>
                  <a:lnTo>
                    <a:pt x="1555" y="1262"/>
                  </a:lnTo>
                  <a:lnTo>
                    <a:pt x="1560" y="1266"/>
                  </a:lnTo>
                  <a:lnTo>
                    <a:pt x="1562" y="1269"/>
                  </a:lnTo>
                  <a:lnTo>
                    <a:pt x="1565" y="1271"/>
                  </a:lnTo>
                  <a:lnTo>
                    <a:pt x="1572" y="1271"/>
                  </a:lnTo>
                  <a:lnTo>
                    <a:pt x="1603" y="1259"/>
                  </a:lnTo>
                  <a:lnTo>
                    <a:pt x="1605" y="1259"/>
                  </a:lnTo>
                  <a:lnTo>
                    <a:pt x="1603" y="1257"/>
                  </a:lnTo>
                  <a:lnTo>
                    <a:pt x="1603" y="1255"/>
                  </a:lnTo>
                  <a:lnTo>
                    <a:pt x="1603" y="1255"/>
                  </a:lnTo>
                  <a:lnTo>
                    <a:pt x="1603" y="1252"/>
                  </a:lnTo>
                  <a:lnTo>
                    <a:pt x="1600" y="1252"/>
                  </a:lnTo>
                  <a:lnTo>
                    <a:pt x="1600" y="1252"/>
                  </a:lnTo>
                  <a:lnTo>
                    <a:pt x="1600" y="1250"/>
                  </a:lnTo>
                  <a:lnTo>
                    <a:pt x="1600" y="1250"/>
                  </a:lnTo>
                  <a:lnTo>
                    <a:pt x="1600" y="1250"/>
                  </a:lnTo>
                  <a:lnTo>
                    <a:pt x="1598" y="1250"/>
                  </a:lnTo>
                  <a:lnTo>
                    <a:pt x="1598" y="1247"/>
                  </a:lnTo>
                  <a:lnTo>
                    <a:pt x="1598" y="1247"/>
                  </a:lnTo>
                  <a:lnTo>
                    <a:pt x="1598" y="1247"/>
                  </a:lnTo>
                  <a:lnTo>
                    <a:pt x="1595" y="1245"/>
                  </a:lnTo>
                  <a:lnTo>
                    <a:pt x="1595" y="1243"/>
                  </a:lnTo>
                  <a:lnTo>
                    <a:pt x="1593" y="1243"/>
                  </a:lnTo>
                  <a:lnTo>
                    <a:pt x="1591" y="1240"/>
                  </a:lnTo>
                  <a:lnTo>
                    <a:pt x="1588" y="1243"/>
                  </a:lnTo>
                  <a:lnTo>
                    <a:pt x="1586" y="1243"/>
                  </a:lnTo>
                  <a:lnTo>
                    <a:pt x="1584" y="1243"/>
                  </a:lnTo>
                  <a:lnTo>
                    <a:pt x="1584" y="1243"/>
                  </a:lnTo>
                  <a:lnTo>
                    <a:pt x="1584" y="1245"/>
                  </a:lnTo>
                  <a:lnTo>
                    <a:pt x="1584" y="1245"/>
                  </a:lnTo>
                  <a:lnTo>
                    <a:pt x="1584" y="1245"/>
                  </a:lnTo>
                  <a:lnTo>
                    <a:pt x="1584" y="1245"/>
                  </a:lnTo>
                  <a:lnTo>
                    <a:pt x="1581" y="1245"/>
                  </a:lnTo>
                  <a:lnTo>
                    <a:pt x="1581" y="1245"/>
                  </a:lnTo>
                  <a:lnTo>
                    <a:pt x="1576" y="1245"/>
                  </a:lnTo>
                  <a:lnTo>
                    <a:pt x="1572" y="1245"/>
                  </a:lnTo>
                  <a:lnTo>
                    <a:pt x="1569" y="1245"/>
                  </a:lnTo>
                  <a:lnTo>
                    <a:pt x="1569" y="1245"/>
                  </a:lnTo>
                  <a:lnTo>
                    <a:pt x="1567" y="1245"/>
                  </a:lnTo>
                  <a:lnTo>
                    <a:pt x="1565" y="1245"/>
                  </a:lnTo>
                  <a:lnTo>
                    <a:pt x="1565" y="1245"/>
                  </a:lnTo>
                  <a:lnTo>
                    <a:pt x="1565" y="1243"/>
                  </a:lnTo>
                  <a:lnTo>
                    <a:pt x="1565" y="1243"/>
                  </a:lnTo>
                  <a:close/>
                  <a:moveTo>
                    <a:pt x="1562" y="1224"/>
                  </a:moveTo>
                  <a:lnTo>
                    <a:pt x="1562" y="1224"/>
                  </a:lnTo>
                  <a:lnTo>
                    <a:pt x="1562" y="1221"/>
                  </a:lnTo>
                  <a:lnTo>
                    <a:pt x="1562" y="1221"/>
                  </a:lnTo>
                  <a:lnTo>
                    <a:pt x="1560" y="1219"/>
                  </a:lnTo>
                  <a:lnTo>
                    <a:pt x="1558" y="1217"/>
                  </a:lnTo>
                  <a:lnTo>
                    <a:pt x="1553" y="1214"/>
                  </a:lnTo>
                  <a:lnTo>
                    <a:pt x="1550" y="1212"/>
                  </a:lnTo>
                  <a:lnTo>
                    <a:pt x="1548" y="1212"/>
                  </a:lnTo>
                  <a:lnTo>
                    <a:pt x="1548" y="1214"/>
                  </a:lnTo>
                  <a:lnTo>
                    <a:pt x="1548" y="1214"/>
                  </a:lnTo>
                  <a:lnTo>
                    <a:pt x="1548" y="1214"/>
                  </a:lnTo>
                  <a:lnTo>
                    <a:pt x="1548" y="1217"/>
                  </a:lnTo>
                  <a:lnTo>
                    <a:pt x="1548" y="1217"/>
                  </a:lnTo>
                  <a:lnTo>
                    <a:pt x="1548" y="1219"/>
                  </a:lnTo>
                  <a:lnTo>
                    <a:pt x="1550" y="1219"/>
                  </a:lnTo>
                  <a:lnTo>
                    <a:pt x="1553" y="1221"/>
                  </a:lnTo>
                  <a:lnTo>
                    <a:pt x="1555" y="1224"/>
                  </a:lnTo>
                  <a:lnTo>
                    <a:pt x="1558" y="1224"/>
                  </a:lnTo>
                  <a:lnTo>
                    <a:pt x="1558" y="1224"/>
                  </a:lnTo>
                  <a:lnTo>
                    <a:pt x="1558" y="1226"/>
                  </a:lnTo>
                  <a:lnTo>
                    <a:pt x="1558" y="1226"/>
                  </a:lnTo>
                  <a:lnTo>
                    <a:pt x="1558" y="1229"/>
                  </a:lnTo>
                  <a:lnTo>
                    <a:pt x="1560" y="1231"/>
                  </a:lnTo>
                  <a:lnTo>
                    <a:pt x="1562" y="1231"/>
                  </a:lnTo>
                  <a:lnTo>
                    <a:pt x="1562" y="1229"/>
                  </a:lnTo>
                  <a:lnTo>
                    <a:pt x="1562" y="1229"/>
                  </a:lnTo>
                  <a:lnTo>
                    <a:pt x="1562" y="1226"/>
                  </a:lnTo>
                  <a:lnTo>
                    <a:pt x="1562" y="1224"/>
                  </a:lnTo>
                  <a:lnTo>
                    <a:pt x="1562" y="1224"/>
                  </a:lnTo>
                  <a:close/>
                  <a:moveTo>
                    <a:pt x="1510" y="1214"/>
                  </a:moveTo>
                  <a:lnTo>
                    <a:pt x="1513" y="1217"/>
                  </a:lnTo>
                  <a:lnTo>
                    <a:pt x="1513" y="1217"/>
                  </a:lnTo>
                  <a:lnTo>
                    <a:pt x="1513" y="1219"/>
                  </a:lnTo>
                  <a:lnTo>
                    <a:pt x="1513" y="1219"/>
                  </a:lnTo>
                  <a:lnTo>
                    <a:pt x="1513" y="1221"/>
                  </a:lnTo>
                  <a:lnTo>
                    <a:pt x="1515" y="1221"/>
                  </a:lnTo>
                  <a:lnTo>
                    <a:pt x="1520" y="1226"/>
                  </a:lnTo>
                  <a:lnTo>
                    <a:pt x="1529" y="1226"/>
                  </a:lnTo>
                  <a:lnTo>
                    <a:pt x="1532" y="1229"/>
                  </a:lnTo>
                  <a:lnTo>
                    <a:pt x="1532" y="1229"/>
                  </a:lnTo>
                  <a:lnTo>
                    <a:pt x="1532" y="1231"/>
                  </a:lnTo>
                  <a:lnTo>
                    <a:pt x="1534" y="1231"/>
                  </a:lnTo>
                  <a:lnTo>
                    <a:pt x="1534" y="1231"/>
                  </a:lnTo>
                  <a:lnTo>
                    <a:pt x="1536" y="1231"/>
                  </a:lnTo>
                  <a:lnTo>
                    <a:pt x="1536" y="1231"/>
                  </a:lnTo>
                  <a:lnTo>
                    <a:pt x="1536" y="1231"/>
                  </a:lnTo>
                  <a:lnTo>
                    <a:pt x="1539" y="1231"/>
                  </a:lnTo>
                  <a:lnTo>
                    <a:pt x="1539" y="1231"/>
                  </a:lnTo>
                  <a:lnTo>
                    <a:pt x="1539" y="1231"/>
                  </a:lnTo>
                  <a:lnTo>
                    <a:pt x="1539" y="1231"/>
                  </a:lnTo>
                  <a:lnTo>
                    <a:pt x="1539" y="1231"/>
                  </a:lnTo>
                  <a:lnTo>
                    <a:pt x="1536" y="1229"/>
                  </a:lnTo>
                  <a:lnTo>
                    <a:pt x="1536" y="1229"/>
                  </a:lnTo>
                  <a:lnTo>
                    <a:pt x="1539" y="1229"/>
                  </a:lnTo>
                  <a:lnTo>
                    <a:pt x="1539" y="1229"/>
                  </a:lnTo>
                  <a:lnTo>
                    <a:pt x="1539" y="1226"/>
                  </a:lnTo>
                  <a:lnTo>
                    <a:pt x="1536" y="1226"/>
                  </a:lnTo>
                  <a:lnTo>
                    <a:pt x="1536" y="1226"/>
                  </a:lnTo>
                  <a:lnTo>
                    <a:pt x="1536" y="1226"/>
                  </a:lnTo>
                  <a:lnTo>
                    <a:pt x="1536" y="1226"/>
                  </a:lnTo>
                  <a:lnTo>
                    <a:pt x="1536" y="1226"/>
                  </a:lnTo>
                  <a:lnTo>
                    <a:pt x="1536" y="1226"/>
                  </a:lnTo>
                  <a:lnTo>
                    <a:pt x="1536" y="1224"/>
                  </a:lnTo>
                  <a:lnTo>
                    <a:pt x="1536" y="1224"/>
                  </a:lnTo>
                  <a:lnTo>
                    <a:pt x="1536" y="1221"/>
                  </a:lnTo>
                  <a:lnTo>
                    <a:pt x="1536" y="1221"/>
                  </a:lnTo>
                  <a:lnTo>
                    <a:pt x="1534" y="1224"/>
                  </a:lnTo>
                  <a:lnTo>
                    <a:pt x="1534" y="1224"/>
                  </a:lnTo>
                  <a:lnTo>
                    <a:pt x="1534" y="1224"/>
                  </a:lnTo>
                  <a:lnTo>
                    <a:pt x="1532" y="1221"/>
                  </a:lnTo>
                  <a:lnTo>
                    <a:pt x="1532" y="1221"/>
                  </a:lnTo>
                  <a:lnTo>
                    <a:pt x="1534" y="1221"/>
                  </a:lnTo>
                  <a:lnTo>
                    <a:pt x="1534" y="1221"/>
                  </a:lnTo>
                  <a:lnTo>
                    <a:pt x="1534" y="1219"/>
                  </a:lnTo>
                  <a:lnTo>
                    <a:pt x="1536" y="1219"/>
                  </a:lnTo>
                  <a:lnTo>
                    <a:pt x="1534" y="1217"/>
                  </a:lnTo>
                  <a:lnTo>
                    <a:pt x="1534" y="1217"/>
                  </a:lnTo>
                  <a:lnTo>
                    <a:pt x="1534" y="1217"/>
                  </a:lnTo>
                  <a:lnTo>
                    <a:pt x="1532" y="1214"/>
                  </a:lnTo>
                  <a:lnTo>
                    <a:pt x="1529" y="1214"/>
                  </a:lnTo>
                  <a:lnTo>
                    <a:pt x="1529" y="1212"/>
                  </a:lnTo>
                  <a:lnTo>
                    <a:pt x="1527" y="1212"/>
                  </a:lnTo>
                  <a:lnTo>
                    <a:pt x="1524" y="1210"/>
                  </a:lnTo>
                  <a:lnTo>
                    <a:pt x="1524" y="1210"/>
                  </a:lnTo>
                  <a:lnTo>
                    <a:pt x="1522" y="1207"/>
                  </a:lnTo>
                  <a:lnTo>
                    <a:pt x="1522" y="1205"/>
                  </a:lnTo>
                  <a:lnTo>
                    <a:pt x="1520" y="1202"/>
                  </a:lnTo>
                  <a:lnTo>
                    <a:pt x="1515" y="1205"/>
                  </a:lnTo>
                  <a:lnTo>
                    <a:pt x="1513" y="1202"/>
                  </a:lnTo>
                  <a:lnTo>
                    <a:pt x="1513" y="1202"/>
                  </a:lnTo>
                  <a:lnTo>
                    <a:pt x="1513" y="1202"/>
                  </a:lnTo>
                  <a:lnTo>
                    <a:pt x="1510" y="1202"/>
                  </a:lnTo>
                  <a:lnTo>
                    <a:pt x="1510" y="1205"/>
                  </a:lnTo>
                  <a:lnTo>
                    <a:pt x="1510" y="1205"/>
                  </a:lnTo>
                  <a:lnTo>
                    <a:pt x="1510" y="1205"/>
                  </a:lnTo>
                  <a:lnTo>
                    <a:pt x="1510" y="1207"/>
                  </a:lnTo>
                  <a:lnTo>
                    <a:pt x="1510" y="1210"/>
                  </a:lnTo>
                  <a:lnTo>
                    <a:pt x="1510" y="1212"/>
                  </a:lnTo>
                  <a:lnTo>
                    <a:pt x="1510" y="1214"/>
                  </a:lnTo>
                  <a:close/>
                  <a:moveTo>
                    <a:pt x="1529" y="1210"/>
                  </a:moveTo>
                  <a:lnTo>
                    <a:pt x="1529" y="1210"/>
                  </a:lnTo>
                  <a:lnTo>
                    <a:pt x="1532" y="1210"/>
                  </a:lnTo>
                  <a:lnTo>
                    <a:pt x="1539" y="1207"/>
                  </a:lnTo>
                  <a:lnTo>
                    <a:pt x="1539" y="1207"/>
                  </a:lnTo>
                  <a:lnTo>
                    <a:pt x="1536" y="1205"/>
                  </a:lnTo>
                  <a:lnTo>
                    <a:pt x="1536" y="1205"/>
                  </a:lnTo>
                  <a:lnTo>
                    <a:pt x="1534" y="1205"/>
                  </a:lnTo>
                  <a:lnTo>
                    <a:pt x="1534" y="1205"/>
                  </a:lnTo>
                  <a:lnTo>
                    <a:pt x="1534" y="1205"/>
                  </a:lnTo>
                  <a:lnTo>
                    <a:pt x="1532" y="1202"/>
                  </a:lnTo>
                  <a:lnTo>
                    <a:pt x="1532" y="1200"/>
                  </a:lnTo>
                  <a:lnTo>
                    <a:pt x="1527" y="1202"/>
                  </a:lnTo>
                  <a:lnTo>
                    <a:pt x="1527" y="1202"/>
                  </a:lnTo>
                  <a:lnTo>
                    <a:pt x="1527" y="1207"/>
                  </a:lnTo>
                  <a:lnTo>
                    <a:pt x="1529" y="1210"/>
                  </a:lnTo>
                  <a:lnTo>
                    <a:pt x="1529" y="1210"/>
                  </a:lnTo>
                  <a:close/>
                  <a:moveTo>
                    <a:pt x="1574" y="1816"/>
                  </a:moveTo>
                  <a:lnTo>
                    <a:pt x="1574" y="1816"/>
                  </a:lnTo>
                  <a:lnTo>
                    <a:pt x="1574" y="1813"/>
                  </a:lnTo>
                  <a:lnTo>
                    <a:pt x="1574" y="1811"/>
                  </a:lnTo>
                  <a:lnTo>
                    <a:pt x="1574" y="1806"/>
                  </a:lnTo>
                  <a:lnTo>
                    <a:pt x="1574" y="1806"/>
                  </a:lnTo>
                  <a:lnTo>
                    <a:pt x="1572" y="1804"/>
                  </a:lnTo>
                  <a:lnTo>
                    <a:pt x="1572" y="1801"/>
                  </a:lnTo>
                  <a:lnTo>
                    <a:pt x="1572" y="1799"/>
                  </a:lnTo>
                  <a:lnTo>
                    <a:pt x="1572" y="1797"/>
                  </a:lnTo>
                  <a:lnTo>
                    <a:pt x="1569" y="1797"/>
                  </a:lnTo>
                  <a:lnTo>
                    <a:pt x="1569" y="1794"/>
                  </a:lnTo>
                  <a:lnTo>
                    <a:pt x="1569" y="1794"/>
                  </a:lnTo>
                  <a:lnTo>
                    <a:pt x="1567" y="1794"/>
                  </a:lnTo>
                  <a:lnTo>
                    <a:pt x="1567" y="1794"/>
                  </a:lnTo>
                  <a:lnTo>
                    <a:pt x="1567" y="1794"/>
                  </a:lnTo>
                  <a:lnTo>
                    <a:pt x="1565" y="1792"/>
                  </a:lnTo>
                  <a:lnTo>
                    <a:pt x="1565" y="1792"/>
                  </a:lnTo>
                  <a:lnTo>
                    <a:pt x="1562" y="1790"/>
                  </a:lnTo>
                  <a:lnTo>
                    <a:pt x="1562" y="1790"/>
                  </a:lnTo>
                  <a:lnTo>
                    <a:pt x="1562" y="1790"/>
                  </a:lnTo>
                  <a:lnTo>
                    <a:pt x="1560" y="1787"/>
                  </a:lnTo>
                  <a:lnTo>
                    <a:pt x="1560" y="1787"/>
                  </a:lnTo>
                  <a:lnTo>
                    <a:pt x="1560" y="1787"/>
                  </a:lnTo>
                  <a:lnTo>
                    <a:pt x="1558" y="1787"/>
                  </a:lnTo>
                  <a:lnTo>
                    <a:pt x="1558" y="1787"/>
                  </a:lnTo>
                  <a:lnTo>
                    <a:pt x="1558" y="1787"/>
                  </a:lnTo>
                  <a:lnTo>
                    <a:pt x="1555" y="1787"/>
                  </a:lnTo>
                  <a:lnTo>
                    <a:pt x="1555" y="1785"/>
                  </a:lnTo>
                  <a:lnTo>
                    <a:pt x="1555" y="1785"/>
                  </a:lnTo>
                  <a:lnTo>
                    <a:pt x="1555" y="1785"/>
                  </a:lnTo>
                  <a:lnTo>
                    <a:pt x="1555" y="1785"/>
                  </a:lnTo>
                  <a:lnTo>
                    <a:pt x="1553" y="1785"/>
                  </a:lnTo>
                  <a:lnTo>
                    <a:pt x="1553" y="1787"/>
                  </a:lnTo>
                  <a:lnTo>
                    <a:pt x="1550" y="1787"/>
                  </a:lnTo>
                  <a:lnTo>
                    <a:pt x="1550" y="1790"/>
                  </a:lnTo>
                  <a:lnTo>
                    <a:pt x="1550" y="1790"/>
                  </a:lnTo>
                  <a:lnTo>
                    <a:pt x="1550" y="1790"/>
                  </a:lnTo>
                  <a:lnTo>
                    <a:pt x="1548" y="1790"/>
                  </a:lnTo>
                  <a:lnTo>
                    <a:pt x="1548" y="1790"/>
                  </a:lnTo>
                  <a:lnTo>
                    <a:pt x="1548" y="1790"/>
                  </a:lnTo>
                  <a:lnTo>
                    <a:pt x="1548" y="1790"/>
                  </a:lnTo>
                  <a:lnTo>
                    <a:pt x="1548" y="1787"/>
                  </a:lnTo>
                  <a:lnTo>
                    <a:pt x="1548" y="1787"/>
                  </a:lnTo>
                  <a:lnTo>
                    <a:pt x="1546" y="1790"/>
                  </a:lnTo>
                  <a:lnTo>
                    <a:pt x="1546" y="1790"/>
                  </a:lnTo>
                  <a:lnTo>
                    <a:pt x="1546" y="1790"/>
                  </a:lnTo>
                  <a:lnTo>
                    <a:pt x="1543" y="1790"/>
                  </a:lnTo>
                  <a:lnTo>
                    <a:pt x="1543" y="1790"/>
                  </a:lnTo>
                  <a:lnTo>
                    <a:pt x="1541" y="1790"/>
                  </a:lnTo>
                  <a:lnTo>
                    <a:pt x="1539" y="1794"/>
                  </a:lnTo>
                  <a:lnTo>
                    <a:pt x="1536" y="1794"/>
                  </a:lnTo>
                  <a:lnTo>
                    <a:pt x="1536" y="1797"/>
                  </a:lnTo>
                  <a:lnTo>
                    <a:pt x="1536" y="1797"/>
                  </a:lnTo>
                  <a:lnTo>
                    <a:pt x="1536" y="1801"/>
                  </a:lnTo>
                  <a:lnTo>
                    <a:pt x="1536" y="1801"/>
                  </a:lnTo>
                  <a:lnTo>
                    <a:pt x="1536" y="1804"/>
                  </a:lnTo>
                  <a:lnTo>
                    <a:pt x="1534" y="1808"/>
                  </a:lnTo>
                  <a:lnTo>
                    <a:pt x="1534" y="1811"/>
                  </a:lnTo>
                  <a:lnTo>
                    <a:pt x="1534" y="1820"/>
                  </a:lnTo>
                  <a:lnTo>
                    <a:pt x="1534" y="1823"/>
                  </a:lnTo>
                  <a:lnTo>
                    <a:pt x="1534" y="1825"/>
                  </a:lnTo>
                  <a:lnTo>
                    <a:pt x="1534" y="1825"/>
                  </a:lnTo>
                  <a:lnTo>
                    <a:pt x="1536" y="1830"/>
                  </a:lnTo>
                  <a:lnTo>
                    <a:pt x="1539" y="1834"/>
                  </a:lnTo>
                  <a:lnTo>
                    <a:pt x="1539" y="1837"/>
                  </a:lnTo>
                  <a:lnTo>
                    <a:pt x="1539" y="1837"/>
                  </a:lnTo>
                  <a:lnTo>
                    <a:pt x="1539" y="1839"/>
                  </a:lnTo>
                  <a:lnTo>
                    <a:pt x="1539" y="1839"/>
                  </a:lnTo>
                  <a:lnTo>
                    <a:pt x="1539" y="1839"/>
                  </a:lnTo>
                  <a:lnTo>
                    <a:pt x="1539" y="1839"/>
                  </a:lnTo>
                  <a:lnTo>
                    <a:pt x="1539" y="1842"/>
                  </a:lnTo>
                  <a:lnTo>
                    <a:pt x="1541" y="1844"/>
                  </a:lnTo>
                  <a:lnTo>
                    <a:pt x="1541" y="1844"/>
                  </a:lnTo>
                  <a:lnTo>
                    <a:pt x="1541" y="1846"/>
                  </a:lnTo>
                  <a:lnTo>
                    <a:pt x="1543" y="1846"/>
                  </a:lnTo>
                  <a:lnTo>
                    <a:pt x="1546" y="1846"/>
                  </a:lnTo>
                  <a:lnTo>
                    <a:pt x="1546" y="1849"/>
                  </a:lnTo>
                  <a:lnTo>
                    <a:pt x="1548" y="1849"/>
                  </a:lnTo>
                  <a:lnTo>
                    <a:pt x="1550" y="1849"/>
                  </a:lnTo>
                  <a:lnTo>
                    <a:pt x="1553" y="1849"/>
                  </a:lnTo>
                  <a:lnTo>
                    <a:pt x="1553" y="1851"/>
                  </a:lnTo>
                  <a:lnTo>
                    <a:pt x="1553" y="1851"/>
                  </a:lnTo>
                  <a:lnTo>
                    <a:pt x="1555" y="1851"/>
                  </a:lnTo>
                  <a:lnTo>
                    <a:pt x="1558" y="1853"/>
                  </a:lnTo>
                  <a:lnTo>
                    <a:pt x="1558" y="1853"/>
                  </a:lnTo>
                  <a:lnTo>
                    <a:pt x="1558" y="1853"/>
                  </a:lnTo>
                  <a:lnTo>
                    <a:pt x="1560" y="1856"/>
                  </a:lnTo>
                  <a:lnTo>
                    <a:pt x="1562" y="1858"/>
                  </a:lnTo>
                  <a:lnTo>
                    <a:pt x="1562" y="1858"/>
                  </a:lnTo>
                  <a:lnTo>
                    <a:pt x="1562" y="1858"/>
                  </a:lnTo>
                  <a:lnTo>
                    <a:pt x="1565" y="1858"/>
                  </a:lnTo>
                  <a:lnTo>
                    <a:pt x="1565" y="1861"/>
                  </a:lnTo>
                  <a:lnTo>
                    <a:pt x="1565" y="1861"/>
                  </a:lnTo>
                  <a:lnTo>
                    <a:pt x="1565" y="1861"/>
                  </a:lnTo>
                  <a:lnTo>
                    <a:pt x="1565" y="1861"/>
                  </a:lnTo>
                  <a:lnTo>
                    <a:pt x="1567" y="1861"/>
                  </a:lnTo>
                  <a:lnTo>
                    <a:pt x="1569" y="1861"/>
                  </a:lnTo>
                  <a:lnTo>
                    <a:pt x="1569" y="1858"/>
                  </a:lnTo>
                  <a:lnTo>
                    <a:pt x="1569" y="1858"/>
                  </a:lnTo>
                  <a:lnTo>
                    <a:pt x="1569" y="1856"/>
                  </a:lnTo>
                  <a:lnTo>
                    <a:pt x="1569" y="1856"/>
                  </a:lnTo>
                  <a:lnTo>
                    <a:pt x="1572" y="1851"/>
                  </a:lnTo>
                  <a:lnTo>
                    <a:pt x="1572" y="1851"/>
                  </a:lnTo>
                  <a:lnTo>
                    <a:pt x="1572" y="1846"/>
                  </a:lnTo>
                  <a:lnTo>
                    <a:pt x="1572" y="1844"/>
                  </a:lnTo>
                  <a:lnTo>
                    <a:pt x="1569" y="1844"/>
                  </a:lnTo>
                  <a:lnTo>
                    <a:pt x="1569" y="1842"/>
                  </a:lnTo>
                  <a:lnTo>
                    <a:pt x="1569" y="1842"/>
                  </a:lnTo>
                  <a:lnTo>
                    <a:pt x="1569" y="1842"/>
                  </a:lnTo>
                  <a:lnTo>
                    <a:pt x="1569" y="1839"/>
                  </a:lnTo>
                  <a:lnTo>
                    <a:pt x="1569" y="1839"/>
                  </a:lnTo>
                  <a:lnTo>
                    <a:pt x="1572" y="1839"/>
                  </a:lnTo>
                  <a:lnTo>
                    <a:pt x="1572" y="1839"/>
                  </a:lnTo>
                  <a:lnTo>
                    <a:pt x="1572" y="1839"/>
                  </a:lnTo>
                  <a:lnTo>
                    <a:pt x="1572" y="1839"/>
                  </a:lnTo>
                  <a:lnTo>
                    <a:pt x="1572" y="1837"/>
                  </a:lnTo>
                  <a:lnTo>
                    <a:pt x="1572" y="1837"/>
                  </a:lnTo>
                  <a:lnTo>
                    <a:pt x="1572" y="1837"/>
                  </a:lnTo>
                  <a:lnTo>
                    <a:pt x="1572" y="1834"/>
                  </a:lnTo>
                  <a:lnTo>
                    <a:pt x="1572" y="1834"/>
                  </a:lnTo>
                  <a:lnTo>
                    <a:pt x="1572" y="1830"/>
                  </a:lnTo>
                  <a:lnTo>
                    <a:pt x="1572" y="1830"/>
                  </a:lnTo>
                  <a:lnTo>
                    <a:pt x="1572" y="1827"/>
                  </a:lnTo>
                  <a:lnTo>
                    <a:pt x="1572" y="1825"/>
                  </a:lnTo>
                  <a:lnTo>
                    <a:pt x="1572" y="1825"/>
                  </a:lnTo>
                  <a:lnTo>
                    <a:pt x="1574" y="1823"/>
                  </a:lnTo>
                  <a:lnTo>
                    <a:pt x="1574" y="1823"/>
                  </a:lnTo>
                  <a:lnTo>
                    <a:pt x="1574" y="1823"/>
                  </a:lnTo>
                  <a:lnTo>
                    <a:pt x="1572" y="1820"/>
                  </a:lnTo>
                  <a:lnTo>
                    <a:pt x="1572" y="1818"/>
                  </a:lnTo>
                  <a:lnTo>
                    <a:pt x="1572" y="1818"/>
                  </a:lnTo>
                  <a:lnTo>
                    <a:pt x="1574" y="1818"/>
                  </a:lnTo>
                  <a:lnTo>
                    <a:pt x="1574" y="1820"/>
                  </a:lnTo>
                  <a:lnTo>
                    <a:pt x="1574" y="1820"/>
                  </a:lnTo>
                  <a:lnTo>
                    <a:pt x="1574" y="1820"/>
                  </a:lnTo>
                  <a:lnTo>
                    <a:pt x="1576" y="1820"/>
                  </a:lnTo>
                  <a:lnTo>
                    <a:pt x="1574" y="1818"/>
                  </a:lnTo>
                  <a:lnTo>
                    <a:pt x="1574" y="1816"/>
                  </a:lnTo>
                  <a:close/>
                  <a:moveTo>
                    <a:pt x="1600" y="2083"/>
                  </a:moveTo>
                  <a:lnTo>
                    <a:pt x="1598" y="2083"/>
                  </a:lnTo>
                  <a:lnTo>
                    <a:pt x="1598" y="2085"/>
                  </a:lnTo>
                  <a:lnTo>
                    <a:pt x="1598" y="2085"/>
                  </a:lnTo>
                  <a:lnTo>
                    <a:pt x="1600" y="2085"/>
                  </a:lnTo>
                  <a:lnTo>
                    <a:pt x="1600" y="2083"/>
                  </a:lnTo>
                  <a:lnTo>
                    <a:pt x="1600" y="2083"/>
                  </a:lnTo>
                  <a:lnTo>
                    <a:pt x="1600" y="2083"/>
                  </a:lnTo>
                  <a:lnTo>
                    <a:pt x="1600" y="2083"/>
                  </a:lnTo>
                  <a:close/>
                  <a:moveTo>
                    <a:pt x="1574" y="1629"/>
                  </a:moveTo>
                  <a:lnTo>
                    <a:pt x="1572" y="1629"/>
                  </a:lnTo>
                  <a:lnTo>
                    <a:pt x="1572" y="1629"/>
                  </a:lnTo>
                  <a:lnTo>
                    <a:pt x="1572" y="1631"/>
                  </a:lnTo>
                  <a:lnTo>
                    <a:pt x="1572" y="1631"/>
                  </a:lnTo>
                  <a:lnTo>
                    <a:pt x="1572" y="1633"/>
                  </a:lnTo>
                  <a:lnTo>
                    <a:pt x="1572" y="1633"/>
                  </a:lnTo>
                  <a:lnTo>
                    <a:pt x="1572" y="1633"/>
                  </a:lnTo>
                  <a:lnTo>
                    <a:pt x="1572" y="1633"/>
                  </a:lnTo>
                  <a:lnTo>
                    <a:pt x="1574" y="1636"/>
                  </a:lnTo>
                  <a:lnTo>
                    <a:pt x="1579" y="1633"/>
                  </a:lnTo>
                  <a:lnTo>
                    <a:pt x="1581" y="1636"/>
                  </a:lnTo>
                  <a:lnTo>
                    <a:pt x="1581" y="1633"/>
                  </a:lnTo>
                  <a:lnTo>
                    <a:pt x="1581" y="1633"/>
                  </a:lnTo>
                  <a:lnTo>
                    <a:pt x="1584" y="1629"/>
                  </a:lnTo>
                  <a:lnTo>
                    <a:pt x="1584" y="1626"/>
                  </a:lnTo>
                  <a:lnTo>
                    <a:pt x="1584" y="1626"/>
                  </a:lnTo>
                  <a:lnTo>
                    <a:pt x="1584" y="1626"/>
                  </a:lnTo>
                  <a:lnTo>
                    <a:pt x="1586" y="1624"/>
                  </a:lnTo>
                  <a:lnTo>
                    <a:pt x="1586" y="1624"/>
                  </a:lnTo>
                  <a:lnTo>
                    <a:pt x="1584" y="1624"/>
                  </a:lnTo>
                  <a:lnTo>
                    <a:pt x="1576" y="1626"/>
                  </a:lnTo>
                  <a:lnTo>
                    <a:pt x="1576" y="1626"/>
                  </a:lnTo>
                  <a:lnTo>
                    <a:pt x="1576" y="1629"/>
                  </a:lnTo>
                  <a:lnTo>
                    <a:pt x="1574" y="1629"/>
                  </a:lnTo>
                  <a:close/>
                  <a:moveTo>
                    <a:pt x="1586" y="2033"/>
                  </a:moveTo>
                  <a:lnTo>
                    <a:pt x="1586" y="2033"/>
                  </a:lnTo>
                  <a:lnTo>
                    <a:pt x="1586" y="2031"/>
                  </a:lnTo>
                  <a:lnTo>
                    <a:pt x="1586" y="2031"/>
                  </a:lnTo>
                  <a:lnTo>
                    <a:pt x="1586" y="2031"/>
                  </a:lnTo>
                  <a:lnTo>
                    <a:pt x="1586" y="2033"/>
                  </a:lnTo>
                  <a:lnTo>
                    <a:pt x="1586" y="2033"/>
                  </a:lnTo>
                  <a:lnTo>
                    <a:pt x="1584" y="2036"/>
                  </a:lnTo>
                  <a:lnTo>
                    <a:pt x="1584" y="2036"/>
                  </a:lnTo>
                  <a:lnTo>
                    <a:pt x="1584" y="2036"/>
                  </a:lnTo>
                  <a:lnTo>
                    <a:pt x="1584" y="2036"/>
                  </a:lnTo>
                  <a:lnTo>
                    <a:pt x="1586" y="2036"/>
                  </a:lnTo>
                  <a:lnTo>
                    <a:pt x="1586" y="2036"/>
                  </a:lnTo>
                  <a:lnTo>
                    <a:pt x="1586" y="2033"/>
                  </a:lnTo>
                  <a:close/>
                  <a:moveTo>
                    <a:pt x="1591" y="2033"/>
                  </a:moveTo>
                  <a:lnTo>
                    <a:pt x="1591" y="2033"/>
                  </a:lnTo>
                  <a:lnTo>
                    <a:pt x="1591" y="2033"/>
                  </a:lnTo>
                  <a:lnTo>
                    <a:pt x="1591" y="2031"/>
                  </a:lnTo>
                  <a:lnTo>
                    <a:pt x="1591" y="2031"/>
                  </a:lnTo>
                  <a:lnTo>
                    <a:pt x="1591" y="2031"/>
                  </a:lnTo>
                  <a:lnTo>
                    <a:pt x="1591" y="2031"/>
                  </a:lnTo>
                  <a:lnTo>
                    <a:pt x="1591" y="2031"/>
                  </a:lnTo>
                  <a:lnTo>
                    <a:pt x="1591" y="2029"/>
                  </a:lnTo>
                  <a:lnTo>
                    <a:pt x="1591" y="2029"/>
                  </a:lnTo>
                  <a:lnTo>
                    <a:pt x="1591" y="2029"/>
                  </a:lnTo>
                  <a:lnTo>
                    <a:pt x="1591" y="2029"/>
                  </a:lnTo>
                  <a:lnTo>
                    <a:pt x="1591" y="2029"/>
                  </a:lnTo>
                  <a:lnTo>
                    <a:pt x="1591" y="2029"/>
                  </a:lnTo>
                  <a:lnTo>
                    <a:pt x="1591" y="2031"/>
                  </a:lnTo>
                  <a:lnTo>
                    <a:pt x="1591" y="2033"/>
                  </a:lnTo>
                  <a:lnTo>
                    <a:pt x="1591" y="2033"/>
                  </a:lnTo>
                  <a:lnTo>
                    <a:pt x="1591" y="2036"/>
                  </a:lnTo>
                  <a:lnTo>
                    <a:pt x="1591" y="2033"/>
                  </a:lnTo>
                  <a:lnTo>
                    <a:pt x="1591" y="2033"/>
                  </a:lnTo>
                  <a:close/>
                  <a:moveTo>
                    <a:pt x="1591" y="1704"/>
                  </a:moveTo>
                  <a:lnTo>
                    <a:pt x="1593" y="1704"/>
                  </a:lnTo>
                  <a:lnTo>
                    <a:pt x="1593" y="1704"/>
                  </a:lnTo>
                  <a:lnTo>
                    <a:pt x="1593" y="1707"/>
                  </a:lnTo>
                  <a:lnTo>
                    <a:pt x="1598" y="1709"/>
                  </a:lnTo>
                  <a:lnTo>
                    <a:pt x="1600" y="1709"/>
                  </a:lnTo>
                  <a:lnTo>
                    <a:pt x="1600" y="1707"/>
                  </a:lnTo>
                  <a:lnTo>
                    <a:pt x="1603" y="1704"/>
                  </a:lnTo>
                  <a:lnTo>
                    <a:pt x="1605" y="1704"/>
                  </a:lnTo>
                  <a:lnTo>
                    <a:pt x="1605" y="1700"/>
                  </a:lnTo>
                  <a:lnTo>
                    <a:pt x="1607" y="1700"/>
                  </a:lnTo>
                  <a:lnTo>
                    <a:pt x="1612" y="1695"/>
                  </a:lnTo>
                  <a:lnTo>
                    <a:pt x="1612" y="1695"/>
                  </a:lnTo>
                  <a:lnTo>
                    <a:pt x="1610" y="1695"/>
                  </a:lnTo>
                  <a:lnTo>
                    <a:pt x="1610" y="1692"/>
                  </a:lnTo>
                  <a:lnTo>
                    <a:pt x="1612" y="1688"/>
                  </a:lnTo>
                  <a:lnTo>
                    <a:pt x="1612" y="1688"/>
                  </a:lnTo>
                  <a:lnTo>
                    <a:pt x="1610" y="1688"/>
                  </a:lnTo>
                  <a:lnTo>
                    <a:pt x="1610" y="1688"/>
                  </a:lnTo>
                  <a:lnTo>
                    <a:pt x="1610" y="1688"/>
                  </a:lnTo>
                  <a:lnTo>
                    <a:pt x="1610" y="1685"/>
                  </a:lnTo>
                  <a:lnTo>
                    <a:pt x="1607" y="1685"/>
                  </a:lnTo>
                  <a:lnTo>
                    <a:pt x="1607" y="1685"/>
                  </a:lnTo>
                  <a:lnTo>
                    <a:pt x="1605" y="1683"/>
                  </a:lnTo>
                  <a:lnTo>
                    <a:pt x="1605" y="1683"/>
                  </a:lnTo>
                  <a:lnTo>
                    <a:pt x="1603" y="1683"/>
                  </a:lnTo>
                  <a:lnTo>
                    <a:pt x="1603" y="1681"/>
                  </a:lnTo>
                  <a:lnTo>
                    <a:pt x="1603" y="1681"/>
                  </a:lnTo>
                  <a:lnTo>
                    <a:pt x="1603" y="1681"/>
                  </a:lnTo>
                  <a:lnTo>
                    <a:pt x="1603" y="1681"/>
                  </a:lnTo>
                  <a:lnTo>
                    <a:pt x="1603" y="1678"/>
                  </a:lnTo>
                  <a:lnTo>
                    <a:pt x="1603" y="1678"/>
                  </a:lnTo>
                  <a:lnTo>
                    <a:pt x="1603" y="1678"/>
                  </a:lnTo>
                  <a:lnTo>
                    <a:pt x="1600" y="1678"/>
                  </a:lnTo>
                  <a:lnTo>
                    <a:pt x="1603" y="1678"/>
                  </a:lnTo>
                  <a:lnTo>
                    <a:pt x="1603" y="1678"/>
                  </a:lnTo>
                  <a:lnTo>
                    <a:pt x="1600" y="1678"/>
                  </a:lnTo>
                  <a:lnTo>
                    <a:pt x="1600" y="1678"/>
                  </a:lnTo>
                  <a:lnTo>
                    <a:pt x="1600" y="1678"/>
                  </a:lnTo>
                  <a:lnTo>
                    <a:pt x="1600" y="1678"/>
                  </a:lnTo>
                  <a:lnTo>
                    <a:pt x="1600" y="1678"/>
                  </a:lnTo>
                  <a:lnTo>
                    <a:pt x="1598" y="1676"/>
                  </a:lnTo>
                  <a:lnTo>
                    <a:pt x="1598" y="1676"/>
                  </a:lnTo>
                  <a:lnTo>
                    <a:pt x="1598" y="1676"/>
                  </a:lnTo>
                  <a:lnTo>
                    <a:pt x="1598" y="1678"/>
                  </a:lnTo>
                  <a:lnTo>
                    <a:pt x="1595" y="1678"/>
                  </a:lnTo>
                  <a:lnTo>
                    <a:pt x="1595" y="1678"/>
                  </a:lnTo>
                  <a:lnTo>
                    <a:pt x="1593" y="1678"/>
                  </a:lnTo>
                  <a:lnTo>
                    <a:pt x="1593" y="1678"/>
                  </a:lnTo>
                  <a:lnTo>
                    <a:pt x="1593" y="1676"/>
                  </a:lnTo>
                  <a:lnTo>
                    <a:pt x="1593" y="1676"/>
                  </a:lnTo>
                  <a:lnTo>
                    <a:pt x="1593" y="1676"/>
                  </a:lnTo>
                  <a:lnTo>
                    <a:pt x="1591" y="1676"/>
                  </a:lnTo>
                  <a:lnTo>
                    <a:pt x="1588" y="1676"/>
                  </a:lnTo>
                  <a:lnTo>
                    <a:pt x="1586" y="1676"/>
                  </a:lnTo>
                  <a:lnTo>
                    <a:pt x="1584" y="1676"/>
                  </a:lnTo>
                  <a:lnTo>
                    <a:pt x="1584" y="1676"/>
                  </a:lnTo>
                  <a:lnTo>
                    <a:pt x="1581" y="1678"/>
                  </a:lnTo>
                  <a:lnTo>
                    <a:pt x="1581" y="1678"/>
                  </a:lnTo>
                  <a:lnTo>
                    <a:pt x="1579" y="1676"/>
                  </a:lnTo>
                  <a:lnTo>
                    <a:pt x="1576" y="1676"/>
                  </a:lnTo>
                  <a:lnTo>
                    <a:pt x="1574" y="1678"/>
                  </a:lnTo>
                  <a:lnTo>
                    <a:pt x="1569" y="1681"/>
                  </a:lnTo>
                  <a:lnTo>
                    <a:pt x="1569" y="1683"/>
                  </a:lnTo>
                  <a:lnTo>
                    <a:pt x="1565" y="1685"/>
                  </a:lnTo>
                  <a:lnTo>
                    <a:pt x="1565" y="1685"/>
                  </a:lnTo>
                  <a:lnTo>
                    <a:pt x="1565" y="1685"/>
                  </a:lnTo>
                  <a:lnTo>
                    <a:pt x="1565" y="1688"/>
                  </a:lnTo>
                  <a:lnTo>
                    <a:pt x="1565" y="1688"/>
                  </a:lnTo>
                  <a:lnTo>
                    <a:pt x="1565" y="1690"/>
                  </a:lnTo>
                  <a:lnTo>
                    <a:pt x="1567" y="1690"/>
                  </a:lnTo>
                  <a:lnTo>
                    <a:pt x="1567" y="1690"/>
                  </a:lnTo>
                  <a:lnTo>
                    <a:pt x="1569" y="1690"/>
                  </a:lnTo>
                  <a:lnTo>
                    <a:pt x="1569" y="1690"/>
                  </a:lnTo>
                  <a:lnTo>
                    <a:pt x="1572" y="1692"/>
                  </a:lnTo>
                  <a:lnTo>
                    <a:pt x="1576" y="1697"/>
                  </a:lnTo>
                  <a:lnTo>
                    <a:pt x="1579" y="1697"/>
                  </a:lnTo>
                  <a:lnTo>
                    <a:pt x="1584" y="1700"/>
                  </a:lnTo>
                  <a:lnTo>
                    <a:pt x="1586" y="1702"/>
                  </a:lnTo>
                  <a:lnTo>
                    <a:pt x="1586" y="1702"/>
                  </a:lnTo>
                  <a:lnTo>
                    <a:pt x="1588" y="1702"/>
                  </a:lnTo>
                  <a:lnTo>
                    <a:pt x="1588" y="1704"/>
                  </a:lnTo>
                  <a:lnTo>
                    <a:pt x="1591" y="1704"/>
                  </a:lnTo>
                  <a:lnTo>
                    <a:pt x="1591" y="1704"/>
                  </a:lnTo>
                  <a:close/>
                  <a:moveTo>
                    <a:pt x="1593" y="2055"/>
                  </a:moveTo>
                  <a:lnTo>
                    <a:pt x="1593" y="2055"/>
                  </a:lnTo>
                  <a:lnTo>
                    <a:pt x="1591" y="2057"/>
                  </a:lnTo>
                  <a:lnTo>
                    <a:pt x="1593" y="2057"/>
                  </a:lnTo>
                  <a:lnTo>
                    <a:pt x="1593" y="2059"/>
                  </a:lnTo>
                  <a:lnTo>
                    <a:pt x="1593" y="2059"/>
                  </a:lnTo>
                  <a:lnTo>
                    <a:pt x="1593" y="2059"/>
                  </a:lnTo>
                  <a:lnTo>
                    <a:pt x="1593" y="2057"/>
                  </a:lnTo>
                  <a:lnTo>
                    <a:pt x="1593" y="2057"/>
                  </a:lnTo>
                  <a:lnTo>
                    <a:pt x="1593" y="2052"/>
                  </a:lnTo>
                  <a:lnTo>
                    <a:pt x="1593" y="2052"/>
                  </a:lnTo>
                  <a:lnTo>
                    <a:pt x="1593" y="2052"/>
                  </a:lnTo>
                  <a:lnTo>
                    <a:pt x="1593" y="2052"/>
                  </a:lnTo>
                  <a:lnTo>
                    <a:pt x="1593" y="2052"/>
                  </a:lnTo>
                  <a:lnTo>
                    <a:pt x="1593" y="2050"/>
                  </a:lnTo>
                  <a:lnTo>
                    <a:pt x="1593" y="2050"/>
                  </a:lnTo>
                  <a:lnTo>
                    <a:pt x="1593" y="2050"/>
                  </a:lnTo>
                  <a:lnTo>
                    <a:pt x="1593" y="2050"/>
                  </a:lnTo>
                  <a:lnTo>
                    <a:pt x="1593" y="2050"/>
                  </a:lnTo>
                  <a:lnTo>
                    <a:pt x="1593" y="2050"/>
                  </a:lnTo>
                  <a:lnTo>
                    <a:pt x="1591" y="2052"/>
                  </a:lnTo>
                  <a:lnTo>
                    <a:pt x="1591" y="2055"/>
                  </a:lnTo>
                  <a:lnTo>
                    <a:pt x="1591" y="2055"/>
                  </a:lnTo>
                  <a:lnTo>
                    <a:pt x="1593" y="2055"/>
                  </a:lnTo>
                  <a:close/>
                  <a:moveTo>
                    <a:pt x="1718" y="1529"/>
                  </a:moveTo>
                  <a:lnTo>
                    <a:pt x="1718" y="1529"/>
                  </a:lnTo>
                  <a:lnTo>
                    <a:pt x="1718" y="1527"/>
                  </a:lnTo>
                  <a:lnTo>
                    <a:pt x="1716" y="1527"/>
                  </a:lnTo>
                  <a:lnTo>
                    <a:pt x="1716" y="1527"/>
                  </a:lnTo>
                  <a:lnTo>
                    <a:pt x="1714" y="1529"/>
                  </a:lnTo>
                  <a:lnTo>
                    <a:pt x="1714" y="1529"/>
                  </a:lnTo>
                  <a:lnTo>
                    <a:pt x="1714" y="1532"/>
                  </a:lnTo>
                  <a:lnTo>
                    <a:pt x="1714" y="1532"/>
                  </a:lnTo>
                  <a:lnTo>
                    <a:pt x="1714" y="1534"/>
                  </a:lnTo>
                  <a:lnTo>
                    <a:pt x="1714" y="1534"/>
                  </a:lnTo>
                  <a:lnTo>
                    <a:pt x="1718" y="1534"/>
                  </a:lnTo>
                  <a:lnTo>
                    <a:pt x="1718" y="1534"/>
                  </a:lnTo>
                  <a:lnTo>
                    <a:pt x="1716" y="1534"/>
                  </a:lnTo>
                  <a:lnTo>
                    <a:pt x="1716" y="1536"/>
                  </a:lnTo>
                  <a:lnTo>
                    <a:pt x="1718" y="1536"/>
                  </a:lnTo>
                  <a:lnTo>
                    <a:pt x="1718" y="1536"/>
                  </a:lnTo>
                  <a:lnTo>
                    <a:pt x="1718" y="1539"/>
                  </a:lnTo>
                  <a:lnTo>
                    <a:pt x="1718" y="1539"/>
                  </a:lnTo>
                  <a:lnTo>
                    <a:pt x="1718" y="1539"/>
                  </a:lnTo>
                  <a:lnTo>
                    <a:pt x="1718" y="1539"/>
                  </a:lnTo>
                  <a:lnTo>
                    <a:pt x="1716" y="1539"/>
                  </a:lnTo>
                  <a:lnTo>
                    <a:pt x="1716" y="1539"/>
                  </a:lnTo>
                  <a:lnTo>
                    <a:pt x="1716" y="1541"/>
                  </a:lnTo>
                  <a:lnTo>
                    <a:pt x="1718" y="1541"/>
                  </a:lnTo>
                  <a:lnTo>
                    <a:pt x="1718" y="1543"/>
                  </a:lnTo>
                  <a:lnTo>
                    <a:pt x="1721" y="1548"/>
                  </a:lnTo>
                  <a:lnTo>
                    <a:pt x="1721" y="1550"/>
                  </a:lnTo>
                  <a:lnTo>
                    <a:pt x="1723" y="1548"/>
                  </a:lnTo>
                  <a:lnTo>
                    <a:pt x="1726" y="1548"/>
                  </a:lnTo>
                  <a:lnTo>
                    <a:pt x="1723" y="1548"/>
                  </a:lnTo>
                  <a:lnTo>
                    <a:pt x="1723" y="1548"/>
                  </a:lnTo>
                  <a:lnTo>
                    <a:pt x="1723" y="1548"/>
                  </a:lnTo>
                  <a:lnTo>
                    <a:pt x="1723" y="1548"/>
                  </a:lnTo>
                  <a:lnTo>
                    <a:pt x="1723" y="1546"/>
                  </a:lnTo>
                  <a:lnTo>
                    <a:pt x="1723" y="1546"/>
                  </a:lnTo>
                  <a:lnTo>
                    <a:pt x="1723" y="1543"/>
                  </a:lnTo>
                  <a:lnTo>
                    <a:pt x="1723" y="1543"/>
                  </a:lnTo>
                  <a:lnTo>
                    <a:pt x="1723" y="1543"/>
                  </a:lnTo>
                  <a:lnTo>
                    <a:pt x="1723" y="1543"/>
                  </a:lnTo>
                  <a:lnTo>
                    <a:pt x="1723" y="1541"/>
                  </a:lnTo>
                  <a:lnTo>
                    <a:pt x="1721" y="1541"/>
                  </a:lnTo>
                  <a:lnTo>
                    <a:pt x="1723" y="1539"/>
                  </a:lnTo>
                  <a:lnTo>
                    <a:pt x="1723" y="1539"/>
                  </a:lnTo>
                  <a:lnTo>
                    <a:pt x="1723" y="1536"/>
                  </a:lnTo>
                  <a:lnTo>
                    <a:pt x="1721" y="1534"/>
                  </a:lnTo>
                  <a:lnTo>
                    <a:pt x="1721" y="1534"/>
                  </a:lnTo>
                  <a:lnTo>
                    <a:pt x="1721" y="1534"/>
                  </a:lnTo>
                  <a:lnTo>
                    <a:pt x="1718" y="1534"/>
                  </a:lnTo>
                  <a:lnTo>
                    <a:pt x="1718" y="1532"/>
                  </a:lnTo>
                  <a:lnTo>
                    <a:pt x="1718" y="1532"/>
                  </a:lnTo>
                  <a:lnTo>
                    <a:pt x="1718" y="1532"/>
                  </a:lnTo>
                  <a:lnTo>
                    <a:pt x="1718" y="1529"/>
                  </a:lnTo>
                  <a:lnTo>
                    <a:pt x="1718" y="1529"/>
                  </a:lnTo>
                  <a:lnTo>
                    <a:pt x="1718" y="1529"/>
                  </a:lnTo>
                  <a:lnTo>
                    <a:pt x="1718" y="1529"/>
                  </a:lnTo>
                  <a:close/>
                  <a:moveTo>
                    <a:pt x="1730" y="2289"/>
                  </a:moveTo>
                  <a:lnTo>
                    <a:pt x="1730" y="2289"/>
                  </a:lnTo>
                  <a:lnTo>
                    <a:pt x="1728" y="2289"/>
                  </a:lnTo>
                  <a:lnTo>
                    <a:pt x="1726" y="2289"/>
                  </a:lnTo>
                  <a:lnTo>
                    <a:pt x="1726" y="2289"/>
                  </a:lnTo>
                  <a:lnTo>
                    <a:pt x="1723" y="2284"/>
                  </a:lnTo>
                  <a:lnTo>
                    <a:pt x="1723" y="2284"/>
                  </a:lnTo>
                  <a:lnTo>
                    <a:pt x="1723" y="2282"/>
                  </a:lnTo>
                  <a:lnTo>
                    <a:pt x="1723" y="2284"/>
                  </a:lnTo>
                  <a:lnTo>
                    <a:pt x="1723" y="2287"/>
                  </a:lnTo>
                  <a:lnTo>
                    <a:pt x="1726" y="2296"/>
                  </a:lnTo>
                  <a:lnTo>
                    <a:pt x="1726" y="2301"/>
                  </a:lnTo>
                  <a:lnTo>
                    <a:pt x="1726" y="2303"/>
                  </a:lnTo>
                  <a:lnTo>
                    <a:pt x="1726" y="2308"/>
                  </a:lnTo>
                  <a:lnTo>
                    <a:pt x="1726" y="2320"/>
                  </a:lnTo>
                  <a:lnTo>
                    <a:pt x="1726" y="2320"/>
                  </a:lnTo>
                  <a:lnTo>
                    <a:pt x="1726" y="2322"/>
                  </a:lnTo>
                  <a:lnTo>
                    <a:pt x="1726" y="2322"/>
                  </a:lnTo>
                  <a:lnTo>
                    <a:pt x="1723" y="2324"/>
                  </a:lnTo>
                  <a:lnTo>
                    <a:pt x="1721" y="2324"/>
                  </a:lnTo>
                  <a:lnTo>
                    <a:pt x="1721" y="2324"/>
                  </a:lnTo>
                  <a:lnTo>
                    <a:pt x="1721" y="2327"/>
                  </a:lnTo>
                  <a:lnTo>
                    <a:pt x="1721" y="2327"/>
                  </a:lnTo>
                  <a:lnTo>
                    <a:pt x="1721" y="2329"/>
                  </a:lnTo>
                  <a:lnTo>
                    <a:pt x="1721" y="2329"/>
                  </a:lnTo>
                  <a:lnTo>
                    <a:pt x="1721" y="2332"/>
                  </a:lnTo>
                  <a:lnTo>
                    <a:pt x="1718" y="2332"/>
                  </a:lnTo>
                  <a:lnTo>
                    <a:pt x="1718" y="2329"/>
                  </a:lnTo>
                  <a:lnTo>
                    <a:pt x="1718" y="2329"/>
                  </a:lnTo>
                  <a:lnTo>
                    <a:pt x="1718" y="2327"/>
                  </a:lnTo>
                  <a:lnTo>
                    <a:pt x="1718" y="2327"/>
                  </a:lnTo>
                  <a:lnTo>
                    <a:pt x="1718" y="2324"/>
                  </a:lnTo>
                  <a:lnTo>
                    <a:pt x="1721" y="2320"/>
                  </a:lnTo>
                  <a:lnTo>
                    <a:pt x="1721" y="2320"/>
                  </a:lnTo>
                  <a:lnTo>
                    <a:pt x="1721" y="2315"/>
                  </a:lnTo>
                  <a:lnTo>
                    <a:pt x="1721" y="2315"/>
                  </a:lnTo>
                  <a:lnTo>
                    <a:pt x="1721" y="2313"/>
                  </a:lnTo>
                  <a:lnTo>
                    <a:pt x="1721" y="2310"/>
                  </a:lnTo>
                  <a:lnTo>
                    <a:pt x="1721" y="2310"/>
                  </a:lnTo>
                  <a:lnTo>
                    <a:pt x="1721" y="2308"/>
                  </a:lnTo>
                  <a:lnTo>
                    <a:pt x="1721" y="2308"/>
                  </a:lnTo>
                  <a:lnTo>
                    <a:pt x="1721" y="2308"/>
                  </a:lnTo>
                  <a:lnTo>
                    <a:pt x="1721" y="2306"/>
                  </a:lnTo>
                  <a:lnTo>
                    <a:pt x="1721" y="2303"/>
                  </a:lnTo>
                  <a:lnTo>
                    <a:pt x="1721" y="2301"/>
                  </a:lnTo>
                  <a:lnTo>
                    <a:pt x="1718" y="2298"/>
                  </a:lnTo>
                  <a:lnTo>
                    <a:pt x="1718" y="2298"/>
                  </a:lnTo>
                  <a:lnTo>
                    <a:pt x="1718" y="2296"/>
                  </a:lnTo>
                  <a:lnTo>
                    <a:pt x="1718" y="2296"/>
                  </a:lnTo>
                  <a:lnTo>
                    <a:pt x="1718" y="2296"/>
                  </a:lnTo>
                  <a:lnTo>
                    <a:pt x="1716" y="2291"/>
                  </a:lnTo>
                  <a:lnTo>
                    <a:pt x="1716" y="2291"/>
                  </a:lnTo>
                  <a:lnTo>
                    <a:pt x="1714" y="2291"/>
                  </a:lnTo>
                  <a:lnTo>
                    <a:pt x="1716" y="2291"/>
                  </a:lnTo>
                  <a:lnTo>
                    <a:pt x="1716" y="2294"/>
                  </a:lnTo>
                  <a:lnTo>
                    <a:pt x="1716" y="2294"/>
                  </a:lnTo>
                  <a:lnTo>
                    <a:pt x="1716" y="2294"/>
                  </a:lnTo>
                  <a:lnTo>
                    <a:pt x="1716" y="2294"/>
                  </a:lnTo>
                  <a:lnTo>
                    <a:pt x="1716" y="2294"/>
                  </a:lnTo>
                  <a:lnTo>
                    <a:pt x="1716" y="2294"/>
                  </a:lnTo>
                  <a:lnTo>
                    <a:pt x="1716" y="2298"/>
                  </a:lnTo>
                  <a:lnTo>
                    <a:pt x="1718" y="2303"/>
                  </a:lnTo>
                  <a:lnTo>
                    <a:pt x="1718" y="2313"/>
                  </a:lnTo>
                  <a:lnTo>
                    <a:pt x="1718" y="2315"/>
                  </a:lnTo>
                  <a:lnTo>
                    <a:pt x="1718" y="2317"/>
                  </a:lnTo>
                  <a:lnTo>
                    <a:pt x="1711" y="2329"/>
                  </a:lnTo>
                  <a:lnTo>
                    <a:pt x="1707" y="2348"/>
                  </a:lnTo>
                  <a:lnTo>
                    <a:pt x="1704" y="2351"/>
                  </a:lnTo>
                  <a:lnTo>
                    <a:pt x="1704" y="2353"/>
                  </a:lnTo>
                  <a:lnTo>
                    <a:pt x="1704" y="2355"/>
                  </a:lnTo>
                  <a:lnTo>
                    <a:pt x="1707" y="2355"/>
                  </a:lnTo>
                  <a:lnTo>
                    <a:pt x="1709" y="2355"/>
                  </a:lnTo>
                  <a:lnTo>
                    <a:pt x="1709" y="2358"/>
                  </a:lnTo>
                  <a:lnTo>
                    <a:pt x="1709" y="2358"/>
                  </a:lnTo>
                  <a:lnTo>
                    <a:pt x="1711" y="2358"/>
                  </a:lnTo>
                  <a:lnTo>
                    <a:pt x="1711" y="2360"/>
                  </a:lnTo>
                  <a:lnTo>
                    <a:pt x="1711" y="2360"/>
                  </a:lnTo>
                  <a:lnTo>
                    <a:pt x="1714" y="2360"/>
                  </a:lnTo>
                  <a:lnTo>
                    <a:pt x="1714" y="2360"/>
                  </a:lnTo>
                  <a:lnTo>
                    <a:pt x="1714" y="2360"/>
                  </a:lnTo>
                  <a:lnTo>
                    <a:pt x="1714" y="2358"/>
                  </a:lnTo>
                  <a:lnTo>
                    <a:pt x="1714" y="2355"/>
                  </a:lnTo>
                  <a:lnTo>
                    <a:pt x="1714" y="2353"/>
                  </a:lnTo>
                  <a:lnTo>
                    <a:pt x="1718" y="2346"/>
                  </a:lnTo>
                  <a:lnTo>
                    <a:pt x="1721" y="2332"/>
                  </a:lnTo>
                  <a:lnTo>
                    <a:pt x="1723" y="2329"/>
                  </a:lnTo>
                  <a:lnTo>
                    <a:pt x="1723" y="2329"/>
                  </a:lnTo>
                  <a:lnTo>
                    <a:pt x="1726" y="2329"/>
                  </a:lnTo>
                  <a:lnTo>
                    <a:pt x="1726" y="2329"/>
                  </a:lnTo>
                  <a:lnTo>
                    <a:pt x="1726" y="2332"/>
                  </a:lnTo>
                  <a:lnTo>
                    <a:pt x="1726" y="2336"/>
                  </a:lnTo>
                  <a:lnTo>
                    <a:pt x="1723" y="2336"/>
                  </a:lnTo>
                  <a:lnTo>
                    <a:pt x="1723" y="2348"/>
                  </a:lnTo>
                  <a:lnTo>
                    <a:pt x="1718" y="2360"/>
                  </a:lnTo>
                  <a:lnTo>
                    <a:pt x="1718" y="2362"/>
                  </a:lnTo>
                  <a:lnTo>
                    <a:pt x="1721" y="2362"/>
                  </a:lnTo>
                  <a:lnTo>
                    <a:pt x="1721" y="2362"/>
                  </a:lnTo>
                  <a:lnTo>
                    <a:pt x="1721" y="2362"/>
                  </a:lnTo>
                  <a:lnTo>
                    <a:pt x="1721" y="2360"/>
                  </a:lnTo>
                  <a:lnTo>
                    <a:pt x="1721" y="2360"/>
                  </a:lnTo>
                  <a:lnTo>
                    <a:pt x="1723" y="2351"/>
                  </a:lnTo>
                  <a:lnTo>
                    <a:pt x="1723" y="2351"/>
                  </a:lnTo>
                  <a:lnTo>
                    <a:pt x="1723" y="2351"/>
                  </a:lnTo>
                  <a:lnTo>
                    <a:pt x="1726" y="2353"/>
                  </a:lnTo>
                  <a:lnTo>
                    <a:pt x="1728" y="2353"/>
                  </a:lnTo>
                  <a:lnTo>
                    <a:pt x="1730" y="2353"/>
                  </a:lnTo>
                  <a:lnTo>
                    <a:pt x="1733" y="2351"/>
                  </a:lnTo>
                  <a:lnTo>
                    <a:pt x="1735" y="2341"/>
                  </a:lnTo>
                  <a:lnTo>
                    <a:pt x="1735" y="2341"/>
                  </a:lnTo>
                  <a:lnTo>
                    <a:pt x="1735" y="2341"/>
                  </a:lnTo>
                  <a:lnTo>
                    <a:pt x="1735" y="2324"/>
                  </a:lnTo>
                  <a:lnTo>
                    <a:pt x="1737" y="2317"/>
                  </a:lnTo>
                  <a:lnTo>
                    <a:pt x="1737" y="2315"/>
                  </a:lnTo>
                  <a:lnTo>
                    <a:pt x="1737" y="2315"/>
                  </a:lnTo>
                  <a:lnTo>
                    <a:pt x="1740" y="2315"/>
                  </a:lnTo>
                  <a:lnTo>
                    <a:pt x="1740" y="2317"/>
                  </a:lnTo>
                  <a:lnTo>
                    <a:pt x="1742" y="2320"/>
                  </a:lnTo>
                  <a:lnTo>
                    <a:pt x="1742" y="2322"/>
                  </a:lnTo>
                  <a:lnTo>
                    <a:pt x="1742" y="2322"/>
                  </a:lnTo>
                  <a:lnTo>
                    <a:pt x="1742" y="2336"/>
                  </a:lnTo>
                  <a:lnTo>
                    <a:pt x="1742" y="2348"/>
                  </a:lnTo>
                  <a:lnTo>
                    <a:pt x="1742" y="2348"/>
                  </a:lnTo>
                  <a:lnTo>
                    <a:pt x="1742" y="2341"/>
                  </a:lnTo>
                  <a:lnTo>
                    <a:pt x="1742" y="2329"/>
                  </a:lnTo>
                  <a:lnTo>
                    <a:pt x="1742" y="2327"/>
                  </a:lnTo>
                  <a:lnTo>
                    <a:pt x="1742" y="2327"/>
                  </a:lnTo>
                  <a:lnTo>
                    <a:pt x="1742" y="2324"/>
                  </a:lnTo>
                  <a:lnTo>
                    <a:pt x="1742" y="2322"/>
                  </a:lnTo>
                  <a:lnTo>
                    <a:pt x="1745" y="2320"/>
                  </a:lnTo>
                  <a:lnTo>
                    <a:pt x="1745" y="2317"/>
                  </a:lnTo>
                  <a:lnTo>
                    <a:pt x="1745" y="2317"/>
                  </a:lnTo>
                  <a:lnTo>
                    <a:pt x="1742" y="2317"/>
                  </a:lnTo>
                  <a:lnTo>
                    <a:pt x="1742" y="2315"/>
                  </a:lnTo>
                  <a:lnTo>
                    <a:pt x="1742" y="2315"/>
                  </a:lnTo>
                  <a:lnTo>
                    <a:pt x="1745" y="2315"/>
                  </a:lnTo>
                  <a:lnTo>
                    <a:pt x="1742" y="2315"/>
                  </a:lnTo>
                  <a:lnTo>
                    <a:pt x="1742" y="2315"/>
                  </a:lnTo>
                  <a:lnTo>
                    <a:pt x="1742" y="2315"/>
                  </a:lnTo>
                  <a:lnTo>
                    <a:pt x="1742" y="2315"/>
                  </a:lnTo>
                  <a:lnTo>
                    <a:pt x="1742" y="2315"/>
                  </a:lnTo>
                  <a:lnTo>
                    <a:pt x="1742" y="2315"/>
                  </a:lnTo>
                  <a:lnTo>
                    <a:pt x="1742" y="2315"/>
                  </a:lnTo>
                  <a:lnTo>
                    <a:pt x="1740" y="2303"/>
                  </a:lnTo>
                  <a:lnTo>
                    <a:pt x="1740" y="2303"/>
                  </a:lnTo>
                  <a:lnTo>
                    <a:pt x="1740" y="2303"/>
                  </a:lnTo>
                  <a:lnTo>
                    <a:pt x="1740" y="2303"/>
                  </a:lnTo>
                  <a:lnTo>
                    <a:pt x="1742" y="2303"/>
                  </a:lnTo>
                  <a:lnTo>
                    <a:pt x="1742" y="2301"/>
                  </a:lnTo>
                  <a:lnTo>
                    <a:pt x="1742" y="2301"/>
                  </a:lnTo>
                  <a:lnTo>
                    <a:pt x="1742" y="2301"/>
                  </a:lnTo>
                  <a:lnTo>
                    <a:pt x="1742" y="2301"/>
                  </a:lnTo>
                  <a:lnTo>
                    <a:pt x="1742" y="2301"/>
                  </a:lnTo>
                  <a:lnTo>
                    <a:pt x="1742" y="2298"/>
                  </a:lnTo>
                  <a:lnTo>
                    <a:pt x="1742" y="2301"/>
                  </a:lnTo>
                  <a:lnTo>
                    <a:pt x="1742" y="2301"/>
                  </a:lnTo>
                  <a:lnTo>
                    <a:pt x="1742" y="2303"/>
                  </a:lnTo>
                  <a:lnTo>
                    <a:pt x="1745" y="2303"/>
                  </a:lnTo>
                  <a:lnTo>
                    <a:pt x="1745" y="2308"/>
                  </a:lnTo>
                  <a:lnTo>
                    <a:pt x="1745" y="2310"/>
                  </a:lnTo>
                  <a:lnTo>
                    <a:pt x="1745" y="2327"/>
                  </a:lnTo>
                  <a:lnTo>
                    <a:pt x="1745" y="2332"/>
                  </a:lnTo>
                  <a:lnTo>
                    <a:pt x="1745" y="2334"/>
                  </a:lnTo>
                  <a:lnTo>
                    <a:pt x="1745" y="2336"/>
                  </a:lnTo>
                  <a:lnTo>
                    <a:pt x="1745" y="2341"/>
                  </a:lnTo>
                  <a:lnTo>
                    <a:pt x="1745" y="2343"/>
                  </a:lnTo>
                  <a:lnTo>
                    <a:pt x="1745" y="2346"/>
                  </a:lnTo>
                  <a:lnTo>
                    <a:pt x="1745" y="2346"/>
                  </a:lnTo>
                  <a:lnTo>
                    <a:pt x="1745" y="2346"/>
                  </a:lnTo>
                  <a:lnTo>
                    <a:pt x="1745" y="2348"/>
                  </a:lnTo>
                  <a:lnTo>
                    <a:pt x="1745" y="2348"/>
                  </a:lnTo>
                  <a:lnTo>
                    <a:pt x="1747" y="2348"/>
                  </a:lnTo>
                  <a:lnTo>
                    <a:pt x="1745" y="2343"/>
                  </a:lnTo>
                  <a:lnTo>
                    <a:pt x="1747" y="2332"/>
                  </a:lnTo>
                  <a:lnTo>
                    <a:pt x="1745" y="2322"/>
                  </a:lnTo>
                  <a:lnTo>
                    <a:pt x="1747" y="2313"/>
                  </a:lnTo>
                  <a:lnTo>
                    <a:pt x="1747" y="2313"/>
                  </a:lnTo>
                  <a:lnTo>
                    <a:pt x="1747" y="2308"/>
                  </a:lnTo>
                  <a:lnTo>
                    <a:pt x="1747" y="2308"/>
                  </a:lnTo>
                  <a:lnTo>
                    <a:pt x="1747" y="2308"/>
                  </a:lnTo>
                  <a:lnTo>
                    <a:pt x="1749" y="2306"/>
                  </a:lnTo>
                  <a:lnTo>
                    <a:pt x="1749" y="2306"/>
                  </a:lnTo>
                  <a:lnTo>
                    <a:pt x="1749" y="2303"/>
                  </a:lnTo>
                  <a:lnTo>
                    <a:pt x="1747" y="2306"/>
                  </a:lnTo>
                  <a:lnTo>
                    <a:pt x="1747" y="2306"/>
                  </a:lnTo>
                  <a:lnTo>
                    <a:pt x="1745" y="2303"/>
                  </a:lnTo>
                  <a:lnTo>
                    <a:pt x="1747" y="2303"/>
                  </a:lnTo>
                  <a:lnTo>
                    <a:pt x="1747" y="2303"/>
                  </a:lnTo>
                  <a:lnTo>
                    <a:pt x="1747" y="2303"/>
                  </a:lnTo>
                  <a:lnTo>
                    <a:pt x="1747" y="2301"/>
                  </a:lnTo>
                  <a:lnTo>
                    <a:pt x="1747" y="2301"/>
                  </a:lnTo>
                  <a:lnTo>
                    <a:pt x="1745" y="2301"/>
                  </a:lnTo>
                  <a:lnTo>
                    <a:pt x="1745" y="2301"/>
                  </a:lnTo>
                  <a:lnTo>
                    <a:pt x="1745" y="2298"/>
                  </a:lnTo>
                  <a:lnTo>
                    <a:pt x="1745" y="2296"/>
                  </a:lnTo>
                  <a:lnTo>
                    <a:pt x="1745" y="2296"/>
                  </a:lnTo>
                  <a:lnTo>
                    <a:pt x="1742" y="2296"/>
                  </a:lnTo>
                  <a:lnTo>
                    <a:pt x="1740" y="2296"/>
                  </a:lnTo>
                  <a:lnTo>
                    <a:pt x="1737" y="2296"/>
                  </a:lnTo>
                  <a:lnTo>
                    <a:pt x="1735" y="2296"/>
                  </a:lnTo>
                  <a:lnTo>
                    <a:pt x="1733" y="2294"/>
                  </a:lnTo>
                  <a:lnTo>
                    <a:pt x="1730" y="2289"/>
                  </a:lnTo>
                  <a:lnTo>
                    <a:pt x="1730" y="2289"/>
                  </a:lnTo>
                  <a:close/>
                  <a:moveTo>
                    <a:pt x="1749" y="1695"/>
                  </a:moveTo>
                  <a:lnTo>
                    <a:pt x="1749" y="1692"/>
                  </a:lnTo>
                  <a:lnTo>
                    <a:pt x="1747" y="1692"/>
                  </a:lnTo>
                  <a:lnTo>
                    <a:pt x="1747" y="1695"/>
                  </a:lnTo>
                  <a:lnTo>
                    <a:pt x="1747" y="1695"/>
                  </a:lnTo>
                  <a:lnTo>
                    <a:pt x="1747" y="1695"/>
                  </a:lnTo>
                  <a:lnTo>
                    <a:pt x="1747" y="1692"/>
                  </a:lnTo>
                  <a:lnTo>
                    <a:pt x="1745" y="1692"/>
                  </a:lnTo>
                  <a:lnTo>
                    <a:pt x="1745" y="1692"/>
                  </a:lnTo>
                  <a:lnTo>
                    <a:pt x="1745" y="1692"/>
                  </a:lnTo>
                  <a:lnTo>
                    <a:pt x="1742" y="1692"/>
                  </a:lnTo>
                  <a:lnTo>
                    <a:pt x="1742" y="1692"/>
                  </a:lnTo>
                  <a:lnTo>
                    <a:pt x="1742" y="1692"/>
                  </a:lnTo>
                  <a:lnTo>
                    <a:pt x="1742" y="1695"/>
                  </a:lnTo>
                  <a:lnTo>
                    <a:pt x="1740" y="1697"/>
                  </a:lnTo>
                  <a:lnTo>
                    <a:pt x="1740" y="1697"/>
                  </a:lnTo>
                  <a:lnTo>
                    <a:pt x="1745" y="1700"/>
                  </a:lnTo>
                  <a:lnTo>
                    <a:pt x="1745" y="1700"/>
                  </a:lnTo>
                  <a:lnTo>
                    <a:pt x="1745" y="1700"/>
                  </a:lnTo>
                  <a:lnTo>
                    <a:pt x="1749" y="1700"/>
                  </a:lnTo>
                  <a:lnTo>
                    <a:pt x="1749" y="1700"/>
                  </a:lnTo>
                  <a:lnTo>
                    <a:pt x="1752" y="1700"/>
                  </a:lnTo>
                  <a:lnTo>
                    <a:pt x="1754" y="1700"/>
                  </a:lnTo>
                  <a:lnTo>
                    <a:pt x="1763" y="1700"/>
                  </a:lnTo>
                  <a:lnTo>
                    <a:pt x="1771" y="1697"/>
                  </a:lnTo>
                  <a:lnTo>
                    <a:pt x="1768" y="1697"/>
                  </a:lnTo>
                  <a:lnTo>
                    <a:pt x="1766" y="1692"/>
                  </a:lnTo>
                  <a:lnTo>
                    <a:pt x="1766" y="1692"/>
                  </a:lnTo>
                  <a:lnTo>
                    <a:pt x="1766" y="1692"/>
                  </a:lnTo>
                  <a:lnTo>
                    <a:pt x="1761" y="1692"/>
                  </a:lnTo>
                  <a:lnTo>
                    <a:pt x="1761" y="1692"/>
                  </a:lnTo>
                  <a:lnTo>
                    <a:pt x="1759" y="1692"/>
                  </a:lnTo>
                  <a:lnTo>
                    <a:pt x="1752" y="1697"/>
                  </a:lnTo>
                  <a:lnTo>
                    <a:pt x="1752" y="1697"/>
                  </a:lnTo>
                  <a:lnTo>
                    <a:pt x="1749" y="1695"/>
                  </a:lnTo>
                  <a:lnTo>
                    <a:pt x="1749" y="1695"/>
                  </a:lnTo>
                  <a:lnTo>
                    <a:pt x="1749" y="1695"/>
                  </a:lnTo>
                  <a:lnTo>
                    <a:pt x="1749" y="1695"/>
                  </a:lnTo>
                  <a:close/>
                  <a:moveTo>
                    <a:pt x="1735" y="1555"/>
                  </a:moveTo>
                  <a:lnTo>
                    <a:pt x="1735" y="1555"/>
                  </a:lnTo>
                  <a:lnTo>
                    <a:pt x="1735" y="1558"/>
                  </a:lnTo>
                  <a:lnTo>
                    <a:pt x="1735" y="1558"/>
                  </a:lnTo>
                  <a:lnTo>
                    <a:pt x="1735" y="1558"/>
                  </a:lnTo>
                  <a:lnTo>
                    <a:pt x="1737" y="1558"/>
                  </a:lnTo>
                  <a:lnTo>
                    <a:pt x="1737" y="1558"/>
                  </a:lnTo>
                  <a:lnTo>
                    <a:pt x="1737" y="1558"/>
                  </a:lnTo>
                  <a:lnTo>
                    <a:pt x="1737" y="1558"/>
                  </a:lnTo>
                  <a:lnTo>
                    <a:pt x="1737" y="1558"/>
                  </a:lnTo>
                  <a:lnTo>
                    <a:pt x="1737" y="1560"/>
                  </a:lnTo>
                  <a:lnTo>
                    <a:pt x="1737" y="1560"/>
                  </a:lnTo>
                  <a:lnTo>
                    <a:pt x="1737" y="1560"/>
                  </a:lnTo>
                  <a:lnTo>
                    <a:pt x="1740" y="1558"/>
                  </a:lnTo>
                  <a:lnTo>
                    <a:pt x="1740" y="1558"/>
                  </a:lnTo>
                  <a:lnTo>
                    <a:pt x="1740" y="1558"/>
                  </a:lnTo>
                  <a:lnTo>
                    <a:pt x="1740" y="1558"/>
                  </a:lnTo>
                  <a:lnTo>
                    <a:pt x="1740" y="1558"/>
                  </a:lnTo>
                  <a:lnTo>
                    <a:pt x="1742" y="1555"/>
                  </a:lnTo>
                  <a:lnTo>
                    <a:pt x="1740" y="1555"/>
                  </a:lnTo>
                  <a:lnTo>
                    <a:pt x="1740" y="1555"/>
                  </a:lnTo>
                  <a:lnTo>
                    <a:pt x="1740" y="1555"/>
                  </a:lnTo>
                  <a:lnTo>
                    <a:pt x="1740" y="1555"/>
                  </a:lnTo>
                  <a:lnTo>
                    <a:pt x="1742" y="1555"/>
                  </a:lnTo>
                  <a:lnTo>
                    <a:pt x="1742" y="1553"/>
                  </a:lnTo>
                  <a:lnTo>
                    <a:pt x="1742" y="1553"/>
                  </a:lnTo>
                  <a:lnTo>
                    <a:pt x="1742" y="1553"/>
                  </a:lnTo>
                  <a:lnTo>
                    <a:pt x="1740" y="1553"/>
                  </a:lnTo>
                  <a:lnTo>
                    <a:pt x="1737" y="1553"/>
                  </a:lnTo>
                  <a:lnTo>
                    <a:pt x="1737" y="1553"/>
                  </a:lnTo>
                  <a:lnTo>
                    <a:pt x="1737" y="1550"/>
                  </a:lnTo>
                  <a:lnTo>
                    <a:pt x="1737" y="1550"/>
                  </a:lnTo>
                  <a:lnTo>
                    <a:pt x="1737" y="1550"/>
                  </a:lnTo>
                  <a:lnTo>
                    <a:pt x="1737" y="1550"/>
                  </a:lnTo>
                  <a:lnTo>
                    <a:pt x="1737" y="1550"/>
                  </a:lnTo>
                  <a:lnTo>
                    <a:pt x="1735" y="1550"/>
                  </a:lnTo>
                  <a:lnTo>
                    <a:pt x="1735" y="1553"/>
                  </a:lnTo>
                  <a:lnTo>
                    <a:pt x="1737" y="1553"/>
                  </a:lnTo>
                  <a:lnTo>
                    <a:pt x="1737" y="1553"/>
                  </a:lnTo>
                  <a:lnTo>
                    <a:pt x="1737" y="1555"/>
                  </a:lnTo>
                  <a:lnTo>
                    <a:pt x="1737" y="1555"/>
                  </a:lnTo>
                  <a:lnTo>
                    <a:pt x="1735" y="1555"/>
                  </a:lnTo>
                  <a:close/>
                  <a:moveTo>
                    <a:pt x="1742" y="2272"/>
                  </a:moveTo>
                  <a:lnTo>
                    <a:pt x="1742" y="2275"/>
                  </a:lnTo>
                  <a:lnTo>
                    <a:pt x="1745" y="2275"/>
                  </a:lnTo>
                  <a:lnTo>
                    <a:pt x="1745" y="2275"/>
                  </a:lnTo>
                  <a:lnTo>
                    <a:pt x="1747" y="2272"/>
                  </a:lnTo>
                  <a:lnTo>
                    <a:pt x="1747" y="2272"/>
                  </a:lnTo>
                  <a:lnTo>
                    <a:pt x="1747" y="2272"/>
                  </a:lnTo>
                  <a:lnTo>
                    <a:pt x="1745" y="2272"/>
                  </a:lnTo>
                  <a:lnTo>
                    <a:pt x="1745" y="2272"/>
                  </a:lnTo>
                  <a:lnTo>
                    <a:pt x="1742" y="2272"/>
                  </a:lnTo>
                  <a:lnTo>
                    <a:pt x="1742" y="2272"/>
                  </a:lnTo>
                  <a:lnTo>
                    <a:pt x="1742" y="2272"/>
                  </a:lnTo>
                  <a:lnTo>
                    <a:pt x="1742" y="2272"/>
                  </a:lnTo>
                  <a:close/>
                  <a:moveTo>
                    <a:pt x="1759" y="2315"/>
                  </a:moveTo>
                  <a:lnTo>
                    <a:pt x="1761" y="2315"/>
                  </a:lnTo>
                  <a:lnTo>
                    <a:pt x="1761" y="2315"/>
                  </a:lnTo>
                  <a:lnTo>
                    <a:pt x="1761" y="2315"/>
                  </a:lnTo>
                  <a:lnTo>
                    <a:pt x="1761" y="2315"/>
                  </a:lnTo>
                  <a:lnTo>
                    <a:pt x="1763" y="2315"/>
                  </a:lnTo>
                  <a:lnTo>
                    <a:pt x="1763" y="2313"/>
                  </a:lnTo>
                  <a:lnTo>
                    <a:pt x="1761" y="2313"/>
                  </a:lnTo>
                  <a:lnTo>
                    <a:pt x="1761" y="2310"/>
                  </a:lnTo>
                  <a:lnTo>
                    <a:pt x="1763" y="2310"/>
                  </a:lnTo>
                  <a:lnTo>
                    <a:pt x="1763" y="2308"/>
                  </a:lnTo>
                  <a:lnTo>
                    <a:pt x="1761" y="2308"/>
                  </a:lnTo>
                  <a:lnTo>
                    <a:pt x="1761" y="2306"/>
                  </a:lnTo>
                  <a:lnTo>
                    <a:pt x="1761" y="2306"/>
                  </a:lnTo>
                  <a:lnTo>
                    <a:pt x="1761" y="2303"/>
                  </a:lnTo>
                  <a:lnTo>
                    <a:pt x="1759" y="2301"/>
                  </a:lnTo>
                  <a:lnTo>
                    <a:pt x="1759" y="2298"/>
                  </a:lnTo>
                  <a:lnTo>
                    <a:pt x="1756" y="2291"/>
                  </a:lnTo>
                  <a:lnTo>
                    <a:pt x="1756" y="2291"/>
                  </a:lnTo>
                  <a:lnTo>
                    <a:pt x="1754" y="2291"/>
                  </a:lnTo>
                  <a:lnTo>
                    <a:pt x="1754" y="2291"/>
                  </a:lnTo>
                  <a:lnTo>
                    <a:pt x="1752" y="2294"/>
                  </a:lnTo>
                  <a:lnTo>
                    <a:pt x="1752" y="2294"/>
                  </a:lnTo>
                  <a:lnTo>
                    <a:pt x="1752" y="2296"/>
                  </a:lnTo>
                  <a:lnTo>
                    <a:pt x="1752" y="2298"/>
                  </a:lnTo>
                  <a:lnTo>
                    <a:pt x="1752" y="2301"/>
                  </a:lnTo>
                  <a:lnTo>
                    <a:pt x="1752" y="2301"/>
                  </a:lnTo>
                  <a:lnTo>
                    <a:pt x="1752" y="2301"/>
                  </a:lnTo>
                  <a:lnTo>
                    <a:pt x="1752" y="2303"/>
                  </a:lnTo>
                  <a:lnTo>
                    <a:pt x="1752" y="2303"/>
                  </a:lnTo>
                  <a:lnTo>
                    <a:pt x="1752" y="2303"/>
                  </a:lnTo>
                  <a:lnTo>
                    <a:pt x="1752" y="2306"/>
                  </a:lnTo>
                  <a:lnTo>
                    <a:pt x="1752" y="2306"/>
                  </a:lnTo>
                  <a:lnTo>
                    <a:pt x="1752" y="2308"/>
                  </a:lnTo>
                  <a:lnTo>
                    <a:pt x="1754" y="2308"/>
                  </a:lnTo>
                  <a:lnTo>
                    <a:pt x="1754" y="2310"/>
                  </a:lnTo>
                  <a:lnTo>
                    <a:pt x="1752" y="2317"/>
                  </a:lnTo>
                  <a:lnTo>
                    <a:pt x="1752" y="2320"/>
                  </a:lnTo>
                  <a:lnTo>
                    <a:pt x="1752" y="2322"/>
                  </a:lnTo>
                  <a:lnTo>
                    <a:pt x="1752" y="2322"/>
                  </a:lnTo>
                  <a:lnTo>
                    <a:pt x="1754" y="2322"/>
                  </a:lnTo>
                  <a:lnTo>
                    <a:pt x="1756" y="2320"/>
                  </a:lnTo>
                  <a:lnTo>
                    <a:pt x="1756" y="2317"/>
                  </a:lnTo>
                  <a:lnTo>
                    <a:pt x="1756" y="2317"/>
                  </a:lnTo>
                  <a:lnTo>
                    <a:pt x="1759" y="2315"/>
                  </a:lnTo>
                  <a:lnTo>
                    <a:pt x="1759" y="2315"/>
                  </a:lnTo>
                  <a:lnTo>
                    <a:pt x="1759" y="2317"/>
                  </a:lnTo>
                  <a:lnTo>
                    <a:pt x="1759" y="2315"/>
                  </a:lnTo>
                  <a:close/>
                  <a:moveTo>
                    <a:pt x="1754" y="2334"/>
                  </a:moveTo>
                  <a:lnTo>
                    <a:pt x="1754" y="2332"/>
                  </a:lnTo>
                  <a:lnTo>
                    <a:pt x="1754" y="2329"/>
                  </a:lnTo>
                  <a:lnTo>
                    <a:pt x="1752" y="2332"/>
                  </a:lnTo>
                  <a:lnTo>
                    <a:pt x="1752" y="2332"/>
                  </a:lnTo>
                  <a:lnTo>
                    <a:pt x="1752" y="2332"/>
                  </a:lnTo>
                  <a:lnTo>
                    <a:pt x="1752" y="2329"/>
                  </a:lnTo>
                  <a:lnTo>
                    <a:pt x="1754" y="2329"/>
                  </a:lnTo>
                  <a:lnTo>
                    <a:pt x="1754" y="2329"/>
                  </a:lnTo>
                  <a:lnTo>
                    <a:pt x="1754" y="2329"/>
                  </a:lnTo>
                  <a:lnTo>
                    <a:pt x="1752" y="2327"/>
                  </a:lnTo>
                  <a:lnTo>
                    <a:pt x="1752" y="2327"/>
                  </a:lnTo>
                  <a:lnTo>
                    <a:pt x="1752" y="2327"/>
                  </a:lnTo>
                  <a:lnTo>
                    <a:pt x="1752" y="2327"/>
                  </a:lnTo>
                  <a:lnTo>
                    <a:pt x="1752" y="2327"/>
                  </a:lnTo>
                  <a:lnTo>
                    <a:pt x="1749" y="2329"/>
                  </a:lnTo>
                  <a:lnTo>
                    <a:pt x="1749" y="2329"/>
                  </a:lnTo>
                  <a:lnTo>
                    <a:pt x="1749" y="2329"/>
                  </a:lnTo>
                  <a:lnTo>
                    <a:pt x="1749" y="2332"/>
                  </a:lnTo>
                  <a:lnTo>
                    <a:pt x="1752" y="2334"/>
                  </a:lnTo>
                  <a:lnTo>
                    <a:pt x="1752" y="2336"/>
                  </a:lnTo>
                  <a:lnTo>
                    <a:pt x="1752" y="2341"/>
                  </a:lnTo>
                  <a:lnTo>
                    <a:pt x="1752" y="2348"/>
                  </a:lnTo>
                  <a:lnTo>
                    <a:pt x="1752" y="2351"/>
                  </a:lnTo>
                  <a:lnTo>
                    <a:pt x="1752" y="2353"/>
                  </a:lnTo>
                  <a:lnTo>
                    <a:pt x="1749" y="2353"/>
                  </a:lnTo>
                  <a:lnTo>
                    <a:pt x="1752" y="2353"/>
                  </a:lnTo>
                  <a:lnTo>
                    <a:pt x="1752" y="2348"/>
                  </a:lnTo>
                  <a:lnTo>
                    <a:pt x="1752" y="2346"/>
                  </a:lnTo>
                  <a:lnTo>
                    <a:pt x="1752" y="2341"/>
                  </a:lnTo>
                  <a:lnTo>
                    <a:pt x="1752" y="2341"/>
                  </a:lnTo>
                  <a:lnTo>
                    <a:pt x="1752" y="2339"/>
                  </a:lnTo>
                  <a:lnTo>
                    <a:pt x="1752" y="2334"/>
                  </a:lnTo>
                  <a:lnTo>
                    <a:pt x="1754" y="2334"/>
                  </a:lnTo>
                  <a:close/>
                  <a:moveTo>
                    <a:pt x="1749" y="2327"/>
                  </a:moveTo>
                  <a:lnTo>
                    <a:pt x="1749" y="2329"/>
                  </a:lnTo>
                  <a:lnTo>
                    <a:pt x="1749" y="2329"/>
                  </a:lnTo>
                  <a:lnTo>
                    <a:pt x="1749" y="2329"/>
                  </a:lnTo>
                  <a:lnTo>
                    <a:pt x="1749" y="2327"/>
                  </a:lnTo>
                  <a:lnTo>
                    <a:pt x="1749" y="2327"/>
                  </a:lnTo>
                  <a:close/>
                  <a:moveTo>
                    <a:pt x="1676" y="1924"/>
                  </a:moveTo>
                  <a:lnTo>
                    <a:pt x="1676" y="1924"/>
                  </a:lnTo>
                  <a:lnTo>
                    <a:pt x="1676" y="1924"/>
                  </a:lnTo>
                  <a:lnTo>
                    <a:pt x="1676" y="1924"/>
                  </a:lnTo>
                  <a:lnTo>
                    <a:pt x="1676" y="1924"/>
                  </a:lnTo>
                  <a:lnTo>
                    <a:pt x="1676" y="1922"/>
                  </a:lnTo>
                  <a:lnTo>
                    <a:pt x="1676" y="1922"/>
                  </a:lnTo>
                  <a:lnTo>
                    <a:pt x="1676" y="1922"/>
                  </a:lnTo>
                  <a:lnTo>
                    <a:pt x="1676" y="1922"/>
                  </a:lnTo>
                  <a:lnTo>
                    <a:pt x="1676" y="1922"/>
                  </a:lnTo>
                  <a:lnTo>
                    <a:pt x="1676" y="1922"/>
                  </a:lnTo>
                  <a:lnTo>
                    <a:pt x="1676" y="1922"/>
                  </a:lnTo>
                  <a:lnTo>
                    <a:pt x="1676" y="1924"/>
                  </a:lnTo>
                  <a:lnTo>
                    <a:pt x="1676" y="1924"/>
                  </a:lnTo>
                  <a:close/>
                  <a:moveTo>
                    <a:pt x="1695" y="1948"/>
                  </a:moveTo>
                  <a:lnTo>
                    <a:pt x="1695" y="1948"/>
                  </a:lnTo>
                  <a:lnTo>
                    <a:pt x="1695" y="1948"/>
                  </a:lnTo>
                  <a:lnTo>
                    <a:pt x="1697" y="1948"/>
                  </a:lnTo>
                  <a:lnTo>
                    <a:pt x="1697" y="1948"/>
                  </a:lnTo>
                  <a:lnTo>
                    <a:pt x="1697" y="1948"/>
                  </a:lnTo>
                  <a:lnTo>
                    <a:pt x="1697" y="1948"/>
                  </a:lnTo>
                  <a:lnTo>
                    <a:pt x="1697" y="1948"/>
                  </a:lnTo>
                  <a:lnTo>
                    <a:pt x="1697" y="1948"/>
                  </a:lnTo>
                  <a:lnTo>
                    <a:pt x="1697" y="1946"/>
                  </a:lnTo>
                  <a:lnTo>
                    <a:pt x="1697" y="1946"/>
                  </a:lnTo>
                  <a:lnTo>
                    <a:pt x="1695" y="1946"/>
                  </a:lnTo>
                  <a:lnTo>
                    <a:pt x="1695" y="1946"/>
                  </a:lnTo>
                  <a:lnTo>
                    <a:pt x="1695" y="1948"/>
                  </a:lnTo>
                  <a:lnTo>
                    <a:pt x="1695" y="1948"/>
                  </a:lnTo>
                  <a:lnTo>
                    <a:pt x="1695" y="1948"/>
                  </a:lnTo>
                  <a:close/>
                  <a:moveTo>
                    <a:pt x="1603" y="2066"/>
                  </a:moveTo>
                  <a:lnTo>
                    <a:pt x="1603" y="2066"/>
                  </a:lnTo>
                  <a:lnTo>
                    <a:pt x="1603" y="2066"/>
                  </a:lnTo>
                  <a:lnTo>
                    <a:pt x="1603" y="2069"/>
                  </a:lnTo>
                  <a:lnTo>
                    <a:pt x="1603" y="2069"/>
                  </a:lnTo>
                  <a:lnTo>
                    <a:pt x="1603" y="2069"/>
                  </a:lnTo>
                  <a:lnTo>
                    <a:pt x="1603" y="2069"/>
                  </a:lnTo>
                  <a:lnTo>
                    <a:pt x="1603" y="2069"/>
                  </a:lnTo>
                  <a:lnTo>
                    <a:pt x="1603" y="2069"/>
                  </a:lnTo>
                  <a:lnTo>
                    <a:pt x="1603" y="2069"/>
                  </a:lnTo>
                  <a:lnTo>
                    <a:pt x="1603" y="2069"/>
                  </a:lnTo>
                  <a:lnTo>
                    <a:pt x="1603" y="2069"/>
                  </a:lnTo>
                  <a:lnTo>
                    <a:pt x="1603" y="2066"/>
                  </a:lnTo>
                  <a:lnTo>
                    <a:pt x="1603" y="2066"/>
                  </a:lnTo>
                  <a:close/>
                  <a:moveTo>
                    <a:pt x="1806" y="2554"/>
                  </a:moveTo>
                  <a:lnTo>
                    <a:pt x="1806" y="2554"/>
                  </a:lnTo>
                  <a:lnTo>
                    <a:pt x="1804" y="2554"/>
                  </a:lnTo>
                  <a:lnTo>
                    <a:pt x="1804" y="2554"/>
                  </a:lnTo>
                  <a:lnTo>
                    <a:pt x="1804" y="2554"/>
                  </a:lnTo>
                  <a:lnTo>
                    <a:pt x="1804" y="2554"/>
                  </a:lnTo>
                  <a:lnTo>
                    <a:pt x="1804" y="2554"/>
                  </a:lnTo>
                  <a:lnTo>
                    <a:pt x="1806" y="2554"/>
                  </a:lnTo>
                  <a:lnTo>
                    <a:pt x="1806" y="2554"/>
                  </a:lnTo>
                  <a:lnTo>
                    <a:pt x="1806" y="2554"/>
                  </a:lnTo>
                  <a:lnTo>
                    <a:pt x="1806" y="2554"/>
                  </a:lnTo>
                  <a:lnTo>
                    <a:pt x="1806" y="2554"/>
                  </a:lnTo>
                  <a:lnTo>
                    <a:pt x="1806" y="2554"/>
                  </a:lnTo>
                  <a:lnTo>
                    <a:pt x="1806" y="2554"/>
                  </a:lnTo>
                  <a:lnTo>
                    <a:pt x="1806" y="2554"/>
                  </a:lnTo>
                  <a:lnTo>
                    <a:pt x="1806" y="2554"/>
                  </a:lnTo>
                  <a:close/>
                  <a:moveTo>
                    <a:pt x="1662" y="1908"/>
                  </a:moveTo>
                  <a:lnTo>
                    <a:pt x="1659" y="1908"/>
                  </a:lnTo>
                  <a:lnTo>
                    <a:pt x="1659" y="1908"/>
                  </a:lnTo>
                  <a:lnTo>
                    <a:pt x="1657" y="1910"/>
                  </a:lnTo>
                  <a:lnTo>
                    <a:pt x="1657" y="1910"/>
                  </a:lnTo>
                  <a:lnTo>
                    <a:pt x="1659" y="1913"/>
                  </a:lnTo>
                  <a:lnTo>
                    <a:pt x="1659" y="1913"/>
                  </a:lnTo>
                  <a:lnTo>
                    <a:pt x="1659" y="1913"/>
                  </a:lnTo>
                  <a:lnTo>
                    <a:pt x="1662" y="1910"/>
                  </a:lnTo>
                  <a:lnTo>
                    <a:pt x="1662" y="1908"/>
                  </a:lnTo>
                  <a:lnTo>
                    <a:pt x="1662" y="1908"/>
                  </a:lnTo>
                  <a:lnTo>
                    <a:pt x="1662" y="1908"/>
                  </a:lnTo>
                  <a:close/>
                  <a:moveTo>
                    <a:pt x="1692" y="1950"/>
                  </a:moveTo>
                  <a:lnTo>
                    <a:pt x="1692" y="1950"/>
                  </a:lnTo>
                  <a:lnTo>
                    <a:pt x="1692" y="1950"/>
                  </a:lnTo>
                  <a:lnTo>
                    <a:pt x="1692" y="1950"/>
                  </a:lnTo>
                  <a:lnTo>
                    <a:pt x="1692" y="1950"/>
                  </a:lnTo>
                  <a:lnTo>
                    <a:pt x="1695" y="1950"/>
                  </a:lnTo>
                  <a:lnTo>
                    <a:pt x="1695" y="1950"/>
                  </a:lnTo>
                  <a:lnTo>
                    <a:pt x="1695" y="1953"/>
                  </a:lnTo>
                  <a:lnTo>
                    <a:pt x="1695" y="1953"/>
                  </a:lnTo>
                  <a:lnTo>
                    <a:pt x="1695" y="1953"/>
                  </a:lnTo>
                  <a:lnTo>
                    <a:pt x="1695" y="1953"/>
                  </a:lnTo>
                  <a:lnTo>
                    <a:pt x="1695" y="1950"/>
                  </a:lnTo>
                  <a:lnTo>
                    <a:pt x="1695" y="1950"/>
                  </a:lnTo>
                  <a:lnTo>
                    <a:pt x="1695" y="1950"/>
                  </a:lnTo>
                  <a:lnTo>
                    <a:pt x="1695" y="1950"/>
                  </a:lnTo>
                  <a:lnTo>
                    <a:pt x="1692" y="1950"/>
                  </a:lnTo>
                  <a:lnTo>
                    <a:pt x="1692" y="1950"/>
                  </a:lnTo>
                  <a:lnTo>
                    <a:pt x="1692" y="1950"/>
                  </a:lnTo>
                  <a:lnTo>
                    <a:pt x="1692" y="1950"/>
                  </a:lnTo>
                  <a:close/>
                  <a:moveTo>
                    <a:pt x="1695" y="1953"/>
                  </a:moveTo>
                  <a:lnTo>
                    <a:pt x="1695" y="1953"/>
                  </a:lnTo>
                  <a:lnTo>
                    <a:pt x="1697" y="1953"/>
                  </a:lnTo>
                  <a:lnTo>
                    <a:pt x="1697" y="1953"/>
                  </a:lnTo>
                  <a:lnTo>
                    <a:pt x="1697" y="1953"/>
                  </a:lnTo>
                  <a:lnTo>
                    <a:pt x="1697" y="1953"/>
                  </a:lnTo>
                  <a:lnTo>
                    <a:pt x="1697" y="1953"/>
                  </a:lnTo>
                  <a:lnTo>
                    <a:pt x="1697" y="1953"/>
                  </a:lnTo>
                  <a:lnTo>
                    <a:pt x="1697" y="1953"/>
                  </a:lnTo>
                  <a:lnTo>
                    <a:pt x="1695" y="1953"/>
                  </a:lnTo>
                  <a:lnTo>
                    <a:pt x="1695" y="1953"/>
                  </a:lnTo>
                  <a:close/>
                  <a:moveTo>
                    <a:pt x="1607" y="2007"/>
                  </a:moveTo>
                  <a:lnTo>
                    <a:pt x="1610" y="2003"/>
                  </a:lnTo>
                  <a:lnTo>
                    <a:pt x="1610" y="2003"/>
                  </a:lnTo>
                  <a:lnTo>
                    <a:pt x="1610" y="2000"/>
                  </a:lnTo>
                  <a:lnTo>
                    <a:pt x="1610" y="2000"/>
                  </a:lnTo>
                  <a:lnTo>
                    <a:pt x="1610" y="2000"/>
                  </a:lnTo>
                  <a:lnTo>
                    <a:pt x="1610" y="2000"/>
                  </a:lnTo>
                  <a:lnTo>
                    <a:pt x="1607" y="2003"/>
                  </a:lnTo>
                  <a:lnTo>
                    <a:pt x="1607" y="2005"/>
                  </a:lnTo>
                  <a:lnTo>
                    <a:pt x="1607" y="2005"/>
                  </a:lnTo>
                  <a:lnTo>
                    <a:pt x="1607" y="2007"/>
                  </a:lnTo>
                  <a:lnTo>
                    <a:pt x="1607" y="2007"/>
                  </a:lnTo>
                  <a:close/>
                  <a:moveTo>
                    <a:pt x="1605" y="2005"/>
                  </a:moveTo>
                  <a:lnTo>
                    <a:pt x="1605" y="2005"/>
                  </a:lnTo>
                  <a:lnTo>
                    <a:pt x="1605" y="2007"/>
                  </a:lnTo>
                  <a:lnTo>
                    <a:pt x="1605" y="2007"/>
                  </a:lnTo>
                  <a:lnTo>
                    <a:pt x="1607" y="2007"/>
                  </a:lnTo>
                  <a:lnTo>
                    <a:pt x="1607" y="2007"/>
                  </a:lnTo>
                  <a:lnTo>
                    <a:pt x="1607" y="2005"/>
                  </a:lnTo>
                  <a:lnTo>
                    <a:pt x="1607" y="2005"/>
                  </a:lnTo>
                  <a:lnTo>
                    <a:pt x="1607" y="2005"/>
                  </a:lnTo>
                  <a:lnTo>
                    <a:pt x="1605" y="2005"/>
                  </a:lnTo>
                  <a:close/>
                  <a:moveTo>
                    <a:pt x="1610" y="2007"/>
                  </a:moveTo>
                  <a:lnTo>
                    <a:pt x="1610" y="2007"/>
                  </a:lnTo>
                  <a:lnTo>
                    <a:pt x="1610" y="2007"/>
                  </a:lnTo>
                  <a:lnTo>
                    <a:pt x="1610" y="2010"/>
                  </a:lnTo>
                  <a:lnTo>
                    <a:pt x="1610" y="2007"/>
                  </a:lnTo>
                  <a:lnTo>
                    <a:pt x="1610" y="2007"/>
                  </a:lnTo>
                  <a:lnTo>
                    <a:pt x="1610" y="2007"/>
                  </a:lnTo>
                  <a:lnTo>
                    <a:pt x="1610" y="2007"/>
                  </a:lnTo>
                  <a:close/>
                  <a:moveTo>
                    <a:pt x="1716" y="1979"/>
                  </a:moveTo>
                  <a:lnTo>
                    <a:pt x="1716" y="1979"/>
                  </a:lnTo>
                  <a:lnTo>
                    <a:pt x="1716" y="1979"/>
                  </a:lnTo>
                  <a:lnTo>
                    <a:pt x="1716" y="1979"/>
                  </a:lnTo>
                  <a:lnTo>
                    <a:pt x="1716" y="1977"/>
                  </a:lnTo>
                  <a:lnTo>
                    <a:pt x="1716" y="1979"/>
                  </a:lnTo>
                  <a:lnTo>
                    <a:pt x="1716" y="1979"/>
                  </a:lnTo>
                  <a:lnTo>
                    <a:pt x="1716" y="1979"/>
                  </a:lnTo>
                  <a:lnTo>
                    <a:pt x="1716" y="1979"/>
                  </a:lnTo>
                  <a:lnTo>
                    <a:pt x="1716" y="1979"/>
                  </a:lnTo>
                  <a:lnTo>
                    <a:pt x="1716" y="1979"/>
                  </a:lnTo>
                  <a:lnTo>
                    <a:pt x="1716" y="1979"/>
                  </a:lnTo>
                  <a:lnTo>
                    <a:pt x="1716" y="1979"/>
                  </a:lnTo>
                  <a:close/>
                  <a:moveTo>
                    <a:pt x="1718" y="1981"/>
                  </a:moveTo>
                  <a:lnTo>
                    <a:pt x="1718" y="1979"/>
                  </a:lnTo>
                  <a:lnTo>
                    <a:pt x="1718" y="1979"/>
                  </a:lnTo>
                  <a:lnTo>
                    <a:pt x="1718" y="1979"/>
                  </a:lnTo>
                  <a:lnTo>
                    <a:pt x="1718" y="1979"/>
                  </a:lnTo>
                  <a:lnTo>
                    <a:pt x="1718" y="1979"/>
                  </a:lnTo>
                  <a:lnTo>
                    <a:pt x="1718" y="1981"/>
                  </a:lnTo>
                  <a:lnTo>
                    <a:pt x="1718" y="1981"/>
                  </a:lnTo>
                  <a:close/>
                  <a:moveTo>
                    <a:pt x="1711" y="1993"/>
                  </a:moveTo>
                  <a:lnTo>
                    <a:pt x="1711" y="1995"/>
                  </a:lnTo>
                  <a:lnTo>
                    <a:pt x="1711" y="1995"/>
                  </a:lnTo>
                  <a:lnTo>
                    <a:pt x="1711" y="1995"/>
                  </a:lnTo>
                  <a:lnTo>
                    <a:pt x="1709" y="1995"/>
                  </a:lnTo>
                  <a:lnTo>
                    <a:pt x="1709" y="1995"/>
                  </a:lnTo>
                  <a:lnTo>
                    <a:pt x="1709" y="1995"/>
                  </a:lnTo>
                  <a:lnTo>
                    <a:pt x="1709" y="1995"/>
                  </a:lnTo>
                  <a:lnTo>
                    <a:pt x="1709" y="1995"/>
                  </a:lnTo>
                  <a:lnTo>
                    <a:pt x="1711" y="1995"/>
                  </a:lnTo>
                  <a:lnTo>
                    <a:pt x="1711" y="1995"/>
                  </a:lnTo>
                  <a:lnTo>
                    <a:pt x="1711" y="1995"/>
                  </a:lnTo>
                  <a:lnTo>
                    <a:pt x="1711" y="1995"/>
                  </a:lnTo>
                  <a:lnTo>
                    <a:pt x="1711" y="1995"/>
                  </a:lnTo>
                  <a:lnTo>
                    <a:pt x="1711" y="1995"/>
                  </a:lnTo>
                  <a:lnTo>
                    <a:pt x="1711" y="1995"/>
                  </a:lnTo>
                  <a:lnTo>
                    <a:pt x="1714" y="1995"/>
                  </a:lnTo>
                  <a:lnTo>
                    <a:pt x="1714" y="1995"/>
                  </a:lnTo>
                  <a:lnTo>
                    <a:pt x="1714" y="1995"/>
                  </a:lnTo>
                  <a:lnTo>
                    <a:pt x="1714" y="1993"/>
                  </a:lnTo>
                  <a:lnTo>
                    <a:pt x="1711" y="1993"/>
                  </a:lnTo>
                  <a:lnTo>
                    <a:pt x="1711" y="1993"/>
                  </a:lnTo>
                  <a:close/>
                  <a:moveTo>
                    <a:pt x="1600" y="2040"/>
                  </a:moveTo>
                  <a:lnTo>
                    <a:pt x="1600" y="2040"/>
                  </a:lnTo>
                  <a:lnTo>
                    <a:pt x="1598" y="2040"/>
                  </a:lnTo>
                  <a:lnTo>
                    <a:pt x="1598" y="2040"/>
                  </a:lnTo>
                  <a:lnTo>
                    <a:pt x="1598" y="2043"/>
                  </a:lnTo>
                  <a:lnTo>
                    <a:pt x="1598" y="2043"/>
                  </a:lnTo>
                  <a:lnTo>
                    <a:pt x="1600" y="2040"/>
                  </a:lnTo>
                  <a:lnTo>
                    <a:pt x="1600" y="2040"/>
                  </a:lnTo>
                  <a:close/>
                  <a:moveTo>
                    <a:pt x="1586" y="2050"/>
                  </a:moveTo>
                  <a:lnTo>
                    <a:pt x="1586" y="2052"/>
                  </a:lnTo>
                  <a:lnTo>
                    <a:pt x="1586" y="2052"/>
                  </a:lnTo>
                  <a:lnTo>
                    <a:pt x="1586" y="2052"/>
                  </a:lnTo>
                  <a:lnTo>
                    <a:pt x="1586" y="2055"/>
                  </a:lnTo>
                  <a:lnTo>
                    <a:pt x="1586" y="2055"/>
                  </a:lnTo>
                  <a:lnTo>
                    <a:pt x="1586" y="2052"/>
                  </a:lnTo>
                  <a:lnTo>
                    <a:pt x="1586" y="2050"/>
                  </a:lnTo>
                  <a:lnTo>
                    <a:pt x="1586" y="2050"/>
                  </a:lnTo>
                  <a:lnTo>
                    <a:pt x="1586" y="2050"/>
                  </a:lnTo>
                  <a:close/>
                  <a:moveTo>
                    <a:pt x="1605" y="2055"/>
                  </a:moveTo>
                  <a:lnTo>
                    <a:pt x="1605" y="2052"/>
                  </a:lnTo>
                  <a:lnTo>
                    <a:pt x="1605" y="2052"/>
                  </a:lnTo>
                  <a:lnTo>
                    <a:pt x="1605" y="2055"/>
                  </a:lnTo>
                  <a:lnTo>
                    <a:pt x="1605" y="2055"/>
                  </a:lnTo>
                  <a:lnTo>
                    <a:pt x="1605" y="2055"/>
                  </a:lnTo>
                  <a:lnTo>
                    <a:pt x="1605" y="2055"/>
                  </a:lnTo>
                  <a:lnTo>
                    <a:pt x="1605" y="2055"/>
                  </a:lnTo>
                  <a:lnTo>
                    <a:pt x="1605" y="2055"/>
                  </a:lnTo>
                  <a:lnTo>
                    <a:pt x="1605" y="2057"/>
                  </a:lnTo>
                  <a:lnTo>
                    <a:pt x="1605" y="2057"/>
                  </a:lnTo>
                  <a:lnTo>
                    <a:pt x="1605" y="2057"/>
                  </a:lnTo>
                  <a:lnTo>
                    <a:pt x="1605" y="2057"/>
                  </a:lnTo>
                  <a:lnTo>
                    <a:pt x="1605" y="2057"/>
                  </a:lnTo>
                  <a:lnTo>
                    <a:pt x="1605" y="2055"/>
                  </a:lnTo>
                  <a:close/>
                  <a:moveTo>
                    <a:pt x="1603" y="2055"/>
                  </a:moveTo>
                  <a:lnTo>
                    <a:pt x="1603" y="2055"/>
                  </a:lnTo>
                  <a:lnTo>
                    <a:pt x="1603" y="2055"/>
                  </a:lnTo>
                  <a:lnTo>
                    <a:pt x="1603" y="2055"/>
                  </a:lnTo>
                  <a:lnTo>
                    <a:pt x="1603" y="2057"/>
                  </a:lnTo>
                  <a:lnTo>
                    <a:pt x="1603" y="2057"/>
                  </a:lnTo>
                  <a:lnTo>
                    <a:pt x="1603" y="2057"/>
                  </a:lnTo>
                  <a:lnTo>
                    <a:pt x="1603" y="2057"/>
                  </a:lnTo>
                  <a:lnTo>
                    <a:pt x="1605" y="2057"/>
                  </a:lnTo>
                  <a:lnTo>
                    <a:pt x="1605" y="2057"/>
                  </a:lnTo>
                  <a:lnTo>
                    <a:pt x="1605" y="2055"/>
                  </a:lnTo>
                  <a:lnTo>
                    <a:pt x="1603" y="2055"/>
                  </a:lnTo>
                  <a:lnTo>
                    <a:pt x="1603" y="2055"/>
                  </a:lnTo>
                  <a:close/>
                  <a:moveTo>
                    <a:pt x="1593" y="2066"/>
                  </a:moveTo>
                  <a:lnTo>
                    <a:pt x="1593" y="2066"/>
                  </a:lnTo>
                  <a:lnTo>
                    <a:pt x="1593" y="2069"/>
                  </a:lnTo>
                  <a:lnTo>
                    <a:pt x="1593" y="2069"/>
                  </a:lnTo>
                  <a:lnTo>
                    <a:pt x="1591" y="2069"/>
                  </a:lnTo>
                  <a:lnTo>
                    <a:pt x="1591" y="2069"/>
                  </a:lnTo>
                  <a:lnTo>
                    <a:pt x="1591" y="2069"/>
                  </a:lnTo>
                  <a:lnTo>
                    <a:pt x="1593" y="2069"/>
                  </a:lnTo>
                  <a:lnTo>
                    <a:pt x="1593" y="2069"/>
                  </a:lnTo>
                  <a:lnTo>
                    <a:pt x="1593" y="2069"/>
                  </a:lnTo>
                  <a:lnTo>
                    <a:pt x="1593" y="2069"/>
                  </a:lnTo>
                  <a:lnTo>
                    <a:pt x="1593" y="2066"/>
                  </a:lnTo>
                  <a:lnTo>
                    <a:pt x="1593" y="2066"/>
                  </a:lnTo>
                  <a:close/>
                  <a:moveTo>
                    <a:pt x="1593" y="2071"/>
                  </a:moveTo>
                  <a:lnTo>
                    <a:pt x="1593" y="2071"/>
                  </a:lnTo>
                  <a:lnTo>
                    <a:pt x="1593" y="2071"/>
                  </a:lnTo>
                  <a:lnTo>
                    <a:pt x="1593" y="2071"/>
                  </a:lnTo>
                  <a:lnTo>
                    <a:pt x="1593" y="2071"/>
                  </a:lnTo>
                  <a:lnTo>
                    <a:pt x="1593" y="2074"/>
                  </a:lnTo>
                  <a:lnTo>
                    <a:pt x="1593" y="2074"/>
                  </a:lnTo>
                  <a:lnTo>
                    <a:pt x="1593" y="2074"/>
                  </a:lnTo>
                  <a:lnTo>
                    <a:pt x="1593" y="2074"/>
                  </a:lnTo>
                  <a:lnTo>
                    <a:pt x="1593" y="2074"/>
                  </a:lnTo>
                  <a:lnTo>
                    <a:pt x="1593" y="2071"/>
                  </a:lnTo>
                  <a:close/>
                  <a:moveTo>
                    <a:pt x="1598" y="2088"/>
                  </a:moveTo>
                  <a:lnTo>
                    <a:pt x="1598" y="2088"/>
                  </a:lnTo>
                  <a:lnTo>
                    <a:pt x="1598" y="2088"/>
                  </a:lnTo>
                  <a:lnTo>
                    <a:pt x="1598" y="2088"/>
                  </a:lnTo>
                  <a:lnTo>
                    <a:pt x="1598" y="2088"/>
                  </a:lnTo>
                  <a:lnTo>
                    <a:pt x="1598" y="2090"/>
                  </a:lnTo>
                  <a:lnTo>
                    <a:pt x="1600" y="2088"/>
                  </a:lnTo>
                  <a:lnTo>
                    <a:pt x="1600" y="2088"/>
                  </a:lnTo>
                  <a:lnTo>
                    <a:pt x="1600" y="2088"/>
                  </a:lnTo>
                  <a:lnTo>
                    <a:pt x="1598" y="2088"/>
                  </a:lnTo>
                  <a:close/>
                  <a:moveTo>
                    <a:pt x="1697" y="2085"/>
                  </a:moveTo>
                  <a:lnTo>
                    <a:pt x="1697" y="2085"/>
                  </a:lnTo>
                  <a:lnTo>
                    <a:pt x="1697" y="2083"/>
                  </a:lnTo>
                  <a:lnTo>
                    <a:pt x="1697" y="2083"/>
                  </a:lnTo>
                  <a:lnTo>
                    <a:pt x="1697" y="2083"/>
                  </a:lnTo>
                  <a:lnTo>
                    <a:pt x="1697" y="2083"/>
                  </a:lnTo>
                  <a:lnTo>
                    <a:pt x="1697" y="2083"/>
                  </a:lnTo>
                  <a:lnTo>
                    <a:pt x="1695" y="2083"/>
                  </a:lnTo>
                  <a:lnTo>
                    <a:pt x="1695" y="2085"/>
                  </a:lnTo>
                  <a:lnTo>
                    <a:pt x="1695" y="2085"/>
                  </a:lnTo>
                  <a:lnTo>
                    <a:pt x="1695" y="2085"/>
                  </a:lnTo>
                  <a:lnTo>
                    <a:pt x="1695" y="2085"/>
                  </a:lnTo>
                  <a:lnTo>
                    <a:pt x="1695" y="2085"/>
                  </a:lnTo>
                  <a:lnTo>
                    <a:pt x="1695" y="2085"/>
                  </a:lnTo>
                  <a:lnTo>
                    <a:pt x="1695" y="2085"/>
                  </a:lnTo>
                  <a:lnTo>
                    <a:pt x="1695" y="2085"/>
                  </a:lnTo>
                  <a:lnTo>
                    <a:pt x="1695" y="2085"/>
                  </a:lnTo>
                  <a:lnTo>
                    <a:pt x="1695" y="2085"/>
                  </a:lnTo>
                  <a:lnTo>
                    <a:pt x="1695" y="2085"/>
                  </a:lnTo>
                  <a:lnTo>
                    <a:pt x="1695" y="2085"/>
                  </a:lnTo>
                  <a:lnTo>
                    <a:pt x="1697" y="2085"/>
                  </a:lnTo>
                  <a:lnTo>
                    <a:pt x="1697" y="2085"/>
                  </a:lnTo>
                  <a:lnTo>
                    <a:pt x="1697" y="2085"/>
                  </a:lnTo>
                  <a:lnTo>
                    <a:pt x="1697" y="2085"/>
                  </a:lnTo>
                  <a:lnTo>
                    <a:pt x="1697" y="2085"/>
                  </a:lnTo>
                  <a:lnTo>
                    <a:pt x="1697" y="2085"/>
                  </a:lnTo>
                  <a:lnTo>
                    <a:pt x="1697" y="2085"/>
                  </a:lnTo>
                  <a:close/>
                  <a:moveTo>
                    <a:pt x="1723" y="2111"/>
                  </a:moveTo>
                  <a:lnTo>
                    <a:pt x="1723" y="2111"/>
                  </a:lnTo>
                  <a:lnTo>
                    <a:pt x="1723" y="2111"/>
                  </a:lnTo>
                  <a:lnTo>
                    <a:pt x="1721" y="2111"/>
                  </a:lnTo>
                  <a:lnTo>
                    <a:pt x="1721" y="2111"/>
                  </a:lnTo>
                  <a:lnTo>
                    <a:pt x="1721" y="2111"/>
                  </a:lnTo>
                  <a:lnTo>
                    <a:pt x="1721" y="2111"/>
                  </a:lnTo>
                  <a:lnTo>
                    <a:pt x="1723" y="2111"/>
                  </a:lnTo>
                  <a:lnTo>
                    <a:pt x="1726" y="2114"/>
                  </a:lnTo>
                  <a:lnTo>
                    <a:pt x="1726" y="2111"/>
                  </a:lnTo>
                  <a:lnTo>
                    <a:pt x="1726" y="2111"/>
                  </a:lnTo>
                  <a:lnTo>
                    <a:pt x="1723" y="2111"/>
                  </a:lnTo>
                  <a:close/>
                  <a:moveTo>
                    <a:pt x="1730" y="2114"/>
                  </a:moveTo>
                  <a:lnTo>
                    <a:pt x="1728" y="2114"/>
                  </a:lnTo>
                  <a:lnTo>
                    <a:pt x="1723" y="2114"/>
                  </a:lnTo>
                  <a:lnTo>
                    <a:pt x="1723" y="2114"/>
                  </a:lnTo>
                  <a:lnTo>
                    <a:pt x="1723" y="2116"/>
                  </a:lnTo>
                  <a:lnTo>
                    <a:pt x="1726" y="2116"/>
                  </a:lnTo>
                  <a:lnTo>
                    <a:pt x="1726" y="2116"/>
                  </a:lnTo>
                  <a:lnTo>
                    <a:pt x="1726" y="2116"/>
                  </a:lnTo>
                  <a:lnTo>
                    <a:pt x="1726" y="2116"/>
                  </a:lnTo>
                  <a:lnTo>
                    <a:pt x="1728" y="2116"/>
                  </a:lnTo>
                  <a:lnTo>
                    <a:pt x="1728" y="2116"/>
                  </a:lnTo>
                  <a:lnTo>
                    <a:pt x="1730" y="2116"/>
                  </a:lnTo>
                  <a:lnTo>
                    <a:pt x="1730" y="2116"/>
                  </a:lnTo>
                  <a:lnTo>
                    <a:pt x="1730" y="2116"/>
                  </a:lnTo>
                  <a:lnTo>
                    <a:pt x="1730" y="2116"/>
                  </a:lnTo>
                  <a:lnTo>
                    <a:pt x="1730" y="2116"/>
                  </a:lnTo>
                  <a:lnTo>
                    <a:pt x="1730" y="2116"/>
                  </a:lnTo>
                  <a:lnTo>
                    <a:pt x="1730" y="2114"/>
                  </a:lnTo>
                  <a:close/>
                  <a:moveTo>
                    <a:pt x="1756" y="2126"/>
                  </a:moveTo>
                  <a:lnTo>
                    <a:pt x="1756" y="2126"/>
                  </a:lnTo>
                  <a:lnTo>
                    <a:pt x="1759" y="2126"/>
                  </a:lnTo>
                  <a:lnTo>
                    <a:pt x="1759" y="2126"/>
                  </a:lnTo>
                  <a:lnTo>
                    <a:pt x="1759" y="2126"/>
                  </a:lnTo>
                  <a:lnTo>
                    <a:pt x="1761" y="2126"/>
                  </a:lnTo>
                  <a:lnTo>
                    <a:pt x="1761" y="2126"/>
                  </a:lnTo>
                  <a:lnTo>
                    <a:pt x="1759" y="2126"/>
                  </a:lnTo>
                  <a:lnTo>
                    <a:pt x="1759" y="2126"/>
                  </a:lnTo>
                  <a:lnTo>
                    <a:pt x="1759" y="2123"/>
                  </a:lnTo>
                  <a:lnTo>
                    <a:pt x="1759" y="2123"/>
                  </a:lnTo>
                  <a:lnTo>
                    <a:pt x="1754" y="2123"/>
                  </a:lnTo>
                  <a:lnTo>
                    <a:pt x="1754" y="2123"/>
                  </a:lnTo>
                  <a:lnTo>
                    <a:pt x="1754" y="2123"/>
                  </a:lnTo>
                  <a:lnTo>
                    <a:pt x="1752" y="2123"/>
                  </a:lnTo>
                  <a:lnTo>
                    <a:pt x="1754" y="2123"/>
                  </a:lnTo>
                  <a:lnTo>
                    <a:pt x="1756" y="2123"/>
                  </a:lnTo>
                  <a:lnTo>
                    <a:pt x="1756" y="2126"/>
                  </a:lnTo>
                  <a:lnTo>
                    <a:pt x="1756" y="2126"/>
                  </a:lnTo>
                  <a:lnTo>
                    <a:pt x="1756" y="2126"/>
                  </a:lnTo>
                  <a:close/>
                  <a:moveTo>
                    <a:pt x="1811" y="2173"/>
                  </a:moveTo>
                  <a:lnTo>
                    <a:pt x="1811" y="2173"/>
                  </a:lnTo>
                  <a:lnTo>
                    <a:pt x="1811" y="2171"/>
                  </a:lnTo>
                  <a:lnTo>
                    <a:pt x="1811" y="2171"/>
                  </a:lnTo>
                  <a:lnTo>
                    <a:pt x="1811" y="2171"/>
                  </a:lnTo>
                  <a:lnTo>
                    <a:pt x="1811" y="2171"/>
                  </a:lnTo>
                  <a:lnTo>
                    <a:pt x="1808" y="2168"/>
                  </a:lnTo>
                  <a:lnTo>
                    <a:pt x="1806" y="2168"/>
                  </a:lnTo>
                  <a:lnTo>
                    <a:pt x="1806" y="2168"/>
                  </a:lnTo>
                  <a:lnTo>
                    <a:pt x="1808" y="2171"/>
                  </a:lnTo>
                  <a:lnTo>
                    <a:pt x="1811" y="2173"/>
                  </a:lnTo>
                  <a:lnTo>
                    <a:pt x="1811" y="2173"/>
                  </a:lnTo>
                  <a:close/>
                  <a:moveTo>
                    <a:pt x="1735" y="2194"/>
                  </a:moveTo>
                  <a:lnTo>
                    <a:pt x="1735" y="2194"/>
                  </a:lnTo>
                  <a:lnTo>
                    <a:pt x="1735" y="2194"/>
                  </a:lnTo>
                  <a:lnTo>
                    <a:pt x="1735" y="2194"/>
                  </a:lnTo>
                  <a:lnTo>
                    <a:pt x="1733" y="2194"/>
                  </a:lnTo>
                  <a:lnTo>
                    <a:pt x="1733" y="2194"/>
                  </a:lnTo>
                  <a:lnTo>
                    <a:pt x="1733" y="2194"/>
                  </a:lnTo>
                  <a:lnTo>
                    <a:pt x="1735" y="2194"/>
                  </a:lnTo>
                  <a:lnTo>
                    <a:pt x="1735" y="2194"/>
                  </a:lnTo>
                  <a:close/>
                  <a:moveTo>
                    <a:pt x="1745" y="2209"/>
                  </a:moveTo>
                  <a:lnTo>
                    <a:pt x="1742" y="2206"/>
                  </a:lnTo>
                  <a:lnTo>
                    <a:pt x="1742" y="2206"/>
                  </a:lnTo>
                  <a:lnTo>
                    <a:pt x="1740" y="2209"/>
                  </a:lnTo>
                  <a:lnTo>
                    <a:pt x="1740" y="2209"/>
                  </a:lnTo>
                  <a:lnTo>
                    <a:pt x="1740" y="2209"/>
                  </a:lnTo>
                  <a:lnTo>
                    <a:pt x="1740" y="2211"/>
                  </a:lnTo>
                  <a:lnTo>
                    <a:pt x="1742" y="2209"/>
                  </a:lnTo>
                  <a:lnTo>
                    <a:pt x="1742" y="2209"/>
                  </a:lnTo>
                  <a:lnTo>
                    <a:pt x="1745" y="2209"/>
                  </a:lnTo>
                  <a:close/>
                  <a:moveTo>
                    <a:pt x="1827" y="2197"/>
                  </a:moveTo>
                  <a:lnTo>
                    <a:pt x="1825" y="2194"/>
                  </a:lnTo>
                  <a:lnTo>
                    <a:pt x="1825" y="2194"/>
                  </a:lnTo>
                  <a:lnTo>
                    <a:pt x="1825" y="2194"/>
                  </a:lnTo>
                  <a:lnTo>
                    <a:pt x="1825" y="2194"/>
                  </a:lnTo>
                  <a:lnTo>
                    <a:pt x="1825" y="2194"/>
                  </a:lnTo>
                  <a:lnTo>
                    <a:pt x="1823" y="2192"/>
                  </a:lnTo>
                  <a:lnTo>
                    <a:pt x="1823" y="2192"/>
                  </a:lnTo>
                  <a:lnTo>
                    <a:pt x="1823" y="2192"/>
                  </a:lnTo>
                  <a:lnTo>
                    <a:pt x="1823" y="2194"/>
                  </a:lnTo>
                  <a:lnTo>
                    <a:pt x="1823" y="2194"/>
                  </a:lnTo>
                  <a:lnTo>
                    <a:pt x="1825" y="2197"/>
                  </a:lnTo>
                  <a:lnTo>
                    <a:pt x="1825" y="2197"/>
                  </a:lnTo>
                  <a:lnTo>
                    <a:pt x="1825" y="2197"/>
                  </a:lnTo>
                  <a:lnTo>
                    <a:pt x="1825" y="2197"/>
                  </a:lnTo>
                  <a:lnTo>
                    <a:pt x="1825" y="2197"/>
                  </a:lnTo>
                  <a:lnTo>
                    <a:pt x="1827" y="2197"/>
                  </a:lnTo>
                  <a:lnTo>
                    <a:pt x="1827" y="2197"/>
                  </a:lnTo>
                  <a:lnTo>
                    <a:pt x="1827" y="2197"/>
                  </a:lnTo>
                  <a:lnTo>
                    <a:pt x="1827" y="2197"/>
                  </a:lnTo>
                  <a:lnTo>
                    <a:pt x="1827" y="2197"/>
                  </a:lnTo>
                  <a:lnTo>
                    <a:pt x="1827" y="2197"/>
                  </a:lnTo>
                  <a:close/>
                  <a:moveTo>
                    <a:pt x="1834" y="2211"/>
                  </a:moveTo>
                  <a:lnTo>
                    <a:pt x="1834" y="2211"/>
                  </a:lnTo>
                  <a:lnTo>
                    <a:pt x="1832" y="2211"/>
                  </a:lnTo>
                  <a:lnTo>
                    <a:pt x="1832" y="2211"/>
                  </a:lnTo>
                  <a:lnTo>
                    <a:pt x="1832" y="2211"/>
                  </a:lnTo>
                  <a:lnTo>
                    <a:pt x="1832" y="2211"/>
                  </a:lnTo>
                  <a:lnTo>
                    <a:pt x="1832" y="2213"/>
                  </a:lnTo>
                  <a:lnTo>
                    <a:pt x="1832" y="2213"/>
                  </a:lnTo>
                  <a:lnTo>
                    <a:pt x="1832" y="2213"/>
                  </a:lnTo>
                  <a:lnTo>
                    <a:pt x="1834" y="2216"/>
                  </a:lnTo>
                  <a:lnTo>
                    <a:pt x="1834" y="2216"/>
                  </a:lnTo>
                  <a:lnTo>
                    <a:pt x="1834" y="2216"/>
                  </a:lnTo>
                  <a:lnTo>
                    <a:pt x="1834" y="2216"/>
                  </a:lnTo>
                  <a:lnTo>
                    <a:pt x="1834" y="2216"/>
                  </a:lnTo>
                  <a:lnTo>
                    <a:pt x="1834" y="2213"/>
                  </a:lnTo>
                  <a:lnTo>
                    <a:pt x="1834" y="2213"/>
                  </a:lnTo>
                  <a:lnTo>
                    <a:pt x="1834" y="2213"/>
                  </a:lnTo>
                  <a:lnTo>
                    <a:pt x="1834" y="2213"/>
                  </a:lnTo>
                  <a:lnTo>
                    <a:pt x="1834" y="2211"/>
                  </a:lnTo>
                  <a:lnTo>
                    <a:pt x="1834" y="2211"/>
                  </a:lnTo>
                  <a:close/>
                  <a:moveTo>
                    <a:pt x="1834" y="2216"/>
                  </a:moveTo>
                  <a:lnTo>
                    <a:pt x="1834" y="2216"/>
                  </a:lnTo>
                  <a:lnTo>
                    <a:pt x="1834" y="2216"/>
                  </a:lnTo>
                  <a:lnTo>
                    <a:pt x="1834" y="2216"/>
                  </a:lnTo>
                  <a:lnTo>
                    <a:pt x="1834" y="2218"/>
                  </a:lnTo>
                  <a:lnTo>
                    <a:pt x="1834" y="2218"/>
                  </a:lnTo>
                  <a:lnTo>
                    <a:pt x="1834" y="2218"/>
                  </a:lnTo>
                  <a:lnTo>
                    <a:pt x="1837" y="2218"/>
                  </a:lnTo>
                  <a:lnTo>
                    <a:pt x="1837" y="2218"/>
                  </a:lnTo>
                  <a:lnTo>
                    <a:pt x="1837" y="2218"/>
                  </a:lnTo>
                  <a:lnTo>
                    <a:pt x="1837" y="2218"/>
                  </a:lnTo>
                  <a:lnTo>
                    <a:pt x="1837" y="2216"/>
                  </a:lnTo>
                  <a:lnTo>
                    <a:pt x="1837" y="2216"/>
                  </a:lnTo>
                  <a:lnTo>
                    <a:pt x="1834" y="2216"/>
                  </a:lnTo>
                  <a:close/>
                  <a:moveTo>
                    <a:pt x="1839" y="2227"/>
                  </a:moveTo>
                  <a:lnTo>
                    <a:pt x="1839" y="2227"/>
                  </a:lnTo>
                  <a:lnTo>
                    <a:pt x="1839" y="2227"/>
                  </a:lnTo>
                  <a:lnTo>
                    <a:pt x="1839" y="2227"/>
                  </a:lnTo>
                  <a:lnTo>
                    <a:pt x="1839" y="2227"/>
                  </a:lnTo>
                  <a:lnTo>
                    <a:pt x="1842" y="2227"/>
                  </a:lnTo>
                  <a:lnTo>
                    <a:pt x="1842" y="2225"/>
                  </a:lnTo>
                  <a:lnTo>
                    <a:pt x="1842" y="2225"/>
                  </a:lnTo>
                  <a:lnTo>
                    <a:pt x="1839" y="2225"/>
                  </a:lnTo>
                  <a:lnTo>
                    <a:pt x="1839" y="2225"/>
                  </a:lnTo>
                  <a:lnTo>
                    <a:pt x="1839" y="2225"/>
                  </a:lnTo>
                  <a:lnTo>
                    <a:pt x="1839" y="2225"/>
                  </a:lnTo>
                  <a:lnTo>
                    <a:pt x="1839" y="2225"/>
                  </a:lnTo>
                  <a:lnTo>
                    <a:pt x="1839" y="2225"/>
                  </a:lnTo>
                  <a:lnTo>
                    <a:pt x="1839" y="2225"/>
                  </a:lnTo>
                  <a:lnTo>
                    <a:pt x="1839" y="2227"/>
                  </a:lnTo>
                  <a:close/>
                  <a:moveTo>
                    <a:pt x="1846" y="2237"/>
                  </a:moveTo>
                  <a:lnTo>
                    <a:pt x="1846" y="2237"/>
                  </a:lnTo>
                  <a:lnTo>
                    <a:pt x="1844" y="2235"/>
                  </a:lnTo>
                  <a:lnTo>
                    <a:pt x="1844" y="2235"/>
                  </a:lnTo>
                  <a:lnTo>
                    <a:pt x="1844" y="2235"/>
                  </a:lnTo>
                  <a:lnTo>
                    <a:pt x="1844" y="2235"/>
                  </a:lnTo>
                  <a:lnTo>
                    <a:pt x="1844" y="2235"/>
                  </a:lnTo>
                  <a:lnTo>
                    <a:pt x="1844" y="2235"/>
                  </a:lnTo>
                  <a:lnTo>
                    <a:pt x="1844" y="2235"/>
                  </a:lnTo>
                  <a:lnTo>
                    <a:pt x="1844" y="2237"/>
                  </a:lnTo>
                  <a:lnTo>
                    <a:pt x="1844" y="2237"/>
                  </a:lnTo>
                  <a:lnTo>
                    <a:pt x="1844" y="2237"/>
                  </a:lnTo>
                  <a:lnTo>
                    <a:pt x="1844" y="2237"/>
                  </a:lnTo>
                  <a:lnTo>
                    <a:pt x="1846" y="2237"/>
                  </a:lnTo>
                  <a:lnTo>
                    <a:pt x="1846" y="2237"/>
                  </a:lnTo>
                  <a:lnTo>
                    <a:pt x="1846" y="2237"/>
                  </a:lnTo>
                  <a:lnTo>
                    <a:pt x="1846" y="2237"/>
                  </a:lnTo>
                  <a:close/>
                  <a:moveTo>
                    <a:pt x="1766" y="2265"/>
                  </a:moveTo>
                  <a:lnTo>
                    <a:pt x="1766" y="2265"/>
                  </a:lnTo>
                  <a:lnTo>
                    <a:pt x="1766" y="2265"/>
                  </a:lnTo>
                  <a:lnTo>
                    <a:pt x="1763" y="2265"/>
                  </a:lnTo>
                  <a:lnTo>
                    <a:pt x="1763" y="2265"/>
                  </a:lnTo>
                  <a:lnTo>
                    <a:pt x="1766" y="2265"/>
                  </a:lnTo>
                  <a:lnTo>
                    <a:pt x="1766" y="2265"/>
                  </a:lnTo>
                  <a:close/>
                  <a:moveTo>
                    <a:pt x="1761" y="2265"/>
                  </a:moveTo>
                  <a:lnTo>
                    <a:pt x="1761" y="2265"/>
                  </a:lnTo>
                  <a:lnTo>
                    <a:pt x="1763" y="2265"/>
                  </a:lnTo>
                  <a:lnTo>
                    <a:pt x="1761" y="2265"/>
                  </a:lnTo>
                  <a:lnTo>
                    <a:pt x="1761" y="2265"/>
                  </a:lnTo>
                  <a:close/>
                  <a:moveTo>
                    <a:pt x="1780" y="2272"/>
                  </a:moveTo>
                  <a:lnTo>
                    <a:pt x="1780" y="2272"/>
                  </a:lnTo>
                  <a:lnTo>
                    <a:pt x="1780" y="2272"/>
                  </a:lnTo>
                  <a:lnTo>
                    <a:pt x="1780" y="2272"/>
                  </a:lnTo>
                  <a:lnTo>
                    <a:pt x="1780" y="2272"/>
                  </a:lnTo>
                  <a:lnTo>
                    <a:pt x="1780" y="2272"/>
                  </a:lnTo>
                  <a:close/>
                  <a:moveTo>
                    <a:pt x="1782" y="2272"/>
                  </a:moveTo>
                  <a:lnTo>
                    <a:pt x="1782" y="2272"/>
                  </a:lnTo>
                  <a:lnTo>
                    <a:pt x="1782" y="2275"/>
                  </a:lnTo>
                  <a:lnTo>
                    <a:pt x="1782" y="2275"/>
                  </a:lnTo>
                  <a:lnTo>
                    <a:pt x="1782" y="2272"/>
                  </a:lnTo>
                  <a:close/>
                  <a:moveTo>
                    <a:pt x="1853" y="2261"/>
                  </a:moveTo>
                  <a:lnTo>
                    <a:pt x="1851" y="2258"/>
                  </a:lnTo>
                  <a:lnTo>
                    <a:pt x="1851" y="2261"/>
                  </a:lnTo>
                  <a:lnTo>
                    <a:pt x="1851" y="2261"/>
                  </a:lnTo>
                  <a:lnTo>
                    <a:pt x="1851" y="2263"/>
                  </a:lnTo>
                  <a:lnTo>
                    <a:pt x="1851" y="2263"/>
                  </a:lnTo>
                  <a:lnTo>
                    <a:pt x="1853" y="2263"/>
                  </a:lnTo>
                  <a:lnTo>
                    <a:pt x="1853" y="2263"/>
                  </a:lnTo>
                  <a:lnTo>
                    <a:pt x="1853" y="2261"/>
                  </a:lnTo>
                  <a:lnTo>
                    <a:pt x="1853" y="2261"/>
                  </a:lnTo>
                  <a:lnTo>
                    <a:pt x="1853" y="2261"/>
                  </a:lnTo>
                  <a:close/>
                  <a:moveTo>
                    <a:pt x="1801" y="2284"/>
                  </a:moveTo>
                  <a:lnTo>
                    <a:pt x="1801" y="2284"/>
                  </a:lnTo>
                  <a:lnTo>
                    <a:pt x="1801" y="2284"/>
                  </a:lnTo>
                  <a:lnTo>
                    <a:pt x="1801" y="2284"/>
                  </a:lnTo>
                  <a:lnTo>
                    <a:pt x="1801" y="2284"/>
                  </a:lnTo>
                  <a:lnTo>
                    <a:pt x="1801" y="2284"/>
                  </a:lnTo>
                  <a:lnTo>
                    <a:pt x="1801" y="2287"/>
                  </a:lnTo>
                  <a:lnTo>
                    <a:pt x="1801" y="2284"/>
                  </a:lnTo>
                  <a:lnTo>
                    <a:pt x="1801" y="2284"/>
                  </a:lnTo>
                  <a:lnTo>
                    <a:pt x="1801" y="2284"/>
                  </a:lnTo>
                  <a:lnTo>
                    <a:pt x="1801" y="2284"/>
                  </a:lnTo>
                  <a:lnTo>
                    <a:pt x="1801" y="2287"/>
                  </a:lnTo>
                  <a:lnTo>
                    <a:pt x="1801" y="2287"/>
                  </a:lnTo>
                  <a:lnTo>
                    <a:pt x="1801" y="2284"/>
                  </a:lnTo>
                  <a:close/>
                  <a:moveTo>
                    <a:pt x="1804" y="2284"/>
                  </a:moveTo>
                  <a:lnTo>
                    <a:pt x="1804" y="2284"/>
                  </a:lnTo>
                  <a:lnTo>
                    <a:pt x="1801" y="2284"/>
                  </a:lnTo>
                  <a:lnTo>
                    <a:pt x="1804" y="2284"/>
                  </a:lnTo>
                  <a:lnTo>
                    <a:pt x="1804" y="2287"/>
                  </a:lnTo>
                  <a:lnTo>
                    <a:pt x="1804" y="2287"/>
                  </a:lnTo>
                  <a:lnTo>
                    <a:pt x="1804" y="2287"/>
                  </a:lnTo>
                  <a:lnTo>
                    <a:pt x="1804" y="2284"/>
                  </a:lnTo>
                  <a:close/>
                  <a:moveTo>
                    <a:pt x="1801" y="2287"/>
                  </a:moveTo>
                  <a:lnTo>
                    <a:pt x="1801" y="2287"/>
                  </a:lnTo>
                  <a:lnTo>
                    <a:pt x="1801" y="2287"/>
                  </a:lnTo>
                  <a:lnTo>
                    <a:pt x="1801" y="2287"/>
                  </a:lnTo>
                  <a:lnTo>
                    <a:pt x="1801" y="2287"/>
                  </a:lnTo>
                  <a:lnTo>
                    <a:pt x="1801" y="2287"/>
                  </a:lnTo>
                  <a:lnTo>
                    <a:pt x="1801" y="2289"/>
                  </a:lnTo>
                  <a:lnTo>
                    <a:pt x="1801" y="2289"/>
                  </a:lnTo>
                  <a:lnTo>
                    <a:pt x="1801" y="2289"/>
                  </a:lnTo>
                  <a:lnTo>
                    <a:pt x="1804" y="2289"/>
                  </a:lnTo>
                  <a:lnTo>
                    <a:pt x="1804" y="2287"/>
                  </a:lnTo>
                  <a:lnTo>
                    <a:pt x="1801" y="2287"/>
                  </a:lnTo>
                  <a:lnTo>
                    <a:pt x="1801" y="2287"/>
                  </a:lnTo>
                  <a:close/>
                  <a:moveTo>
                    <a:pt x="1853" y="2277"/>
                  </a:moveTo>
                  <a:lnTo>
                    <a:pt x="1853" y="2277"/>
                  </a:lnTo>
                  <a:lnTo>
                    <a:pt x="1853" y="2277"/>
                  </a:lnTo>
                  <a:lnTo>
                    <a:pt x="1856" y="2275"/>
                  </a:lnTo>
                  <a:lnTo>
                    <a:pt x="1856" y="2275"/>
                  </a:lnTo>
                  <a:lnTo>
                    <a:pt x="1856" y="2272"/>
                  </a:lnTo>
                  <a:lnTo>
                    <a:pt x="1856" y="2272"/>
                  </a:lnTo>
                  <a:lnTo>
                    <a:pt x="1856" y="2272"/>
                  </a:lnTo>
                  <a:lnTo>
                    <a:pt x="1856" y="2272"/>
                  </a:lnTo>
                  <a:lnTo>
                    <a:pt x="1853" y="2272"/>
                  </a:lnTo>
                  <a:lnTo>
                    <a:pt x="1853" y="2270"/>
                  </a:lnTo>
                  <a:lnTo>
                    <a:pt x="1853" y="2270"/>
                  </a:lnTo>
                  <a:lnTo>
                    <a:pt x="1853" y="2270"/>
                  </a:lnTo>
                  <a:lnTo>
                    <a:pt x="1853" y="2270"/>
                  </a:lnTo>
                  <a:lnTo>
                    <a:pt x="1853" y="2270"/>
                  </a:lnTo>
                  <a:lnTo>
                    <a:pt x="1853" y="2270"/>
                  </a:lnTo>
                  <a:lnTo>
                    <a:pt x="1853" y="2272"/>
                  </a:lnTo>
                  <a:lnTo>
                    <a:pt x="1853" y="2272"/>
                  </a:lnTo>
                  <a:lnTo>
                    <a:pt x="1853" y="2277"/>
                  </a:lnTo>
                  <a:close/>
                  <a:moveTo>
                    <a:pt x="1792" y="2294"/>
                  </a:moveTo>
                  <a:lnTo>
                    <a:pt x="1789" y="2294"/>
                  </a:lnTo>
                  <a:lnTo>
                    <a:pt x="1789" y="2296"/>
                  </a:lnTo>
                  <a:lnTo>
                    <a:pt x="1789" y="2296"/>
                  </a:lnTo>
                  <a:lnTo>
                    <a:pt x="1789" y="2296"/>
                  </a:lnTo>
                  <a:lnTo>
                    <a:pt x="1789" y="2296"/>
                  </a:lnTo>
                  <a:lnTo>
                    <a:pt x="1789" y="2296"/>
                  </a:lnTo>
                  <a:lnTo>
                    <a:pt x="1789" y="2296"/>
                  </a:lnTo>
                  <a:lnTo>
                    <a:pt x="1792" y="2296"/>
                  </a:lnTo>
                  <a:lnTo>
                    <a:pt x="1792" y="2296"/>
                  </a:lnTo>
                  <a:lnTo>
                    <a:pt x="1792" y="2294"/>
                  </a:lnTo>
                  <a:lnTo>
                    <a:pt x="1792" y="2294"/>
                  </a:lnTo>
                  <a:lnTo>
                    <a:pt x="1792" y="2294"/>
                  </a:lnTo>
                  <a:lnTo>
                    <a:pt x="1792" y="2296"/>
                  </a:lnTo>
                  <a:lnTo>
                    <a:pt x="1792" y="2296"/>
                  </a:lnTo>
                  <a:lnTo>
                    <a:pt x="1792" y="2294"/>
                  </a:lnTo>
                  <a:lnTo>
                    <a:pt x="1792" y="2294"/>
                  </a:lnTo>
                  <a:lnTo>
                    <a:pt x="1792" y="2294"/>
                  </a:lnTo>
                  <a:close/>
                  <a:moveTo>
                    <a:pt x="1856" y="2284"/>
                  </a:moveTo>
                  <a:lnTo>
                    <a:pt x="1856" y="2284"/>
                  </a:lnTo>
                  <a:lnTo>
                    <a:pt x="1853" y="2284"/>
                  </a:lnTo>
                  <a:lnTo>
                    <a:pt x="1853" y="2284"/>
                  </a:lnTo>
                  <a:lnTo>
                    <a:pt x="1856" y="2284"/>
                  </a:lnTo>
                  <a:lnTo>
                    <a:pt x="1856" y="2282"/>
                  </a:lnTo>
                  <a:lnTo>
                    <a:pt x="1856" y="2282"/>
                  </a:lnTo>
                  <a:lnTo>
                    <a:pt x="1853" y="2282"/>
                  </a:lnTo>
                  <a:lnTo>
                    <a:pt x="1853" y="2280"/>
                  </a:lnTo>
                  <a:lnTo>
                    <a:pt x="1853" y="2282"/>
                  </a:lnTo>
                  <a:lnTo>
                    <a:pt x="1853" y="2282"/>
                  </a:lnTo>
                  <a:lnTo>
                    <a:pt x="1853" y="2282"/>
                  </a:lnTo>
                  <a:lnTo>
                    <a:pt x="1853" y="2282"/>
                  </a:lnTo>
                  <a:lnTo>
                    <a:pt x="1853" y="2284"/>
                  </a:lnTo>
                  <a:lnTo>
                    <a:pt x="1856" y="2284"/>
                  </a:lnTo>
                  <a:close/>
                  <a:moveTo>
                    <a:pt x="1778" y="2490"/>
                  </a:moveTo>
                  <a:lnTo>
                    <a:pt x="1780" y="2490"/>
                  </a:lnTo>
                  <a:lnTo>
                    <a:pt x="1778" y="2490"/>
                  </a:lnTo>
                  <a:lnTo>
                    <a:pt x="1778" y="2490"/>
                  </a:lnTo>
                  <a:lnTo>
                    <a:pt x="1778" y="2490"/>
                  </a:lnTo>
                  <a:lnTo>
                    <a:pt x="1778" y="2490"/>
                  </a:lnTo>
                  <a:lnTo>
                    <a:pt x="1778" y="2490"/>
                  </a:lnTo>
                  <a:lnTo>
                    <a:pt x="1778" y="2493"/>
                  </a:lnTo>
                  <a:lnTo>
                    <a:pt x="1778" y="2493"/>
                  </a:lnTo>
                  <a:lnTo>
                    <a:pt x="1778" y="2493"/>
                  </a:lnTo>
                  <a:lnTo>
                    <a:pt x="1778" y="2490"/>
                  </a:lnTo>
                  <a:lnTo>
                    <a:pt x="1778" y="2490"/>
                  </a:lnTo>
                  <a:close/>
                  <a:moveTo>
                    <a:pt x="1775" y="2493"/>
                  </a:moveTo>
                  <a:lnTo>
                    <a:pt x="1775" y="2493"/>
                  </a:lnTo>
                  <a:lnTo>
                    <a:pt x="1775" y="2493"/>
                  </a:lnTo>
                  <a:lnTo>
                    <a:pt x="1775" y="2493"/>
                  </a:lnTo>
                  <a:lnTo>
                    <a:pt x="1775" y="2493"/>
                  </a:lnTo>
                  <a:lnTo>
                    <a:pt x="1775" y="2495"/>
                  </a:lnTo>
                  <a:lnTo>
                    <a:pt x="1775" y="2495"/>
                  </a:lnTo>
                  <a:lnTo>
                    <a:pt x="1778" y="2493"/>
                  </a:lnTo>
                  <a:lnTo>
                    <a:pt x="1778" y="2493"/>
                  </a:lnTo>
                  <a:lnTo>
                    <a:pt x="1778" y="2493"/>
                  </a:lnTo>
                  <a:lnTo>
                    <a:pt x="1775" y="2493"/>
                  </a:lnTo>
                  <a:lnTo>
                    <a:pt x="1775" y="2493"/>
                  </a:lnTo>
                  <a:close/>
                  <a:moveTo>
                    <a:pt x="1778" y="2500"/>
                  </a:moveTo>
                  <a:lnTo>
                    <a:pt x="1778" y="2500"/>
                  </a:lnTo>
                  <a:lnTo>
                    <a:pt x="1778" y="2500"/>
                  </a:lnTo>
                  <a:lnTo>
                    <a:pt x="1778" y="2500"/>
                  </a:lnTo>
                  <a:lnTo>
                    <a:pt x="1778" y="2500"/>
                  </a:lnTo>
                  <a:lnTo>
                    <a:pt x="1778" y="2497"/>
                  </a:lnTo>
                  <a:lnTo>
                    <a:pt x="1778" y="2497"/>
                  </a:lnTo>
                  <a:lnTo>
                    <a:pt x="1775" y="2500"/>
                  </a:lnTo>
                  <a:lnTo>
                    <a:pt x="1775" y="2500"/>
                  </a:lnTo>
                  <a:lnTo>
                    <a:pt x="1775" y="2500"/>
                  </a:lnTo>
                  <a:lnTo>
                    <a:pt x="1775" y="2500"/>
                  </a:lnTo>
                  <a:lnTo>
                    <a:pt x="1775" y="2500"/>
                  </a:lnTo>
                  <a:lnTo>
                    <a:pt x="1775" y="2502"/>
                  </a:lnTo>
                  <a:lnTo>
                    <a:pt x="1775" y="2502"/>
                  </a:lnTo>
                  <a:lnTo>
                    <a:pt x="1775" y="2502"/>
                  </a:lnTo>
                  <a:lnTo>
                    <a:pt x="1775" y="2500"/>
                  </a:lnTo>
                  <a:lnTo>
                    <a:pt x="1775" y="2500"/>
                  </a:lnTo>
                  <a:lnTo>
                    <a:pt x="1775" y="2500"/>
                  </a:lnTo>
                  <a:lnTo>
                    <a:pt x="1778" y="2500"/>
                  </a:lnTo>
                  <a:lnTo>
                    <a:pt x="1778" y="2500"/>
                  </a:lnTo>
                  <a:lnTo>
                    <a:pt x="1778" y="2500"/>
                  </a:lnTo>
                  <a:close/>
                  <a:moveTo>
                    <a:pt x="1813" y="2559"/>
                  </a:moveTo>
                  <a:lnTo>
                    <a:pt x="1813" y="2556"/>
                  </a:lnTo>
                  <a:lnTo>
                    <a:pt x="1813" y="2556"/>
                  </a:lnTo>
                  <a:lnTo>
                    <a:pt x="1813" y="2556"/>
                  </a:lnTo>
                  <a:lnTo>
                    <a:pt x="1813" y="2556"/>
                  </a:lnTo>
                  <a:lnTo>
                    <a:pt x="1813" y="2556"/>
                  </a:lnTo>
                  <a:lnTo>
                    <a:pt x="1813" y="2556"/>
                  </a:lnTo>
                  <a:lnTo>
                    <a:pt x="1813" y="2556"/>
                  </a:lnTo>
                  <a:lnTo>
                    <a:pt x="1813" y="2556"/>
                  </a:lnTo>
                  <a:lnTo>
                    <a:pt x="1813" y="2559"/>
                  </a:lnTo>
                  <a:lnTo>
                    <a:pt x="1811" y="2559"/>
                  </a:lnTo>
                  <a:lnTo>
                    <a:pt x="1811" y="2559"/>
                  </a:lnTo>
                  <a:lnTo>
                    <a:pt x="1811" y="2559"/>
                  </a:lnTo>
                  <a:lnTo>
                    <a:pt x="1813" y="2559"/>
                  </a:lnTo>
                  <a:lnTo>
                    <a:pt x="1813" y="2559"/>
                  </a:lnTo>
                  <a:lnTo>
                    <a:pt x="1813" y="2559"/>
                  </a:lnTo>
                  <a:lnTo>
                    <a:pt x="1813" y="2559"/>
                  </a:lnTo>
                  <a:lnTo>
                    <a:pt x="1813" y="2559"/>
                  </a:lnTo>
                  <a:lnTo>
                    <a:pt x="1813" y="2559"/>
                  </a:lnTo>
                  <a:lnTo>
                    <a:pt x="1813" y="2559"/>
                  </a:lnTo>
                  <a:lnTo>
                    <a:pt x="1813" y="2559"/>
                  </a:lnTo>
                  <a:lnTo>
                    <a:pt x="1813" y="2559"/>
                  </a:lnTo>
                  <a:lnTo>
                    <a:pt x="1813" y="2559"/>
                  </a:lnTo>
                  <a:lnTo>
                    <a:pt x="1813" y="2559"/>
                  </a:lnTo>
                  <a:lnTo>
                    <a:pt x="1813" y="2559"/>
                  </a:lnTo>
                  <a:lnTo>
                    <a:pt x="1813" y="2559"/>
                  </a:lnTo>
                  <a:close/>
                  <a:moveTo>
                    <a:pt x="1820" y="2559"/>
                  </a:moveTo>
                  <a:lnTo>
                    <a:pt x="1820" y="2559"/>
                  </a:lnTo>
                  <a:lnTo>
                    <a:pt x="1818" y="2559"/>
                  </a:lnTo>
                  <a:lnTo>
                    <a:pt x="1818" y="2561"/>
                  </a:lnTo>
                  <a:lnTo>
                    <a:pt x="1818" y="2561"/>
                  </a:lnTo>
                  <a:lnTo>
                    <a:pt x="1818" y="2561"/>
                  </a:lnTo>
                  <a:lnTo>
                    <a:pt x="1820" y="2561"/>
                  </a:lnTo>
                  <a:lnTo>
                    <a:pt x="1820" y="2561"/>
                  </a:lnTo>
                  <a:lnTo>
                    <a:pt x="1820" y="2561"/>
                  </a:lnTo>
                  <a:lnTo>
                    <a:pt x="1820" y="2561"/>
                  </a:lnTo>
                  <a:lnTo>
                    <a:pt x="1820" y="2559"/>
                  </a:lnTo>
                  <a:lnTo>
                    <a:pt x="1820" y="2559"/>
                  </a:lnTo>
                  <a:close/>
                  <a:moveTo>
                    <a:pt x="1823" y="2571"/>
                  </a:moveTo>
                  <a:lnTo>
                    <a:pt x="1823" y="2571"/>
                  </a:lnTo>
                  <a:lnTo>
                    <a:pt x="1823" y="2568"/>
                  </a:lnTo>
                  <a:lnTo>
                    <a:pt x="1823" y="2571"/>
                  </a:lnTo>
                  <a:lnTo>
                    <a:pt x="1820" y="2571"/>
                  </a:lnTo>
                  <a:lnTo>
                    <a:pt x="1820" y="2571"/>
                  </a:lnTo>
                  <a:lnTo>
                    <a:pt x="1820" y="2571"/>
                  </a:lnTo>
                  <a:lnTo>
                    <a:pt x="1820" y="2571"/>
                  </a:lnTo>
                  <a:lnTo>
                    <a:pt x="1820" y="2571"/>
                  </a:lnTo>
                  <a:lnTo>
                    <a:pt x="1823" y="2571"/>
                  </a:lnTo>
                  <a:close/>
                  <a:moveTo>
                    <a:pt x="1832" y="2639"/>
                  </a:moveTo>
                  <a:lnTo>
                    <a:pt x="1832" y="2639"/>
                  </a:lnTo>
                  <a:lnTo>
                    <a:pt x="1834" y="2639"/>
                  </a:lnTo>
                  <a:lnTo>
                    <a:pt x="1834" y="2639"/>
                  </a:lnTo>
                  <a:lnTo>
                    <a:pt x="1834" y="2639"/>
                  </a:lnTo>
                  <a:lnTo>
                    <a:pt x="1834" y="2637"/>
                  </a:lnTo>
                  <a:lnTo>
                    <a:pt x="1834" y="2637"/>
                  </a:lnTo>
                  <a:lnTo>
                    <a:pt x="1832" y="2637"/>
                  </a:lnTo>
                  <a:lnTo>
                    <a:pt x="1832" y="2637"/>
                  </a:lnTo>
                  <a:lnTo>
                    <a:pt x="1832" y="2637"/>
                  </a:lnTo>
                  <a:lnTo>
                    <a:pt x="1832" y="2637"/>
                  </a:lnTo>
                  <a:lnTo>
                    <a:pt x="1832" y="2637"/>
                  </a:lnTo>
                  <a:lnTo>
                    <a:pt x="1832" y="2637"/>
                  </a:lnTo>
                  <a:lnTo>
                    <a:pt x="1832" y="2639"/>
                  </a:lnTo>
                  <a:close/>
                  <a:moveTo>
                    <a:pt x="1856" y="2675"/>
                  </a:moveTo>
                  <a:lnTo>
                    <a:pt x="1856" y="2675"/>
                  </a:lnTo>
                  <a:lnTo>
                    <a:pt x="1856" y="2672"/>
                  </a:lnTo>
                  <a:lnTo>
                    <a:pt x="1856" y="2672"/>
                  </a:lnTo>
                  <a:lnTo>
                    <a:pt x="1856" y="2672"/>
                  </a:lnTo>
                  <a:lnTo>
                    <a:pt x="1853" y="2675"/>
                  </a:lnTo>
                  <a:lnTo>
                    <a:pt x="1853" y="2675"/>
                  </a:lnTo>
                  <a:lnTo>
                    <a:pt x="1856" y="2675"/>
                  </a:lnTo>
                  <a:lnTo>
                    <a:pt x="1856" y="2675"/>
                  </a:lnTo>
                  <a:lnTo>
                    <a:pt x="1858" y="2675"/>
                  </a:lnTo>
                  <a:lnTo>
                    <a:pt x="1856" y="2675"/>
                  </a:lnTo>
                  <a:lnTo>
                    <a:pt x="1856" y="2675"/>
                  </a:lnTo>
                  <a:close/>
                  <a:moveTo>
                    <a:pt x="1844" y="2684"/>
                  </a:moveTo>
                  <a:lnTo>
                    <a:pt x="1844" y="2687"/>
                  </a:lnTo>
                  <a:lnTo>
                    <a:pt x="1844" y="2687"/>
                  </a:lnTo>
                  <a:lnTo>
                    <a:pt x="1844" y="2687"/>
                  </a:lnTo>
                  <a:lnTo>
                    <a:pt x="1846" y="2687"/>
                  </a:lnTo>
                  <a:lnTo>
                    <a:pt x="1846" y="2687"/>
                  </a:lnTo>
                  <a:lnTo>
                    <a:pt x="1846" y="2684"/>
                  </a:lnTo>
                  <a:lnTo>
                    <a:pt x="1844" y="2684"/>
                  </a:lnTo>
                  <a:close/>
                  <a:moveTo>
                    <a:pt x="1844" y="2691"/>
                  </a:moveTo>
                  <a:lnTo>
                    <a:pt x="1842" y="2691"/>
                  </a:lnTo>
                  <a:lnTo>
                    <a:pt x="1842" y="2691"/>
                  </a:lnTo>
                  <a:lnTo>
                    <a:pt x="1842" y="2691"/>
                  </a:lnTo>
                  <a:lnTo>
                    <a:pt x="1842" y="2691"/>
                  </a:lnTo>
                  <a:lnTo>
                    <a:pt x="1842" y="2691"/>
                  </a:lnTo>
                  <a:lnTo>
                    <a:pt x="1842" y="2694"/>
                  </a:lnTo>
                  <a:lnTo>
                    <a:pt x="1842" y="2694"/>
                  </a:lnTo>
                  <a:lnTo>
                    <a:pt x="1844" y="2691"/>
                  </a:lnTo>
                  <a:lnTo>
                    <a:pt x="1844" y="2691"/>
                  </a:lnTo>
                  <a:lnTo>
                    <a:pt x="1844" y="2691"/>
                  </a:lnTo>
                  <a:lnTo>
                    <a:pt x="1844" y="2689"/>
                  </a:lnTo>
                  <a:lnTo>
                    <a:pt x="1844" y="2691"/>
                  </a:lnTo>
                  <a:close/>
                  <a:moveTo>
                    <a:pt x="1849" y="2706"/>
                  </a:moveTo>
                  <a:lnTo>
                    <a:pt x="1846" y="2708"/>
                  </a:lnTo>
                  <a:lnTo>
                    <a:pt x="1846" y="2710"/>
                  </a:lnTo>
                  <a:lnTo>
                    <a:pt x="1849" y="2710"/>
                  </a:lnTo>
                  <a:lnTo>
                    <a:pt x="1851" y="2708"/>
                  </a:lnTo>
                  <a:lnTo>
                    <a:pt x="1851" y="2708"/>
                  </a:lnTo>
                  <a:lnTo>
                    <a:pt x="1851" y="2706"/>
                  </a:lnTo>
                  <a:lnTo>
                    <a:pt x="1851" y="2706"/>
                  </a:lnTo>
                  <a:lnTo>
                    <a:pt x="1851" y="2706"/>
                  </a:lnTo>
                  <a:lnTo>
                    <a:pt x="1849" y="2706"/>
                  </a:lnTo>
                  <a:close/>
                  <a:moveTo>
                    <a:pt x="1860" y="2713"/>
                  </a:moveTo>
                  <a:lnTo>
                    <a:pt x="1860" y="2713"/>
                  </a:lnTo>
                  <a:lnTo>
                    <a:pt x="1860" y="2715"/>
                  </a:lnTo>
                  <a:lnTo>
                    <a:pt x="1860" y="2715"/>
                  </a:lnTo>
                  <a:lnTo>
                    <a:pt x="1860" y="2715"/>
                  </a:lnTo>
                  <a:lnTo>
                    <a:pt x="1860" y="2715"/>
                  </a:lnTo>
                  <a:lnTo>
                    <a:pt x="1860" y="2715"/>
                  </a:lnTo>
                  <a:lnTo>
                    <a:pt x="1863" y="2715"/>
                  </a:lnTo>
                  <a:lnTo>
                    <a:pt x="1860" y="2713"/>
                  </a:lnTo>
                  <a:lnTo>
                    <a:pt x="1860" y="2713"/>
                  </a:lnTo>
                  <a:close/>
                  <a:moveTo>
                    <a:pt x="2234" y="1830"/>
                  </a:moveTo>
                  <a:lnTo>
                    <a:pt x="2234" y="1827"/>
                  </a:lnTo>
                  <a:lnTo>
                    <a:pt x="2234" y="1830"/>
                  </a:lnTo>
                  <a:lnTo>
                    <a:pt x="2234" y="1830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0" name="Freeform 12"/>
            <p:cNvSpPr>
              <a:spLocks noEditPoints="1"/>
            </p:cNvSpPr>
            <p:nvPr/>
          </p:nvSpPr>
          <p:spPr bwMode="auto">
            <a:xfrm>
              <a:off x="10749708" y="4571618"/>
              <a:ext cx="403437" cy="640354"/>
            </a:xfrm>
            <a:custGeom>
              <a:avLst/>
              <a:gdLst>
                <a:gd name="T0" fmla="*/ 220 w 298"/>
                <a:gd name="T1" fmla="*/ 168 h 473"/>
                <a:gd name="T2" fmla="*/ 191 w 298"/>
                <a:gd name="T3" fmla="*/ 177 h 473"/>
                <a:gd name="T4" fmla="*/ 158 w 298"/>
                <a:gd name="T5" fmla="*/ 199 h 473"/>
                <a:gd name="T6" fmla="*/ 144 w 298"/>
                <a:gd name="T7" fmla="*/ 203 h 473"/>
                <a:gd name="T8" fmla="*/ 118 w 298"/>
                <a:gd name="T9" fmla="*/ 210 h 473"/>
                <a:gd name="T10" fmla="*/ 106 w 298"/>
                <a:gd name="T11" fmla="*/ 210 h 473"/>
                <a:gd name="T12" fmla="*/ 87 w 298"/>
                <a:gd name="T13" fmla="*/ 213 h 473"/>
                <a:gd name="T14" fmla="*/ 61 w 298"/>
                <a:gd name="T15" fmla="*/ 213 h 473"/>
                <a:gd name="T16" fmla="*/ 56 w 298"/>
                <a:gd name="T17" fmla="*/ 241 h 473"/>
                <a:gd name="T18" fmla="*/ 45 w 298"/>
                <a:gd name="T19" fmla="*/ 265 h 473"/>
                <a:gd name="T20" fmla="*/ 52 w 298"/>
                <a:gd name="T21" fmla="*/ 289 h 473"/>
                <a:gd name="T22" fmla="*/ 94 w 298"/>
                <a:gd name="T23" fmla="*/ 262 h 473"/>
                <a:gd name="T24" fmla="*/ 104 w 298"/>
                <a:gd name="T25" fmla="*/ 262 h 473"/>
                <a:gd name="T26" fmla="*/ 94 w 298"/>
                <a:gd name="T27" fmla="*/ 300 h 473"/>
                <a:gd name="T28" fmla="*/ 64 w 298"/>
                <a:gd name="T29" fmla="*/ 281 h 473"/>
                <a:gd name="T30" fmla="*/ 30 w 298"/>
                <a:gd name="T31" fmla="*/ 355 h 473"/>
                <a:gd name="T32" fmla="*/ 9 w 298"/>
                <a:gd name="T33" fmla="*/ 383 h 473"/>
                <a:gd name="T34" fmla="*/ 19 w 298"/>
                <a:gd name="T35" fmla="*/ 442 h 473"/>
                <a:gd name="T36" fmla="*/ 35 w 298"/>
                <a:gd name="T37" fmla="*/ 457 h 473"/>
                <a:gd name="T38" fmla="*/ 38 w 298"/>
                <a:gd name="T39" fmla="*/ 452 h 473"/>
                <a:gd name="T40" fmla="*/ 52 w 298"/>
                <a:gd name="T41" fmla="*/ 454 h 473"/>
                <a:gd name="T42" fmla="*/ 68 w 298"/>
                <a:gd name="T43" fmla="*/ 459 h 473"/>
                <a:gd name="T44" fmla="*/ 73 w 298"/>
                <a:gd name="T45" fmla="*/ 454 h 473"/>
                <a:gd name="T46" fmla="*/ 78 w 298"/>
                <a:gd name="T47" fmla="*/ 440 h 473"/>
                <a:gd name="T48" fmla="*/ 92 w 298"/>
                <a:gd name="T49" fmla="*/ 435 h 473"/>
                <a:gd name="T50" fmla="*/ 99 w 298"/>
                <a:gd name="T51" fmla="*/ 419 h 473"/>
                <a:gd name="T52" fmla="*/ 104 w 298"/>
                <a:gd name="T53" fmla="*/ 400 h 473"/>
                <a:gd name="T54" fmla="*/ 106 w 298"/>
                <a:gd name="T55" fmla="*/ 381 h 473"/>
                <a:gd name="T56" fmla="*/ 113 w 298"/>
                <a:gd name="T57" fmla="*/ 362 h 473"/>
                <a:gd name="T58" fmla="*/ 106 w 298"/>
                <a:gd name="T59" fmla="*/ 355 h 473"/>
                <a:gd name="T60" fmla="*/ 116 w 298"/>
                <a:gd name="T61" fmla="*/ 343 h 473"/>
                <a:gd name="T62" fmla="*/ 127 w 298"/>
                <a:gd name="T63" fmla="*/ 336 h 473"/>
                <a:gd name="T64" fmla="*/ 142 w 298"/>
                <a:gd name="T65" fmla="*/ 333 h 473"/>
                <a:gd name="T66" fmla="*/ 144 w 298"/>
                <a:gd name="T67" fmla="*/ 317 h 473"/>
                <a:gd name="T68" fmla="*/ 158 w 298"/>
                <a:gd name="T69" fmla="*/ 307 h 473"/>
                <a:gd name="T70" fmla="*/ 165 w 298"/>
                <a:gd name="T71" fmla="*/ 293 h 473"/>
                <a:gd name="T72" fmla="*/ 180 w 298"/>
                <a:gd name="T73" fmla="*/ 286 h 473"/>
                <a:gd name="T74" fmla="*/ 196 w 298"/>
                <a:gd name="T75" fmla="*/ 262 h 473"/>
                <a:gd name="T76" fmla="*/ 210 w 298"/>
                <a:gd name="T77" fmla="*/ 244 h 473"/>
                <a:gd name="T78" fmla="*/ 220 w 298"/>
                <a:gd name="T79" fmla="*/ 229 h 473"/>
                <a:gd name="T80" fmla="*/ 224 w 298"/>
                <a:gd name="T81" fmla="*/ 215 h 473"/>
                <a:gd name="T82" fmla="*/ 250 w 298"/>
                <a:gd name="T83" fmla="*/ 191 h 473"/>
                <a:gd name="T84" fmla="*/ 243 w 298"/>
                <a:gd name="T85" fmla="*/ 163 h 473"/>
                <a:gd name="T86" fmla="*/ 250 w 298"/>
                <a:gd name="T87" fmla="*/ 158 h 473"/>
                <a:gd name="T88" fmla="*/ 281 w 298"/>
                <a:gd name="T89" fmla="*/ 92 h 473"/>
                <a:gd name="T90" fmla="*/ 262 w 298"/>
                <a:gd name="T91" fmla="*/ 87 h 473"/>
                <a:gd name="T92" fmla="*/ 250 w 298"/>
                <a:gd name="T93" fmla="*/ 94 h 473"/>
                <a:gd name="T94" fmla="*/ 248 w 298"/>
                <a:gd name="T95" fmla="*/ 125 h 473"/>
                <a:gd name="T96" fmla="*/ 255 w 298"/>
                <a:gd name="T97" fmla="*/ 144 h 473"/>
                <a:gd name="T98" fmla="*/ 234 w 298"/>
                <a:gd name="T99" fmla="*/ 154 h 473"/>
                <a:gd name="T100" fmla="*/ 232 w 298"/>
                <a:gd name="T101" fmla="*/ 139 h 473"/>
                <a:gd name="T102" fmla="*/ 236 w 298"/>
                <a:gd name="T103" fmla="*/ 113 h 473"/>
                <a:gd name="T104" fmla="*/ 243 w 298"/>
                <a:gd name="T105" fmla="*/ 106 h 473"/>
                <a:gd name="T106" fmla="*/ 234 w 298"/>
                <a:gd name="T107" fmla="*/ 57 h 473"/>
                <a:gd name="T108" fmla="*/ 215 w 298"/>
                <a:gd name="T109" fmla="*/ 31 h 473"/>
                <a:gd name="T110" fmla="*/ 201 w 298"/>
                <a:gd name="T111" fmla="*/ 78 h 473"/>
                <a:gd name="T112" fmla="*/ 196 w 298"/>
                <a:gd name="T113" fmla="*/ 139 h 473"/>
                <a:gd name="T114" fmla="*/ 234 w 298"/>
                <a:gd name="T115" fmla="*/ 165 h 473"/>
                <a:gd name="T116" fmla="*/ 253 w 298"/>
                <a:gd name="T117" fmla="*/ 154 h 473"/>
                <a:gd name="T118" fmla="*/ 286 w 298"/>
                <a:gd name="T119" fmla="*/ 113 h 473"/>
                <a:gd name="T120" fmla="*/ 293 w 298"/>
                <a:gd name="T121" fmla="*/ 87 h 473"/>
                <a:gd name="T122" fmla="*/ 71 w 298"/>
                <a:gd name="T123" fmla="*/ 473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8" h="473">
                  <a:moveTo>
                    <a:pt x="258" y="184"/>
                  </a:moveTo>
                  <a:lnTo>
                    <a:pt x="258" y="182"/>
                  </a:lnTo>
                  <a:lnTo>
                    <a:pt x="255" y="182"/>
                  </a:lnTo>
                  <a:lnTo>
                    <a:pt x="255" y="182"/>
                  </a:lnTo>
                  <a:lnTo>
                    <a:pt x="250" y="182"/>
                  </a:lnTo>
                  <a:lnTo>
                    <a:pt x="248" y="184"/>
                  </a:lnTo>
                  <a:lnTo>
                    <a:pt x="246" y="184"/>
                  </a:lnTo>
                  <a:lnTo>
                    <a:pt x="229" y="194"/>
                  </a:lnTo>
                  <a:lnTo>
                    <a:pt x="229" y="194"/>
                  </a:lnTo>
                  <a:lnTo>
                    <a:pt x="227" y="191"/>
                  </a:lnTo>
                  <a:lnTo>
                    <a:pt x="229" y="189"/>
                  </a:lnTo>
                  <a:lnTo>
                    <a:pt x="229" y="189"/>
                  </a:lnTo>
                  <a:lnTo>
                    <a:pt x="229" y="187"/>
                  </a:lnTo>
                  <a:lnTo>
                    <a:pt x="229" y="187"/>
                  </a:lnTo>
                  <a:lnTo>
                    <a:pt x="232" y="184"/>
                  </a:lnTo>
                  <a:lnTo>
                    <a:pt x="232" y="187"/>
                  </a:lnTo>
                  <a:lnTo>
                    <a:pt x="232" y="184"/>
                  </a:lnTo>
                  <a:lnTo>
                    <a:pt x="236" y="180"/>
                  </a:lnTo>
                  <a:lnTo>
                    <a:pt x="236" y="180"/>
                  </a:lnTo>
                  <a:lnTo>
                    <a:pt x="236" y="177"/>
                  </a:lnTo>
                  <a:lnTo>
                    <a:pt x="236" y="175"/>
                  </a:lnTo>
                  <a:lnTo>
                    <a:pt x="234" y="175"/>
                  </a:lnTo>
                  <a:lnTo>
                    <a:pt x="234" y="175"/>
                  </a:lnTo>
                  <a:lnTo>
                    <a:pt x="234" y="175"/>
                  </a:lnTo>
                  <a:lnTo>
                    <a:pt x="234" y="175"/>
                  </a:lnTo>
                  <a:lnTo>
                    <a:pt x="229" y="175"/>
                  </a:lnTo>
                  <a:lnTo>
                    <a:pt x="227" y="173"/>
                  </a:lnTo>
                  <a:lnTo>
                    <a:pt x="227" y="173"/>
                  </a:lnTo>
                  <a:lnTo>
                    <a:pt x="224" y="173"/>
                  </a:lnTo>
                  <a:lnTo>
                    <a:pt x="224" y="173"/>
                  </a:lnTo>
                  <a:lnTo>
                    <a:pt x="222" y="170"/>
                  </a:lnTo>
                  <a:lnTo>
                    <a:pt x="220" y="168"/>
                  </a:lnTo>
                  <a:lnTo>
                    <a:pt x="220" y="168"/>
                  </a:lnTo>
                  <a:lnTo>
                    <a:pt x="217" y="168"/>
                  </a:lnTo>
                  <a:lnTo>
                    <a:pt x="215" y="168"/>
                  </a:lnTo>
                  <a:lnTo>
                    <a:pt x="213" y="168"/>
                  </a:lnTo>
                  <a:lnTo>
                    <a:pt x="210" y="168"/>
                  </a:lnTo>
                  <a:lnTo>
                    <a:pt x="210" y="170"/>
                  </a:lnTo>
                  <a:lnTo>
                    <a:pt x="210" y="170"/>
                  </a:lnTo>
                  <a:lnTo>
                    <a:pt x="210" y="173"/>
                  </a:lnTo>
                  <a:lnTo>
                    <a:pt x="210" y="173"/>
                  </a:lnTo>
                  <a:lnTo>
                    <a:pt x="210" y="173"/>
                  </a:lnTo>
                  <a:lnTo>
                    <a:pt x="208" y="175"/>
                  </a:lnTo>
                  <a:lnTo>
                    <a:pt x="208" y="175"/>
                  </a:lnTo>
                  <a:lnTo>
                    <a:pt x="208" y="175"/>
                  </a:lnTo>
                  <a:lnTo>
                    <a:pt x="208" y="175"/>
                  </a:lnTo>
                  <a:lnTo>
                    <a:pt x="210" y="177"/>
                  </a:lnTo>
                  <a:lnTo>
                    <a:pt x="208" y="177"/>
                  </a:lnTo>
                  <a:lnTo>
                    <a:pt x="208" y="177"/>
                  </a:lnTo>
                  <a:lnTo>
                    <a:pt x="208" y="175"/>
                  </a:lnTo>
                  <a:lnTo>
                    <a:pt x="208" y="175"/>
                  </a:lnTo>
                  <a:lnTo>
                    <a:pt x="208" y="175"/>
                  </a:lnTo>
                  <a:lnTo>
                    <a:pt x="208" y="175"/>
                  </a:lnTo>
                  <a:lnTo>
                    <a:pt x="206" y="175"/>
                  </a:lnTo>
                  <a:lnTo>
                    <a:pt x="206" y="177"/>
                  </a:lnTo>
                  <a:lnTo>
                    <a:pt x="206" y="177"/>
                  </a:lnTo>
                  <a:lnTo>
                    <a:pt x="203" y="180"/>
                  </a:lnTo>
                  <a:lnTo>
                    <a:pt x="203" y="180"/>
                  </a:lnTo>
                  <a:lnTo>
                    <a:pt x="198" y="180"/>
                  </a:lnTo>
                  <a:lnTo>
                    <a:pt x="196" y="180"/>
                  </a:lnTo>
                  <a:lnTo>
                    <a:pt x="196" y="177"/>
                  </a:lnTo>
                  <a:lnTo>
                    <a:pt x="194" y="177"/>
                  </a:lnTo>
                  <a:lnTo>
                    <a:pt x="191" y="177"/>
                  </a:lnTo>
                  <a:lnTo>
                    <a:pt x="191" y="177"/>
                  </a:lnTo>
                  <a:lnTo>
                    <a:pt x="191" y="175"/>
                  </a:lnTo>
                  <a:lnTo>
                    <a:pt x="189" y="175"/>
                  </a:lnTo>
                  <a:lnTo>
                    <a:pt x="187" y="170"/>
                  </a:lnTo>
                  <a:lnTo>
                    <a:pt x="184" y="168"/>
                  </a:lnTo>
                  <a:lnTo>
                    <a:pt x="182" y="165"/>
                  </a:lnTo>
                  <a:lnTo>
                    <a:pt x="182" y="165"/>
                  </a:lnTo>
                  <a:lnTo>
                    <a:pt x="184" y="165"/>
                  </a:lnTo>
                  <a:lnTo>
                    <a:pt x="184" y="163"/>
                  </a:lnTo>
                  <a:lnTo>
                    <a:pt x="182" y="163"/>
                  </a:lnTo>
                  <a:lnTo>
                    <a:pt x="182" y="163"/>
                  </a:lnTo>
                  <a:lnTo>
                    <a:pt x="182" y="163"/>
                  </a:lnTo>
                  <a:lnTo>
                    <a:pt x="180" y="165"/>
                  </a:lnTo>
                  <a:lnTo>
                    <a:pt x="180" y="168"/>
                  </a:lnTo>
                  <a:lnTo>
                    <a:pt x="177" y="173"/>
                  </a:lnTo>
                  <a:lnTo>
                    <a:pt x="170" y="189"/>
                  </a:lnTo>
                  <a:lnTo>
                    <a:pt x="163" y="194"/>
                  </a:lnTo>
                  <a:lnTo>
                    <a:pt x="163" y="196"/>
                  </a:lnTo>
                  <a:lnTo>
                    <a:pt x="163" y="194"/>
                  </a:lnTo>
                  <a:lnTo>
                    <a:pt x="165" y="194"/>
                  </a:lnTo>
                  <a:lnTo>
                    <a:pt x="165" y="194"/>
                  </a:lnTo>
                  <a:lnTo>
                    <a:pt x="165" y="194"/>
                  </a:lnTo>
                  <a:lnTo>
                    <a:pt x="165" y="194"/>
                  </a:lnTo>
                  <a:lnTo>
                    <a:pt x="165" y="196"/>
                  </a:lnTo>
                  <a:lnTo>
                    <a:pt x="165" y="196"/>
                  </a:lnTo>
                  <a:lnTo>
                    <a:pt x="163" y="199"/>
                  </a:lnTo>
                  <a:lnTo>
                    <a:pt x="163" y="201"/>
                  </a:lnTo>
                  <a:lnTo>
                    <a:pt x="163" y="203"/>
                  </a:lnTo>
                  <a:lnTo>
                    <a:pt x="161" y="203"/>
                  </a:lnTo>
                  <a:lnTo>
                    <a:pt x="161" y="201"/>
                  </a:lnTo>
                  <a:lnTo>
                    <a:pt x="161" y="199"/>
                  </a:lnTo>
                  <a:lnTo>
                    <a:pt x="161" y="199"/>
                  </a:lnTo>
                  <a:lnTo>
                    <a:pt x="158" y="199"/>
                  </a:lnTo>
                  <a:lnTo>
                    <a:pt x="158" y="199"/>
                  </a:lnTo>
                  <a:lnTo>
                    <a:pt x="156" y="199"/>
                  </a:lnTo>
                  <a:lnTo>
                    <a:pt x="156" y="199"/>
                  </a:lnTo>
                  <a:lnTo>
                    <a:pt x="156" y="199"/>
                  </a:lnTo>
                  <a:lnTo>
                    <a:pt x="156" y="199"/>
                  </a:lnTo>
                  <a:lnTo>
                    <a:pt x="153" y="199"/>
                  </a:lnTo>
                  <a:lnTo>
                    <a:pt x="153" y="199"/>
                  </a:lnTo>
                  <a:lnTo>
                    <a:pt x="151" y="199"/>
                  </a:lnTo>
                  <a:lnTo>
                    <a:pt x="151" y="201"/>
                  </a:lnTo>
                  <a:lnTo>
                    <a:pt x="151" y="201"/>
                  </a:lnTo>
                  <a:lnTo>
                    <a:pt x="151" y="201"/>
                  </a:lnTo>
                  <a:lnTo>
                    <a:pt x="149" y="201"/>
                  </a:lnTo>
                  <a:lnTo>
                    <a:pt x="149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51" y="203"/>
                  </a:lnTo>
                  <a:lnTo>
                    <a:pt x="151" y="206"/>
                  </a:lnTo>
                  <a:lnTo>
                    <a:pt x="151" y="206"/>
                  </a:lnTo>
                  <a:lnTo>
                    <a:pt x="149" y="206"/>
                  </a:lnTo>
                  <a:lnTo>
                    <a:pt x="149" y="206"/>
                  </a:lnTo>
                  <a:lnTo>
                    <a:pt x="149" y="206"/>
                  </a:lnTo>
                  <a:lnTo>
                    <a:pt x="149" y="208"/>
                  </a:lnTo>
                  <a:lnTo>
                    <a:pt x="149" y="210"/>
                  </a:lnTo>
                  <a:lnTo>
                    <a:pt x="146" y="208"/>
                  </a:lnTo>
                  <a:lnTo>
                    <a:pt x="146" y="206"/>
                  </a:lnTo>
                  <a:lnTo>
                    <a:pt x="146" y="206"/>
                  </a:lnTo>
                  <a:lnTo>
                    <a:pt x="144" y="206"/>
                  </a:lnTo>
                  <a:lnTo>
                    <a:pt x="144" y="208"/>
                  </a:lnTo>
                  <a:lnTo>
                    <a:pt x="144" y="208"/>
                  </a:lnTo>
                  <a:lnTo>
                    <a:pt x="144" y="206"/>
                  </a:lnTo>
                  <a:lnTo>
                    <a:pt x="144" y="206"/>
                  </a:lnTo>
                  <a:lnTo>
                    <a:pt x="144" y="203"/>
                  </a:lnTo>
                  <a:lnTo>
                    <a:pt x="146" y="203"/>
                  </a:lnTo>
                  <a:lnTo>
                    <a:pt x="149" y="199"/>
                  </a:lnTo>
                  <a:lnTo>
                    <a:pt x="149" y="196"/>
                  </a:lnTo>
                  <a:lnTo>
                    <a:pt x="146" y="196"/>
                  </a:lnTo>
                  <a:lnTo>
                    <a:pt x="146" y="196"/>
                  </a:lnTo>
                  <a:lnTo>
                    <a:pt x="144" y="196"/>
                  </a:lnTo>
                  <a:lnTo>
                    <a:pt x="144" y="199"/>
                  </a:lnTo>
                  <a:lnTo>
                    <a:pt x="142" y="199"/>
                  </a:lnTo>
                  <a:lnTo>
                    <a:pt x="142" y="199"/>
                  </a:lnTo>
                  <a:lnTo>
                    <a:pt x="142" y="196"/>
                  </a:lnTo>
                  <a:lnTo>
                    <a:pt x="144" y="196"/>
                  </a:lnTo>
                  <a:lnTo>
                    <a:pt x="144" y="196"/>
                  </a:lnTo>
                  <a:lnTo>
                    <a:pt x="146" y="194"/>
                  </a:lnTo>
                  <a:lnTo>
                    <a:pt x="144" y="194"/>
                  </a:lnTo>
                  <a:lnTo>
                    <a:pt x="142" y="196"/>
                  </a:lnTo>
                  <a:lnTo>
                    <a:pt x="139" y="199"/>
                  </a:lnTo>
                  <a:lnTo>
                    <a:pt x="132" y="201"/>
                  </a:lnTo>
                  <a:lnTo>
                    <a:pt x="127" y="201"/>
                  </a:lnTo>
                  <a:lnTo>
                    <a:pt x="120" y="203"/>
                  </a:lnTo>
                  <a:lnTo>
                    <a:pt x="120" y="203"/>
                  </a:lnTo>
                  <a:lnTo>
                    <a:pt x="123" y="203"/>
                  </a:lnTo>
                  <a:lnTo>
                    <a:pt x="123" y="206"/>
                  </a:lnTo>
                  <a:lnTo>
                    <a:pt x="125" y="206"/>
                  </a:lnTo>
                  <a:lnTo>
                    <a:pt x="123" y="206"/>
                  </a:lnTo>
                  <a:lnTo>
                    <a:pt x="123" y="208"/>
                  </a:lnTo>
                  <a:lnTo>
                    <a:pt x="120" y="208"/>
                  </a:lnTo>
                  <a:lnTo>
                    <a:pt x="120" y="208"/>
                  </a:lnTo>
                  <a:lnTo>
                    <a:pt x="118" y="213"/>
                  </a:lnTo>
                  <a:lnTo>
                    <a:pt x="118" y="213"/>
                  </a:lnTo>
                  <a:lnTo>
                    <a:pt x="118" y="210"/>
                  </a:lnTo>
                  <a:lnTo>
                    <a:pt x="118" y="210"/>
                  </a:lnTo>
                  <a:lnTo>
                    <a:pt x="118" y="210"/>
                  </a:lnTo>
                  <a:lnTo>
                    <a:pt x="118" y="208"/>
                  </a:lnTo>
                  <a:lnTo>
                    <a:pt x="118" y="208"/>
                  </a:lnTo>
                  <a:lnTo>
                    <a:pt x="118" y="208"/>
                  </a:lnTo>
                  <a:lnTo>
                    <a:pt x="118" y="208"/>
                  </a:lnTo>
                  <a:lnTo>
                    <a:pt x="116" y="208"/>
                  </a:lnTo>
                  <a:lnTo>
                    <a:pt x="118" y="208"/>
                  </a:lnTo>
                  <a:lnTo>
                    <a:pt x="118" y="210"/>
                  </a:lnTo>
                  <a:lnTo>
                    <a:pt x="118" y="210"/>
                  </a:lnTo>
                  <a:lnTo>
                    <a:pt x="116" y="210"/>
                  </a:lnTo>
                  <a:lnTo>
                    <a:pt x="116" y="213"/>
                  </a:lnTo>
                  <a:lnTo>
                    <a:pt x="116" y="213"/>
                  </a:lnTo>
                  <a:lnTo>
                    <a:pt x="113" y="213"/>
                  </a:lnTo>
                  <a:lnTo>
                    <a:pt x="113" y="213"/>
                  </a:lnTo>
                  <a:lnTo>
                    <a:pt x="113" y="213"/>
                  </a:lnTo>
                  <a:lnTo>
                    <a:pt x="113" y="215"/>
                  </a:lnTo>
                  <a:lnTo>
                    <a:pt x="113" y="215"/>
                  </a:lnTo>
                  <a:lnTo>
                    <a:pt x="113" y="215"/>
                  </a:lnTo>
                  <a:lnTo>
                    <a:pt x="113" y="215"/>
                  </a:lnTo>
                  <a:lnTo>
                    <a:pt x="113" y="215"/>
                  </a:lnTo>
                  <a:lnTo>
                    <a:pt x="111" y="215"/>
                  </a:lnTo>
                  <a:lnTo>
                    <a:pt x="109" y="215"/>
                  </a:lnTo>
                  <a:lnTo>
                    <a:pt x="109" y="215"/>
                  </a:lnTo>
                  <a:lnTo>
                    <a:pt x="106" y="215"/>
                  </a:lnTo>
                  <a:lnTo>
                    <a:pt x="109" y="213"/>
                  </a:lnTo>
                  <a:lnTo>
                    <a:pt x="111" y="213"/>
                  </a:lnTo>
                  <a:lnTo>
                    <a:pt x="113" y="210"/>
                  </a:lnTo>
                  <a:lnTo>
                    <a:pt x="113" y="208"/>
                  </a:lnTo>
                  <a:lnTo>
                    <a:pt x="111" y="208"/>
                  </a:lnTo>
                  <a:lnTo>
                    <a:pt x="111" y="208"/>
                  </a:lnTo>
                  <a:lnTo>
                    <a:pt x="109" y="210"/>
                  </a:lnTo>
                  <a:lnTo>
                    <a:pt x="106" y="210"/>
                  </a:lnTo>
                  <a:lnTo>
                    <a:pt x="106" y="210"/>
                  </a:lnTo>
                  <a:lnTo>
                    <a:pt x="104" y="210"/>
                  </a:lnTo>
                  <a:lnTo>
                    <a:pt x="104" y="213"/>
                  </a:lnTo>
                  <a:lnTo>
                    <a:pt x="104" y="213"/>
                  </a:lnTo>
                  <a:lnTo>
                    <a:pt x="104" y="213"/>
                  </a:lnTo>
                  <a:lnTo>
                    <a:pt x="104" y="213"/>
                  </a:lnTo>
                  <a:lnTo>
                    <a:pt x="104" y="213"/>
                  </a:lnTo>
                  <a:lnTo>
                    <a:pt x="101" y="213"/>
                  </a:lnTo>
                  <a:lnTo>
                    <a:pt x="101" y="213"/>
                  </a:lnTo>
                  <a:lnTo>
                    <a:pt x="101" y="213"/>
                  </a:lnTo>
                  <a:lnTo>
                    <a:pt x="101" y="213"/>
                  </a:lnTo>
                  <a:lnTo>
                    <a:pt x="101" y="213"/>
                  </a:lnTo>
                  <a:lnTo>
                    <a:pt x="99" y="213"/>
                  </a:lnTo>
                  <a:lnTo>
                    <a:pt x="99" y="215"/>
                  </a:lnTo>
                  <a:lnTo>
                    <a:pt x="97" y="215"/>
                  </a:lnTo>
                  <a:lnTo>
                    <a:pt x="97" y="215"/>
                  </a:lnTo>
                  <a:lnTo>
                    <a:pt x="97" y="213"/>
                  </a:lnTo>
                  <a:lnTo>
                    <a:pt x="99" y="213"/>
                  </a:lnTo>
                  <a:lnTo>
                    <a:pt x="101" y="213"/>
                  </a:lnTo>
                  <a:lnTo>
                    <a:pt x="101" y="210"/>
                  </a:lnTo>
                  <a:lnTo>
                    <a:pt x="101" y="210"/>
                  </a:lnTo>
                  <a:lnTo>
                    <a:pt x="99" y="210"/>
                  </a:lnTo>
                  <a:lnTo>
                    <a:pt x="97" y="210"/>
                  </a:lnTo>
                  <a:lnTo>
                    <a:pt x="99" y="210"/>
                  </a:lnTo>
                  <a:lnTo>
                    <a:pt x="101" y="208"/>
                  </a:lnTo>
                  <a:lnTo>
                    <a:pt x="101" y="208"/>
                  </a:lnTo>
                  <a:lnTo>
                    <a:pt x="99" y="208"/>
                  </a:lnTo>
                  <a:lnTo>
                    <a:pt x="97" y="208"/>
                  </a:lnTo>
                  <a:lnTo>
                    <a:pt x="92" y="213"/>
                  </a:lnTo>
                  <a:lnTo>
                    <a:pt x="90" y="213"/>
                  </a:lnTo>
                  <a:lnTo>
                    <a:pt x="90" y="213"/>
                  </a:lnTo>
                  <a:lnTo>
                    <a:pt x="87" y="213"/>
                  </a:lnTo>
                  <a:lnTo>
                    <a:pt x="87" y="213"/>
                  </a:lnTo>
                  <a:lnTo>
                    <a:pt x="87" y="213"/>
                  </a:lnTo>
                  <a:lnTo>
                    <a:pt x="87" y="215"/>
                  </a:lnTo>
                  <a:lnTo>
                    <a:pt x="87" y="215"/>
                  </a:lnTo>
                  <a:lnTo>
                    <a:pt x="90" y="215"/>
                  </a:lnTo>
                  <a:lnTo>
                    <a:pt x="90" y="218"/>
                  </a:lnTo>
                  <a:lnTo>
                    <a:pt x="90" y="218"/>
                  </a:lnTo>
                  <a:lnTo>
                    <a:pt x="90" y="218"/>
                  </a:lnTo>
                  <a:lnTo>
                    <a:pt x="87" y="218"/>
                  </a:lnTo>
                  <a:lnTo>
                    <a:pt x="87" y="218"/>
                  </a:lnTo>
                  <a:lnTo>
                    <a:pt x="87" y="215"/>
                  </a:lnTo>
                  <a:lnTo>
                    <a:pt x="87" y="215"/>
                  </a:lnTo>
                  <a:lnTo>
                    <a:pt x="85" y="218"/>
                  </a:lnTo>
                  <a:lnTo>
                    <a:pt x="82" y="218"/>
                  </a:lnTo>
                  <a:lnTo>
                    <a:pt x="82" y="218"/>
                  </a:lnTo>
                  <a:lnTo>
                    <a:pt x="85" y="218"/>
                  </a:lnTo>
                  <a:lnTo>
                    <a:pt x="85" y="215"/>
                  </a:lnTo>
                  <a:lnTo>
                    <a:pt x="82" y="215"/>
                  </a:lnTo>
                  <a:lnTo>
                    <a:pt x="82" y="215"/>
                  </a:lnTo>
                  <a:lnTo>
                    <a:pt x="80" y="215"/>
                  </a:lnTo>
                  <a:lnTo>
                    <a:pt x="78" y="218"/>
                  </a:lnTo>
                  <a:lnTo>
                    <a:pt x="78" y="215"/>
                  </a:lnTo>
                  <a:lnTo>
                    <a:pt x="75" y="213"/>
                  </a:lnTo>
                  <a:lnTo>
                    <a:pt x="75" y="213"/>
                  </a:lnTo>
                  <a:lnTo>
                    <a:pt x="73" y="215"/>
                  </a:lnTo>
                  <a:lnTo>
                    <a:pt x="73" y="213"/>
                  </a:lnTo>
                  <a:lnTo>
                    <a:pt x="71" y="210"/>
                  </a:lnTo>
                  <a:lnTo>
                    <a:pt x="64" y="213"/>
                  </a:lnTo>
                  <a:lnTo>
                    <a:pt x="61" y="213"/>
                  </a:lnTo>
                  <a:lnTo>
                    <a:pt x="61" y="213"/>
                  </a:lnTo>
                  <a:lnTo>
                    <a:pt x="61" y="213"/>
                  </a:lnTo>
                  <a:lnTo>
                    <a:pt x="61" y="215"/>
                  </a:lnTo>
                  <a:lnTo>
                    <a:pt x="61" y="213"/>
                  </a:lnTo>
                  <a:lnTo>
                    <a:pt x="61" y="213"/>
                  </a:lnTo>
                  <a:lnTo>
                    <a:pt x="61" y="215"/>
                  </a:lnTo>
                  <a:lnTo>
                    <a:pt x="61" y="215"/>
                  </a:lnTo>
                  <a:lnTo>
                    <a:pt x="61" y="215"/>
                  </a:lnTo>
                  <a:lnTo>
                    <a:pt x="61" y="218"/>
                  </a:lnTo>
                  <a:lnTo>
                    <a:pt x="59" y="218"/>
                  </a:lnTo>
                  <a:lnTo>
                    <a:pt x="59" y="218"/>
                  </a:lnTo>
                  <a:lnTo>
                    <a:pt x="56" y="218"/>
                  </a:lnTo>
                  <a:lnTo>
                    <a:pt x="56" y="220"/>
                  </a:lnTo>
                  <a:lnTo>
                    <a:pt x="56" y="222"/>
                  </a:lnTo>
                  <a:lnTo>
                    <a:pt x="56" y="222"/>
                  </a:lnTo>
                  <a:lnTo>
                    <a:pt x="56" y="225"/>
                  </a:lnTo>
                  <a:lnTo>
                    <a:pt x="56" y="227"/>
                  </a:lnTo>
                  <a:lnTo>
                    <a:pt x="54" y="227"/>
                  </a:lnTo>
                  <a:lnTo>
                    <a:pt x="54" y="229"/>
                  </a:lnTo>
                  <a:lnTo>
                    <a:pt x="54" y="229"/>
                  </a:lnTo>
                  <a:lnTo>
                    <a:pt x="54" y="232"/>
                  </a:lnTo>
                  <a:lnTo>
                    <a:pt x="54" y="232"/>
                  </a:lnTo>
                  <a:lnTo>
                    <a:pt x="54" y="234"/>
                  </a:lnTo>
                  <a:lnTo>
                    <a:pt x="56" y="234"/>
                  </a:lnTo>
                  <a:lnTo>
                    <a:pt x="56" y="236"/>
                  </a:lnTo>
                  <a:lnTo>
                    <a:pt x="56" y="236"/>
                  </a:lnTo>
                  <a:lnTo>
                    <a:pt x="56" y="236"/>
                  </a:lnTo>
                  <a:lnTo>
                    <a:pt x="56" y="239"/>
                  </a:lnTo>
                  <a:lnTo>
                    <a:pt x="56" y="239"/>
                  </a:lnTo>
                  <a:lnTo>
                    <a:pt x="56" y="239"/>
                  </a:lnTo>
                  <a:lnTo>
                    <a:pt x="56" y="239"/>
                  </a:lnTo>
                  <a:lnTo>
                    <a:pt x="59" y="239"/>
                  </a:lnTo>
                  <a:lnTo>
                    <a:pt x="59" y="239"/>
                  </a:lnTo>
                  <a:lnTo>
                    <a:pt x="56" y="241"/>
                  </a:lnTo>
                  <a:lnTo>
                    <a:pt x="56" y="241"/>
                  </a:lnTo>
                  <a:lnTo>
                    <a:pt x="56" y="241"/>
                  </a:lnTo>
                  <a:lnTo>
                    <a:pt x="56" y="244"/>
                  </a:lnTo>
                  <a:lnTo>
                    <a:pt x="54" y="241"/>
                  </a:lnTo>
                  <a:lnTo>
                    <a:pt x="54" y="241"/>
                  </a:lnTo>
                  <a:lnTo>
                    <a:pt x="54" y="241"/>
                  </a:lnTo>
                  <a:lnTo>
                    <a:pt x="54" y="241"/>
                  </a:lnTo>
                  <a:lnTo>
                    <a:pt x="54" y="241"/>
                  </a:lnTo>
                  <a:lnTo>
                    <a:pt x="54" y="239"/>
                  </a:lnTo>
                  <a:lnTo>
                    <a:pt x="54" y="239"/>
                  </a:lnTo>
                  <a:lnTo>
                    <a:pt x="54" y="239"/>
                  </a:lnTo>
                  <a:lnTo>
                    <a:pt x="54" y="236"/>
                  </a:lnTo>
                  <a:lnTo>
                    <a:pt x="54" y="236"/>
                  </a:lnTo>
                  <a:lnTo>
                    <a:pt x="54" y="236"/>
                  </a:lnTo>
                  <a:lnTo>
                    <a:pt x="52" y="241"/>
                  </a:lnTo>
                  <a:lnTo>
                    <a:pt x="52" y="241"/>
                  </a:lnTo>
                  <a:lnTo>
                    <a:pt x="52" y="244"/>
                  </a:lnTo>
                  <a:lnTo>
                    <a:pt x="52" y="244"/>
                  </a:lnTo>
                  <a:lnTo>
                    <a:pt x="52" y="244"/>
                  </a:lnTo>
                  <a:lnTo>
                    <a:pt x="49" y="246"/>
                  </a:lnTo>
                  <a:lnTo>
                    <a:pt x="49" y="246"/>
                  </a:lnTo>
                  <a:lnTo>
                    <a:pt x="49" y="248"/>
                  </a:lnTo>
                  <a:lnTo>
                    <a:pt x="52" y="248"/>
                  </a:lnTo>
                  <a:lnTo>
                    <a:pt x="52" y="248"/>
                  </a:lnTo>
                  <a:lnTo>
                    <a:pt x="52" y="251"/>
                  </a:lnTo>
                  <a:lnTo>
                    <a:pt x="52" y="251"/>
                  </a:lnTo>
                  <a:lnTo>
                    <a:pt x="52" y="253"/>
                  </a:lnTo>
                  <a:lnTo>
                    <a:pt x="49" y="253"/>
                  </a:lnTo>
                  <a:lnTo>
                    <a:pt x="49" y="253"/>
                  </a:lnTo>
                  <a:lnTo>
                    <a:pt x="49" y="255"/>
                  </a:lnTo>
                  <a:lnTo>
                    <a:pt x="47" y="258"/>
                  </a:lnTo>
                  <a:lnTo>
                    <a:pt x="47" y="260"/>
                  </a:lnTo>
                  <a:lnTo>
                    <a:pt x="45" y="262"/>
                  </a:lnTo>
                  <a:lnTo>
                    <a:pt x="45" y="265"/>
                  </a:lnTo>
                  <a:lnTo>
                    <a:pt x="45" y="267"/>
                  </a:lnTo>
                  <a:lnTo>
                    <a:pt x="45" y="267"/>
                  </a:lnTo>
                  <a:lnTo>
                    <a:pt x="45" y="270"/>
                  </a:lnTo>
                  <a:lnTo>
                    <a:pt x="42" y="270"/>
                  </a:lnTo>
                  <a:lnTo>
                    <a:pt x="38" y="279"/>
                  </a:lnTo>
                  <a:lnTo>
                    <a:pt x="40" y="279"/>
                  </a:lnTo>
                  <a:lnTo>
                    <a:pt x="40" y="279"/>
                  </a:lnTo>
                  <a:lnTo>
                    <a:pt x="38" y="281"/>
                  </a:lnTo>
                  <a:lnTo>
                    <a:pt x="38" y="281"/>
                  </a:lnTo>
                  <a:lnTo>
                    <a:pt x="35" y="284"/>
                  </a:lnTo>
                  <a:lnTo>
                    <a:pt x="35" y="286"/>
                  </a:lnTo>
                  <a:lnTo>
                    <a:pt x="35" y="289"/>
                  </a:lnTo>
                  <a:lnTo>
                    <a:pt x="38" y="293"/>
                  </a:lnTo>
                  <a:lnTo>
                    <a:pt x="38" y="293"/>
                  </a:lnTo>
                  <a:lnTo>
                    <a:pt x="40" y="291"/>
                  </a:lnTo>
                  <a:lnTo>
                    <a:pt x="42" y="291"/>
                  </a:lnTo>
                  <a:lnTo>
                    <a:pt x="45" y="289"/>
                  </a:lnTo>
                  <a:lnTo>
                    <a:pt x="47" y="291"/>
                  </a:lnTo>
                  <a:lnTo>
                    <a:pt x="47" y="291"/>
                  </a:lnTo>
                  <a:lnTo>
                    <a:pt x="47" y="289"/>
                  </a:lnTo>
                  <a:lnTo>
                    <a:pt x="47" y="289"/>
                  </a:lnTo>
                  <a:lnTo>
                    <a:pt x="47" y="291"/>
                  </a:lnTo>
                  <a:lnTo>
                    <a:pt x="47" y="291"/>
                  </a:lnTo>
                  <a:lnTo>
                    <a:pt x="47" y="291"/>
                  </a:lnTo>
                  <a:lnTo>
                    <a:pt x="49" y="291"/>
                  </a:lnTo>
                  <a:lnTo>
                    <a:pt x="49" y="293"/>
                  </a:lnTo>
                  <a:lnTo>
                    <a:pt x="49" y="293"/>
                  </a:lnTo>
                  <a:lnTo>
                    <a:pt x="49" y="291"/>
                  </a:lnTo>
                  <a:lnTo>
                    <a:pt x="49" y="291"/>
                  </a:lnTo>
                  <a:lnTo>
                    <a:pt x="49" y="291"/>
                  </a:lnTo>
                  <a:lnTo>
                    <a:pt x="49" y="289"/>
                  </a:lnTo>
                  <a:lnTo>
                    <a:pt x="52" y="289"/>
                  </a:lnTo>
                  <a:lnTo>
                    <a:pt x="49" y="286"/>
                  </a:lnTo>
                  <a:lnTo>
                    <a:pt x="49" y="281"/>
                  </a:lnTo>
                  <a:lnTo>
                    <a:pt x="52" y="279"/>
                  </a:lnTo>
                  <a:lnTo>
                    <a:pt x="54" y="277"/>
                  </a:lnTo>
                  <a:lnTo>
                    <a:pt x="61" y="274"/>
                  </a:lnTo>
                  <a:lnTo>
                    <a:pt x="64" y="274"/>
                  </a:lnTo>
                  <a:lnTo>
                    <a:pt x="64" y="277"/>
                  </a:lnTo>
                  <a:lnTo>
                    <a:pt x="64" y="277"/>
                  </a:lnTo>
                  <a:lnTo>
                    <a:pt x="66" y="277"/>
                  </a:lnTo>
                  <a:lnTo>
                    <a:pt x="66" y="277"/>
                  </a:lnTo>
                  <a:lnTo>
                    <a:pt x="68" y="274"/>
                  </a:lnTo>
                  <a:lnTo>
                    <a:pt x="68" y="274"/>
                  </a:lnTo>
                  <a:lnTo>
                    <a:pt x="68" y="274"/>
                  </a:lnTo>
                  <a:lnTo>
                    <a:pt x="68" y="272"/>
                  </a:lnTo>
                  <a:lnTo>
                    <a:pt x="68" y="272"/>
                  </a:lnTo>
                  <a:lnTo>
                    <a:pt x="71" y="274"/>
                  </a:lnTo>
                  <a:lnTo>
                    <a:pt x="71" y="272"/>
                  </a:lnTo>
                  <a:lnTo>
                    <a:pt x="71" y="272"/>
                  </a:lnTo>
                  <a:lnTo>
                    <a:pt x="73" y="272"/>
                  </a:lnTo>
                  <a:lnTo>
                    <a:pt x="73" y="270"/>
                  </a:lnTo>
                  <a:lnTo>
                    <a:pt x="78" y="267"/>
                  </a:lnTo>
                  <a:lnTo>
                    <a:pt x="80" y="265"/>
                  </a:lnTo>
                  <a:lnTo>
                    <a:pt x="82" y="262"/>
                  </a:lnTo>
                  <a:lnTo>
                    <a:pt x="85" y="262"/>
                  </a:lnTo>
                  <a:lnTo>
                    <a:pt x="85" y="265"/>
                  </a:lnTo>
                  <a:lnTo>
                    <a:pt x="85" y="265"/>
                  </a:lnTo>
                  <a:lnTo>
                    <a:pt x="87" y="265"/>
                  </a:lnTo>
                  <a:lnTo>
                    <a:pt x="92" y="260"/>
                  </a:lnTo>
                  <a:lnTo>
                    <a:pt x="94" y="262"/>
                  </a:lnTo>
                  <a:lnTo>
                    <a:pt x="94" y="262"/>
                  </a:lnTo>
                  <a:lnTo>
                    <a:pt x="94" y="262"/>
                  </a:lnTo>
                  <a:lnTo>
                    <a:pt x="94" y="262"/>
                  </a:lnTo>
                  <a:lnTo>
                    <a:pt x="94" y="265"/>
                  </a:lnTo>
                  <a:lnTo>
                    <a:pt x="94" y="262"/>
                  </a:lnTo>
                  <a:lnTo>
                    <a:pt x="97" y="262"/>
                  </a:lnTo>
                  <a:lnTo>
                    <a:pt x="97" y="262"/>
                  </a:lnTo>
                  <a:lnTo>
                    <a:pt x="97" y="262"/>
                  </a:lnTo>
                  <a:lnTo>
                    <a:pt x="97" y="260"/>
                  </a:lnTo>
                  <a:lnTo>
                    <a:pt x="97" y="258"/>
                  </a:lnTo>
                  <a:lnTo>
                    <a:pt x="97" y="258"/>
                  </a:lnTo>
                  <a:lnTo>
                    <a:pt x="111" y="251"/>
                  </a:lnTo>
                  <a:lnTo>
                    <a:pt x="111" y="251"/>
                  </a:lnTo>
                  <a:lnTo>
                    <a:pt x="113" y="251"/>
                  </a:lnTo>
                  <a:lnTo>
                    <a:pt x="116" y="251"/>
                  </a:lnTo>
                  <a:lnTo>
                    <a:pt x="123" y="248"/>
                  </a:lnTo>
                  <a:lnTo>
                    <a:pt x="125" y="248"/>
                  </a:lnTo>
                  <a:lnTo>
                    <a:pt x="123" y="248"/>
                  </a:lnTo>
                  <a:lnTo>
                    <a:pt x="120" y="251"/>
                  </a:lnTo>
                  <a:lnTo>
                    <a:pt x="120" y="253"/>
                  </a:lnTo>
                  <a:lnTo>
                    <a:pt x="120" y="258"/>
                  </a:lnTo>
                  <a:lnTo>
                    <a:pt x="120" y="255"/>
                  </a:lnTo>
                  <a:lnTo>
                    <a:pt x="118" y="255"/>
                  </a:lnTo>
                  <a:lnTo>
                    <a:pt x="118" y="255"/>
                  </a:lnTo>
                  <a:lnTo>
                    <a:pt x="116" y="255"/>
                  </a:lnTo>
                  <a:lnTo>
                    <a:pt x="116" y="255"/>
                  </a:lnTo>
                  <a:lnTo>
                    <a:pt x="113" y="258"/>
                  </a:lnTo>
                  <a:lnTo>
                    <a:pt x="109" y="260"/>
                  </a:lnTo>
                  <a:lnTo>
                    <a:pt x="106" y="260"/>
                  </a:lnTo>
                  <a:lnTo>
                    <a:pt x="106" y="260"/>
                  </a:lnTo>
                  <a:lnTo>
                    <a:pt x="106" y="260"/>
                  </a:lnTo>
                  <a:lnTo>
                    <a:pt x="106" y="262"/>
                  </a:lnTo>
                  <a:lnTo>
                    <a:pt x="106" y="262"/>
                  </a:lnTo>
                  <a:lnTo>
                    <a:pt x="106" y="262"/>
                  </a:lnTo>
                  <a:lnTo>
                    <a:pt x="104" y="262"/>
                  </a:lnTo>
                  <a:lnTo>
                    <a:pt x="104" y="265"/>
                  </a:lnTo>
                  <a:lnTo>
                    <a:pt x="101" y="265"/>
                  </a:lnTo>
                  <a:lnTo>
                    <a:pt x="101" y="265"/>
                  </a:lnTo>
                  <a:lnTo>
                    <a:pt x="101" y="265"/>
                  </a:lnTo>
                  <a:lnTo>
                    <a:pt x="101" y="267"/>
                  </a:lnTo>
                  <a:lnTo>
                    <a:pt x="101" y="267"/>
                  </a:lnTo>
                  <a:lnTo>
                    <a:pt x="101" y="270"/>
                  </a:lnTo>
                  <a:lnTo>
                    <a:pt x="99" y="270"/>
                  </a:lnTo>
                  <a:lnTo>
                    <a:pt x="97" y="270"/>
                  </a:lnTo>
                  <a:lnTo>
                    <a:pt x="94" y="274"/>
                  </a:lnTo>
                  <a:lnTo>
                    <a:pt x="92" y="277"/>
                  </a:lnTo>
                  <a:lnTo>
                    <a:pt x="87" y="281"/>
                  </a:lnTo>
                  <a:lnTo>
                    <a:pt x="87" y="281"/>
                  </a:lnTo>
                  <a:lnTo>
                    <a:pt x="87" y="284"/>
                  </a:lnTo>
                  <a:lnTo>
                    <a:pt x="87" y="284"/>
                  </a:lnTo>
                  <a:lnTo>
                    <a:pt x="87" y="286"/>
                  </a:lnTo>
                  <a:lnTo>
                    <a:pt x="87" y="286"/>
                  </a:lnTo>
                  <a:lnTo>
                    <a:pt x="87" y="286"/>
                  </a:lnTo>
                  <a:lnTo>
                    <a:pt x="87" y="286"/>
                  </a:lnTo>
                  <a:lnTo>
                    <a:pt x="87" y="289"/>
                  </a:lnTo>
                  <a:lnTo>
                    <a:pt x="87" y="291"/>
                  </a:lnTo>
                  <a:lnTo>
                    <a:pt x="90" y="291"/>
                  </a:lnTo>
                  <a:lnTo>
                    <a:pt x="92" y="293"/>
                  </a:lnTo>
                  <a:lnTo>
                    <a:pt x="94" y="293"/>
                  </a:lnTo>
                  <a:lnTo>
                    <a:pt x="94" y="293"/>
                  </a:lnTo>
                  <a:lnTo>
                    <a:pt x="94" y="293"/>
                  </a:lnTo>
                  <a:lnTo>
                    <a:pt x="94" y="296"/>
                  </a:lnTo>
                  <a:lnTo>
                    <a:pt x="94" y="298"/>
                  </a:lnTo>
                  <a:lnTo>
                    <a:pt x="97" y="298"/>
                  </a:lnTo>
                  <a:lnTo>
                    <a:pt x="97" y="300"/>
                  </a:lnTo>
                  <a:lnTo>
                    <a:pt x="97" y="300"/>
                  </a:lnTo>
                  <a:lnTo>
                    <a:pt x="94" y="300"/>
                  </a:lnTo>
                  <a:lnTo>
                    <a:pt x="94" y="300"/>
                  </a:lnTo>
                  <a:lnTo>
                    <a:pt x="94" y="303"/>
                  </a:lnTo>
                  <a:lnTo>
                    <a:pt x="94" y="298"/>
                  </a:lnTo>
                  <a:lnTo>
                    <a:pt x="92" y="296"/>
                  </a:lnTo>
                  <a:lnTo>
                    <a:pt x="87" y="293"/>
                  </a:lnTo>
                  <a:lnTo>
                    <a:pt x="80" y="291"/>
                  </a:lnTo>
                  <a:lnTo>
                    <a:pt x="80" y="293"/>
                  </a:lnTo>
                  <a:lnTo>
                    <a:pt x="80" y="293"/>
                  </a:lnTo>
                  <a:lnTo>
                    <a:pt x="80" y="293"/>
                  </a:lnTo>
                  <a:lnTo>
                    <a:pt x="80" y="296"/>
                  </a:lnTo>
                  <a:lnTo>
                    <a:pt x="80" y="296"/>
                  </a:lnTo>
                  <a:lnTo>
                    <a:pt x="80" y="296"/>
                  </a:lnTo>
                  <a:lnTo>
                    <a:pt x="80" y="298"/>
                  </a:lnTo>
                  <a:lnTo>
                    <a:pt x="78" y="298"/>
                  </a:lnTo>
                  <a:lnTo>
                    <a:pt x="78" y="296"/>
                  </a:lnTo>
                  <a:lnTo>
                    <a:pt x="78" y="296"/>
                  </a:lnTo>
                  <a:lnTo>
                    <a:pt x="75" y="293"/>
                  </a:lnTo>
                  <a:lnTo>
                    <a:pt x="75" y="293"/>
                  </a:lnTo>
                  <a:lnTo>
                    <a:pt x="75" y="291"/>
                  </a:lnTo>
                  <a:lnTo>
                    <a:pt x="75" y="291"/>
                  </a:lnTo>
                  <a:lnTo>
                    <a:pt x="75" y="291"/>
                  </a:lnTo>
                  <a:lnTo>
                    <a:pt x="75" y="289"/>
                  </a:lnTo>
                  <a:lnTo>
                    <a:pt x="73" y="286"/>
                  </a:lnTo>
                  <a:lnTo>
                    <a:pt x="73" y="284"/>
                  </a:lnTo>
                  <a:lnTo>
                    <a:pt x="73" y="281"/>
                  </a:lnTo>
                  <a:lnTo>
                    <a:pt x="73" y="281"/>
                  </a:lnTo>
                  <a:lnTo>
                    <a:pt x="73" y="279"/>
                  </a:lnTo>
                  <a:lnTo>
                    <a:pt x="73" y="279"/>
                  </a:lnTo>
                  <a:lnTo>
                    <a:pt x="71" y="279"/>
                  </a:lnTo>
                  <a:lnTo>
                    <a:pt x="68" y="281"/>
                  </a:lnTo>
                  <a:lnTo>
                    <a:pt x="64" y="281"/>
                  </a:lnTo>
                  <a:lnTo>
                    <a:pt x="64" y="281"/>
                  </a:lnTo>
                  <a:lnTo>
                    <a:pt x="61" y="281"/>
                  </a:lnTo>
                  <a:lnTo>
                    <a:pt x="64" y="281"/>
                  </a:lnTo>
                  <a:lnTo>
                    <a:pt x="68" y="281"/>
                  </a:lnTo>
                  <a:lnTo>
                    <a:pt x="68" y="281"/>
                  </a:lnTo>
                  <a:lnTo>
                    <a:pt x="68" y="284"/>
                  </a:lnTo>
                  <a:lnTo>
                    <a:pt x="68" y="286"/>
                  </a:lnTo>
                  <a:lnTo>
                    <a:pt x="68" y="289"/>
                  </a:lnTo>
                  <a:lnTo>
                    <a:pt x="66" y="291"/>
                  </a:lnTo>
                  <a:lnTo>
                    <a:pt x="64" y="293"/>
                  </a:lnTo>
                  <a:lnTo>
                    <a:pt x="59" y="298"/>
                  </a:lnTo>
                  <a:lnTo>
                    <a:pt x="56" y="300"/>
                  </a:lnTo>
                  <a:lnTo>
                    <a:pt x="49" y="307"/>
                  </a:lnTo>
                  <a:lnTo>
                    <a:pt x="45" y="319"/>
                  </a:lnTo>
                  <a:lnTo>
                    <a:pt x="38" y="329"/>
                  </a:lnTo>
                  <a:lnTo>
                    <a:pt x="35" y="331"/>
                  </a:lnTo>
                  <a:lnTo>
                    <a:pt x="35" y="333"/>
                  </a:lnTo>
                  <a:lnTo>
                    <a:pt x="30" y="341"/>
                  </a:lnTo>
                  <a:lnTo>
                    <a:pt x="30" y="343"/>
                  </a:lnTo>
                  <a:lnTo>
                    <a:pt x="28" y="343"/>
                  </a:lnTo>
                  <a:lnTo>
                    <a:pt x="26" y="348"/>
                  </a:lnTo>
                  <a:lnTo>
                    <a:pt x="21" y="360"/>
                  </a:lnTo>
                  <a:lnTo>
                    <a:pt x="16" y="367"/>
                  </a:lnTo>
                  <a:lnTo>
                    <a:pt x="16" y="371"/>
                  </a:lnTo>
                  <a:lnTo>
                    <a:pt x="19" y="371"/>
                  </a:lnTo>
                  <a:lnTo>
                    <a:pt x="19" y="371"/>
                  </a:lnTo>
                  <a:lnTo>
                    <a:pt x="21" y="367"/>
                  </a:lnTo>
                  <a:lnTo>
                    <a:pt x="21" y="367"/>
                  </a:lnTo>
                  <a:lnTo>
                    <a:pt x="23" y="364"/>
                  </a:lnTo>
                  <a:lnTo>
                    <a:pt x="26" y="360"/>
                  </a:lnTo>
                  <a:lnTo>
                    <a:pt x="28" y="357"/>
                  </a:lnTo>
                  <a:lnTo>
                    <a:pt x="30" y="355"/>
                  </a:lnTo>
                  <a:lnTo>
                    <a:pt x="30" y="355"/>
                  </a:lnTo>
                  <a:lnTo>
                    <a:pt x="30" y="355"/>
                  </a:lnTo>
                  <a:lnTo>
                    <a:pt x="28" y="357"/>
                  </a:lnTo>
                  <a:lnTo>
                    <a:pt x="28" y="360"/>
                  </a:lnTo>
                  <a:lnTo>
                    <a:pt x="26" y="360"/>
                  </a:lnTo>
                  <a:lnTo>
                    <a:pt x="26" y="367"/>
                  </a:lnTo>
                  <a:lnTo>
                    <a:pt x="23" y="364"/>
                  </a:lnTo>
                  <a:lnTo>
                    <a:pt x="26" y="367"/>
                  </a:lnTo>
                  <a:lnTo>
                    <a:pt x="23" y="369"/>
                  </a:lnTo>
                  <a:lnTo>
                    <a:pt x="23" y="371"/>
                  </a:lnTo>
                  <a:lnTo>
                    <a:pt x="23" y="374"/>
                  </a:lnTo>
                  <a:lnTo>
                    <a:pt x="23" y="374"/>
                  </a:lnTo>
                  <a:lnTo>
                    <a:pt x="21" y="376"/>
                  </a:lnTo>
                  <a:lnTo>
                    <a:pt x="21" y="376"/>
                  </a:lnTo>
                  <a:lnTo>
                    <a:pt x="19" y="376"/>
                  </a:lnTo>
                  <a:lnTo>
                    <a:pt x="19" y="376"/>
                  </a:lnTo>
                  <a:lnTo>
                    <a:pt x="19" y="376"/>
                  </a:lnTo>
                  <a:lnTo>
                    <a:pt x="19" y="374"/>
                  </a:lnTo>
                  <a:lnTo>
                    <a:pt x="19" y="374"/>
                  </a:lnTo>
                  <a:lnTo>
                    <a:pt x="16" y="374"/>
                  </a:lnTo>
                  <a:lnTo>
                    <a:pt x="16" y="371"/>
                  </a:lnTo>
                  <a:lnTo>
                    <a:pt x="16" y="371"/>
                  </a:lnTo>
                  <a:lnTo>
                    <a:pt x="14" y="371"/>
                  </a:lnTo>
                  <a:lnTo>
                    <a:pt x="11" y="376"/>
                  </a:lnTo>
                  <a:lnTo>
                    <a:pt x="11" y="378"/>
                  </a:lnTo>
                  <a:lnTo>
                    <a:pt x="7" y="386"/>
                  </a:lnTo>
                  <a:lnTo>
                    <a:pt x="2" y="402"/>
                  </a:lnTo>
                  <a:lnTo>
                    <a:pt x="2" y="405"/>
                  </a:lnTo>
                  <a:lnTo>
                    <a:pt x="2" y="407"/>
                  </a:lnTo>
                  <a:lnTo>
                    <a:pt x="2" y="407"/>
                  </a:lnTo>
                  <a:lnTo>
                    <a:pt x="7" y="393"/>
                  </a:lnTo>
                  <a:lnTo>
                    <a:pt x="9" y="383"/>
                  </a:lnTo>
                  <a:lnTo>
                    <a:pt x="9" y="383"/>
                  </a:lnTo>
                  <a:lnTo>
                    <a:pt x="11" y="383"/>
                  </a:lnTo>
                  <a:lnTo>
                    <a:pt x="11" y="383"/>
                  </a:lnTo>
                  <a:lnTo>
                    <a:pt x="14" y="381"/>
                  </a:lnTo>
                  <a:lnTo>
                    <a:pt x="14" y="381"/>
                  </a:lnTo>
                  <a:lnTo>
                    <a:pt x="16" y="383"/>
                  </a:lnTo>
                  <a:lnTo>
                    <a:pt x="16" y="383"/>
                  </a:lnTo>
                  <a:lnTo>
                    <a:pt x="16" y="386"/>
                  </a:lnTo>
                  <a:lnTo>
                    <a:pt x="14" y="388"/>
                  </a:lnTo>
                  <a:lnTo>
                    <a:pt x="14" y="390"/>
                  </a:lnTo>
                  <a:lnTo>
                    <a:pt x="11" y="393"/>
                  </a:lnTo>
                  <a:lnTo>
                    <a:pt x="9" y="400"/>
                  </a:lnTo>
                  <a:lnTo>
                    <a:pt x="9" y="400"/>
                  </a:lnTo>
                  <a:lnTo>
                    <a:pt x="9" y="402"/>
                  </a:lnTo>
                  <a:lnTo>
                    <a:pt x="9" y="402"/>
                  </a:lnTo>
                  <a:lnTo>
                    <a:pt x="9" y="407"/>
                  </a:lnTo>
                  <a:lnTo>
                    <a:pt x="9" y="409"/>
                  </a:lnTo>
                  <a:lnTo>
                    <a:pt x="11" y="419"/>
                  </a:lnTo>
                  <a:lnTo>
                    <a:pt x="11" y="421"/>
                  </a:lnTo>
                  <a:lnTo>
                    <a:pt x="11" y="421"/>
                  </a:lnTo>
                  <a:lnTo>
                    <a:pt x="11" y="426"/>
                  </a:lnTo>
                  <a:lnTo>
                    <a:pt x="11" y="426"/>
                  </a:lnTo>
                  <a:lnTo>
                    <a:pt x="11" y="428"/>
                  </a:lnTo>
                  <a:lnTo>
                    <a:pt x="11" y="431"/>
                  </a:lnTo>
                  <a:lnTo>
                    <a:pt x="11" y="433"/>
                  </a:lnTo>
                  <a:lnTo>
                    <a:pt x="14" y="433"/>
                  </a:lnTo>
                  <a:lnTo>
                    <a:pt x="14" y="433"/>
                  </a:lnTo>
                  <a:lnTo>
                    <a:pt x="19" y="438"/>
                  </a:lnTo>
                  <a:lnTo>
                    <a:pt x="19" y="438"/>
                  </a:lnTo>
                  <a:lnTo>
                    <a:pt x="19" y="438"/>
                  </a:lnTo>
                  <a:lnTo>
                    <a:pt x="19" y="438"/>
                  </a:lnTo>
                  <a:lnTo>
                    <a:pt x="19" y="440"/>
                  </a:lnTo>
                  <a:lnTo>
                    <a:pt x="19" y="442"/>
                  </a:lnTo>
                  <a:lnTo>
                    <a:pt x="21" y="442"/>
                  </a:lnTo>
                  <a:lnTo>
                    <a:pt x="21" y="445"/>
                  </a:lnTo>
                  <a:lnTo>
                    <a:pt x="21" y="445"/>
                  </a:lnTo>
                  <a:lnTo>
                    <a:pt x="21" y="447"/>
                  </a:lnTo>
                  <a:lnTo>
                    <a:pt x="21" y="447"/>
                  </a:lnTo>
                  <a:lnTo>
                    <a:pt x="21" y="449"/>
                  </a:lnTo>
                  <a:lnTo>
                    <a:pt x="23" y="449"/>
                  </a:lnTo>
                  <a:lnTo>
                    <a:pt x="23" y="449"/>
                  </a:lnTo>
                  <a:lnTo>
                    <a:pt x="23" y="452"/>
                  </a:lnTo>
                  <a:lnTo>
                    <a:pt x="23" y="452"/>
                  </a:lnTo>
                  <a:lnTo>
                    <a:pt x="23" y="452"/>
                  </a:lnTo>
                  <a:lnTo>
                    <a:pt x="26" y="452"/>
                  </a:lnTo>
                  <a:lnTo>
                    <a:pt x="26" y="454"/>
                  </a:lnTo>
                  <a:lnTo>
                    <a:pt x="26" y="452"/>
                  </a:lnTo>
                  <a:lnTo>
                    <a:pt x="26" y="452"/>
                  </a:lnTo>
                  <a:lnTo>
                    <a:pt x="26" y="452"/>
                  </a:lnTo>
                  <a:lnTo>
                    <a:pt x="26" y="449"/>
                  </a:lnTo>
                  <a:lnTo>
                    <a:pt x="26" y="449"/>
                  </a:lnTo>
                  <a:lnTo>
                    <a:pt x="28" y="452"/>
                  </a:lnTo>
                  <a:lnTo>
                    <a:pt x="28" y="452"/>
                  </a:lnTo>
                  <a:lnTo>
                    <a:pt x="26" y="454"/>
                  </a:lnTo>
                  <a:lnTo>
                    <a:pt x="30" y="459"/>
                  </a:lnTo>
                  <a:lnTo>
                    <a:pt x="30" y="459"/>
                  </a:lnTo>
                  <a:lnTo>
                    <a:pt x="30" y="459"/>
                  </a:lnTo>
                  <a:lnTo>
                    <a:pt x="30" y="457"/>
                  </a:lnTo>
                  <a:lnTo>
                    <a:pt x="30" y="457"/>
                  </a:lnTo>
                  <a:lnTo>
                    <a:pt x="33" y="457"/>
                  </a:lnTo>
                  <a:lnTo>
                    <a:pt x="33" y="459"/>
                  </a:lnTo>
                  <a:lnTo>
                    <a:pt x="33" y="459"/>
                  </a:lnTo>
                  <a:lnTo>
                    <a:pt x="35" y="461"/>
                  </a:lnTo>
                  <a:lnTo>
                    <a:pt x="33" y="459"/>
                  </a:lnTo>
                  <a:lnTo>
                    <a:pt x="35" y="457"/>
                  </a:lnTo>
                  <a:lnTo>
                    <a:pt x="35" y="459"/>
                  </a:lnTo>
                  <a:lnTo>
                    <a:pt x="35" y="459"/>
                  </a:lnTo>
                  <a:lnTo>
                    <a:pt x="38" y="459"/>
                  </a:lnTo>
                  <a:lnTo>
                    <a:pt x="38" y="461"/>
                  </a:lnTo>
                  <a:lnTo>
                    <a:pt x="38" y="461"/>
                  </a:lnTo>
                  <a:lnTo>
                    <a:pt x="38" y="461"/>
                  </a:lnTo>
                  <a:lnTo>
                    <a:pt x="38" y="461"/>
                  </a:lnTo>
                  <a:lnTo>
                    <a:pt x="38" y="461"/>
                  </a:lnTo>
                  <a:lnTo>
                    <a:pt x="38" y="459"/>
                  </a:lnTo>
                  <a:lnTo>
                    <a:pt x="38" y="459"/>
                  </a:lnTo>
                  <a:lnTo>
                    <a:pt x="38" y="459"/>
                  </a:lnTo>
                  <a:lnTo>
                    <a:pt x="38" y="457"/>
                  </a:lnTo>
                  <a:lnTo>
                    <a:pt x="38" y="457"/>
                  </a:lnTo>
                  <a:lnTo>
                    <a:pt x="40" y="459"/>
                  </a:lnTo>
                  <a:lnTo>
                    <a:pt x="40" y="459"/>
                  </a:lnTo>
                  <a:lnTo>
                    <a:pt x="40" y="459"/>
                  </a:lnTo>
                  <a:lnTo>
                    <a:pt x="40" y="459"/>
                  </a:lnTo>
                  <a:lnTo>
                    <a:pt x="40" y="457"/>
                  </a:lnTo>
                  <a:lnTo>
                    <a:pt x="38" y="454"/>
                  </a:lnTo>
                  <a:lnTo>
                    <a:pt x="35" y="452"/>
                  </a:lnTo>
                  <a:lnTo>
                    <a:pt x="35" y="452"/>
                  </a:lnTo>
                  <a:lnTo>
                    <a:pt x="35" y="449"/>
                  </a:lnTo>
                  <a:lnTo>
                    <a:pt x="33" y="449"/>
                  </a:lnTo>
                  <a:lnTo>
                    <a:pt x="33" y="449"/>
                  </a:lnTo>
                  <a:lnTo>
                    <a:pt x="33" y="447"/>
                  </a:lnTo>
                  <a:lnTo>
                    <a:pt x="33" y="447"/>
                  </a:lnTo>
                  <a:lnTo>
                    <a:pt x="33" y="447"/>
                  </a:lnTo>
                  <a:lnTo>
                    <a:pt x="35" y="447"/>
                  </a:lnTo>
                  <a:lnTo>
                    <a:pt x="35" y="449"/>
                  </a:lnTo>
                  <a:lnTo>
                    <a:pt x="35" y="452"/>
                  </a:lnTo>
                  <a:lnTo>
                    <a:pt x="38" y="452"/>
                  </a:lnTo>
                  <a:lnTo>
                    <a:pt x="38" y="452"/>
                  </a:lnTo>
                  <a:lnTo>
                    <a:pt x="38" y="452"/>
                  </a:lnTo>
                  <a:lnTo>
                    <a:pt x="40" y="449"/>
                  </a:lnTo>
                  <a:lnTo>
                    <a:pt x="38" y="449"/>
                  </a:lnTo>
                  <a:lnTo>
                    <a:pt x="38" y="449"/>
                  </a:lnTo>
                  <a:lnTo>
                    <a:pt x="38" y="447"/>
                  </a:lnTo>
                  <a:lnTo>
                    <a:pt x="38" y="447"/>
                  </a:lnTo>
                  <a:lnTo>
                    <a:pt x="40" y="447"/>
                  </a:lnTo>
                  <a:lnTo>
                    <a:pt x="40" y="449"/>
                  </a:lnTo>
                  <a:lnTo>
                    <a:pt x="42" y="449"/>
                  </a:lnTo>
                  <a:lnTo>
                    <a:pt x="42" y="452"/>
                  </a:lnTo>
                  <a:lnTo>
                    <a:pt x="45" y="449"/>
                  </a:lnTo>
                  <a:lnTo>
                    <a:pt x="45" y="449"/>
                  </a:lnTo>
                  <a:lnTo>
                    <a:pt x="42" y="449"/>
                  </a:lnTo>
                  <a:lnTo>
                    <a:pt x="42" y="447"/>
                  </a:lnTo>
                  <a:lnTo>
                    <a:pt x="42" y="447"/>
                  </a:lnTo>
                  <a:lnTo>
                    <a:pt x="45" y="452"/>
                  </a:lnTo>
                  <a:lnTo>
                    <a:pt x="45" y="452"/>
                  </a:lnTo>
                  <a:lnTo>
                    <a:pt x="47" y="452"/>
                  </a:lnTo>
                  <a:lnTo>
                    <a:pt x="47" y="454"/>
                  </a:lnTo>
                  <a:lnTo>
                    <a:pt x="49" y="454"/>
                  </a:lnTo>
                  <a:lnTo>
                    <a:pt x="49" y="457"/>
                  </a:lnTo>
                  <a:lnTo>
                    <a:pt x="52" y="459"/>
                  </a:lnTo>
                  <a:lnTo>
                    <a:pt x="52" y="461"/>
                  </a:lnTo>
                  <a:lnTo>
                    <a:pt x="54" y="464"/>
                  </a:lnTo>
                  <a:lnTo>
                    <a:pt x="54" y="461"/>
                  </a:lnTo>
                  <a:lnTo>
                    <a:pt x="54" y="459"/>
                  </a:lnTo>
                  <a:lnTo>
                    <a:pt x="52" y="459"/>
                  </a:lnTo>
                  <a:lnTo>
                    <a:pt x="52" y="459"/>
                  </a:lnTo>
                  <a:lnTo>
                    <a:pt x="52" y="457"/>
                  </a:lnTo>
                  <a:lnTo>
                    <a:pt x="52" y="457"/>
                  </a:lnTo>
                  <a:lnTo>
                    <a:pt x="52" y="454"/>
                  </a:lnTo>
                  <a:lnTo>
                    <a:pt x="52" y="454"/>
                  </a:lnTo>
                  <a:lnTo>
                    <a:pt x="52" y="457"/>
                  </a:lnTo>
                  <a:lnTo>
                    <a:pt x="54" y="457"/>
                  </a:lnTo>
                  <a:lnTo>
                    <a:pt x="54" y="459"/>
                  </a:lnTo>
                  <a:lnTo>
                    <a:pt x="56" y="464"/>
                  </a:lnTo>
                  <a:lnTo>
                    <a:pt x="56" y="466"/>
                  </a:lnTo>
                  <a:lnTo>
                    <a:pt x="59" y="466"/>
                  </a:lnTo>
                  <a:lnTo>
                    <a:pt x="59" y="466"/>
                  </a:lnTo>
                  <a:lnTo>
                    <a:pt x="59" y="466"/>
                  </a:lnTo>
                  <a:lnTo>
                    <a:pt x="59" y="466"/>
                  </a:lnTo>
                  <a:lnTo>
                    <a:pt x="59" y="466"/>
                  </a:lnTo>
                  <a:lnTo>
                    <a:pt x="59" y="466"/>
                  </a:lnTo>
                  <a:lnTo>
                    <a:pt x="59" y="464"/>
                  </a:lnTo>
                  <a:lnTo>
                    <a:pt x="56" y="464"/>
                  </a:lnTo>
                  <a:lnTo>
                    <a:pt x="56" y="464"/>
                  </a:lnTo>
                  <a:lnTo>
                    <a:pt x="59" y="464"/>
                  </a:lnTo>
                  <a:lnTo>
                    <a:pt x="59" y="464"/>
                  </a:lnTo>
                  <a:lnTo>
                    <a:pt x="59" y="466"/>
                  </a:lnTo>
                  <a:lnTo>
                    <a:pt x="61" y="468"/>
                  </a:lnTo>
                  <a:lnTo>
                    <a:pt x="61" y="468"/>
                  </a:lnTo>
                  <a:lnTo>
                    <a:pt x="61" y="468"/>
                  </a:lnTo>
                  <a:lnTo>
                    <a:pt x="64" y="468"/>
                  </a:lnTo>
                  <a:lnTo>
                    <a:pt x="66" y="468"/>
                  </a:lnTo>
                  <a:lnTo>
                    <a:pt x="66" y="468"/>
                  </a:lnTo>
                  <a:lnTo>
                    <a:pt x="66" y="468"/>
                  </a:lnTo>
                  <a:lnTo>
                    <a:pt x="66" y="468"/>
                  </a:lnTo>
                  <a:lnTo>
                    <a:pt x="66" y="466"/>
                  </a:lnTo>
                  <a:lnTo>
                    <a:pt x="66" y="466"/>
                  </a:lnTo>
                  <a:lnTo>
                    <a:pt x="66" y="466"/>
                  </a:lnTo>
                  <a:lnTo>
                    <a:pt x="68" y="464"/>
                  </a:lnTo>
                  <a:lnTo>
                    <a:pt x="68" y="459"/>
                  </a:lnTo>
                  <a:lnTo>
                    <a:pt x="68" y="459"/>
                  </a:lnTo>
                  <a:lnTo>
                    <a:pt x="68" y="459"/>
                  </a:lnTo>
                  <a:lnTo>
                    <a:pt x="68" y="459"/>
                  </a:lnTo>
                  <a:lnTo>
                    <a:pt x="71" y="459"/>
                  </a:lnTo>
                  <a:lnTo>
                    <a:pt x="71" y="459"/>
                  </a:lnTo>
                  <a:lnTo>
                    <a:pt x="71" y="461"/>
                  </a:lnTo>
                  <a:lnTo>
                    <a:pt x="71" y="461"/>
                  </a:lnTo>
                  <a:lnTo>
                    <a:pt x="71" y="461"/>
                  </a:lnTo>
                  <a:lnTo>
                    <a:pt x="71" y="461"/>
                  </a:lnTo>
                  <a:lnTo>
                    <a:pt x="75" y="464"/>
                  </a:lnTo>
                  <a:lnTo>
                    <a:pt x="75" y="464"/>
                  </a:lnTo>
                  <a:lnTo>
                    <a:pt x="75" y="466"/>
                  </a:lnTo>
                  <a:lnTo>
                    <a:pt x="78" y="466"/>
                  </a:lnTo>
                  <a:lnTo>
                    <a:pt x="78" y="466"/>
                  </a:lnTo>
                  <a:lnTo>
                    <a:pt x="78" y="464"/>
                  </a:lnTo>
                  <a:lnTo>
                    <a:pt x="78" y="464"/>
                  </a:lnTo>
                  <a:lnTo>
                    <a:pt x="75" y="461"/>
                  </a:lnTo>
                  <a:lnTo>
                    <a:pt x="75" y="461"/>
                  </a:lnTo>
                  <a:lnTo>
                    <a:pt x="75" y="461"/>
                  </a:lnTo>
                  <a:lnTo>
                    <a:pt x="75" y="459"/>
                  </a:lnTo>
                  <a:lnTo>
                    <a:pt x="75" y="459"/>
                  </a:lnTo>
                  <a:lnTo>
                    <a:pt x="75" y="459"/>
                  </a:lnTo>
                  <a:lnTo>
                    <a:pt x="75" y="457"/>
                  </a:lnTo>
                  <a:lnTo>
                    <a:pt x="75" y="457"/>
                  </a:lnTo>
                  <a:lnTo>
                    <a:pt x="75" y="457"/>
                  </a:lnTo>
                  <a:lnTo>
                    <a:pt x="78" y="457"/>
                  </a:lnTo>
                  <a:lnTo>
                    <a:pt x="80" y="461"/>
                  </a:lnTo>
                  <a:lnTo>
                    <a:pt x="80" y="461"/>
                  </a:lnTo>
                  <a:lnTo>
                    <a:pt x="80" y="461"/>
                  </a:lnTo>
                  <a:lnTo>
                    <a:pt x="80" y="459"/>
                  </a:lnTo>
                  <a:lnTo>
                    <a:pt x="80" y="459"/>
                  </a:lnTo>
                  <a:lnTo>
                    <a:pt x="78" y="459"/>
                  </a:lnTo>
                  <a:lnTo>
                    <a:pt x="73" y="454"/>
                  </a:lnTo>
                  <a:lnTo>
                    <a:pt x="73" y="454"/>
                  </a:lnTo>
                  <a:lnTo>
                    <a:pt x="75" y="454"/>
                  </a:lnTo>
                  <a:lnTo>
                    <a:pt x="78" y="454"/>
                  </a:lnTo>
                  <a:lnTo>
                    <a:pt x="78" y="454"/>
                  </a:lnTo>
                  <a:lnTo>
                    <a:pt x="78" y="454"/>
                  </a:lnTo>
                  <a:lnTo>
                    <a:pt x="80" y="454"/>
                  </a:lnTo>
                  <a:lnTo>
                    <a:pt x="80" y="454"/>
                  </a:lnTo>
                  <a:lnTo>
                    <a:pt x="80" y="454"/>
                  </a:lnTo>
                  <a:lnTo>
                    <a:pt x="82" y="454"/>
                  </a:lnTo>
                  <a:lnTo>
                    <a:pt x="80" y="452"/>
                  </a:lnTo>
                  <a:lnTo>
                    <a:pt x="80" y="452"/>
                  </a:lnTo>
                  <a:lnTo>
                    <a:pt x="80" y="452"/>
                  </a:lnTo>
                  <a:lnTo>
                    <a:pt x="80" y="452"/>
                  </a:lnTo>
                  <a:lnTo>
                    <a:pt x="80" y="449"/>
                  </a:lnTo>
                  <a:lnTo>
                    <a:pt x="80" y="449"/>
                  </a:lnTo>
                  <a:lnTo>
                    <a:pt x="80" y="449"/>
                  </a:lnTo>
                  <a:lnTo>
                    <a:pt x="80" y="449"/>
                  </a:lnTo>
                  <a:lnTo>
                    <a:pt x="80" y="447"/>
                  </a:lnTo>
                  <a:lnTo>
                    <a:pt x="80" y="447"/>
                  </a:lnTo>
                  <a:lnTo>
                    <a:pt x="78" y="445"/>
                  </a:lnTo>
                  <a:lnTo>
                    <a:pt x="78" y="442"/>
                  </a:lnTo>
                  <a:lnTo>
                    <a:pt x="75" y="442"/>
                  </a:lnTo>
                  <a:lnTo>
                    <a:pt x="73" y="440"/>
                  </a:lnTo>
                  <a:lnTo>
                    <a:pt x="75" y="440"/>
                  </a:lnTo>
                  <a:lnTo>
                    <a:pt x="75" y="440"/>
                  </a:lnTo>
                  <a:lnTo>
                    <a:pt x="75" y="438"/>
                  </a:lnTo>
                  <a:lnTo>
                    <a:pt x="75" y="438"/>
                  </a:lnTo>
                  <a:lnTo>
                    <a:pt x="75" y="438"/>
                  </a:lnTo>
                  <a:lnTo>
                    <a:pt x="75" y="435"/>
                  </a:lnTo>
                  <a:lnTo>
                    <a:pt x="75" y="438"/>
                  </a:lnTo>
                  <a:lnTo>
                    <a:pt x="78" y="438"/>
                  </a:lnTo>
                  <a:lnTo>
                    <a:pt x="78" y="438"/>
                  </a:lnTo>
                  <a:lnTo>
                    <a:pt x="78" y="440"/>
                  </a:lnTo>
                  <a:lnTo>
                    <a:pt x="78" y="442"/>
                  </a:lnTo>
                  <a:lnTo>
                    <a:pt x="80" y="442"/>
                  </a:lnTo>
                  <a:lnTo>
                    <a:pt x="82" y="442"/>
                  </a:lnTo>
                  <a:lnTo>
                    <a:pt x="82" y="442"/>
                  </a:lnTo>
                  <a:lnTo>
                    <a:pt x="82" y="440"/>
                  </a:lnTo>
                  <a:lnTo>
                    <a:pt x="82" y="438"/>
                  </a:lnTo>
                  <a:lnTo>
                    <a:pt x="80" y="435"/>
                  </a:lnTo>
                  <a:lnTo>
                    <a:pt x="80" y="433"/>
                  </a:lnTo>
                  <a:lnTo>
                    <a:pt x="80" y="433"/>
                  </a:lnTo>
                  <a:lnTo>
                    <a:pt x="80" y="433"/>
                  </a:lnTo>
                  <a:lnTo>
                    <a:pt x="80" y="431"/>
                  </a:lnTo>
                  <a:lnTo>
                    <a:pt x="80" y="431"/>
                  </a:lnTo>
                  <a:lnTo>
                    <a:pt x="78" y="431"/>
                  </a:lnTo>
                  <a:lnTo>
                    <a:pt x="80" y="431"/>
                  </a:lnTo>
                  <a:lnTo>
                    <a:pt x="82" y="433"/>
                  </a:lnTo>
                  <a:lnTo>
                    <a:pt x="82" y="435"/>
                  </a:lnTo>
                  <a:lnTo>
                    <a:pt x="85" y="435"/>
                  </a:lnTo>
                  <a:lnTo>
                    <a:pt x="85" y="438"/>
                  </a:lnTo>
                  <a:lnTo>
                    <a:pt x="85" y="438"/>
                  </a:lnTo>
                  <a:lnTo>
                    <a:pt x="87" y="438"/>
                  </a:lnTo>
                  <a:lnTo>
                    <a:pt x="87" y="435"/>
                  </a:lnTo>
                  <a:lnTo>
                    <a:pt x="87" y="433"/>
                  </a:lnTo>
                  <a:lnTo>
                    <a:pt x="87" y="435"/>
                  </a:lnTo>
                  <a:lnTo>
                    <a:pt x="87" y="435"/>
                  </a:lnTo>
                  <a:lnTo>
                    <a:pt x="87" y="438"/>
                  </a:lnTo>
                  <a:lnTo>
                    <a:pt x="90" y="438"/>
                  </a:lnTo>
                  <a:lnTo>
                    <a:pt x="90" y="438"/>
                  </a:lnTo>
                  <a:lnTo>
                    <a:pt x="90" y="433"/>
                  </a:lnTo>
                  <a:lnTo>
                    <a:pt x="90" y="431"/>
                  </a:lnTo>
                  <a:lnTo>
                    <a:pt x="90" y="431"/>
                  </a:lnTo>
                  <a:lnTo>
                    <a:pt x="92" y="433"/>
                  </a:lnTo>
                  <a:lnTo>
                    <a:pt x="92" y="435"/>
                  </a:lnTo>
                  <a:lnTo>
                    <a:pt x="92" y="433"/>
                  </a:lnTo>
                  <a:lnTo>
                    <a:pt x="92" y="433"/>
                  </a:lnTo>
                  <a:lnTo>
                    <a:pt x="92" y="433"/>
                  </a:lnTo>
                  <a:lnTo>
                    <a:pt x="94" y="433"/>
                  </a:lnTo>
                  <a:lnTo>
                    <a:pt x="94" y="433"/>
                  </a:lnTo>
                  <a:lnTo>
                    <a:pt x="94" y="433"/>
                  </a:lnTo>
                  <a:lnTo>
                    <a:pt x="94" y="433"/>
                  </a:lnTo>
                  <a:lnTo>
                    <a:pt x="94" y="433"/>
                  </a:lnTo>
                  <a:lnTo>
                    <a:pt x="94" y="431"/>
                  </a:lnTo>
                  <a:lnTo>
                    <a:pt x="94" y="431"/>
                  </a:lnTo>
                  <a:lnTo>
                    <a:pt x="94" y="428"/>
                  </a:lnTo>
                  <a:lnTo>
                    <a:pt x="92" y="428"/>
                  </a:lnTo>
                  <a:lnTo>
                    <a:pt x="90" y="423"/>
                  </a:lnTo>
                  <a:lnTo>
                    <a:pt x="90" y="423"/>
                  </a:lnTo>
                  <a:lnTo>
                    <a:pt x="92" y="423"/>
                  </a:lnTo>
                  <a:lnTo>
                    <a:pt x="94" y="426"/>
                  </a:lnTo>
                  <a:lnTo>
                    <a:pt x="94" y="428"/>
                  </a:lnTo>
                  <a:lnTo>
                    <a:pt x="97" y="428"/>
                  </a:lnTo>
                  <a:lnTo>
                    <a:pt x="97" y="426"/>
                  </a:lnTo>
                  <a:lnTo>
                    <a:pt x="97" y="426"/>
                  </a:lnTo>
                  <a:lnTo>
                    <a:pt x="97" y="423"/>
                  </a:lnTo>
                  <a:lnTo>
                    <a:pt x="97" y="421"/>
                  </a:lnTo>
                  <a:lnTo>
                    <a:pt x="97" y="421"/>
                  </a:lnTo>
                  <a:lnTo>
                    <a:pt x="92" y="419"/>
                  </a:lnTo>
                  <a:lnTo>
                    <a:pt x="92" y="416"/>
                  </a:lnTo>
                  <a:lnTo>
                    <a:pt x="94" y="416"/>
                  </a:lnTo>
                  <a:lnTo>
                    <a:pt x="94" y="419"/>
                  </a:lnTo>
                  <a:lnTo>
                    <a:pt x="97" y="421"/>
                  </a:lnTo>
                  <a:lnTo>
                    <a:pt x="99" y="421"/>
                  </a:lnTo>
                  <a:lnTo>
                    <a:pt x="99" y="421"/>
                  </a:lnTo>
                  <a:lnTo>
                    <a:pt x="99" y="419"/>
                  </a:lnTo>
                  <a:lnTo>
                    <a:pt x="99" y="419"/>
                  </a:lnTo>
                  <a:lnTo>
                    <a:pt x="97" y="416"/>
                  </a:lnTo>
                  <a:lnTo>
                    <a:pt x="97" y="416"/>
                  </a:lnTo>
                  <a:lnTo>
                    <a:pt x="94" y="416"/>
                  </a:lnTo>
                  <a:lnTo>
                    <a:pt x="94" y="416"/>
                  </a:lnTo>
                  <a:lnTo>
                    <a:pt x="94" y="414"/>
                  </a:lnTo>
                  <a:lnTo>
                    <a:pt x="97" y="414"/>
                  </a:lnTo>
                  <a:lnTo>
                    <a:pt x="97" y="414"/>
                  </a:lnTo>
                  <a:lnTo>
                    <a:pt x="97" y="416"/>
                  </a:lnTo>
                  <a:lnTo>
                    <a:pt x="99" y="416"/>
                  </a:lnTo>
                  <a:lnTo>
                    <a:pt x="99" y="416"/>
                  </a:lnTo>
                  <a:lnTo>
                    <a:pt x="99" y="416"/>
                  </a:lnTo>
                  <a:lnTo>
                    <a:pt x="101" y="416"/>
                  </a:lnTo>
                  <a:lnTo>
                    <a:pt x="101" y="416"/>
                  </a:lnTo>
                  <a:lnTo>
                    <a:pt x="101" y="416"/>
                  </a:lnTo>
                  <a:lnTo>
                    <a:pt x="101" y="414"/>
                  </a:lnTo>
                  <a:lnTo>
                    <a:pt x="101" y="414"/>
                  </a:lnTo>
                  <a:lnTo>
                    <a:pt x="101" y="414"/>
                  </a:lnTo>
                  <a:lnTo>
                    <a:pt x="101" y="412"/>
                  </a:lnTo>
                  <a:lnTo>
                    <a:pt x="101" y="412"/>
                  </a:lnTo>
                  <a:lnTo>
                    <a:pt x="101" y="412"/>
                  </a:lnTo>
                  <a:lnTo>
                    <a:pt x="99" y="409"/>
                  </a:lnTo>
                  <a:lnTo>
                    <a:pt x="97" y="409"/>
                  </a:lnTo>
                  <a:lnTo>
                    <a:pt x="97" y="409"/>
                  </a:lnTo>
                  <a:lnTo>
                    <a:pt x="97" y="409"/>
                  </a:lnTo>
                  <a:lnTo>
                    <a:pt x="97" y="407"/>
                  </a:lnTo>
                  <a:lnTo>
                    <a:pt x="97" y="407"/>
                  </a:lnTo>
                  <a:lnTo>
                    <a:pt x="97" y="407"/>
                  </a:lnTo>
                  <a:lnTo>
                    <a:pt x="99" y="407"/>
                  </a:lnTo>
                  <a:lnTo>
                    <a:pt x="101" y="405"/>
                  </a:lnTo>
                  <a:lnTo>
                    <a:pt x="101" y="402"/>
                  </a:lnTo>
                  <a:lnTo>
                    <a:pt x="101" y="402"/>
                  </a:lnTo>
                  <a:lnTo>
                    <a:pt x="104" y="400"/>
                  </a:lnTo>
                  <a:lnTo>
                    <a:pt x="104" y="400"/>
                  </a:lnTo>
                  <a:lnTo>
                    <a:pt x="104" y="397"/>
                  </a:lnTo>
                  <a:lnTo>
                    <a:pt x="104" y="397"/>
                  </a:lnTo>
                  <a:lnTo>
                    <a:pt x="104" y="395"/>
                  </a:lnTo>
                  <a:lnTo>
                    <a:pt x="101" y="395"/>
                  </a:lnTo>
                  <a:lnTo>
                    <a:pt x="101" y="395"/>
                  </a:lnTo>
                  <a:lnTo>
                    <a:pt x="99" y="395"/>
                  </a:lnTo>
                  <a:lnTo>
                    <a:pt x="104" y="393"/>
                  </a:lnTo>
                  <a:lnTo>
                    <a:pt x="104" y="393"/>
                  </a:lnTo>
                  <a:lnTo>
                    <a:pt x="106" y="390"/>
                  </a:lnTo>
                  <a:lnTo>
                    <a:pt x="106" y="390"/>
                  </a:lnTo>
                  <a:lnTo>
                    <a:pt x="106" y="388"/>
                  </a:lnTo>
                  <a:lnTo>
                    <a:pt x="106" y="388"/>
                  </a:lnTo>
                  <a:lnTo>
                    <a:pt x="106" y="386"/>
                  </a:lnTo>
                  <a:lnTo>
                    <a:pt x="106" y="383"/>
                  </a:lnTo>
                  <a:lnTo>
                    <a:pt x="104" y="386"/>
                  </a:lnTo>
                  <a:lnTo>
                    <a:pt x="104" y="386"/>
                  </a:lnTo>
                  <a:lnTo>
                    <a:pt x="101" y="386"/>
                  </a:lnTo>
                  <a:lnTo>
                    <a:pt x="101" y="386"/>
                  </a:lnTo>
                  <a:lnTo>
                    <a:pt x="101" y="386"/>
                  </a:lnTo>
                  <a:lnTo>
                    <a:pt x="101" y="386"/>
                  </a:lnTo>
                  <a:lnTo>
                    <a:pt x="101" y="383"/>
                  </a:lnTo>
                  <a:lnTo>
                    <a:pt x="101" y="383"/>
                  </a:lnTo>
                  <a:lnTo>
                    <a:pt x="101" y="383"/>
                  </a:lnTo>
                  <a:lnTo>
                    <a:pt x="104" y="383"/>
                  </a:lnTo>
                  <a:lnTo>
                    <a:pt x="106" y="383"/>
                  </a:lnTo>
                  <a:lnTo>
                    <a:pt x="104" y="381"/>
                  </a:lnTo>
                  <a:lnTo>
                    <a:pt x="104" y="381"/>
                  </a:lnTo>
                  <a:lnTo>
                    <a:pt x="106" y="381"/>
                  </a:lnTo>
                  <a:lnTo>
                    <a:pt x="106" y="381"/>
                  </a:lnTo>
                  <a:lnTo>
                    <a:pt x="106" y="381"/>
                  </a:lnTo>
                  <a:lnTo>
                    <a:pt x="106" y="381"/>
                  </a:lnTo>
                  <a:lnTo>
                    <a:pt x="109" y="381"/>
                  </a:lnTo>
                  <a:lnTo>
                    <a:pt x="109" y="381"/>
                  </a:lnTo>
                  <a:lnTo>
                    <a:pt x="109" y="378"/>
                  </a:lnTo>
                  <a:lnTo>
                    <a:pt x="109" y="378"/>
                  </a:lnTo>
                  <a:lnTo>
                    <a:pt x="109" y="376"/>
                  </a:lnTo>
                  <a:lnTo>
                    <a:pt x="109" y="376"/>
                  </a:lnTo>
                  <a:lnTo>
                    <a:pt x="109" y="376"/>
                  </a:lnTo>
                  <a:lnTo>
                    <a:pt x="109" y="374"/>
                  </a:lnTo>
                  <a:lnTo>
                    <a:pt x="109" y="374"/>
                  </a:lnTo>
                  <a:lnTo>
                    <a:pt x="109" y="371"/>
                  </a:lnTo>
                  <a:lnTo>
                    <a:pt x="111" y="369"/>
                  </a:lnTo>
                  <a:lnTo>
                    <a:pt x="111" y="367"/>
                  </a:lnTo>
                  <a:lnTo>
                    <a:pt x="111" y="367"/>
                  </a:lnTo>
                  <a:lnTo>
                    <a:pt x="111" y="367"/>
                  </a:lnTo>
                  <a:lnTo>
                    <a:pt x="111" y="364"/>
                  </a:lnTo>
                  <a:lnTo>
                    <a:pt x="111" y="364"/>
                  </a:lnTo>
                  <a:lnTo>
                    <a:pt x="109" y="364"/>
                  </a:lnTo>
                  <a:lnTo>
                    <a:pt x="109" y="364"/>
                  </a:lnTo>
                  <a:lnTo>
                    <a:pt x="106" y="364"/>
                  </a:lnTo>
                  <a:lnTo>
                    <a:pt x="104" y="364"/>
                  </a:lnTo>
                  <a:lnTo>
                    <a:pt x="106" y="364"/>
                  </a:lnTo>
                  <a:lnTo>
                    <a:pt x="111" y="364"/>
                  </a:lnTo>
                  <a:lnTo>
                    <a:pt x="111" y="364"/>
                  </a:lnTo>
                  <a:lnTo>
                    <a:pt x="111" y="364"/>
                  </a:lnTo>
                  <a:lnTo>
                    <a:pt x="113" y="367"/>
                  </a:lnTo>
                  <a:lnTo>
                    <a:pt x="113" y="367"/>
                  </a:lnTo>
                  <a:lnTo>
                    <a:pt x="113" y="367"/>
                  </a:lnTo>
                  <a:lnTo>
                    <a:pt x="116" y="367"/>
                  </a:lnTo>
                  <a:lnTo>
                    <a:pt x="116" y="367"/>
                  </a:lnTo>
                  <a:lnTo>
                    <a:pt x="116" y="364"/>
                  </a:lnTo>
                  <a:lnTo>
                    <a:pt x="118" y="362"/>
                  </a:lnTo>
                  <a:lnTo>
                    <a:pt x="113" y="362"/>
                  </a:lnTo>
                  <a:lnTo>
                    <a:pt x="113" y="362"/>
                  </a:lnTo>
                  <a:lnTo>
                    <a:pt x="116" y="360"/>
                  </a:lnTo>
                  <a:lnTo>
                    <a:pt x="113" y="360"/>
                  </a:lnTo>
                  <a:lnTo>
                    <a:pt x="111" y="360"/>
                  </a:lnTo>
                  <a:lnTo>
                    <a:pt x="111" y="360"/>
                  </a:lnTo>
                  <a:lnTo>
                    <a:pt x="111" y="360"/>
                  </a:lnTo>
                  <a:lnTo>
                    <a:pt x="113" y="360"/>
                  </a:lnTo>
                  <a:lnTo>
                    <a:pt x="113" y="360"/>
                  </a:lnTo>
                  <a:lnTo>
                    <a:pt x="113" y="362"/>
                  </a:lnTo>
                  <a:lnTo>
                    <a:pt x="111" y="362"/>
                  </a:lnTo>
                  <a:lnTo>
                    <a:pt x="111" y="362"/>
                  </a:lnTo>
                  <a:lnTo>
                    <a:pt x="111" y="362"/>
                  </a:lnTo>
                  <a:lnTo>
                    <a:pt x="111" y="360"/>
                  </a:lnTo>
                  <a:lnTo>
                    <a:pt x="111" y="360"/>
                  </a:lnTo>
                  <a:lnTo>
                    <a:pt x="109" y="360"/>
                  </a:lnTo>
                  <a:lnTo>
                    <a:pt x="109" y="360"/>
                  </a:lnTo>
                  <a:lnTo>
                    <a:pt x="109" y="360"/>
                  </a:lnTo>
                  <a:lnTo>
                    <a:pt x="113" y="357"/>
                  </a:lnTo>
                  <a:lnTo>
                    <a:pt x="113" y="357"/>
                  </a:lnTo>
                  <a:lnTo>
                    <a:pt x="116" y="355"/>
                  </a:lnTo>
                  <a:lnTo>
                    <a:pt x="116" y="355"/>
                  </a:lnTo>
                  <a:lnTo>
                    <a:pt x="113" y="355"/>
                  </a:lnTo>
                  <a:lnTo>
                    <a:pt x="113" y="355"/>
                  </a:lnTo>
                  <a:lnTo>
                    <a:pt x="111" y="357"/>
                  </a:lnTo>
                  <a:lnTo>
                    <a:pt x="109" y="357"/>
                  </a:lnTo>
                  <a:lnTo>
                    <a:pt x="111" y="355"/>
                  </a:lnTo>
                  <a:lnTo>
                    <a:pt x="111" y="355"/>
                  </a:lnTo>
                  <a:lnTo>
                    <a:pt x="111" y="352"/>
                  </a:lnTo>
                  <a:lnTo>
                    <a:pt x="111" y="352"/>
                  </a:lnTo>
                  <a:lnTo>
                    <a:pt x="111" y="352"/>
                  </a:lnTo>
                  <a:lnTo>
                    <a:pt x="109" y="352"/>
                  </a:lnTo>
                  <a:lnTo>
                    <a:pt x="106" y="355"/>
                  </a:lnTo>
                  <a:lnTo>
                    <a:pt x="106" y="352"/>
                  </a:lnTo>
                  <a:lnTo>
                    <a:pt x="106" y="352"/>
                  </a:lnTo>
                  <a:lnTo>
                    <a:pt x="106" y="352"/>
                  </a:lnTo>
                  <a:lnTo>
                    <a:pt x="104" y="352"/>
                  </a:lnTo>
                  <a:lnTo>
                    <a:pt x="106" y="350"/>
                  </a:lnTo>
                  <a:lnTo>
                    <a:pt x="106" y="348"/>
                  </a:lnTo>
                  <a:lnTo>
                    <a:pt x="106" y="348"/>
                  </a:lnTo>
                  <a:lnTo>
                    <a:pt x="106" y="350"/>
                  </a:lnTo>
                  <a:lnTo>
                    <a:pt x="106" y="348"/>
                  </a:lnTo>
                  <a:lnTo>
                    <a:pt x="106" y="348"/>
                  </a:lnTo>
                  <a:lnTo>
                    <a:pt x="106" y="345"/>
                  </a:lnTo>
                  <a:lnTo>
                    <a:pt x="106" y="345"/>
                  </a:lnTo>
                  <a:lnTo>
                    <a:pt x="104" y="343"/>
                  </a:lnTo>
                  <a:lnTo>
                    <a:pt x="104" y="343"/>
                  </a:lnTo>
                  <a:lnTo>
                    <a:pt x="104" y="343"/>
                  </a:lnTo>
                  <a:lnTo>
                    <a:pt x="104" y="343"/>
                  </a:lnTo>
                  <a:lnTo>
                    <a:pt x="104" y="341"/>
                  </a:lnTo>
                  <a:lnTo>
                    <a:pt x="104" y="341"/>
                  </a:lnTo>
                  <a:lnTo>
                    <a:pt x="104" y="341"/>
                  </a:lnTo>
                  <a:lnTo>
                    <a:pt x="106" y="341"/>
                  </a:lnTo>
                  <a:lnTo>
                    <a:pt x="109" y="341"/>
                  </a:lnTo>
                  <a:lnTo>
                    <a:pt x="109" y="338"/>
                  </a:lnTo>
                  <a:lnTo>
                    <a:pt x="109" y="338"/>
                  </a:lnTo>
                  <a:lnTo>
                    <a:pt x="109" y="336"/>
                  </a:lnTo>
                  <a:lnTo>
                    <a:pt x="109" y="336"/>
                  </a:lnTo>
                  <a:lnTo>
                    <a:pt x="111" y="336"/>
                  </a:lnTo>
                  <a:lnTo>
                    <a:pt x="111" y="336"/>
                  </a:lnTo>
                  <a:lnTo>
                    <a:pt x="113" y="336"/>
                  </a:lnTo>
                  <a:lnTo>
                    <a:pt x="116" y="338"/>
                  </a:lnTo>
                  <a:lnTo>
                    <a:pt x="116" y="341"/>
                  </a:lnTo>
                  <a:lnTo>
                    <a:pt x="116" y="341"/>
                  </a:lnTo>
                  <a:lnTo>
                    <a:pt x="116" y="343"/>
                  </a:lnTo>
                  <a:lnTo>
                    <a:pt x="118" y="343"/>
                  </a:lnTo>
                  <a:lnTo>
                    <a:pt x="118" y="343"/>
                  </a:lnTo>
                  <a:lnTo>
                    <a:pt x="120" y="343"/>
                  </a:lnTo>
                  <a:lnTo>
                    <a:pt x="120" y="341"/>
                  </a:lnTo>
                  <a:lnTo>
                    <a:pt x="120" y="338"/>
                  </a:lnTo>
                  <a:lnTo>
                    <a:pt x="120" y="338"/>
                  </a:lnTo>
                  <a:lnTo>
                    <a:pt x="123" y="338"/>
                  </a:lnTo>
                  <a:lnTo>
                    <a:pt x="120" y="333"/>
                  </a:lnTo>
                  <a:lnTo>
                    <a:pt x="118" y="333"/>
                  </a:lnTo>
                  <a:lnTo>
                    <a:pt x="118" y="333"/>
                  </a:lnTo>
                  <a:lnTo>
                    <a:pt x="116" y="333"/>
                  </a:lnTo>
                  <a:lnTo>
                    <a:pt x="116" y="329"/>
                  </a:lnTo>
                  <a:lnTo>
                    <a:pt x="113" y="329"/>
                  </a:lnTo>
                  <a:lnTo>
                    <a:pt x="113" y="329"/>
                  </a:lnTo>
                  <a:lnTo>
                    <a:pt x="116" y="324"/>
                  </a:lnTo>
                  <a:lnTo>
                    <a:pt x="118" y="324"/>
                  </a:lnTo>
                  <a:lnTo>
                    <a:pt x="120" y="322"/>
                  </a:lnTo>
                  <a:lnTo>
                    <a:pt x="120" y="319"/>
                  </a:lnTo>
                  <a:lnTo>
                    <a:pt x="120" y="319"/>
                  </a:lnTo>
                  <a:lnTo>
                    <a:pt x="123" y="319"/>
                  </a:lnTo>
                  <a:lnTo>
                    <a:pt x="123" y="322"/>
                  </a:lnTo>
                  <a:lnTo>
                    <a:pt x="120" y="324"/>
                  </a:lnTo>
                  <a:lnTo>
                    <a:pt x="123" y="324"/>
                  </a:lnTo>
                  <a:lnTo>
                    <a:pt x="123" y="324"/>
                  </a:lnTo>
                  <a:lnTo>
                    <a:pt x="123" y="324"/>
                  </a:lnTo>
                  <a:lnTo>
                    <a:pt x="123" y="324"/>
                  </a:lnTo>
                  <a:lnTo>
                    <a:pt x="120" y="326"/>
                  </a:lnTo>
                  <a:lnTo>
                    <a:pt x="123" y="326"/>
                  </a:lnTo>
                  <a:lnTo>
                    <a:pt x="123" y="329"/>
                  </a:lnTo>
                  <a:lnTo>
                    <a:pt x="125" y="331"/>
                  </a:lnTo>
                  <a:lnTo>
                    <a:pt x="125" y="333"/>
                  </a:lnTo>
                  <a:lnTo>
                    <a:pt x="127" y="336"/>
                  </a:lnTo>
                  <a:lnTo>
                    <a:pt x="127" y="336"/>
                  </a:lnTo>
                  <a:lnTo>
                    <a:pt x="127" y="336"/>
                  </a:lnTo>
                  <a:lnTo>
                    <a:pt x="127" y="336"/>
                  </a:lnTo>
                  <a:lnTo>
                    <a:pt x="130" y="336"/>
                  </a:lnTo>
                  <a:lnTo>
                    <a:pt x="130" y="333"/>
                  </a:lnTo>
                  <a:lnTo>
                    <a:pt x="132" y="333"/>
                  </a:lnTo>
                  <a:lnTo>
                    <a:pt x="132" y="333"/>
                  </a:lnTo>
                  <a:lnTo>
                    <a:pt x="132" y="331"/>
                  </a:lnTo>
                  <a:lnTo>
                    <a:pt x="130" y="331"/>
                  </a:lnTo>
                  <a:lnTo>
                    <a:pt x="132" y="331"/>
                  </a:lnTo>
                  <a:lnTo>
                    <a:pt x="132" y="331"/>
                  </a:lnTo>
                  <a:lnTo>
                    <a:pt x="132" y="331"/>
                  </a:lnTo>
                  <a:lnTo>
                    <a:pt x="132" y="331"/>
                  </a:lnTo>
                  <a:lnTo>
                    <a:pt x="132" y="331"/>
                  </a:lnTo>
                  <a:lnTo>
                    <a:pt x="135" y="329"/>
                  </a:lnTo>
                  <a:lnTo>
                    <a:pt x="135" y="329"/>
                  </a:lnTo>
                  <a:lnTo>
                    <a:pt x="135" y="331"/>
                  </a:lnTo>
                  <a:lnTo>
                    <a:pt x="135" y="333"/>
                  </a:lnTo>
                  <a:lnTo>
                    <a:pt x="135" y="333"/>
                  </a:lnTo>
                  <a:lnTo>
                    <a:pt x="137" y="333"/>
                  </a:lnTo>
                  <a:lnTo>
                    <a:pt x="137" y="333"/>
                  </a:lnTo>
                  <a:lnTo>
                    <a:pt x="137" y="331"/>
                  </a:lnTo>
                  <a:lnTo>
                    <a:pt x="137" y="331"/>
                  </a:lnTo>
                  <a:lnTo>
                    <a:pt x="137" y="331"/>
                  </a:lnTo>
                  <a:lnTo>
                    <a:pt x="137" y="333"/>
                  </a:lnTo>
                  <a:lnTo>
                    <a:pt x="137" y="333"/>
                  </a:lnTo>
                  <a:lnTo>
                    <a:pt x="139" y="333"/>
                  </a:lnTo>
                  <a:lnTo>
                    <a:pt x="139" y="331"/>
                  </a:lnTo>
                  <a:lnTo>
                    <a:pt x="139" y="333"/>
                  </a:lnTo>
                  <a:lnTo>
                    <a:pt x="139" y="333"/>
                  </a:lnTo>
                  <a:lnTo>
                    <a:pt x="142" y="333"/>
                  </a:lnTo>
                  <a:lnTo>
                    <a:pt x="142" y="333"/>
                  </a:lnTo>
                  <a:lnTo>
                    <a:pt x="142" y="333"/>
                  </a:lnTo>
                  <a:lnTo>
                    <a:pt x="142" y="331"/>
                  </a:lnTo>
                  <a:lnTo>
                    <a:pt x="142" y="331"/>
                  </a:lnTo>
                  <a:lnTo>
                    <a:pt x="144" y="331"/>
                  </a:lnTo>
                  <a:lnTo>
                    <a:pt x="144" y="329"/>
                  </a:lnTo>
                  <a:lnTo>
                    <a:pt x="144" y="329"/>
                  </a:lnTo>
                  <a:lnTo>
                    <a:pt x="144" y="331"/>
                  </a:lnTo>
                  <a:lnTo>
                    <a:pt x="144" y="331"/>
                  </a:lnTo>
                  <a:lnTo>
                    <a:pt x="144" y="331"/>
                  </a:lnTo>
                  <a:lnTo>
                    <a:pt x="146" y="333"/>
                  </a:lnTo>
                  <a:lnTo>
                    <a:pt x="146" y="333"/>
                  </a:lnTo>
                  <a:lnTo>
                    <a:pt x="146" y="331"/>
                  </a:lnTo>
                  <a:lnTo>
                    <a:pt x="146" y="331"/>
                  </a:lnTo>
                  <a:lnTo>
                    <a:pt x="146" y="329"/>
                  </a:lnTo>
                  <a:lnTo>
                    <a:pt x="146" y="329"/>
                  </a:lnTo>
                  <a:lnTo>
                    <a:pt x="146" y="326"/>
                  </a:lnTo>
                  <a:lnTo>
                    <a:pt x="146" y="326"/>
                  </a:lnTo>
                  <a:lnTo>
                    <a:pt x="146" y="329"/>
                  </a:lnTo>
                  <a:lnTo>
                    <a:pt x="146" y="329"/>
                  </a:lnTo>
                  <a:lnTo>
                    <a:pt x="146" y="329"/>
                  </a:lnTo>
                  <a:lnTo>
                    <a:pt x="149" y="329"/>
                  </a:lnTo>
                  <a:lnTo>
                    <a:pt x="149" y="329"/>
                  </a:lnTo>
                  <a:lnTo>
                    <a:pt x="149" y="329"/>
                  </a:lnTo>
                  <a:lnTo>
                    <a:pt x="149" y="326"/>
                  </a:lnTo>
                  <a:lnTo>
                    <a:pt x="149" y="326"/>
                  </a:lnTo>
                  <a:lnTo>
                    <a:pt x="149" y="324"/>
                  </a:lnTo>
                  <a:lnTo>
                    <a:pt x="149" y="322"/>
                  </a:lnTo>
                  <a:lnTo>
                    <a:pt x="146" y="322"/>
                  </a:lnTo>
                  <a:lnTo>
                    <a:pt x="146" y="319"/>
                  </a:lnTo>
                  <a:lnTo>
                    <a:pt x="146" y="319"/>
                  </a:lnTo>
                  <a:lnTo>
                    <a:pt x="144" y="317"/>
                  </a:lnTo>
                  <a:lnTo>
                    <a:pt x="144" y="317"/>
                  </a:lnTo>
                  <a:lnTo>
                    <a:pt x="142" y="315"/>
                  </a:lnTo>
                  <a:lnTo>
                    <a:pt x="142" y="315"/>
                  </a:lnTo>
                  <a:lnTo>
                    <a:pt x="142" y="315"/>
                  </a:lnTo>
                  <a:lnTo>
                    <a:pt x="139" y="312"/>
                  </a:lnTo>
                  <a:lnTo>
                    <a:pt x="139" y="312"/>
                  </a:lnTo>
                  <a:lnTo>
                    <a:pt x="137" y="312"/>
                  </a:lnTo>
                  <a:lnTo>
                    <a:pt x="137" y="312"/>
                  </a:lnTo>
                  <a:lnTo>
                    <a:pt x="137" y="312"/>
                  </a:lnTo>
                  <a:lnTo>
                    <a:pt x="135" y="312"/>
                  </a:lnTo>
                  <a:lnTo>
                    <a:pt x="135" y="310"/>
                  </a:lnTo>
                  <a:lnTo>
                    <a:pt x="135" y="310"/>
                  </a:lnTo>
                  <a:lnTo>
                    <a:pt x="135" y="310"/>
                  </a:lnTo>
                  <a:lnTo>
                    <a:pt x="139" y="312"/>
                  </a:lnTo>
                  <a:lnTo>
                    <a:pt x="144" y="312"/>
                  </a:lnTo>
                  <a:lnTo>
                    <a:pt x="146" y="315"/>
                  </a:lnTo>
                  <a:lnTo>
                    <a:pt x="149" y="315"/>
                  </a:lnTo>
                  <a:lnTo>
                    <a:pt x="149" y="315"/>
                  </a:lnTo>
                  <a:lnTo>
                    <a:pt x="151" y="315"/>
                  </a:lnTo>
                  <a:lnTo>
                    <a:pt x="151" y="312"/>
                  </a:lnTo>
                  <a:lnTo>
                    <a:pt x="151" y="310"/>
                  </a:lnTo>
                  <a:lnTo>
                    <a:pt x="149" y="310"/>
                  </a:lnTo>
                  <a:lnTo>
                    <a:pt x="149" y="307"/>
                  </a:lnTo>
                  <a:lnTo>
                    <a:pt x="146" y="307"/>
                  </a:lnTo>
                  <a:lnTo>
                    <a:pt x="149" y="305"/>
                  </a:lnTo>
                  <a:lnTo>
                    <a:pt x="149" y="305"/>
                  </a:lnTo>
                  <a:lnTo>
                    <a:pt x="151" y="307"/>
                  </a:lnTo>
                  <a:lnTo>
                    <a:pt x="151" y="307"/>
                  </a:lnTo>
                  <a:lnTo>
                    <a:pt x="151" y="307"/>
                  </a:lnTo>
                  <a:lnTo>
                    <a:pt x="149" y="307"/>
                  </a:lnTo>
                  <a:lnTo>
                    <a:pt x="151" y="307"/>
                  </a:lnTo>
                  <a:lnTo>
                    <a:pt x="156" y="307"/>
                  </a:lnTo>
                  <a:lnTo>
                    <a:pt x="158" y="307"/>
                  </a:lnTo>
                  <a:lnTo>
                    <a:pt x="158" y="305"/>
                  </a:lnTo>
                  <a:lnTo>
                    <a:pt x="158" y="303"/>
                  </a:lnTo>
                  <a:lnTo>
                    <a:pt x="158" y="300"/>
                  </a:lnTo>
                  <a:lnTo>
                    <a:pt x="158" y="300"/>
                  </a:lnTo>
                  <a:lnTo>
                    <a:pt x="156" y="298"/>
                  </a:lnTo>
                  <a:lnTo>
                    <a:pt x="156" y="298"/>
                  </a:lnTo>
                  <a:lnTo>
                    <a:pt x="156" y="296"/>
                  </a:lnTo>
                  <a:lnTo>
                    <a:pt x="158" y="298"/>
                  </a:lnTo>
                  <a:lnTo>
                    <a:pt x="158" y="298"/>
                  </a:lnTo>
                  <a:lnTo>
                    <a:pt x="161" y="300"/>
                  </a:lnTo>
                  <a:lnTo>
                    <a:pt x="161" y="300"/>
                  </a:lnTo>
                  <a:lnTo>
                    <a:pt x="161" y="300"/>
                  </a:lnTo>
                  <a:lnTo>
                    <a:pt x="161" y="300"/>
                  </a:lnTo>
                  <a:lnTo>
                    <a:pt x="161" y="298"/>
                  </a:lnTo>
                  <a:lnTo>
                    <a:pt x="161" y="296"/>
                  </a:lnTo>
                  <a:lnTo>
                    <a:pt x="161" y="296"/>
                  </a:lnTo>
                  <a:lnTo>
                    <a:pt x="161" y="296"/>
                  </a:lnTo>
                  <a:lnTo>
                    <a:pt x="163" y="298"/>
                  </a:lnTo>
                  <a:lnTo>
                    <a:pt x="163" y="298"/>
                  </a:lnTo>
                  <a:lnTo>
                    <a:pt x="163" y="298"/>
                  </a:lnTo>
                  <a:lnTo>
                    <a:pt x="163" y="296"/>
                  </a:lnTo>
                  <a:lnTo>
                    <a:pt x="163" y="293"/>
                  </a:lnTo>
                  <a:lnTo>
                    <a:pt x="163" y="291"/>
                  </a:lnTo>
                  <a:lnTo>
                    <a:pt x="161" y="289"/>
                  </a:lnTo>
                  <a:lnTo>
                    <a:pt x="161" y="289"/>
                  </a:lnTo>
                  <a:lnTo>
                    <a:pt x="161" y="289"/>
                  </a:lnTo>
                  <a:lnTo>
                    <a:pt x="161" y="289"/>
                  </a:lnTo>
                  <a:lnTo>
                    <a:pt x="163" y="289"/>
                  </a:lnTo>
                  <a:lnTo>
                    <a:pt x="163" y="289"/>
                  </a:lnTo>
                  <a:lnTo>
                    <a:pt x="163" y="293"/>
                  </a:lnTo>
                  <a:lnTo>
                    <a:pt x="165" y="293"/>
                  </a:lnTo>
                  <a:lnTo>
                    <a:pt x="165" y="293"/>
                  </a:lnTo>
                  <a:lnTo>
                    <a:pt x="168" y="293"/>
                  </a:lnTo>
                  <a:lnTo>
                    <a:pt x="168" y="293"/>
                  </a:lnTo>
                  <a:lnTo>
                    <a:pt x="168" y="296"/>
                  </a:lnTo>
                  <a:lnTo>
                    <a:pt x="168" y="296"/>
                  </a:lnTo>
                  <a:lnTo>
                    <a:pt x="170" y="293"/>
                  </a:lnTo>
                  <a:lnTo>
                    <a:pt x="170" y="293"/>
                  </a:lnTo>
                  <a:lnTo>
                    <a:pt x="168" y="291"/>
                  </a:lnTo>
                  <a:lnTo>
                    <a:pt x="165" y="291"/>
                  </a:lnTo>
                  <a:lnTo>
                    <a:pt x="165" y="289"/>
                  </a:lnTo>
                  <a:lnTo>
                    <a:pt x="165" y="289"/>
                  </a:lnTo>
                  <a:lnTo>
                    <a:pt x="165" y="289"/>
                  </a:lnTo>
                  <a:lnTo>
                    <a:pt x="168" y="286"/>
                  </a:lnTo>
                  <a:lnTo>
                    <a:pt x="168" y="286"/>
                  </a:lnTo>
                  <a:lnTo>
                    <a:pt x="168" y="289"/>
                  </a:lnTo>
                  <a:lnTo>
                    <a:pt x="170" y="291"/>
                  </a:lnTo>
                  <a:lnTo>
                    <a:pt x="170" y="291"/>
                  </a:lnTo>
                  <a:lnTo>
                    <a:pt x="170" y="291"/>
                  </a:lnTo>
                  <a:lnTo>
                    <a:pt x="170" y="291"/>
                  </a:lnTo>
                  <a:lnTo>
                    <a:pt x="170" y="291"/>
                  </a:lnTo>
                  <a:lnTo>
                    <a:pt x="172" y="291"/>
                  </a:lnTo>
                  <a:lnTo>
                    <a:pt x="172" y="291"/>
                  </a:lnTo>
                  <a:lnTo>
                    <a:pt x="172" y="289"/>
                  </a:lnTo>
                  <a:lnTo>
                    <a:pt x="172" y="289"/>
                  </a:lnTo>
                  <a:lnTo>
                    <a:pt x="175" y="286"/>
                  </a:lnTo>
                  <a:lnTo>
                    <a:pt x="177" y="286"/>
                  </a:lnTo>
                  <a:lnTo>
                    <a:pt x="177" y="286"/>
                  </a:lnTo>
                  <a:lnTo>
                    <a:pt x="177" y="286"/>
                  </a:lnTo>
                  <a:lnTo>
                    <a:pt x="177" y="286"/>
                  </a:lnTo>
                  <a:lnTo>
                    <a:pt x="180" y="286"/>
                  </a:lnTo>
                  <a:lnTo>
                    <a:pt x="180" y="286"/>
                  </a:lnTo>
                  <a:lnTo>
                    <a:pt x="180" y="286"/>
                  </a:lnTo>
                  <a:lnTo>
                    <a:pt x="180" y="286"/>
                  </a:lnTo>
                  <a:lnTo>
                    <a:pt x="182" y="284"/>
                  </a:lnTo>
                  <a:lnTo>
                    <a:pt x="180" y="284"/>
                  </a:lnTo>
                  <a:lnTo>
                    <a:pt x="180" y="284"/>
                  </a:lnTo>
                  <a:lnTo>
                    <a:pt x="180" y="284"/>
                  </a:lnTo>
                  <a:lnTo>
                    <a:pt x="180" y="284"/>
                  </a:lnTo>
                  <a:lnTo>
                    <a:pt x="180" y="284"/>
                  </a:lnTo>
                  <a:lnTo>
                    <a:pt x="180" y="281"/>
                  </a:lnTo>
                  <a:lnTo>
                    <a:pt x="180" y="281"/>
                  </a:lnTo>
                  <a:lnTo>
                    <a:pt x="180" y="279"/>
                  </a:lnTo>
                  <a:lnTo>
                    <a:pt x="184" y="274"/>
                  </a:lnTo>
                  <a:lnTo>
                    <a:pt x="187" y="274"/>
                  </a:lnTo>
                  <a:lnTo>
                    <a:pt x="187" y="274"/>
                  </a:lnTo>
                  <a:lnTo>
                    <a:pt x="187" y="272"/>
                  </a:lnTo>
                  <a:lnTo>
                    <a:pt x="187" y="270"/>
                  </a:lnTo>
                  <a:lnTo>
                    <a:pt x="189" y="270"/>
                  </a:lnTo>
                  <a:lnTo>
                    <a:pt x="189" y="270"/>
                  </a:lnTo>
                  <a:lnTo>
                    <a:pt x="191" y="272"/>
                  </a:lnTo>
                  <a:lnTo>
                    <a:pt x="194" y="270"/>
                  </a:lnTo>
                  <a:lnTo>
                    <a:pt x="191" y="270"/>
                  </a:lnTo>
                  <a:lnTo>
                    <a:pt x="191" y="270"/>
                  </a:lnTo>
                  <a:lnTo>
                    <a:pt x="189" y="270"/>
                  </a:lnTo>
                  <a:lnTo>
                    <a:pt x="189" y="265"/>
                  </a:lnTo>
                  <a:lnTo>
                    <a:pt x="191" y="267"/>
                  </a:lnTo>
                  <a:lnTo>
                    <a:pt x="191" y="265"/>
                  </a:lnTo>
                  <a:lnTo>
                    <a:pt x="191" y="262"/>
                  </a:lnTo>
                  <a:lnTo>
                    <a:pt x="191" y="260"/>
                  </a:lnTo>
                  <a:lnTo>
                    <a:pt x="194" y="262"/>
                  </a:lnTo>
                  <a:lnTo>
                    <a:pt x="194" y="265"/>
                  </a:lnTo>
                  <a:lnTo>
                    <a:pt x="196" y="265"/>
                  </a:lnTo>
                  <a:lnTo>
                    <a:pt x="196" y="265"/>
                  </a:lnTo>
                  <a:lnTo>
                    <a:pt x="196" y="265"/>
                  </a:lnTo>
                  <a:lnTo>
                    <a:pt x="196" y="262"/>
                  </a:lnTo>
                  <a:lnTo>
                    <a:pt x="196" y="260"/>
                  </a:lnTo>
                  <a:lnTo>
                    <a:pt x="196" y="260"/>
                  </a:lnTo>
                  <a:lnTo>
                    <a:pt x="196" y="260"/>
                  </a:lnTo>
                  <a:lnTo>
                    <a:pt x="196" y="260"/>
                  </a:lnTo>
                  <a:lnTo>
                    <a:pt x="196" y="260"/>
                  </a:lnTo>
                  <a:lnTo>
                    <a:pt x="196" y="258"/>
                  </a:lnTo>
                  <a:lnTo>
                    <a:pt x="196" y="258"/>
                  </a:lnTo>
                  <a:lnTo>
                    <a:pt x="198" y="258"/>
                  </a:lnTo>
                  <a:lnTo>
                    <a:pt x="201" y="258"/>
                  </a:lnTo>
                  <a:lnTo>
                    <a:pt x="198" y="258"/>
                  </a:lnTo>
                  <a:lnTo>
                    <a:pt x="198" y="258"/>
                  </a:lnTo>
                  <a:lnTo>
                    <a:pt x="198" y="255"/>
                  </a:lnTo>
                  <a:lnTo>
                    <a:pt x="198" y="255"/>
                  </a:lnTo>
                  <a:lnTo>
                    <a:pt x="198" y="255"/>
                  </a:lnTo>
                  <a:lnTo>
                    <a:pt x="198" y="255"/>
                  </a:lnTo>
                  <a:lnTo>
                    <a:pt x="198" y="255"/>
                  </a:lnTo>
                  <a:lnTo>
                    <a:pt x="198" y="255"/>
                  </a:lnTo>
                  <a:lnTo>
                    <a:pt x="201" y="255"/>
                  </a:lnTo>
                  <a:lnTo>
                    <a:pt x="201" y="255"/>
                  </a:lnTo>
                  <a:lnTo>
                    <a:pt x="201" y="253"/>
                  </a:lnTo>
                  <a:lnTo>
                    <a:pt x="201" y="253"/>
                  </a:lnTo>
                  <a:lnTo>
                    <a:pt x="203" y="253"/>
                  </a:lnTo>
                  <a:lnTo>
                    <a:pt x="203" y="251"/>
                  </a:lnTo>
                  <a:lnTo>
                    <a:pt x="203" y="248"/>
                  </a:lnTo>
                  <a:lnTo>
                    <a:pt x="206" y="248"/>
                  </a:lnTo>
                  <a:lnTo>
                    <a:pt x="206" y="246"/>
                  </a:lnTo>
                  <a:lnTo>
                    <a:pt x="208" y="246"/>
                  </a:lnTo>
                  <a:lnTo>
                    <a:pt x="208" y="246"/>
                  </a:lnTo>
                  <a:lnTo>
                    <a:pt x="208" y="246"/>
                  </a:lnTo>
                  <a:lnTo>
                    <a:pt x="208" y="244"/>
                  </a:lnTo>
                  <a:lnTo>
                    <a:pt x="210" y="244"/>
                  </a:lnTo>
                  <a:lnTo>
                    <a:pt x="210" y="244"/>
                  </a:lnTo>
                  <a:lnTo>
                    <a:pt x="210" y="244"/>
                  </a:lnTo>
                  <a:lnTo>
                    <a:pt x="213" y="244"/>
                  </a:lnTo>
                  <a:lnTo>
                    <a:pt x="213" y="241"/>
                  </a:lnTo>
                  <a:lnTo>
                    <a:pt x="213" y="241"/>
                  </a:lnTo>
                  <a:lnTo>
                    <a:pt x="215" y="241"/>
                  </a:lnTo>
                  <a:lnTo>
                    <a:pt x="215" y="241"/>
                  </a:lnTo>
                  <a:lnTo>
                    <a:pt x="215" y="239"/>
                  </a:lnTo>
                  <a:lnTo>
                    <a:pt x="215" y="239"/>
                  </a:lnTo>
                  <a:lnTo>
                    <a:pt x="213" y="239"/>
                  </a:lnTo>
                  <a:lnTo>
                    <a:pt x="210" y="239"/>
                  </a:lnTo>
                  <a:lnTo>
                    <a:pt x="213" y="239"/>
                  </a:lnTo>
                  <a:lnTo>
                    <a:pt x="213" y="239"/>
                  </a:lnTo>
                  <a:lnTo>
                    <a:pt x="213" y="236"/>
                  </a:lnTo>
                  <a:lnTo>
                    <a:pt x="213" y="236"/>
                  </a:lnTo>
                  <a:lnTo>
                    <a:pt x="213" y="236"/>
                  </a:lnTo>
                  <a:lnTo>
                    <a:pt x="213" y="236"/>
                  </a:lnTo>
                  <a:lnTo>
                    <a:pt x="213" y="236"/>
                  </a:lnTo>
                  <a:lnTo>
                    <a:pt x="213" y="239"/>
                  </a:lnTo>
                  <a:lnTo>
                    <a:pt x="213" y="236"/>
                  </a:lnTo>
                  <a:lnTo>
                    <a:pt x="215" y="234"/>
                  </a:lnTo>
                  <a:lnTo>
                    <a:pt x="215" y="234"/>
                  </a:lnTo>
                  <a:lnTo>
                    <a:pt x="217" y="234"/>
                  </a:lnTo>
                  <a:lnTo>
                    <a:pt x="215" y="234"/>
                  </a:lnTo>
                  <a:lnTo>
                    <a:pt x="215" y="232"/>
                  </a:lnTo>
                  <a:lnTo>
                    <a:pt x="217" y="234"/>
                  </a:lnTo>
                  <a:lnTo>
                    <a:pt x="220" y="234"/>
                  </a:lnTo>
                  <a:lnTo>
                    <a:pt x="220" y="232"/>
                  </a:lnTo>
                  <a:lnTo>
                    <a:pt x="217" y="232"/>
                  </a:lnTo>
                  <a:lnTo>
                    <a:pt x="220" y="232"/>
                  </a:lnTo>
                  <a:lnTo>
                    <a:pt x="220" y="229"/>
                  </a:lnTo>
                  <a:lnTo>
                    <a:pt x="222" y="229"/>
                  </a:lnTo>
                  <a:lnTo>
                    <a:pt x="220" y="229"/>
                  </a:lnTo>
                  <a:lnTo>
                    <a:pt x="220" y="229"/>
                  </a:lnTo>
                  <a:lnTo>
                    <a:pt x="220" y="229"/>
                  </a:lnTo>
                  <a:lnTo>
                    <a:pt x="220" y="229"/>
                  </a:lnTo>
                  <a:lnTo>
                    <a:pt x="220" y="227"/>
                  </a:lnTo>
                  <a:lnTo>
                    <a:pt x="220" y="227"/>
                  </a:lnTo>
                  <a:lnTo>
                    <a:pt x="220" y="227"/>
                  </a:lnTo>
                  <a:lnTo>
                    <a:pt x="222" y="227"/>
                  </a:lnTo>
                  <a:lnTo>
                    <a:pt x="220" y="225"/>
                  </a:lnTo>
                  <a:lnTo>
                    <a:pt x="220" y="225"/>
                  </a:lnTo>
                  <a:lnTo>
                    <a:pt x="222" y="225"/>
                  </a:lnTo>
                  <a:lnTo>
                    <a:pt x="224" y="225"/>
                  </a:lnTo>
                  <a:lnTo>
                    <a:pt x="224" y="225"/>
                  </a:lnTo>
                  <a:lnTo>
                    <a:pt x="224" y="225"/>
                  </a:lnTo>
                  <a:lnTo>
                    <a:pt x="224" y="225"/>
                  </a:lnTo>
                  <a:lnTo>
                    <a:pt x="224" y="222"/>
                  </a:lnTo>
                  <a:lnTo>
                    <a:pt x="224" y="222"/>
                  </a:lnTo>
                  <a:lnTo>
                    <a:pt x="227" y="222"/>
                  </a:lnTo>
                  <a:lnTo>
                    <a:pt x="227" y="222"/>
                  </a:lnTo>
                  <a:lnTo>
                    <a:pt x="227" y="222"/>
                  </a:lnTo>
                  <a:lnTo>
                    <a:pt x="227" y="222"/>
                  </a:lnTo>
                  <a:lnTo>
                    <a:pt x="229" y="222"/>
                  </a:lnTo>
                  <a:lnTo>
                    <a:pt x="229" y="220"/>
                  </a:lnTo>
                  <a:lnTo>
                    <a:pt x="229" y="220"/>
                  </a:lnTo>
                  <a:lnTo>
                    <a:pt x="227" y="220"/>
                  </a:lnTo>
                  <a:lnTo>
                    <a:pt x="227" y="218"/>
                  </a:lnTo>
                  <a:lnTo>
                    <a:pt x="229" y="218"/>
                  </a:lnTo>
                  <a:lnTo>
                    <a:pt x="229" y="218"/>
                  </a:lnTo>
                  <a:lnTo>
                    <a:pt x="227" y="218"/>
                  </a:lnTo>
                  <a:lnTo>
                    <a:pt x="227" y="218"/>
                  </a:lnTo>
                  <a:lnTo>
                    <a:pt x="224" y="215"/>
                  </a:lnTo>
                  <a:lnTo>
                    <a:pt x="224" y="215"/>
                  </a:lnTo>
                  <a:lnTo>
                    <a:pt x="224" y="215"/>
                  </a:lnTo>
                  <a:lnTo>
                    <a:pt x="227" y="215"/>
                  </a:lnTo>
                  <a:lnTo>
                    <a:pt x="227" y="215"/>
                  </a:lnTo>
                  <a:lnTo>
                    <a:pt x="227" y="213"/>
                  </a:lnTo>
                  <a:lnTo>
                    <a:pt x="229" y="215"/>
                  </a:lnTo>
                  <a:lnTo>
                    <a:pt x="232" y="213"/>
                  </a:lnTo>
                  <a:lnTo>
                    <a:pt x="241" y="208"/>
                  </a:lnTo>
                  <a:lnTo>
                    <a:pt x="241" y="206"/>
                  </a:lnTo>
                  <a:lnTo>
                    <a:pt x="241" y="206"/>
                  </a:lnTo>
                  <a:lnTo>
                    <a:pt x="243" y="203"/>
                  </a:lnTo>
                  <a:lnTo>
                    <a:pt x="241" y="203"/>
                  </a:lnTo>
                  <a:lnTo>
                    <a:pt x="241" y="203"/>
                  </a:lnTo>
                  <a:lnTo>
                    <a:pt x="241" y="201"/>
                  </a:lnTo>
                  <a:lnTo>
                    <a:pt x="241" y="201"/>
                  </a:lnTo>
                  <a:lnTo>
                    <a:pt x="241" y="199"/>
                  </a:lnTo>
                  <a:lnTo>
                    <a:pt x="243" y="196"/>
                  </a:lnTo>
                  <a:lnTo>
                    <a:pt x="243" y="196"/>
                  </a:lnTo>
                  <a:lnTo>
                    <a:pt x="243" y="196"/>
                  </a:lnTo>
                  <a:lnTo>
                    <a:pt x="246" y="196"/>
                  </a:lnTo>
                  <a:lnTo>
                    <a:pt x="246" y="194"/>
                  </a:lnTo>
                  <a:lnTo>
                    <a:pt x="246" y="194"/>
                  </a:lnTo>
                  <a:lnTo>
                    <a:pt x="248" y="194"/>
                  </a:lnTo>
                  <a:lnTo>
                    <a:pt x="248" y="196"/>
                  </a:lnTo>
                  <a:lnTo>
                    <a:pt x="248" y="196"/>
                  </a:lnTo>
                  <a:lnTo>
                    <a:pt x="250" y="196"/>
                  </a:lnTo>
                  <a:lnTo>
                    <a:pt x="250" y="196"/>
                  </a:lnTo>
                  <a:lnTo>
                    <a:pt x="250" y="199"/>
                  </a:lnTo>
                  <a:lnTo>
                    <a:pt x="250" y="196"/>
                  </a:lnTo>
                  <a:lnTo>
                    <a:pt x="248" y="194"/>
                  </a:lnTo>
                  <a:lnTo>
                    <a:pt x="248" y="194"/>
                  </a:lnTo>
                  <a:lnTo>
                    <a:pt x="248" y="191"/>
                  </a:lnTo>
                  <a:lnTo>
                    <a:pt x="250" y="189"/>
                  </a:lnTo>
                  <a:lnTo>
                    <a:pt x="250" y="191"/>
                  </a:lnTo>
                  <a:lnTo>
                    <a:pt x="250" y="191"/>
                  </a:lnTo>
                  <a:lnTo>
                    <a:pt x="250" y="194"/>
                  </a:lnTo>
                  <a:lnTo>
                    <a:pt x="250" y="194"/>
                  </a:lnTo>
                  <a:lnTo>
                    <a:pt x="253" y="196"/>
                  </a:lnTo>
                  <a:lnTo>
                    <a:pt x="253" y="194"/>
                  </a:lnTo>
                  <a:lnTo>
                    <a:pt x="255" y="191"/>
                  </a:lnTo>
                  <a:lnTo>
                    <a:pt x="255" y="191"/>
                  </a:lnTo>
                  <a:lnTo>
                    <a:pt x="255" y="191"/>
                  </a:lnTo>
                  <a:lnTo>
                    <a:pt x="255" y="191"/>
                  </a:lnTo>
                  <a:lnTo>
                    <a:pt x="255" y="191"/>
                  </a:lnTo>
                  <a:lnTo>
                    <a:pt x="255" y="189"/>
                  </a:lnTo>
                  <a:lnTo>
                    <a:pt x="255" y="189"/>
                  </a:lnTo>
                  <a:lnTo>
                    <a:pt x="255" y="189"/>
                  </a:lnTo>
                  <a:lnTo>
                    <a:pt x="258" y="189"/>
                  </a:lnTo>
                  <a:lnTo>
                    <a:pt x="258" y="187"/>
                  </a:lnTo>
                  <a:lnTo>
                    <a:pt x="255" y="187"/>
                  </a:lnTo>
                  <a:lnTo>
                    <a:pt x="255" y="187"/>
                  </a:lnTo>
                  <a:lnTo>
                    <a:pt x="255" y="184"/>
                  </a:lnTo>
                  <a:lnTo>
                    <a:pt x="255" y="184"/>
                  </a:lnTo>
                  <a:lnTo>
                    <a:pt x="255" y="184"/>
                  </a:lnTo>
                  <a:lnTo>
                    <a:pt x="255" y="184"/>
                  </a:lnTo>
                  <a:lnTo>
                    <a:pt x="258" y="184"/>
                  </a:lnTo>
                  <a:lnTo>
                    <a:pt x="258" y="184"/>
                  </a:lnTo>
                  <a:lnTo>
                    <a:pt x="258" y="187"/>
                  </a:lnTo>
                  <a:lnTo>
                    <a:pt x="258" y="187"/>
                  </a:lnTo>
                  <a:lnTo>
                    <a:pt x="260" y="187"/>
                  </a:lnTo>
                  <a:lnTo>
                    <a:pt x="258" y="184"/>
                  </a:lnTo>
                  <a:lnTo>
                    <a:pt x="258" y="184"/>
                  </a:lnTo>
                  <a:close/>
                  <a:moveTo>
                    <a:pt x="248" y="158"/>
                  </a:moveTo>
                  <a:lnTo>
                    <a:pt x="246" y="161"/>
                  </a:lnTo>
                  <a:lnTo>
                    <a:pt x="243" y="161"/>
                  </a:lnTo>
                  <a:lnTo>
                    <a:pt x="243" y="163"/>
                  </a:lnTo>
                  <a:lnTo>
                    <a:pt x="243" y="163"/>
                  </a:lnTo>
                  <a:lnTo>
                    <a:pt x="241" y="165"/>
                  </a:lnTo>
                  <a:lnTo>
                    <a:pt x="241" y="165"/>
                  </a:lnTo>
                  <a:lnTo>
                    <a:pt x="241" y="165"/>
                  </a:lnTo>
                  <a:lnTo>
                    <a:pt x="241" y="168"/>
                  </a:lnTo>
                  <a:lnTo>
                    <a:pt x="243" y="168"/>
                  </a:lnTo>
                  <a:lnTo>
                    <a:pt x="243" y="168"/>
                  </a:lnTo>
                  <a:lnTo>
                    <a:pt x="243" y="168"/>
                  </a:lnTo>
                  <a:lnTo>
                    <a:pt x="246" y="168"/>
                  </a:lnTo>
                  <a:lnTo>
                    <a:pt x="246" y="168"/>
                  </a:lnTo>
                  <a:lnTo>
                    <a:pt x="246" y="168"/>
                  </a:lnTo>
                  <a:lnTo>
                    <a:pt x="248" y="168"/>
                  </a:lnTo>
                  <a:lnTo>
                    <a:pt x="248" y="168"/>
                  </a:lnTo>
                  <a:lnTo>
                    <a:pt x="250" y="168"/>
                  </a:lnTo>
                  <a:lnTo>
                    <a:pt x="250" y="168"/>
                  </a:lnTo>
                  <a:lnTo>
                    <a:pt x="250" y="170"/>
                  </a:lnTo>
                  <a:lnTo>
                    <a:pt x="250" y="170"/>
                  </a:lnTo>
                  <a:lnTo>
                    <a:pt x="250" y="170"/>
                  </a:lnTo>
                  <a:lnTo>
                    <a:pt x="250" y="170"/>
                  </a:lnTo>
                  <a:lnTo>
                    <a:pt x="253" y="168"/>
                  </a:lnTo>
                  <a:lnTo>
                    <a:pt x="253" y="165"/>
                  </a:lnTo>
                  <a:lnTo>
                    <a:pt x="250" y="165"/>
                  </a:lnTo>
                  <a:lnTo>
                    <a:pt x="250" y="163"/>
                  </a:lnTo>
                  <a:lnTo>
                    <a:pt x="253" y="161"/>
                  </a:lnTo>
                  <a:lnTo>
                    <a:pt x="253" y="161"/>
                  </a:lnTo>
                  <a:lnTo>
                    <a:pt x="253" y="158"/>
                  </a:lnTo>
                  <a:lnTo>
                    <a:pt x="253" y="158"/>
                  </a:lnTo>
                  <a:lnTo>
                    <a:pt x="253" y="158"/>
                  </a:lnTo>
                  <a:lnTo>
                    <a:pt x="253" y="158"/>
                  </a:lnTo>
                  <a:lnTo>
                    <a:pt x="250" y="158"/>
                  </a:lnTo>
                  <a:lnTo>
                    <a:pt x="250" y="158"/>
                  </a:lnTo>
                  <a:lnTo>
                    <a:pt x="250" y="158"/>
                  </a:lnTo>
                  <a:lnTo>
                    <a:pt x="250" y="158"/>
                  </a:lnTo>
                  <a:lnTo>
                    <a:pt x="248" y="158"/>
                  </a:lnTo>
                  <a:close/>
                  <a:moveTo>
                    <a:pt x="220" y="2"/>
                  </a:moveTo>
                  <a:lnTo>
                    <a:pt x="220" y="2"/>
                  </a:lnTo>
                  <a:lnTo>
                    <a:pt x="220" y="4"/>
                  </a:lnTo>
                  <a:lnTo>
                    <a:pt x="220" y="4"/>
                  </a:lnTo>
                  <a:lnTo>
                    <a:pt x="220" y="4"/>
                  </a:lnTo>
                  <a:lnTo>
                    <a:pt x="220" y="4"/>
                  </a:lnTo>
                  <a:lnTo>
                    <a:pt x="220" y="2"/>
                  </a:lnTo>
                  <a:lnTo>
                    <a:pt x="220" y="2"/>
                  </a:lnTo>
                  <a:lnTo>
                    <a:pt x="220" y="2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0" y="2"/>
                  </a:lnTo>
                  <a:lnTo>
                    <a:pt x="220" y="2"/>
                  </a:lnTo>
                  <a:lnTo>
                    <a:pt x="220" y="2"/>
                  </a:lnTo>
                  <a:close/>
                  <a:moveTo>
                    <a:pt x="293" y="94"/>
                  </a:moveTo>
                  <a:lnTo>
                    <a:pt x="293" y="92"/>
                  </a:lnTo>
                  <a:lnTo>
                    <a:pt x="291" y="92"/>
                  </a:lnTo>
                  <a:lnTo>
                    <a:pt x="291" y="92"/>
                  </a:lnTo>
                  <a:lnTo>
                    <a:pt x="291" y="92"/>
                  </a:lnTo>
                  <a:lnTo>
                    <a:pt x="291" y="90"/>
                  </a:lnTo>
                  <a:lnTo>
                    <a:pt x="291" y="90"/>
                  </a:lnTo>
                  <a:lnTo>
                    <a:pt x="291" y="90"/>
                  </a:lnTo>
                  <a:lnTo>
                    <a:pt x="288" y="90"/>
                  </a:lnTo>
                  <a:lnTo>
                    <a:pt x="288" y="92"/>
                  </a:lnTo>
                  <a:lnTo>
                    <a:pt x="286" y="92"/>
                  </a:lnTo>
                  <a:lnTo>
                    <a:pt x="286" y="94"/>
                  </a:lnTo>
                  <a:lnTo>
                    <a:pt x="284" y="94"/>
                  </a:lnTo>
                  <a:lnTo>
                    <a:pt x="284" y="92"/>
                  </a:lnTo>
                  <a:lnTo>
                    <a:pt x="281" y="92"/>
                  </a:lnTo>
                  <a:lnTo>
                    <a:pt x="281" y="92"/>
                  </a:lnTo>
                  <a:lnTo>
                    <a:pt x="284" y="90"/>
                  </a:lnTo>
                  <a:lnTo>
                    <a:pt x="284" y="90"/>
                  </a:lnTo>
                  <a:lnTo>
                    <a:pt x="284" y="85"/>
                  </a:lnTo>
                  <a:lnTo>
                    <a:pt x="286" y="80"/>
                  </a:lnTo>
                  <a:lnTo>
                    <a:pt x="286" y="80"/>
                  </a:lnTo>
                  <a:lnTo>
                    <a:pt x="286" y="83"/>
                  </a:lnTo>
                  <a:lnTo>
                    <a:pt x="284" y="83"/>
                  </a:lnTo>
                  <a:lnTo>
                    <a:pt x="284" y="85"/>
                  </a:lnTo>
                  <a:lnTo>
                    <a:pt x="284" y="85"/>
                  </a:lnTo>
                  <a:lnTo>
                    <a:pt x="284" y="83"/>
                  </a:lnTo>
                  <a:lnTo>
                    <a:pt x="281" y="80"/>
                  </a:lnTo>
                  <a:lnTo>
                    <a:pt x="284" y="78"/>
                  </a:lnTo>
                  <a:lnTo>
                    <a:pt x="284" y="75"/>
                  </a:lnTo>
                  <a:lnTo>
                    <a:pt x="279" y="78"/>
                  </a:lnTo>
                  <a:lnTo>
                    <a:pt x="279" y="78"/>
                  </a:lnTo>
                  <a:lnTo>
                    <a:pt x="277" y="80"/>
                  </a:lnTo>
                  <a:lnTo>
                    <a:pt x="277" y="80"/>
                  </a:lnTo>
                  <a:lnTo>
                    <a:pt x="277" y="78"/>
                  </a:lnTo>
                  <a:lnTo>
                    <a:pt x="272" y="78"/>
                  </a:lnTo>
                  <a:lnTo>
                    <a:pt x="267" y="80"/>
                  </a:lnTo>
                  <a:lnTo>
                    <a:pt x="269" y="78"/>
                  </a:lnTo>
                  <a:lnTo>
                    <a:pt x="267" y="78"/>
                  </a:lnTo>
                  <a:lnTo>
                    <a:pt x="267" y="78"/>
                  </a:lnTo>
                  <a:lnTo>
                    <a:pt x="265" y="78"/>
                  </a:lnTo>
                  <a:lnTo>
                    <a:pt x="262" y="80"/>
                  </a:lnTo>
                  <a:lnTo>
                    <a:pt x="262" y="80"/>
                  </a:lnTo>
                  <a:lnTo>
                    <a:pt x="262" y="83"/>
                  </a:lnTo>
                  <a:lnTo>
                    <a:pt x="262" y="85"/>
                  </a:lnTo>
                  <a:lnTo>
                    <a:pt x="262" y="85"/>
                  </a:lnTo>
                  <a:lnTo>
                    <a:pt x="262" y="87"/>
                  </a:lnTo>
                  <a:lnTo>
                    <a:pt x="262" y="87"/>
                  </a:lnTo>
                  <a:lnTo>
                    <a:pt x="265" y="87"/>
                  </a:lnTo>
                  <a:lnTo>
                    <a:pt x="265" y="90"/>
                  </a:lnTo>
                  <a:lnTo>
                    <a:pt x="265" y="90"/>
                  </a:lnTo>
                  <a:lnTo>
                    <a:pt x="265" y="90"/>
                  </a:lnTo>
                  <a:lnTo>
                    <a:pt x="262" y="90"/>
                  </a:lnTo>
                  <a:lnTo>
                    <a:pt x="260" y="90"/>
                  </a:lnTo>
                  <a:lnTo>
                    <a:pt x="260" y="90"/>
                  </a:lnTo>
                  <a:lnTo>
                    <a:pt x="260" y="90"/>
                  </a:lnTo>
                  <a:lnTo>
                    <a:pt x="260" y="90"/>
                  </a:lnTo>
                  <a:lnTo>
                    <a:pt x="260" y="90"/>
                  </a:lnTo>
                  <a:lnTo>
                    <a:pt x="260" y="92"/>
                  </a:lnTo>
                  <a:lnTo>
                    <a:pt x="260" y="92"/>
                  </a:lnTo>
                  <a:lnTo>
                    <a:pt x="260" y="85"/>
                  </a:lnTo>
                  <a:lnTo>
                    <a:pt x="260" y="83"/>
                  </a:lnTo>
                  <a:lnTo>
                    <a:pt x="255" y="80"/>
                  </a:lnTo>
                  <a:lnTo>
                    <a:pt x="253" y="78"/>
                  </a:lnTo>
                  <a:lnTo>
                    <a:pt x="253" y="78"/>
                  </a:lnTo>
                  <a:lnTo>
                    <a:pt x="248" y="80"/>
                  </a:lnTo>
                  <a:lnTo>
                    <a:pt x="246" y="92"/>
                  </a:lnTo>
                  <a:lnTo>
                    <a:pt x="246" y="92"/>
                  </a:lnTo>
                  <a:lnTo>
                    <a:pt x="246" y="94"/>
                  </a:lnTo>
                  <a:lnTo>
                    <a:pt x="243" y="102"/>
                  </a:lnTo>
                  <a:lnTo>
                    <a:pt x="243" y="104"/>
                  </a:lnTo>
                  <a:lnTo>
                    <a:pt x="243" y="106"/>
                  </a:lnTo>
                  <a:lnTo>
                    <a:pt x="243" y="106"/>
                  </a:lnTo>
                  <a:lnTo>
                    <a:pt x="243" y="109"/>
                  </a:lnTo>
                  <a:lnTo>
                    <a:pt x="243" y="109"/>
                  </a:lnTo>
                  <a:lnTo>
                    <a:pt x="243" y="109"/>
                  </a:lnTo>
                  <a:lnTo>
                    <a:pt x="243" y="109"/>
                  </a:lnTo>
                  <a:lnTo>
                    <a:pt x="246" y="109"/>
                  </a:lnTo>
                  <a:lnTo>
                    <a:pt x="246" y="109"/>
                  </a:lnTo>
                  <a:lnTo>
                    <a:pt x="250" y="94"/>
                  </a:lnTo>
                  <a:lnTo>
                    <a:pt x="250" y="90"/>
                  </a:lnTo>
                  <a:lnTo>
                    <a:pt x="250" y="90"/>
                  </a:lnTo>
                  <a:lnTo>
                    <a:pt x="253" y="87"/>
                  </a:lnTo>
                  <a:lnTo>
                    <a:pt x="255" y="87"/>
                  </a:lnTo>
                  <a:lnTo>
                    <a:pt x="255" y="85"/>
                  </a:lnTo>
                  <a:lnTo>
                    <a:pt x="255" y="87"/>
                  </a:lnTo>
                  <a:lnTo>
                    <a:pt x="255" y="87"/>
                  </a:lnTo>
                  <a:lnTo>
                    <a:pt x="255" y="90"/>
                  </a:lnTo>
                  <a:lnTo>
                    <a:pt x="253" y="90"/>
                  </a:lnTo>
                  <a:lnTo>
                    <a:pt x="253" y="92"/>
                  </a:lnTo>
                  <a:lnTo>
                    <a:pt x="253" y="94"/>
                  </a:lnTo>
                  <a:lnTo>
                    <a:pt x="253" y="97"/>
                  </a:lnTo>
                  <a:lnTo>
                    <a:pt x="253" y="97"/>
                  </a:lnTo>
                  <a:lnTo>
                    <a:pt x="250" y="102"/>
                  </a:lnTo>
                  <a:lnTo>
                    <a:pt x="250" y="104"/>
                  </a:lnTo>
                  <a:lnTo>
                    <a:pt x="248" y="106"/>
                  </a:lnTo>
                  <a:lnTo>
                    <a:pt x="248" y="113"/>
                  </a:lnTo>
                  <a:lnTo>
                    <a:pt x="246" y="113"/>
                  </a:lnTo>
                  <a:lnTo>
                    <a:pt x="246" y="116"/>
                  </a:lnTo>
                  <a:lnTo>
                    <a:pt x="243" y="116"/>
                  </a:lnTo>
                  <a:lnTo>
                    <a:pt x="243" y="118"/>
                  </a:lnTo>
                  <a:lnTo>
                    <a:pt x="241" y="123"/>
                  </a:lnTo>
                  <a:lnTo>
                    <a:pt x="241" y="125"/>
                  </a:lnTo>
                  <a:lnTo>
                    <a:pt x="243" y="125"/>
                  </a:lnTo>
                  <a:lnTo>
                    <a:pt x="243" y="125"/>
                  </a:lnTo>
                  <a:lnTo>
                    <a:pt x="243" y="125"/>
                  </a:lnTo>
                  <a:lnTo>
                    <a:pt x="243" y="125"/>
                  </a:lnTo>
                  <a:lnTo>
                    <a:pt x="246" y="125"/>
                  </a:lnTo>
                  <a:lnTo>
                    <a:pt x="246" y="125"/>
                  </a:lnTo>
                  <a:lnTo>
                    <a:pt x="248" y="125"/>
                  </a:lnTo>
                  <a:lnTo>
                    <a:pt x="248" y="125"/>
                  </a:lnTo>
                  <a:lnTo>
                    <a:pt x="248" y="125"/>
                  </a:lnTo>
                  <a:lnTo>
                    <a:pt x="250" y="125"/>
                  </a:lnTo>
                  <a:lnTo>
                    <a:pt x="250" y="123"/>
                  </a:lnTo>
                  <a:lnTo>
                    <a:pt x="250" y="120"/>
                  </a:lnTo>
                  <a:lnTo>
                    <a:pt x="253" y="118"/>
                  </a:lnTo>
                  <a:lnTo>
                    <a:pt x="258" y="113"/>
                  </a:lnTo>
                  <a:lnTo>
                    <a:pt x="258" y="111"/>
                  </a:lnTo>
                  <a:lnTo>
                    <a:pt x="260" y="109"/>
                  </a:lnTo>
                  <a:lnTo>
                    <a:pt x="260" y="109"/>
                  </a:lnTo>
                  <a:lnTo>
                    <a:pt x="260" y="111"/>
                  </a:lnTo>
                  <a:lnTo>
                    <a:pt x="260" y="113"/>
                  </a:lnTo>
                  <a:lnTo>
                    <a:pt x="258" y="116"/>
                  </a:lnTo>
                  <a:lnTo>
                    <a:pt x="258" y="118"/>
                  </a:lnTo>
                  <a:lnTo>
                    <a:pt x="258" y="120"/>
                  </a:lnTo>
                  <a:lnTo>
                    <a:pt x="255" y="123"/>
                  </a:lnTo>
                  <a:lnTo>
                    <a:pt x="255" y="125"/>
                  </a:lnTo>
                  <a:lnTo>
                    <a:pt x="255" y="125"/>
                  </a:lnTo>
                  <a:lnTo>
                    <a:pt x="255" y="128"/>
                  </a:lnTo>
                  <a:lnTo>
                    <a:pt x="255" y="128"/>
                  </a:lnTo>
                  <a:lnTo>
                    <a:pt x="255" y="130"/>
                  </a:lnTo>
                  <a:lnTo>
                    <a:pt x="255" y="130"/>
                  </a:lnTo>
                  <a:lnTo>
                    <a:pt x="253" y="132"/>
                  </a:lnTo>
                  <a:lnTo>
                    <a:pt x="253" y="132"/>
                  </a:lnTo>
                  <a:lnTo>
                    <a:pt x="253" y="135"/>
                  </a:lnTo>
                  <a:lnTo>
                    <a:pt x="253" y="135"/>
                  </a:lnTo>
                  <a:lnTo>
                    <a:pt x="253" y="137"/>
                  </a:lnTo>
                  <a:lnTo>
                    <a:pt x="253" y="137"/>
                  </a:lnTo>
                  <a:lnTo>
                    <a:pt x="253" y="139"/>
                  </a:lnTo>
                  <a:lnTo>
                    <a:pt x="253" y="139"/>
                  </a:lnTo>
                  <a:lnTo>
                    <a:pt x="255" y="139"/>
                  </a:lnTo>
                  <a:lnTo>
                    <a:pt x="255" y="142"/>
                  </a:lnTo>
                  <a:lnTo>
                    <a:pt x="255" y="142"/>
                  </a:lnTo>
                  <a:lnTo>
                    <a:pt x="255" y="144"/>
                  </a:lnTo>
                  <a:lnTo>
                    <a:pt x="255" y="144"/>
                  </a:lnTo>
                  <a:lnTo>
                    <a:pt x="255" y="144"/>
                  </a:lnTo>
                  <a:lnTo>
                    <a:pt x="253" y="144"/>
                  </a:lnTo>
                  <a:lnTo>
                    <a:pt x="253" y="144"/>
                  </a:lnTo>
                  <a:lnTo>
                    <a:pt x="253" y="146"/>
                  </a:lnTo>
                  <a:lnTo>
                    <a:pt x="253" y="146"/>
                  </a:lnTo>
                  <a:lnTo>
                    <a:pt x="253" y="146"/>
                  </a:lnTo>
                  <a:lnTo>
                    <a:pt x="253" y="149"/>
                  </a:lnTo>
                  <a:lnTo>
                    <a:pt x="253" y="149"/>
                  </a:lnTo>
                  <a:lnTo>
                    <a:pt x="253" y="149"/>
                  </a:lnTo>
                  <a:lnTo>
                    <a:pt x="253" y="149"/>
                  </a:lnTo>
                  <a:lnTo>
                    <a:pt x="253" y="151"/>
                  </a:lnTo>
                  <a:lnTo>
                    <a:pt x="253" y="151"/>
                  </a:lnTo>
                  <a:lnTo>
                    <a:pt x="250" y="151"/>
                  </a:lnTo>
                  <a:lnTo>
                    <a:pt x="250" y="151"/>
                  </a:lnTo>
                  <a:lnTo>
                    <a:pt x="250" y="149"/>
                  </a:lnTo>
                  <a:lnTo>
                    <a:pt x="250" y="146"/>
                  </a:lnTo>
                  <a:lnTo>
                    <a:pt x="250" y="146"/>
                  </a:lnTo>
                  <a:lnTo>
                    <a:pt x="250" y="144"/>
                  </a:lnTo>
                  <a:lnTo>
                    <a:pt x="250" y="144"/>
                  </a:lnTo>
                  <a:lnTo>
                    <a:pt x="248" y="142"/>
                  </a:lnTo>
                  <a:lnTo>
                    <a:pt x="246" y="142"/>
                  </a:lnTo>
                  <a:lnTo>
                    <a:pt x="243" y="144"/>
                  </a:lnTo>
                  <a:lnTo>
                    <a:pt x="241" y="144"/>
                  </a:lnTo>
                  <a:lnTo>
                    <a:pt x="239" y="151"/>
                  </a:lnTo>
                  <a:lnTo>
                    <a:pt x="236" y="154"/>
                  </a:lnTo>
                  <a:lnTo>
                    <a:pt x="234" y="154"/>
                  </a:lnTo>
                  <a:lnTo>
                    <a:pt x="234" y="154"/>
                  </a:lnTo>
                  <a:lnTo>
                    <a:pt x="232" y="154"/>
                  </a:lnTo>
                  <a:lnTo>
                    <a:pt x="234" y="154"/>
                  </a:lnTo>
                  <a:lnTo>
                    <a:pt x="234" y="154"/>
                  </a:lnTo>
                  <a:lnTo>
                    <a:pt x="234" y="154"/>
                  </a:lnTo>
                  <a:lnTo>
                    <a:pt x="234" y="151"/>
                  </a:lnTo>
                  <a:lnTo>
                    <a:pt x="234" y="151"/>
                  </a:lnTo>
                  <a:lnTo>
                    <a:pt x="234" y="151"/>
                  </a:lnTo>
                  <a:lnTo>
                    <a:pt x="234" y="151"/>
                  </a:lnTo>
                  <a:lnTo>
                    <a:pt x="232" y="149"/>
                  </a:lnTo>
                  <a:lnTo>
                    <a:pt x="232" y="151"/>
                  </a:lnTo>
                  <a:lnTo>
                    <a:pt x="232" y="151"/>
                  </a:lnTo>
                  <a:lnTo>
                    <a:pt x="232" y="149"/>
                  </a:lnTo>
                  <a:lnTo>
                    <a:pt x="232" y="146"/>
                  </a:lnTo>
                  <a:lnTo>
                    <a:pt x="234" y="142"/>
                  </a:lnTo>
                  <a:lnTo>
                    <a:pt x="234" y="142"/>
                  </a:lnTo>
                  <a:lnTo>
                    <a:pt x="236" y="139"/>
                  </a:lnTo>
                  <a:lnTo>
                    <a:pt x="236" y="139"/>
                  </a:lnTo>
                  <a:lnTo>
                    <a:pt x="236" y="139"/>
                  </a:lnTo>
                  <a:lnTo>
                    <a:pt x="236" y="139"/>
                  </a:lnTo>
                  <a:lnTo>
                    <a:pt x="236" y="139"/>
                  </a:lnTo>
                  <a:lnTo>
                    <a:pt x="239" y="139"/>
                  </a:lnTo>
                  <a:lnTo>
                    <a:pt x="239" y="137"/>
                  </a:lnTo>
                  <a:lnTo>
                    <a:pt x="239" y="137"/>
                  </a:lnTo>
                  <a:lnTo>
                    <a:pt x="236" y="137"/>
                  </a:lnTo>
                  <a:lnTo>
                    <a:pt x="236" y="137"/>
                  </a:lnTo>
                  <a:lnTo>
                    <a:pt x="236" y="137"/>
                  </a:lnTo>
                  <a:lnTo>
                    <a:pt x="239" y="137"/>
                  </a:lnTo>
                  <a:lnTo>
                    <a:pt x="239" y="137"/>
                  </a:lnTo>
                  <a:lnTo>
                    <a:pt x="239" y="135"/>
                  </a:lnTo>
                  <a:lnTo>
                    <a:pt x="234" y="135"/>
                  </a:lnTo>
                  <a:lnTo>
                    <a:pt x="234" y="135"/>
                  </a:lnTo>
                  <a:lnTo>
                    <a:pt x="234" y="135"/>
                  </a:lnTo>
                  <a:lnTo>
                    <a:pt x="234" y="137"/>
                  </a:lnTo>
                  <a:lnTo>
                    <a:pt x="232" y="137"/>
                  </a:lnTo>
                  <a:lnTo>
                    <a:pt x="232" y="137"/>
                  </a:lnTo>
                  <a:lnTo>
                    <a:pt x="232" y="139"/>
                  </a:lnTo>
                  <a:lnTo>
                    <a:pt x="232" y="139"/>
                  </a:lnTo>
                  <a:lnTo>
                    <a:pt x="229" y="139"/>
                  </a:lnTo>
                  <a:lnTo>
                    <a:pt x="229" y="142"/>
                  </a:lnTo>
                  <a:lnTo>
                    <a:pt x="229" y="139"/>
                  </a:lnTo>
                  <a:lnTo>
                    <a:pt x="229" y="139"/>
                  </a:lnTo>
                  <a:lnTo>
                    <a:pt x="229" y="137"/>
                  </a:lnTo>
                  <a:lnTo>
                    <a:pt x="229" y="137"/>
                  </a:lnTo>
                  <a:lnTo>
                    <a:pt x="229" y="137"/>
                  </a:lnTo>
                  <a:lnTo>
                    <a:pt x="229" y="137"/>
                  </a:lnTo>
                  <a:lnTo>
                    <a:pt x="229" y="137"/>
                  </a:lnTo>
                  <a:lnTo>
                    <a:pt x="232" y="135"/>
                  </a:lnTo>
                  <a:lnTo>
                    <a:pt x="234" y="135"/>
                  </a:lnTo>
                  <a:lnTo>
                    <a:pt x="234" y="132"/>
                  </a:lnTo>
                  <a:lnTo>
                    <a:pt x="234" y="132"/>
                  </a:lnTo>
                  <a:lnTo>
                    <a:pt x="236" y="130"/>
                  </a:lnTo>
                  <a:lnTo>
                    <a:pt x="236" y="130"/>
                  </a:lnTo>
                  <a:lnTo>
                    <a:pt x="239" y="130"/>
                  </a:lnTo>
                  <a:lnTo>
                    <a:pt x="239" y="130"/>
                  </a:lnTo>
                  <a:lnTo>
                    <a:pt x="239" y="128"/>
                  </a:lnTo>
                  <a:lnTo>
                    <a:pt x="239" y="128"/>
                  </a:lnTo>
                  <a:lnTo>
                    <a:pt x="239" y="128"/>
                  </a:lnTo>
                  <a:lnTo>
                    <a:pt x="239" y="128"/>
                  </a:lnTo>
                  <a:lnTo>
                    <a:pt x="241" y="125"/>
                  </a:lnTo>
                  <a:lnTo>
                    <a:pt x="241" y="123"/>
                  </a:lnTo>
                  <a:lnTo>
                    <a:pt x="239" y="123"/>
                  </a:lnTo>
                  <a:lnTo>
                    <a:pt x="239" y="120"/>
                  </a:lnTo>
                  <a:lnTo>
                    <a:pt x="239" y="118"/>
                  </a:lnTo>
                  <a:lnTo>
                    <a:pt x="239" y="116"/>
                  </a:lnTo>
                  <a:lnTo>
                    <a:pt x="241" y="116"/>
                  </a:lnTo>
                  <a:lnTo>
                    <a:pt x="239" y="113"/>
                  </a:lnTo>
                  <a:lnTo>
                    <a:pt x="239" y="113"/>
                  </a:lnTo>
                  <a:lnTo>
                    <a:pt x="236" y="113"/>
                  </a:lnTo>
                  <a:lnTo>
                    <a:pt x="236" y="118"/>
                  </a:lnTo>
                  <a:lnTo>
                    <a:pt x="234" y="118"/>
                  </a:lnTo>
                  <a:lnTo>
                    <a:pt x="232" y="120"/>
                  </a:lnTo>
                  <a:lnTo>
                    <a:pt x="232" y="123"/>
                  </a:lnTo>
                  <a:lnTo>
                    <a:pt x="229" y="125"/>
                  </a:lnTo>
                  <a:lnTo>
                    <a:pt x="229" y="128"/>
                  </a:lnTo>
                  <a:lnTo>
                    <a:pt x="229" y="130"/>
                  </a:lnTo>
                  <a:lnTo>
                    <a:pt x="229" y="130"/>
                  </a:lnTo>
                  <a:lnTo>
                    <a:pt x="229" y="132"/>
                  </a:lnTo>
                  <a:lnTo>
                    <a:pt x="224" y="135"/>
                  </a:lnTo>
                  <a:lnTo>
                    <a:pt x="224" y="135"/>
                  </a:lnTo>
                  <a:lnTo>
                    <a:pt x="224" y="132"/>
                  </a:lnTo>
                  <a:lnTo>
                    <a:pt x="229" y="128"/>
                  </a:lnTo>
                  <a:lnTo>
                    <a:pt x="229" y="128"/>
                  </a:lnTo>
                  <a:lnTo>
                    <a:pt x="229" y="125"/>
                  </a:lnTo>
                  <a:lnTo>
                    <a:pt x="229" y="118"/>
                  </a:lnTo>
                  <a:lnTo>
                    <a:pt x="232" y="116"/>
                  </a:lnTo>
                  <a:lnTo>
                    <a:pt x="232" y="116"/>
                  </a:lnTo>
                  <a:lnTo>
                    <a:pt x="232" y="116"/>
                  </a:lnTo>
                  <a:lnTo>
                    <a:pt x="232" y="116"/>
                  </a:lnTo>
                  <a:lnTo>
                    <a:pt x="232" y="118"/>
                  </a:lnTo>
                  <a:lnTo>
                    <a:pt x="232" y="118"/>
                  </a:lnTo>
                  <a:lnTo>
                    <a:pt x="234" y="116"/>
                  </a:lnTo>
                  <a:lnTo>
                    <a:pt x="236" y="113"/>
                  </a:lnTo>
                  <a:lnTo>
                    <a:pt x="239" y="111"/>
                  </a:lnTo>
                  <a:lnTo>
                    <a:pt x="239" y="111"/>
                  </a:lnTo>
                  <a:lnTo>
                    <a:pt x="239" y="109"/>
                  </a:lnTo>
                  <a:lnTo>
                    <a:pt x="239" y="109"/>
                  </a:lnTo>
                  <a:lnTo>
                    <a:pt x="241" y="109"/>
                  </a:lnTo>
                  <a:lnTo>
                    <a:pt x="241" y="109"/>
                  </a:lnTo>
                  <a:lnTo>
                    <a:pt x="241" y="109"/>
                  </a:lnTo>
                  <a:lnTo>
                    <a:pt x="243" y="106"/>
                  </a:lnTo>
                  <a:lnTo>
                    <a:pt x="243" y="104"/>
                  </a:lnTo>
                  <a:lnTo>
                    <a:pt x="246" y="90"/>
                  </a:lnTo>
                  <a:lnTo>
                    <a:pt x="246" y="87"/>
                  </a:lnTo>
                  <a:lnTo>
                    <a:pt x="246" y="85"/>
                  </a:lnTo>
                  <a:lnTo>
                    <a:pt x="246" y="83"/>
                  </a:lnTo>
                  <a:lnTo>
                    <a:pt x="246" y="83"/>
                  </a:lnTo>
                  <a:lnTo>
                    <a:pt x="246" y="83"/>
                  </a:lnTo>
                  <a:lnTo>
                    <a:pt x="243" y="83"/>
                  </a:lnTo>
                  <a:lnTo>
                    <a:pt x="243" y="83"/>
                  </a:lnTo>
                  <a:lnTo>
                    <a:pt x="243" y="83"/>
                  </a:lnTo>
                  <a:lnTo>
                    <a:pt x="241" y="85"/>
                  </a:lnTo>
                  <a:lnTo>
                    <a:pt x="241" y="90"/>
                  </a:lnTo>
                  <a:lnTo>
                    <a:pt x="241" y="90"/>
                  </a:lnTo>
                  <a:lnTo>
                    <a:pt x="241" y="92"/>
                  </a:lnTo>
                  <a:lnTo>
                    <a:pt x="241" y="97"/>
                  </a:lnTo>
                  <a:lnTo>
                    <a:pt x="241" y="97"/>
                  </a:lnTo>
                  <a:lnTo>
                    <a:pt x="239" y="97"/>
                  </a:lnTo>
                  <a:lnTo>
                    <a:pt x="239" y="97"/>
                  </a:lnTo>
                  <a:lnTo>
                    <a:pt x="239" y="97"/>
                  </a:lnTo>
                  <a:lnTo>
                    <a:pt x="239" y="92"/>
                  </a:lnTo>
                  <a:lnTo>
                    <a:pt x="239" y="85"/>
                  </a:lnTo>
                  <a:lnTo>
                    <a:pt x="239" y="83"/>
                  </a:lnTo>
                  <a:lnTo>
                    <a:pt x="239" y="80"/>
                  </a:lnTo>
                  <a:lnTo>
                    <a:pt x="239" y="78"/>
                  </a:lnTo>
                  <a:lnTo>
                    <a:pt x="239" y="75"/>
                  </a:lnTo>
                  <a:lnTo>
                    <a:pt x="236" y="66"/>
                  </a:lnTo>
                  <a:lnTo>
                    <a:pt x="236" y="59"/>
                  </a:lnTo>
                  <a:lnTo>
                    <a:pt x="236" y="59"/>
                  </a:lnTo>
                  <a:lnTo>
                    <a:pt x="236" y="57"/>
                  </a:lnTo>
                  <a:lnTo>
                    <a:pt x="236" y="57"/>
                  </a:lnTo>
                  <a:lnTo>
                    <a:pt x="234" y="57"/>
                  </a:lnTo>
                  <a:lnTo>
                    <a:pt x="234" y="57"/>
                  </a:lnTo>
                  <a:lnTo>
                    <a:pt x="232" y="54"/>
                  </a:lnTo>
                  <a:lnTo>
                    <a:pt x="234" y="54"/>
                  </a:lnTo>
                  <a:lnTo>
                    <a:pt x="234" y="54"/>
                  </a:lnTo>
                  <a:lnTo>
                    <a:pt x="234" y="54"/>
                  </a:lnTo>
                  <a:lnTo>
                    <a:pt x="234" y="54"/>
                  </a:lnTo>
                  <a:lnTo>
                    <a:pt x="234" y="54"/>
                  </a:lnTo>
                  <a:lnTo>
                    <a:pt x="232" y="54"/>
                  </a:lnTo>
                  <a:lnTo>
                    <a:pt x="232" y="54"/>
                  </a:lnTo>
                  <a:lnTo>
                    <a:pt x="232" y="54"/>
                  </a:lnTo>
                  <a:lnTo>
                    <a:pt x="232" y="49"/>
                  </a:lnTo>
                  <a:lnTo>
                    <a:pt x="232" y="49"/>
                  </a:lnTo>
                  <a:lnTo>
                    <a:pt x="232" y="47"/>
                  </a:lnTo>
                  <a:lnTo>
                    <a:pt x="232" y="45"/>
                  </a:lnTo>
                  <a:lnTo>
                    <a:pt x="229" y="40"/>
                  </a:lnTo>
                  <a:lnTo>
                    <a:pt x="229" y="38"/>
                  </a:lnTo>
                  <a:lnTo>
                    <a:pt x="227" y="35"/>
                  </a:lnTo>
                  <a:lnTo>
                    <a:pt x="227" y="35"/>
                  </a:lnTo>
                  <a:lnTo>
                    <a:pt x="227" y="35"/>
                  </a:lnTo>
                  <a:lnTo>
                    <a:pt x="224" y="35"/>
                  </a:lnTo>
                  <a:lnTo>
                    <a:pt x="224" y="35"/>
                  </a:lnTo>
                  <a:lnTo>
                    <a:pt x="224" y="35"/>
                  </a:lnTo>
                  <a:lnTo>
                    <a:pt x="222" y="38"/>
                  </a:lnTo>
                  <a:lnTo>
                    <a:pt x="220" y="38"/>
                  </a:lnTo>
                  <a:lnTo>
                    <a:pt x="220" y="38"/>
                  </a:lnTo>
                  <a:lnTo>
                    <a:pt x="220" y="38"/>
                  </a:lnTo>
                  <a:lnTo>
                    <a:pt x="220" y="38"/>
                  </a:lnTo>
                  <a:lnTo>
                    <a:pt x="217" y="38"/>
                  </a:lnTo>
                  <a:lnTo>
                    <a:pt x="217" y="38"/>
                  </a:lnTo>
                  <a:lnTo>
                    <a:pt x="215" y="38"/>
                  </a:lnTo>
                  <a:lnTo>
                    <a:pt x="215" y="38"/>
                  </a:lnTo>
                  <a:lnTo>
                    <a:pt x="215" y="33"/>
                  </a:lnTo>
                  <a:lnTo>
                    <a:pt x="215" y="31"/>
                  </a:lnTo>
                  <a:lnTo>
                    <a:pt x="217" y="26"/>
                  </a:lnTo>
                  <a:lnTo>
                    <a:pt x="215" y="23"/>
                  </a:lnTo>
                  <a:lnTo>
                    <a:pt x="215" y="23"/>
                  </a:lnTo>
                  <a:lnTo>
                    <a:pt x="215" y="26"/>
                  </a:lnTo>
                  <a:lnTo>
                    <a:pt x="213" y="28"/>
                  </a:lnTo>
                  <a:lnTo>
                    <a:pt x="213" y="28"/>
                  </a:lnTo>
                  <a:lnTo>
                    <a:pt x="210" y="28"/>
                  </a:lnTo>
                  <a:lnTo>
                    <a:pt x="210" y="28"/>
                  </a:lnTo>
                  <a:lnTo>
                    <a:pt x="210" y="28"/>
                  </a:lnTo>
                  <a:lnTo>
                    <a:pt x="208" y="28"/>
                  </a:lnTo>
                  <a:lnTo>
                    <a:pt x="208" y="28"/>
                  </a:lnTo>
                  <a:lnTo>
                    <a:pt x="206" y="28"/>
                  </a:lnTo>
                  <a:lnTo>
                    <a:pt x="203" y="28"/>
                  </a:lnTo>
                  <a:lnTo>
                    <a:pt x="203" y="31"/>
                  </a:lnTo>
                  <a:lnTo>
                    <a:pt x="203" y="31"/>
                  </a:lnTo>
                  <a:lnTo>
                    <a:pt x="203" y="33"/>
                  </a:lnTo>
                  <a:lnTo>
                    <a:pt x="203" y="33"/>
                  </a:lnTo>
                  <a:lnTo>
                    <a:pt x="203" y="35"/>
                  </a:lnTo>
                  <a:lnTo>
                    <a:pt x="206" y="42"/>
                  </a:lnTo>
                  <a:lnTo>
                    <a:pt x="203" y="49"/>
                  </a:lnTo>
                  <a:lnTo>
                    <a:pt x="203" y="52"/>
                  </a:lnTo>
                  <a:lnTo>
                    <a:pt x="201" y="54"/>
                  </a:lnTo>
                  <a:lnTo>
                    <a:pt x="201" y="57"/>
                  </a:lnTo>
                  <a:lnTo>
                    <a:pt x="201" y="59"/>
                  </a:lnTo>
                  <a:lnTo>
                    <a:pt x="201" y="66"/>
                  </a:lnTo>
                  <a:lnTo>
                    <a:pt x="201" y="71"/>
                  </a:lnTo>
                  <a:lnTo>
                    <a:pt x="201" y="71"/>
                  </a:lnTo>
                  <a:lnTo>
                    <a:pt x="201" y="73"/>
                  </a:lnTo>
                  <a:lnTo>
                    <a:pt x="201" y="75"/>
                  </a:lnTo>
                  <a:lnTo>
                    <a:pt x="201" y="75"/>
                  </a:lnTo>
                  <a:lnTo>
                    <a:pt x="201" y="78"/>
                  </a:lnTo>
                  <a:lnTo>
                    <a:pt x="201" y="78"/>
                  </a:lnTo>
                  <a:lnTo>
                    <a:pt x="201" y="78"/>
                  </a:lnTo>
                  <a:lnTo>
                    <a:pt x="201" y="75"/>
                  </a:lnTo>
                  <a:lnTo>
                    <a:pt x="198" y="73"/>
                  </a:lnTo>
                  <a:lnTo>
                    <a:pt x="198" y="75"/>
                  </a:lnTo>
                  <a:lnTo>
                    <a:pt x="198" y="75"/>
                  </a:lnTo>
                  <a:lnTo>
                    <a:pt x="198" y="78"/>
                  </a:lnTo>
                  <a:lnTo>
                    <a:pt x="198" y="78"/>
                  </a:lnTo>
                  <a:lnTo>
                    <a:pt x="201" y="78"/>
                  </a:lnTo>
                  <a:lnTo>
                    <a:pt x="201" y="80"/>
                  </a:lnTo>
                  <a:lnTo>
                    <a:pt x="201" y="80"/>
                  </a:lnTo>
                  <a:lnTo>
                    <a:pt x="201" y="83"/>
                  </a:lnTo>
                  <a:lnTo>
                    <a:pt x="201" y="85"/>
                  </a:lnTo>
                  <a:lnTo>
                    <a:pt x="201" y="85"/>
                  </a:lnTo>
                  <a:lnTo>
                    <a:pt x="203" y="90"/>
                  </a:lnTo>
                  <a:lnTo>
                    <a:pt x="203" y="90"/>
                  </a:lnTo>
                  <a:lnTo>
                    <a:pt x="203" y="92"/>
                  </a:lnTo>
                  <a:lnTo>
                    <a:pt x="201" y="99"/>
                  </a:lnTo>
                  <a:lnTo>
                    <a:pt x="201" y="102"/>
                  </a:lnTo>
                  <a:lnTo>
                    <a:pt x="203" y="104"/>
                  </a:lnTo>
                  <a:lnTo>
                    <a:pt x="203" y="113"/>
                  </a:lnTo>
                  <a:lnTo>
                    <a:pt x="203" y="113"/>
                  </a:lnTo>
                  <a:lnTo>
                    <a:pt x="203" y="113"/>
                  </a:lnTo>
                  <a:lnTo>
                    <a:pt x="198" y="120"/>
                  </a:lnTo>
                  <a:lnTo>
                    <a:pt x="198" y="125"/>
                  </a:lnTo>
                  <a:lnTo>
                    <a:pt x="198" y="125"/>
                  </a:lnTo>
                  <a:lnTo>
                    <a:pt x="196" y="128"/>
                  </a:lnTo>
                  <a:lnTo>
                    <a:pt x="198" y="130"/>
                  </a:lnTo>
                  <a:lnTo>
                    <a:pt x="198" y="132"/>
                  </a:lnTo>
                  <a:lnTo>
                    <a:pt x="198" y="135"/>
                  </a:lnTo>
                  <a:lnTo>
                    <a:pt x="198" y="135"/>
                  </a:lnTo>
                  <a:lnTo>
                    <a:pt x="198" y="137"/>
                  </a:lnTo>
                  <a:lnTo>
                    <a:pt x="196" y="139"/>
                  </a:lnTo>
                  <a:lnTo>
                    <a:pt x="198" y="139"/>
                  </a:lnTo>
                  <a:lnTo>
                    <a:pt x="198" y="142"/>
                  </a:lnTo>
                  <a:lnTo>
                    <a:pt x="198" y="142"/>
                  </a:lnTo>
                  <a:lnTo>
                    <a:pt x="201" y="142"/>
                  </a:lnTo>
                  <a:lnTo>
                    <a:pt x="201" y="142"/>
                  </a:lnTo>
                  <a:lnTo>
                    <a:pt x="201" y="142"/>
                  </a:lnTo>
                  <a:lnTo>
                    <a:pt x="201" y="144"/>
                  </a:lnTo>
                  <a:lnTo>
                    <a:pt x="203" y="144"/>
                  </a:lnTo>
                  <a:lnTo>
                    <a:pt x="203" y="146"/>
                  </a:lnTo>
                  <a:lnTo>
                    <a:pt x="203" y="149"/>
                  </a:lnTo>
                  <a:lnTo>
                    <a:pt x="206" y="149"/>
                  </a:lnTo>
                  <a:lnTo>
                    <a:pt x="206" y="149"/>
                  </a:lnTo>
                  <a:lnTo>
                    <a:pt x="208" y="154"/>
                  </a:lnTo>
                  <a:lnTo>
                    <a:pt x="208" y="154"/>
                  </a:lnTo>
                  <a:lnTo>
                    <a:pt x="210" y="156"/>
                  </a:lnTo>
                  <a:lnTo>
                    <a:pt x="213" y="158"/>
                  </a:lnTo>
                  <a:lnTo>
                    <a:pt x="215" y="163"/>
                  </a:lnTo>
                  <a:lnTo>
                    <a:pt x="217" y="165"/>
                  </a:lnTo>
                  <a:lnTo>
                    <a:pt x="220" y="165"/>
                  </a:lnTo>
                  <a:lnTo>
                    <a:pt x="224" y="168"/>
                  </a:lnTo>
                  <a:lnTo>
                    <a:pt x="229" y="173"/>
                  </a:lnTo>
                  <a:lnTo>
                    <a:pt x="229" y="173"/>
                  </a:lnTo>
                  <a:lnTo>
                    <a:pt x="232" y="173"/>
                  </a:lnTo>
                  <a:lnTo>
                    <a:pt x="232" y="170"/>
                  </a:lnTo>
                  <a:lnTo>
                    <a:pt x="232" y="170"/>
                  </a:lnTo>
                  <a:lnTo>
                    <a:pt x="232" y="170"/>
                  </a:lnTo>
                  <a:lnTo>
                    <a:pt x="232" y="168"/>
                  </a:lnTo>
                  <a:lnTo>
                    <a:pt x="232" y="168"/>
                  </a:lnTo>
                  <a:lnTo>
                    <a:pt x="234" y="168"/>
                  </a:lnTo>
                  <a:lnTo>
                    <a:pt x="234" y="168"/>
                  </a:lnTo>
                  <a:lnTo>
                    <a:pt x="234" y="165"/>
                  </a:lnTo>
                  <a:lnTo>
                    <a:pt x="234" y="165"/>
                  </a:lnTo>
                  <a:lnTo>
                    <a:pt x="234" y="165"/>
                  </a:lnTo>
                  <a:lnTo>
                    <a:pt x="234" y="165"/>
                  </a:lnTo>
                  <a:lnTo>
                    <a:pt x="234" y="165"/>
                  </a:lnTo>
                  <a:lnTo>
                    <a:pt x="236" y="165"/>
                  </a:lnTo>
                  <a:lnTo>
                    <a:pt x="236" y="165"/>
                  </a:lnTo>
                  <a:lnTo>
                    <a:pt x="239" y="165"/>
                  </a:lnTo>
                  <a:lnTo>
                    <a:pt x="239" y="165"/>
                  </a:lnTo>
                  <a:lnTo>
                    <a:pt x="239" y="165"/>
                  </a:lnTo>
                  <a:lnTo>
                    <a:pt x="236" y="168"/>
                  </a:lnTo>
                  <a:lnTo>
                    <a:pt x="239" y="168"/>
                  </a:lnTo>
                  <a:lnTo>
                    <a:pt x="239" y="165"/>
                  </a:lnTo>
                  <a:lnTo>
                    <a:pt x="241" y="163"/>
                  </a:lnTo>
                  <a:lnTo>
                    <a:pt x="243" y="161"/>
                  </a:lnTo>
                  <a:lnTo>
                    <a:pt x="243" y="161"/>
                  </a:lnTo>
                  <a:lnTo>
                    <a:pt x="243" y="161"/>
                  </a:lnTo>
                  <a:lnTo>
                    <a:pt x="243" y="161"/>
                  </a:lnTo>
                  <a:lnTo>
                    <a:pt x="243" y="158"/>
                  </a:lnTo>
                  <a:lnTo>
                    <a:pt x="243" y="158"/>
                  </a:lnTo>
                  <a:lnTo>
                    <a:pt x="246" y="158"/>
                  </a:lnTo>
                  <a:lnTo>
                    <a:pt x="248" y="156"/>
                  </a:lnTo>
                  <a:lnTo>
                    <a:pt x="246" y="156"/>
                  </a:lnTo>
                  <a:lnTo>
                    <a:pt x="248" y="154"/>
                  </a:lnTo>
                  <a:lnTo>
                    <a:pt x="248" y="154"/>
                  </a:lnTo>
                  <a:lnTo>
                    <a:pt x="248" y="154"/>
                  </a:lnTo>
                  <a:lnTo>
                    <a:pt x="250" y="156"/>
                  </a:lnTo>
                  <a:lnTo>
                    <a:pt x="250" y="154"/>
                  </a:lnTo>
                  <a:lnTo>
                    <a:pt x="250" y="151"/>
                  </a:lnTo>
                  <a:lnTo>
                    <a:pt x="250" y="151"/>
                  </a:lnTo>
                  <a:lnTo>
                    <a:pt x="250" y="151"/>
                  </a:lnTo>
                  <a:lnTo>
                    <a:pt x="253" y="151"/>
                  </a:lnTo>
                  <a:lnTo>
                    <a:pt x="253" y="154"/>
                  </a:lnTo>
                  <a:lnTo>
                    <a:pt x="253" y="154"/>
                  </a:lnTo>
                  <a:lnTo>
                    <a:pt x="255" y="154"/>
                  </a:lnTo>
                  <a:lnTo>
                    <a:pt x="258" y="151"/>
                  </a:lnTo>
                  <a:lnTo>
                    <a:pt x="260" y="151"/>
                  </a:lnTo>
                  <a:lnTo>
                    <a:pt x="260" y="154"/>
                  </a:lnTo>
                  <a:lnTo>
                    <a:pt x="260" y="154"/>
                  </a:lnTo>
                  <a:lnTo>
                    <a:pt x="260" y="154"/>
                  </a:lnTo>
                  <a:lnTo>
                    <a:pt x="262" y="154"/>
                  </a:lnTo>
                  <a:lnTo>
                    <a:pt x="262" y="154"/>
                  </a:lnTo>
                  <a:lnTo>
                    <a:pt x="262" y="154"/>
                  </a:lnTo>
                  <a:lnTo>
                    <a:pt x="262" y="151"/>
                  </a:lnTo>
                  <a:lnTo>
                    <a:pt x="265" y="151"/>
                  </a:lnTo>
                  <a:lnTo>
                    <a:pt x="265" y="151"/>
                  </a:lnTo>
                  <a:lnTo>
                    <a:pt x="265" y="149"/>
                  </a:lnTo>
                  <a:lnTo>
                    <a:pt x="269" y="142"/>
                  </a:lnTo>
                  <a:lnTo>
                    <a:pt x="272" y="142"/>
                  </a:lnTo>
                  <a:lnTo>
                    <a:pt x="272" y="139"/>
                  </a:lnTo>
                  <a:lnTo>
                    <a:pt x="272" y="139"/>
                  </a:lnTo>
                  <a:lnTo>
                    <a:pt x="272" y="139"/>
                  </a:lnTo>
                  <a:lnTo>
                    <a:pt x="274" y="139"/>
                  </a:lnTo>
                  <a:lnTo>
                    <a:pt x="277" y="137"/>
                  </a:lnTo>
                  <a:lnTo>
                    <a:pt x="279" y="132"/>
                  </a:lnTo>
                  <a:lnTo>
                    <a:pt x="279" y="130"/>
                  </a:lnTo>
                  <a:lnTo>
                    <a:pt x="281" y="128"/>
                  </a:lnTo>
                  <a:lnTo>
                    <a:pt x="281" y="128"/>
                  </a:lnTo>
                  <a:lnTo>
                    <a:pt x="281" y="125"/>
                  </a:lnTo>
                  <a:lnTo>
                    <a:pt x="281" y="123"/>
                  </a:lnTo>
                  <a:lnTo>
                    <a:pt x="281" y="123"/>
                  </a:lnTo>
                  <a:lnTo>
                    <a:pt x="281" y="120"/>
                  </a:lnTo>
                  <a:lnTo>
                    <a:pt x="286" y="116"/>
                  </a:lnTo>
                  <a:lnTo>
                    <a:pt x="286" y="116"/>
                  </a:lnTo>
                  <a:lnTo>
                    <a:pt x="286" y="116"/>
                  </a:lnTo>
                  <a:lnTo>
                    <a:pt x="286" y="113"/>
                  </a:lnTo>
                  <a:lnTo>
                    <a:pt x="286" y="113"/>
                  </a:lnTo>
                  <a:lnTo>
                    <a:pt x="284" y="113"/>
                  </a:lnTo>
                  <a:lnTo>
                    <a:pt x="284" y="113"/>
                  </a:lnTo>
                  <a:lnTo>
                    <a:pt x="284" y="113"/>
                  </a:lnTo>
                  <a:lnTo>
                    <a:pt x="281" y="113"/>
                  </a:lnTo>
                  <a:lnTo>
                    <a:pt x="281" y="113"/>
                  </a:lnTo>
                  <a:lnTo>
                    <a:pt x="281" y="113"/>
                  </a:lnTo>
                  <a:lnTo>
                    <a:pt x="279" y="113"/>
                  </a:lnTo>
                  <a:lnTo>
                    <a:pt x="279" y="113"/>
                  </a:lnTo>
                  <a:lnTo>
                    <a:pt x="281" y="111"/>
                  </a:lnTo>
                  <a:lnTo>
                    <a:pt x="288" y="106"/>
                  </a:lnTo>
                  <a:lnTo>
                    <a:pt x="288" y="104"/>
                  </a:lnTo>
                  <a:lnTo>
                    <a:pt x="286" y="104"/>
                  </a:lnTo>
                  <a:lnTo>
                    <a:pt x="286" y="104"/>
                  </a:lnTo>
                  <a:lnTo>
                    <a:pt x="286" y="104"/>
                  </a:lnTo>
                  <a:lnTo>
                    <a:pt x="286" y="104"/>
                  </a:lnTo>
                  <a:lnTo>
                    <a:pt x="286" y="104"/>
                  </a:lnTo>
                  <a:lnTo>
                    <a:pt x="286" y="102"/>
                  </a:lnTo>
                  <a:lnTo>
                    <a:pt x="288" y="102"/>
                  </a:lnTo>
                  <a:lnTo>
                    <a:pt x="291" y="97"/>
                  </a:lnTo>
                  <a:lnTo>
                    <a:pt x="293" y="97"/>
                  </a:lnTo>
                  <a:lnTo>
                    <a:pt x="293" y="97"/>
                  </a:lnTo>
                  <a:lnTo>
                    <a:pt x="295" y="94"/>
                  </a:lnTo>
                  <a:lnTo>
                    <a:pt x="293" y="94"/>
                  </a:lnTo>
                  <a:lnTo>
                    <a:pt x="293" y="94"/>
                  </a:lnTo>
                  <a:close/>
                  <a:moveTo>
                    <a:pt x="298" y="87"/>
                  </a:moveTo>
                  <a:lnTo>
                    <a:pt x="295" y="85"/>
                  </a:lnTo>
                  <a:lnTo>
                    <a:pt x="295" y="85"/>
                  </a:lnTo>
                  <a:lnTo>
                    <a:pt x="295" y="85"/>
                  </a:lnTo>
                  <a:lnTo>
                    <a:pt x="295" y="83"/>
                  </a:lnTo>
                  <a:lnTo>
                    <a:pt x="295" y="85"/>
                  </a:lnTo>
                  <a:lnTo>
                    <a:pt x="293" y="87"/>
                  </a:lnTo>
                  <a:lnTo>
                    <a:pt x="293" y="90"/>
                  </a:lnTo>
                  <a:lnTo>
                    <a:pt x="293" y="87"/>
                  </a:lnTo>
                  <a:lnTo>
                    <a:pt x="295" y="87"/>
                  </a:lnTo>
                  <a:lnTo>
                    <a:pt x="295" y="87"/>
                  </a:lnTo>
                  <a:lnTo>
                    <a:pt x="298" y="87"/>
                  </a:lnTo>
                  <a:lnTo>
                    <a:pt x="298" y="87"/>
                  </a:lnTo>
                  <a:close/>
                  <a:moveTo>
                    <a:pt x="0" y="407"/>
                  </a:moveTo>
                  <a:lnTo>
                    <a:pt x="0" y="409"/>
                  </a:lnTo>
                  <a:lnTo>
                    <a:pt x="0" y="409"/>
                  </a:lnTo>
                  <a:lnTo>
                    <a:pt x="0" y="412"/>
                  </a:lnTo>
                  <a:lnTo>
                    <a:pt x="0" y="414"/>
                  </a:lnTo>
                  <a:lnTo>
                    <a:pt x="0" y="421"/>
                  </a:lnTo>
                  <a:lnTo>
                    <a:pt x="0" y="421"/>
                  </a:lnTo>
                  <a:lnTo>
                    <a:pt x="0" y="419"/>
                  </a:lnTo>
                  <a:lnTo>
                    <a:pt x="2" y="412"/>
                  </a:lnTo>
                  <a:lnTo>
                    <a:pt x="2" y="409"/>
                  </a:lnTo>
                  <a:lnTo>
                    <a:pt x="2" y="407"/>
                  </a:lnTo>
                  <a:lnTo>
                    <a:pt x="2" y="407"/>
                  </a:lnTo>
                  <a:lnTo>
                    <a:pt x="0" y="407"/>
                  </a:lnTo>
                  <a:close/>
                  <a:moveTo>
                    <a:pt x="71" y="466"/>
                  </a:moveTo>
                  <a:lnTo>
                    <a:pt x="71" y="464"/>
                  </a:lnTo>
                  <a:lnTo>
                    <a:pt x="68" y="466"/>
                  </a:lnTo>
                  <a:lnTo>
                    <a:pt x="68" y="466"/>
                  </a:lnTo>
                  <a:lnTo>
                    <a:pt x="68" y="468"/>
                  </a:lnTo>
                  <a:lnTo>
                    <a:pt x="68" y="468"/>
                  </a:lnTo>
                  <a:lnTo>
                    <a:pt x="68" y="471"/>
                  </a:lnTo>
                  <a:lnTo>
                    <a:pt x="68" y="471"/>
                  </a:lnTo>
                  <a:lnTo>
                    <a:pt x="68" y="471"/>
                  </a:lnTo>
                  <a:lnTo>
                    <a:pt x="68" y="471"/>
                  </a:lnTo>
                  <a:lnTo>
                    <a:pt x="71" y="471"/>
                  </a:lnTo>
                  <a:lnTo>
                    <a:pt x="71" y="473"/>
                  </a:lnTo>
                  <a:lnTo>
                    <a:pt x="71" y="473"/>
                  </a:lnTo>
                  <a:lnTo>
                    <a:pt x="71" y="473"/>
                  </a:lnTo>
                  <a:lnTo>
                    <a:pt x="71" y="471"/>
                  </a:lnTo>
                  <a:lnTo>
                    <a:pt x="71" y="468"/>
                  </a:lnTo>
                  <a:lnTo>
                    <a:pt x="71" y="468"/>
                  </a:lnTo>
                  <a:lnTo>
                    <a:pt x="71" y="466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6543408" y="2405516"/>
              <a:ext cx="1354" cy="1354"/>
            </a:xfrm>
            <a:prstGeom prst="rect">
              <a:avLst/>
            </a:pr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2" name="Freeform 14"/>
            <p:cNvSpPr/>
            <p:nvPr/>
          </p:nvSpPr>
          <p:spPr bwMode="auto">
            <a:xfrm>
              <a:off x="6414796" y="2321580"/>
              <a:ext cx="9477" cy="12185"/>
            </a:xfrm>
            <a:custGeom>
              <a:avLst/>
              <a:gdLst>
                <a:gd name="T0" fmla="*/ 5 w 7"/>
                <a:gd name="T1" fmla="*/ 7 h 9"/>
                <a:gd name="T2" fmla="*/ 5 w 7"/>
                <a:gd name="T3" fmla="*/ 9 h 9"/>
                <a:gd name="T4" fmla="*/ 5 w 7"/>
                <a:gd name="T5" fmla="*/ 9 h 9"/>
                <a:gd name="T6" fmla="*/ 7 w 7"/>
                <a:gd name="T7" fmla="*/ 9 h 9"/>
                <a:gd name="T8" fmla="*/ 7 w 7"/>
                <a:gd name="T9" fmla="*/ 7 h 9"/>
                <a:gd name="T10" fmla="*/ 7 w 7"/>
                <a:gd name="T11" fmla="*/ 7 h 9"/>
                <a:gd name="T12" fmla="*/ 7 w 7"/>
                <a:gd name="T13" fmla="*/ 7 h 9"/>
                <a:gd name="T14" fmla="*/ 5 w 7"/>
                <a:gd name="T15" fmla="*/ 5 h 9"/>
                <a:gd name="T16" fmla="*/ 7 w 7"/>
                <a:gd name="T17" fmla="*/ 5 h 9"/>
                <a:gd name="T18" fmla="*/ 7 w 7"/>
                <a:gd name="T19" fmla="*/ 5 h 9"/>
                <a:gd name="T20" fmla="*/ 7 w 7"/>
                <a:gd name="T21" fmla="*/ 2 h 9"/>
                <a:gd name="T22" fmla="*/ 7 w 7"/>
                <a:gd name="T23" fmla="*/ 2 h 9"/>
                <a:gd name="T24" fmla="*/ 5 w 7"/>
                <a:gd name="T25" fmla="*/ 2 h 9"/>
                <a:gd name="T26" fmla="*/ 2 w 7"/>
                <a:gd name="T27" fmla="*/ 0 h 9"/>
                <a:gd name="T28" fmla="*/ 2 w 7"/>
                <a:gd name="T29" fmla="*/ 0 h 9"/>
                <a:gd name="T30" fmla="*/ 0 w 7"/>
                <a:gd name="T31" fmla="*/ 0 h 9"/>
                <a:gd name="T32" fmla="*/ 5 w 7"/>
                <a:gd name="T33" fmla="*/ 7 h 9"/>
                <a:gd name="T34" fmla="*/ 5 w 7"/>
                <a:gd name="T35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9">
                  <a:moveTo>
                    <a:pt x="5" y="7"/>
                  </a:moveTo>
                  <a:lnTo>
                    <a:pt x="5" y="9"/>
                  </a:lnTo>
                  <a:lnTo>
                    <a:pt x="5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7" y="2"/>
                  </a:lnTo>
                  <a:lnTo>
                    <a:pt x="5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5" y="7"/>
                  </a:lnTo>
                  <a:lnTo>
                    <a:pt x="5" y="7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3" name="Freeform 15"/>
            <p:cNvSpPr/>
            <p:nvPr/>
          </p:nvSpPr>
          <p:spPr bwMode="auto">
            <a:xfrm>
              <a:off x="6485194" y="2331057"/>
              <a:ext cx="9477" cy="6769"/>
            </a:xfrm>
            <a:custGeom>
              <a:avLst/>
              <a:gdLst>
                <a:gd name="T0" fmla="*/ 2 w 7"/>
                <a:gd name="T1" fmla="*/ 5 h 5"/>
                <a:gd name="T2" fmla="*/ 5 w 7"/>
                <a:gd name="T3" fmla="*/ 5 h 5"/>
                <a:gd name="T4" fmla="*/ 2 w 7"/>
                <a:gd name="T5" fmla="*/ 2 h 5"/>
                <a:gd name="T6" fmla="*/ 5 w 7"/>
                <a:gd name="T7" fmla="*/ 2 h 5"/>
                <a:gd name="T8" fmla="*/ 7 w 7"/>
                <a:gd name="T9" fmla="*/ 2 h 5"/>
                <a:gd name="T10" fmla="*/ 7 w 7"/>
                <a:gd name="T11" fmla="*/ 2 h 5"/>
                <a:gd name="T12" fmla="*/ 7 w 7"/>
                <a:gd name="T13" fmla="*/ 2 h 5"/>
                <a:gd name="T14" fmla="*/ 7 w 7"/>
                <a:gd name="T15" fmla="*/ 2 h 5"/>
                <a:gd name="T16" fmla="*/ 7 w 7"/>
                <a:gd name="T17" fmla="*/ 0 h 5"/>
                <a:gd name="T18" fmla="*/ 7 w 7"/>
                <a:gd name="T19" fmla="*/ 0 h 5"/>
                <a:gd name="T20" fmla="*/ 7 w 7"/>
                <a:gd name="T21" fmla="*/ 0 h 5"/>
                <a:gd name="T22" fmla="*/ 7 w 7"/>
                <a:gd name="T23" fmla="*/ 0 h 5"/>
                <a:gd name="T24" fmla="*/ 7 w 7"/>
                <a:gd name="T25" fmla="*/ 0 h 5"/>
                <a:gd name="T26" fmla="*/ 2 w 7"/>
                <a:gd name="T27" fmla="*/ 0 h 5"/>
                <a:gd name="T28" fmla="*/ 2 w 7"/>
                <a:gd name="T29" fmla="*/ 0 h 5"/>
                <a:gd name="T30" fmla="*/ 2 w 7"/>
                <a:gd name="T31" fmla="*/ 0 h 5"/>
                <a:gd name="T32" fmla="*/ 2 w 7"/>
                <a:gd name="T33" fmla="*/ 0 h 5"/>
                <a:gd name="T34" fmla="*/ 2 w 7"/>
                <a:gd name="T35" fmla="*/ 0 h 5"/>
                <a:gd name="T36" fmla="*/ 0 w 7"/>
                <a:gd name="T37" fmla="*/ 2 h 5"/>
                <a:gd name="T38" fmla="*/ 2 w 7"/>
                <a:gd name="T39" fmla="*/ 2 h 5"/>
                <a:gd name="T40" fmla="*/ 2 w 7"/>
                <a:gd name="T4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" h="5">
                  <a:moveTo>
                    <a:pt x="2" y="5"/>
                  </a:moveTo>
                  <a:lnTo>
                    <a:pt x="5" y="5"/>
                  </a:lnTo>
                  <a:lnTo>
                    <a:pt x="2" y="2"/>
                  </a:lnTo>
                  <a:lnTo>
                    <a:pt x="5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5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6426980" y="2295858"/>
              <a:ext cx="13538" cy="6769"/>
            </a:xfrm>
            <a:custGeom>
              <a:avLst/>
              <a:gdLst>
                <a:gd name="T0" fmla="*/ 3 w 10"/>
                <a:gd name="T1" fmla="*/ 5 h 5"/>
                <a:gd name="T2" fmla="*/ 3 w 10"/>
                <a:gd name="T3" fmla="*/ 5 h 5"/>
                <a:gd name="T4" fmla="*/ 5 w 10"/>
                <a:gd name="T5" fmla="*/ 5 h 5"/>
                <a:gd name="T6" fmla="*/ 10 w 10"/>
                <a:gd name="T7" fmla="*/ 2 h 5"/>
                <a:gd name="T8" fmla="*/ 10 w 10"/>
                <a:gd name="T9" fmla="*/ 0 h 5"/>
                <a:gd name="T10" fmla="*/ 7 w 10"/>
                <a:gd name="T11" fmla="*/ 0 h 5"/>
                <a:gd name="T12" fmla="*/ 7 w 10"/>
                <a:gd name="T13" fmla="*/ 0 h 5"/>
                <a:gd name="T14" fmla="*/ 5 w 10"/>
                <a:gd name="T15" fmla="*/ 0 h 5"/>
                <a:gd name="T16" fmla="*/ 3 w 10"/>
                <a:gd name="T17" fmla="*/ 2 h 5"/>
                <a:gd name="T18" fmla="*/ 0 w 10"/>
                <a:gd name="T19" fmla="*/ 2 h 5"/>
                <a:gd name="T20" fmla="*/ 0 w 10"/>
                <a:gd name="T21" fmla="*/ 5 h 5"/>
                <a:gd name="T22" fmla="*/ 3 w 10"/>
                <a:gd name="T23" fmla="*/ 5 h 5"/>
                <a:gd name="T24" fmla="*/ 3 w 10"/>
                <a:gd name="T2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5">
                  <a:moveTo>
                    <a:pt x="3" y="5"/>
                  </a:moveTo>
                  <a:lnTo>
                    <a:pt x="3" y="5"/>
                  </a:lnTo>
                  <a:lnTo>
                    <a:pt x="5" y="5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5" name="Freeform 17"/>
            <p:cNvSpPr/>
            <p:nvPr/>
          </p:nvSpPr>
          <p:spPr bwMode="auto">
            <a:xfrm>
              <a:off x="6860200" y="2420409"/>
              <a:ext cx="9477" cy="6769"/>
            </a:xfrm>
            <a:custGeom>
              <a:avLst/>
              <a:gdLst>
                <a:gd name="T0" fmla="*/ 0 w 7"/>
                <a:gd name="T1" fmla="*/ 5 h 5"/>
                <a:gd name="T2" fmla="*/ 2 w 7"/>
                <a:gd name="T3" fmla="*/ 5 h 5"/>
                <a:gd name="T4" fmla="*/ 2 w 7"/>
                <a:gd name="T5" fmla="*/ 5 h 5"/>
                <a:gd name="T6" fmla="*/ 2 w 7"/>
                <a:gd name="T7" fmla="*/ 3 h 5"/>
                <a:gd name="T8" fmla="*/ 2 w 7"/>
                <a:gd name="T9" fmla="*/ 3 h 5"/>
                <a:gd name="T10" fmla="*/ 5 w 7"/>
                <a:gd name="T11" fmla="*/ 3 h 5"/>
                <a:gd name="T12" fmla="*/ 5 w 7"/>
                <a:gd name="T13" fmla="*/ 3 h 5"/>
                <a:gd name="T14" fmla="*/ 5 w 7"/>
                <a:gd name="T15" fmla="*/ 3 h 5"/>
                <a:gd name="T16" fmla="*/ 5 w 7"/>
                <a:gd name="T17" fmla="*/ 3 h 5"/>
                <a:gd name="T18" fmla="*/ 5 w 7"/>
                <a:gd name="T19" fmla="*/ 3 h 5"/>
                <a:gd name="T20" fmla="*/ 7 w 7"/>
                <a:gd name="T21" fmla="*/ 3 h 5"/>
                <a:gd name="T22" fmla="*/ 7 w 7"/>
                <a:gd name="T23" fmla="*/ 3 h 5"/>
                <a:gd name="T24" fmla="*/ 5 w 7"/>
                <a:gd name="T25" fmla="*/ 0 h 5"/>
                <a:gd name="T26" fmla="*/ 2 w 7"/>
                <a:gd name="T27" fmla="*/ 0 h 5"/>
                <a:gd name="T28" fmla="*/ 2 w 7"/>
                <a:gd name="T29" fmla="*/ 0 h 5"/>
                <a:gd name="T30" fmla="*/ 0 w 7"/>
                <a:gd name="T31" fmla="*/ 3 h 5"/>
                <a:gd name="T32" fmla="*/ 0 w 7"/>
                <a:gd name="T33" fmla="*/ 3 h 5"/>
                <a:gd name="T34" fmla="*/ 0 w 7"/>
                <a:gd name="T35" fmla="*/ 3 h 5"/>
                <a:gd name="T36" fmla="*/ 0 w 7"/>
                <a:gd name="T3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" h="5">
                  <a:moveTo>
                    <a:pt x="0" y="5"/>
                  </a:moveTo>
                  <a:lnTo>
                    <a:pt x="2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6" name="Freeform 18"/>
            <p:cNvSpPr/>
            <p:nvPr/>
          </p:nvSpPr>
          <p:spPr bwMode="auto">
            <a:xfrm>
              <a:off x="7350281" y="2536837"/>
              <a:ext cx="9477" cy="2708"/>
            </a:xfrm>
            <a:custGeom>
              <a:avLst/>
              <a:gdLst>
                <a:gd name="T0" fmla="*/ 7 w 7"/>
                <a:gd name="T1" fmla="*/ 2 h 2"/>
                <a:gd name="T2" fmla="*/ 7 w 7"/>
                <a:gd name="T3" fmla="*/ 2 h 2"/>
                <a:gd name="T4" fmla="*/ 7 w 7"/>
                <a:gd name="T5" fmla="*/ 0 h 2"/>
                <a:gd name="T6" fmla="*/ 5 w 7"/>
                <a:gd name="T7" fmla="*/ 0 h 2"/>
                <a:gd name="T8" fmla="*/ 0 w 7"/>
                <a:gd name="T9" fmla="*/ 0 h 2"/>
                <a:gd name="T10" fmla="*/ 0 w 7"/>
                <a:gd name="T11" fmla="*/ 0 h 2"/>
                <a:gd name="T12" fmla="*/ 0 w 7"/>
                <a:gd name="T13" fmla="*/ 0 h 2"/>
                <a:gd name="T14" fmla="*/ 0 w 7"/>
                <a:gd name="T15" fmla="*/ 0 h 2"/>
                <a:gd name="T16" fmla="*/ 0 w 7"/>
                <a:gd name="T17" fmla="*/ 0 h 2"/>
                <a:gd name="T18" fmla="*/ 0 w 7"/>
                <a:gd name="T19" fmla="*/ 2 h 2"/>
                <a:gd name="T20" fmla="*/ 5 w 7"/>
                <a:gd name="T21" fmla="*/ 2 h 2"/>
                <a:gd name="T22" fmla="*/ 7 w 7"/>
                <a:gd name="T2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2">
                  <a:moveTo>
                    <a:pt x="7" y="2"/>
                  </a:move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5" y="2"/>
                  </a:lnTo>
                  <a:lnTo>
                    <a:pt x="7" y="2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7" name="Freeform 19"/>
            <p:cNvSpPr/>
            <p:nvPr/>
          </p:nvSpPr>
          <p:spPr bwMode="auto">
            <a:xfrm>
              <a:off x="7385480" y="2536837"/>
              <a:ext cx="28431" cy="9477"/>
            </a:xfrm>
            <a:custGeom>
              <a:avLst/>
              <a:gdLst>
                <a:gd name="T0" fmla="*/ 21 w 21"/>
                <a:gd name="T1" fmla="*/ 7 h 7"/>
                <a:gd name="T2" fmla="*/ 14 w 21"/>
                <a:gd name="T3" fmla="*/ 4 h 7"/>
                <a:gd name="T4" fmla="*/ 12 w 21"/>
                <a:gd name="T5" fmla="*/ 4 h 7"/>
                <a:gd name="T6" fmla="*/ 7 w 21"/>
                <a:gd name="T7" fmla="*/ 2 h 7"/>
                <a:gd name="T8" fmla="*/ 2 w 21"/>
                <a:gd name="T9" fmla="*/ 0 h 7"/>
                <a:gd name="T10" fmla="*/ 2 w 21"/>
                <a:gd name="T11" fmla="*/ 0 h 7"/>
                <a:gd name="T12" fmla="*/ 0 w 21"/>
                <a:gd name="T13" fmla="*/ 0 h 7"/>
                <a:gd name="T14" fmla="*/ 2 w 21"/>
                <a:gd name="T15" fmla="*/ 0 h 7"/>
                <a:gd name="T16" fmla="*/ 7 w 21"/>
                <a:gd name="T17" fmla="*/ 4 h 7"/>
                <a:gd name="T18" fmla="*/ 21 w 21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7">
                  <a:moveTo>
                    <a:pt x="21" y="7"/>
                  </a:moveTo>
                  <a:lnTo>
                    <a:pt x="14" y="4"/>
                  </a:lnTo>
                  <a:lnTo>
                    <a:pt x="12" y="4"/>
                  </a:lnTo>
                  <a:lnTo>
                    <a:pt x="7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7" y="4"/>
                  </a:lnTo>
                  <a:lnTo>
                    <a:pt x="21" y="7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8" name="Freeform 20"/>
            <p:cNvSpPr/>
            <p:nvPr/>
          </p:nvSpPr>
          <p:spPr bwMode="auto">
            <a:xfrm>
              <a:off x="7205423" y="2481330"/>
              <a:ext cx="10831" cy="6769"/>
            </a:xfrm>
            <a:custGeom>
              <a:avLst/>
              <a:gdLst>
                <a:gd name="T0" fmla="*/ 0 w 8"/>
                <a:gd name="T1" fmla="*/ 0 h 5"/>
                <a:gd name="T2" fmla="*/ 0 w 8"/>
                <a:gd name="T3" fmla="*/ 0 h 5"/>
                <a:gd name="T4" fmla="*/ 3 w 8"/>
                <a:gd name="T5" fmla="*/ 3 h 5"/>
                <a:gd name="T6" fmla="*/ 3 w 8"/>
                <a:gd name="T7" fmla="*/ 3 h 5"/>
                <a:gd name="T8" fmla="*/ 8 w 8"/>
                <a:gd name="T9" fmla="*/ 3 h 5"/>
                <a:gd name="T10" fmla="*/ 8 w 8"/>
                <a:gd name="T11" fmla="*/ 5 h 5"/>
                <a:gd name="T12" fmla="*/ 8 w 8"/>
                <a:gd name="T13" fmla="*/ 3 h 5"/>
                <a:gd name="T14" fmla="*/ 8 w 8"/>
                <a:gd name="T15" fmla="*/ 3 h 5"/>
                <a:gd name="T16" fmla="*/ 5 w 8"/>
                <a:gd name="T17" fmla="*/ 3 h 5"/>
                <a:gd name="T18" fmla="*/ 3 w 8"/>
                <a:gd name="T19" fmla="*/ 0 h 5"/>
                <a:gd name="T20" fmla="*/ 0 w 8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3"/>
                  </a:lnTo>
                  <a:lnTo>
                    <a:pt x="8" y="3"/>
                  </a:lnTo>
                  <a:lnTo>
                    <a:pt x="5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9" name="Freeform 21"/>
            <p:cNvSpPr/>
            <p:nvPr/>
          </p:nvSpPr>
          <p:spPr bwMode="auto">
            <a:xfrm>
              <a:off x="7221669" y="2481330"/>
              <a:ext cx="13538" cy="4062"/>
            </a:xfrm>
            <a:custGeom>
              <a:avLst/>
              <a:gdLst>
                <a:gd name="T0" fmla="*/ 0 w 10"/>
                <a:gd name="T1" fmla="*/ 3 h 3"/>
                <a:gd name="T2" fmla="*/ 3 w 10"/>
                <a:gd name="T3" fmla="*/ 3 h 3"/>
                <a:gd name="T4" fmla="*/ 5 w 10"/>
                <a:gd name="T5" fmla="*/ 3 h 3"/>
                <a:gd name="T6" fmla="*/ 5 w 10"/>
                <a:gd name="T7" fmla="*/ 3 h 3"/>
                <a:gd name="T8" fmla="*/ 7 w 10"/>
                <a:gd name="T9" fmla="*/ 0 h 3"/>
                <a:gd name="T10" fmla="*/ 7 w 10"/>
                <a:gd name="T11" fmla="*/ 0 h 3"/>
                <a:gd name="T12" fmla="*/ 10 w 10"/>
                <a:gd name="T13" fmla="*/ 3 h 3"/>
                <a:gd name="T14" fmla="*/ 10 w 10"/>
                <a:gd name="T15" fmla="*/ 0 h 3"/>
                <a:gd name="T16" fmla="*/ 7 w 10"/>
                <a:gd name="T17" fmla="*/ 0 h 3"/>
                <a:gd name="T18" fmla="*/ 5 w 10"/>
                <a:gd name="T19" fmla="*/ 0 h 3"/>
                <a:gd name="T20" fmla="*/ 5 w 10"/>
                <a:gd name="T21" fmla="*/ 0 h 3"/>
                <a:gd name="T22" fmla="*/ 3 w 10"/>
                <a:gd name="T23" fmla="*/ 0 h 3"/>
                <a:gd name="T24" fmla="*/ 3 w 10"/>
                <a:gd name="T25" fmla="*/ 0 h 3"/>
                <a:gd name="T26" fmla="*/ 0 w 10"/>
                <a:gd name="T27" fmla="*/ 0 h 3"/>
                <a:gd name="T28" fmla="*/ 0 w 10"/>
                <a:gd name="T29" fmla="*/ 0 h 3"/>
                <a:gd name="T30" fmla="*/ 0 w 10"/>
                <a:gd name="T31" fmla="*/ 0 h 3"/>
                <a:gd name="T32" fmla="*/ 0 w 10"/>
                <a:gd name="T33" fmla="*/ 3 h 3"/>
                <a:gd name="T34" fmla="*/ 0 w 10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3">
                  <a:moveTo>
                    <a:pt x="0" y="3"/>
                  </a:moveTo>
                  <a:lnTo>
                    <a:pt x="3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7" y="0"/>
                  </a:lnTo>
                  <a:lnTo>
                    <a:pt x="7" y="0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20" name="Freeform 22"/>
            <p:cNvSpPr/>
            <p:nvPr/>
          </p:nvSpPr>
          <p:spPr bwMode="auto">
            <a:xfrm>
              <a:off x="7209484" y="2475915"/>
              <a:ext cx="12185" cy="2708"/>
            </a:xfrm>
            <a:custGeom>
              <a:avLst/>
              <a:gdLst>
                <a:gd name="T0" fmla="*/ 7 w 9"/>
                <a:gd name="T1" fmla="*/ 0 h 2"/>
                <a:gd name="T2" fmla="*/ 5 w 9"/>
                <a:gd name="T3" fmla="*/ 0 h 2"/>
                <a:gd name="T4" fmla="*/ 2 w 9"/>
                <a:gd name="T5" fmla="*/ 0 h 2"/>
                <a:gd name="T6" fmla="*/ 2 w 9"/>
                <a:gd name="T7" fmla="*/ 0 h 2"/>
                <a:gd name="T8" fmla="*/ 2 w 9"/>
                <a:gd name="T9" fmla="*/ 0 h 2"/>
                <a:gd name="T10" fmla="*/ 0 w 9"/>
                <a:gd name="T11" fmla="*/ 0 h 2"/>
                <a:gd name="T12" fmla="*/ 2 w 9"/>
                <a:gd name="T13" fmla="*/ 2 h 2"/>
                <a:gd name="T14" fmla="*/ 7 w 9"/>
                <a:gd name="T15" fmla="*/ 2 h 2"/>
                <a:gd name="T16" fmla="*/ 9 w 9"/>
                <a:gd name="T17" fmla="*/ 2 h 2"/>
                <a:gd name="T18" fmla="*/ 7 w 9"/>
                <a:gd name="T19" fmla="*/ 0 h 2"/>
                <a:gd name="T20" fmla="*/ 7 w 9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2">
                  <a:moveTo>
                    <a:pt x="7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7" y="2"/>
                  </a:lnTo>
                  <a:lnTo>
                    <a:pt x="9" y="2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21" name="Freeform 23"/>
            <p:cNvSpPr/>
            <p:nvPr/>
          </p:nvSpPr>
          <p:spPr bwMode="auto">
            <a:xfrm>
              <a:off x="7237915" y="2481330"/>
              <a:ext cx="13538" cy="4062"/>
            </a:xfrm>
            <a:custGeom>
              <a:avLst/>
              <a:gdLst>
                <a:gd name="T0" fmla="*/ 7 w 10"/>
                <a:gd name="T1" fmla="*/ 3 h 3"/>
                <a:gd name="T2" fmla="*/ 10 w 10"/>
                <a:gd name="T3" fmla="*/ 0 h 3"/>
                <a:gd name="T4" fmla="*/ 10 w 10"/>
                <a:gd name="T5" fmla="*/ 0 h 3"/>
                <a:gd name="T6" fmla="*/ 7 w 10"/>
                <a:gd name="T7" fmla="*/ 0 h 3"/>
                <a:gd name="T8" fmla="*/ 7 w 10"/>
                <a:gd name="T9" fmla="*/ 0 h 3"/>
                <a:gd name="T10" fmla="*/ 7 w 10"/>
                <a:gd name="T11" fmla="*/ 0 h 3"/>
                <a:gd name="T12" fmla="*/ 2 w 10"/>
                <a:gd name="T13" fmla="*/ 0 h 3"/>
                <a:gd name="T14" fmla="*/ 2 w 10"/>
                <a:gd name="T15" fmla="*/ 0 h 3"/>
                <a:gd name="T16" fmla="*/ 0 w 10"/>
                <a:gd name="T17" fmla="*/ 0 h 3"/>
                <a:gd name="T18" fmla="*/ 5 w 10"/>
                <a:gd name="T19" fmla="*/ 3 h 3"/>
                <a:gd name="T20" fmla="*/ 7 w 10"/>
                <a:gd name="T21" fmla="*/ 3 h 3"/>
                <a:gd name="T22" fmla="*/ 7 w 10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3">
                  <a:moveTo>
                    <a:pt x="7" y="3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5" y="3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22" name="Freeform 24"/>
            <p:cNvSpPr/>
            <p:nvPr/>
          </p:nvSpPr>
          <p:spPr bwMode="auto">
            <a:xfrm>
              <a:off x="7190531" y="2466438"/>
              <a:ext cx="14892" cy="9477"/>
            </a:xfrm>
            <a:custGeom>
              <a:avLst/>
              <a:gdLst>
                <a:gd name="T0" fmla="*/ 9 w 11"/>
                <a:gd name="T1" fmla="*/ 7 h 7"/>
                <a:gd name="T2" fmla="*/ 11 w 11"/>
                <a:gd name="T3" fmla="*/ 7 h 7"/>
                <a:gd name="T4" fmla="*/ 11 w 11"/>
                <a:gd name="T5" fmla="*/ 7 h 7"/>
                <a:gd name="T6" fmla="*/ 11 w 11"/>
                <a:gd name="T7" fmla="*/ 4 h 7"/>
                <a:gd name="T8" fmla="*/ 7 w 11"/>
                <a:gd name="T9" fmla="*/ 4 h 7"/>
                <a:gd name="T10" fmla="*/ 2 w 11"/>
                <a:gd name="T11" fmla="*/ 0 h 7"/>
                <a:gd name="T12" fmla="*/ 2 w 11"/>
                <a:gd name="T13" fmla="*/ 0 h 7"/>
                <a:gd name="T14" fmla="*/ 0 w 11"/>
                <a:gd name="T15" fmla="*/ 2 h 7"/>
                <a:gd name="T16" fmla="*/ 0 w 11"/>
                <a:gd name="T17" fmla="*/ 4 h 7"/>
                <a:gd name="T18" fmla="*/ 2 w 11"/>
                <a:gd name="T19" fmla="*/ 4 h 7"/>
                <a:gd name="T20" fmla="*/ 9 w 11"/>
                <a:gd name="T2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7">
                  <a:moveTo>
                    <a:pt x="9" y="7"/>
                  </a:moveTo>
                  <a:lnTo>
                    <a:pt x="11" y="7"/>
                  </a:lnTo>
                  <a:lnTo>
                    <a:pt x="11" y="7"/>
                  </a:lnTo>
                  <a:lnTo>
                    <a:pt x="11" y="4"/>
                  </a:lnTo>
                  <a:lnTo>
                    <a:pt x="7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4"/>
                  </a:lnTo>
                  <a:lnTo>
                    <a:pt x="9" y="7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23" name="Freeform 25"/>
            <p:cNvSpPr/>
            <p:nvPr/>
          </p:nvSpPr>
          <p:spPr bwMode="auto">
            <a:xfrm>
              <a:off x="6232031" y="2309396"/>
              <a:ext cx="1563656" cy="1514918"/>
            </a:xfrm>
            <a:custGeom>
              <a:avLst/>
              <a:gdLst>
                <a:gd name="T0" fmla="*/ 717 w 1155"/>
                <a:gd name="T1" fmla="*/ 544 h 1119"/>
                <a:gd name="T2" fmla="*/ 514 w 1155"/>
                <a:gd name="T3" fmla="*/ 134 h 1119"/>
                <a:gd name="T4" fmla="*/ 476 w 1155"/>
                <a:gd name="T5" fmla="*/ 161 h 1119"/>
                <a:gd name="T6" fmla="*/ 473 w 1155"/>
                <a:gd name="T7" fmla="*/ 130 h 1119"/>
                <a:gd name="T8" fmla="*/ 485 w 1155"/>
                <a:gd name="T9" fmla="*/ 97 h 1119"/>
                <a:gd name="T10" fmla="*/ 476 w 1155"/>
                <a:gd name="T11" fmla="*/ 99 h 1119"/>
                <a:gd name="T12" fmla="*/ 457 w 1155"/>
                <a:gd name="T13" fmla="*/ 99 h 1119"/>
                <a:gd name="T14" fmla="*/ 452 w 1155"/>
                <a:gd name="T15" fmla="*/ 108 h 1119"/>
                <a:gd name="T16" fmla="*/ 438 w 1155"/>
                <a:gd name="T17" fmla="*/ 123 h 1119"/>
                <a:gd name="T18" fmla="*/ 435 w 1155"/>
                <a:gd name="T19" fmla="*/ 137 h 1119"/>
                <a:gd name="T20" fmla="*/ 412 w 1155"/>
                <a:gd name="T21" fmla="*/ 125 h 1119"/>
                <a:gd name="T22" fmla="*/ 388 w 1155"/>
                <a:gd name="T23" fmla="*/ 30 h 1119"/>
                <a:gd name="T24" fmla="*/ 353 w 1155"/>
                <a:gd name="T25" fmla="*/ 66 h 1119"/>
                <a:gd name="T26" fmla="*/ 298 w 1155"/>
                <a:gd name="T27" fmla="*/ 59 h 1119"/>
                <a:gd name="T28" fmla="*/ 256 w 1155"/>
                <a:gd name="T29" fmla="*/ 92 h 1119"/>
                <a:gd name="T30" fmla="*/ 263 w 1155"/>
                <a:gd name="T31" fmla="*/ 75 h 1119"/>
                <a:gd name="T32" fmla="*/ 263 w 1155"/>
                <a:gd name="T33" fmla="*/ 68 h 1119"/>
                <a:gd name="T34" fmla="*/ 253 w 1155"/>
                <a:gd name="T35" fmla="*/ 73 h 1119"/>
                <a:gd name="T36" fmla="*/ 244 w 1155"/>
                <a:gd name="T37" fmla="*/ 61 h 1119"/>
                <a:gd name="T38" fmla="*/ 218 w 1155"/>
                <a:gd name="T39" fmla="*/ 78 h 1119"/>
                <a:gd name="T40" fmla="*/ 204 w 1155"/>
                <a:gd name="T41" fmla="*/ 75 h 1119"/>
                <a:gd name="T42" fmla="*/ 194 w 1155"/>
                <a:gd name="T43" fmla="*/ 99 h 1119"/>
                <a:gd name="T44" fmla="*/ 170 w 1155"/>
                <a:gd name="T45" fmla="*/ 92 h 1119"/>
                <a:gd name="T46" fmla="*/ 180 w 1155"/>
                <a:gd name="T47" fmla="*/ 78 h 1119"/>
                <a:gd name="T48" fmla="*/ 204 w 1155"/>
                <a:gd name="T49" fmla="*/ 66 h 1119"/>
                <a:gd name="T50" fmla="*/ 239 w 1155"/>
                <a:gd name="T51" fmla="*/ 54 h 1119"/>
                <a:gd name="T52" fmla="*/ 279 w 1155"/>
                <a:gd name="T53" fmla="*/ 59 h 1119"/>
                <a:gd name="T54" fmla="*/ 338 w 1155"/>
                <a:gd name="T55" fmla="*/ 35 h 1119"/>
                <a:gd name="T56" fmla="*/ 324 w 1155"/>
                <a:gd name="T57" fmla="*/ 30 h 1119"/>
                <a:gd name="T58" fmla="*/ 305 w 1155"/>
                <a:gd name="T59" fmla="*/ 21 h 1119"/>
                <a:gd name="T60" fmla="*/ 282 w 1155"/>
                <a:gd name="T61" fmla="*/ 30 h 1119"/>
                <a:gd name="T62" fmla="*/ 232 w 1155"/>
                <a:gd name="T63" fmla="*/ 28 h 1119"/>
                <a:gd name="T64" fmla="*/ 208 w 1155"/>
                <a:gd name="T65" fmla="*/ 42 h 1119"/>
                <a:gd name="T66" fmla="*/ 166 w 1155"/>
                <a:gd name="T67" fmla="*/ 40 h 1119"/>
                <a:gd name="T68" fmla="*/ 187 w 1155"/>
                <a:gd name="T69" fmla="*/ 18 h 1119"/>
                <a:gd name="T70" fmla="*/ 170 w 1155"/>
                <a:gd name="T71" fmla="*/ 14 h 1119"/>
                <a:gd name="T72" fmla="*/ 142 w 1155"/>
                <a:gd name="T73" fmla="*/ 23 h 1119"/>
                <a:gd name="T74" fmla="*/ 114 w 1155"/>
                <a:gd name="T75" fmla="*/ 21 h 1119"/>
                <a:gd name="T76" fmla="*/ 107 w 1155"/>
                <a:gd name="T77" fmla="*/ 66 h 1119"/>
                <a:gd name="T78" fmla="*/ 26 w 1155"/>
                <a:gd name="T79" fmla="*/ 130 h 1119"/>
                <a:gd name="T80" fmla="*/ 9 w 1155"/>
                <a:gd name="T81" fmla="*/ 168 h 1119"/>
                <a:gd name="T82" fmla="*/ 71 w 1155"/>
                <a:gd name="T83" fmla="*/ 222 h 1119"/>
                <a:gd name="T84" fmla="*/ 59 w 1155"/>
                <a:gd name="T85" fmla="*/ 260 h 1119"/>
                <a:gd name="T86" fmla="*/ 33 w 1155"/>
                <a:gd name="T87" fmla="*/ 310 h 1119"/>
                <a:gd name="T88" fmla="*/ 69 w 1155"/>
                <a:gd name="T89" fmla="*/ 321 h 1119"/>
                <a:gd name="T90" fmla="*/ 59 w 1155"/>
                <a:gd name="T91" fmla="*/ 364 h 1119"/>
                <a:gd name="T92" fmla="*/ 26 w 1155"/>
                <a:gd name="T93" fmla="*/ 383 h 1119"/>
                <a:gd name="T94" fmla="*/ 17 w 1155"/>
                <a:gd name="T95" fmla="*/ 414 h 1119"/>
                <a:gd name="T96" fmla="*/ 24 w 1155"/>
                <a:gd name="T97" fmla="*/ 463 h 1119"/>
                <a:gd name="T98" fmla="*/ 47 w 1155"/>
                <a:gd name="T99" fmla="*/ 480 h 1119"/>
                <a:gd name="T100" fmla="*/ 50 w 1155"/>
                <a:gd name="T101" fmla="*/ 523 h 1119"/>
                <a:gd name="T102" fmla="*/ 54 w 1155"/>
                <a:gd name="T103" fmla="*/ 551 h 1119"/>
                <a:gd name="T104" fmla="*/ 38 w 1155"/>
                <a:gd name="T105" fmla="*/ 584 h 1119"/>
                <a:gd name="T106" fmla="*/ 33 w 1155"/>
                <a:gd name="T107" fmla="*/ 624 h 1119"/>
                <a:gd name="T108" fmla="*/ 31 w 1155"/>
                <a:gd name="T109" fmla="*/ 650 h 1119"/>
                <a:gd name="T110" fmla="*/ 26 w 1155"/>
                <a:gd name="T111" fmla="*/ 688 h 1119"/>
                <a:gd name="T112" fmla="*/ 54 w 1155"/>
                <a:gd name="T113" fmla="*/ 717 h 1119"/>
                <a:gd name="T114" fmla="*/ 69 w 1155"/>
                <a:gd name="T115" fmla="*/ 769 h 1119"/>
                <a:gd name="T116" fmla="*/ 71 w 1155"/>
                <a:gd name="T117" fmla="*/ 816 h 1119"/>
                <a:gd name="T118" fmla="*/ 80 w 1155"/>
                <a:gd name="T119" fmla="*/ 845 h 1119"/>
                <a:gd name="T120" fmla="*/ 137 w 1155"/>
                <a:gd name="T121" fmla="*/ 864 h 1119"/>
                <a:gd name="T122" fmla="*/ 161 w 1155"/>
                <a:gd name="T123" fmla="*/ 904 h 1119"/>
                <a:gd name="T124" fmla="*/ 502 w 1155"/>
                <a:gd name="T125" fmla="*/ 1043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55" h="1119">
                  <a:moveTo>
                    <a:pt x="1155" y="748"/>
                  </a:moveTo>
                  <a:lnTo>
                    <a:pt x="1155" y="743"/>
                  </a:lnTo>
                  <a:lnTo>
                    <a:pt x="1152" y="740"/>
                  </a:lnTo>
                  <a:lnTo>
                    <a:pt x="1150" y="740"/>
                  </a:lnTo>
                  <a:lnTo>
                    <a:pt x="1145" y="740"/>
                  </a:lnTo>
                  <a:lnTo>
                    <a:pt x="1145" y="740"/>
                  </a:lnTo>
                  <a:lnTo>
                    <a:pt x="1126" y="736"/>
                  </a:lnTo>
                  <a:lnTo>
                    <a:pt x="1110" y="733"/>
                  </a:lnTo>
                  <a:lnTo>
                    <a:pt x="1093" y="729"/>
                  </a:lnTo>
                  <a:lnTo>
                    <a:pt x="1077" y="724"/>
                  </a:lnTo>
                  <a:lnTo>
                    <a:pt x="1053" y="719"/>
                  </a:lnTo>
                  <a:lnTo>
                    <a:pt x="1029" y="714"/>
                  </a:lnTo>
                  <a:lnTo>
                    <a:pt x="1006" y="707"/>
                  </a:lnTo>
                  <a:lnTo>
                    <a:pt x="982" y="700"/>
                  </a:lnTo>
                  <a:lnTo>
                    <a:pt x="963" y="695"/>
                  </a:lnTo>
                  <a:lnTo>
                    <a:pt x="942" y="691"/>
                  </a:lnTo>
                  <a:lnTo>
                    <a:pt x="923" y="684"/>
                  </a:lnTo>
                  <a:lnTo>
                    <a:pt x="904" y="679"/>
                  </a:lnTo>
                  <a:lnTo>
                    <a:pt x="895" y="677"/>
                  </a:lnTo>
                  <a:lnTo>
                    <a:pt x="885" y="674"/>
                  </a:lnTo>
                  <a:lnTo>
                    <a:pt x="876" y="669"/>
                  </a:lnTo>
                  <a:lnTo>
                    <a:pt x="868" y="662"/>
                  </a:lnTo>
                  <a:lnTo>
                    <a:pt x="866" y="660"/>
                  </a:lnTo>
                  <a:lnTo>
                    <a:pt x="864" y="658"/>
                  </a:lnTo>
                  <a:lnTo>
                    <a:pt x="861" y="653"/>
                  </a:lnTo>
                  <a:lnTo>
                    <a:pt x="859" y="650"/>
                  </a:lnTo>
                  <a:lnTo>
                    <a:pt x="854" y="643"/>
                  </a:lnTo>
                  <a:lnTo>
                    <a:pt x="852" y="636"/>
                  </a:lnTo>
                  <a:lnTo>
                    <a:pt x="847" y="629"/>
                  </a:lnTo>
                  <a:lnTo>
                    <a:pt x="842" y="624"/>
                  </a:lnTo>
                  <a:lnTo>
                    <a:pt x="840" y="617"/>
                  </a:lnTo>
                  <a:lnTo>
                    <a:pt x="838" y="613"/>
                  </a:lnTo>
                  <a:lnTo>
                    <a:pt x="833" y="608"/>
                  </a:lnTo>
                  <a:lnTo>
                    <a:pt x="831" y="603"/>
                  </a:lnTo>
                  <a:lnTo>
                    <a:pt x="831" y="601"/>
                  </a:lnTo>
                  <a:lnTo>
                    <a:pt x="828" y="601"/>
                  </a:lnTo>
                  <a:lnTo>
                    <a:pt x="826" y="601"/>
                  </a:lnTo>
                  <a:lnTo>
                    <a:pt x="826" y="601"/>
                  </a:lnTo>
                  <a:lnTo>
                    <a:pt x="814" y="598"/>
                  </a:lnTo>
                  <a:lnTo>
                    <a:pt x="805" y="598"/>
                  </a:lnTo>
                  <a:lnTo>
                    <a:pt x="795" y="596"/>
                  </a:lnTo>
                  <a:lnTo>
                    <a:pt x="786" y="594"/>
                  </a:lnTo>
                  <a:lnTo>
                    <a:pt x="781" y="594"/>
                  </a:lnTo>
                  <a:lnTo>
                    <a:pt x="776" y="594"/>
                  </a:lnTo>
                  <a:lnTo>
                    <a:pt x="771" y="591"/>
                  </a:lnTo>
                  <a:lnTo>
                    <a:pt x="767" y="591"/>
                  </a:lnTo>
                  <a:lnTo>
                    <a:pt x="764" y="591"/>
                  </a:lnTo>
                  <a:lnTo>
                    <a:pt x="764" y="591"/>
                  </a:lnTo>
                  <a:lnTo>
                    <a:pt x="762" y="591"/>
                  </a:lnTo>
                  <a:lnTo>
                    <a:pt x="762" y="591"/>
                  </a:lnTo>
                  <a:lnTo>
                    <a:pt x="753" y="582"/>
                  </a:lnTo>
                  <a:lnTo>
                    <a:pt x="745" y="575"/>
                  </a:lnTo>
                  <a:lnTo>
                    <a:pt x="738" y="568"/>
                  </a:lnTo>
                  <a:lnTo>
                    <a:pt x="731" y="561"/>
                  </a:lnTo>
                  <a:lnTo>
                    <a:pt x="717" y="544"/>
                  </a:lnTo>
                  <a:lnTo>
                    <a:pt x="700" y="525"/>
                  </a:lnTo>
                  <a:lnTo>
                    <a:pt x="686" y="508"/>
                  </a:lnTo>
                  <a:lnTo>
                    <a:pt x="672" y="492"/>
                  </a:lnTo>
                  <a:lnTo>
                    <a:pt x="656" y="471"/>
                  </a:lnTo>
                  <a:lnTo>
                    <a:pt x="639" y="452"/>
                  </a:lnTo>
                  <a:lnTo>
                    <a:pt x="622" y="430"/>
                  </a:lnTo>
                  <a:lnTo>
                    <a:pt x="606" y="411"/>
                  </a:lnTo>
                  <a:lnTo>
                    <a:pt x="592" y="392"/>
                  </a:lnTo>
                  <a:lnTo>
                    <a:pt x="580" y="376"/>
                  </a:lnTo>
                  <a:lnTo>
                    <a:pt x="568" y="359"/>
                  </a:lnTo>
                  <a:lnTo>
                    <a:pt x="554" y="340"/>
                  </a:lnTo>
                  <a:lnTo>
                    <a:pt x="549" y="333"/>
                  </a:lnTo>
                  <a:lnTo>
                    <a:pt x="544" y="326"/>
                  </a:lnTo>
                  <a:lnTo>
                    <a:pt x="540" y="317"/>
                  </a:lnTo>
                  <a:lnTo>
                    <a:pt x="532" y="310"/>
                  </a:lnTo>
                  <a:lnTo>
                    <a:pt x="532" y="310"/>
                  </a:lnTo>
                  <a:lnTo>
                    <a:pt x="532" y="310"/>
                  </a:lnTo>
                  <a:lnTo>
                    <a:pt x="532" y="307"/>
                  </a:lnTo>
                  <a:lnTo>
                    <a:pt x="532" y="307"/>
                  </a:lnTo>
                  <a:lnTo>
                    <a:pt x="532" y="305"/>
                  </a:lnTo>
                  <a:lnTo>
                    <a:pt x="535" y="300"/>
                  </a:lnTo>
                  <a:lnTo>
                    <a:pt x="535" y="298"/>
                  </a:lnTo>
                  <a:lnTo>
                    <a:pt x="537" y="295"/>
                  </a:lnTo>
                  <a:lnTo>
                    <a:pt x="540" y="284"/>
                  </a:lnTo>
                  <a:lnTo>
                    <a:pt x="544" y="272"/>
                  </a:lnTo>
                  <a:lnTo>
                    <a:pt x="549" y="262"/>
                  </a:lnTo>
                  <a:lnTo>
                    <a:pt x="551" y="250"/>
                  </a:lnTo>
                  <a:lnTo>
                    <a:pt x="558" y="232"/>
                  </a:lnTo>
                  <a:lnTo>
                    <a:pt x="566" y="213"/>
                  </a:lnTo>
                  <a:lnTo>
                    <a:pt x="570" y="196"/>
                  </a:lnTo>
                  <a:lnTo>
                    <a:pt x="577" y="177"/>
                  </a:lnTo>
                  <a:lnTo>
                    <a:pt x="577" y="177"/>
                  </a:lnTo>
                  <a:lnTo>
                    <a:pt x="575" y="170"/>
                  </a:lnTo>
                  <a:lnTo>
                    <a:pt x="561" y="151"/>
                  </a:lnTo>
                  <a:lnTo>
                    <a:pt x="558" y="151"/>
                  </a:lnTo>
                  <a:lnTo>
                    <a:pt x="556" y="149"/>
                  </a:lnTo>
                  <a:lnTo>
                    <a:pt x="544" y="142"/>
                  </a:lnTo>
                  <a:lnTo>
                    <a:pt x="540" y="142"/>
                  </a:lnTo>
                  <a:lnTo>
                    <a:pt x="535" y="139"/>
                  </a:lnTo>
                  <a:lnTo>
                    <a:pt x="530" y="139"/>
                  </a:lnTo>
                  <a:lnTo>
                    <a:pt x="530" y="137"/>
                  </a:lnTo>
                  <a:lnTo>
                    <a:pt x="528" y="137"/>
                  </a:lnTo>
                  <a:lnTo>
                    <a:pt x="528" y="137"/>
                  </a:lnTo>
                  <a:lnTo>
                    <a:pt x="525" y="137"/>
                  </a:lnTo>
                  <a:lnTo>
                    <a:pt x="525" y="137"/>
                  </a:lnTo>
                  <a:lnTo>
                    <a:pt x="525" y="134"/>
                  </a:lnTo>
                  <a:lnTo>
                    <a:pt x="525" y="134"/>
                  </a:lnTo>
                  <a:lnTo>
                    <a:pt x="523" y="134"/>
                  </a:lnTo>
                  <a:lnTo>
                    <a:pt x="523" y="134"/>
                  </a:lnTo>
                  <a:lnTo>
                    <a:pt x="523" y="137"/>
                  </a:lnTo>
                  <a:lnTo>
                    <a:pt x="521" y="134"/>
                  </a:lnTo>
                  <a:lnTo>
                    <a:pt x="518" y="132"/>
                  </a:lnTo>
                  <a:lnTo>
                    <a:pt x="516" y="132"/>
                  </a:lnTo>
                  <a:lnTo>
                    <a:pt x="516" y="132"/>
                  </a:lnTo>
                  <a:lnTo>
                    <a:pt x="514" y="134"/>
                  </a:lnTo>
                  <a:lnTo>
                    <a:pt x="514" y="134"/>
                  </a:lnTo>
                  <a:lnTo>
                    <a:pt x="509" y="134"/>
                  </a:lnTo>
                  <a:lnTo>
                    <a:pt x="511" y="137"/>
                  </a:lnTo>
                  <a:lnTo>
                    <a:pt x="511" y="137"/>
                  </a:lnTo>
                  <a:lnTo>
                    <a:pt x="509" y="139"/>
                  </a:lnTo>
                  <a:lnTo>
                    <a:pt x="509" y="144"/>
                  </a:lnTo>
                  <a:lnTo>
                    <a:pt x="509" y="144"/>
                  </a:lnTo>
                  <a:lnTo>
                    <a:pt x="506" y="146"/>
                  </a:lnTo>
                  <a:lnTo>
                    <a:pt x="506" y="146"/>
                  </a:lnTo>
                  <a:lnTo>
                    <a:pt x="506" y="146"/>
                  </a:lnTo>
                  <a:lnTo>
                    <a:pt x="504" y="146"/>
                  </a:lnTo>
                  <a:lnTo>
                    <a:pt x="504" y="149"/>
                  </a:lnTo>
                  <a:lnTo>
                    <a:pt x="504" y="149"/>
                  </a:lnTo>
                  <a:lnTo>
                    <a:pt x="504" y="151"/>
                  </a:lnTo>
                  <a:lnTo>
                    <a:pt x="504" y="151"/>
                  </a:lnTo>
                  <a:lnTo>
                    <a:pt x="504" y="153"/>
                  </a:lnTo>
                  <a:lnTo>
                    <a:pt x="504" y="153"/>
                  </a:lnTo>
                  <a:lnTo>
                    <a:pt x="502" y="153"/>
                  </a:lnTo>
                  <a:lnTo>
                    <a:pt x="502" y="153"/>
                  </a:lnTo>
                  <a:lnTo>
                    <a:pt x="502" y="153"/>
                  </a:lnTo>
                  <a:lnTo>
                    <a:pt x="502" y="153"/>
                  </a:lnTo>
                  <a:lnTo>
                    <a:pt x="502" y="153"/>
                  </a:lnTo>
                  <a:lnTo>
                    <a:pt x="502" y="156"/>
                  </a:lnTo>
                  <a:lnTo>
                    <a:pt x="502" y="156"/>
                  </a:lnTo>
                  <a:lnTo>
                    <a:pt x="499" y="158"/>
                  </a:lnTo>
                  <a:lnTo>
                    <a:pt x="499" y="158"/>
                  </a:lnTo>
                  <a:lnTo>
                    <a:pt x="497" y="156"/>
                  </a:lnTo>
                  <a:lnTo>
                    <a:pt x="497" y="156"/>
                  </a:lnTo>
                  <a:lnTo>
                    <a:pt x="495" y="156"/>
                  </a:lnTo>
                  <a:lnTo>
                    <a:pt x="492" y="156"/>
                  </a:lnTo>
                  <a:lnTo>
                    <a:pt x="492" y="156"/>
                  </a:lnTo>
                  <a:lnTo>
                    <a:pt x="492" y="156"/>
                  </a:lnTo>
                  <a:lnTo>
                    <a:pt x="490" y="158"/>
                  </a:lnTo>
                  <a:lnTo>
                    <a:pt x="490" y="161"/>
                  </a:lnTo>
                  <a:lnTo>
                    <a:pt x="490" y="161"/>
                  </a:lnTo>
                  <a:lnTo>
                    <a:pt x="490" y="161"/>
                  </a:lnTo>
                  <a:lnTo>
                    <a:pt x="490" y="163"/>
                  </a:lnTo>
                  <a:lnTo>
                    <a:pt x="485" y="163"/>
                  </a:lnTo>
                  <a:lnTo>
                    <a:pt x="483" y="163"/>
                  </a:lnTo>
                  <a:lnTo>
                    <a:pt x="480" y="165"/>
                  </a:lnTo>
                  <a:lnTo>
                    <a:pt x="480" y="165"/>
                  </a:lnTo>
                  <a:lnTo>
                    <a:pt x="480" y="163"/>
                  </a:lnTo>
                  <a:lnTo>
                    <a:pt x="480" y="163"/>
                  </a:lnTo>
                  <a:lnTo>
                    <a:pt x="480" y="163"/>
                  </a:lnTo>
                  <a:lnTo>
                    <a:pt x="480" y="163"/>
                  </a:lnTo>
                  <a:lnTo>
                    <a:pt x="480" y="163"/>
                  </a:lnTo>
                  <a:lnTo>
                    <a:pt x="478" y="163"/>
                  </a:lnTo>
                  <a:lnTo>
                    <a:pt x="476" y="163"/>
                  </a:lnTo>
                  <a:lnTo>
                    <a:pt x="478" y="161"/>
                  </a:lnTo>
                  <a:lnTo>
                    <a:pt x="478" y="161"/>
                  </a:lnTo>
                  <a:lnTo>
                    <a:pt x="476" y="161"/>
                  </a:lnTo>
                  <a:lnTo>
                    <a:pt x="476" y="161"/>
                  </a:lnTo>
                  <a:lnTo>
                    <a:pt x="476" y="161"/>
                  </a:lnTo>
                  <a:lnTo>
                    <a:pt x="476" y="161"/>
                  </a:lnTo>
                  <a:lnTo>
                    <a:pt x="476" y="161"/>
                  </a:lnTo>
                  <a:lnTo>
                    <a:pt x="473" y="161"/>
                  </a:lnTo>
                  <a:lnTo>
                    <a:pt x="473" y="158"/>
                  </a:lnTo>
                  <a:lnTo>
                    <a:pt x="473" y="158"/>
                  </a:lnTo>
                  <a:lnTo>
                    <a:pt x="473" y="158"/>
                  </a:lnTo>
                  <a:lnTo>
                    <a:pt x="473" y="158"/>
                  </a:lnTo>
                  <a:lnTo>
                    <a:pt x="473" y="158"/>
                  </a:lnTo>
                  <a:lnTo>
                    <a:pt x="471" y="158"/>
                  </a:lnTo>
                  <a:lnTo>
                    <a:pt x="471" y="158"/>
                  </a:lnTo>
                  <a:lnTo>
                    <a:pt x="471" y="158"/>
                  </a:lnTo>
                  <a:lnTo>
                    <a:pt x="471" y="161"/>
                  </a:lnTo>
                  <a:lnTo>
                    <a:pt x="471" y="161"/>
                  </a:lnTo>
                  <a:lnTo>
                    <a:pt x="469" y="163"/>
                  </a:lnTo>
                  <a:lnTo>
                    <a:pt x="469" y="161"/>
                  </a:lnTo>
                  <a:lnTo>
                    <a:pt x="469" y="161"/>
                  </a:lnTo>
                  <a:lnTo>
                    <a:pt x="469" y="158"/>
                  </a:lnTo>
                  <a:lnTo>
                    <a:pt x="471" y="158"/>
                  </a:lnTo>
                  <a:lnTo>
                    <a:pt x="469" y="161"/>
                  </a:lnTo>
                  <a:lnTo>
                    <a:pt x="466" y="161"/>
                  </a:lnTo>
                  <a:lnTo>
                    <a:pt x="461" y="158"/>
                  </a:lnTo>
                  <a:lnTo>
                    <a:pt x="459" y="158"/>
                  </a:lnTo>
                  <a:lnTo>
                    <a:pt x="459" y="156"/>
                  </a:lnTo>
                  <a:lnTo>
                    <a:pt x="457" y="156"/>
                  </a:lnTo>
                  <a:lnTo>
                    <a:pt x="457" y="156"/>
                  </a:lnTo>
                  <a:lnTo>
                    <a:pt x="457" y="153"/>
                  </a:lnTo>
                  <a:lnTo>
                    <a:pt x="457" y="151"/>
                  </a:lnTo>
                  <a:lnTo>
                    <a:pt x="457" y="151"/>
                  </a:lnTo>
                  <a:lnTo>
                    <a:pt x="459" y="151"/>
                  </a:lnTo>
                  <a:lnTo>
                    <a:pt x="459" y="149"/>
                  </a:lnTo>
                  <a:lnTo>
                    <a:pt x="459" y="149"/>
                  </a:lnTo>
                  <a:lnTo>
                    <a:pt x="461" y="149"/>
                  </a:lnTo>
                  <a:lnTo>
                    <a:pt x="461" y="146"/>
                  </a:lnTo>
                  <a:lnTo>
                    <a:pt x="464" y="146"/>
                  </a:lnTo>
                  <a:lnTo>
                    <a:pt x="466" y="144"/>
                  </a:lnTo>
                  <a:lnTo>
                    <a:pt x="469" y="144"/>
                  </a:lnTo>
                  <a:lnTo>
                    <a:pt x="469" y="142"/>
                  </a:lnTo>
                  <a:lnTo>
                    <a:pt x="471" y="142"/>
                  </a:lnTo>
                  <a:lnTo>
                    <a:pt x="471" y="139"/>
                  </a:lnTo>
                  <a:lnTo>
                    <a:pt x="473" y="137"/>
                  </a:lnTo>
                  <a:lnTo>
                    <a:pt x="473" y="137"/>
                  </a:lnTo>
                  <a:lnTo>
                    <a:pt x="478" y="134"/>
                  </a:lnTo>
                  <a:lnTo>
                    <a:pt x="480" y="134"/>
                  </a:lnTo>
                  <a:lnTo>
                    <a:pt x="480" y="134"/>
                  </a:lnTo>
                  <a:lnTo>
                    <a:pt x="480" y="132"/>
                  </a:lnTo>
                  <a:lnTo>
                    <a:pt x="480" y="132"/>
                  </a:lnTo>
                  <a:lnTo>
                    <a:pt x="480" y="132"/>
                  </a:lnTo>
                  <a:lnTo>
                    <a:pt x="480" y="132"/>
                  </a:lnTo>
                  <a:lnTo>
                    <a:pt x="480" y="130"/>
                  </a:lnTo>
                  <a:lnTo>
                    <a:pt x="480" y="130"/>
                  </a:lnTo>
                  <a:lnTo>
                    <a:pt x="480" y="130"/>
                  </a:lnTo>
                  <a:lnTo>
                    <a:pt x="480" y="130"/>
                  </a:lnTo>
                  <a:lnTo>
                    <a:pt x="478" y="127"/>
                  </a:lnTo>
                  <a:lnTo>
                    <a:pt x="476" y="127"/>
                  </a:lnTo>
                  <a:lnTo>
                    <a:pt x="476" y="130"/>
                  </a:lnTo>
                  <a:lnTo>
                    <a:pt x="473" y="130"/>
                  </a:lnTo>
                  <a:lnTo>
                    <a:pt x="473" y="130"/>
                  </a:lnTo>
                  <a:lnTo>
                    <a:pt x="471" y="127"/>
                  </a:lnTo>
                  <a:lnTo>
                    <a:pt x="471" y="127"/>
                  </a:lnTo>
                  <a:lnTo>
                    <a:pt x="471" y="125"/>
                  </a:lnTo>
                  <a:lnTo>
                    <a:pt x="469" y="125"/>
                  </a:lnTo>
                  <a:lnTo>
                    <a:pt x="469" y="125"/>
                  </a:lnTo>
                  <a:lnTo>
                    <a:pt x="469" y="123"/>
                  </a:lnTo>
                  <a:lnTo>
                    <a:pt x="471" y="123"/>
                  </a:lnTo>
                  <a:lnTo>
                    <a:pt x="471" y="123"/>
                  </a:lnTo>
                  <a:lnTo>
                    <a:pt x="471" y="120"/>
                  </a:lnTo>
                  <a:lnTo>
                    <a:pt x="471" y="120"/>
                  </a:lnTo>
                  <a:lnTo>
                    <a:pt x="471" y="120"/>
                  </a:lnTo>
                  <a:lnTo>
                    <a:pt x="471" y="120"/>
                  </a:lnTo>
                  <a:lnTo>
                    <a:pt x="471" y="118"/>
                  </a:lnTo>
                  <a:lnTo>
                    <a:pt x="473" y="116"/>
                  </a:lnTo>
                  <a:lnTo>
                    <a:pt x="476" y="116"/>
                  </a:lnTo>
                  <a:lnTo>
                    <a:pt x="476" y="116"/>
                  </a:lnTo>
                  <a:lnTo>
                    <a:pt x="476" y="116"/>
                  </a:lnTo>
                  <a:lnTo>
                    <a:pt x="476" y="113"/>
                  </a:lnTo>
                  <a:lnTo>
                    <a:pt x="476" y="113"/>
                  </a:lnTo>
                  <a:lnTo>
                    <a:pt x="476" y="113"/>
                  </a:lnTo>
                  <a:lnTo>
                    <a:pt x="476" y="113"/>
                  </a:lnTo>
                  <a:lnTo>
                    <a:pt x="476" y="111"/>
                  </a:lnTo>
                  <a:lnTo>
                    <a:pt x="476" y="111"/>
                  </a:lnTo>
                  <a:lnTo>
                    <a:pt x="476" y="111"/>
                  </a:lnTo>
                  <a:lnTo>
                    <a:pt x="473" y="111"/>
                  </a:lnTo>
                  <a:lnTo>
                    <a:pt x="473" y="108"/>
                  </a:lnTo>
                  <a:lnTo>
                    <a:pt x="476" y="108"/>
                  </a:lnTo>
                  <a:lnTo>
                    <a:pt x="476" y="108"/>
                  </a:lnTo>
                  <a:lnTo>
                    <a:pt x="476" y="108"/>
                  </a:lnTo>
                  <a:lnTo>
                    <a:pt x="478" y="108"/>
                  </a:lnTo>
                  <a:lnTo>
                    <a:pt x="478" y="108"/>
                  </a:lnTo>
                  <a:lnTo>
                    <a:pt x="478" y="108"/>
                  </a:lnTo>
                  <a:lnTo>
                    <a:pt x="478" y="106"/>
                  </a:lnTo>
                  <a:lnTo>
                    <a:pt x="478" y="106"/>
                  </a:lnTo>
                  <a:lnTo>
                    <a:pt x="476" y="106"/>
                  </a:lnTo>
                  <a:lnTo>
                    <a:pt x="476" y="104"/>
                  </a:lnTo>
                  <a:lnTo>
                    <a:pt x="476" y="104"/>
                  </a:lnTo>
                  <a:lnTo>
                    <a:pt x="476" y="104"/>
                  </a:lnTo>
                  <a:lnTo>
                    <a:pt x="478" y="104"/>
                  </a:lnTo>
                  <a:lnTo>
                    <a:pt x="478" y="104"/>
                  </a:lnTo>
                  <a:lnTo>
                    <a:pt x="478" y="104"/>
                  </a:lnTo>
                  <a:lnTo>
                    <a:pt x="480" y="104"/>
                  </a:lnTo>
                  <a:lnTo>
                    <a:pt x="480" y="104"/>
                  </a:lnTo>
                  <a:lnTo>
                    <a:pt x="480" y="104"/>
                  </a:lnTo>
                  <a:lnTo>
                    <a:pt x="478" y="101"/>
                  </a:lnTo>
                  <a:lnTo>
                    <a:pt x="478" y="101"/>
                  </a:lnTo>
                  <a:lnTo>
                    <a:pt x="478" y="101"/>
                  </a:lnTo>
                  <a:lnTo>
                    <a:pt x="480" y="101"/>
                  </a:lnTo>
                  <a:lnTo>
                    <a:pt x="480" y="101"/>
                  </a:lnTo>
                  <a:lnTo>
                    <a:pt x="483" y="101"/>
                  </a:lnTo>
                  <a:lnTo>
                    <a:pt x="483" y="101"/>
                  </a:lnTo>
                  <a:lnTo>
                    <a:pt x="483" y="99"/>
                  </a:lnTo>
                  <a:lnTo>
                    <a:pt x="485" y="99"/>
                  </a:lnTo>
                  <a:lnTo>
                    <a:pt x="485" y="97"/>
                  </a:lnTo>
                  <a:lnTo>
                    <a:pt x="485" y="97"/>
                  </a:lnTo>
                  <a:lnTo>
                    <a:pt x="483" y="94"/>
                  </a:lnTo>
                  <a:lnTo>
                    <a:pt x="483" y="94"/>
                  </a:lnTo>
                  <a:lnTo>
                    <a:pt x="483" y="94"/>
                  </a:lnTo>
                  <a:lnTo>
                    <a:pt x="485" y="92"/>
                  </a:lnTo>
                  <a:lnTo>
                    <a:pt x="485" y="92"/>
                  </a:lnTo>
                  <a:lnTo>
                    <a:pt x="485" y="89"/>
                  </a:lnTo>
                  <a:lnTo>
                    <a:pt x="485" y="89"/>
                  </a:lnTo>
                  <a:lnTo>
                    <a:pt x="483" y="89"/>
                  </a:lnTo>
                  <a:lnTo>
                    <a:pt x="483" y="89"/>
                  </a:lnTo>
                  <a:lnTo>
                    <a:pt x="483" y="89"/>
                  </a:lnTo>
                  <a:lnTo>
                    <a:pt x="483" y="89"/>
                  </a:lnTo>
                  <a:lnTo>
                    <a:pt x="480" y="89"/>
                  </a:lnTo>
                  <a:lnTo>
                    <a:pt x="480" y="89"/>
                  </a:lnTo>
                  <a:lnTo>
                    <a:pt x="480" y="89"/>
                  </a:lnTo>
                  <a:lnTo>
                    <a:pt x="478" y="87"/>
                  </a:lnTo>
                  <a:lnTo>
                    <a:pt x="478" y="87"/>
                  </a:lnTo>
                  <a:lnTo>
                    <a:pt x="476" y="89"/>
                  </a:lnTo>
                  <a:lnTo>
                    <a:pt x="476" y="89"/>
                  </a:lnTo>
                  <a:lnTo>
                    <a:pt x="476" y="89"/>
                  </a:lnTo>
                  <a:lnTo>
                    <a:pt x="476" y="89"/>
                  </a:lnTo>
                  <a:lnTo>
                    <a:pt x="476" y="89"/>
                  </a:lnTo>
                  <a:lnTo>
                    <a:pt x="473" y="89"/>
                  </a:lnTo>
                  <a:lnTo>
                    <a:pt x="473" y="89"/>
                  </a:lnTo>
                  <a:lnTo>
                    <a:pt x="473" y="89"/>
                  </a:lnTo>
                  <a:lnTo>
                    <a:pt x="476" y="89"/>
                  </a:lnTo>
                  <a:lnTo>
                    <a:pt x="476" y="89"/>
                  </a:lnTo>
                  <a:lnTo>
                    <a:pt x="476" y="89"/>
                  </a:lnTo>
                  <a:lnTo>
                    <a:pt x="476" y="92"/>
                  </a:lnTo>
                  <a:lnTo>
                    <a:pt x="476" y="92"/>
                  </a:lnTo>
                  <a:lnTo>
                    <a:pt x="476" y="92"/>
                  </a:lnTo>
                  <a:lnTo>
                    <a:pt x="473" y="92"/>
                  </a:lnTo>
                  <a:lnTo>
                    <a:pt x="473" y="92"/>
                  </a:lnTo>
                  <a:lnTo>
                    <a:pt x="476" y="92"/>
                  </a:lnTo>
                  <a:lnTo>
                    <a:pt x="478" y="92"/>
                  </a:lnTo>
                  <a:lnTo>
                    <a:pt x="478" y="92"/>
                  </a:lnTo>
                  <a:lnTo>
                    <a:pt x="480" y="94"/>
                  </a:lnTo>
                  <a:lnTo>
                    <a:pt x="480" y="94"/>
                  </a:lnTo>
                  <a:lnTo>
                    <a:pt x="480" y="94"/>
                  </a:lnTo>
                  <a:lnTo>
                    <a:pt x="478" y="94"/>
                  </a:lnTo>
                  <a:lnTo>
                    <a:pt x="478" y="94"/>
                  </a:lnTo>
                  <a:lnTo>
                    <a:pt x="478" y="94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0" y="97"/>
                  </a:lnTo>
                  <a:lnTo>
                    <a:pt x="483" y="97"/>
                  </a:lnTo>
                  <a:lnTo>
                    <a:pt x="483" y="97"/>
                  </a:lnTo>
                  <a:lnTo>
                    <a:pt x="483" y="99"/>
                  </a:lnTo>
                  <a:lnTo>
                    <a:pt x="480" y="99"/>
                  </a:lnTo>
                  <a:lnTo>
                    <a:pt x="480" y="99"/>
                  </a:lnTo>
                  <a:lnTo>
                    <a:pt x="478" y="97"/>
                  </a:lnTo>
                  <a:lnTo>
                    <a:pt x="478" y="99"/>
                  </a:lnTo>
                  <a:lnTo>
                    <a:pt x="478" y="99"/>
                  </a:lnTo>
                  <a:lnTo>
                    <a:pt x="478" y="101"/>
                  </a:lnTo>
                  <a:lnTo>
                    <a:pt x="476" y="101"/>
                  </a:lnTo>
                  <a:lnTo>
                    <a:pt x="476" y="99"/>
                  </a:lnTo>
                  <a:lnTo>
                    <a:pt x="476" y="99"/>
                  </a:lnTo>
                  <a:lnTo>
                    <a:pt x="476" y="97"/>
                  </a:lnTo>
                  <a:lnTo>
                    <a:pt x="476" y="94"/>
                  </a:lnTo>
                  <a:lnTo>
                    <a:pt x="476" y="94"/>
                  </a:lnTo>
                  <a:lnTo>
                    <a:pt x="471" y="94"/>
                  </a:lnTo>
                  <a:lnTo>
                    <a:pt x="471" y="94"/>
                  </a:lnTo>
                  <a:lnTo>
                    <a:pt x="471" y="94"/>
                  </a:lnTo>
                  <a:lnTo>
                    <a:pt x="471" y="94"/>
                  </a:lnTo>
                  <a:lnTo>
                    <a:pt x="471" y="94"/>
                  </a:lnTo>
                  <a:lnTo>
                    <a:pt x="471" y="92"/>
                  </a:lnTo>
                  <a:lnTo>
                    <a:pt x="471" y="92"/>
                  </a:lnTo>
                  <a:lnTo>
                    <a:pt x="471" y="94"/>
                  </a:lnTo>
                  <a:lnTo>
                    <a:pt x="469" y="94"/>
                  </a:lnTo>
                  <a:lnTo>
                    <a:pt x="469" y="94"/>
                  </a:lnTo>
                  <a:lnTo>
                    <a:pt x="466" y="94"/>
                  </a:lnTo>
                  <a:lnTo>
                    <a:pt x="466" y="94"/>
                  </a:lnTo>
                  <a:lnTo>
                    <a:pt x="466" y="94"/>
                  </a:lnTo>
                  <a:lnTo>
                    <a:pt x="466" y="94"/>
                  </a:lnTo>
                  <a:lnTo>
                    <a:pt x="466" y="94"/>
                  </a:lnTo>
                  <a:lnTo>
                    <a:pt x="469" y="97"/>
                  </a:lnTo>
                  <a:lnTo>
                    <a:pt x="466" y="97"/>
                  </a:lnTo>
                  <a:lnTo>
                    <a:pt x="466" y="97"/>
                  </a:lnTo>
                  <a:lnTo>
                    <a:pt x="464" y="94"/>
                  </a:lnTo>
                  <a:lnTo>
                    <a:pt x="461" y="94"/>
                  </a:lnTo>
                  <a:lnTo>
                    <a:pt x="464" y="94"/>
                  </a:lnTo>
                  <a:lnTo>
                    <a:pt x="464" y="94"/>
                  </a:lnTo>
                  <a:lnTo>
                    <a:pt x="464" y="94"/>
                  </a:lnTo>
                  <a:lnTo>
                    <a:pt x="466" y="92"/>
                  </a:lnTo>
                  <a:lnTo>
                    <a:pt x="466" y="92"/>
                  </a:lnTo>
                  <a:lnTo>
                    <a:pt x="466" y="89"/>
                  </a:lnTo>
                  <a:lnTo>
                    <a:pt x="466" y="89"/>
                  </a:lnTo>
                  <a:lnTo>
                    <a:pt x="466" y="89"/>
                  </a:lnTo>
                  <a:lnTo>
                    <a:pt x="466" y="89"/>
                  </a:lnTo>
                  <a:lnTo>
                    <a:pt x="464" y="92"/>
                  </a:lnTo>
                  <a:lnTo>
                    <a:pt x="464" y="92"/>
                  </a:lnTo>
                  <a:lnTo>
                    <a:pt x="464" y="92"/>
                  </a:lnTo>
                  <a:lnTo>
                    <a:pt x="461" y="92"/>
                  </a:lnTo>
                  <a:lnTo>
                    <a:pt x="459" y="94"/>
                  </a:lnTo>
                  <a:lnTo>
                    <a:pt x="457" y="94"/>
                  </a:lnTo>
                  <a:lnTo>
                    <a:pt x="457" y="94"/>
                  </a:lnTo>
                  <a:lnTo>
                    <a:pt x="457" y="97"/>
                  </a:lnTo>
                  <a:lnTo>
                    <a:pt x="457" y="97"/>
                  </a:lnTo>
                  <a:lnTo>
                    <a:pt x="457" y="99"/>
                  </a:lnTo>
                  <a:lnTo>
                    <a:pt x="454" y="99"/>
                  </a:lnTo>
                  <a:lnTo>
                    <a:pt x="454" y="99"/>
                  </a:lnTo>
                  <a:lnTo>
                    <a:pt x="454" y="99"/>
                  </a:lnTo>
                  <a:lnTo>
                    <a:pt x="454" y="99"/>
                  </a:lnTo>
                  <a:lnTo>
                    <a:pt x="457" y="99"/>
                  </a:lnTo>
                  <a:lnTo>
                    <a:pt x="457" y="99"/>
                  </a:lnTo>
                  <a:lnTo>
                    <a:pt x="457" y="101"/>
                  </a:lnTo>
                  <a:lnTo>
                    <a:pt x="457" y="101"/>
                  </a:lnTo>
                  <a:lnTo>
                    <a:pt x="459" y="101"/>
                  </a:lnTo>
                  <a:lnTo>
                    <a:pt x="459" y="99"/>
                  </a:lnTo>
                  <a:lnTo>
                    <a:pt x="459" y="99"/>
                  </a:lnTo>
                  <a:lnTo>
                    <a:pt x="457" y="99"/>
                  </a:lnTo>
                  <a:lnTo>
                    <a:pt x="459" y="99"/>
                  </a:lnTo>
                  <a:lnTo>
                    <a:pt x="459" y="99"/>
                  </a:lnTo>
                  <a:lnTo>
                    <a:pt x="459" y="99"/>
                  </a:lnTo>
                  <a:lnTo>
                    <a:pt x="461" y="99"/>
                  </a:lnTo>
                  <a:lnTo>
                    <a:pt x="461" y="97"/>
                  </a:lnTo>
                  <a:lnTo>
                    <a:pt x="461" y="97"/>
                  </a:lnTo>
                  <a:lnTo>
                    <a:pt x="461" y="97"/>
                  </a:lnTo>
                  <a:lnTo>
                    <a:pt x="464" y="97"/>
                  </a:lnTo>
                  <a:lnTo>
                    <a:pt x="464" y="97"/>
                  </a:lnTo>
                  <a:lnTo>
                    <a:pt x="464" y="97"/>
                  </a:lnTo>
                  <a:lnTo>
                    <a:pt x="464" y="97"/>
                  </a:lnTo>
                  <a:lnTo>
                    <a:pt x="464" y="99"/>
                  </a:lnTo>
                  <a:lnTo>
                    <a:pt x="466" y="99"/>
                  </a:lnTo>
                  <a:lnTo>
                    <a:pt x="466" y="97"/>
                  </a:lnTo>
                  <a:lnTo>
                    <a:pt x="466" y="97"/>
                  </a:lnTo>
                  <a:lnTo>
                    <a:pt x="466" y="97"/>
                  </a:lnTo>
                  <a:lnTo>
                    <a:pt x="466" y="97"/>
                  </a:lnTo>
                  <a:lnTo>
                    <a:pt x="469" y="97"/>
                  </a:lnTo>
                  <a:lnTo>
                    <a:pt x="469" y="99"/>
                  </a:lnTo>
                  <a:lnTo>
                    <a:pt x="469" y="99"/>
                  </a:lnTo>
                  <a:lnTo>
                    <a:pt x="466" y="99"/>
                  </a:lnTo>
                  <a:lnTo>
                    <a:pt x="466" y="101"/>
                  </a:lnTo>
                  <a:lnTo>
                    <a:pt x="469" y="101"/>
                  </a:lnTo>
                  <a:lnTo>
                    <a:pt x="469" y="101"/>
                  </a:lnTo>
                  <a:lnTo>
                    <a:pt x="469" y="101"/>
                  </a:lnTo>
                  <a:lnTo>
                    <a:pt x="471" y="101"/>
                  </a:lnTo>
                  <a:lnTo>
                    <a:pt x="473" y="99"/>
                  </a:lnTo>
                  <a:lnTo>
                    <a:pt x="473" y="99"/>
                  </a:lnTo>
                  <a:lnTo>
                    <a:pt x="473" y="99"/>
                  </a:lnTo>
                  <a:lnTo>
                    <a:pt x="473" y="99"/>
                  </a:lnTo>
                  <a:lnTo>
                    <a:pt x="473" y="101"/>
                  </a:lnTo>
                  <a:lnTo>
                    <a:pt x="473" y="101"/>
                  </a:lnTo>
                  <a:lnTo>
                    <a:pt x="473" y="104"/>
                  </a:lnTo>
                  <a:lnTo>
                    <a:pt x="471" y="104"/>
                  </a:lnTo>
                  <a:lnTo>
                    <a:pt x="471" y="104"/>
                  </a:lnTo>
                  <a:lnTo>
                    <a:pt x="471" y="101"/>
                  </a:lnTo>
                  <a:lnTo>
                    <a:pt x="471" y="101"/>
                  </a:lnTo>
                  <a:lnTo>
                    <a:pt x="464" y="104"/>
                  </a:lnTo>
                  <a:lnTo>
                    <a:pt x="464" y="104"/>
                  </a:lnTo>
                  <a:lnTo>
                    <a:pt x="461" y="104"/>
                  </a:lnTo>
                  <a:lnTo>
                    <a:pt x="459" y="106"/>
                  </a:lnTo>
                  <a:lnTo>
                    <a:pt x="457" y="108"/>
                  </a:lnTo>
                  <a:lnTo>
                    <a:pt x="457" y="108"/>
                  </a:lnTo>
                  <a:lnTo>
                    <a:pt x="457" y="111"/>
                  </a:lnTo>
                  <a:lnTo>
                    <a:pt x="457" y="111"/>
                  </a:lnTo>
                  <a:lnTo>
                    <a:pt x="457" y="111"/>
                  </a:lnTo>
                  <a:lnTo>
                    <a:pt x="454" y="113"/>
                  </a:lnTo>
                  <a:lnTo>
                    <a:pt x="454" y="113"/>
                  </a:lnTo>
                  <a:lnTo>
                    <a:pt x="454" y="113"/>
                  </a:lnTo>
                  <a:lnTo>
                    <a:pt x="454" y="113"/>
                  </a:lnTo>
                  <a:lnTo>
                    <a:pt x="454" y="113"/>
                  </a:lnTo>
                  <a:lnTo>
                    <a:pt x="452" y="113"/>
                  </a:lnTo>
                  <a:lnTo>
                    <a:pt x="452" y="111"/>
                  </a:lnTo>
                  <a:lnTo>
                    <a:pt x="452" y="108"/>
                  </a:lnTo>
                  <a:lnTo>
                    <a:pt x="452" y="108"/>
                  </a:lnTo>
                  <a:lnTo>
                    <a:pt x="452" y="106"/>
                  </a:lnTo>
                  <a:lnTo>
                    <a:pt x="452" y="106"/>
                  </a:lnTo>
                  <a:lnTo>
                    <a:pt x="452" y="106"/>
                  </a:lnTo>
                  <a:lnTo>
                    <a:pt x="452" y="108"/>
                  </a:lnTo>
                  <a:lnTo>
                    <a:pt x="447" y="108"/>
                  </a:lnTo>
                  <a:lnTo>
                    <a:pt x="447" y="111"/>
                  </a:lnTo>
                  <a:lnTo>
                    <a:pt x="447" y="111"/>
                  </a:lnTo>
                  <a:lnTo>
                    <a:pt x="447" y="111"/>
                  </a:lnTo>
                  <a:lnTo>
                    <a:pt x="447" y="111"/>
                  </a:lnTo>
                  <a:lnTo>
                    <a:pt x="447" y="113"/>
                  </a:lnTo>
                  <a:lnTo>
                    <a:pt x="447" y="113"/>
                  </a:lnTo>
                  <a:lnTo>
                    <a:pt x="450" y="113"/>
                  </a:lnTo>
                  <a:lnTo>
                    <a:pt x="450" y="113"/>
                  </a:lnTo>
                  <a:lnTo>
                    <a:pt x="452" y="116"/>
                  </a:lnTo>
                  <a:lnTo>
                    <a:pt x="457" y="118"/>
                  </a:lnTo>
                  <a:lnTo>
                    <a:pt x="457" y="120"/>
                  </a:lnTo>
                  <a:lnTo>
                    <a:pt x="459" y="123"/>
                  </a:lnTo>
                  <a:lnTo>
                    <a:pt x="457" y="123"/>
                  </a:lnTo>
                  <a:lnTo>
                    <a:pt x="457" y="123"/>
                  </a:lnTo>
                  <a:lnTo>
                    <a:pt x="457" y="123"/>
                  </a:lnTo>
                  <a:lnTo>
                    <a:pt x="454" y="125"/>
                  </a:lnTo>
                  <a:lnTo>
                    <a:pt x="454" y="125"/>
                  </a:lnTo>
                  <a:lnTo>
                    <a:pt x="452" y="127"/>
                  </a:lnTo>
                  <a:lnTo>
                    <a:pt x="452" y="127"/>
                  </a:lnTo>
                  <a:lnTo>
                    <a:pt x="452" y="125"/>
                  </a:lnTo>
                  <a:lnTo>
                    <a:pt x="452" y="125"/>
                  </a:lnTo>
                  <a:lnTo>
                    <a:pt x="454" y="123"/>
                  </a:lnTo>
                  <a:lnTo>
                    <a:pt x="454" y="123"/>
                  </a:lnTo>
                  <a:lnTo>
                    <a:pt x="454" y="120"/>
                  </a:lnTo>
                  <a:lnTo>
                    <a:pt x="454" y="120"/>
                  </a:lnTo>
                  <a:lnTo>
                    <a:pt x="454" y="120"/>
                  </a:lnTo>
                  <a:lnTo>
                    <a:pt x="454" y="120"/>
                  </a:lnTo>
                  <a:lnTo>
                    <a:pt x="452" y="118"/>
                  </a:lnTo>
                  <a:lnTo>
                    <a:pt x="452" y="118"/>
                  </a:lnTo>
                  <a:lnTo>
                    <a:pt x="452" y="118"/>
                  </a:lnTo>
                  <a:lnTo>
                    <a:pt x="452" y="118"/>
                  </a:lnTo>
                  <a:lnTo>
                    <a:pt x="452" y="118"/>
                  </a:lnTo>
                  <a:lnTo>
                    <a:pt x="452" y="118"/>
                  </a:lnTo>
                  <a:lnTo>
                    <a:pt x="452" y="118"/>
                  </a:lnTo>
                  <a:lnTo>
                    <a:pt x="450" y="118"/>
                  </a:lnTo>
                  <a:lnTo>
                    <a:pt x="450" y="118"/>
                  </a:lnTo>
                  <a:lnTo>
                    <a:pt x="450" y="118"/>
                  </a:lnTo>
                  <a:lnTo>
                    <a:pt x="450" y="118"/>
                  </a:lnTo>
                  <a:lnTo>
                    <a:pt x="445" y="120"/>
                  </a:lnTo>
                  <a:lnTo>
                    <a:pt x="445" y="120"/>
                  </a:lnTo>
                  <a:lnTo>
                    <a:pt x="443" y="118"/>
                  </a:lnTo>
                  <a:lnTo>
                    <a:pt x="440" y="118"/>
                  </a:lnTo>
                  <a:lnTo>
                    <a:pt x="440" y="118"/>
                  </a:lnTo>
                  <a:lnTo>
                    <a:pt x="438" y="123"/>
                  </a:lnTo>
                  <a:lnTo>
                    <a:pt x="438" y="123"/>
                  </a:lnTo>
                  <a:lnTo>
                    <a:pt x="438" y="123"/>
                  </a:lnTo>
                  <a:lnTo>
                    <a:pt x="438" y="123"/>
                  </a:lnTo>
                  <a:lnTo>
                    <a:pt x="438" y="123"/>
                  </a:lnTo>
                  <a:lnTo>
                    <a:pt x="438" y="123"/>
                  </a:lnTo>
                  <a:lnTo>
                    <a:pt x="438" y="123"/>
                  </a:lnTo>
                  <a:lnTo>
                    <a:pt x="438" y="123"/>
                  </a:lnTo>
                  <a:lnTo>
                    <a:pt x="438" y="125"/>
                  </a:lnTo>
                  <a:lnTo>
                    <a:pt x="438" y="125"/>
                  </a:lnTo>
                  <a:lnTo>
                    <a:pt x="435" y="125"/>
                  </a:lnTo>
                  <a:lnTo>
                    <a:pt x="435" y="125"/>
                  </a:lnTo>
                  <a:lnTo>
                    <a:pt x="440" y="127"/>
                  </a:lnTo>
                  <a:lnTo>
                    <a:pt x="443" y="130"/>
                  </a:lnTo>
                  <a:lnTo>
                    <a:pt x="440" y="130"/>
                  </a:lnTo>
                  <a:lnTo>
                    <a:pt x="440" y="130"/>
                  </a:lnTo>
                  <a:lnTo>
                    <a:pt x="440" y="130"/>
                  </a:lnTo>
                  <a:lnTo>
                    <a:pt x="438" y="130"/>
                  </a:lnTo>
                  <a:lnTo>
                    <a:pt x="438" y="130"/>
                  </a:lnTo>
                  <a:lnTo>
                    <a:pt x="438" y="130"/>
                  </a:lnTo>
                  <a:lnTo>
                    <a:pt x="438" y="132"/>
                  </a:lnTo>
                  <a:lnTo>
                    <a:pt x="438" y="132"/>
                  </a:lnTo>
                  <a:lnTo>
                    <a:pt x="438" y="132"/>
                  </a:lnTo>
                  <a:lnTo>
                    <a:pt x="438" y="134"/>
                  </a:lnTo>
                  <a:lnTo>
                    <a:pt x="440" y="137"/>
                  </a:lnTo>
                  <a:lnTo>
                    <a:pt x="440" y="137"/>
                  </a:lnTo>
                  <a:lnTo>
                    <a:pt x="440" y="137"/>
                  </a:lnTo>
                  <a:lnTo>
                    <a:pt x="438" y="134"/>
                  </a:lnTo>
                  <a:lnTo>
                    <a:pt x="438" y="134"/>
                  </a:lnTo>
                  <a:lnTo>
                    <a:pt x="438" y="132"/>
                  </a:lnTo>
                  <a:lnTo>
                    <a:pt x="435" y="132"/>
                  </a:lnTo>
                  <a:lnTo>
                    <a:pt x="435" y="132"/>
                  </a:lnTo>
                  <a:lnTo>
                    <a:pt x="435" y="134"/>
                  </a:lnTo>
                  <a:lnTo>
                    <a:pt x="435" y="134"/>
                  </a:lnTo>
                  <a:lnTo>
                    <a:pt x="435" y="134"/>
                  </a:lnTo>
                  <a:lnTo>
                    <a:pt x="433" y="132"/>
                  </a:lnTo>
                  <a:lnTo>
                    <a:pt x="431" y="132"/>
                  </a:lnTo>
                  <a:lnTo>
                    <a:pt x="431" y="132"/>
                  </a:lnTo>
                  <a:lnTo>
                    <a:pt x="431" y="132"/>
                  </a:lnTo>
                  <a:lnTo>
                    <a:pt x="431" y="134"/>
                  </a:lnTo>
                  <a:lnTo>
                    <a:pt x="428" y="134"/>
                  </a:lnTo>
                  <a:lnTo>
                    <a:pt x="431" y="134"/>
                  </a:lnTo>
                  <a:lnTo>
                    <a:pt x="428" y="134"/>
                  </a:lnTo>
                  <a:lnTo>
                    <a:pt x="428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4"/>
                  </a:lnTo>
                  <a:lnTo>
                    <a:pt x="426" y="137"/>
                  </a:lnTo>
                  <a:lnTo>
                    <a:pt x="424" y="137"/>
                  </a:lnTo>
                  <a:lnTo>
                    <a:pt x="424" y="137"/>
                  </a:lnTo>
                  <a:lnTo>
                    <a:pt x="424" y="139"/>
                  </a:lnTo>
                  <a:lnTo>
                    <a:pt x="424" y="139"/>
                  </a:lnTo>
                  <a:lnTo>
                    <a:pt x="424" y="137"/>
                  </a:lnTo>
                  <a:lnTo>
                    <a:pt x="426" y="137"/>
                  </a:lnTo>
                  <a:lnTo>
                    <a:pt x="426" y="137"/>
                  </a:lnTo>
                  <a:lnTo>
                    <a:pt x="426" y="137"/>
                  </a:lnTo>
                  <a:lnTo>
                    <a:pt x="431" y="137"/>
                  </a:lnTo>
                  <a:lnTo>
                    <a:pt x="435" y="137"/>
                  </a:lnTo>
                  <a:lnTo>
                    <a:pt x="435" y="137"/>
                  </a:lnTo>
                  <a:lnTo>
                    <a:pt x="435" y="137"/>
                  </a:lnTo>
                  <a:lnTo>
                    <a:pt x="435" y="139"/>
                  </a:lnTo>
                  <a:lnTo>
                    <a:pt x="435" y="139"/>
                  </a:lnTo>
                  <a:lnTo>
                    <a:pt x="435" y="139"/>
                  </a:lnTo>
                  <a:lnTo>
                    <a:pt x="435" y="139"/>
                  </a:lnTo>
                  <a:lnTo>
                    <a:pt x="435" y="139"/>
                  </a:lnTo>
                  <a:lnTo>
                    <a:pt x="435" y="139"/>
                  </a:lnTo>
                  <a:lnTo>
                    <a:pt x="435" y="139"/>
                  </a:lnTo>
                  <a:lnTo>
                    <a:pt x="438" y="139"/>
                  </a:lnTo>
                  <a:lnTo>
                    <a:pt x="440" y="139"/>
                  </a:lnTo>
                  <a:lnTo>
                    <a:pt x="440" y="139"/>
                  </a:lnTo>
                  <a:lnTo>
                    <a:pt x="440" y="139"/>
                  </a:lnTo>
                  <a:lnTo>
                    <a:pt x="440" y="139"/>
                  </a:lnTo>
                  <a:lnTo>
                    <a:pt x="440" y="139"/>
                  </a:lnTo>
                  <a:lnTo>
                    <a:pt x="440" y="142"/>
                  </a:lnTo>
                  <a:lnTo>
                    <a:pt x="440" y="142"/>
                  </a:lnTo>
                  <a:lnTo>
                    <a:pt x="440" y="142"/>
                  </a:lnTo>
                  <a:lnTo>
                    <a:pt x="438" y="142"/>
                  </a:lnTo>
                  <a:lnTo>
                    <a:pt x="438" y="142"/>
                  </a:lnTo>
                  <a:lnTo>
                    <a:pt x="438" y="144"/>
                  </a:lnTo>
                  <a:lnTo>
                    <a:pt x="438" y="144"/>
                  </a:lnTo>
                  <a:lnTo>
                    <a:pt x="438" y="144"/>
                  </a:lnTo>
                  <a:lnTo>
                    <a:pt x="438" y="146"/>
                  </a:lnTo>
                  <a:lnTo>
                    <a:pt x="438" y="146"/>
                  </a:lnTo>
                  <a:lnTo>
                    <a:pt x="435" y="146"/>
                  </a:lnTo>
                  <a:lnTo>
                    <a:pt x="428" y="142"/>
                  </a:lnTo>
                  <a:lnTo>
                    <a:pt x="428" y="142"/>
                  </a:lnTo>
                  <a:lnTo>
                    <a:pt x="428" y="142"/>
                  </a:lnTo>
                  <a:lnTo>
                    <a:pt x="428" y="142"/>
                  </a:lnTo>
                  <a:lnTo>
                    <a:pt x="428" y="142"/>
                  </a:lnTo>
                  <a:lnTo>
                    <a:pt x="428" y="144"/>
                  </a:lnTo>
                  <a:lnTo>
                    <a:pt x="428" y="144"/>
                  </a:lnTo>
                  <a:lnTo>
                    <a:pt x="428" y="144"/>
                  </a:lnTo>
                  <a:lnTo>
                    <a:pt x="428" y="146"/>
                  </a:lnTo>
                  <a:lnTo>
                    <a:pt x="428" y="146"/>
                  </a:lnTo>
                  <a:lnTo>
                    <a:pt x="428" y="146"/>
                  </a:lnTo>
                  <a:lnTo>
                    <a:pt x="426" y="149"/>
                  </a:lnTo>
                  <a:lnTo>
                    <a:pt x="426" y="149"/>
                  </a:lnTo>
                  <a:lnTo>
                    <a:pt x="426" y="149"/>
                  </a:lnTo>
                  <a:lnTo>
                    <a:pt x="421" y="144"/>
                  </a:lnTo>
                  <a:lnTo>
                    <a:pt x="421" y="144"/>
                  </a:lnTo>
                  <a:lnTo>
                    <a:pt x="421" y="144"/>
                  </a:lnTo>
                  <a:lnTo>
                    <a:pt x="421" y="142"/>
                  </a:lnTo>
                  <a:lnTo>
                    <a:pt x="421" y="142"/>
                  </a:lnTo>
                  <a:lnTo>
                    <a:pt x="421" y="142"/>
                  </a:lnTo>
                  <a:lnTo>
                    <a:pt x="421" y="142"/>
                  </a:lnTo>
                  <a:lnTo>
                    <a:pt x="421" y="142"/>
                  </a:lnTo>
                  <a:lnTo>
                    <a:pt x="421" y="139"/>
                  </a:lnTo>
                  <a:lnTo>
                    <a:pt x="421" y="139"/>
                  </a:lnTo>
                  <a:lnTo>
                    <a:pt x="421" y="139"/>
                  </a:lnTo>
                  <a:lnTo>
                    <a:pt x="419" y="139"/>
                  </a:lnTo>
                  <a:lnTo>
                    <a:pt x="419" y="139"/>
                  </a:lnTo>
                  <a:lnTo>
                    <a:pt x="417" y="139"/>
                  </a:lnTo>
                  <a:lnTo>
                    <a:pt x="414" y="134"/>
                  </a:lnTo>
                  <a:lnTo>
                    <a:pt x="412" y="127"/>
                  </a:lnTo>
                  <a:lnTo>
                    <a:pt x="412" y="125"/>
                  </a:lnTo>
                  <a:lnTo>
                    <a:pt x="409" y="125"/>
                  </a:lnTo>
                  <a:lnTo>
                    <a:pt x="409" y="125"/>
                  </a:lnTo>
                  <a:lnTo>
                    <a:pt x="409" y="123"/>
                  </a:lnTo>
                  <a:lnTo>
                    <a:pt x="409" y="123"/>
                  </a:lnTo>
                  <a:lnTo>
                    <a:pt x="409" y="123"/>
                  </a:lnTo>
                  <a:lnTo>
                    <a:pt x="409" y="120"/>
                  </a:lnTo>
                  <a:lnTo>
                    <a:pt x="405" y="101"/>
                  </a:lnTo>
                  <a:lnTo>
                    <a:pt x="405" y="99"/>
                  </a:lnTo>
                  <a:lnTo>
                    <a:pt x="405" y="97"/>
                  </a:lnTo>
                  <a:lnTo>
                    <a:pt x="405" y="97"/>
                  </a:lnTo>
                  <a:lnTo>
                    <a:pt x="405" y="97"/>
                  </a:lnTo>
                  <a:lnTo>
                    <a:pt x="405" y="94"/>
                  </a:lnTo>
                  <a:lnTo>
                    <a:pt x="407" y="89"/>
                  </a:lnTo>
                  <a:lnTo>
                    <a:pt x="407" y="85"/>
                  </a:lnTo>
                  <a:lnTo>
                    <a:pt x="407" y="85"/>
                  </a:lnTo>
                  <a:lnTo>
                    <a:pt x="407" y="82"/>
                  </a:lnTo>
                  <a:lnTo>
                    <a:pt x="409" y="82"/>
                  </a:lnTo>
                  <a:lnTo>
                    <a:pt x="409" y="82"/>
                  </a:lnTo>
                  <a:lnTo>
                    <a:pt x="409" y="82"/>
                  </a:lnTo>
                  <a:lnTo>
                    <a:pt x="409" y="80"/>
                  </a:lnTo>
                  <a:lnTo>
                    <a:pt x="409" y="80"/>
                  </a:lnTo>
                  <a:lnTo>
                    <a:pt x="409" y="80"/>
                  </a:lnTo>
                  <a:lnTo>
                    <a:pt x="409" y="78"/>
                  </a:lnTo>
                  <a:lnTo>
                    <a:pt x="409" y="78"/>
                  </a:lnTo>
                  <a:lnTo>
                    <a:pt x="409" y="75"/>
                  </a:lnTo>
                  <a:lnTo>
                    <a:pt x="409" y="75"/>
                  </a:lnTo>
                  <a:lnTo>
                    <a:pt x="409" y="75"/>
                  </a:lnTo>
                  <a:lnTo>
                    <a:pt x="409" y="75"/>
                  </a:lnTo>
                  <a:lnTo>
                    <a:pt x="409" y="73"/>
                  </a:lnTo>
                  <a:lnTo>
                    <a:pt x="409" y="71"/>
                  </a:lnTo>
                  <a:lnTo>
                    <a:pt x="409" y="66"/>
                  </a:lnTo>
                  <a:lnTo>
                    <a:pt x="409" y="59"/>
                  </a:lnTo>
                  <a:lnTo>
                    <a:pt x="409" y="56"/>
                  </a:lnTo>
                  <a:lnTo>
                    <a:pt x="409" y="54"/>
                  </a:lnTo>
                  <a:lnTo>
                    <a:pt x="412" y="52"/>
                  </a:lnTo>
                  <a:lnTo>
                    <a:pt x="409" y="49"/>
                  </a:lnTo>
                  <a:lnTo>
                    <a:pt x="409" y="47"/>
                  </a:lnTo>
                  <a:lnTo>
                    <a:pt x="407" y="37"/>
                  </a:lnTo>
                  <a:lnTo>
                    <a:pt x="405" y="26"/>
                  </a:lnTo>
                  <a:lnTo>
                    <a:pt x="400" y="18"/>
                  </a:lnTo>
                  <a:lnTo>
                    <a:pt x="400" y="16"/>
                  </a:lnTo>
                  <a:lnTo>
                    <a:pt x="400" y="16"/>
                  </a:lnTo>
                  <a:lnTo>
                    <a:pt x="400" y="16"/>
                  </a:lnTo>
                  <a:lnTo>
                    <a:pt x="400" y="16"/>
                  </a:lnTo>
                  <a:lnTo>
                    <a:pt x="400" y="16"/>
                  </a:lnTo>
                  <a:lnTo>
                    <a:pt x="400" y="16"/>
                  </a:lnTo>
                  <a:lnTo>
                    <a:pt x="400" y="16"/>
                  </a:lnTo>
                  <a:lnTo>
                    <a:pt x="400" y="16"/>
                  </a:lnTo>
                  <a:lnTo>
                    <a:pt x="395" y="16"/>
                  </a:lnTo>
                  <a:lnTo>
                    <a:pt x="395" y="18"/>
                  </a:lnTo>
                  <a:lnTo>
                    <a:pt x="390" y="21"/>
                  </a:lnTo>
                  <a:lnTo>
                    <a:pt x="388" y="26"/>
                  </a:lnTo>
                  <a:lnTo>
                    <a:pt x="386" y="28"/>
                  </a:lnTo>
                  <a:lnTo>
                    <a:pt x="386" y="30"/>
                  </a:lnTo>
                  <a:lnTo>
                    <a:pt x="388" y="30"/>
                  </a:lnTo>
                  <a:lnTo>
                    <a:pt x="390" y="33"/>
                  </a:lnTo>
                  <a:lnTo>
                    <a:pt x="393" y="30"/>
                  </a:lnTo>
                  <a:lnTo>
                    <a:pt x="395" y="33"/>
                  </a:lnTo>
                  <a:lnTo>
                    <a:pt x="393" y="33"/>
                  </a:lnTo>
                  <a:lnTo>
                    <a:pt x="390" y="35"/>
                  </a:lnTo>
                  <a:lnTo>
                    <a:pt x="390" y="35"/>
                  </a:lnTo>
                  <a:lnTo>
                    <a:pt x="390" y="35"/>
                  </a:lnTo>
                  <a:lnTo>
                    <a:pt x="388" y="33"/>
                  </a:lnTo>
                  <a:lnTo>
                    <a:pt x="388" y="33"/>
                  </a:lnTo>
                  <a:lnTo>
                    <a:pt x="388" y="33"/>
                  </a:lnTo>
                  <a:lnTo>
                    <a:pt x="388" y="35"/>
                  </a:lnTo>
                  <a:lnTo>
                    <a:pt x="388" y="35"/>
                  </a:lnTo>
                  <a:lnTo>
                    <a:pt x="388" y="35"/>
                  </a:lnTo>
                  <a:lnTo>
                    <a:pt x="386" y="37"/>
                  </a:lnTo>
                  <a:lnTo>
                    <a:pt x="388" y="40"/>
                  </a:lnTo>
                  <a:lnTo>
                    <a:pt x="390" y="42"/>
                  </a:lnTo>
                  <a:lnTo>
                    <a:pt x="393" y="45"/>
                  </a:lnTo>
                  <a:lnTo>
                    <a:pt x="398" y="47"/>
                  </a:lnTo>
                  <a:lnTo>
                    <a:pt x="398" y="49"/>
                  </a:lnTo>
                  <a:lnTo>
                    <a:pt x="400" y="52"/>
                  </a:lnTo>
                  <a:lnTo>
                    <a:pt x="398" y="49"/>
                  </a:lnTo>
                  <a:lnTo>
                    <a:pt x="390" y="49"/>
                  </a:lnTo>
                  <a:lnTo>
                    <a:pt x="388" y="47"/>
                  </a:lnTo>
                  <a:lnTo>
                    <a:pt x="386" y="47"/>
                  </a:lnTo>
                  <a:lnTo>
                    <a:pt x="383" y="49"/>
                  </a:lnTo>
                  <a:lnTo>
                    <a:pt x="381" y="47"/>
                  </a:lnTo>
                  <a:lnTo>
                    <a:pt x="381" y="47"/>
                  </a:lnTo>
                  <a:lnTo>
                    <a:pt x="379" y="47"/>
                  </a:lnTo>
                  <a:lnTo>
                    <a:pt x="379" y="47"/>
                  </a:lnTo>
                  <a:lnTo>
                    <a:pt x="376" y="47"/>
                  </a:lnTo>
                  <a:lnTo>
                    <a:pt x="376" y="47"/>
                  </a:lnTo>
                  <a:lnTo>
                    <a:pt x="376" y="49"/>
                  </a:lnTo>
                  <a:lnTo>
                    <a:pt x="374" y="49"/>
                  </a:lnTo>
                  <a:lnTo>
                    <a:pt x="372" y="49"/>
                  </a:lnTo>
                  <a:lnTo>
                    <a:pt x="372" y="49"/>
                  </a:lnTo>
                  <a:lnTo>
                    <a:pt x="369" y="52"/>
                  </a:lnTo>
                  <a:lnTo>
                    <a:pt x="369" y="52"/>
                  </a:lnTo>
                  <a:lnTo>
                    <a:pt x="369" y="54"/>
                  </a:lnTo>
                  <a:lnTo>
                    <a:pt x="369" y="54"/>
                  </a:lnTo>
                  <a:lnTo>
                    <a:pt x="367" y="56"/>
                  </a:lnTo>
                  <a:lnTo>
                    <a:pt x="367" y="56"/>
                  </a:lnTo>
                  <a:lnTo>
                    <a:pt x="369" y="56"/>
                  </a:lnTo>
                  <a:lnTo>
                    <a:pt x="369" y="56"/>
                  </a:lnTo>
                  <a:lnTo>
                    <a:pt x="367" y="59"/>
                  </a:lnTo>
                  <a:lnTo>
                    <a:pt x="367" y="59"/>
                  </a:lnTo>
                  <a:lnTo>
                    <a:pt x="367" y="61"/>
                  </a:lnTo>
                  <a:lnTo>
                    <a:pt x="367" y="61"/>
                  </a:lnTo>
                  <a:lnTo>
                    <a:pt x="367" y="61"/>
                  </a:lnTo>
                  <a:lnTo>
                    <a:pt x="367" y="61"/>
                  </a:lnTo>
                  <a:lnTo>
                    <a:pt x="367" y="61"/>
                  </a:lnTo>
                  <a:lnTo>
                    <a:pt x="367" y="61"/>
                  </a:lnTo>
                  <a:lnTo>
                    <a:pt x="367" y="63"/>
                  </a:lnTo>
                  <a:lnTo>
                    <a:pt x="364" y="63"/>
                  </a:lnTo>
                  <a:lnTo>
                    <a:pt x="362" y="63"/>
                  </a:lnTo>
                  <a:lnTo>
                    <a:pt x="353" y="66"/>
                  </a:lnTo>
                  <a:lnTo>
                    <a:pt x="353" y="68"/>
                  </a:lnTo>
                  <a:lnTo>
                    <a:pt x="348" y="71"/>
                  </a:lnTo>
                  <a:lnTo>
                    <a:pt x="348" y="71"/>
                  </a:lnTo>
                  <a:lnTo>
                    <a:pt x="346" y="73"/>
                  </a:lnTo>
                  <a:lnTo>
                    <a:pt x="343" y="73"/>
                  </a:lnTo>
                  <a:lnTo>
                    <a:pt x="343" y="73"/>
                  </a:lnTo>
                  <a:lnTo>
                    <a:pt x="341" y="73"/>
                  </a:lnTo>
                  <a:lnTo>
                    <a:pt x="338" y="73"/>
                  </a:lnTo>
                  <a:lnTo>
                    <a:pt x="338" y="73"/>
                  </a:lnTo>
                  <a:lnTo>
                    <a:pt x="336" y="75"/>
                  </a:lnTo>
                  <a:lnTo>
                    <a:pt x="336" y="75"/>
                  </a:lnTo>
                  <a:lnTo>
                    <a:pt x="336" y="78"/>
                  </a:lnTo>
                  <a:lnTo>
                    <a:pt x="336" y="78"/>
                  </a:lnTo>
                  <a:lnTo>
                    <a:pt x="336" y="78"/>
                  </a:lnTo>
                  <a:lnTo>
                    <a:pt x="334" y="78"/>
                  </a:lnTo>
                  <a:lnTo>
                    <a:pt x="334" y="75"/>
                  </a:lnTo>
                  <a:lnTo>
                    <a:pt x="331" y="75"/>
                  </a:lnTo>
                  <a:lnTo>
                    <a:pt x="331" y="73"/>
                  </a:lnTo>
                  <a:lnTo>
                    <a:pt x="331" y="73"/>
                  </a:lnTo>
                  <a:lnTo>
                    <a:pt x="331" y="73"/>
                  </a:lnTo>
                  <a:lnTo>
                    <a:pt x="334" y="71"/>
                  </a:lnTo>
                  <a:lnTo>
                    <a:pt x="334" y="68"/>
                  </a:lnTo>
                  <a:lnTo>
                    <a:pt x="334" y="68"/>
                  </a:lnTo>
                  <a:lnTo>
                    <a:pt x="334" y="68"/>
                  </a:lnTo>
                  <a:lnTo>
                    <a:pt x="336" y="63"/>
                  </a:lnTo>
                  <a:lnTo>
                    <a:pt x="338" y="61"/>
                  </a:lnTo>
                  <a:lnTo>
                    <a:pt x="343" y="63"/>
                  </a:lnTo>
                  <a:lnTo>
                    <a:pt x="343" y="63"/>
                  </a:lnTo>
                  <a:lnTo>
                    <a:pt x="343" y="63"/>
                  </a:lnTo>
                  <a:lnTo>
                    <a:pt x="343" y="61"/>
                  </a:lnTo>
                  <a:lnTo>
                    <a:pt x="346" y="61"/>
                  </a:lnTo>
                  <a:lnTo>
                    <a:pt x="346" y="59"/>
                  </a:lnTo>
                  <a:lnTo>
                    <a:pt x="346" y="59"/>
                  </a:lnTo>
                  <a:lnTo>
                    <a:pt x="348" y="59"/>
                  </a:lnTo>
                  <a:lnTo>
                    <a:pt x="348" y="56"/>
                  </a:lnTo>
                  <a:lnTo>
                    <a:pt x="350" y="54"/>
                  </a:lnTo>
                  <a:lnTo>
                    <a:pt x="350" y="56"/>
                  </a:lnTo>
                  <a:lnTo>
                    <a:pt x="350" y="54"/>
                  </a:lnTo>
                  <a:lnTo>
                    <a:pt x="348" y="54"/>
                  </a:lnTo>
                  <a:lnTo>
                    <a:pt x="348" y="54"/>
                  </a:lnTo>
                  <a:lnTo>
                    <a:pt x="346" y="56"/>
                  </a:lnTo>
                  <a:lnTo>
                    <a:pt x="343" y="59"/>
                  </a:lnTo>
                  <a:lnTo>
                    <a:pt x="343" y="59"/>
                  </a:lnTo>
                  <a:lnTo>
                    <a:pt x="341" y="59"/>
                  </a:lnTo>
                  <a:lnTo>
                    <a:pt x="341" y="61"/>
                  </a:lnTo>
                  <a:lnTo>
                    <a:pt x="338" y="61"/>
                  </a:lnTo>
                  <a:lnTo>
                    <a:pt x="329" y="59"/>
                  </a:lnTo>
                  <a:lnTo>
                    <a:pt x="327" y="59"/>
                  </a:lnTo>
                  <a:lnTo>
                    <a:pt x="324" y="59"/>
                  </a:lnTo>
                  <a:lnTo>
                    <a:pt x="324" y="59"/>
                  </a:lnTo>
                  <a:lnTo>
                    <a:pt x="319" y="59"/>
                  </a:lnTo>
                  <a:lnTo>
                    <a:pt x="312" y="59"/>
                  </a:lnTo>
                  <a:lnTo>
                    <a:pt x="310" y="59"/>
                  </a:lnTo>
                  <a:lnTo>
                    <a:pt x="303" y="59"/>
                  </a:lnTo>
                  <a:lnTo>
                    <a:pt x="298" y="59"/>
                  </a:lnTo>
                  <a:lnTo>
                    <a:pt x="296" y="59"/>
                  </a:lnTo>
                  <a:lnTo>
                    <a:pt x="296" y="59"/>
                  </a:lnTo>
                  <a:lnTo>
                    <a:pt x="296" y="59"/>
                  </a:lnTo>
                  <a:lnTo>
                    <a:pt x="296" y="59"/>
                  </a:lnTo>
                  <a:lnTo>
                    <a:pt x="296" y="59"/>
                  </a:lnTo>
                  <a:lnTo>
                    <a:pt x="296" y="59"/>
                  </a:lnTo>
                  <a:lnTo>
                    <a:pt x="296" y="61"/>
                  </a:lnTo>
                  <a:lnTo>
                    <a:pt x="296" y="61"/>
                  </a:lnTo>
                  <a:lnTo>
                    <a:pt x="293" y="61"/>
                  </a:lnTo>
                  <a:lnTo>
                    <a:pt x="293" y="61"/>
                  </a:lnTo>
                  <a:lnTo>
                    <a:pt x="293" y="61"/>
                  </a:lnTo>
                  <a:lnTo>
                    <a:pt x="291" y="63"/>
                  </a:lnTo>
                  <a:lnTo>
                    <a:pt x="291" y="63"/>
                  </a:lnTo>
                  <a:lnTo>
                    <a:pt x="289" y="63"/>
                  </a:lnTo>
                  <a:lnTo>
                    <a:pt x="289" y="63"/>
                  </a:lnTo>
                  <a:lnTo>
                    <a:pt x="289" y="66"/>
                  </a:lnTo>
                  <a:lnTo>
                    <a:pt x="289" y="66"/>
                  </a:lnTo>
                  <a:lnTo>
                    <a:pt x="289" y="66"/>
                  </a:lnTo>
                  <a:lnTo>
                    <a:pt x="286" y="66"/>
                  </a:lnTo>
                  <a:lnTo>
                    <a:pt x="286" y="68"/>
                  </a:lnTo>
                  <a:lnTo>
                    <a:pt x="284" y="68"/>
                  </a:lnTo>
                  <a:lnTo>
                    <a:pt x="275" y="73"/>
                  </a:lnTo>
                  <a:lnTo>
                    <a:pt x="277" y="73"/>
                  </a:lnTo>
                  <a:lnTo>
                    <a:pt x="277" y="73"/>
                  </a:lnTo>
                  <a:lnTo>
                    <a:pt x="277" y="75"/>
                  </a:lnTo>
                  <a:lnTo>
                    <a:pt x="275" y="75"/>
                  </a:lnTo>
                  <a:lnTo>
                    <a:pt x="272" y="75"/>
                  </a:lnTo>
                  <a:lnTo>
                    <a:pt x="272" y="78"/>
                  </a:lnTo>
                  <a:lnTo>
                    <a:pt x="270" y="78"/>
                  </a:lnTo>
                  <a:lnTo>
                    <a:pt x="270" y="78"/>
                  </a:lnTo>
                  <a:lnTo>
                    <a:pt x="270" y="78"/>
                  </a:lnTo>
                  <a:lnTo>
                    <a:pt x="270" y="78"/>
                  </a:lnTo>
                  <a:lnTo>
                    <a:pt x="270" y="80"/>
                  </a:lnTo>
                  <a:lnTo>
                    <a:pt x="270" y="80"/>
                  </a:lnTo>
                  <a:lnTo>
                    <a:pt x="267" y="80"/>
                  </a:lnTo>
                  <a:lnTo>
                    <a:pt x="265" y="80"/>
                  </a:lnTo>
                  <a:lnTo>
                    <a:pt x="260" y="85"/>
                  </a:lnTo>
                  <a:lnTo>
                    <a:pt x="260" y="85"/>
                  </a:lnTo>
                  <a:lnTo>
                    <a:pt x="260" y="87"/>
                  </a:lnTo>
                  <a:lnTo>
                    <a:pt x="260" y="87"/>
                  </a:lnTo>
                  <a:lnTo>
                    <a:pt x="258" y="89"/>
                  </a:lnTo>
                  <a:lnTo>
                    <a:pt x="258" y="89"/>
                  </a:lnTo>
                  <a:lnTo>
                    <a:pt x="258" y="92"/>
                  </a:lnTo>
                  <a:lnTo>
                    <a:pt x="256" y="92"/>
                  </a:lnTo>
                  <a:lnTo>
                    <a:pt x="256" y="94"/>
                  </a:lnTo>
                  <a:lnTo>
                    <a:pt x="256" y="94"/>
                  </a:lnTo>
                  <a:lnTo>
                    <a:pt x="256" y="94"/>
                  </a:lnTo>
                  <a:lnTo>
                    <a:pt x="256" y="94"/>
                  </a:lnTo>
                  <a:lnTo>
                    <a:pt x="256" y="94"/>
                  </a:lnTo>
                  <a:lnTo>
                    <a:pt x="253" y="94"/>
                  </a:lnTo>
                  <a:lnTo>
                    <a:pt x="253" y="94"/>
                  </a:lnTo>
                  <a:lnTo>
                    <a:pt x="253" y="94"/>
                  </a:lnTo>
                  <a:lnTo>
                    <a:pt x="253" y="94"/>
                  </a:lnTo>
                  <a:lnTo>
                    <a:pt x="253" y="94"/>
                  </a:lnTo>
                  <a:lnTo>
                    <a:pt x="256" y="92"/>
                  </a:lnTo>
                  <a:lnTo>
                    <a:pt x="256" y="92"/>
                  </a:lnTo>
                  <a:lnTo>
                    <a:pt x="256" y="89"/>
                  </a:lnTo>
                  <a:lnTo>
                    <a:pt x="256" y="89"/>
                  </a:lnTo>
                  <a:lnTo>
                    <a:pt x="256" y="89"/>
                  </a:lnTo>
                  <a:lnTo>
                    <a:pt x="256" y="89"/>
                  </a:lnTo>
                  <a:lnTo>
                    <a:pt x="256" y="87"/>
                  </a:lnTo>
                  <a:lnTo>
                    <a:pt x="258" y="87"/>
                  </a:lnTo>
                  <a:lnTo>
                    <a:pt x="258" y="85"/>
                  </a:lnTo>
                  <a:lnTo>
                    <a:pt x="260" y="85"/>
                  </a:lnTo>
                  <a:lnTo>
                    <a:pt x="260" y="85"/>
                  </a:lnTo>
                  <a:lnTo>
                    <a:pt x="263" y="82"/>
                  </a:lnTo>
                  <a:lnTo>
                    <a:pt x="265" y="80"/>
                  </a:lnTo>
                  <a:lnTo>
                    <a:pt x="265" y="80"/>
                  </a:lnTo>
                  <a:lnTo>
                    <a:pt x="267" y="78"/>
                  </a:lnTo>
                  <a:lnTo>
                    <a:pt x="267" y="75"/>
                  </a:lnTo>
                  <a:lnTo>
                    <a:pt x="267" y="75"/>
                  </a:lnTo>
                  <a:lnTo>
                    <a:pt x="267" y="75"/>
                  </a:lnTo>
                  <a:lnTo>
                    <a:pt x="265" y="75"/>
                  </a:lnTo>
                  <a:lnTo>
                    <a:pt x="263" y="78"/>
                  </a:lnTo>
                  <a:lnTo>
                    <a:pt x="263" y="78"/>
                  </a:lnTo>
                  <a:lnTo>
                    <a:pt x="260" y="80"/>
                  </a:lnTo>
                  <a:lnTo>
                    <a:pt x="260" y="80"/>
                  </a:lnTo>
                  <a:lnTo>
                    <a:pt x="260" y="80"/>
                  </a:lnTo>
                  <a:lnTo>
                    <a:pt x="260" y="78"/>
                  </a:lnTo>
                  <a:lnTo>
                    <a:pt x="260" y="78"/>
                  </a:lnTo>
                  <a:lnTo>
                    <a:pt x="263" y="78"/>
                  </a:lnTo>
                  <a:lnTo>
                    <a:pt x="263" y="78"/>
                  </a:lnTo>
                  <a:lnTo>
                    <a:pt x="263" y="78"/>
                  </a:lnTo>
                  <a:lnTo>
                    <a:pt x="263" y="75"/>
                  </a:lnTo>
                  <a:lnTo>
                    <a:pt x="265" y="73"/>
                  </a:lnTo>
                  <a:lnTo>
                    <a:pt x="267" y="73"/>
                  </a:lnTo>
                  <a:lnTo>
                    <a:pt x="267" y="73"/>
                  </a:lnTo>
                  <a:lnTo>
                    <a:pt x="267" y="73"/>
                  </a:lnTo>
                  <a:lnTo>
                    <a:pt x="267" y="73"/>
                  </a:lnTo>
                  <a:lnTo>
                    <a:pt x="270" y="71"/>
                  </a:lnTo>
                  <a:lnTo>
                    <a:pt x="270" y="71"/>
                  </a:lnTo>
                  <a:lnTo>
                    <a:pt x="270" y="71"/>
                  </a:lnTo>
                  <a:lnTo>
                    <a:pt x="270" y="66"/>
                  </a:lnTo>
                  <a:lnTo>
                    <a:pt x="272" y="66"/>
                  </a:lnTo>
                  <a:lnTo>
                    <a:pt x="272" y="63"/>
                  </a:lnTo>
                  <a:lnTo>
                    <a:pt x="272" y="63"/>
                  </a:lnTo>
                  <a:lnTo>
                    <a:pt x="272" y="63"/>
                  </a:lnTo>
                  <a:lnTo>
                    <a:pt x="272" y="63"/>
                  </a:lnTo>
                  <a:lnTo>
                    <a:pt x="272" y="61"/>
                  </a:lnTo>
                  <a:lnTo>
                    <a:pt x="272" y="63"/>
                  </a:lnTo>
                  <a:lnTo>
                    <a:pt x="272" y="63"/>
                  </a:lnTo>
                  <a:lnTo>
                    <a:pt x="270" y="63"/>
                  </a:lnTo>
                  <a:lnTo>
                    <a:pt x="270" y="63"/>
                  </a:lnTo>
                  <a:lnTo>
                    <a:pt x="270" y="66"/>
                  </a:lnTo>
                  <a:lnTo>
                    <a:pt x="270" y="66"/>
                  </a:lnTo>
                  <a:lnTo>
                    <a:pt x="270" y="68"/>
                  </a:lnTo>
                  <a:lnTo>
                    <a:pt x="270" y="68"/>
                  </a:lnTo>
                  <a:lnTo>
                    <a:pt x="270" y="68"/>
                  </a:lnTo>
                  <a:lnTo>
                    <a:pt x="265" y="73"/>
                  </a:lnTo>
                  <a:lnTo>
                    <a:pt x="263" y="75"/>
                  </a:lnTo>
                  <a:lnTo>
                    <a:pt x="263" y="75"/>
                  </a:lnTo>
                  <a:lnTo>
                    <a:pt x="260" y="78"/>
                  </a:lnTo>
                  <a:lnTo>
                    <a:pt x="260" y="78"/>
                  </a:lnTo>
                  <a:lnTo>
                    <a:pt x="258" y="78"/>
                  </a:lnTo>
                  <a:lnTo>
                    <a:pt x="258" y="78"/>
                  </a:lnTo>
                  <a:lnTo>
                    <a:pt x="260" y="75"/>
                  </a:lnTo>
                  <a:lnTo>
                    <a:pt x="260" y="75"/>
                  </a:lnTo>
                  <a:lnTo>
                    <a:pt x="263" y="73"/>
                  </a:lnTo>
                  <a:lnTo>
                    <a:pt x="263" y="73"/>
                  </a:lnTo>
                  <a:lnTo>
                    <a:pt x="263" y="73"/>
                  </a:lnTo>
                  <a:lnTo>
                    <a:pt x="265" y="71"/>
                  </a:lnTo>
                  <a:lnTo>
                    <a:pt x="265" y="71"/>
                  </a:lnTo>
                  <a:lnTo>
                    <a:pt x="267" y="68"/>
                  </a:lnTo>
                  <a:lnTo>
                    <a:pt x="267" y="66"/>
                  </a:lnTo>
                  <a:lnTo>
                    <a:pt x="270" y="63"/>
                  </a:lnTo>
                  <a:lnTo>
                    <a:pt x="270" y="61"/>
                  </a:lnTo>
                  <a:lnTo>
                    <a:pt x="270" y="59"/>
                  </a:lnTo>
                  <a:lnTo>
                    <a:pt x="270" y="59"/>
                  </a:lnTo>
                  <a:lnTo>
                    <a:pt x="272" y="56"/>
                  </a:lnTo>
                  <a:lnTo>
                    <a:pt x="272" y="56"/>
                  </a:lnTo>
                  <a:lnTo>
                    <a:pt x="272" y="54"/>
                  </a:lnTo>
                  <a:lnTo>
                    <a:pt x="272" y="54"/>
                  </a:lnTo>
                  <a:lnTo>
                    <a:pt x="270" y="54"/>
                  </a:lnTo>
                  <a:lnTo>
                    <a:pt x="270" y="54"/>
                  </a:lnTo>
                  <a:lnTo>
                    <a:pt x="267" y="56"/>
                  </a:lnTo>
                  <a:lnTo>
                    <a:pt x="267" y="56"/>
                  </a:lnTo>
                  <a:lnTo>
                    <a:pt x="267" y="59"/>
                  </a:lnTo>
                  <a:lnTo>
                    <a:pt x="267" y="59"/>
                  </a:lnTo>
                  <a:lnTo>
                    <a:pt x="267" y="59"/>
                  </a:lnTo>
                  <a:lnTo>
                    <a:pt x="267" y="59"/>
                  </a:lnTo>
                  <a:lnTo>
                    <a:pt x="267" y="61"/>
                  </a:lnTo>
                  <a:lnTo>
                    <a:pt x="267" y="61"/>
                  </a:lnTo>
                  <a:lnTo>
                    <a:pt x="267" y="61"/>
                  </a:lnTo>
                  <a:lnTo>
                    <a:pt x="267" y="63"/>
                  </a:lnTo>
                  <a:lnTo>
                    <a:pt x="267" y="63"/>
                  </a:lnTo>
                  <a:lnTo>
                    <a:pt x="267" y="66"/>
                  </a:lnTo>
                  <a:lnTo>
                    <a:pt x="267" y="66"/>
                  </a:lnTo>
                  <a:lnTo>
                    <a:pt x="265" y="68"/>
                  </a:lnTo>
                  <a:lnTo>
                    <a:pt x="265" y="68"/>
                  </a:lnTo>
                  <a:lnTo>
                    <a:pt x="265" y="71"/>
                  </a:lnTo>
                  <a:lnTo>
                    <a:pt x="263" y="71"/>
                  </a:lnTo>
                  <a:lnTo>
                    <a:pt x="263" y="71"/>
                  </a:lnTo>
                  <a:lnTo>
                    <a:pt x="263" y="73"/>
                  </a:lnTo>
                  <a:lnTo>
                    <a:pt x="260" y="73"/>
                  </a:lnTo>
                  <a:lnTo>
                    <a:pt x="260" y="73"/>
                  </a:lnTo>
                  <a:lnTo>
                    <a:pt x="260" y="75"/>
                  </a:lnTo>
                  <a:lnTo>
                    <a:pt x="260" y="73"/>
                  </a:lnTo>
                  <a:lnTo>
                    <a:pt x="260" y="73"/>
                  </a:lnTo>
                  <a:lnTo>
                    <a:pt x="260" y="73"/>
                  </a:lnTo>
                  <a:lnTo>
                    <a:pt x="263" y="71"/>
                  </a:lnTo>
                  <a:lnTo>
                    <a:pt x="263" y="71"/>
                  </a:lnTo>
                  <a:lnTo>
                    <a:pt x="263" y="71"/>
                  </a:lnTo>
                  <a:lnTo>
                    <a:pt x="263" y="68"/>
                  </a:lnTo>
                  <a:lnTo>
                    <a:pt x="263" y="68"/>
                  </a:lnTo>
                  <a:lnTo>
                    <a:pt x="263" y="68"/>
                  </a:lnTo>
                  <a:lnTo>
                    <a:pt x="265" y="68"/>
                  </a:lnTo>
                  <a:lnTo>
                    <a:pt x="267" y="63"/>
                  </a:lnTo>
                  <a:lnTo>
                    <a:pt x="267" y="63"/>
                  </a:lnTo>
                  <a:lnTo>
                    <a:pt x="267" y="63"/>
                  </a:lnTo>
                  <a:lnTo>
                    <a:pt x="267" y="61"/>
                  </a:lnTo>
                  <a:lnTo>
                    <a:pt x="267" y="61"/>
                  </a:lnTo>
                  <a:lnTo>
                    <a:pt x="267" y="61"/>
                  </a:lnTo>
                  <a:lnTo>
                    <a:pt x="265" y="61"/>
                  </a:lnTo>
                  <a:lnTo>
                    <a:pt x="265" y="61"/>
                  </a:lnTo>
                  <a:lnTo>
                    <a:pt x="265" y="61"/>
                  </a:lnTo>
                  <a:lnTo>
                    <a:pt x="265" y="61"/>
                  </a:lnTo>
                  <a:lnTo>
                    <a:pt x="267" y="61"/>
                  </a:lnTo>
                  <a:lnTo>
                    <a:pt x="267" y="61"/>
                  </a:lnTo>
                  <a:lnTo>
                    <a:pt x="267" y="61"/>
                  </a:lnTo>
                  <a:lnTo>
                    <a:pt x="265" y="59"/>
                  </a:lnTo>
                  <a:lnTo>
                    <a:pt x="265" y="59"/>
                  </a:lnTo>
                  <a:lnTo>
                    <a:pt x="267" y="56"/>
                  </a:lnTo>
                  <a:lnTo>
                    <a:pt x="267" y="56"/>
                  </a:lnTo>
                  <a:lnTo>
                    <a:pt x="267" y="56"/>
                  </a:lnTo>
                  <a:lnTo>
                    <a:pt x="265" y="56"/>
                  </a:lnTo>
                  <a:lnTo>
                    <a:pt x="265" y="56"/>
                  </a:lnTo>
                  <a:lnTo>
                    <a:pt x="265" y="56"/>
                  </a:lnTo>
                  <a:lnTo>
                    <a:pt x="265" y="59"/>
                  </a:lnTo>
                  <a:lnTo>
                    <a:pt x="265" y="63"/>
                  </a:lnTo>
                  <a:lnTo>
                    <a:pt x="265" y="66"/>
                  </a:lnTo>
                  <a:lnTo>
                    <a:pt x="263" y="66"/>
                  </a:lnTo>
                  <a:lnTo>
                    <a:pt x="263" y="68"/>
                  </a:lnTo>
                  <a:lnTo>
                    <a:pt x="263" y="68"/>
                  </a:lnTo>
                  <a:lnTo>
                    <a:pt x="263" y="68"/>
                  </a:lnTo>
                  <a:lnTo>
                    <a:pt x="263" y="68"/>
                  </a:lnTo>
                  <a:lnTo>
                    <a:pt x="263" y="68"/>
                  </a:lnTo>
                  <a:lnTo>
                    <a:pt x="260" y="71"/>
                  </a:lnTo>
                  <a:lnTo>
                    <a:pt x="260" y="71"/>
                  </a:lnTo>
                  <a:lnTo>
                    <a:pt x="260" y="71"/>
                  </a:lnTo>
                  <a:lnTo>
                    <a:pt x="260" y="71"/>
                  </a:lnTo>
                  <a:lnTo>
                    <a:pt x="260" y="71"/>
                  </a:lnTo>
                  <a:lnTo>
                    <a:pt x="260" y="73"/>
                  </a:lnTo>
                  <a:lnTo>
                    <a:pt x="260" y="73"/>
                  </a:lnTo>
                  <a:lnTo>
                    <a:pt x="260" y="73"/>
                  </a:lnTo>
                  <a:lnTo>
                    <a:pt x="260" y="73"/>
                  </a:lnTo>
                  <a:lnTo>
                    <a:pt x="260" y="73"/>
                  </a:lnTo>
                  <a:lnTo>
                    <a:pt x="260" y="73"/>
                  </a:lnTo>
                  <a:lnTo>
                    <a:pt x="258" y="73"/>
                  </a:lnTo>
                  <a:lnTo>
                    <a:pt x="258" y="73"/>
                  </a:lnTo>
                  <a:lnTo>
                    <a:pt x="258" y="73"/>
                  </a:lnTo>
                  <a:lnTo>
                    <a:pt x="256" y="73"/>
                  </a:lnTo>
                  <a:lnTo>
                    <a:pt x="256" y="73"/>
                  </a:lnTo>
                  <a:lnTo>
                    <a:pt x="253" y="75"/>
                  </a:lnTo>
                  <a:lnTo>
                    <a:pt x="251" y="75"/>
                  </a:lnTo>
                  <a:lnTo>
                    <a:pt x="251" y="75"/>
                  </a:lnTo>
                  <a:lnTo>
                    <a:pt x="248" y="75"/>
                  </a:lnTo>
                  <a:lnTo>
                    <a:pt x="248" y="75"/>
                  </a:lnTo>
                  <a:lnTo>
                    <a:pt x="251" y="75"/>
                  </a:lnTo>
                  <a:lnTo>
                    <a:pt x="251" y="73"/>
                  </a:lnTo>
                  <a:lnTo>
                    <a:pt x="253" y="73"/>
                  </a:lnTo>
                  <a:lnTo>
                    <a:pt x="258" y="73"/>
                  </a:lnTo>
                  <a:lnTo>
                    <a:pt x="258" y="73"/>
                  </a:lnTo>
                  <a:lnTo>
                    <a:pt x="258" y="71"/>
                  </a:lnTo>
                  <a:lnTo>
                    <a:pt x="260" y="71"/>
                  </a:lnTo>
                  <a:lnTo>
                    <a:pt x="260" y="66"/>
                  </a:lnTo>
                  <a:lnTo>
                    <a:pt x="263" y="63"/>
                  </a:lnTo>
                  <a:lnTo>
                    <a:pt x="263" y="61"/>
                  </a:lnTo>
                  <a:lnTo>
                    <a:pt x="263" y="61"/>
                  </a:lnTo>
                  <a:lnTo>
                    <a:pt x="260" y="63"/>
                  </a:lnTo>
                  <a:lnTo>
                    <a:pt x="260" y="68"/>
                  </a:lnTo>
                  <a:lnTo>
                    <a:pt x="258" y="71"/>
                  </a:lnTo>
                  <a:lnTo>
                    <a:pt x="258" y="68"/>
                  </a:lnTo>
                  <a:lnTo>
                    <a:pt x="260" y="63"/>
                  </a:lnTo>
                  <a:lnTo>
                    <a:pt x="260" y="63"/>
                  </a:lnTo>
                  <a:lnTo>
                    <a:pt x="260" y="63"/>
                  </a:lnTo>
                  <a:lnTo>
                    <a:pt x="260" y="61"/>
                  </a:lnTo>
                  <a:lnTo>
                    <a:pt x="260" y="63"/>
                  </a:lnTo>
                  <a:lnTo>
                    <a:pt x="258" y="63"/>
                  </a:lnTo>
                  <a:lnTo>
                    <a:pt x="258" y="63"/>
                  </a:lnTo>
                  <a:lnTo>
                    <a:pt x="258" y="63"/>
                  </a:lnTo>
                  <a:lnTo>
                    <a:pt x="258" y="66"/>
                  </a:lnTo>
                  <a:lnTo>
                    <a:pt x="258" y="66"/>
                  </a:lnTo>
                  <a:lnTo>
                    <a:pt x="258" y="66"/>
                  </a:lnTo>
                  <a:lnTo>
                    <a:pt x="258" y="63"/>
                  </a:lnTo>
                  <a:lnTo>
                    <a:pt x="258" y="63"/>
                  </a:lnTo>
                  <a:lnTo>
                    <a:pt x="256" y="63"/>
                  </a:lnTo>
                  <a:lnTo>
                    <a:pt x="256" y="68"/>
                  </a:lnTo>
                  <a:lnTo>
                    <a:pt x="256" y="66"/>
                  </a:lnTo>
                  <a:lnTo>
                    <a:pt x="253" y="68"/>
                  </a:lnTo>
                  <a:lnTo>
                    <a:pt x="253" y="68"/>
                  </a:lnTo>
                  <a:lnTo>
                    <a:pt x="251" y="71"/>
                  </a:lnTo>
                  <a:lnTo>
                    <a:pt x="251" y="71"/>
                  </a:lnTo>
                  <a:lnTo>
                    <a:pt x="248" y="71"/>
                  </a:lnTo>
                  <a:lnTo>
                    <a:pt x="248" y="73"/>
                  </a:lnTo>
                  <a:lnTo>
                    <a:pt x="246" y="71"/>
                  </a:lnTo>
                  <a:lnTo>
                    <a:pt x="248" y="71"/>
                  </a:lnTo>
                  <a:lnTo>
                    <a:pt x="248" y="71"/>
                  </a:lnTo>
                  <a:lnTo>
                    <a:pt x="248" y="71"/>
                  </a:lnTo>
                  <a:lnTo>
                    <a:pt x="251" y="71"/>
                  </a:lnTo>
                  <a:lnTo>
                    <a:pt x="251" y="68"/>
                  </a:lnTo>
                  <a:lnTo>
                    <a:pt x="251" y="68"/>
                  </a:lnTo>
                  <a:lnTo>
                    <a:pt x="253" y="66"/>
                  </a:lnTo>
                  <a:lnTo>
                    <a:pt x="253" y="66"/>
                  </a:lnTo>
                  <a:lnTo>
                    <a:pt x="253" y="66"/>
                  </a:lnTo>
                  <a:lnTo>
                    <a:pt x="253" y="63"/>
                  </a:lnTo>
                  <a:lnTo>
                    <a:pt x="253" y="63"/>
                  </a:lnTo>
                  <a:lnTo>
                    <a:pt x="253" y="61"/>
                  </a:lnTo>
                  <a:lnTo>
                    <a:pt x="251" y="59"/>
                  </a:lnTo>
                  <a:lnTo>
                    <a:pt x="251" y="59"/>
                  </a:lnTo>
                  <a:lnTo>
                    <a:pt x="251" y="59"/>
                  </a:lnTo>
                  <a:lnTo>
                    <a:pt x="248" y="59"/>
                  </a:lnTo>
                  <a:lnTo>
                    <a:pt x="248" y="61"/>
                  </a:lnTo>
                  <a:lnTo>
                    <a:pt x="248" y="63"/>
                  </a:lnTo>
                  <a:lnTo>
                    <a:pt x="244" y="61"/>
                  </a:lnTo>
                  <a:lnTo>
                    <a:pt x="244" y="61"/>
                  </a:lnTo>
                  <a:lnTo>
                    <a:pt x="241" y="61"/>
                  </a:lnTo>
                  <a:lnTo>
                    <a:pt x="241" y="61"/>
                  </a:lnTo>
                  <a:lnTo>
                    <a:pt x="241" y="61"/>
                  </a:lnTo>
                  <a:lnTo>
                    <a:pt x="241" y="59"/>
                  </a:lnTo>
                  <a:lnTo>
                    <a:pt x="241" y="59"/>
                  </a:lnTo>
                  <a:lnTo>
                    <a:pt x="237" y="59"/>
                  </a:lnTo>
                  <a:lnTo>
                    <a:pt x="237" y="61"/>
                  </a:lnTo>
                  <a:lnTo>
                    <a:pt x="239" y="61"/>
                  </a:lnTo>
                  <a:lnTo>
                    <a:pt x="239" y="61"/>
                  </a:lnTo>
                  <a:lnTo>
                    <a:pt x="241" y="61"/>
                  </a:lnTo>
                  <a:lnTo>
                    <a:pt x="241" y="61"/>
                  </a:lnTo>
                  <a:lnTo>
                    <a:pt x="241" y="63"/>
                  </a:lnTo>
                  <a:lnTo>
                    <a:pt x="239" y="63"/>
                  </a:lnTo>
                  <a:lnTo>
                    <a:pt x="239" y="63"/>
                  </a:lnTo>
                  <a:lnTo>
                    <a:pt x="239" y="63"/>
                  </a:lnTo>
                  <a:lnTo>
                    <a:pt x="244" y="63"/>
                  </a:lnTo>
                  <a:lnTo>
                    <a:pt x="244" y="63"/>
                  </a:lnTo>
                  <a:lnTo>
                    <a:pt x="244" y="63"/>
                  </a:lnTo>
                  <a:lnTo>
                    <a:pt x="241" y="66"/>
                  </a:lnTo>
                  <a:lnTo>
                    <a:pt x="239" y="68"/>
                  </a:lnTo>
                  <a:lnTo>
                    <a:pt x="237" y="71"/>
                  </a:lnTo>
                  <a:lnTo>
                    <a:pt x="237" y="71"/>
                  </a:lnTo>
                  <a:lnTo>
                    <a:pt x="237" y="71"/>
                  </a:lnTo>
                  <a:lnTo>
                    <a:pt x="234" y="71"/>
                  </a:lnTo>
                  <a:lnTo>
                    <a:pt x="234" y="71"/>
                  </a:lnTo>
                  <a:lnTo>
                    <a:pt x="234" y="71"/>
                  </a:lnTo>
                  <a:lnTo>
                    <a:pt x="234" y="71"/>
                  </a:lnTo>
                  <a:lnTo>
                    <a:pt x="234" y="71"/>
                  </a:lnTo>
                  <a:lnTo>
                    <a:pt x="234" y="68"/>
                  </a:lnTo>
                  <a:lnTo>
                    <a:pt x="237" y="68"/>
                  </a:lnTo>
                  <a:lnTo>
                    <a:pt x="234" y="68"/>
                  </a:lnTo>
                  <a:lnTo>
                    <a:pt x="234" y="71"/>
                  </a:lnTo>
                  <a:lnTo>
                    <a:pt x="232" y="71"/>
                  </a:lnTo>
                  <a:lnTo>
                    <a:pt x="232" y="71"/>
                  </a:lnTo>
                  <a:lnTo>
                    <a:pt x="232" y="71"/>
                  </a:lnTo>
                  <a:lnTo>
                    <a:pt x="230" y="71"/>
                  </a:lnTo>
                  <a:lnTo>
                    <a:pt x="230" y="71"/>
                  </a:lnTo>
                  <a:lnTo>
                    <a:pt x="230" y="71"/>
                  </a:lnTo>
                  <a:lnTo>
                    <a:pt x="227" y="73"/>
                  </a:lnTo>
                  <a:lnTo>
                    <a:pt x="225" y="71"/>
                  </a:lnTo>
                  <a:lnTo>
                    <a:pt x="225" y="71"/>
                  </a:lnTo>
                  <a:lnTo>
                    <a:pt x="225" y="71"/>
                  </a:lnTo>
                  <a:lnTo>
                    <a:pt x="227" y="71"/>
                  </a:lnTo>
                  <a:lnTo>
                    <a:pt x="227" y="71"/>
                  </a:lnTo>
                  <a:lnTo>
                    <a:pt x="225" y="71"/>
                  </a:lnTo>
                  <a:lnTo>
                    <a:pt x="225" y="71"/>
                  </a:lnTo>
                  <a:lnTo>
                    <a:pt x="225" y="71"/>
                  </a:lnTo>
                  <a:lnTo>
                    <a:pt x="225" y="71"/>
                  </a:lnTo>
                  <a:lnTo>
                    <a:pt x="225" y="71"/>
                  </a:lnTo>
                  <a:lnTo>
                    <a:pt x="225" y="71"/>
                  </a:lnTo>
                  <a:lnTo>
                    <a:pt x="225" y="71"/>
                  </a:lnTo>
                  <a:lnTo>
                    <a:pt x="222" y="73"/>
                  </a:lnTo>
                  <a:lnTo>
                    <a:pt x="220" y="75"/>
                  </a:lnTo>
                  <a:lnTo>
                    <a:pt x="220" y="78"/>
                  </a:lnTo>
                  <a:lnTo>
                    <a:pt x="218" y="78"/>
                  </a:lnTo>
                  <a:lnTo>
                    <a:pt x="220" y="75"/>
                  </a:lnTo>
                  <a:lnTo>
                    <a:pt x="220" y="73"/>
                  </a:lnTo>
                  <a:lnTo>
                    <a:pt x="222" y="73"/>
                  </a:lnTo>
                  <a:lnTo>
                    <a:pt x="222" y="73"/>
                  </a:lnTo>
                  <a:lnTo>
                    <a:pt x="222" y="71"/>
                  </a:lnTo>
                  <a:lnTo>
                    <a:pt x="222" y="71"/>
                  </a:lnTo>
                  <a:lnTo>
                    <a:pt x="222" y="71"/>
                  </a:lnTo>
                  <a:lnTo>
                    <a:pt x="220" y="71"/>
                  </a:lnTo>
                  <a:lnTo>
                    <a:pt x="220" y="71"/>
                  </a:lnTo>
                  <a:lnTo>
                    <a:pt x="218" y="73"/>
                  </a:lnTo>
                  <a:lnTo>
                    <a:pt x="218" y="73"/>
                  </a:lnTo>
                  <a:lnTo>
                    <a:pt x="218" y="73"/>
                  </a:lnTo>
                  <a:lnTo>
                    <a:pt x="218" y="71"/>
                  </a:lnTo>
                  <a:lnTo>
                    <a:pt x="218" y="71"/>
                  </a:lnTo>
                  <a:lnTo>
                    <a:pt x="218" y="71"/>
                  </a:lnTo>
                  <a:lnTo>
                    <a:pt x="220" y="71"/>
                  </a:lnTo>
                  <a:lnTo>
                    <a:pt x="220" y="71"/>
                  </a:lnTo>
                  <a:lnTo>
                    <a:pt x="220" y="68"/>
                  </a:lnTo>
                  <a:lnTo>
                    <a:pt x="220" y="68"/>
                  </a:lnTo>
                  <a:lnTo>
                    <a:pt x="220" y="68"/>
                  </a:lnTo>
                  <a:lnTo>
                    <a:pt x="218" y="68"/>
                  </a:lnTo>
                  <a:lnTo>
                    <a:pt x="218" y="71"/>
                  </a:lnTo>
                  <a:lnTo>
                    <a:pt x="218" y="73"/>
                  </a:lnTo>
                  <a:lnTo>
                    <a:pt x="215" y="73"/>
                  </a:lnTo>
                  <a:lnTo>
                    <a:pt x="215" y="75"/>
                  </a:lnTo>
                  <a:lnTo>
                    <a:pt x="213" y="75"/>
                  </a:lnTo>
                  <a:lnTo>
                    <a:pt x="211" y="75"/>
                  </a:lnTo>
                  <a:lnTo>
                    <a:pt x="211" y="75"/>
                  </a:lnTo>
                  <a:lnTo>
                    <a:pt x="211" y="75"/>
                  </a:lnTo>
                  <a:lnTo>
                    <a:pt x="211" y="75"/>
                  </a:lnTo>
                  <a:lnTo>
                    <a:pt x="213" y="75"/>
                  </a:lnTo>
                  <a:lnTo>
                    <a:pt x="213" y="75"/>
                  </a:lnTo>
                  <a:lnTo>
                    <a:pt x="213" y="75"/>
                  </a:lnTo>
                  <a:lnTo>
                    <a:pt x="213" y="75"/>
                  </a:lnTo>
                  <a:lnTo>
                    <a:pt x="213" y="73"/>
                  </a:lnTo>
                  <a:lnTo>
                    <a:pt x="213" y="73"/>
                  </a:lnTo>
                  <a:lnTo>
                    <a:pt x="213" y="73"/>
                  </a:lnTo>
                  <a:lnTo>
                    <a:pt x="213" y="73"/>
                  </a:lnTo>
                  <a:lnTo>
                    <a:pt x="215" y="73"/>
                  </a:lnTo>
                  <a:lnTo>
                    <a:pt x="218" y="68"/>
                  </a:lnTo>
                  <a:lnTo>
                    <a:pt x="218" y="68"/>
                  </a:lnTo>
                  <a:lnTo>
                    <a:pt x="215" y="68"/>
                  </a:lnTo>
                  <a:lnTo>
                    <a:pt x="215" y="68"/>
                  </a:lnTo>
                  <a:lnTo>
                    <a:pt x="215" y="71"/>
                  </a:lnTo>
                  <a:lnTo>
                    <a:pt x="213" y="71"/>
                  </a:lnTo>
                  <a:lnTo>
                    <a:pt x="213" y="71"/>
                  </a:lnTo>
                  <a:lnTo>
                    <a:pt x="213" y="71"/>
                  </a:lnTo>
                  <a:lnTo>
                    <a:pt x="213" y="73"/>
                  </a:lnTo>
                  <a:lnTo>
                    <a:pt x="213" y="73"/>
                  </a:lnTo>
                  <a:lnTo>
                    <a:pt x="211" y="73"/>
                  </a:lnTo>
                  <a:lnTo>
                    <a:pt x="211" y="73"/>
                  </a:lnTo>
                  <a:lnTo>
                    <a:pt x="208" y="73"/>
                  </a:lnTo>
                  <a:lnTo>
                    <a:pt x="208" y="73"/>
                  </a:lnTo>
                  <a:lnTo>
                    <a:pt x="204" y="75"/>
                  </a:lnTo>
                  <a:lnTo>
                    <a:pt x="204" y="75"/>
                  </a:lnTo>
                  <a:lnTo>
                    <a:pt x="199" y="73"/>
                  </a:lnTo>
                  <a:lnTo>
                    <a:pt x="199" y="73"/>
                  </a:lnTo>
                  <a:lnTo>
                    <a:pt x="196" y="73"/>
                  </a:lnTo>
                  <a:lnTo>
                    <a:pt x="196" y="75"/>
                  </a:lnTo>
                  <a:lnTo>
                    <a:pt x="196" y="75"/>
                  </a:lnTo>
                  <a:lnTo>
                    <a:pt x="196" y="75"/>
                  </a:lnTo>
                  <a:lnTo>
                    <a:pt x="196" y="78"/>
                  </a:lnTo>
                  <a:lnTo>
                    <a:pt x="196" y="78"/>
                  </a:lnTo>
                  <a:lnTo>
                    <a:pt x="194" y="78"/>
                  </a:lnTo>
                  <a:lnTo>
                    <a:pt x="194" y="80"/>
                  </a:lnTo>
                  <a:lnTo>
                    <a:pt x="194" y="82"/>
                  </a:lnTo>
                  <a:lnTo>
                    <a:pt x="194" y="82"/>
                  </a:lnTo>
                  <a:lnTo>
                    <a:pt x="196" y="85"/>
                  </a:lnTo>
                  <a:lnTo>
                    <a:pt x="196" y="87"/>
                  </a:lnTo>
                  <a:lnTo>
                    <a:pt x="196" y="87"/>
                  </a:lnTo>
                  <a:lnTo>
                    <a:pt x="194" y="85"/>
                  </a:lnTo>
                  <a:lnTo>
                    <a:pt x="192" y="85"/>
                  </a:lnTo>
                  <a:lnTo>
                    <a:pt x="192" y="87"/>
                  </a:lnTo>
                  <a:lnTo>
                    <a:pt x="192" y="87"/>
                  </a:lnTo>
                  <a:lnTo>
                    <a:pt x="192" y="89"/>
                  </a:lnTo>
                  <a:lnTo>
                    <a:pt x="192" y="89"/>
                  </a:lnTo>
                  <a:lnTo>
                    <a:pt x="192" y="92"/>
                  </a:lnTo>
                  <a:lnTo>
                    <a:pt x="192" y="92"/>
                  </a:lnTo>
                  <a:lnTo>
                    <a:pt x="192" y="92"/>
                  </a:lnTo>
                  <a:lnTo>
                    <a:pt x="192" y="89"/>
                  </a:lnTo>
                  <a:lnTo>
                    <a:pt x="189" y="92"/>
                  </a:lnTo>
                  <a:lnTo>
                    <a:pt x="189" y="92"/>
                  </a:lnTo>
                  <a:lnTo>
                    <a:pt x="189" y="92"/>
                  </a:lnTo>
                  <a:lnTo>
                    <a:pt x="189" y="92"/>
                  </a:lnTo>
                  <a:lnTo>
                    <a:pt x="192" y="94"/>
                  </a:lnTo>
                  <a:lnTo>
                    <a:pt x="192" y="94"/>
                  </a:lnTo>
                  <a:lnTo>
                    <a:pt x="194" y="94"/>
                  </a:lnTo>
                  <a:lnTo>
                    <a:pt x="194" y="92"/>
                  </a:lnTo>
                  <a:lnTo>
                    <a:pt x="194" y="92"/>
                  </a:lnTo>
                  <a:lnTo>
                    <a:pt x="196" y="92"/>
                  </a:lnTo>
                  <a:lnTo>
                    <a:pt x="196" y="92"/>
                  </a:lnTo>
                  <a:lnTo>
                    <a:pt x="196" y="92"/>
                  </a:lnTo>
                  <a:lnTo>
                    <a:pt x="196" y="94"/>
                  </a:lnTo>
                  <a:lnTo>
                    <a:pt x="199" y="94"/>
                  </a:lnTo>
                  <a:lnTo>
                    <a:pt x="199" y="94"/>
                  </a:lnTo>
                  <a:lnTo>
                    <a:pt x="196" y="92"/>
                  </a:lnTo>
                  <a:lnTo>
                    <a:pt x="199" y="89"/>
                  </a:lnTo>
                  <a:lnTo>
                    <a:pt x="201" y="92"/>
                  </a:lnTo>
                  <a:lnTo>
                    <a:pt x="201" y="97"/>
                  </a:lnTo>
                  <a:lnTo>
                    <a:pt x="201" y="97"/>
                  </a:lnTo>
                  <a:lnTo>
                    <a:pt x="201" y="97"/>
                  </a:lnTo>
                  <a:lnTo>
                    <a:pt x="199" y="99"/>
                  </a:lnTo>
                  <a:lnTo>
                    <a:pt x="199" y="99"/>
                  </a:lnTo>
                  <a:lnTo>
                    <a:pt x="199" y="99"/>
                  </a:lnTo>
                  <a:lnTo>
                    <a:pt x="199" y="99"/>
                  </a:lnTo>
                  <a:lnTo>
                    <a:pt x="199" y="99"/>
                  </a:lnTo>
                  <a:lnTo>
                    <a:pt x="196" y="99"/>
                  </a:lnTo>
                  <a:lnTo>
                    <a:pt x="196" y="99"/>
                  </a:lnTo>
                  <a:lnTo>
                    <a:pt x="196" y="101"/>
                  </a:lnTo>
                  <a:lnTo>
                    <a:pt x="194" y="99"/>
                  </a:lnTo>
                  <a:lnTo>
                    <a:pt x="192" y="94"/>
                  </a:lnTo>
                  <a:lnTo>
                    <a:pt x="189" y="94"/>
                  </a:lnTo>
                  <a:lnTo>
                    <a:pt x="189" y="94"/>
                  </a:lnTo>
                  <a:lnTo>
                    <a:pt x="189" y="97"/>
                  </a:lnTo>
                  <a:lnTo>
                    <a:pt x="189" y="97"/>
                  </a:lnTo>
                  <a:lnTo>
                    <a:pt x="187" y="99"/>
                  </a:lnTo>
                  <a:lnTo>
                    <a:pt x="187" y="97"/>
                  </a:lnTo>
                  <a:lnTo>
                    <a:pt x="187" y="94"/>
                  </a:lnTo>
                  <a:lnTo>
                    <a:pt x="187" y="92"/>
                  </a:lnTo>
                  <a:lnTo>
                    <a:pt x="187" y="89"/>
                  </a:lnTo>
                  <a:lnTo>
                    <a:pt x="185" y="89"/>
                  </a:lnTo>
                  <a:lnTo>
                    <a:pt x="185" y="89"/>
                  </a:lnTo>
                  <a:lnTo>
                    <a:pt x="185" y="89"/>
                  </a:lnTo>
                  <a:lnTo>
                    <a:pt x="182" y="92"/>
                  </a:lnTo>
                  <a:lnTo>
                    <a:pt x="182" y="94"/>
                  </a:lnTo>
                  <a:lnTo>
                    <a:pt x="182" y="94"/>
                  </a:lnTo>
                  <a:lnTo>
                    <a:pt x="180" y="92"/>
                  </a:lnTo>
                  <a:lnTo>
                    <a:pt x="180" y="92"/>
                  </a:lnTo>
                  <a:lnTo>
                    <a:pt x="180" y="92"/>
                  </a:lnTo>
                  <a:lnTo>
                    <a:pt x="180" y="92"/>
                  </a:lnTo>
                  <a:lnTo>
                    <a:pt x="178" y="92"/>
                  </a:lnTo>
                  <a:lnTo>
                    <a:pt x="178" y="92"/>
                  </a:lnTo>
                  <a:lnTo>
                    <a:pt x="178" y="89"/>
                  </a:lnTo>
                  <a:lnTo>
                    <a:pt x="178" y="89"/>
                  </a:lnTo>
                  <a:lnTo>
                    <a:pt x="178" y="89"/>
                  </a:lnTo>
                  <a:lnTo>
                    <a:pt x="178" y="89"/>
                  </a:lnTo>
                  <a:lnTo>
                    <a:pt x="178" y="89"/>
                  </a:lnTo>
                  <a:lnTo>
                    <a:pt x="178" y="89"/>
                  </a:lnTo>
                  <a:lnTo>
                    <a:pt x="178" y="87"/>
                  </a:lnTo>
                  <a:lnTo>
                    <a:pt x="178" y="87"/>
                  </a:lnTo>
                  <a:lnTo>
                    <a:pt x="178" y="85"/>
                  </a:lnTo>
                  <a:lnTo>
                    <a:pt x="178" y="85"/>
                  </a:lnTo>
                  <a:lnTo>
                    <a:pt x="178" y="85"/>
                  </a:lnTo>
                  <a:lnTo>
                    <a:pt x="175" y="85"/>
                  </a:lnTo>
                  <a:lnTo>
                    <a:pt x="173" y="85"/>
                  </a:lnTo>
                  <a:lnTo>
                    <a:pt x="173" y="85"/>
                  </a:lnTo>
                  <a:lnTo>
                    <a:pt x="170" y="85"/>
                  </a:lnTo>
                  <a:lnTo>
                    <a:pt x="173" y="85"/>
                  </a:lnTo>
                  <a:lnTo>
                    <a:pt x="173" y="87"/>
                  </a:lnTo>
                  <a:lnTo>
                    <a:pt x="170" y="87"/>
                  </a:lnTo>
                  <a:lnTo>
                    <a:pt x="170" y="87"/>
                  </a:lnTo>
                  <a:lnTo>
                    <a:pt x="170" y="87"/>
                  </a:lnTo>
                  <a:lnTo>
                    <a:pt x="170" y="87"/>
                  </a:lnTo>
                  <a:lnTo>
                    <a:pt x="170" y="89"/>
                  </a:lnTo>
                  <a:lnTo>
                    <a:pt x="173" y="89"/>
                  </a:lnTo>
                  <a:lnTo>
                    <a:pt x="173" y="89"/>
                  </a:lnTo>
                  <a:lnTo>
                    <a:pt x="175" y="92"/>
                  </a:lnTo>
                  <a:lnTo>
                    <a:pt x="175" y="94"/>
                  </a:lnTo>
                  <a:lnTo>
                    <a:pt x="173" y="94"/>
                  </a:lnTo>
                  <a:lnTo>
                    <a:pt x="173" y="94"/>
                  </a:lnTo>
                  <a:lnTo>
                    <a:pt x="173" y="92"/>
                  </a:lnTo>
                  <a:lnTo>
                    <a:pt x="173" y="92"/>
                  </a:lnTo>
                  <a:lnTo>
                    <a:pt x="173" y="89"/>
                  </a:lnTo>
                  <a:lnTo>
                    <a:pt x="173" y="92"/>
                  </a:lnTo>
                  <a:lnTo>
                    <a:pt x="170" y="92"/>
                  </a:lnTo>
                  <a:lnTo>
                    <a:pt x="173" y="94"/>
                  </a:lnTo>
                  <a:lnTo>
                    <a:pt x="173" y="94"/>
                  </a:lnTo>
                  <a:lnTo>
                    <a:pt x="173" y="94"/>
                  </a:lnTo>
                  <a:lnTo>
                    <a:pt x="173" y="94"/>
                  </a:lnTo>
                  <a:lnTo>
                    <a:pt x="173" y="97"/>
                  </a:lnTo>
                  <a:lnTo>
                    <a:pt x="173" y="97"/>
                  </a:lnTo>
                  <a:lnTo>
                    <a:pt x="173" y="97"/>
                  </a:lnTo>
                  <a:lnTo>
                    <a:pt x="173" y="97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5" y="99"/>
                  </a:lnTo>
                  <a:lnTo>
                    <a:pt x="178" y="99"/>
                  </a:lnTo>
                  <a:lnTo>
                    <a:pt x="178" y="101"/>
                  </a:lnTo>
                  <a:lnTo>
                    <a:pt x="178" y="101"/>
                  </a:lnTo>
                  <a:lnTo>
                    <a:pt x="178" y="104"/>
                  </a:lnTo>
                  <a:lnTo>
                    <a:pt x="178" y="101"/>
                  </a:lnTo>
                  <a:lnTo>
                    <a:pt x="173" y="101"/>
                  </a:lnTo>
                  <a:lnTo>
                    <a:pt x="170" y="97"/>
                  </a:lnTo>
                  <a:lnTo>
                    <a:pt x="170" y="97"/>
                  </a:lnTo>
                  <a:lnTo>
                    <a:pt x="170" y="97"/>
                  </a:lnTo>
                  <a:lnTo>
                    <a:pt x="170" y="94"/>
                  </a:lnTo>
                  <a:lnTo>
                    <a:pt x="168" y="94"/>
                  </a:lnTo>
                  <a:lnTo>
                    <a:pt x="168" y="92"/>
                  </a:lnTo>
                  <a:lnTo>
                    <a:pt x="168" y="92"/>
                  </a:lnTo>
                  <a:lnTo>
                    <a:pt x="168" y="92"/>
                  </a:lnTo>
                  <a:lnTo>
                    <a:pt x="168" y="89"/>
                  </a:lnTo>
                  <a:lnTo>
                    <a:pt x="168" y="87"/>
                  </a:lnTo>
                  <a:lnTo>
                    <a:pt x="168" y="87"/>
                  </a:lnTo>
                  <a:lnTo>
                    <a:pt x="168" y="85"/>
                  </a:lnTo>
                  <a:lnTo>
                    <a:pt x="168" y="82"/>
                  </a:lnTo>
                  <a:lnTo>
                    <a:pt x="168" y="82"/>
                  </a:lnTo>
                  <a:lnTo>
                    <a:pt x="170" y="82"/>
                  </a:lnTo>
                  <a:lnTo>
                    <a:pt x="170" y="82"/>
                  </a:lnTo>
                  <a:lnTo>
                    <a:pt x="170" y="82"/>
                  </a:lnTo>
                  <a:lnTo>
                    <a:pt x="170" y="80"/>
                  </a:lnTo>
                  <a:lnTo>
                    <a:pt x="170" y="80"/>
                  </a:lnTo>
                  <a:lnTo>
                    <a:pt x="170" y="80"/>
                  </a:lnTo>
                  <a:lnTo>
                    <a:pt x="175" y="78"/>
                  </a:lnTo>
                  <a:lnTo>
                    <a:pt x="175" y="80"/>
                  </a:lnTo>
                  <a:lnTo>
                    <a:pt x="175" y="80"/>
                  </a:lnTo>
                  <a:lnTo>
                    <a:pt x="175" y="80"/>
                  </a:lnTo>
                  <a:lnTo>
                    <a:pt x="173" y="80"/>
                  </a:lnTo>
                  <a:lnTo>
                    <a:pt x="173" y="80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5" y="82"/>
                  </a:lnTo>
                  <a:lnTo>
                    <a:pt x="175" y="82"/>
                  </a:lnTo>
                  <a:lnTo>
                    <a:pt x="178" y="82"/>
                  </a:lnTo>
                  <a:lnTo>
                    <a:pt x="178" y="80"/>
                  </a:lnTo>
                  <a:lnTo>
                    <a:pt x="180" y="80"/>
                  </a:lnTo>
                  <a:lnTo>
                    <a:pt x="180" y="80"/>
                  </a:lnTo>
                  <a:lnTo>
                    <a:pt x="182" y="78"/>
                  </a:lnTo>
                  <a:lnTo>
                    <a:pt x="180" y="78"/>
                  </a:lnTo>
                  <a:lnTo>
                    <a:pt x="180" y="75"/>
                  </a:lnTo>
                  <a:lnTo>
                    <a:pt x="182" y="75"/>
                  </a:lnTo>
                  <a:lnTo>
                    <a:pt x="182" y="75"/>
                  </a:lnTo>
                  <a:lnTo>
                    <a:pt x="182" y="75"/>
                  </a:lnTo>
                  <a:lnTo>
                    <a:pt x="182" y="75"/>
                  </a:lnTo>
                  <a:lnTo>
                    <a:pt x="185" y="75"/>
                  </a:lnTo>
                  <a:lnTo>
                    <a:pt x="185" y="73"/>
                  </a:lnTo>
                  <a:lnTo>
                    <a:pt x="185" y="73"/>
                  </a:lnTo>
                  <a:lnTo>
                    <a:pt x="185" y="73"/>
                  </a:lnTo>
                  <a:lnTo>
                    <a:pt x="185" y="73"/>
                  </a:lnTo>
                  <a:lnTo>
                    <a:pt x="185" y="73"/>
                  </a:lnTo>
                  <a:lnTo>
                    <a:pt x="185" y="71"/>
                  </a:lnTo>
                  <a:lnTo>
                    <a:pt x="187" y="71"/>
                  </a:lnTo>
                  <a:lnTo>
                    <a:pt x="187" y="71"/>
                  </a:lnTo>
                  <a:lnTo>
                    <a:pt x="187" y="71"/>
                  </a:lnTo>
                  <a:lnTo>
                    <a:pt x="189" y="73"/>
                  </a:lnTo>
                  <a:lnTo>
                    <a:pt x="189" y="73"/>
                  </a:lnTo>
                  <a:lnTo>
                    <a:pt x="189" y="71"/>
                  </a:lnTo>
                  <a:lnTo>
                    <a:pt x="189" y="71"/>
                  </a:lnTo>
                  <a:lnTo>
                    <a:pt x="189" y="71"/>
                  </a:lnTo>
                  <a:lnTo>
                    <a:pt x="189" y="71"/>
                  </a:lnTo>
                  <a:lnTo>
                    <a:pt x="189" y="71"/>
                  </a:lnTo>
                  <a:lnTo>
                    <a:pt x="192" y="71"/>
                  </a:lnTo>
                  <a:lnTo>
                    <a:pt x="192" y="73"/>
                  </a:lnTo>
                  <a:lnTo>
                    <a:pt x="192" y="73"/>
                  </a:lnTo>
                  <a:lnTo>
                    <a:pt x="192" y="73"/>
                  </a:lnTo>
                  <a:lnTo>
                    <a:pt x="194" y="73"/>
                  </a:lnTo>
                  <a:lnTo>
                    <a:pt x="194" y="73"/>
                  </a:lnTo>
                  <a:lnTo>
                    <a:pt x="196" y="73"/>
                  </a:lnTo>
                  <a:lnTo>
                    <a:pt x="196" y="73"/>
                  </a:lnTo>
                  <a:lnTo>
                    <a:pt x="194" y="73"/>
                  </a:lnTo>
                  <a:lnTo>
                    <a:pt x="194" y="75"/>
                  </a:lnTo>
                  <a:lnTo>
                    <a:pt x="194" y="75"/>
                  </a:lnTo>
                  <a:lnTo>
                    <a:pt x="194" y="78"/>
                  </a:lnTo>
                  <a:lnTo>
                    <a:pt x="192" y="78"/>
                  </a:lnTo>
                  <a:lnTo>
                    <a:pt x="192" y="80"/>
                  </a:lnTo>
                  <a:lnTo>
                    <a:pt x="192" y="80"/>
                  </a:lnTo>
                  <a:lnTo>
                    <a:pt x="192" y="80"/>
                  </a:lnTo>
                  <a:lnTo>
                    <a:pt x="194" y="78"/>
                  </a:lnTo>
                  <a:lnTo>
                    <a:pt x="194" y="78"/>
                  </a:lnTo>
                  <a:lnTo>
                    <a:pt x="194" y="75"/>
                  </a:lnTo>
                  <a:lnTo>
                    <a:pt x="194" y="75"/>
                  </a:lnTo>
                  <a:lnTo>
                    <a:pt x="196" y="73"/>
                  </a:lnTo>
                  <a:lnTo>
                    <a:pt x="196" y="73"/>
                  </a:lnTo>
                  <a:lnTo>
                    <a:pt x="196" y="73"/>
                  </a:lnTo>
                  <a:lnTo>
                    <a:pt x="199" y="71"/>
                  </a:lnTo>
                  <a:lnTo>
                    <a:pt x="199" y="71"/>
                  </a:lnTo>
                  <a:lnTo>
                    <a:pt x="199" y="71"/>
                  </a:lnTo>
                  <a:lnTo>
                    <a:pt x="199" y="71"/>
                  </a:lnTo>
                  <a:lnTo>
                    <a:pt x="199" y="71"/>
                  </a:lnTo>
                  <a:lnTo>
                    <a:pt x="199" y="68"/>
                  </a:lnTo>
                  <a:lnTo>
                    <a:pt x="199" y="68"/>
                  </a:lnTo>
                  <a:lnTo>
                    <a:pt x="199" y="68"/>
                  </a:lnTo>
                  <a:lnTo>
                    <a:pt x="201" y="68"/>
                  </a:lnTo>
                  <a:lnTo>
                    <a:pt x="204" y="66"/>
                  </a:lnTo>
                  <a:lnTo>
                    <a:pt x="204" y="63"/>
                  </a:lnTo>
                  <a:lnTo>
                    <a:pt x="204" y="63"/>
                  </a:lnTo>
                  <a:lnTo>
                    <a:pt x="206" y="63"/>
                  </a:lnTo>
                  <a:lnTo>
                    <a:pt x="206" y="63"/>
                  </a:lnTo>
                  <a:lnTo>
                    <a:pt x="206" y="61"/>
                  </a:lnTo>
                  <a:lnTo>
                    <a:pt x="208" y="61"/>
                  </a:lnTo>
                  <a:lnTo>
                    <a:pt x="211" y="61"/>
                  </a:lnTo>
                  <a:lnTo>
                    <a:pt x="211" y="61"/>
                  </a:lnTo>
                  <a:lnTo>
                    <a:pt x="211" y="61"/>
                  </a:lnTo>
                  <a:lnTo>
                    <a:pt x="213" y="61"/>
                  </a:lnTo>
                  <a:lnTo>
                    <a:pt x="213" y="61"/>
                  </a:lnTo>
                  <a:lnTo>
                    <a:pt x="215" y="61"/>
                  </a:lnTo>
                  <a:lnTo>
                    <a:pt x="215" y="61"/>
                  </a:lnTo>
                  <a:lnTo>
                    <a:pt x="215" y="61"/>
                  </a:lnTo>
                  <a:lnTo>
                    <a:pt x="215" y="63"/>
                  </a:lnTo>
                  <a:lnTo>
                    <a:pt x="215" y="66"/>
                  </a:lnTo>
                  <a:lnTo>
                    <a:pt x="213" y="71"/>
                  </a:lnTo>
                  <a:lnTo>
                    <a:pt x="211" y="73"/>
                  </a:lnTo>
                  <a:lnTo>
                    <a:pt x="213" y="71"/>
                  </a:lnTo>
                  <a:lnTo>
                    <a:pt x="213" y="68"/>
                  </a:lnTo>
                  <a:lnTo>
                    <a:pt x="215" y="68"/>
                  </a:lnTo>
                  <a:lnTo>
                    <a:pt x="215" y="66"/>
                  </a:lnTo>
                  <a:lnTo>
                    <a:pt x="215" y="66"/>
                  </a:lnTo>
                  <a:lnTo>
                    <a:pt x="218" y="66"/>
                  </a:lnTo>
                  <a:lnTo>
                    <a:pt x="218" y="66"/>
                  </a:lnTo>
                  <a:lnTo>
                    <a:pt x="218" y="63"/>
                  </a:lnTo>
                  <a:lnTo>
                    <a:pt x="218" y="63"/>
                  </a:lnTo>
                  <a:lnTo>
                    <a:pt x="220" y="63"/>
                  </a:lnTo>
                  <a:lnTo>
                    <a:pt x="220" y="61"/>
                  </a:lnTo>
                  <a:lnTo>
                    <a:pt x="222" y="61"/>
                  </a:lnTo>
                  <a:lnTo>
                    <a:pt x="222" y="61"/>
                  </a:lnTo>
                  <a:lnTo>
                    <a:pt x="222" y="63"/>
                  </a:lnTo>
                  <a:lnTo>
                    <a:pt x="220" y="63"/>
                  </a:lnTo>
                  <a:lnTo>
                    <a:pt x="220" y="63"/>
                  </a:lnTo>
                  <a:lnTo>
                    <a:pt x="220" y="66"/>
                  </a:lnTo>
                  <a:lnTo>
                    <a:pt x="220" y="66"/>
                  </a:lnTo>
                  <a:lnTo>
                    <a:pt x="220" y="68"/>
                  </a:lnTo>
                  <a:lnTo>
                    <a:pt x="220" y="68"/>
                  </a:lnTo>
                  <a:lnTo>
                    <a:pt x="222" y="66"/>
                  </a:lnTo>
                  <a:lnTo>
                    <a:pt x="222" y="63"/>
                  </a:lnTo>
                  <a:lnTo>
                    <a:pt x="222" y="63"/>
                  </a:lnTo>
                  <a:lnTo>
                    <a:pt x="222" y="61"/>
                  </a:lnTo>
                  <a:lnTo>
                    <a:pt x="232" y="61"/>
                  </a:lnTo>
                  <a:lnTo>
                    <a:pt x="234" y="61"/>
                  </a:lnTo>
                  <a:lnTo>
                    <a:pt x="234" y="59"/>
                  </a:lnTo>
                  <a:lnTo>
                    <a:pt x="234" y="56"/>
                  </a:lnTo>
                  <a:lnTo>
                    <a:pt x="234" y="56"/>
                  </a:lnTo>
                  <a:lnTo>
                    <a:pt x="234" y="56"/>
                  </a:lnTo>
                  <a:lnTo>
                    <a:pt x="234" y="56"/>
                  </a:lnTo>
                  <a:lnTo>
                    <a:pt x="234" y="56"/>
                  </a:lnTo>
                  <a:lnTo>
                    <a:pt x="234" y="56"/>
                  </a:lnTo>
                  <a:lnTo>
                    <a:pt x="237" y="54"/>
                  </a:lnTo>
                  <a:lnTo>
                    <a:pt x="237" y="54"/>
                  </a:lnTo>
                  <a:lnTo>
                    <a:pt x="239" y="54"/>
                  </a:lnTo>
                  <a:lnTo>
                    <a:pt x="239" y="54"/>
                  </a:lnTo>
                  <a:lnTo>
                    <a:pt x="239" y="52"/>
                  </a:lnTo>
                  <a:lnTo>
                    <a:pt x="241" y="49"/>
                  </a:lnTo>
                  <a:lnTo>
                    <a:pt x="244" y="49"/>
                  </a:lnTo>
                  <a:lnTo>
                    <a:pt x="244" y="49"/>
                  </a:lnTo>
                  <a:lnTo>
                    <a:pt x="244" y="52"/>
                  </a:lnTo>
                  <a:lnTo>
                    <a:pt x="246" y="52"/>
                  </a:lnTo>
                  <a:lnTo>
                    <a:pt x="248" y="49"/>
                  </a:lnTo>
                  <a:lnTo>
                    <a:pt x="251" y="49"/>
                  </a:lnTo>
                  <a:lnTo>
                    <a:pt x="251" y="52"/>
                  </a:lnTo>
                  <a:lnTo>
                    <a:pt x="253" y="52"/>
                  </a:lnTo>
                  <a:lnTo>
                    <a:pt x="251" y="54"/>
                  </a:lnTo>
                  <a:lnTo>
                    <a:pt x="253" y="54"/>
                  </a:lnTo>
                  <a:lnTo>
                    <a:pt x="253" y="54"/>
                  </a:lnTo>
                  <a:lnTo>
                    <a:pt x="253" y="52"/>
                  </a:lnTo>
                  <a:lnTo>
                    <a:pt x="253" y="52"/>
                  </a:lnTo>
                  <a:lnTo>
                    <a:pt x="253" y="52"/>
                  </a:lnTo>
                  <a:lnTo>
                    <a:pt x="253" y="52"/>
                  </a:lnTo>
                  <a:lnTo>
                    <a:pt x="256" y="52"/>
                  </a:lnTo>
                  <a:lnTo>
                    <a:pt x="256" y="52"/>
                  </a:lnTo>
                  <a:lnTo>
                    <a:pt x="258" y="52"/>
                  </a:lnTo>
                  <a:lnTo>
                    <a:pt x="258" y="52"/>
                  </a:lnTo>
                  <a:lnTo>
                    <a:pt x="258" y="52"/>
                  </a:lnTo>
                  <a:lnTo>
                    <a:pt x="258" y="54"/>
                  </a:lnTo>
                  <a:lnTo>
                    <a:pt x="258" y="54"/>
                  </a:lnTo>
                  <a:lnTo>
                    <a:pt x="258" y="54"/>
                  </a:lnTo>
                  <a:lnTo>
                    <a:pt x="260" y="52"/>
                  </a:lnTo>
                  <a:lnTo>
                    <a:pt x="263" y="52"/>
                  </a:lnTo>
                  <a:lnTo>
                    <a:pt x="263" y="54"/>
                  </a:lnTo>
                  <a:lnTo>
                    <a:pt x="260" y="54"/>
                  </a:lnTo>
                  <a:lnTo>
                    <a:pt x="263" y="54"/>
                  </a:lnTo>
                  <a:lnTo>
                    <a:pt x="263" y="54"/>
                  </a:lnTo>
                  <a:lnTo>
                    <a:pt x="263" y="54"/>
                  </a:lnTo>
                  <a:lnTo>
                    <a:pt x="265" y="54"/>
                  </a:lnTo>
                  <a:lnTo>
                    <a:pt x="265" y="52"/>
                  </a:lnTo>
                  <a:lnTo>
                    <a:pt x="267" y="54"/>
                  </a:lnTo>
                  <a:lnTo>
                    <a:pt x="267" y="54"/>
                  </a:lnTo>
                  <a:lnTo>
                    <a:pt x="270" y="54"/>
                  </a:lnTo>
                  <a:lnTo>
                    <a:pt x="270" y="52"/>
                  </a:lnTo>
                  <a:lnTo>
                    <a:pt x="272" y="54"/>
                  </a:lnTo>
                  <a:lnTo>
                    <a:pt x="275" y="54"/>
                  </a:lnTo>
                  <a:lnTo>
                    <a:pt x="275" y="54"/>
                  </a:lnTo>
                  <a:lnTo>
                    <a:pt x="275" y="54"/>
                  </a:lnTo>
                  <a:lnTo>
                    <a:pt x="275" y="54"/>
                  </a:lnTo>
                  <a:lnTo>
                    <a:pt x="275" y="56"/>
                  </a:lnTo>
                  <a:lnTo>
                    <a:pt x="275" y="56"/>
                  </a:lnTo>
                  <a:lnTo>
                    <a:pt x="272" y="56"/>
                  </a:lnTo>
                  <a:lnTo>
                    <a:pt x="272" y="56"/>
                  </a:lnTo>
                  <a:lnTo>
                    <a:pt x="272" y="59"/>
                  </a:lnTo>
                  <a:lnTo>
                    <a:pt x="275" y="59"/>
                  </a:lnTo>
                  <a:lnTo>
                    <a:pt x="275" y="61"/>
                  </a:lnTo>
                  <a:lnTo>
                    <a:pt x="275" y="61"/>
                  </a:lnTo>
                  <a:lnTo>
                    <a:pt x="275" y="61"/>
                  </a:lnTo>
                  <a:lnTo>
                    <a:pt x="277" y="61"/>
                  </a:lnTo>
                  <a:lnTo>
                    <a:pt x="277" y="59"/>
                  </a:lnTo>
                  <a:lnTo>
                    <a:pt x="279" y="59"/>
                  </a:lnTo>
                  <a:lnTo>
                    <a:pt x="279" y="59"/>
                  </a:lnTo>
                  <a:lnTo>
                    <a:pt x="279" y="59"/>
                  </a:lnTo>
                  <a:lnTo>
                    <a:pt x="279" y="56"/>
                  </a:lnTo>
                  <a:lnTo>
                    <a:pt x="282" y="56"/>
                  </a:lnTo>
                  <a:lnTo>
                    <a:pt x="284" y="54"/>
                  </a:lnTo>
                  <a:lnTo>
                    <a:pt x="284" y="54"/>
                  </a:lnTo>
                  <a:lnTo>
                    <a:pt x="286" y="54"/>
                  </a:lnTo>
                  <a:lnTo>
                    <a:pt x="291" y="54"/>
                  </a:lnTo>
                  <a:lnTo>
                    <a:pt x="291" y="54"/>
                  </a:lnTo>
                  <a:lnTo>
                    <a:pt x="291" y="54"/>
                  </a:lnTo>
                  <a:lnTo>
                    <a:pt x="293" y="52"/>
                  </a:lnTo>
                  <a:lnTo>
                    <a:pt x="293" y="52"/>
                  </a:lnTo>
                  <a:lnTo>
                    <a:pt x="293" y="52"/>
                  </a:lnTo>
                  <a:lnTo>
                    <a:pt x="293" y="52"/>
                  </a:lnTo>
                  <a:lnTo>
                    <a:pt x="293" y="49"/>
                  </a:lnTo>
                  <a:lnTo>
                    <a:pt x="296" y="49"/>
                  </a:lnTo>
                  <a:lnTo>
                    <a:pt x="296" y="49"/>
                  </a:lnTo>
                  <a:lnTo>
                    <a:pt x="296" y="49"/>
                  </a:lnTo>
                  <a:lnTo>
                    <a:pt x="298" y="49"/>
                  </a:lnTo>
                  <a:lnTo>
                    <a:pt x="298" y="49"/>
                  </a:lnTo>
                  <a:lnTo>
                    <a:pt x="298" y="49"/>
                  </a:lnTo>
                  <a:lnTo>
                    <a:pt x="298" y="49"/>
                  </a:lnTo>
                  <a:lnTo>
                    <a:pt x="301" y="49"/>
                  </a:lnTo>
                  <a:lnTo>
                    <a:pt x="303" y="47"/>
                  </a:lnTo>
                  <a:lnTo>
                    <a:pt x="303" y="47"/>
                  </a:lnTo>
                  <a:lnTo>
                    <a:pt x="303" y="47"/>
                  </a:lnTo>
                  <a:lnTo>
                    <a:pt x="305" y="47"/>
                  </a:lnTo>
                  <a:lnTo>
                    <a:pt x="303" y="47"/>
                  </a:lnTo>
                  <a:lnTo>
                    <a:pt x="305" y="47"/>
                  </a:lnTo>
                  <a:lnTo>
                    <a:pt x="308" y="47"/>
                  </a:lnTo>
                  <a:lnTo>
                    <a:pt x="310" y="47"/>
                  </a:lnTo>
                  <a:lnTo>
                    <a:pt x="324" y="45"/>
                  </a:lnTo>
                  <a:lnTo>
                    <a:pt x="327" y="45"/>
                  </a:lnTo>
                  <a:lnTo>
                    <a:pt x="331" y="45"/>
                  </a:lnTo>
                  <a:lnTo>
                    <a:pt x="331" y="45"/>
                  </a:lnTo>
                  <a:lnTo>
                    <a:pt x="334" y="42"/>
                  </a:lnTo>
                  <a:lnTo>
                    <a:pt x="336" y="42"/>
                  </a:lnTo>
                  <a:lnTo>
                    <a:pt x="334" y="42"/>
                  </a:lnTo>
                  <a:lnTo>
                    <a:pt x="334" y="40"/>
                  </a:lnTo>
                  <a:lnTo>
                    <a:pt x="334" y="40"/>
                  </a:lnTo>
                  <a:lnTo>
                    <a:pt x="336" y="40"/>
                  </a:lnTo>
                  <a:lnTo>
                    <a:pt x="336" y="42"/>
                  </a:lnTo>
                  <a:lnTo>
                    <a:pt x="336" y="42"/>
                  </a:lnTo>
                  <a:lnTo>
                    <a:pt x="336" y="40"/>
                  </a:lnTo>
                  <a:lnTo>
                    <a:pt x="338" y="40"/>
                  </a:lnTo>
                  <a:lnTo>
                    <a:pt x="338" y="40"/>
                  </a:lnTo>
                  <a:lnTo>
                    <a:pt x="341" y="37"/>
                  </a:lnTo>
                  <a:lnTo>
                    <a:pt x="341" y="37"/>
                  </a:lnTo>
                  <a:lnTo>
                    <a:pt x="341" y="35"/>
                  </a:lnTo>
                  <a:lnTo>
                    <a:pt x="341" y="35"/>
                  </a:lnTo>
                  <a:lnTo>
                    <a:pt x="338" y="37"/>
                  </a:lnTo>
                  <a:lnTo>
                    <a:pt x="338" y="37"/>
                  </a:lnTo>
                  <a:lnTo>
                    <a:pt x="338" y="37"/>
                  </a:lnTo>
                  <a:lnTo>
                    <a:pt x="338" y="35"/>
                  </a:lnTo>
                  <a:lnTo>
                    <a:pt x="338" y="35"/>
                  </a:lnTo>
                  <a:lnTo>
                    <a:pt x="341" y="35"/>
                  </a:lnTo>
                  <a:lnTo>
                    <a:pt x="341" y="33"/>
                  </a:lnTo>
                  <a:lnTo>
                    <a:pt x="341" y="33"/>
                  </a:lnTo>
                  <a:lnTo>
                    <a:pt x="338" y="33"/>
                  </a:lnTo>
                  <a:lnTo>
                    <a:pt x="338" y="33"/>
                  </a:lnTo>
                  <a:lnTo>
                    <a:pt x="341" y="33"/>
                  </a:lnTo>
                  <a:lnTo>
                    <a:pt x="338" y="30"/>
                  </a:lnTo>
                  <a:lnTo>
                    <a:pt x="338" y="30"/>
                  </a:lnTo>
                  <a:lnTo>
                    <a:pt x="336" y="30"/>
                  </a:lnTo>
                  <a:lnTo>
                    <a:pt x="336" y="30"/>
                  </a:lnTo>
                  <a:lnTo>
                    <a:pt x="338" y="30"/>
                  </a:lnTo>
                  <a:lnTo>
                    <a:pt x="338" y="28"/>
                  </a:lnTo>
                  <a:lnTo>
                    <a:pt x="338" y="28"/>
                  </a:lnTo>
                  <a:lnTo>
                    <a:pt x="338" y="28"/>
                  </a:lnTo>
                  <a:lnTo>
                    <a:pt x="338" y="26"/>
                  </a:lnTo>
                  <a:lnTo>
                    <a:pt x="338" y="26"/>
                  </a:lnTo>
                  <a:lnTo>
                    <a:pt x="338" y="26"/>
                  </a:lnTo>
                  <a:lnTo>
                    <a:pt x="338" y="26"/>
                  </a:lnTo>
                  <a:lnTo>
                    <a:pt x="338" y="23"/>
                  </a:lnTo>
                  <a:lnTo>
                    <a:pt x="341" y="23"/>
                  </a:lnTo>
                  <a:lnTo>
                    <a:pt x="341" y="23"/>
                  </a:lnTo>
                  <a:lnTo>
                    <a:pt x="338" y="23"/>
                  </a:lnTo>
                  <a:lnTo>
                    <a:pt x="338" y="21"/>
                  </a:lnTo>
                  <a:lnTo>
                    <a:pt x="341" y="21"/>
                  </a:lnTo>
                  <a:lnTo>
                    <a:pt x="341" y="21"/>
                  </a:lnTo>
                  <a:lnTo>
                    <a:pt x="338" y="21"/>
                  </a:lnTo>
                  <a:lnTo>
                    <a:pt x="338" y="21"/>
                  </a:lnTo>
                  <a:lnTo>
                    <a:pt x="336" y="23"/>
                  </a:lnTo>
                  <a:lnTo>
                    <a:pt x="336" y="23"/>
                  </a:lnTo>
                  <a:lnTo>
                    <a:pt x="336" y="23"/>
                  </a:lnTo>
                  <a:lnTo>
                    <a:pt x="336" y="23"/>
                  </a:lnTo>
                  <a:lnTo>
                    <a:pt x="336" y="23"/>
                  </a:lnTo>
                  <a:lnTo>
                    <a:pt x="334" y="23"/>
                  </a:lnTo>
                  <a:lnTo>
                    <a:pt x="334" y="26"/>
                  </a:lnTo>
                  <a:lnTo>
                    <a:pt x="334" y="26"/>
                  </a:lnTo>
                  <a:lnTo>
                    <a:pt x="334" y="26"/>
                  </a:lnTo>
                  <a:lnTo>
                    <a:pt x="331" y="26"/>
                  </a:lnTo>
                  <a:lnTo>
                    <a:pt x="334" y="26"/>
                  </a:lnTo>
                  <a:lnTo>
                    <a:pt x="334" y="26"/>
                  </a:lnTo>
                  <a:lnTo>
                    <a:pt x="334" y="26"/>
                  </a:lnTo>
                  <a:lnTo>
                    <a:pt x="334" y="28"/>
                  </a:lnTo>
                  <a:lnTo>
                    <a:pt x="331" y="28"/>
                  </a:lnTo>
                  <a:lnTo>
                    <a:pt x="329" y="30"/>
                  </a:lnTo>
                  <a:lnTo>
                    <a:pt x="329" y="33"/>
                  </a:lnTo>
                  <a:lnTo>
                    <a:pt x="327" y="33"/>
                  </a:lnTo>
                  <a:lnTo>
                    <a:pt x="327" y="33"/>
                  </a:lnTo>
                  <a:lnTo>
                    <a:pt x="327" y="33"/>
                  </a:lnTo>
                  <a:lnTo>
                    <a:pt x="327" y="33"/>
                  </a:lnTo>
                  <a:lnTo>
                    <a:pt x="327" y="33"/>
                  </a:lnTo>
                  <a:lnTo>
                    <a:pt x="324" y="33"/>
                  </a:lnTo>
                  <a:lnTo>
                    <a:pt x="322" y="33"/>
                  </a:lnTo>
                  <a:lnTo>
                    <a:pt x="322" y="33"/>
                  </a:lnTo>
                  <a:lnTo>
                    <a:pt x="324" y="33"/>
                  </a:lnTo>
                  <a:lnTo>
                    <a:pt x="324" y="33"/>
                  </a:lnTo>
                  <a:lnTo>
                    <a:pt x="324" y="30"/>
                  </a:lnTo>
                  <a:lnTo>
                    <a:pt x="324" y="30"/>
                  </a:lnTo>
                  <a:lnTo>
                    <a:pt x="322" y="30"/>
                  </a:lnTo>
                  <a:lnTo>
                    <a:pt x="319" y="30"/>
                  </a:lnTo>
                  <a:lnTo>
                    <a:pt x="322" y="30"/>
                  </a:lnTo>
                  <a:lnTo>
                    <a:pt x="322" y="30"/>
                  </a:lnTo>
                  <a:lnTo>
                    <a:pt x="322" y="28"/>
                  </a:lnTo>
                  <a:lnTo>
                    <a:pt x="322" y="28"/>
                  </a:lnTo>
                  <a:lnTo>
                    <a:pt x="322" y="28"/>
                  </a:lnTo>
                  <a:lnTo>
                    <a:pt x="317" y="30"/>
                  </a:lnTo>
                  <a:lnTo>
                    <a:pt x="317" y="33"/>
                  </a:lnTo>
                  <a:lnTo>
                    <a:pt x="317" y="33"/>
                  </a:lnTo>
                  <a:lnTo>
                    <a:pt x="317" y="30"/>
                  </a:lnTo>
                  <a:lnTo>
                    <a:pt x="317" y="30"/>
                  </a:lnTo>
                  <a:lnTo>
                    <a:pt x="317" y="30"/>
                  </a:lnTo>
                  <a:lnTo>
                    <a:pt x="319" y="28"/>
                  </a:lnTo>
                  <a:lnTo>
                    <a:pt x="319" y="28"/>
                  </a:lnTo>
                  <a:lnTo>
                    <a:pt x="317" y="28"/>
                  </a:lnTo>
                  <a:lnTo>
                    <a:pt x="317" y="28"/>
                  </a:lnTo>
                  <a:lnTo>
                    <a:pt x="315" y="28"/>
                  </a:lnTo>
                  <a:lnTo>
                    <a:pt x="312" y="28"/>
                  </a:lnTo>
                  <a:lnTo>
                    <a:pt x="315" y="28"/>
                  </a:lnTo>
                  <a:lnTo>
                    <a:pt x="315" y="26"/>
                  </a:lnTo>
                  <a:lnTo>
                    <a:pt x="315" y="26"/>
                  </a:lnTo>
                  <a:lnTo>
                    <a:pt x="315" y="26"/>
                  </a:lnTo>
                  <a:lnTo>
                    <a:pt x="315" y="26"/>
                  </a:lnTo>
                  <a:lnTo>
                    <a:pt x="317" y="23"/>
                  </a:lnTo>
                  <a:lnTo>
                    <a:pt x="315" y="23"/>
                  </a:lnTo>
                  <a:lnTo>
                    <a:pt x="315" y="21"/>
                  </a:lnTo>
                  <a:lnTo>
                    <a:pt x="315" y="21"/>
                  </a:lnTo>
                  <a:lnTo>
                    <a:pt x="315" y="21"/>
                  </a:lnTo>
                  <a:lnTo>
                    <a:pt x="315" y="23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312" y="21"/>
                  </a:lnTo>
                  <a:lnTo>
                    <a:pt x="310" y="21"/>
                  </a:lnTo>
                  <a:lnTo>
                    <a:pt x="310" y="21"/>
                  </a:lnTo>
                  <a:lnTo>
                    <a:pt x="310" y="23"/>
                  </a:lnTo>
                  <a:lnTo>
                    <a:pt x="310" y="23"/>
                  </a:lnTo>
                  <a:lnTo>
                    <a:pt x="310" y="23"/>
                  </a:lnTo>
                  <a:lnTo>
                    <a:pt x="310" y="23"/>
                  </a:lnTo>
                  <a:lnTo>
                    <a:pt x="310" y="21"/>
                  </a:lnTo>
                  <a:lnTo>
                    <a:pt x="310" y="18"/>
                  </a:lnTo>
                  <a:lnTo>
                    <a:pt x="312" y="18"/>
                  </a:lnTo>
                  <a:lnTo>
                    <a:pt x="312" y="18"/>
                  </a:lnTo>
                  <a:lnTo>
                    <a:pt x="315" y="18"/>
                  </a:lnTo>
                  <a:lnTo>
                    <a:pt x="312" y="18"/>
                  </a:lnTo>
                  <a:lnTo>
                    <a:pt x="312" y="18"/>
                  </a:lnTo>
                  <a:lnTo>
                    <a:pt x="310" y="18"/>
                  </a:lnTo>
                  <a:lnTo>
                    <a:pt x="310" y="18"/>
                  </a:lnTo>
                  <a:lnTo>
                    <a:pt x="310" y="21"/>
                  </a:lnTo>
                  <a:lnTo>
                    <a:pt x="308" y="21"/>
                  </a:lnTo>
                  <a:lnTo>
                    <a:pt x="308" y="21"/>
                  </a:lnTo>
                  <a:lnTo>
                    <a:pt x="308" y="18"/>
                  </a:lnTo>
                  <a:lnTo>
                    <a:pt x="308" y="18"/>
                  </a:lnTo>
                  <a:lnTo>
                    <a:pt x="305" y="21"/>
                  </a:lnTo>
                  <a:lnTo>
                    <a:pt x="305" y="21"/>
                  </a:lnTo>
                  <a:lnTo>
                    <a:pt x="305" y="23"/>
                  </a:lnTo>
                  <a:lnTo>
                    <a:pt x="303" y="23"/>
                  </a:lnTo>
                  <a:lnTo>
                    <a:pt x="303" y="23"/>
                  </a:lnTo>
                  <a:lnTo>
                    <a:pt x="303" y="23"/>
                  </a:lnTo>
                  <a:lnTo>
                    <a:pt x="303" y="21"/>
                  </a:lnTo>
                  <a:lnTo>
                    <a:pt x="303" y="21"/>
                  </a:lnTo>
                  <a:lnTo>
                    <a:pt x="305" y="18"/>
                  </a:lnTo>
                  <a:lnTo>
                    <a:pt x="305" y="18"/>
                  </a:lnTo>
                  <a:lnTo>
                    <a:pt x="305" y="18"/>
                  </a:lnTo>
                  <a:lnTo>
                    <a:pt x="303" y="18"/>
                  </a:lnTo>
                  <a:lnTo>
                    <a:pt x="303" y="18"/>
                  </a:lnTo>
                  <a:lnTo>
                    <a:pt x="303" y="21"/>
                  </a:lnTo>
                  <a:lnTo>
                    <a:pt x="303" y="21"/>
                  </a:lnTo>
                  <a:lnTo>
                    <a:pt x="301" y="21"/>
                  </a:lnTo>
                  <a:lnTo>
                    <a:pt x="301" y="21"/>
                  </a:lnTo>
                  <a:lnTo>
                    <a:pt x="298" y="21"/>
                  </a:lnTo>
                  <a:lnTo>
                    <a:pt x="298" y="21"/>
                  </a:lnTo>
                  <a:lnTo>
                    <a:pt x="298" y="21"/>
                  </a:lnTo>
                  <a:lnTo>
                    <a:pt x="298" y="21"/>
                  </a:lnTo>
                  <a:lnTo>
                    <a:pt x="296" y="21"/>
                  </a:lnTo>
                  <a:lnTo>
                    <a:pt x="298" y="21"/>
                  </a:lnTo>
                  <a:lnTo>
                    <a:pt x="298" y="21"/>
                  </a:lnTo>
                  <a:lnTo>
                    <a:pt x="298" y="21"/>
                  </a:lnTo>
                  <a:lnTo>
                    <a:pt x="298" y="18"/>
                  </a:lnTo>
                  <a:lnTo>
                    <a:pt x="298" y="18"/>
                  </a:lnTo>
                  <a:lnTo>
                    <a:pt x="296" y="21"/>
                  </a:lnTo>
                  <a:lnTo>
                    <a:pt x="293" y="23"/>
                  </a:lnTo>
                  <a:lnTo>
                    <a:pt x="291" y="23"/>
                  </a:lnTo>
                  <a:lnTo>
                    <a:pt x="293" y="23"/>
                  </a:lnTo>
                  <a:lnTo>
                    <a:pt x="293" y="23"/>
                  </a:lnTo>
                  <a:lnTo>
                    <a:pt x="296" y="23"/>
                  </a:lnTo>
                  <a:lnTo>
                    <a:pt x="293" y="26"/>
                  </a:lnTo>
                  <a:lnTo>
                    <a:pt x="291" y="26"/>
                  </a:lnTo>
                  <a:lnTo>
                    <a:pt x="291" y="26"/>
                  </a:lnTo>
                  <a:lnTo>
                    <a:pt x="291" y="28"/>
                  </a:lnTo>
                  <a:lnTo>
                    <a:pt x="289" y="28"/>
                  </a:lnTo>
                  <a:lnTo>
                    <a:pt x="286" y="30"/>
                  </a:lnTo>
                  <a:lnTo>
                    <a:pt x="284" y="33"/>
                  </a:lnTo>
                  <a:lnTo>
                    <a:pt x="284" y="33"/>
                  </a:lnTo>
                  <a:lnTo>
                    <a:pt x="284" y="33"/>
                  </a:lnTo>
                  <a:lnTo>
                    <a:pt x="282" y="33"/>
                  </a:lnTo>
                  <a:lnTo>
                    <a:pt x="282" y="33"/>
                  </a:lnTo>
                  <a:lnTo>
                    <a:pt x="279" y="35"/>
                  </a:lnTo>
                  <a:lnTo>
                    <a:pt x="279" y="35"/>
                  </a:lnTo>
                  <a:lnTo>
                    <a:pt x="282" y="35"/>
                  </a:lnTo>
                  <a:lnTo>
                    <a:pt x="282" y="35"/>
                  </a:lnTo>
                  <a:lnTo>
                    <a:pt x="279" y="37"/>
                  </a:lnTo>
                  <a:lnTo>
                    <a:pt x="279" y="37"/>
                  </a:lnTo>
                  <a:lnTo>
                    <a:pt x="279" y="35"/>
                  </a:lnTo>
                  <a:lnTo>
                    <a:pt x="279" y="35"/>
                  </a:lnTo>
                  <a:lnTo>
                    <a:pt x="279" y="35"/>
                  </a:lnTo>
                  <a:lnTo>
                    <a:pt x="279" y="33"/>
                  </a:lnTo>
                  <a:lnTo>
                    <a:pt x="282" y="33"/>
                  </a:lnTo>
                  <a:lnTo>
                    <a:pt x="282" y="30"/>
                  </a:lnTo>
                  <a:lnTo>
                    <a:pt x="282" y="30"/>
                  </a:lnTo>
                  <a:lnTo>
                    <a:pt x="282" y="28"/>
                  </a:lnTo>
                  <a:lnTo>
                    <a:pt x="282" y="28"/>
                  </a:lnTo>
                  <a:lnTo>
                    <a:pt x="282" y="26"/>
                  </a:lnTo>
                  <a:lnTo>
                    <a:pt x="279" y="26"/>
                  </a:lnTo>
                  <a:lnTo>
                    <a:pt x="279" y="23"/>
                  </a:lnTo>
                  <a:lnTo>
                    <a:pt x="279" y="23"/>
                  </a:lnTo>
                  <a:lnTo>
                    <a:pt x="277" y="23"/>
                  </a:lnTo>
                  <a:lnTo>
                    <a:pt x="277" y="26"/>
                  </a:lnTo>
                  <a:lnTo>
                    <a:pt x="275" y="26"/>
                  </a:lnTo>
                  <a:lnTo>
                    <a:pt x="275" y="28"/>
                  </a:lnTo>
                  <a:lnTo>
                    <a:pt x="275" y="28"/>
                  </a:lnTo>
                  <a:lnTo>
                    <a:pt x="277" y="28"/>
                  </a:lnTo>
                  <a:lnTo>
                    <a:pt x="275" y="28"/>
                  </a:lnTo>
                  <a:lnTo>
                    <a:pt x="267" y="28"/>
                  </a:lnTo>
                  <a:lnTo>
                    <a:pt x="265" y="28"/>
                  </a:lnTo>
                  <a:lnTo>
                    <a:pt x="263" y="28"/>
                  </a:lnTo>
                  <a:lnTo>
                    <a:pt x="263" y="30"/>
                  </a:lnTo>
                  <a:lnTo>
                    <a:pt x="263" y="30"/>
                  </a:lnTo>
                  <a:lnTo>
                    <a:pt x="260" y="33"/>
                  </a:lnTo>
                  <a:lnTo>
                    <a:pt x="258" y="33"/>
                  </a:lnTo>
                  <a:lnTo>
                    <a:pt x="258" y="33"/>
                  </a:lnTo>
                  <a:lnTo>
                    <a:pt x="256" y="33"/>
                  </a:lnTo>
                  <a:lnTo>
                    <a:pt x="253" y="33"/>
                  </a:lnTo>
                  <a:lnTo>
                    <a:pt x="251" y="33"/>
                  </a:lnTo>
                  <a:lnTo>
                    <a:pt x="248" y="33"/>
                  </a:lnTo>
                  <a:lnTo>
                    <a:pt x="248" y="33"/>
                  </a:lnTo>
                  <a:lnTo>
                    <a:pt x="246" y="35"/>
                  </a:lnTo>
                  <a:lnTo>
                    <a:pt x="246" y="35"/>
                  </a:lnTo>
                  <a:lnTo>
                    <a:pt x="244" y="35"/>
                  </a:lnTo>
                  <a:lnTo>
                    <a:pt x="244" y="33"/>
                  </a:lnTo>
                  <a:lnTo>
                    <a:pt x="244" y="33"/>
                  </a:lnTo>
                  <a:lnTo>
                    <a:pt x="244" y="33"/>
                  </a:lnTo>
                  <a:lnTo>
                    <a:pt x="244" y="33"/>
                  </a:lnTo>
                  <a:lnTo>
                    <a:pt x="244" y="33"/>
                  </a:lnTo>
                  <a:lnTo>
                    <a:pt x="244" y="33"/>
                  </a:lnTo>
                  <a:lnTo>
                    <a:pt x="241" y="30"/>
                  </a:lnTo>
                  <a:lnTo>
                    <a:pt x="241" y="30"/>
                  </a:lnTo>
                  <a:lnTo>
                    <a:pt x="241" y="30"/>
                  </a:lnTo>
                  <a:lnTo>
                    <a:pt x="244" y="30"/>
                  </a:lnTo>
                  <a:lnTo>
                    <a:pt x="244" y="30"/>
                  </a:lnTo>
                  <a:lnTo>
                    <a:pt x="239" y="28"/>
                  </a:lnTo>
                  <a:lnTo>
                    <a:pt x="239" y="26"/>
                  </a:lnTo>
                  <a:lnTo>
                    <a:pt x="239" y="26"/>
                  </a:lnTo>
                  <a:lnTo>
                    <a:pt x="241" y="28"/>
                  </a:lnTo>
                  <a:lnTo>
                    <a:pt x="246" y="28"/>
                  </a:lnTo>
                  <a:lnTo>
                    <a:pt x="246" y="28"/>
                  </a:lnTo>
                  <a:lnTo>
                    <a:pt x="246" y="26"/>
                  </a:lnTo>
                  <a:lnTo>
                    <a:pt x="244" y="26"/>
                  </a:lnTo>
                  <a:lnTo>
                    <a:pt x="244" y="26"/>
                  </a:lnTo>
                  <a:lnTo>
                    <a:pt x="241" y="28"/>
                  </a:lnTo>
                  <a:lnTo>
                    <a:pt x="237" y="26"/>
                  </a:lnTo>
                  <a:lnTo>
                    <a:pt x="234" y="28"/>
                  </a:lnTo>
                  <a:lnTo>
                    <a:pt x="234" y="28"/>
                  </a:lnTo>
                  <a:lnTo>
                    <a:pt x="232" y="28"/>
                  </a:lnTo>
                  <a:lnTo>
                    <a:pt x="232" y="28"/>
                  </a:lnTo>
                  <a:lnTo>
                    <a:pt x="232" y="30"/>
                  </a:lnTo>
                  <a:lnTo>
                    <a:pt x="232" y="30"/>
                  </a:lnTo>
                  <a:lnTo>
                    <a:pt x="232" y="30"/>
                  </a:lnTo>
                  <a:lnTo>
                    <a:pt x="232" y="30"/>
                  </a:lnTo>
                  <a:lnTo>
                    <a:pt x="232" y="30"/>
                  </a:lnTo>
                  <a:lnTo>
                    <a:pt x="234" y="30"/>
                  </a:lnTo>
                  <a:lnTo>
                    <a:pt x="234" y="30"/>
                  </a:lnTo>
                  <a:lnTo>
                    <a:pt x="234" y="30"/>
                  </a:lnTo>
                  <a:lnTo>
                    <a:pt x="237" y="30"/>
                  </a:lnTo>
                  <a:lnTo>
                    <a:pt x="237" y="30"/>
                  </a:lnTo>
                  <a:lnTo>
                    <a:pt x="237" y="30"/>
                  </a:lnTo>
                  <a:lnTo>
                    <a:pt x="239" y="30"/>
                  </a:lnTo>
                  <a:lnTo>
                    <a:pt x="237" y="30"/>
                  </a:lnTo>
                  <a:lnTo>
                    <a:pt x="237" y="33"/>
                  </a:lnTo>
                  <a:lnTo>
                    <a:pt x="237" y="33"/>
                  </a:lnTo>
                  <a:lnTo>
                    <a:pt x="237" y="33"/>
                  </a:lnTo>
                  <a:lnTo>
                    <a:pt x="234" y="33"/>
                  </a:lnTo>
                  <a:lnTo>
                    <a:pt x="239" y="33"/>
                  </a:lnTo>
                  <a:lnTo>
                    <a:pt x="239" y="33"/>
                  </a:lnTo>
                  <a:lnTo>
                    <a:pt x="239" y="35"/>
                  </a:lnTo>
                  <a:lnTo>
                    <a:pt x="237" y="35"/>
                  </a:lnTo>
                  <a:lnTo>
                    <a:pt x="232" y="35"/>
                  </a:lnTo>
                  <a:lnTo>
                    <a:pt x="232" y="35"/>
                  </a:lnTo>
                  <a:lnTo>
                    <a:pt x="232" y="33"/>
                  </a:lnTo>
                  <a:lnTo>
                    <a:pt x="230" y="30"/>
                  </a:lnTo>
                  <a:lnTo>
                    <a:pt x="230" y="30"/>
                  </a:lnTo>
                  <a:lnTo>
                    <a:pt x="227" y="30"/>
                  </a:lnTo>
                  <a:lnTo>
                    <a:pt x="227" y="30"/>
                  </a:lnTo>
                  <a:lnTo>
                    <a:pt x="225" y="30"/>
                  </a:lnTo>
                  <a:lnTo>
                    <a:pt x="225" y="30"/>
                  </a:lnTo>
                  <a:lnTo>
                    <a:pt x="225" y="30"/>
                  </a:lnTo>
                  <a:lnTo>
                    <a:pt x="227" y="28"/>
                  </a:lnTo>
                  <a:lnTo>
                    <a:pt x="227" y="28"/>
                  </a:lnTo>
                  <a:lnTo>
                    <a:pt x="222" y="28"/>
                  </a:lnTo>
                  <a:lnTo>
                    <a:pt x="220" y="28"/>
                  </a:lnTo>
                  <a:lnTo>
                    <a:pt x="218" y="30"/>
                  </a:lnTo>
                  <a:lnTo>
                    <a:pt x="218" y="30"/>
                  </a:lnTo>
                  <a:lnTo>
                    <a:pt x="218" y="33"/>
                  </a:lnTo>
                  <a:lnTo>
                    <a:pt x="218" y="33"/>
                  </a:lnTo>
                  <a:lnTo>
                    <a:pt x="215" y="35"/>
                  </a:lnTo>
                  <a:lnTo>
                    <a:pt x="215" y="35"/>
                  </a:lnTo>
                  <a:lnTo>
                    <a:pt x="215" y="37"/>
                  </a:lnTo>
                  <a:lnTo>
                    <a:pt x="215" y="37"/>
                  </a:lnTo>
                  <a:lnTo>
                    <a:pt x="213" y="37"/>
                  </a:lnTo>
                  <a:lnTo>
                    <a:pt x="213" y="37"/>
                  </a:lnTo>
                  <a:lnTo>
                    <a:pt x="213" y="40"/>
                  </a:lnTo>
                  <a:lnTo>
                    <a:pt x="211" y="40"/>
                  </a:lnTo>
                  <a:lnTo>
                    <a:pt x="211" y="40"/>
                  </a:lnTo>
                  <a:lnTo>
                    <a:pt x="211" y="40"/>
                  </a:lnTo>
                  <a:lnTo>
                    <a:pt x="208" y="42"/>
                  </a:lnTo>
                  <a:lnTo>
                    <a:pt x="208" y="42"/>
                  </a:lnTo>
                  <a:lnTo>
                    <a:pt x="208" y="42"/>
                  </a:lnTo>
                  <a:lnTo>
                    <a:pt x="208" y="42"/>
                  </a:lnTo>
                  <a:lnTo>
                    <a:pt x="208" y="42"/>
                  </a:lnTo>
                  <a:lnTo>
                    <a:pt x="208" y="42"/>
                  </a:lnTo>
                  <a:lnTo>
                    <a:pt x="208" y="42"/>
                  </a:lnTo>
                  <a:lnTo>
                    <a:pt x="204" y="42"/>
                  </a:lnTo>
                  <a:lnTo>
                    <a:pt x="204" y="42"/>
                  </a:lnTo>
                  <a:lnTo>
                    <a:pt x="204" y="42"/>
                  </a:lnTo>
                  <a:lnTo>
                    <a:pt x="201" y="42"/>
                  </a:lnTo>
                  <a:lnTo>
                    <a:pt x="201" y="42"/>
                  </a:lnTo>
                  <a:lnTo>
                    <a:pt x="201" y="42"/>
                  </a:lnTo>
                  <a:lnTo>
                    <a:pt x="201" y="42"/>
                  </a:lnTo>
                  <a:lnTo>
                    <a:pt x="201" y="42"/>
                  </a:lnTo>
                  <a:lnTo>
                    <a:pt x="196" y="37"/>
                  </a:lnTo>
                  <a:lnTo>
                    <a:pt x="189" y="37"/>
                  </a:lnTo>
                  <a:lnTo>
                    <a:pt x="189" y="37"/>
                  </a:lnTo>
                  <a:lnTo>
                    <a:pt x="187" y="40"/>
                  </a:lnTo>
                  <a:lnTo>
                    <a:pt x="187" y="40"/>
                  </a:lnTo>
                  <a:lnTo>
                    <a:pt x="187" y="40"/>
                  </a:lnTo>
                  <a:lnTo>
                    <a:pt x="187" y="40"/>
                  </a:lnTo>
                  <a:lnTo>
                    <a:pt x="185" y="40"/>
                  </a:lnTo>
                  <a:lnTo>
                    <a:pt x="185" y="40"/>
                  </a:lnTo>
                  <a:lnTo>
                    <a:pt x="185" y="40"/>
                  </a:lnTo>
                  <a:lnTo>
                    <a:pt x="185" y="40"/>
                  </a:lnTo>
                  <a:lnTo>
                    <a:pt x="185" y="37"/>
                  </a:lnTo>
                  <a:lnTo>
                    <a:pt x="185" y="37"/>
                  </a:lnTo>
                  <a:lnTo>
                    <a:pt x="185" y="40"/>
                  </a:lnTo>
                  <a:lnTo>
                    <a:pt x="182" y="40"/>
                  </a:lnTo>
                  <a:lnTo>
                    <a:pt x="182" y="37"/>
                  </a:lnTo>
                  <a:lnTo>
                    <a:pt x="182" y="37"/>
                  </a:lnTo>
                  <a:lnTo>
                    <a:pt x="180" y="40"/>
                  </a:lnTo>
                  <a:lnTo>
                    <a:pt x="180" y="40"/>
                  </a:lnTo>
                  <a:lnTo>
                    <a:pt x="180" y="40"/>
                  </a:lnTo>
                  <a:lnTo>
                    <a:pt x="178" y="42"/>
                  </a:lnTo>
                  <a:lnTo>
                    <a:pt x="178" y="42"/>
                  </a:lnTo>
                  <a:lnTo>
                    <a:pt x="175" y="42"/>
                  </a:lnTo>
                  <a:lnTo>
                    <a:pt x="175" y="42"/>
                  </a:lnTo>
                  <a:lnTo>
                    <a:pt x="170" y="40"/>
                  </a:lnTo>
                  <a:lnTo>
                    <a:pt x="168" y="40"/>
                  </a:lnTo>
                  <a:lnTo>
                    <a:pt x="166" y="42"/>
                  </a:lnTo>
                  <a:lnTo>
                    <a:pt x="166" y="42"/>
                  </a:lnTo>
                  <a:lnTo>
                    <a:pt x="163" y="45"/>
                  </a:lnTo>
                  <a:lnTo>
                    <a:pt x="163" y="47"/>
                  </a:lnTo>
                  <a:lnTo>
                    <a:pt x="161" y="47"/>
                  </a:lnTo>
                  <a:lnTo>
                    <a:pt x="161" y="47"/>
                  </a:lnTo>
                  <a:lnTo>
                    <a:pt x="161" y="47"/>
                  </a:lnTo>
                  <a:lnTo>
                    <a:pt x="159" y="47"/>
                  </a:lnTo>
                  <a:lnTo>
                    <a:pt x="161" y="45"/>
                  </a:lnTo>
                  <a:lnTo>
                    <a:pt x="161" y="45"/>
                  </a:lnTo>
                  <a:lnTo>
                    <a:pt x="161" y="45"/>
                  </a:lnTo>
                  <a:lnTo>
                    <a:pt x="163" y="45"/>
                  </a:lnTo>
                  <a:lnTo>
                    <a:pt x="163" y="42"/>
                  </a:lnTo>
                  <a:lnTo>
                    <a:pt x="163" y="42"/>
                  </a:lnTo>
                  <a:lnTo>
                    <a:pt x="163" y="42"/>
                  </a:lnTo>
                  <a:lnTo>
                    <a:pt x="163" y="42"/>
                  </a:lnTo>
                  <a:lnTo>
                    <a:pt x="163" y="40"/>
                  </a:lnTo>
                  <a:lnTo>
                    <a:pt x="166" y="40"/>
                  </a:lnTo>
                  <a:lnTo>
                    <a:pt x="166" y="40"/>
                  </a:lnTo>
                  <a:lnTo>
                    <a:pt x="166" y="40"/>
                  </a:lnTo>
                  <a:lnTo>
                    <a:pt x="166" y="40"/>
                  </a:lnTo>
                  <a:lnTo>
                    <a:pt x="168" y="40"/>
                  </a:lnTo>
                  <a:lnTo>
                    <a:pt x="168" y="37"/>
                  </a:lnTo>
                  <a:lnTo>
                    <a:pt x="168" y="37"/>
                  </a:lnTo>
                  <a:lnTo>
                    <a:pt x="168" y="37"/>
                  </a:lnTo>
                  <a:lnTo>
                    <a:pt x="170" y="37"/>
                  </a:lnTo>
                  <a:lnTo>
                    <a:pt x="170" y="37"/>
                  </a:lnTo>
                  <a:lnTo>
                    <a:pt x="173" y="37"/>
                  </a:lnTo>
                  <a:lnTo>
                    <a:pt x="175" y="35"/>
                  </a:lnTo>
                  <a:lnTo>
                    <a:pt x="178" y="33"/>
                  </a:lnTo>
                  <a:lnTo>
                    <a:pt x="187" y="30"/>
                  </a:lnTo>
                  <a:lnTo>
                    <a:pt x="189" y="28"/>
                  </a:lnTo>
                  <a:lnTo>
                    <a:pt x="189" y="28"/>
                  </a:lnTo>
                  <a:lnTo>
                    <a:pt x="189" y="28"/>
                  </a:lnTo>
                  <a:lnTo>
                    <a:pt x="192" y="28"/>
                  </a:lnTo>
                  <a:lnTo>
                    <a:pt x="192" y="28"/>
                  </a:lnTo>
                  <a:lnTo>
                    <a:pt x="192" y="26"/>
                  </a:lnTo>
                  <a:lnTo>
                    <a:pt x="192" y="26"/>
                  </a:lnTo>
                  <a:lnTo>
                    <a:pt x="192" y="26"/>
                  </a:lnTo>
                  <a:lnTo>
                    <a:pt x="192" y="23"/>
                  </a:lnTo>
                  <a:lnTo>
                    <a:pt x="194" y="23"/>
                  </a:lnTo>
                  <a:lnTo>
                    <a:pt x="194" y="23"/>
                  </a:lnTo>
                  <a:lnTo>
                    <a:pt x="194" y="23"/>
                  </a:lnTo>
                  <a:lnTo>
                    <a:pt x="194" y="23"/>
                  </a:lnTo>
                  <a:lnTo>
                    <a:pt x="194" y="23"/>
                  </a:lnTo>
                  <a:lnTo>
                    <a:pt x="194" y="21"/>
                  </a:lnTo>
                  <a:lnTo>
                    <a:pt x="194" y="21"/>
                  </a:lnTo>
                  <a:lnTo>
                    <a:pt x="194" y="21"/>
                  </a:lnTo>
                  <a:lnTo>
                    <a:pt x="194" y="21"/>
                  </a:lnTo>
                  <a:lnTo>
                    <a:pt x="194" y="21"/>
                  </a:lnTo>
                  <a:lnTo>
                    <a:pt x="194" y="21"/>
                  </a:lnTo>
                  <a:lnTo>
                    <a:pt x="192" y="21"/>
                  </a:lnTo>
                  <a:lnTo>
                    <a:pt x="192" y="21"/>
                  </a:lnTo>
                  <a:lnTo>
                    <a:pt x="192" y="23"/>
                  </a:lnTo>
                  <a:lnTo>
                    <a:pt x="192" y="23"/>
                  </a:lnTo>
                  <a:lnTo>
                    <a:pt x="192" y="23"/>
                  </a:lnTo>
                  <a:lnTo>
                    <a:pt x="192" y="23"/>
                  </a:lnTo>
                  <a:lnTo>
                    <a:pt x="189" y="23"/>
                  </a:lnTo>
                  <a:lnTo>
                    <a:pt x="189" y="23"/>
                  </a:lnTo>
                  <a:lnTo>
                    <a:pt x="189" y="23"/>
                  </a:lnTo>
                  <a:lnTo>
                    <a:pt x="189" y="23"/>
                  </a:lnTo>
                  <a:lnTo>
                    <a:pt x="189" y="23"/>
                  </a:lnTo>
                  <a:lnTo>
                    <a:pt x="187" y="23"/>
                  </a:lnTo>
                  <a:lnTo>
                    <a:pt x="187" y="23"/>
                  </a:lnTo>
                  <a:lnTo>
                    <a:pt x="187" y="23"/>
                  </a:lnTo>
                  <a:lnTo>
                    <a:pt x="187" y="23"/>
                  </a:lnTo>
                  <a:lnTo>
                    <a:pt x="187" y="23"/>
                  </a:lnTo>
                  <a:lnTo>
                    <a:pt x="187" y="21"/>
                  </a:lnTo>
                  <a:lnTo>
                    <a:pt x="187" y="21"/>
                  </a:lnTo>
                  <a:lnTo>
                    <a:pt x="185" y="21"/>
                  </a:lnTo>
                  <a:lnTo>
                    <a:pt x="187" y="21"/>
                  </a:lnTo>
                  <a:lnTo>
                    <a:pt x="187" y="21"/>
                  </a:lnTo>
                  <a:lnTo>
                    <a:pt x="187" y="18"/>
                  </a:lnTo>
                  <a:lnTo>
                    <a:pt x="187" y="18"/>
                  </a:lnTo>
                  <a:lnTo>
                    <a:pt x="185" y="18"/>
                  </a:lnTo>
                  <a:lnTo>
                    <a:pt x="185" y="18"/>
                  </a:lnTo>
                  <a:lnTo>
                    <a:pt x="185" y="18"/>
                  </a:lnTo>
                  <a:lnTo>
                    <a:pt x="182" y="18"/>
                  </a:lnTo>
                  <a:lnTo>
                    <a:pt x="185" y="16"/>
                  </a:lnTo>
                  <a:lnTo>
                    <a:pt x="182" y="16"/>
                  </a:lnTo>
                  <a:lnTo>
                    <a:pt x="182" y="16"/>
                  </a:lnTo>
                  <a:lnTo>
                    <a:pt x="185" y="14"/>
                  </a:lnTo>
                  <a:lnTo>
                    <a:pt x="185" y="14"/>
                  </a:lnTo>
                  <a:lnTo>
                    <a:pt x="182" y="14"/>
                  </a:lnTo>
                  <a:lnTo>
                    <a:pt x="182" y="14"/>
                  </a:lnTo>
                  <a:lnTo>
                    <a:pt x="182" y="14"/>
                  </a:lnTo>
                  <a:lnTo>
                    <a:pt x="182" y="14"/>
                  </a:lnTo>
                  <a:lnTo>
                    <a:pt x="185" y="11"/>
                  </a:lnTo>
                  <a:lnTo>
                    <a:pt x="185" y="11"/>
                  </a:lnTo>
                  <a:lnTo>
                    <a:pt x="187" y="11"/>
                  </a:lnTo>
                  <a:lnTo>
                    <a:pt x="187" y="11"/>
                  </a:lnTo>
                  <a:lnTo>
                    <a:pt x="187" y="9"/>
                  </a:lnTo>
                  <a:lnTo>
                    <a:pt x="187" y="9"/>
                  </a:lnTo>
                  <a:lnTo>
                    <a:pt x="187" y="7"/>
                  </a:lnTo>
                  <a:lnTo>
                    <a:pt x="187" y="7"/>
                  </a:lnTo>
                  <a:lnTo>
                    <a:pt x="187" y="7"/>
                  </a:lnTo>
                  <a:lnTo>
                    <a:pt x="185" y="4"/>
                  </a:lnTo>
                  <a:lnTo>
                    <a:pt x="185" y="4"/>
                  </a:lnTo>
                  <a:lnTo>
                    <a:pt x="185" y="4"/>
                  </a:lnTo>
                  <a:lnTo>
                    <a:pt x="185" y="4"/>
                  </a:lnTo>
                  <a:lnTo>
                    <a:pt x="185" y="4"/>
                  </a:lnTo>
                  <a:lnTo>
                    <a:pt x="187" y="2"/>
                  </a:lnTo>
                  <a:lnTo>
                    <a:pt x="187" y="2"/>
                  </a:lnTo>
                  <a:lnTo>
                    <a:pt x="187" y="2"/>
                  </a:lnTo>
                  <a:lnTo>
                    <a:pt x="187" y="2"/>
                  </a:lnTo>
                  <a:lnTo>
                    <a:pt x="185" y="0"/>
                  </a:lnTo>
                  <a:lnTo>
                    <a:pt x="185" y="2"/>
                  </a:lnTo>
                  <a:lnTo>
                    <a:pt x="182" y="2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82" y="4"/>
                  </a:lnTo>
                  <a:lnTo>
                    <a:pt x="180" y="7"/>
                  </a:lnTo>
                  <a:lnTo>
                    <a:pt x="180" y="7"/>
                  </a:lnTo>
                  <a:lnTo>
                    <a:pt x="178" y="9"/>
                  </a:lnTo>
                  <a:lnTo>
                    <a:pt x="178" y="11"/>
                  </a:lnTo>
                  <a:lnTo>
                    <a:pt x="175" y="11"/>
                  </a:lnTo>
                  <a:lnTo>
                    <a:pt x="175" y="11"/>
                  </a:lnTo>
                  <a:lnTo>
                    <a:pt x="175" y="11"/>
                  </a:lnTo>
                  <a:lnTo>
                    <a:pt x="173" y="14"/>
                  </a:lnTo>
                  <a:lnTo>
                    <a:pt x="173" y="14"/>
                  </a:lnTo>
                  <a:lnTo>
                    <a:pt x="173" y="14"/>
                  </a:lnTo>
                  <a:lnTo>
                    <a:pt x="173" y="14"/>
                  </a:lnTo>
                  <a:lnTo>
                    <a:pt x="173" y="14"/>
                  </a:lnTo>
                  <a:lnTo>
                    <a:pt x="173" y="11"/>
                  </a:lnTo>
                  <a:lnTo>
                    <a:pt x="170" y="11"/>
                  </a:lnTo>
                  <a:lnTo>
                    <a:pt x="170" y="11"/>
                  </a:lnTo>
                  <a:lnTo>
                    <a:pt x="170" y="14"/>
                  </a:lnTo>
                  <a:lnTo>
                    <a:pt x="168" y="14"/>
                  </a:lnTo>
                  <a:lnTo>
                    <a:pt x="170" y="14"/>
                  </a:lnTo>
                  <a:lnTo>
                    <a:pt x="168" y="14"/>
                  </a:lnTo>
                  <a:lnTo>
                    <a:pt x="168" y="16"/>
                  </a:lnTo>
                  <a:lnTo>
                    <a:pt x="168" y="16"/>
                  </a:lnTo>
                  <a:lnTo>
                    <a:pt x="168" y="18"/>
                  </a:lnTo>
                  <a:lnTo>
                    <a:pt x="170" y="18"/>
                  </a:lnTo>
                  <a:lnTo>
                    <a:pt x="170" y="16"/>
                  </a:lnTo>
                  <a:lnTo>
                    <a:pt x="170" y="16"/>
                  </a:lnTo>
                  <a:lnTo>
                    <a:pt x="173" y="16"/>
                  </a:lnTo>
                  <a:lnTo>
                    <a:pt x="173" y="16"/>
                  </a:lnTo>
                  <a:lnTo>
                    <a:pt x="173" y="18"/>
                  </a:lnTo>
                  <a:lnTo>
                    <a:pt x="170" y="21"/>
                  </a:lnTo>
                  <a:lnTo>
                    <a:pt x="168" y="21"/>
                  </a:lnTo>
                  <a:lnTo>
                    <a:pt x="168" y="21"/>
                  </a:lnTo>
                  <a:lnTo>
                    <a:pt x="166" y="16"/>
                  </a:lnTo>
                  <a:lnTo>
                    <a:pt x="163" y="14"/>
                  </a:lnTo>
                  <a:lnTo>
                    <a:pt x="163" y="14"/>
                  </a:lnTo>
                  <a:lnTo>
                    <a:pt x="163" y="14"/>
                  </a:lnTo>
                  <a:lnTo>
                    <a:pt x="163" y="14"/>
                  </a:lnTo>
                  <a:lnTo>
                    <a:pt x="163" y="11"/>
                  </a:lnTo>
                  <a:lnTo>
                    <a:pt x="163" y="11"/>
                  </a:lnTo>
                  <a:lnTo>
                    <a:pt x="161" y="14"/>
                  </a:lnTo>
                  <a:lnTo>
                    <a:pt x="161" y="14"/>
                  </a:lnTo>
                  <a:lnTo>
                    <a:pt x="161" y="11"/>
                  </a:lnTo>
                  <a:lnTo>
                    <a:pt x="159" y="11"/>
                  </a:lnTo>
                  <a:lnTo>
                    <a:pt x="156" y="11"/>
                  </a:lnTo>
                  <a:lnTo>
                    <a:pt x="156" y="11"/>
                  </a:lnTo>
                  <a:lnTo>
                    <a:pt x="156" y="9"/>
                  </a:lnTo>
                  <a:lnTo>
                    <a:pt x="154" y="9"/>
                  </a:lnTo>
                  <a:lnTo>
                    <a:pt x="154" y="9"/>
                  </a:lnTo>
                  <a:lnTo>
                    <a:pt x="154" y="9"/>
                  </a:lnTo>
                  <a:lnTo>
                    <a:pt x="154" y="9"/>
                  </a:lnTo>
                  <a:lnTo>
                    <a:pt x="154" y="9"/>
                  </a:lnTo>
                  <a:lnTo>
                    <a:pt x="151" y="11"/>
                  </a:lnTo>
                  <a:lnTo>
                    <a:pt x="154" y="9"/>
                  </a:lnTo>
                  <a:lnTo>
                    <a:pt x="151" y="9"/>
                  </a:lnTo>
                  <a:lnTo>
                    <a:pt x="149" y="9"/>
                  </a:lnTo>
                  <a:lnTo>
                    <a:pt x="147" y="9"/>
                  </a:lnTo>
                  <a:lnTo>
                    <a:pt x="147" y="9"/>
                  </a:lnTo>
                  <a:lnTo>
                    <a:pt x="147" y="11"/>
                  </a:lnTo>
                  <a:lnTo>
                    <a:pt x="144" y="11"/>
                  </a:lnTo>
                  <a:lnTo>
                    <a:pt x="144" y="11"/>
                  </a:lnTo>
                  <a:lnTo>
                    <a:pt x="144" y="14"/>
                  </a:lnTo>
                  <a:lnTo>
                    <a:pt x="144" y="16"/>
                  </a:lnTo>
                  <a:lnTo>
                    <a:pt x="144" y="16"/>
                  </a:lnTo>
                  <a:lnTo>
                    <a:pt x="144" y="16"/>
                  </a:lnTo>
                  <a:lnTo>
                    <a:pt x="142" y="18"/>
                  </a:lnTo>
                  <a:lnTo>
                    <a:pt x="142" y="18"/>
                  </a:lnTo>
                  <a:lnTo>
                    <a:pt x="142" y="18"/>
                  </a:lnTo>
                  <a:lnTo>
                    <a:pt x="142" y="21"/>
                  </a:lnTo>
                  <a:lnTo>
                    <a:pt x="142" y="21"/>
                  </a:lnTo>
                  <a:lnTo>
                    <a:pt x="142" y="21"/>
                  </a:lnTo>
                  <a:lnTo>
                    <a:pt x="142" y="23"/>
                  </a:lnTo>
                  <a:lnTo>
                    <a:pt x="142" y="23"/>
                  </a:lnTo>
                  <a:lnTo>
                    <a:pt x="142" y="23"/>
                  </a:lnTo>
                  <a:lnTo>
                    <a:pt x="142" y="23"/>
                  </a:lnTo>
                  <a:lnTo>
                    <a:pt x="142" y="23"/>
                  </a:lnTo>
                  <a:lnTo>
                    <a:pt x="142" y="23"/>
                  </a:lnTo>
                  <a:lnTo>
                    <a:pt x="142" y="26"/>
                  </a:lnTo>
                  <a:lnTo>
                    <a:pt x="142" y="26"/>
                  </a:lnTo>
                  <a:lnTo>
                    <a:pt x="140" y="26"/>
                  </a:lnTo>
                  <a:lnTo>
                    <a:pt x="137" y="21"/>
                  </a:lnTo>
                  <a:lnTo>
                    <a:pt x="137" y="18"/>
                  </a:lnTo>
                  <a:lnTo>
                    <a:pt x="137" y="16"/>
                  </a:lnTo>
                  <a:lnTo>
                    <a:pt x="135" y="14"/>
                  </a:lnTo>
                  <a:lnTo>
                    <a:pt x="135" y="14"/>
                  </a:lnTo>
                  <a:lnTo>
                    <a:pt x="135" y="11"/>
                  </a:lnTo>
                  <a:lnTo>
                    <a:pt x="133" y="11"/>
                  </a:lnTo>
                  <a:lnTo>
                    <a:pt x="133" y="14"/>
                  </a:lnTo>
                  <a:lnTo>
                    <a:pt x="133" y="14"/>
                  </a:lnTo>
                  <a:lnTo>
                    <a:pt x="133" y="14"/>
                  </a:lnTo>
                  <a:lnTo>
                    <a:pt x="130" y="14"/>
                  </a:lnTo>
                  <a:lnTo>
                    <a:pt x="130" y="16"/>
                  </a:lnTo>
                  <a:lnTo>
                    <a:pt x="130" y="18"/>
                  </a:lnTo>
                  <a:lnTo>
                    <a:pt x="128" y="21"/>
                  </a:lnTo>
                  <a:lnTo>
                    <a:pt x="128" y="21"/>
                  </a:lnTo>
                  <a:lnTo>
                    <a:pt x="128" y="21"/>
                  </a:lnTo>
                  <a:lnTo>
                    <a:pt x="128" y="18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28" y="11"/>
                  </a:lnTo>
                  <a:lnTo>
                    <a:pt x="125" y="11"/>
                  </a:lnTo>
                  <a:lnTo>
                    <a:pt x="125" y="11"/>
                  </a:lnTo>
                  <a:lnTo>
                    <a:pt x="123" y="11"/>
                  </a:lnTo>
                  <a:lnTo>
                    <a:pt x="123" y="14"/>
                  </a:lnTo>
                  <a:lnTo>
                    <a:pt x="123" y="26"/>
                  </a:lnTo>
                  <a:lnTo>
                    <a:pt x="123" y="28"/>
                  </a:lnTo>
                  <a:lnTo>
                    <a:pt x="125" y="30"/>
                  </a:lnTo>
                  <a:lnTo>
                    <a:pt x="125" y="33"/>
                  </a:lnTo>
                  <a:lnTo>
                    <a:pt x="125" y="33"/>
                  </a:lnTo>
                  <a:lnTo>
                    <a:pt x="125" y="33"/>
                  </a:lnTo>
                  <a:lnTo>
                    <a:pt x="123" y="30"/>
                  </a:lnTo>
                  <a:lnTo>
                    <a:pt x="121" y="23"/>
                  </a:lnTo>
                  <a:lnTo>
                    <a:pt x="121" y="21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21" y="14"/>
                  </a:lnTo>
                  <a:lnTo>
                    <a:pt x="118" y="14"/>
                  </a:lnTo>
                  <a:lnTo>
                    <a:pt x="116" y="16"/>
                  </a:lnTo>
                  <a:lnTo>
                    <a:pt x="116" y="16"/>
                  </a:lnTo>
                  <a:lnTo>
                    <a:pt x="116" y="18"/>
                  </a:lnTo>
                  <a:lnTo>
                    <a:pt x="114" y="21"/>
                  </a:lnTo>
                  <a:lnTo>
                    <a:pt x="111" y="26"/>
                  </a:lnTo>
                  <a:lnTo>
                    <a:pt x="111" y="26"/>
                  </a:lnTo>
                  <a:lnTo>
                    <a:pt x="116" y="33"/>
                  </a:lnTo>
                  <a:lnTo>
                    <a:pt x="116" y="33"/>
                  </a:lnTo>
                  <a:lnTo>
                    <a:pt x="114" y="33"/>
                  </a:lnTo>
                  <a:lnTo>
                    <a:pt x="114" y="35"/>
                  </a:lnTo>
                  <a:lnTo>
                    <a:pt x="114" y="35"/>
                  </a:lnTo>
                  <a:lnTo>
                    <a:pt x="114" y="35"/>
                  </a:lnTo>
                  <a:lnTo>
                    <a:pt x="121" y="37"/>
                  </a:lnTo>
                  <a:lnTo>
                    <a:pt x="116" y="37"/>
                  </a:lnTo>
                  <a:lnTo>
                    <a:pt x="114" y="37"/>
                  </a:lnTo>
                  <a:lnTo>
                    <a:pt x="111" y="37"/>
                  </a:lnTo>
                  <a:lnTo>
                    <a:pt x="109" y="35"/>
                  </a:lnTo>
                  <a:lnTo>
                    <a:pt x="109" y="30"/>
                  </a:lnTo>
                  <a:lnTo>
                    <a:pt x="109" y="30"/>
                  </a:lnTo>
                  <a:lnTo>
                    <a:pt x="107" y="30"/>
                  </a:lnTo>
                  <a:lnTo>
                    <a:pt x="107" y="30"/>
                  </a:lnTo>
                  <a:lnTo>
                    <a:pt x="104" y="33"/>
                  </a:lnTo>
                  <a:lnTo>
                    <a:pt x="104" y="35"/>
                  </a:lnTo>
                  <a:lnTo>
                    <a:pt x="104" y="37"/>
                  </a:lnTo>
                  <a:lnTo>
                    <a:pt x="104" y="35"/>
                  </a:lnTo>
                  <a:lnTo>
                    <a:pt x="104" y="35"/>
                  </a:lnTo>
                  <a:lnTo>
                    <a:pt x="102" y="37"/>
                  </a:lnTo>
                  <a:lnTo>
                    <a:pt x="104" y="42"/>
                  </a:lnTo>
                  <a:lnTo>
                    <a:pt x="104" y="42"/>
                  </a:lnTo>
                  <a:lnTo>
                    <a:pt x="111" y="45"/>
                  </a:lnTo>
                  <a:lnTo>
                    <a:pt x="111" y="47"/>
                  </a:lnTo>
                  <a:lnTo>
                    <a:pt x="109" y="47"/>
                  </a:lnTo>
                  <a:lnTo>
                    <a:pt x="109" y="49"/>
                  </a:lnTo>
                  <a:lnTo>
                    <a:pt x="114" y="54"/>
                  </a:lnTo>
                  <a:lnTo>
                    <a:pt x="116" y="54"/>
                  </a:lnTo>
                  <a:lnTo>
                    <a:pt x="111" y="52"/>
                  </a:lnTo>
                  <a:lnTo>
                    <a:pt x="111" y="54"/>
                  </a:lnTo>
                  <a:lnTo>
                    <a:pt x="109" y="54"/>
                  </a:lnTo>
                  <a:lnTo>
                    <a:pt x="109" y="56"/>
                  </a:lnTo>
                  <a:lnTo>
                    <a:pt x="111" y="56"/>
                  </a:lnTo>
                  <a:lnTo>
                    <a:pt x="111" y="59"/>
                  </a:lnTo>
                  <a:lnTo>
                    <a:pt x="111" y="59"/>
                  </a:lnTo>
                  <a:lnTo>
                    <a:pt x="111" y="59"/>
                  </a:lnTo>
                  <a:lnTo>
                    <a:pt x="111" y="61"/>
                  </a:lnTo>
                  <a:lnTo>
                    <a:pt x="111" y="63"/>
                  </a:lnTo>
                  <a:lnTo>
                    <a:pt x="111" y="63"/>
                  </a:lnTo>
                  <a:lnTo>
                    <a:pt x="111" y="66"/>
                  </a:lnTo>
                  <a:lnTo>
                    <a:pt x="111" y="68"/>
                  </a:lnTo>
                  <a:lnTo>
                    <a:pt x="114" y="68"/>
                  </a:lnTo>
                  <a:lnTo>
                    <a:pt x="111" y="68"/>
                  </a:lnTo>
                  <a:lnTo>
                    <a:pt x="111" y="68"/>
                  </a:lnTo>
                  <a:lnTo>
                    <a:pt x="111" y="71"/>
                  </a:lnTo>
                  <a:lnTo>
                    <a:pt x="111" y="71"/>
                  </a:lnTo>
                  <a:lnTo>
                    <a:pt x="111" y="73"/>
                  </a:lnTo>
                  <a:lnTo>
                    <a:pt x="111" y="71"/>
                  </a:lnTo>
                  <a:lnTo>
                    <a:pt x="109" y="68"/>
                  </a:lnTo>
                  <a:lnTo>
                    <a:pt x="109" y="68"/>
                  </a:lnTo>
                  <a:lnTo>
                    <a:pt x="107" y="68"/>
                  </a:lnTo>
                  <a:lnTo>
                    <a:pt x="107" y="66"/>
                  </a:lnTo>
                  <a:lnTo>
                    <a:pt x="107" y="66"/>
                  </a:lnTo>
                  <a:lnTo>
                    <a:pt x="107" y="66"/>
                  </a:lnTo>
                  <a:lnTo>
                    <a:pt x="107" y="66"/>
                  </a:lnTo>
                  <a:lnTo>
                    <a:pt x="107" y="63"/>
                  </a:lnTo>
                  <a:lnTo>
                    <a:pt x="107" y="63"/>
                  </a:lnTo>
                  <a:lnTo>
                    <a:pt x="107" y="63"/>
                  </a:lnTo>
                  <a:lnTo>
                    <a:pt x="107" y="63"/>
                  </a:lnTo>
                  <a:lnTo>
                    <a:pt x="107" y="61"/>
                  </a:lnTo>
                  <a:lnTo>
                    <a:pt x="107" y="61"/>
                  </a:lnTo>
                  <a:lnTo>
                    <a:pt x="107" y="59"/>
                  </a:lnTo>
                  <a:lnTo>
                    <a:pt x="104" y="56"/>
                  </a:lnTo>
                  <a:lnTo>
                    <a:pt x="102" y="54"/>
                  </a:lnTo>
                  <a:lnTo>
                    <a:pt x="102" y="54"/>
                  </a:lnTo>
                  <a:lnTo>
                    <a:pt x="102" y="52"/>
                  </a:lnTo>
                  <a:lnTo>
                    <a:pt x="102" y="49"/>
                  </a:lnTo>
                  <a:lnTo>
                    <a:pt x="102" y="49"/>
                  </a:lnTo>
                  <a:lnTo>
                    <a:pt x="102" y="47"/>
                  </a:lnTo>
                  <a:lnTo>
                    <a:pt x="99" y="47"/>
                  </a:lnTo>
                  <a:lnTo>
                    <a:pt x="97" y="40"/>
                  </a:lnTo>
                  <a:lnTo>
                    <a:pt x="92" y="37"/>
                  </a:lnTo>
                  <a:lnTo>
                    <a:pt x="88" y="33"/>
                  </a:lnTo>
                  <a:lnTo>
                    <a:pt x="88" y="33"/>
                  </a:lnTo>
                  <a:lnTo>
                    <a:pt x="85" y="35"/>
                  </a:lnTo>
                  <a:lnTo>
                    <a:pt x="83" y="40"/>
                  </a:lnTo>
                  <a:lnTo>
                    <a:pt x="80" y="42"/>
                  </a:lnTo>
                  <a:lnTo>
                    <a:pt x="80" y="45"/>
                  </a:lnTo>
                  <a:lnTo>
                    <a:pt x="78" y="47"/>
                  </a:lnTo>
                  <a:lnTo>
                    <a:pt x="76" y="49"/>
                  </a:lnTo>
                  <a:lnTo>
                    <a:pt x="73" y="54"/>
                  </a:lnTo>
                  <a:lnTo>
                    <a:pt x="71" y="59"/>
                  </a:lnTo>
                  <a:lnTo>
                    <a:pt x="69" y="61"/>
                  </a:lnTo>
                  <a:lnTo>
                    <a:pt x="64" y="68"/>
                  </a:lnTo>
                  <a:lnTo>
                    <a:pt x="59" y="78"/>
                  </a:lnTo>
                  <a:lnTo>
                    <a:pt x="50" y="92"/>
                  </a:lnTo>
                  <a:lnTo>
                    <a:pt x="45" y="99"/>
                  </a:lnTo>
                  <a:lnTo>
                    <a:pt x="40" y="106"/>
                  </a:lnTo>
                  <a:lnTo>
                    <a:pt x="36" y="111"/>
                  </a:lnTo>
                  <a:lnTo>
                    <a:pt x="31" y="118"/>
                  </a:lnTo>
                  <a:lnTo>
                    <a:pt x="31" y="120"/>
                  </a:lnTo>
                  <a:lnTo>
                    <a:pt x="28" y="123"/>
                  </a:lnTo>
                  <a:lnTo>
                    <a:pt x="28" y="123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6" y="127"/>
                  </a:lnTo>
                  <a:lnTo>
                    <a:pt x="26" y="127"/>
                  </a:lnTo>
                  <a:lnTo>
                    <a:pt x="26" y="127"/>
                  </a:lnTo>
                  <a:lnTo>
                    <a:pt x="26" y="127"/>
                  </a:lnTo>
                  <a:lnTo>
                    <a:pt x="26" y="127"/>
                  </a:lnTo>
                  <a:lnTo>
                    <a:pt x="26" y="127"/>
                  </a:lnTo>
                  <a:lnTo>
                    <a:pt x="26" y="127"/>
                  </a:lnTo>
                  <a:lnTo>
                    <a:pt x="26" y="130"/>
                  </a:lnTo>
                  <a:lnTo>
                    <a:pt x="26" y="130"/>
                  </a:lnTo>
                  <a:lnTo>
                    <a:pt x="26" y="130"/>
                  </a:lnTo>
                  <a:lnTo>
                    <a:pt x="26" y="130"/>
                  </a:lnTo>
                  <a:lnTo>
                    <a:pt x="26" y="130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28" y="132"/>
                  </a:lnTo>
                  <a:lnTo>
                    <a:pt x="28" y="132"/>
                  </a:lnTo>
                  <a:lnTo>
                    <a:pt x="28" y="134"/>
                  </a:lnTo>
                  <a:lnTo>
                    <a:pt x="28" y="134"/>
                  </a:lnTo>
                  <a:lnTo>
                    <a:pt x="28" y="137"/>
                  </a:lnTo>
                  <a:lnTo>
                    <a:pt x="28" y="139"/>
                  </a:lnTo>
                  <a:lnTo>
                    <a:pt x="28" y="139"/>
                  </a:lnTo>
                  <a:lnTo>
                    <a:pt x="26" y="142"/>
                  </a:lnTo>
                  <a:lnTo>
                    <a:pt x="26" y="142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6" y="146"/>
                  </a:lnTo>
                  <a:lnTo>
                    <a:pt x="26" y="146"/>
                  </a:lnTo>
                  <a:lnTo>
                    <a:pt x="26" y="146"/>
                  </a:lnTo>
                  <a:lnTo>
                    <a:pt x="24" y="146"/>
                  </a:lnTo>
                  <a:lnTo>
                    <a:pt x="24" y="146"/>
                  </a:lnTo>
                  <a:lnTo>
                    <a:pt x="24" y="149"/>
                  </a:lnTo>
                  <a:lnTo>
                    <a:pt x="21" y="149"/>
                  </a:lnTo>
                  <a:lnTo>
                    <a:pt x="21" y="151"/>
                  </a:lnTo>
                  <a:lnTo>
                    <a:pt x="19" y="151"/>
                  </a:lnTo>
                  <a:lnTo>
                    <a:pt x="19" y="151"/>
                  </a:lnTo>
                  <a:lnTo>
                    <a:pt x="19" y="153"/>
                  </a:lnTo>
                  <a:lnTo>
                    <a:pt x="19" y="153"/>
                  </a:lnTo>
                  <a:lnTo>
                    <a:pt x="21" y="153"/>
                  </a:lnTo>
                  <a:lnTo>
                    <a:pt x="21" y="153"/>
                  </a:lnTo>
                  <a:lnTo>
                    <a:pt x="21" y="156"/>
                  </a:lnTo>
                  <a:lnTo>
                    <a:pt x="21" y="156"/>
                  </a:lnTo>
                  <a:lnTo>
                    <a:pt x="19" y="156"/>
                  </a:lnTo>
                  <a:lnTo>
                    <a:pt x="19" y="156"/>
                  </a:lnTo>
                  <a:lnTo>
                    <a:pt x="19" y="156"/>
                  </a:lnTo>
                  <a:lnTo>
                    <a:pt x="19" y="158"/>
                  </a:lnTo>
                  <a:lnTo>
                    <a:pt x="19" y="158"/>
                  </a:lnTo>
                  <a:lnTo>
                    <a:pt x="19" y="161"/>
                  </a:lnTo>
                  <a:lnTo>
                    <a:pt x="19" y="161"/>
                  </a:lnTo>
                  <a:lnTo>
                    <a:pt x="19" y="161"/>
                  </a:lnTo>
                  <a:lnTo>
                    <a:pt x="17" y="163"/>
                  </a:lnTo>
                  <a:lnTo>
                    <a:pt x="17" y="163"/>
                  </a:lnTo>
                  <a:lnTo>
                    <a:pt x="17" y="163"/>
                  </a:lnTo>
                  <a:lnTo>
                    <a:pt x="17" y="163"/>
                  </a:lnTo>
                  <a:lnTo>
                    <a:pt x="14" y="165"/>
                  </a:lnTo>
                  <a:lnTo>
                    <a:pt x="14" y="165"/>
                  </a:lnTo>
                  <a:lnTo>
                    <a:pt x="14" y="168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9" y="168"/>
                  </a:lnTo>
                  <a:lnTo>
                    <a:pt x="9" y="168"/>
                  </a:lnTo>
                  <a:lnTo>
                    <a:pt x="9" y="168"/>
                  </a:lnTo>
                  <a:lnTo>
                    <a:pt x="7" y="168"/>
                  </a:lnTo>
                  <a:lnTo>
                    <a:pt x="7" y="170"/>
                  </a:lnTo>
                  <a:lnTo>
                    <a:pt x="7" y="170"/>
                  </a:lnTo>
                  <a:lnTo>
                    <a:pt x="7" y="172"/>
                  </a:lnTo>
                  <a:lnTo>
                    <a:pt x="7" y="172"/>
                  </a:lnTo>
                  <a:lnTo>
                    <a:pt x="7" y="172"/>
                  </a:lnTo>
                  <a:lnTo>
                    <a:pt x="5" y="172"/>
                  </a:lnTo>
                  <a:lnTo>
                    <a:pt x="5" y="175"/>
                  </a:lnTo>
                  <a:lnTo>
                    <a:pt x="5" y="175"/>
                  </a:lnTo>
                  <a:lnTo>
                    <a:pt x="5" y="175"/>
                  </a:lnTo>
                  <a:lnTo>
                    <a:pt x="5" y="175"/>
                  </a:lnTo>
                  <a:lnTo>
                    <a:pt x="5" y="175"/>
                  </a:lnTo>
                  <a:lnTo>
                    <a:pt x="5" y="175"/>
                  </a:lnTo>
                  <a:lnTo>
                    <a:pt x="5" y="175"/>
                  </a:lnTo>
                  <a:lnTo>
                    <a:pt x="5" y="177"/>
                  </a:lnTo>
                  <a:lnTo>
                    <a:pt x="2" y="177"/>
                  </a:lnTo>
                  <a:lnTo>
                    <a:pt x="2" y="177"/>
                  </a:lnTo>
                  <a:lnTo>
                    <a:pt x="2" y="177"/>
                  </a:lnTo>
                  <a:lnTo>
                    <a:pt x="2" y="179"/>
                  </a:lnTo>
                  <a:lnTo>
                    <a:pt x="2" y="179"/>
                  </a:lnTo>
                  <a:lnTo>
                    <a:pt x="2" y="179"/>
                  </a:lnTo>
                  <a:lnTo>
                    <a:pt x="2" y="182"/>
                  </a:lnTo>
                  <a:lnTo>
                    <a:pt x="2" y="182"/>
                  </a:lnTo>
                  <a:lnTo>
                    <a:pt x="0" y="182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2" y="184"/>
                  </a:lnTo>
                  <a:lnTo>
                    <a:pt x="2" y="184"/>
                  </a:lnTo>
                  <a:lnTo>
                    <a:pt x="2" y="184"/>
                  </a:lnTo>
                  <a:lnTo>
                    <a:pt x="2" y="184"/>
                  </a:lnTo>
                  <a:lnTo>
                    <a:pt x="7" y="187"/>
                  </a:lnTo>
                  <a:lnTo>
                    <a:pt x="9" y="189"/>
                  </a:lnTo>
                  <a:lnTo>
                    <a:pt x="12" y="189"/>
                  </a:lnTo>
                  <a:lnTo>
                    <a:pt x="14" y="191"/>
                  </a:lnTo>
                  <a:lnTo>
                    <a:pt x="17" y="194"/>
                  </a:lnTo>
                  <a:lnTo>
                    <a:pt x="19" y="194"/>
                  </a:lnTo>
                  <a:lnTo>
                    <a:pt x="24" y="196"/>
                  </a:lnTo>
                  <a:lnTo>
                    <a:pt x="28" y="198"/>
                  </a:lnTo>
                  <a:lnTo>
                    <a:pt x="28" y="198"/>
                  </a:lnTo>
                  <a:lnTo>
                    <a:pt x="33" y="201"/>
                  </a:lnTo>
                  <a:lnTo>
                    <a:pt x="36" y="203"/>
                  </a:lnTo>
                  <a:lnTo>
                    <a:pt x="40" y="205"/>
                  </a:lnTo>
                  <a:lnTo>
                    <a:pt x="43" y="208"/>
                  </a:lnTo>
                  <a:lnTo>
                    <a:pt x="47" y="210"/>
                  </a:lnTo>
                  <a:lnTo>
                    <a:pt x="50" y="210"/>
                  </a:lnTo>
                  <a:lnTo>
                    <a:pt x="54" y="213"/>
                  </a:lnTo>
                  <a:lnTo>
                    <a:pt x="59" y="215"/>
                  </a:lnTo>
                  <a:lnTo>
                    <a:pt x="62" y="217"/>
                  </a:lnTo>
                  <a:lnTo>
                    <a:pt x="64" y="217"/>
                  </a:lnTo>
                  <a:lnTo>
                    <a:pt x="66" y="220"/>
                  </a:lnTo>
                  <a:lnTo>
                    <a:pt x="69" y="220"/>
                  </a:lnTo>
                  <a:lnTo>
                    <a:pt x="73" y="222"/>
                  </a:lnTo>
                  <a:lnTo>
                    <a:pt x="71" y="222"/>
                  </a:lnTo>
                  <a:lnTo>
                    <a:pt x="69" y="222"/>
                  </a:lnTo>
                  <a:lnTo>
                    <a:pt x="66" y="222"/>
                  </a:lnTo>
                  <a:lnTo>
                    <a:pt x="66" y="220"/>
                  </a:lnTo>
                  <a:lnTo>
                    <a:pt x="66" y="220"/>
                  </a:lnTo>
                  <a:lnTo>
                    <a:pt x="64" y="220"/>
                  </a:lnTo>
                  <a:lnTo>
                    <a:pt x="64" y="220"/>
                  </a:lnTo>
                  <a:lnTo>
                    <a:pt x="62" y="222"/>
                  </a:lnTo>
                  <a:lnTo>
                    <a:pt x="62" y="222"/>
                  </a:lnTo>
                  <a:lnTo>
                    <a:pt x="62" y="222"/>
                  </a:lnTo>
                  <a:lnTo>
                    <a:pt x="62" y="224"/>
                  </a:lnTo>
                  <a:lnTo>
                    <a:pt x="64" y="224"/>
                  </a:lnTo>
                  <a:lnTo>
                    <a:pt x="64" y="224"/>
                  </a:lnTo>
                  <a:lnTo>
                    <a:pt x="64" y="227"/>
                  </a:lnTo>
                  <a:lnTo>
                    <a:pt x="66" y="229"/>
                  </a:lnTo>
                  <a:lnTo>
                    <a:pt x="66" y="229"/>
                  </a:lnTo>
                  <a:lnTo>
                    <a:pt x="66" y="229"/>
                  </a:lnTo>
                  <a:lnTo>
                    <a:pt x="66" y="232"/>
                  </a:lnTo>
                  <a:lnTo>
                    <a:pt x="66" y="232"/>
                  </a:lnTo>
                  <a:lnTo>
                    <a:pt x="66" y="232"/>
                  </a:lnTo>
                  <a:lnTo>
                    <a:pt x="66" y="232"/>
                  </a:lnTo>
                  <a:lnTo>
                    <a:pt x="66" y="232"/>
                  </a:lnTo>
                  <a:lnTo>
                    <a:pt x="66" y="234"/>
                  </a:lnTo>
                  <a:lnTo>
                    <a:pt x="66" y="234"/>
                  </a:lnTo>
                  <a:lnTo>
                    <a:pt x="66" y="234"/>
                  </a:lnTo>
                  <a:lnTo>
                    <a:pt x="66" y="236"/>
                  </a:lnTo>
                  <a:lnTo>
                    <a:pt x="64" y="236"/>
                  </a:lnTo>
                  <a:lnTo>
                    <a:pt x="66" y="236"/>
                  </a:lnTo>
                  <a:lnTo>
                    <a:pt x="66" y="239"/>
                  </a:lnTo>
                  <a:lnTo>
                    <a:pt x="66" y="239"/>
                  </a:lnTo>
                  <a:lnTo>
                    <a:pt x="66" y="239"/>
                  </a:lnTo>
                  <a:lnTo>
                    <a:pt x="64" y="241"/>
                  </a:lnTo>
                  <a:lnTo>
                    <a:pt x="64" y="241"/>
                  </a:lnTo>
                  <a:lnTo>
                    <a:pt x="62" y="243"/>
                  </a:lnTo>
                  <a:lnTo>
                    <a:pt x="62" y="243"/>
                  </a:lnTo>
                  <a:lnTo>
                    <a:pt x="62" y="243"/>
                  </a:lnTo>
                  <a:lnTo>
                    <a:pt x="59" y="243"/>
                  </a:lnTo>
                  <a:lnTo>
                    <a:pt x="59" y="246"/>
                  </a:lnTo>
                  <a:lnTo>
                    <a:pt x="59" y="248"/>
                  </a:lnTo>
                  <a:lnTo>
                    <a:pt x="59" y="248"/>
                  </a:lnTo>
                  <a:lnTo>
                    <a:pt x="59" y="250"/>
                  </a:lnTo>
                  <a:lnTo>
                    <a:pt x="59" y="250"/>
                  </a:lnTo>
                  <a:lnTo>
                    <a:pt x="59" y="250"/>
                  </a:lnTo>
                  <a:lnTo>
                    <a:pt x="57" y="250"/>
                  </a:lnTo>
                  <a:lnTo>
                    <a:pt x="59" y="253"/>
                  </a:lnTo>
                  <a:lnTo>
                    <a:pt x="59" y="253"/>
                  </a:lnTo>
                  <a:lnTo>
                    <a:pt x="59" y="253"/>
                  </a:lnTo>
                  <a:lnTo>
                    <a:pt x="59" y="255"/>
                  </a:lnTo>
                  <a:lnTo>
                    <a:pt x="59" y="255"/>
                  </a:lnTo>
                  <a:lnTo>
                    <a:pt x="59" y="255"/>
                  </a:lnTo>
                  <a:lnTo>
                    <a:pt x="59" y="258"/>
                  </a:lnTo>
                  <a:lnTo>
                    <a:pt x="59" y="258"/>
                  </a:lnTo>
                  <a:lnTo>
                    <a:pt x="59" y="258"/>
                  </a:lnTo>
                  <a:lnTo>
                    <a:pt x="59" y="258"/>
                  </a:lnTo>
                  <a:lnTo>
                    <a:pt x="59" y="260"/>
                  </a:lnTo>
                  <a:lnTo>
                    <a:pt x="59" y="260"/>
                  </a:lnTo>
                  <a:lnTo>
                    <a:pt x="59" y="262"/>
                  </a:lnTo>
                  <a:lnTo>
                    <a:pt x="57" y="262"/>
                  </a:lnTo>
                  <a:lnTo>
                    <a:pt x="57" y="262"/>
                  </a:lnTo>
                  <a:lnTo>
                    <a:pt x="54" y="262"/>
                  </a:lnTo>
                  <a:lnTo>
                    <a:pt x="54" y="265"/>
                  </a:lnTo>
                  <a:lnTo>
                    <a:pt x="54" y="267"/>
                  </a:lnTo>
                  <a:lnTo>
                    <a:pt x="54" y="269"/>
                  </a:lnTo>
                  <a:lnTo>
                    <a:pt x="52" y="269"/>
                  </a:lnTo>
                  <a:lnTo>
                    <a:pt x="52" y="269"/>
                  </a:lnTo>
                  <a:lnTo>
                    <a:pt x="52" y="269"/>
                  </a:lnTo>
                  <a:lnTo>
                    <a:pt x="50" y="267"/>
                  </a:lnTo>
                  <a:lnTo>
                    <a:pt x="50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47" y="272"/>
                  </a:lnTo>
                  <a:lnTo>
                    <a:pt x="45" y="272"/>
                  </a:lnTo>
                  <a:lnTo>
                    <a:pt x="45" y="274"/>
                  </a:lnTo>
                  <a:lnTo>
                    <a:pt x="45" y="274"/>
                  </a:lnTo>
                  <a:lnTo>
                    <a:pt x="43" y="274"/>
                  </a:lnTo>
                  <a:lnTo>
                    <a:pt x="43" y="276"/>
                  </a:lnTo>
                  <a:lnTo>
                    <a:pt x="40" y="276"/>
                  </a:lnTo>
                  <a:lnTo>
                    <a:pt x="40" y="279"/>
                  </a:lnTo>
                  <a:lnTo>
                    <a:pt x="43" y="279"/>
                  </a:lnTo>
                  <a:lnTo>
                    <a:pt x="43" y="279"/>
                  </a:lnTo>
                  <a:lnTo>
                    <a:pt x="45" y="281"/>
                  </a:lnTo>
                  <a:lnTo>
                    <a:pt x="47" y="281"/>
                  </a:lnTo>
                  <a:lnTo>
                    <a:pt x="47" y="284"/>
                  </a:lnTo>
                  <a:lnTo>
                    <a:pt x="47" y="286"/>
                  </a:lnTo>
                  <a:lnTo>
                    <a:pt x="47" y="286"/>
                  </a:lnTo>
                  <a:lnTo>
                    <a:pt x="45" y="286"/>
                  </a:lnTo>
                  <a:lnTo>
                    <a:pt x="45" y="288"/>
                  </a:lnTo>
                  <a:lnTo>
                    <a:pt x="45" y="288"/>
                  </a:lnTo>
                  <a:lnTo>
                    <a:pt x="45" y="288"/>
                  </a:lnTo>
                  <a:lnTo>
                    <a:pt x="43" y="291"/>
                  </a:lnTo>
                  <a:lnTo>
                    <a:pt x="43" y="291"/>
                  </a:lnTo>
                  <a:lnTo>
                    <a:pt x="43" y="293"/>
                  </a:lnTo>
                  <a:lnTo>
                    <a:pt x="43" y="293"/>
                  </a:lnTo>
                  <a:lnTo>
                    <a:pt x="40" y="295"/>
                  </a:lnTo>
                  <a:lnTo>
                    <a:pt x="38" y="295"/>
                  </a:lnTo>
                  <a:lnTo>
                    <a:pt x="38" y="295"/>
                  </a:lnTo>
                  <a:lnTo>
                    <a:pt x="36" y="295"/>
                  </a:lnTo>
                  <a:lnTo>
                    <a:pt x="36" y="295"/>
                  </a:lnTo>
                  <a:lnTo>
                    <a:pt x="36" y="298"/>
                  </a:lnTo>
                  <a:lnTo>
                    <a:pt x="33" y="298"/>
                  </a:lnTo>
                  <a:lnTo>
                    <a:pt x="33" y="300"/>
                  </a:lnTo>
                  <a:lnTo>
                    <a:pt x="33" y="300"/>
                  </a:lnTo>
                  <a:lnTo>
                    <a:pt x="36" y="300"/>
                  </a:lnTo>
                  <a:lnTo>
                    <a:pt x="36" y="300"/>
                  </a:lnTo>
                  <a:lnTo>
                    <a:pt x="36" y="303"/>
                  </a:lnTo>
                  <a:lnTo>
                    <a:pt x="36" y="303"/>
                  </a:lnTo>
                  <a:lnTo>
                    <a:pt x="33" y="305"/>
                  </a:lnTo>
                  <a:lnTo>
                    <a:pt x="33" y="307"/>
                  </a:lnTo>
                  <a:lnTo>
                    <a:pt x="31" y="307"/>
                  </a:lnTo>
                  <a:lnTo>
                    <a:pt x="33" y="310"/>
                  </a:lnTo>
                  <a:lnTo>
                    <a:pt x="33" y="310"/>
                  </a:lnTo>
                  <a:lnTo>
                    <a:pt x="36" y="310"/>
                  </a:lnTo>
                  <a:lnTo>
                    <a:pt x="36" y="312"/>
                  </a:lnTo>
                  <a:lnTo>
                    <a:pt x="38" y="312"/>
                  </a:lnTo>
                  <a:lnTo>
                    <a:pt x="38" y="314"/>
                  </a:lnTo>
                  <a:lnTo>
                    <a:pt x="40" y="312"/>
                  </a:lnTo>
                  <a:lnTo>
                    <a:pt x="40" y="312"/>
                  </a:lnTo>
                  <a:lnTo>
                    <a:pt x="40" y="312"/>
                  </a:lnTo>
                  <a:lnTo>
                    <a:pt x="40" y="312"/>
                  </a:lnTo>
                  <a:lnTo>
                    <a:pt x="43" y="312"/>
                  </a:lnTo>
                  <a:lnTo>
                    <a:pt x="43" y="312"/>
                  </a:lnTo>
                  <a:lnTo>
                    <a:pt x="43" y="312"/>
                  </a:lnTo>
                  <a:lnTo>
                    <a:pt x="43" y="312"/>
                  </a:lnTo>
                  <a:lnTo>
                    <a:pt x="43" y="312"/>
                  </a:lnTo>
                  <a:lnTo>
                    <a:pt x="43" y="312"/>
                  </a:lnTo>
                  <a:lnTo>
                    <a:pt x="45" y="312"/>
                  </a:lnTo>
                  <a:lnTo>
                    <a:pt x="45" y="312"/>
                  </a:lnTo>
                  <a:lnTo>
                    <a:pt x="47" y="312"/>
                  </a:lnTo>
                  <a:lnTo>
                    <a:pt x="47" y="312"/>
                  </a:lnTo>
                  <a:lnTo>
                    <a:pt x="50" y="312"/>
                  </a:lnTo>
                  <a:lnTo>
                    <a:pt x="52" y="312"/>
                  </a:lnTo>
                  <a:lnTo>
                    <a:pt x="54" y="312"/>
                  </a:lnTo>
                  <a:lnTo>
                    <a:pt x="54" y="314"/>
                  </a:lnTo>
                  <a:lnTo>
                    <a:pt x="57" y="314"/>
                  </a:lnTo>
                  <a:lnTo>
                    <a:pt x="57" y="314"/>
                  </a:lnTo>
                  <a:lnTo>
                    <a:pt x="57" y="317"/>
                  </a:lnTo>
                  <a:lnTo>
                    <a:pt x="54" y="319"/>
                  </a:lnTo>
                  <a:lnTo>
                    <a:pt x="52" y="319"/>
                  </a:lnTo>
                  <a:lnTo>
                    <a:pt x="52" y="321"/>
                  </a:lnTo>
                  <a:lnTo>
                    <a:pt x="50" y="321"/>
                  </a:lnTo>
                  <a:lnTo>
                    <a:pt x="50" y="324"/>
                  </a:lnTo>
                  <a:lnTo>
                    <a:pt x="52" y="324"/>
                  </a:lnTo>
                  <a:lnTo>
                    <a:pt x="52" y="324"/>
                  </a:lnTo>
                  <a:lnTo>
                    <a:pt x="54" y="324"/>
                  </a:lnTo>
                  <a:lnTo>
                    <a:pt x="54" y="324"/>
                  </a:lnTo>
                  <a:lnTo>
                    <a:pt x="54" y="324"/>
                  </a:lnTo>
                  <a:lnTo>
                    <a:pt x="54" y="324"/>
                  </a:lnTo>
                  <a:lnTo>
                    <a:pt x="57" y="324"/>
                  </a:lnTo>
                  <a:lnTo>
                    <a:pt x="57" y="324"/>
                  </a:lnTo>
                  <a:lnTo>
                    <a:pt x="57" y="324"/>
                  </a:lnTo>
                  <a:lnTo>
                    <a:pt x="57" y="324"/>
                  </a:lnTo>
                  <a:lnTo>
                    <a:pt x="57" y="321"/>
                  </a:lnTo>
                  <a:lnTo>
                    <a:pt x="59" y="321"/>
                  </a:lnTo>
                  <a:lnTo>
                    <a:pt x="59" y="321"/>
                  </a:lnTo>
                  <a:lnTo>
                    <a:pt x="62" y="321"/>
                  </a:lnTo>
                  <a:lnTo>
                    <a:pt x="62" y="321"/>
                  </a:lnTo>
                  <a:lnTo>
                    <a:pt x="64" y="319"/>
                  </a:lnTo>
                  <a:lnTo>
                    <a:pt x="64" y="319"/>
                  </a:lnTo>
                  <a:lnTo>
                    <a:pt x="66" y="319"/>
                  </a:lnTo>
                  <a:lnTo>
                    <a:pt x="66" y="319"/>
                  </a:lnTo>
                  <a:lnTo>
                    <a:pt x="69" y="319"/>
                  </a:lnTo>
                  <a:lnTo>
                    <a:pt x="69" y="319"/>
                  </a:lnTo>
                  <a:lnTo>
                    <a:pt x="69" y="319"/>
                  </a:lnTo>
                  <a:lnTo>
                    <a:pt x="69" y="321"/>
                  </a:lnTo>
                  <a:lnTo>
                    <a:pt x="69" y="321"/>
                  </a:lnTo>
                  <a:lnTo>
                    <a:pt x="69" y="321"/>
                  </a:lnTo>
                  <a:lnTo>
                    <a:pt x="69" y="324"/>
                  </a:lnTo>
                  <a:lnTo>
                    <a:pt x="69" y="324"/>
                  </a:lnTo>
                  <a:lnTo>
                    <a:pt x="69" y="326"/>
                  </a:lnTo>
                  <a:lnTo>
                    <a:pt x="71" y="326"/>
                  </a:lnTo>
                  <a:lnTo>
                    <a:pt x="73" y="326"/>
                  </a:lnTo>
                  <a:lnTo>
                    <a:pt x="73" y="326"/>
                  </a:lnTo>
                  <a:lnTo>
                    <a:pt x="73" y="329"/>
                  </a:lnTo>
                  <a:lnTo>
                    <a:pt x="73" y="329"/>
                  </a:lnTo>
                  <a:lnTo>
                    <a:pt x="73" y="329"/>
                  </a:lnTo>
                  <a:lnTo>
                    <a:pt x="73" y="331"/>
                  </a:lnTo>
                  <a:lnTo>
                    <a:pt x="71" y="331"/>
                  </a:lnTo>
                  <a:lnTo>
                    <a:pt x="71" y="331"/>
                  </a:lnTo>
                  <a:lnTo>
                    <a:pt x="71" y="331"/>
                  </a:lnTo>
                  <a:lnTo>
                    <a:pt x="69" y="331"/>
                  </a:lnTo>
                  <a:lnTo>
                    <a:pt x="69" y="331"/>
                  </a:lnTo>
                  <a:lnTo>
                    <a:pt x="66" y="331"/>
                  </a:lnTo>
                  <a:lnTo>
                    <a:pt x="64" y="331"/>
                  </a:lnTo>
                  <a:lnTo>
                    <a:pt x="64" y="331"/>
                  </a:lnTo>
                  <a:lnTo>
                    <a:pt x="62" y="333"/>
                  </a:lnTo>
                  <a:lnTo>
                    <a:pt x="62" y="333"/>
                  </a:lnTo>
                  <a:lnTo>
                    <a:pt x="62" y="333"/>
                  </a:lnTo>
                  <a:lnTo>
                    <a:pt x="62" y="336"/>
                  </a:lnTo>
                  <a:lnTo>
                    <a:pt x="62" y="336"/>
                  </a:lnTo>
                  <a:lnTo>
                    <a:pt x="62" y="336"/>
                  </a:lnTo>
                  <a:lnTo>
                    <a:pt x="62" y="338"/>
                  </a:lnTo>
                  <a:lnTo>
                    <a:pt x="62" y="338"/>
                  </a:lnTo>
                  <a:lnTo>
                    <a:pt x="62" y="340"/>
                  </a:lnTo>
                  <a:lnTo>
                    <a:pt x="64" y="340"/>
                  </a:lnTo>
                  <a:lnTo>
                    <a:pt x="64" y="343"/>
                  </a:lnTo>
                  <a:lnTo>
                    <a:pt x="64" y="345"/>
                  </a:lnTo>
                  <a:lnTo>
                    <a:pt x="64" y="348"/>
                  </a:lnTo>
                  <a:lnTo>
                    <a:pt x="64" y="348"/>
                  </a:lnTo>
                  <a:lnTo>
                    <a:pt x="64" y="348"/>
                  </a:lnTo>
                  <a:lnTo>
                    <a:pt x="64" y="350"/>
                  </a:lnTo>
                  <a:lnTo>
                    <a:pt x="64" y="350"/>
                  </a:lnTo>
                  <a:lnTo>
                    <a:pt x="64" y="350"/>
                  </a:lnTo>
                  <a:lnTo>
                    <a:pt x="64" y="350"/>
                  </a:lnTo>
                  <a:lnTo>
                    <a:pt x="64" y="352"/>
                  </a:lnTo>
                  <a:lnTo>
                    <a:pt x="64" y="352"/>
                  </a:lnTo>
                  <a:lnTo>
                    <a:pt x="64" y="352"/>
                  </a:lnTo>
                  <a:lnTo>
                    <a:pt x="64" y="355"/>
                  </a:lnTo>
                  <a:lnTo>
                    <a:pt x="64" y="355"/>
                  </a:lnTo>
                  <a:lnTo>
                    <a:pt x="64" y="357"/>
                  </a:lnTo>
                  <a:lnTo>
                    <a:pt x="64" y="357"/>
                  </a:lnTo>
                  <a:lnTo>
                    <a:pt x="64" y="357"/>
                  </a:lnTo>
                  <a:lnTo>
                    <a:pt x="64" y="359"/>
                  </a:lnTo>
                  <a:lnTo>
                    <a:pt x="64" y="359"/>
                  </a:lnTo>
                  <a:lnTo>
                    <a:pt x="64" y="359"/>
                  </a:lnTo>
                  <a:lnTo>
                    <a:pt x="62" y="362"/>
                  </a:lnTo>
                  <a:lnTo>
                    <a:pt x="62" y="362"/>
                  </a:lnTo>
                  <a:lnTo>
                    <a:pt x="62" y="362"/>
                  </a:lnTo>
                  <a:lnTo>
                    <a:pt x="62" y="362"/>
                  </a:lnTo>
                  <a:lnTo>
                    <a:pt x="59" y="362"/>
                  </a:lnTo>
                  <a:lnTo>
                    <a:pt x="59" y="364"/>
                  </a:lnTo>
                  <a:lnTo>
                    <a:pt x="59" y="364"/>
                  </a:lnTo>
                  <a:lnTo>
                    <a:pt x="57" y="364"/>
                  </a:lnTo>
                  <a:lnTo>
                    <a:pt x="57" y="364"/>
                  </a:lnTo>
                  <a:lnTo>
                    <a:pt x="57" y="364"/>
                  </a:lnTo>
                  <a:lnTo>
                    <a:pt x="57" y="364"/>
                  </a:lnTo>
                  <a:lnTo>
                    <a:pt x="54" y="366"/>
                  </a:lnTo>
                  <a:lnTo>
                    <a:pt x="54" y="366"/>
                  </a:lnTo>
                  <a:lnTo>
                    <a:pt x="54" y="366"/>
                  </a:lnTo>
                  <a:lnTo>
                    <a:pt x="54" y="366"/>
                  </a:lnTo>
                  <a:lnTo>
                    <a:pt x="52" y="369"/>
                  </a:lnTo>
                  <a:lnTo>
                    <a:pt x="52" y="369"/>
                  </a:lnTo>
                  <a:lnTo>
                    <a:pt x="52" y="369"/>
                  </a:lnTo>
                  <a:lnTo>
                    <a:pt x="52" y="369"/>
                  </a:lnTo>
                  <a:lnTo>
                    <a:pt x="52" y="371"/>
                  </a:lnTo>
                  <a:lnTo>
                    <a:pt x="52" y="371"/>
                  </a:lnTo>
                  <a:lnTo>
                    <a:pt x="50" y="371"/>
                  </a:lnTo>
                  <a:lnTo>
                    <a:pt x="50" y="371"/>
                  </a:lnTo>
                  <a:lnTo>
                    <a:pt x="50" y="371"/>
                  </a:lnTo>
                  <a:lnTo>
                    <a:pt x="50" y="371"/>
                  </a:lnTo>
                  <a:lnTo>
                    <a:pt x="50" y="371"/>
                  </a:lnTo>
                  <a:lnTo>
                    <a:pt x="50" y="371"/>
                  </a:lnTo>
                  <a:lnTo>
                    <a:pt x="50" y="371"/>
                  </a:lnTo>
                  <a:lnTo>
                    <a:pt x="47" y="371"/>
                  </a:lnTo>
                  <a:lnTo>
                    <a:pt x="47" y="371"/>
                  </a:lnTo>
                  <a:lnTo>
                    <a:pt x="47" y="371"/>
                  </a:lnTo>
                  <a:lnTo>
                    <a:pt x="47" y="371"/>
                  </a:lnTo>
                  <a:lnTo>
                    <a:pt x="47" y="371"/>
                  </a:lnTo>
                  <a:lnTo>
                    <a:pt x="45" y="371"/>
                  </a:lnTo>
                  <a:lnTo>
                    <a:pt x="45" y="374"/>
                  </a:lnTo>
                  <a:lnTo>
                    <a:pt x="45" y="374"/>
                  </a:lnTo>
                  <a:lnTo>
                    <a:pt x="45" y="374"/>
                  </a:lnTo>
                  <a:lnTo>
                    <a:pt x="43" y="374"/>
                  </a:lnTo>
                  <a:lnTo>
                    <a:pt x="43" y="374"/>
                  </a:lnTo>
                  <a:lnTo>
                    <a:pt x="40" y="374"/>
                  </a:lnTo>
                  <a:lnTo>
                    <a:pt x="38" y="376"/>
                  </a:lnTo>
                  <a:lnTo>
                    <a:pt x="38" y="378"/>
                  </a:lnTo>
                  <a:lnTo>
                    <a:pt x="36" y="381"/>
                  </a:lnTo>
                  <a:lnTo>
                    <a:pt x="36" y="381"/>
                  </a:lnTo>
                  <a:lnTo>
                    <a:pt x="36" y="381"/>
                  </a:lnTo>
                  <a:lnTo>
                    <a:pt x="33" y="378"/>
                  </a:lnTo>
                  <a:lnTo>
                    <a:pt x="33" y="378"/>
                  </a:lnTo>
                  <a:lnTo>
                    <a:pt x="33" y="378"/>
                  </a:lnTo>
                  <a:lnTo>
                    <a:pt x="31" y="378"/>
                  </a:lnTo>
                  <a:lnTo>
                    <a:pt x="31" y="381"/>
                  </a:lnTo>
                  <a:lnTo>
                    <a:pt x="31" y="381"/>
                  </a:lnTo>
                  <a:lnTo>
                    <a:pt x="28" y="381"/>
                  </a:lnTo>
                  <a:lnTo>
                    <a:pt x="28" y="381"/>
                  </a:lnTo>
                  <a:lnTo>
                    <a:pt x="28" y="381"/>
                  </a:lnTo>
                  <a:lnTo>
                    <a:pt x="26" y="381"/>
                  </a:lnTo>
                  <a:lnTo>
                    <a:pt x="26" y="381"/>
                  </a:lnTo>
                  <a:lnTo>
                    <a:pt x="26" y="381"/>
                  </a:lnTo>
                  <a:lnTo>
                    <a:pt x="26" y="381"/>
                  </a:lnTo>
                  <a:lnTo>
                    <a:pt x="26" y="383"/>
                  </a:lnTo>
                  <a:lnTo>
                    <a:pt x="26" y="383"/>
                  </a:lnTo>
                  <a:lnTo>
                    <a:pt x="28" y="383"/>
                  </a:lnTo>
                  <a:lnTo>
                    <a:pt x="26" y="383"/>
                  </a:lnTo>
                  <a:lnTo>
                    <a:pt x="26" y="385"/>
                  </a:lnTo>
                  <a:lnTo>
                    <a:pt x="26" y="383"/>
                  </a:lnTo>
                  <a:lnTo>
                    <a:pt x="24" y="383"/>
                  </a:lnTo>
                  <a:lnTo>
                    <a:pt x="24" y="383"/>
                  </a:lnTo>
                  <a:lnTo>
                    <a:pt x="24" y="385"/>
                  </a:lnTo>
                  <a:lnTo>
                    <a:pt x="24" y="385"/>
                  </a:lnTo>
                  <a:lnTo>
                    <a:pt x="26" y="388"/>
                  </a:lnTo>
                  <a:lnTo>
                    <a:pt x="26" y="388"/>
                  </a:lnTo>
                  <a:lnTo>
                    <a:pt x="26" y="388"/>
                  </a:lnTo>
                  <a:lnTo>
                    <a:pt x="26" y="388"/>
                  </a:lnTo>
                  <a:lnTo>
                    <a:pt x="28" y="388"/>
                  </a:lnTo>
                  <a:lnTo>
                    <a:pt x="28" y="388"/>
                  </a:lnTo>
                  <a:lnTo>
                    <a:pt x="28" y="388"/>
                  </a:lnTo>
                  <a:lnTo>
                    <a:pt x="28" y="388"/>
                  </a:lnTo>
                  <a:lnTo>
                    <a:pt x="31" y="388"/>
                  </a:lnTo>
                  <a:lnTo>
                    <a:pt x="31" y="388"/>
                  </a:lnTo>
                  <a:lnTo>
                    <a:pt x="31" y="388"/>
                  </a:lnTo>
                  <a:lnTo>
                    <a:pt x="31" y="388"/>
                  </a:lnTo>
                  <a:lnTo>
                    <a:pt x="31" y="390"/>
                  </a:lnTo>
                  <a:lnTo>
                    <a:pt x="31" y="390"/>
                  </a:lnTo>
                  <a:lnTo>
                    <a:pt x="31" y="392"/>
                  </a:lnTo>
                  <a:lnTo>
                    <a:pt x="28" y="392"/>
                  </a:lnTo>
                  <a:lnTo>
                    <a:pt x="28" y="395"/>
                  </a:lnTo>
                  <a:lnTo>
                    <a:pt x="28" y="395"/>
                  </a:lnTo>
                  <a:lnTo>
                    <a:pt x="28" y="397"/>
                  </a:lnTo>
                  <a:lnTo>
                    <a:pt x="31" y="397"/>
                  </a:lnTo>
                  <a:lnTo>
                    <a:pt x="31" y="397"/>
                  </a:lnTo>
                  <a:lnTo>
                    <a:pt x="31" y="397"/>
                  </a:lnTo>
                  <a:lnTo>
                    <a:pt x="33" y="397"/>
                  </a:lnTo>
                  <a:lnTo>
                    <a:pt x="33" y="400"/>
                  </a:lnTo>
                  <a:lnTo>
                    <a:pt x="33" y="400"/>
                  </a:lnTo>
                  <a:lnTo>
                    <a:pt x="33" y="400"/>
                  </a:lnTo>
                  <a:lnTo>
                    <a:pt x="33" y="402"/>
                  </a:lnTo>
                  <a:lnTo>
                    <a:pt x="33" y="402"/>
                  </a:lnTo>
                  <a:lnTo>
                    <a:pt x="33" y="404"/>
                  </a:lnTo>
                  <a:lnTo>
                    <a:pt x="33" y="404"/>
                  </a:lnTo>
                  <a:lnTo>
                    <a:pt x="31" y="404"/>
                  </a:lnTo>
                  <a:lnTo>
                    <a:pt x="31" y="404"/>
                  </a:lnTo>
                  <a:lnTo>
                    <a:pt x="31" y="404"/>
                  </a:lnTo>
                  <a:lnTo>
                    <a:pt x="28" y="404"/>
                  </a:lnTo>
                  <a:lnTo>
                    <a:pt x="28" y="404"/>
                  </a:lnTo>
                  <a:lnTo>
                    <a:pt x="28" y="404"/>
                  </a:lnTo>
                  <a:lnTo>
                    <a:pt x="28" y="407"/>
                  </a:lnTo>
                  <a:lnTo>
                    <a:pt x="26" y="407"/>
                  </a:lnTo>
                  <a:lnTo>
                    <a:pt x="26" y="407"/>
                  </a:lnTo>
                  <a:lnTo>
                    <a:pt x="26" y="407"/>
                  </a:lnTo>
                  <a:lnTo>
                    <a:pt x="24" y="407"/>
                  </a:lnTo>
                  <a:lnTo>
                    <a:pt x="24" y="407"/>
                  </a:lnTo>
                  <a:lnTo>
                    <a:pt x="24" y="407"/>
                  </a:lnTo>
                  <a:lnTo>
                    <a:pt x="21" y="409"/>
                  </a:lnTo>
                  <a:lnTo>
                    <a:pt x="21" y="411"/>
                  </a:lnTo>
                  <a:lnTo>
                    <a:pt x="21" y="414"/>
                  </a:lnTo>
                  <a:lnTo>
                    <a:pt x="19" y="414"/>
                  </a:lnTo>
                  <a:lnTo>
                    <a:pt x="19" y="414"/>
                  </a:lnTo>
                  <a:lnTo>
                    <a:pt x="17" y="414"/>
                  </a:lnTo>
                  <a:lnTo>
                    <a:pt x="14" y="414"/>
                  </a:lnTo>
                  <a:lnTo>
                    <a:pt x="14" y="416"/>
                  </a:lnTo>
                  <a:lnTo>
                    <a:pt x="14" y="416"/>
                  </a:lnTo>
                  <a:lnTo>
                    <a:pt x="14" y="416"/>
                  </a:lnTo>
                  <a:lnTo>
                    <a:pt x="14" y="419"/>
                  </a:lnTo>
                  <a:lnTo>
                    <a:pt x="14" y="419"/>
                  </a:lnTo>
                  <a:lnTo>
                    <a:pt x="14" y="419"/>
                  </a:lnTo>
                  <a:lnTo>
                    <a:pt x="14" y="421"/>
                  </a:lnTo>
                  <a:lnTo>
                    <a:pt x="14" y="421"/>
                  </a:lnTo>
                  <a:lnTo>
                    <a:pt x="14" y="421"/>
                  </a:lnTo>
                  <a:lnTo>
                    <a:pt x="14" y="421"/>
                  </a:lnTo>
                  <a:lnTo>
                    <a:pt x="17" y="421"/>
                  </a:lnTo>
                  <a:lnTo>
                    <a:pt x="17" y="421"/>
                  </a:lnTo>
                  <a:lnTo>
                    <a:pt x="17" y="421"/>
                  </a:lnTo>
                  <a:lnTo>
                    <a:pt x="19" y="423"/>
                  </a:lnTo>
                  <a:lnTo>
                    <a:pt x="19" y="423"/>
                  </a:lnTo>
                  <a:lnTo>
                    <a:pt x="19" y="423"/>
                  </a:lnTo>
                  <a:lnTo>
                    <a:pt x="21" y="423"/>
                  </a:lnTo>
                  <a:lnTo>
                    <a:pt x="21" y="426"/>
                  </a:lnTo>
                  <a:lnTo>
                    <a:pt x="21" y="426"/>
                  </a:lnTo>
                  <a:lnTo>
                    <a:pt x="24" y="428"/>
                  </a:lnTo>
                  <a:lnTo>
                    <a:pt x="24" y="430"/>
                  </a:lnTo>
                  <a:lnTo>
                    <a:pt x="24" y="433"/>
                  </a:lnTo>
                  <a:lnTo>
                    <a:pt x="26" y="435"/>
                  </a:lnTo>
                  <a:lnTo>
                    <a:pt x="26" y="435"/>
                  </a:lnTo>
                  <a:lnTo>
                    <a:pt x="28" y="435"/>
                  </a:lnTo>
                  <a:lnTo>
                    <a:pt x="28" y="435"/>
                  </a:lnTo>
                  <a:lnTo>
                    <a:pt x="28" y="437"/>
                  </a:lnTo>
                  <a:lnTo>
                    <a:pt x="28" y="437"/>
                  </a:lnTo>
                  <a:lnTo>
                    <a:pt x="28" y="440"/>
                  </a:lnTo>
                  <a:lnTo>
                    <a:pt x="28" y="440"/>
                  </a:lnTo>
                  <a:lnTo>
                    <a:pt x="28" y="440"/>
                  </a:lnTo>
                  <a:lnTo>
                    <a:pt x="28" y="442"/>
                  </a:lnTo>
                  <a:lnTo>
                    <a:pt x="28" y="442"/>
                  </a:lnTo>
                  <a:lnTo>
                    <a:pt x="28" y="445"/>
                  </a:lnTo>
                  <a:lnTo>
                    <a:pt x="26" y="445"/>
                  </a:lnTo>
                  <a:lnTo>
                    <a:pt x="28" y="445"/>
                  </a:lnTo>
                  <a:lnTo>
                    <a:pt x="28" y="447"/>
                  </a:lnTo>
                  <a:lnTo>
                    <a:pt x="28" y="447"/>
                  </a:lnTo>
                  <a:lnTo>
                    <a:pt x="28" y="447"/>
                  </a:lnTo>
                  <a:lnTo>
                    <a:pt x="28" y="447"/>
                  </a:lnTo>
                  <a:lnTo>
                    <a:pt x="28" y="449"/>
                  </a:lnTo>
                  <a:lnTo>
                    <a:pt x="28" y="449"/>
                  </a:lnTo>
                  <a:lnTo>
                    <a:pt x="28" y="452"/>
                  </a:lnTo>
                  <a:lnTo>
                    <a:pt x="31" y="452"/>
                  </a:lnTo>
                  <a:lnTo>
                    <a:pt x="31" y="452"/>
                  </a:lnTo>
                  <a:lnTo>
                    <a:pt x="31" y="452"/>
                  </a:lnTo>
                  <a:lnTo>
                    <a:pt x="31" y="452"/>
                  </a:lnTo>
                  <a:lnTo>
                    <a:pt x="33" y="452"/>
                  </a:lnTo>
                  <a:lnTo>
                    <a:pt x="33" y="456"/>
                  </a:lnTo>
                  <a:lnTo>
                    <a:pt x="31" y="456"/>
                  </a:lnTo>
                  <a:lnTo>
                    <a:pt x="26" y="459"/>
                  </a:lnTo>
                  <a:lnTo>
                    <a:pt x="24" y="461"/>
                  </a:lnTo>
                  <a:lnTo>
                    <a:pt x="24" y="461"/>
                  </a:lnTo>
                  <a:lnTo>
                    <a:pt x="24" y="463"/>
                  </a:lnTo>
                  <a:lnTo>
                    <a:pt x="24" y="463"/>
                  </a:lnTo>
                  <a:lnTo>
                    <a:pt x="21" y="463"/>
                  </a:lnTo>
                  <a:lnTo>
                    <a:pt x="21" y="466"/>
                  </a:lnTo>
                  <a:lnTo>
                    <a:pt x="24" y="466"/>
                  </a:lnTo>
                  <a:lnTo>
                    <a:pt x="24" y="466"/>
                  </a:lnTo>
                  <a:lnTo>
                    <a:pt x="24" y="466"/>
                  </a:lnTo>
                  <a:lnTo>
                    <a:pt x="24" y="466"/>
                  </a:lnTo>
                  <a:lnTo>
                    <a:pt x="26" y="466"/>
                  </a:lnTo>
                  <a:lnTo>
                    <a:pt x="26" y="466"/>
                  </a:lnTo>
                  <a:lnTo>
                    <a:pt x="28" y="466"/>
                  </a:lnTo>
                  <a:lnTo>
                    <a:pt x="28" y="466"/>
                  </a:lnTo>
                  <a:lnTo>
                    <a:pt x="28" y="468"/>
                  </a:lnTo>
                  <a:lnTo>
                    <a:pt x="28" y="468"/>
                  </a:lnTo>
                  <a:lnTo>
                    <a:pt x="28" y="468"/>
                  </a:lnTo>
                  <a:lnTo>
                    <a:pt x="28" y="468"/>
                  </a:lnTo>
                  <a:lnTo>
                    <a:pt x="31" y="468"/>
                  </a:lnTo>
                  <a:lnTo>
                    <a:pt x="31" y="468"/>
                  </a:lnTo>
                  <a:lnTo>
                    <a:pt x="33" y="468"/>
                  </a:lnTo>
                  <a:lnTo>
                    <a:pt x="33" y="468"/>
                  </a:lnTo>
                  <a:lnTo>
                    <a:pt x="33" y="468"/>
                  </a:lnTo>
                  <a:lnTo>
                    <a:pt x="33" y="468"/>
                  </a:lnTo>
                  <a:lnTo>
                    <a:pt x="33" y="468"/>
                  </a:lnTo>
                  <a:lnTo>
                    <a:pt x="33" y="468"/>
                  </a:lnTo>
                  <a:lnTo>
                    <a:pt x="33" y="468"/>
                  </a:lnTo>
                  <a:lnTo>
                    <a:pt x="36" y="468"/>
                  </a:lnTo>
                  <a:lnTo>
                    <a:pt x="36" y="468"/>
                  </a:lnTo>
                  <a:lnTo>
                    <a:pt x="36" y="468"/>
                  </a:lnTo>
                  <a:lnTo>
                    <a:pt x="36" y="468"/>
                  </a:lnTo>
                  <a:lnTo>
                    <a:pt x="38" y="468"/>
                  </a:lnTo>
                  <a:lnTo>
                    <a:pt x="38" y="468"/>
                  </a:lnTo>
                  <a:lnTo>
                    <a:pt x="38" y="466"/>
                  </a:lnTo>
                  <a:lnTo>
                    <a:pt x="40" y="466"/>
                  </a:lnTo>
                  <a:lnTo>
                    <a:pt x="40" y="466"/>
                  </a:lnTo>
                  <a:lnTo>
                    <a:pt x="40" y="466"/>
                  </a:lnTo>
                  <a:lnTo>
                    <a:pt x="40" y="463"/>
                  </a:lnTo>
                  <a:lnTo>
                    <a:pt x="43" y="466"/>
                  </a:lnTo>
                  <a:lnTo>
                    <a:pt x="43" y="466"/>
                  </a:lnTo>
                  <a:lnTo>
                    <a:pt x="43" y="466"/>
                  </a:lnTo>
                  <a:lnTo>
                    <a:pt x="43" y="468"/>
                  </a:lnTo>
                  <a:lnTo>
                    <a:pt x="43" y="468"/>
                  </a:lnTo>
                  <a:lnTo>
                    <a:pt x="43" y="468"/>
                  </a:lnTo>
                  <a:lnTo>
                    <a:pt x="45" y="471"/>
                  </a:lnTo>
                  <a:lnTo>
                    <a:pt x="45" y="471"/>
                  </a:lnTo>
                  <a:lnTo>
                    <a:pt x="47" y="471"/>
                  </a:lnTo>
                  <a:lnTo>
                    <a:pt x="47" y="473"/>
                  </a:lnTo>
                  <a:lnTo>
                    <a:pt x="47" y="475"/>
                  </a:lnTo>
                  <a:lnTo>
                    <a:pt x="47" y="475"/>
                  </a:lnTo>
                  <a:lnTo>
                    <a:pt x="47" y="475"/>
                  </a:lnTo>
                  <a:lnTo>
                    <a:pt x="47" y="475"/>
                  </a:lnTo>
                  <a:lnTo>
                    <a:pt x="47" y="478"/>
                  </a:lnTo>
                  <a:lnTo>
                    <a:pt x="47" y="478"/>
                  </a:lnTo>
                  <a:lnTo>
                    <a:pt x="47" y="478"/>
                  </a:lnTo>
                  <a:lnTo>
                    <a:pt x="47" y="478"/>
                  </a:lnTo>
                  <a:lnTo>
                    <a:pt x="47" y="478"/>
                  </a:lnTo>
                  <a:lnTo>
                    <a:pt x="47" y="480"/>
                  </a:lnTo>
                  <a:lnTo>
                    <a:pt x="47" y="480"/>
                  </a:lnTo>
                  <a:lnTo>
                    <a:pt x="47" y="480"/>
                  </a:lnTo>
                  <a:lnTo>
                    <a:pt x="47" y="480"/>
                  </a:lnTo>
                  <a:lnTo>
                    <a:pt x="47" y="482"/>
                  </a:lnTo>
                  <a:lnTo>
                    <a:pt x="47" y="482"/>
                  </a:lnTo>
                  <a:lnTo>
                    <a:pt x="45" y="485"/>
                  </a:lnTo>
                  <a:lnTo>
                    <a:pt x="45" y="485"/>
                  </a:lnTo>
                  <a:lnTo>
                    <a:pt x="45" y="485"/>
                  </a:lnTo>
                  <a:lnTo>
                    <a:pt x="47" y="487"/>
                  </a:lnTo>
                  <a:lnTo>
                    <a:pt x="47" y="487"/>
                  </a:lnTo>
                  <a:lnTo>
                    <a:pt x="47" y="490"/>
                  </a:lnTo>
                  <a:lnTo>
                    <a:pt x="47" y="492"/>
                  </a:lnTo>
                  <a:lnTo>
                    <a:pt x="45" y="492"/>
                  </a:lnTo>
                  <a:lnTo>
                    <a:pt x="45" y="492"/>
                  </a:lnTo>
                  <a:lnTo>
                    <a:pt x="47" y="494"/>
                  </a:lnTo>
                  <a:lnTo>
                    <a:pt x="47" y="494"/>
                  </a:lnTo>
                  <a:lnTo>
                    <a:pt x="47" y="497"/>
                  </a:lnTo>
                  <a:lnTo>
                    <a:pt x="45" y="497"/>
                  </a:lnTo>
                  <a:lnTo>
                    <a:pt x="43" y="497"/>
                  </a:lnTo>
                  <a:lnTo>
                    <a:pt x="43" y="499"/>
                  </a:lnTo>
                  <a:lnTo>
                    <a:pt x="43" y="501"/>
                  </a:lnTo>
                  <a:lnTo>
                    <a:pt x="43" y="501"/>
                  </a:lnTo>
                  <a:lnTo>
                    <a:pt x="43" y="504"/>
                  </a:lnTo>
                  <a:lnTo>
                    <a:pt x="43" y="504"/>
                  </a:lnTo>
                  <a:lnTo>
                    <a:pt x="43" y="504"/>
                  </a:lnTo>
                  <a:lnTo>
                    <a:pt x="43" y="506"/>
                  </a:lnTo>
                  <a:lnTo>
                    <a:pt x="43" y="506"/>
                  </a:lnTo>
                  <a:lnTo>
                    <a:pt x="43" y="508"/>
                  </a:lnTo>
                  <a:lnTo>
                    <a:pt x="43" y="508"/>
                  </a:lnTo>
                  <a:lnTo>
                    <a:pt x="43" y="508"/>
                  </a:lnTo>
                  <a:lnTo>
                    <a:pt x="45" y="508"/>
                  </a:lnTo>
                  <a:lnTo>
                    <a:pt x="45" y="508"/>
                  </a:lnTo>
                  <a:lnTo>
                    <a:pt x="45" y="508"/>
                  </a:lnTo>
                  <a:lnTo>
                    <a:pt x="45" y="508"/>
                  </a:lnTo>
                  <a:lnTo>
                    <a:pt x="45" y="511"/>
                  </a:lnTo>
                  <a:lnTo>
                    <a:pt x="45" y="511"/>
                  </a:lnTo>
                  <a:lnTo>
                    <a:pt x="45" y="511"/>
                  </a:lnTo>
                  <a:lnTo>
                    <a:pt x="43" y="511"/>
                  </a:lnTo>
                  <a:lnTo>
                    <a:pt x="43" y="513"/>
                  </a:lnTo>
                  <a:lnTo>
                    <a:pt x="43" y="516"/>
                  </a:lnTo>
                  <a:lnTo>
                    <a:pt x="45" y="518"/>
                  </a:lnTo>
                  <a:lnTo>
                    <a:pt x="45" y="518"/>
                  </a:lnTo>
                  <a:lnTo>
                    <a:pt x="47" y="520"/>
                  </a:lnTo>
                  <a:lnTo>
                    <a:pt x="47" y="520"/>
                  </a:lnTo>
                  <a:lnTo>
                    <a:pt x="47" y="520"/>
                  </a:lnTo>
                  <a:lnTo>
                    <a:pt x="47" y="523"/>
                  </a:lnTo>
                  <a:lnTo>
                    <a:pt x="47" y="523"/>
                  </a:lnTo>
                  <a:lnTo>
                    <a:pt x="47" y="523"/>
                  </a:lnTo>
                  <a:lnTo>
                    <a:pt x="47" y="523"/>
                  </a:lnTo>
                  <a:lnTo>
                    <a:pt x="47" y="523"/>
                  </a:lnTo>
                  <a:lnTo>
                    <a:pt x="50" y="523"/>
                  </a:lnTo>
                  <a:lnTo>
                    <a:pt x="50" y="523"/>
                  </a:lnTo>
                  <a:lnTo>
                    <a:pt x="50" y="523"/>
                  </a:lnTo>
                  <a:lnTo>
                    <a:pt x="50" y="523"/>
                  </a:lnTo>
                  <a:lnTo>
                    <a:pt x="50" y="523"/>
                  </a:lnTo>
                  <a:lnTo>
                    <a:pt x="50" y="525"/>
                  </a:lnTo>
                  <a:lnTo>
                    <a:pt x="50" y="525"/>
                  </a:lnTo>
                  <a:lnTo>
                    <a:pt x="50" y="525"/>
                  </a:lnTo>
                  <a:lnTo>
                    <a:pt x="50" y="527"/>
                  </a:lnTo>
                  <a:lnTo>
                    <a:pt x="50" y="527"/>
                  </a:lnTo>
                  <a:lnTo>
                    <a:pt x="50" y="527"/>
                  </a:lnTo>
                  <a:lnTo>
                    <a:pt x="50" y="530"/>
                  </a:lnTo>
                  <a:lnTo>
                    <a:pt x="50" y="530"/>
                  </a:lnTo>
                  <a:lnTo>
                    <a:pt x="52" y="532"/>
                  </a:lnTo>
                  <a:lnTo>
                    <a:pt x="52" y="535"/>
                  </a:lnTo>
                  <a:lnTo>
                    <a:pt x="54" y="535"/>
                  </a:lnTo>
                  <a:lnTo>
                    <a:pt x="54" y="537"/>
                  </a:lnTo>
                  <a:lnTo>
                    <a:pt x="54" y="537"/>
                  </a:lnTo>
                  <a:lnTo>
                    <a:pt x="54" y="537"/>
                  </a:lnTo>
                  <a:lnTo>
                    <a:pt x="57" y="539"/>
                  </a:lnTo>
                  <a:lnTo>
                    <a:pt x="57" y="539"/>
                  </a:lnTo>
                  <a:lnTo>
                    <a:pt x="57" y="539"/>
                  </a:lnTo>
                  <a:lnTo>
                    <a:pt x="59" y="539"/>
                  </a:lnTo>
                  <a:lnTo>
                    <a:pt x="59" y="539"/>
                  </a:lnTo>
                  <a:lnTo>
                    <a:pt x="59" y="539"/>
                  </a:lnTo>
                  <a:lnTo>
                    <a:pt x="59" y="542"/>
                  </a:lnTo>
                  <a:lnTo>
                    <a:pt x="57" y="542"/>
                  </a:lnTo>
                  <a:lnTo>
                    <a:pt x="57" y="542"/>
                  </a:lnTo>
                  <a:lnTo>
                    <a:pt x="54" y="542"/>
                  </a:lnTo>
                  <a:lnTo>
                    <a:pt x="54" y="542"/>
                  </a:lnTo>
                  <a:lnTo>
                    <a:pt x="54" y="542"/>
                  </a:lnTo>
                  <a:lnTo>
                    <a:pt x="54" y="542"/>
                  </a:lnTo>
                  <a:lnTo>
                    <a:pt x="54" y="542"/>
                  </a:lnTo>
                  <a:lnTo>
                    <a:pt x="52" y="542"/>
                  </a:lnTo>
                  <a:lnTo>
                    <a:pt x="52" y="542"/>
                  </a:lnTo>
                  <a:lnTo>
                    <a:pt x="52" y="542"/>
                  </a:lnTo>
                  <a:lnTo>
                    <a:pt x="52" y="542"/>
                  </a:lnTo>
                  <a:lnTo>
                    <a:pt x="52" y="542"/>
                  </a:lnTo>
                  <a:lnTo>
                    <a:pt x="52" y="542"/>
                  </a:lnTo>
                  <a:lnTo>
                    <a:pt x="50" y="542"/>
                  </a:lnTo>
                  <a:lnTo>
                    <a:pt x="50" y="542"/>
                  </a:lnTo>
                  <a:lnTo>
                    <a:pt x="47" y="544"/>
                  </a:lnTo>
                  <a:lnTo>
                    <a:pt x="47" y="544"/>
                  </a:lnTo>
                  <a:lnTo>
                    <a:pt x="47" y="544"/>
                  </a:lnTo>
                  <a:lnTo>
                    <a:pt x="47" y="546"/>
                  </a:lnTo>
                  <a:lnTo>
                    <a:pt x="47" y="546"/>
                  </a:lnTo>
                  <a:lnTo>
                    <a:pt x="47" y="546"/>
                  </a:lnTo>
                  <a:lnTo>
                    <a:pt x="47" y="549"/>
                  </a:lnTo>
                  <a:lnTo>
                    <a:pt x="47" y="549"/>
                  </a:lnTo>
                  <a:lnTo>
                    <a:pt x="50" y="549"/>
                  </a:lnTo>
                  <a:lnTo>
                    <a:pt x="52" y="549"/>
                  </a:lnTo>
                  <a:lnTo>
                    <a:pt x="52" y="546"/>
                  </a:lnTo>
                  <a:lnTo>
                    <a:pt x="54" y="546"/>
                  </a:lnTo>
                  <a:lnTo>
                    <a:pt x="54" y="546"/>
                  </a:lnTo>
                  <a:lnTo>
                    <a:pt x="54" y="549"/>
                  </a:lnTo>
                  <a:lnTo>
                    <a:pt x="54" y="549"/>
                  </a:lnTo>
                  <a:lnTo>
                    <a:pt x="54" y="551"/>
                  </a:lnTo>
                  <a:lnTo>
                    <a:pt x="54" y="551"/>
                  </a:lnTo>
                  <a:lnTo>
                    <a:pt x="54" y="551"/>
                  </a:lnTo>
                  <a:lnTo>
                    <a:pt x="54" y="551"/>
                  </a:lnTo>
                  <a:lnTo>
                    <a:pt x="54" y="553"/>
                  </a:lnTo>
                  <a:lnTo>
                    <a:pt x="54" y="553"/>
                  </a:lnTo>
                  <a:lnTo>
                    <a:pt x="52" y="553"/>
                  </a:lnTo>
                  <a:lnTo>
                    <a:pt x="52" y="553"/>
                  </a:lnTo>
                  <a:lnTo>
                    <a:pt x="52" y="553"/>
                  </a:lnTo>
                  <a:lnTo>
                    <a:pt x="52" y="553"/>
                  </a:lnTo>
                  <a:lnTo>
                    <a:pt x="52" y="553"/>
                  </a:lnTo>
                  <a:lnTo>
                    <a:pt x="54" y="553"/>
                  </a:lnTo>
                  <a:lnTo>
                    <a:pt x="54" y="556"/>
                  </a:lnTo>
                  <a:lnTo>
                    <a:pt x="54" y="556"/>
                  </a:lnTo>
                  <a:lnTo>
                    <a:pt x="57" y="556"/>
                  </a:lnTo>
                  <a:lnTo>
                    <a:pt x="57" y="556"/>
                  </a:lnTo>
                  <a:lnTo>
                    <a:pt x="57" y="556"/>
                  </a:lnTo>
                  <a:lnTo>
                    <a:pt x="57" y="558"/>
                  </a:lnTo>
                  <a:lnTo>
                    <a:pt x="57" y="558"/>
                  </a:lnTo>
                  <a:lnTo>
                    <a:pt x="57" y="558"/>
                  </a:lnTo>
                  <a:lnTo>
                    <a:pt x="57" y="561"/>
                  </a:lnTo>
                  <a:lnTo>
                    <a:pt x="57" y="561"/>
                  </a:lnTo>
                  <a:lnTo>
                    <a:pt x="57" y="561"/>
                  </a:lnTo>
                  <a:lnTo>
                    <a:pt x="57" y="561"/>
                  </a:lnTo>
                  <a:lnTo>
                    <a:pt x="57" y="563"/>
                  </a:lnTo>
                  <a:lnTo>
                    <a:pt x="57" y="563"/>
                  </a:lnTo>
                  <a:lnTo>
                    <a:pt x="57" y="565"/>
                  </a:lnTo>
                  <a:lnTo>
                    <a:pt x="57" y="568"/>
                  </a:lnTo>
                  <a:lnTo>
                    <a:pt x="57" y="568"/>
                  </a:lnTo>
                  <a:lnTo>
                    <a:pt x="57" y="570"/>
                  </a:lnTo>
                  <a:lnTo>
                    <a:pt x="54" y="570"/>
                  </a:lnTo>
                  <a:lnTo>
                    <a:pt x="54" y="570"/>
                  </a:lnTo>
                  <a:lnTo>
                    <a:pt x="52" y="572"/>
                  </a:lnTo>
                  <a:lnTo>
                    <a:pt x="52" y="572"/>
                  </a:lnTo>
                  <a:lnTo>
                    <a:pt x="52" y="572"/>
                  </a:lnTo>
                  <a:lnTo>
                    <a:pt x="50" y="575"/>
                  </a:lnTo>
                  <a:lnTo>
                    <a:pt x="50" y="575"/>
                  </a:lnTo>
                  <a:lnTo>
                    <a:pt x="50" y="577"/>
                  </a:lnTo>
                  <a:lnTo>
                    <a:pt x="50" y="577"/>
                  </a:lnTo>
                  <a:lnTo>
                    <a:pt x="47" y="577"/>
                  </a:lnTo>
                  <a:lnTo>
                    <a:pt x="47" y="577"/>
                  </a:lnTo>
                  <a:lnTo>
                    <a:pt x="45" y="579"/>
                  </a:lnTo>
                  <a:lnTo>
                    <a:pt x="45" y="577"/>
                  </a:lnTo>
                  <a:lnTo>
                    <a:pt x="45" y="577"/>
                  </a:lnTo>
                  <a:lnTo>
                    <a:pt x="43" y="577"/>
                  </a:lnTo>
                  <a:lnTo>
                    <a:pt x="43" y="577"/>
                  </a:lnTo>
                  <a:lnTo>
                    <a:pt x="40" y="577"/>
                  </a:lnTo>
                  <a:lnTo>
                    <a:pt x="40" y="579"/>
                  </a:lnTo>
                  <a:lnTo>
                    <a:pt x="38" y="579"/>
                  </a:lnTo>
                  <a:lnTo>
                    <a:pt x="38" y="579"/>
                  </a:lnTo>
                  <a:lnTo>
                    <a:pt x="38" y="579"/>
                  </a:lnTo>
                  <a:lnTo>
                    <a:pt x="38" y="582"/>
                  </a:lnTo>
                  <a:lnTo>
                    <a:pt x="36" y="582"/>
                  </a:lnTo>
                  <a:lnTo>
                    <a:pt x="36" y="582"/>
                  </a:lnTo>
                  <a:lnTo>
                    <a:pt x="36" y="582"/>
                  </a:lnTo>
                  <a:lnTo>
                    <a:pt x="36" y="582"/>
                  </a:lnTo>
                  <a:lnTo>
                    <a:pt x="36" y="582"/>
                  </a:lnTo>
                  <a:lnTo>
                    <a:pt x="36" y="584"/>
                  </a:lnTo>
                  <a:lnTo>
                    <a:pt x="38" y="584"/>
                  </a:lnTo>
                  <a:lnTo>
                    <a:pt x="38" y="584"/>
                  </a:lnTo>
                  <a:lnTo>
                    <a:pt x="40" y="584"/>
                  </a:lnTo>
                  <a:lnTo>
                    <a:pt x="40" y="584"/>
                  </a:lnTo>
                  <a:lnTo>
                    <a:pt x="40" y="587"/>
                  </a:lnTo>
                  <a:lnTo>
                    <a:pt x="40" y="589"/>
                  </a:lnTo>
                  <a:lnTo>
                    <a:pt x="40" y="589"/>
                  </a:lnTo>
                  <a:lnTo>
                    <a:pt x="40" y="591"/>
                  </a:lnTo>
                  <a:lnTo>
                    <a:pt x="40" y="591"/>
                  </a:lnTo>
                  <a:lnTo>
                    <a:pt x="40" y="591"/>
                  </a:lnTo>
                  <a:lnTo>
                    <a:pt x="43" y="591"/>
                  </a:lnTo>
                  <a:lnTo>
                    <a:pt x="43" y="591"/>
                  </a:lnTo>
                  <a:lnTo>
                    <a:pt x="43" y="591"/>
                  </a:lnTo>
                  <a:lnTo>
                    <a:pt x="43" y="594"/>
                  </a:lnTo>
                  <a:lnTo>
                    <a:pt x="43" y="596"/>
                  </a:lnTo>
                  <a:lnTo>
                    <a:pt x="40" y="596"/>
                  </a:lnTo>
                  <a:lnTo>
                    <a:pt x="40" y="598"/>
                  </a:lnTo>
                  <a:lnTo>
                    <a:pt x="43" y="601"/>
                  </a:lnTo>
                  <a:lnTo>
                    <a:pt x="40" y="601"/>
                  </a:lnTo>
                  <a:lnTo>
                    <a:pt x="40" y="601"/>
                  </a:lnTo>
                  <a:lnTo>
                    <a:pt x="40" y="603"/>
                  </a:lnTo>
                  <a:lnTo>
                    <a:pt x="40" y="603"/>
                  </a:lnTo>
                  <a:lnTo>
                    <a:pt x="43" y="603"/>
                  </a:lnTo>
                  <a:lnTo>
                    <a:pt x="43" y="606"/>
                  </a:lnTo>
                  <a:lnTo>
                    <a:pt x="43" y="606"/>
                  </a:lnTo>
                  <a:lnTo>
                    <a:pt x="43" y="606"/>
                  </a:lnTo>
                  <a:lnTo>
                    <a:pt x="45" y="606"/>
                  </a:lnTo>
                  <a:lnTo>
                    <a:pt x="47" y="606"/>
                  </a:lnTo>
                  <a:lnTo>
                    <a:pt x="47" y="608"/>
                  </a:lnTo>
                  <a:lnTo>
                    <a:pt x="47" y="610"/>
                  </a:lnTo>
                  <a:lnTo>
                    <a:pt x="47" y="610"/>
                  </a:lnTo>
                  <a:lnTo>
                    <a:pt x="45" y="610"/>
                  </a:lnTo>
                  <a:lnTo>
                    <a:pt x="45" y="610"/>
                  </a:lnTo>
                  <a:lnTo>
                    <a:pt x="45" y="610"/>
                  </a:lnTo>
                  <a:lnTo>
                    <a:pt x="43" y="613"/>
                  </a:lnTo>
                  <a:lnTo>
                    <a:pt x="43" y="613"/>
                  </a:lnTo>
                  <a:lnTo>
                    <a:pt x="43" y="613"/>
                  </a:lnTo>
                  <a:lnTo>
                    <a:pt x="43" y="615"/>
                  </a:lnTo>
                  <a:lnTo>
                    <a:pt x="43" y="615"/>
                  </a:lnTo>
                  <a:lnTo>
                    <a:pt x="40" y="615"/>
                  </a:lnTo>
                  <a:lnTo>
                    <a:pt x="40" y="615"/>
                  </a:lnTo>
                  <a:lnTo>
                    <a:pt x="40" y="615"/>
                  </a:lnTo>
                  <a:lnTo>
                    <a:pt x="40" y="615"/>
                  </a:lnTo>
                  <a:lnTo>
                    <a:pt x="40" y="617"/>
                  </a:lnTo>
                  <a:lnTo>
                    <a:pt x="38" y="617"/>
                  </a:lnTo>
                  <a:lnTo>
                    <a:pt x="38" y="617"/>
                  </a:lnTo>
                  <a:lnTo>
                    <a:pt x="38" y="617"/>
                  </a:lnTo>
                  <a:lnTo>
                    <a:pt x="38" y="620"/>
                  </a:lnTo>
                  <a:lnTo>
                    <a:pt x="38" y="620"/>
                  </a:lnTo>
                  <a:lnTo>
                    <a:pt x="38" y="620"/>
                  </a:lnTo>
                  <a:lnTo>
                    <a:pt x="38" y="620"/>
                  </a:lnTo>
                  <a:lnTo>
                    <a:pt x="36" y="620"/>
                  </a:lnTo>
                  <a:lnTo>
                    <a:pt x="36" y="620"/>
                  </a:lnTo>
                  <a:lnTo>
                    <a:pt x="33" y="622"/>
                  </a:lnTo>
                  <a:lnTo>
                    <a:pt x="33" y="622"/>
                  </a:lnTo>
                  <a:lnTo>
                    <a:pt x="33" y="624"/>
                  </a:lnTo>
                  <a:lnTo>
                    <a:pt x="36" y="624"/>
                  </a:lnTo>
                  <a:lnTo>
                    <a:pt x="36" y="627"/>
                  </a:lnTo>
                  <a:lnTo>
                    <a:pt x="36" y="627"/>
                  </a:lnTo>
                  <a:lnTo>
                    <a:pt x="36" y="629"/>
                  </a:lnTo>
                  <a:lnTo>
                    <a:pt x="36" y="629"/>
                  </a:lnTo>
                  <a:lnTo>
                    <a:pt x="36" y="632"/>
                  </a:lnTo>
                  <a:lnTo>
                    <a:pt x="36" y="632"/>
                  </a:lnTo>
                  <a:lnTo>
                    <a:pt x="36" y="632"/>
                  </a:lnTo>
                  <a:lnTo>
                    <a:pt x="36" y="632"/>
                  </a:lnTo>
                  <a:lnTo>
                    <a:pt x="36" y="634"/>
                  </a:lnTo>
                  <a:lnTo>
                    <a:pt x="36" y="634"/>
                  </a:lnTo>
                  <a:lnTo>
                    <a:pt x="36" y="634"/>
                  </a:lnTo>
                  <a:lnTo>
                    <a:pt x="33" y="634"/>
                  </a:lnTo>
                  <a:lnTo>
                    <a:pt x="33" y="634"/>
                  </a:lnTo>
                  <a:lnTo>
                    <a:pt x="33" y="634"/>
                  </a:lnTo>
                  <a:lnTo>
                    <a:pt x="33" y="634"/>
                  </a:lnTo>
                  <a:lnTo>
                    <a:pt x="33" y="634"/>
                  </a:lnTo>
                  <a:lnTo>
                    <a:pt x="33" y="634"/>
                  </a:lnTo>
                  <a:lnTo>
                    <a:pt x="33" y="634"/>
                  </a:lnTo>
                  <a:lnTo>
                    <a:pt x="33" y="634"/>
                  </a:lnTo>
                  <a:lnTo>
                    <a:pt x="33" y="636"/>
                  </a:lnTo>
                  <a:lnTo>
                    <a:pt x="33" y="636"/>
                  </a:lnTo>
                  <a:lnTo>
                    <a:pt x="33" y="636"/>
                  </a:lnTo>
                  <a:lnTo>
                    <a:pt x="33" y="636"/>
                  </a:lnTo>
                  <a:lnTo>
                    <a:pt x="33" y="639"/>
                  </a:lnTo>
                  <a:lnTo>
                    <a:pt x="33" y="639"/>
                  </a:lnTo>
                  <a:lnTo>
                    <a:pt x="33" y="639"/>
                  </a:lnTo>
                  <a:lnTo>
                    <a:pt x="33" y="639"/>
                  </a:lnTo>
                  <a:lnTo>
                    <a:pt x="36" y="639"/>
                  </a:lnTo>
                  <a:lnTo>
                    <a:pt x="36" y="639"/>
                  </a:lnTo>
                  <a:lnTo>
                    <a:pt x="36" y="639"/>
                  </a:lnTo>
                  <a:lnTo>
                    <a:pt x="36" y="639"/>
                  </a:lnTo>
                  <a:lnTo>
                    <a:pt x="36" y="639"/>
                  </a:lnTo>
                  <a:lnTo>
                    <a:pt x="36" y="641"/>
                  </a:lnTo>
                  <a:lnTo>
                    <a:pt x="36" y="641"/>
                  </a:lnTo>
                  <a:lnTo>
                    <a:pt x="36" y="641"/>
                  </a:lnTo>
                  <a:lnTo>
                    <a:pt x="36" y="641"/>
                  </a:lnTo>
                  <a:lnTo>
                    <a:pt x="36" y="641"/>
                  </a:lnTo>
                  <a:lnTo>
                    <a:pt x="36" y="641"/>
                  </a:lnTo>
                  <a:lnTo>
                    <a:pt x="36" y="643"/>
                  </a:lnTo>
                  <a:lnTo>
                    <a:pt x="36" y="643"/>
                  </a:lnTo>
                  <a:lnTo>
                    <a:pt x="36" y="643"/>
                  </a:lnTo>
                  <a:lnTo>
                    <a:pt x="36" y="643"/>
                  </a:lnTo>
                  <a:lnTo>
                    <a:pt x="36" y="643"/>
                  </a:lnTo>
                  <a:lnTo>
                    <a:pt x="36" y="643"/>
                  </a:lnTo>
                  <a:lnTo>
                    <a:pt x="36" y="643"/>
                  </a:lnTo>
                  <a:lnTo>
                    <a:pt x="36" y="646"/>
                  </a:lnTo>
                  <a:lnTo>
                    <a:pt x="36" y="646"/>
                  </a:lnTo>
                  <a:lnTo>
                    <a:pt x="36" y="646"/>
                  </a:lnTo>
                  <a:lnTo>
                    <a:pt x="36" y="646"/>
                  </a:lnTo>
                  <a:lnTo>
                    <a:pt x="33" y="648"/>
                  </a:lnTo>
                  <a:lnTo>
                    <a:pt x="33" y="648"/>
                  </a:lnTo>
                  <a:lnTo>
                    <a:pt x="31" y="648"/>
                  </a:lnTo>
                  <a:lnTo>
                    <a:pt x="31" y="648"/>
                  </a:lnTo>
                  <a:lnTo>
                    <a:pt x="31" y="650"/>
                  </a:lnTo>
                  <a:lnTo>
                    <a:pt x="33" y="650"/>
                  </a:lnTo>
                  <a:lnTo>
                    <a:pt x="33" y="650"/>
                  </a:lnTo>
                  <a:lnTo>
                    <a:pt x="36" y="650"/>
                  </a:lnTo>
                  <a:lnTo>
                    <a:pt x="36" y="650"/>
                  </a:lnTo>
                  <a:lnTo>
                    <a:pt x="36" y="653"/>
                  </a:lnTo>
                  <a:lnTo>
                    <a:pt x="38" y="655"/>
                  </a:lnTo>
                  <a:lnTo>
                    <a:pt x="38" y="655"/>
                  </a:lnTo>
                  <a:lnTo>
                    <a:pt x="38" y="658"/>
                  </a:lnTo>
                  <a:lnTo>
                    <a:pt x="40" y="658"/>
                  </a:lnTo>
                  <a:lnTo>
                    <a:pt x="43" y="660"/>
                  </a:lnTo>
                  <a:lnTo>
                    <a:pt x="43" y="662"/>
                  </a:lnTo>
                  <a:lnTo>
                    <a:pt x="40" y="665"/>
                  </a:lnTo>
                  <a:lnTo>
                    <a:pt x="40" y="665"/>
                  </a:lnTo>
                  <a:lnTo>
                    <a:pt x="38" y="665"/>
                  </a:lnTo>
                  <a:lnTo>
                    <a:pt x="38" y="665"/>
                  </a:lnTo>
                  <a:lnTo>
                    <a:pt x="38" y="665"/>
                  </a:lnTo>
                  <a:lnTo>
                    <a:pt x="38" y="662"/>
                  </a:lnTo>
                  <a:lnTo>
                    <a:pt x="36" y="665"/>
                  </a:lnTo>
                  <a:lnTo>
                    <a:pt x="36" y="665"/>
                  </a:lnTo>
                  <a:lnTo>
                    <a:pt x="36" y="665"/>
                  </a:lnTo>
                  <a:lnTo>
                    <a:pt x="36" y="665"/>
                  </a:lnTo>
                  <a:lnTo>
                    <a:pt x="33" y="665"/>
                  </a:lnTo>
                  <a:lnTo>
                    <a:pt x="33" y="667"/>
                  </a:lnTo>
                  <a:lnTo>
                    <a:pt x="33" y="667"/>
                  </a:lnTo>
                  <a:lnTo>
                    <a:pt x="36" y="669"/>
                  </a:lnTo>
                  <a:lnTo>
                    <a:pt x="36" y="669"/>
                  </a:lnTo>
                  <a:lnTo>
                    <a:pt x="36" y="672"/>
                  </a:lnTo>
                  <a:lnTo>
                    <a:pt x="36" y="672"/>
                  </a:lnTo>
                  <a:lnTo>
                    <a:pt x="33" y="672"/>
                  </a:lnTo>
                  <a:lnTo>
                    <a:pt x="31" y="672"/>
                  </a:lnTo>
                  <a:lnTo>
                    <a:pt x="31" y="674"/>
                  </a:lnTo>
                  <a:lnTo>
                    <a:pt x="31" y="674"/>
                  </a:lnTo>
                  <a:lnTo>
                    <a:pt x="31" y="674"/>
                  </a:lnTo>
                  <a:lnTo>
                    <a:pt x="31" y="677"/>
                  </a:lnTo>
                  <a:lnTo>
                    <a:pt x="31" y="677"/>
                  </a:lnTo>
                  <a:lnTo>
                    <a:pt x="28" y="677"/>
                  </a:lnTo>
                  <a:lnTo>
                    <a:pt x="28" y="679"/>
                  </a:lnTo>
                  <a:lnTo>
                    <a:pt x="28" y="679"/>
                  </a:lnTo>
                  <a:lnTo>
                    <a:pt x="28" y="679"/>
                  </a:lnTo>
                  <a:lnTo>
                    <a:pt x="28" y="681"/>
                  </a:lnTo>
                  <a:lnTo>
                    <a:pt x="28" y="681"/>
                  </a:lnTo>
                  <a:lnTo>
                    <a:pt x="28" y="681"/>
                  </a:lnTo>
                  <a:lnTo>
                    <a:pt x="28" y="684"/>
                  </a:lnTo>
                  <a:lnTo>
                    <a:pt x="31" y="684"/>
                  </a:lnTo>
                  <a:lnTo>
                    <a:pt x="31" y="684"/>
                  </a:lnTo>
                  <a:lnTo>
                    <a:pt x="31" y="686"/>
                  </a:lnTo>
                  <a:lnTo>
                    <a:pt x="28" y="686"/>
                  </a:lnTo>
                  <a:lnTo>
                    <a:pt x="28" y="686"/>
                  </a:lnTo>
                  <a:lnTo>
                    <a:pt x="26" y="686"/>
                  </a:lnTo>
                  <a:lnTo>
                    <a:pt x="26" y="686"/>
                  </a:lnTo>
                  <a:lnTo>
                    <a:pt x="24" y="688"/>
                  </a:lnTo>
                  <a:lnTo>
                    <a:pt x="24" y="688"/>
                  </a:lnTo>
                  <a:lnTo>
                    <a:pt x="26" y="688"/>
                  </a:lnTo>
                  <a:lnTo>
                    <a:pt x="26" y="688"/>
                  </a:lnTo>
                  <a:lnTo>
                    <a:pt x="26" y="688"/>
                  </a:lnTo>
                  <a:lnTo>
                    <a:pt x="26" y="691"/>
                  </a:lnTo>
                  <a:lnTo>
                    <a:pt x="28" y="691"/>
                  </a:lnTo>
                  <a:lnTo>
                    <a:pt x="28" y="693"/>
                  </a:lnTo>
                  <a:lnTo>
                    <a:pt x="28" y="693"/>
                  </a:lnTo>
                  <a:lnTo>
                    <a:pt x="28" y="693"/>
                  </a:lnTo>
                  <a:lnTo>
                    <a:pt x="31" y="693"/>
                  </a:lnTo>
                  <a:lnTo>
                    <a:pt x="31" y="693"/>
                  </a:lnTo>
                  <a:lnTo>
                    <a:pt x="31" y="693"/>
                  </a:lnTo>
                  <a:lnTo>
                    <a:pt x="33" y="693"/>
                  </a:lnTo>
                  <a:lnTo>
                    <a:pt x="33" y="693"/>
                  </a:lnTo>
                  <a:lnTo>
                    <a:pt x="33" y="693"/>
                  </a:lnTo>
                  <a:lnTo>
                    <a:pt x="36" y="695"/>
                  </a:lnTo>
                  <a:lnTo>
                    <a:pt x="36" y="695"/>
                  </a:lnTo>
                  <a:lnTo>
                    <a:pt x="36" y="695"/>
                  </a:lnTo>
                  <a:lnTo>
                    <a:pt x="36" y="695"/>
                  </a:lnTo>
                  <a:lnTo>
                    <a:pt x="38" y="698"/>
                  </a:lnTo>
                  <a:lnTo>
                    <a:pt x="38" y="698"/>
                  </a:lnTo>
                  <a:lnTo>
                    <a:pt x="38" y="698"/>
                  </a:lnTo>
                  <a:lnTo>
                    <a:pt x="38" y="698"/>
                  </a:lnTo>
                  <a:lnTo>
                    <a:pt x="38" y="700"/>
                  </a:lnTo>
                  <a:lnTo>
                    <a:pt x="38" y="700"/>
                  </a:lnTo>
                  <a:lnTo>
                    <a:pt x="38" y="700"/>
                  </a:lnTo>
                  <a:lnTo>
                    <a:pt x="38" y="703"/>
                  </a:lnTo>
                  <a:lnTo>
                    <a:pt x="38" y="703"/>
                  </a:lnTo>
                  <a:lnTo>
                    <a:pt x="38" y="703"/>
                  </a:lnTo>
                  <a:lnTo>
                    <a:pt x="40" y="705"/>
                  </a:lnTo>
                  <a:lnTo>
                    <a:pt x="40" y="705"/>
                  </a:lnTo>
                  <a:lnTo>
                    <a:pt x="40" y="705"/>
                  </a:lnTo>
                  <a:lnTo>
                    <a:pt x="43" y="703"/>
                  </a:lnTo>
                  <a:lnTo>
                    <a:pt x="43" y="703"/>
                  </a:lnTo>
                  <a:lnTo>
                    <a:pt x="43" y="703"/>
                  </a:lnTo>
                  <a:lnTo>
                    <a:pt x="45" y="700"/>
                  </a:lnTo>
                  <a:lnTo>
                    <a:pt x="47" y="700"/>
                  </a:lnTo>
                  <a:lnTo>
                    <a:pt x="47" y="700"/>
                  </a:lnTo>
                  <a:lnTo>
                    <a:pt x="50" y="703"/>
                  </a:lnTo>
                  <a:lnTo>
                    <a:pt x="52" y="703"/>
                  </a:lnTo>
                  <a:lnTo>
                    <a:pt x="52" y="703"/>
                  </a:lnTo>
                  <a:lnTo>
                    <a:pt x="52" y="703"/>
                  </a:lnTo>
                  <a:lnTo>
                    <a:pt x="52" y="705"/>
                  </a:lnTo>
                  <a:lnTo>
                    <a:pt x="52" y="705"/>
                  </a:lnTo>
                  <a:lnTo>
                    <a:pt x="52" y="707"/>
                  </a:lnTo>
                  <a:lnTo>
                    <a:pt x="52" y="707"/>
                  </a:lnTo>
                  <a:lnTo>
                    <a:pt x="52" y="707"/>
                  </a:lnTo>
                  <a:lnTo>
                    <a:pt x="52" y="710"/>
                  </a:lnTo>
                  <a:lnTo>
                    <a:pt x="52" y="710"/>
                  </a:lnTo>
                  <a:lnTo>
                    <a:pt x="54" y="710"/>
                  </a:lnTo>
                  <a:lnTo>
                    <a:pt x="54" y="712"/>
                  </a:lnTo>
                  <a:lnTo>
                    <a:pt x="54" y="712"/>
                  </a:lnTo>
                  <a:lnTo>
                    <a:pt x="54" y="714"/>
                  </a:lnTo>
                  <a:lnTo>
                    <a:pt x="54" y="714"/>
                  </a:lnTo>
                  <a:lnTo>
                    <a:pt x="54" y="714"/>
                  </a:lnTo>
                  <a:lnTo>
                    <a:pt x="52" y="714"/>
                  </a:lnTo>
                  <a:lnTo>
                    <a:pt x="54" y="717"/>
                  </a:lnTo>
                  <a:lnTo>
                    <a:pt x="54" y="717"/>
                  </a:lnTo>
                  <a:lnTo>
                    <a:pt x="54" y="717"/>
                  </a:lnTo>
                  <a:lnTo>
                    <a:pt x="54" y="719"/>
                  </a:lnTo>
                  <a:lnTo>
                    <a:pt x="54" y="719"/>
                  </a:lnTo>
                  <a:lnTo>
                    <a:pt x="54" y="722"/>
                  </a:lnTo>
                  <a:lnTo>
                    <a:pt x="57" y="722"/>
                  </a:lnTo>
                  <a:lnTo>
                    <a:pt x="57" y="722"/>
                  </a:lnTo>
                  <a:lnTo>
                    <a:pt x="57" y="724"/>
                  </a:lnTo>
                  <a:lnTo>
                    <a:pt x="57" y="724"/>
                  </a:lnTo>
                  <a:lnTo>
                    <a:pt x="57" y="726"/>
                  </a:lnTo>
                  <a:lnTo>
                    <a:pt x="54" y="726"/>
                  </a:lnTo>
                  <a:lnTo>
                    <a:pt x="54" y="729"/>
                  </a:lnTo>
                  <a:lnTo>
                    <a:pt x="54" y="729"/>
                  </a:lnTo>
                  <a:lnTo>
                    <a:pt x="54" y="729"/>
                  </a:lnTo>
                  <a:lnTo>
                    <a:pt x="54" y="731"/>
                  </a:lnTo>
                  <a:lnTo>
                    <a:pt x="57" y="731"/>
                  </a:lnTo>
                  <a:lnTo>
                    <a:pt x="57" y="731"/>
                  </a:lnTo>
                  <a:lnTo>
                    <a:pt x="59" y="731"/>
                  </a:lnTo>
                  <a:lnTo>
                    <a:pt x="59" y="733"/>
                  </a:lnTo>
                  <a:lnTo>
                    <a:pt x="59" y="733"/>
                  </a:lnTo>
                  <a:lnTo>
                    <a:pt x="59" y="736"/>
                  </a:lnTo>
                  <a:lnTo>
                    <a:pt x="59" y="738"/>
                  </a:lnTo>
                  <a:lnTo>
                    <a:pt x="59" y="738"/>
                  </a:lnTo>
                  <a:lnTo>
                    <a:pt x="59" y="738"/>
                  </a:lnTo>
                  <a:lnTo>
                    <a:pt x="59" y="740"/>
                  </a:lnTo>
                  <a:lnTo>
                    <a:pt x="59" y="740"/>
                  </a:lnTo>
                  <a:lnTo>
                    <a:pt x="59" y="743"/>
                  </a:lnTo>
                  <a:lnTo>
                    <a:pt x="59" y="743"/>
                  </a:lnTo>
                  <a:lnTo>
                    <a:pt x="59" y="745"/>
                  </a:lnTo>
                  <a:lnTo>
                    <a:pt x="57" y="745"/>
                  </a:lnTo>
                  <a:lnTo>
                    <a:pt x="57" y="745"/>
                  </a:lnTo>
                  <a:lnTo>
                    <a:pt x="57" y="748"/>
                  </a:lnTo>
                  <a:lnTo>
                    <a:pt x="57" y="748"/>
                  </a:lnTo>
                  <a:lnTo>
                    <a:pt x="59" y="748"/>
                  </a:lnTo>
                  <a:lnTo>
                    <a:pt x="59" y="748"/>
                  </a:lnTo>
                  <a:lnTo>
                    <a:pt x="59" y="750"/>
                  </a:lnTo>
                  <a:lnTo>
                    <a:pt x="59" y="750"/>
                  </a:lnTo>
                  <a:lnTo>
                    <a:pt x="62" y="750"/>
                  </a:lnTo>
                  <a:lnTo>
                    <a:pt x="62" y="752"/>
                  </a:lnTo>
                  <a:lnTo>
                    <a:pt x="62" y="755"/>
                  </a:lnTo>
                  <a:lnTo>
                    <a:pt x="62" y="757"/>
                  </a:lnTo>
                  <a:lnTo>
                    <a:pt x="64" y="759"/>
                  </a:lnTo>
                  <a:lnTo>
                    <a:pt x="64" y="759"/>
                  </a:lnTo>
                  <a:lnTo>
                    <a:pt x="64" y="759"/>
                  </a:lnTo>
                  <a:lnTo>
                    <a:pt x="66" y="759"/>
                  </a:lnTo>
                  <a:lnTo>
                    <a:pt x="66" y="762"/>
                  </a:lnTo>
                  <a:lnTo>
                    <a:pt x="66" y="762"/>
                  </a:lnTo>
                  <a:lnTo>
                    <a:pt x="64" y="764"/>
                  </a:lnTo>
                  <a:lnTo>
                    <a:pt x="64" y="764"/>
                  </a:lnTo>
                  <a:lnTo>
                    <a:pt x="66" y="764"/>
                  </a:lnTo>
                  <a:lnTo>
                    <a:pt x="66" y="766"/>
                  </a:lnTo>
                  <a:lnTo>
                    <a:pt x="66" y="766"/>
                  </a:lnTo>
                  <a:lnTo>
                    <a:pt x="69" y="766"/>
                  </a:lnTo>
                  <a:lnTo>
                    <a:pt x="69" y="769"/>
                  </a:lnTo>
                  <a:lnTo>
                    <a:pt x="69" y="769"/>
                  </a:lnTo>
                  <a:lnTo>
                    <a:pt x="69" y="769"/>
                  </a:lnTo>
                  <a:lnTo>
                    <a:pt x="69" y="769"/>
                  </a:lnTo>
                  <a:lnTo>
                    <a:pt x="69" y="769"/>
                  </a:lnTo>
                  <a:lnTo>
                    <a:pt x="71" y="771"/>
                  </a:lnTo>
                  <a:lnTo>
                    <a:pt x="73" y="771"/>
                  </a:lnTo>
                  <a:lnTo>
                    <a:pt x="76" y="771"/>
                  </a:lnTo>
                  <a:lnTo>
                    <a:pt x="76" y="771"/>
                  </a:lnTo>
                  <a:lnTo>
                    <a:pt x="78" y="771"/>
                  </a:lnTo>
                  <a:lnTo>
                    <a:pt x="78" y="774"/>
                  </a:lnTo>
                  <a:lnTo>
                    <a:pt x="80" y="774"/>
                  </a:lnTo>
                  <a:lnTo>
                    <a:pt x="80" y="776"/>
                  </a:lnTo>
                  <a:lnTo>
                    <a:pt x="80" y="778"/>
                  </a:lnTo>
                  <a:lnTo>
                    <a:pt x="83" y="778"/>
                  </a:lnTo>
                  <a:lnTo>
                    <a:pt x="83" y="778"/>
                  </a:lnTo>
                  <a:lnTo>
                    <a:pt x="83" y="781"/>
                  </a:lnTo>
                  <a:lnTo>
                    <a:pt x="83" y="783"/>
                  </a:lnTo>
                  <a:lnTo>
                    <a:pt x="83" y="783"/>
                  </a:lnTo>
                  <a:lnTo>
                    <a:pt x="80" y="785"/>
                  </a:lnTo>
                  <a:lnTo>
                    <a:pt x="80" y="785"/>
                  </a:lnTo>
                  <a:lnTo>
                    <a:pt x="80" y="785"/>
                  </a:lnTo>
                  <a:lnTo>
                    <a:pt x="83" y="788"/>
                  </a:lnTo>
                  <a:lnTo>
                    <a:pt x="83" y="788"/>
                  </a:lnTo>
                  <a:lnTo>
                    <a:pt x="83" y="788"/>
                  </a:lnTo>
                  <a:lnTo>
                    <a:pt x="83" y="790"/>
                  </a:lnTo>
                  <a:lnTo>
                    <a:pt x="83" y="790"/>
                  </a:lnTo>
                  <a:lnTo>
                    <a:pt x="80" y="790"/>
                  </a:lnTo>
                  <a:lnTo>
                    <a:pt x="80" y="793"/>
                  </a:lnTo>
                  <a:lnTo>
                    <a:pt x="80" y="793"/>
                  </a:lnTo>
                  <a:lnTo>
                    <a:pt x="80" y="793"/>
                  </a:lnTo>
                  <a:lnTo>
                    <a:pt x="80" y="795"/>
                  </a:lnTo>
                  <a:lnTo>
                    <a:pt x="80" y="795"/>
                  </a:lnTo>
                  <a:lnTo>
                    <a:pt x="80" y="797"/>
                  </a:lnTo>
                  <a:lnTo>
                    <a:pt x="80" y="797"/>
                  </a:lnTo>
                  <a:lnTo>
                    <a:pt x="80" y="800"/>
                  </a:lnTo>
                  <a:lnTo>
                    <a:pt x="80" y="802"/>
                  </a:lnTo>
                  <a:lnTo>
                    <a:pt x="78" y="802"/>
                  </a:lnTo>
                  <a:lnTo>
                    <a:pt x="78" y="802"/>
                  </a:lnTo>
                  <a:lnTo>
                    <a:pt x="78" y="804"/>
                  </a:lnTo>
                  <a:lnTo>
                    <a:pt x="78" y="804"/>
                  </a:lnTo>
                  <a:lnTo>
                    <a:pt x="78" y="807"/>
                  </a:lnTo>
                  <a:lnTo>
                    <a:pt x="78" y="807"/>
                  </a:lnTo>
                  <a:lnTo>
                    <a:pt x="76" y="807"/>
                  </a:lnTo>
                  <a:lnTo>
                    <a:pt x="76" y="807"/>
                  </a:lnTo>
                  <a:lnTo>
                    <a:pt x="76" y="809"/>
                  </a:lnTo>
                  <a:lnTo>
                    <a:pt x="76" y="809"/>
                  </a:lnTo>
                  <a:lnTo>
                    <a:pt x="76" y="809"/>
                  </a:lnTo>
                  <a:lnTo>
                    <a:pt x="76" y="811"/>
                  </a:lnTo>
                  <a:lnTo>
                    <a:pt x="73" y="811"/>
                  </a:lnTo>
                  <a:lnTo>
                    <a:pt x="73" y="811"/>
                  </a:lnTo>
                  <a:lnTo>
                    <a:pt x="73" y="811"/>
                  </a:lnTo>
                  <a:lnTo>
                    <a:pt x="71" y="811"/>
                  </a:lnTo>
                  <a:lnTo>
                    <a:pt x="71" y="811"/>
                  </a:lnTo>
                  <a:lnTo>
                    <a:pt x="71" y="814"/>
                  </a:lnTo>
                  <a:lnTo>
                    <a:pt x="71" y="814"/>
                  </a:lnTo>
                  <a:lnTo>
                    <a:pt x="71" y="814"/>
                  </a:lnTo>
                  <a:lnTo>
                    <a:pt x="71" y="816"/>
                  </a:lnTo>
                  <a:lnTo>
                    <a:pt x="71" y="816"/>
                  </a:lnTo>
                  <a:lnTo>
                    <a:pt x="71" y="816"/>
                  </a:lnTo>
                  <a:lnTo>
                    <a:pt x="73" y="816"/>
                  </a:lnTo>
                  <a:lnTo>
                    <a:pt x="73" y="816"/>
                  </a:lnTo>
                  <a:lnTo>
                    <a:pt x="76" y="816"/>
                  </a:lnTo>
                  <a:lnTo>
                    <a:pt x="76" y="816"/>
                  </a:lnTo>
                  <a:lnTo>
                    <a:pt x="76" y="816"/>
                  </a:lnTo>
                  <a:lnTo>
                    <a:pt x="76" y="816"/>
                  </a:lnTo>
                  <a:lnTo>
                    <a:pt x="76" y="816"/>
                  </a:lnTo>
                  <a:lnTo>
                    <a:pt x="76" y="819"/>
                  </a:lnTo>
                  <a:lnTo>
                    <a:pt x="76" y="819"/>
                  </a:lnTo>
                  <a:lnTo>
                    <a:pt x="76" y="821"/>
                  </a:lnTo>
                  <a:lnTo>
                    <a:pt x="76" y="821"/>
                  </a:lnTo>
                  <a:lnTo>
                    <a:pt x="76" y="823"/>
                  </a:lnTo>
                  <a:lnTo>
                    <a:pt x="73" y="826"/>
                  </a:lnTo>
                  <a:lnTo>
                    <a:pt x="73" y="826"/>
                  </a:lnTo>
                  <a:lnTo>
                    <a:pt x="73" y="826"/>
                  </a:lnTo>
                  <a:lnTo>
                    <a:pt x="73" y="826"/>
                  </a:lnTo>
                  <a:lnTo>
                    <a:pt x="73" y="828"/>
                  </a:lnTo>
                  <a:lnTo>
                    <a:pt x="73" y="828"/>
                  </a:lnTo>
                  <a:lnTo>
                    <a:pt x="73" y="828"/>
                  </a:lnTo>
                  <a:lnTo>
                    <a:pt x="73" y="828"/>
                  </a:lnTo>
                  <a:lnTo>
                    <a:pt x="71" y="830"/>
                  </a:lnTo>
                  <a:lnTo>
                    <a:pt x="71" y="833"/>
                  </a:lnTo>
                  <a:lnTo>
                    <a:pt x="71" y="833"/>
                  </a:lnTo>
                  <a:lnTo>
                    <a:pt x="71" y="835"/>
                  </a:lnTo>
                  <a:lnTo>
                    <a:pt x="71" y="835"/>
                  </a:lnTo>
                  <a:lnTo>
                    <a:pt x="71" y="837"/>
                  </a:lnTo>
                  <a:lnTo>
                    <a:pt x="71" y="837"/>
                  </a:lnTo>
                  <a:lnTo>
                    <a:pt x="71" y="837"/>
                  </a:lnTo>
                  <a:lnTo>
                    <a:pt x="69" y="837"/>
                  </a:lnTo>
                  <a:lnTo>
                    <a:pt x="69" y="840"/>
                  </a:lnTo>
                  <a:lnTo>
                    <a:pt x="69" y="840"/>
                  </a:lnTo>
                  <a:lnTo>
                    <a:pt x="69" y="842"/>
                  </a:lnTo>
                  <a:lnTo>
                    <a:pt x="69" y="842"/>
                  </a:lnTo>
                  <a:lnTo>
                    <a:pt x="69" y="842"/>
                  </a:lnTo>
                  <a:lnTo>
                    <a:pt x="71" y="845"/>
                  </a:lnTo>
                  <a:lnTo>
                    <a:pt x="71" y="845"/>
                  </a:lnTo>
                  <a:lnTo>
                    <a:pt x="71" y="845"/>
                  </a:lnTo>
                  <a:lnTo>
                    <a:pt x="71" y="845"/>
                  </a:lnTo>
                  <a:lnTo>
                    <a:pt x="71" y="845"/>
                  </a:lnTo>
                  <a:lnTo>
                    <a:pt x="71" y="842"/>
                  </a:lnTo>
                  <a:lnTo>
                    <a:pt x="71" y="842"/>
                  </a:lnTo>
                  <a:lnTo>
                    <a:pt x="73" y="842"/>
                  </a:lnTo>
                  <a:lnTo>
                    <a:pt x="73" y="842"/>
                  </a:lnTo>
                  <a:lnTo>
                    <a:pt x="73" y="842"/>
                  </a:lnTo>
                  <a:lnTo>
                    <a:pt x="73" y="842"/>
                  </a:lnTo>
                  <a:lnTo>
                    <a:pt x="76" y="845"/>
                  </a:lnTo>
                  <a:lnTo>
                    <a:pt x="76" y="845"/>
                  </a:lnTo>
                  <a:lnTo>
                    <a:pt x="76" y="845"/>
                  </a:lnTo>
                  <a:lnTo>
                    <a:pt x="76" y="847"/>
                  </a:lnTo>
                  <a:lnTo>
                    <a:pt x="76" y="847"/>
                  </a:lnTo>
                  <a:lnTo>
                    <a:pt x="78" y="847"/>
                  </a:lnTo>
                  <a:lnTo>
                    <a:pt x="78" y="847"/>
                  </a:lnTo>
                  <a:lnTo>
                    <a:pt x="78" y="847"/>
                  </a:lnTo>
                  <a:lnTo>
                    <a:pt x="80" y="845"/>
                  </a:lnTo>
                  <a:lnTo>
                    <a:pt x="83" y="845"/>
                  </a:lnTo>
                  <a:lnTo>
                    <a:pt x="85" y="845"/>
                  </a:lnTo>
                  <a:lnTo>
                    <a:pt x="85" y="845"/>
                  </a:lnTo>
                  <a:lnTo>
                    <a:pt x="85" y="845"/>
                  </a:lnTo>
                  <a:lnTo>
                    <a:pt x="88" y="845"/>
                  </a:lnTo>
                  <a:lnTo>
                    <a:pt x="88" y="845"/>
                  </a:lnTo>
                  <a:lnTo>
                    <a:pt x="88" y="847"/>
                  </a:lnTo>
                  <a:lnTo>
                    <a:pt x="88" y="847"/>
                  </a:lnTo>
                  <a:lnTo>
                    <a:pt x="88" y="849"/>
                  </a:lnTo>
                  <a:lnTo>
                    <a:pt x="90" y="849"/>
                  </a:lnTo>
                  <a:lnTo>
                    <a:pt x="90" y="849"/>
                  </a:lnTo>
                  <a:lnTo>
                    <a:pt x="92" y="849"/>
                  </a:lnTo>
                  <a:lnTo>
                    <a:pt x="92" y="849"/>
                  </a:lnTo>
                  <a:lnTo>
                    <a:pt x="95" y="849"/>
                  </a:lnTo>
                  <a:lnTo>
                    <a:pt x="97" y="849"/>
                  </a:lnTo>
                  <a:lnTo>
                    <a:pt x="97" y="847"/>
                  </a:lnTo>
                  <a:lnTo>
                    <a:pt x="97" y="847"/>
                  </a:lnTo>
                  <a:lnTo>
                    <a:pt x="97" y="847"/>
                  </a:lnTo>
                  <a:lnTo>
                    <a:pt x="97" y="845"/>
                  </a:lnTo>
                  <a:lnTo>
                    <a:pt x="99" y="845"/>
                  </a:lnTo>
                  <a:lnTo>
                    <a:pt x="99" y="845"/>
                  </a:lnTo>
                  <a:lnTo>
                    <a:pt x="99" y="845"/>
                  </a:lnTo>
                  <a:lnTo>
                    <a:pt x="99" y="845"/>
                  </a:lnTo>
                  <a:lnTo>
                    <a:pt x="102" y="845"/>
                  </a:lnTo>
                  <a:lnTo>
                    <a:pt x="102" y="845"/>
                  </a:lnTo>
                  <a:lnTo>
                    <a:pt x="104" y="845"/>
                  </a:lnTo>
                  <a:lnTo>
                    <a:pt x="104" y="847"/>
                  </a:lnTo>
                  <a:lnTo>
                    <a:pt x="104" y="847"/>
                  </a:lnTo>
                  <a:lnTo>
                    <a:pt x="104" y="847"/>
                  </a:lnTo>
                  <a:lnTo>
                    <a:pt x="102" y="849"/>
                  </a:lnTo>
                  <a:lnTo>
                    <a:pt x="102" y="849"/>
                  </a:lnTo>
                  <a:lnTo>
                    <a:pt x="102" y="849"/>
                  </a:lnTo>
                  <a:lnTo>
                    <a:pt x="104" y="852"/>
                  </a:lnTo>
                  <a:lnTo>
                    <a:pt x="107" y="852"/>
                  </a:lnTo>
                  <a:lnTo>
                    <a:pt x="107" y="852"/>
                  </a:lnTo>
                  <a:lnTo>
                    <a:pt x="109" y="849"/>
                  </a:lnTo>
                  <a:lnTo>
                    <a:pt x="109" y="847"/>
                  </a:lnTo>
                  <a:lnTo>
                    <a:pt x="111" y="847"/>
                  </a:lnTo>
                  <a:lnTo>
                    <a:pt x="114" y="847"/>
                  </a:lnTo>
                  <a:lnTo>
                    <a:pt x="116" y="847"/>
                  </a:lnTo>
                  <a:lnTo>
                    <a:pt x="116" y="849"/>
                  </a:lnTo>
                  <a:lnTo>
                    <a:pt x="116" y="849"/>
                  </a:lnTo>
                  <a:lnTo>
                    <a:pt x="118" y="852"/>
                  </a:lnTo>
                  <a:lnTo>
                    <a:pt x="118" y="854"/>
                  </a:lnTo>
                  <a:lnTo>
                    <a:pt x="121" y="856"/>
                  </a:lnTo>
                  <a:lnTo>
                    <a:pt x="123" y="856"/>
                  </a:lnTo>
                  <a:lnTo>
                    <a:pt x="123" y="856"/>
                  </a:lnTo>
                  <a:lnTo>
                    <a:pt x="125" y="859"/>
                  </a:lnTo>
                  <a:lnTo>
                    <a:pt x="128" y="859"/>
                  </a:lnTo>
                  <a:lnTo>
                    <a:pt x="128" y="861"/>
                  </a:lnTo>
                  <a:lnTo>
                    <a:pt x="130" y="864"/>
                  </a:lnTo>
                  <a:lnTo>
                    <a:pt x="133" y="864"/>
                  </a:lnTo>
                  <a:lnTo>
                    <a:pt x="133" y="864"/>
                  </a:lnTo>
                  <a:lnTo>
                    <a:pt x="135" y="864"/>
                  </a:lnTo>
                  <a:lnTo>
                    <a:pt x="137" y="864"/>
                  </a:lnTo>
                  <a:lnTo>
                    <a:pt x="140" y="861"/>
                  </a:lnTo>
                  <a:lnTo>
                    <a:pt x="140" y="861"/>
                  </a:lnTo>
                  <a:lnTo>
                    <a:pt x="140" y="861"/>
                  </a:lnTo>
                  <a:lnTo>
                    <a:pt x="142" y="861"/>
                  </a:lnTo>
                  <a:lnTo>
                    <a:pt x="142" y="861"/>
                  </a:lnTo>
                  <a:lnTo>
                    <a:pt x="144" y="861"/>
                  </a:lnTo>
                  <a:lnTo>
                    <a:pt x="144" y="861"/>
                  </a:lnTo>
                  <a:lnTo>
                    <a:pt x="144" y="861"/>
                  </a:lnTo>
                  <a:lnTo>
                    <a:pt x="147" y="861"/>
                  </a:lnTo>
                  <a:lnTo>
                    <a:pt x="147" y="861"/>
                  </a:lnTo>
                  <a:lnTo>
                    <a:pt x="149" y="861"/>
                  </a:lnTo>
                  <a:lnTo>
                    <a:pt x="149" y="864"/>
                  </a:lnTo>
                  <a:lnTo>
                    <a:pt x="151" y="864"/>
                  </a:lnTo>
                  <a:lnTo>
                    <a:pt x="151" y="864"/>
                  </a:lnTo>
                  <a:lnTo>
                    <a:pt x="151" y="864"/>
                  </a:lnTo>
                  <a:lnTo>
                    <a:pt x="154" y="864"/>
                  </a:lnTo>
                  <a:lnTo>
                    <a:pt x="154" y="864"/>
                  </a:lnTo>
                  <a:lnTo>
                    <a:pt x="156" y="864"/>
                  </a:lnTo>
                  <a:lnTo>
                    <a:pt x="156" y="861"/>
                  </a:lnTo>
                  <a:lnTo>
                    <a:pt x="156" y="859"/>
                  </a:lnTo>
                  <a:lnTo>
                    <a:pt x="159" y="856"/>
                  </a:lnTo>
                  <a:lnTo>
                    <a:pt x="159" y="856"/>
                  </a:lnTo>
                  <a:lnTo>
                    <a:pt x="161" y="856"/>
                  </a:lnTo>
                  <a:lnTo>
                    <a:pt x="161" y="856"/>
                  </a:lnTo>
                  <a:lnTo>
                    <a:pt x="163" y="859"/>
                  </a:lnTo>
                  <a:lnTo>
                    <a:pt x="163" y="859"/>
                  </a:lnTo>
                  <a:lnTo>
                    <a:pt x="163" y="859"/>
                  </a:lnTo>
                  <a:lnTo>
                    <a:pt x="163" y="859"/>
                  </a:lnTo>
                  <a:lnTo>
                    <a:pt x="166" y="859"/>
                  </a:lnTo>
                  <a:lnTo>
                    <a:pt x="166" y="859"/>
                  </a:lnTo>
                  <a:lnTo>
                    <a:pt x="166" y="859"/>
                  </a:lnTo>
                  <a:lnTo>
                    <a:pt x="168" y="859"/>
                  </a:lnTo>
                  <a:lnTo>
                    <a:pt x="170" y="859"/>
                  </a:lnTo>
                  <a:lnTo>
                    <a:pt x="170" y="861"/>
                  </a:lnTo>
                  <a:lnTo>
                    <a:pt x="170" y="866"/>
                  </a:lnTo>
                  <a:lnTo>
                    <a:pt x="168" y="871"/>
                  </a:lnTo>
                  <a:lnTo>
                    <a:pt x="168" y="871"/>
                  </a:lnTo>
                  <a:lnTo>
                    <a:pt x="168" y="873"/>
                  </a:lnTo>
                  <a:lnTo>
                    <a:pt x="168" y="875"/>
                  </a:lnTo>
                  <a:lnTo>
                    <a:pt x="168" y="875"/>
                  </a:lnTo>
                  <a:lnTo>
                    <a:pt x="166" y="878"/>
                  </a:lnTo>
                  <a:lnTo>
                    <a:pt x="166" y="878"/>
                  </a:lnTo>
                  <a:lnTo>
                    <a:pt x="163" y="880"/>
                  </a:lnTo>
                  <a:lnTo>
                    <a:pt x="161" y="880"/>
                  </a:lnTo>
                  <a:lnTo>
                    <a:pt x="159" y="882"/>
                  </a:lnTo>
                  <a:lnTo>
                    <a:pt x="159" y="887"/>
                  </a:lnTo>
                  <a:lnTo>
                    <a:pt x="161" y="892"/>
                  </a:lnTo>
                  <a:lnTo>
                    <a:pt x="161" y="894"/>
                  </a:lnTo>
                  <a:lnTo>
                    <a:pt x="163" y="894"/>
                  </a:lnTo>
                  <a:lnTo>
                    <a:pt x="163" y="897"/>
                  </a:lnTo>
                  <a:lnTo>
                    <a:pt x="163" y="899"/>
                  </a:lnTo>
                  <a:lnTo>
                    <a:pt x="161" y="899"/>
                  </a:lnTo>
                  <a:lnTo>
                    <a:pt x="161" y="901"/>
                  </a:lnTo>
                  <a:lnTo>
                    <a:pt x="161" y="901"/>
                  </a:lnTo>
                  <a:lnTo>
                    <a:pt x="161" y="904"/>
                  </a:lnTo>
                  <a:lnTo>
                    <a:pt x="161" y="904"/>
                  </a:lnTo>
                  <a:lnTo>
                    <a:pt x="163" y="904"/>
                  </a:lnTo>
                  <a:lnTo>
                    <a:pt x="163" y="904"/>
                  </a:lnTo>
                  <a:lnTo>
                    <a:pt x="163" y="904"/>
                  </a:lnTo>
                  <a:lnTo>
                    <a:pt x="166" y="904"/>
                  </a:lnTo>
                  <a:lnTo>
                    <a:pt x="168" y="904"/>
                  </a:lnTo>
                  <a:lnTo>
                    <a:pt x="168" y="906"/>
                  </a:lnTo>
                  <a:lnTo>
                    <a:pt x="168" y="909"/>
                  </a:lnTo>
                  <a:lnTo>
                    <a:pt x="168" y="911"/>
                  </a:lnTo>
                  <a:lnTo>
                    <a:pt x="168" y="911"/>
                  </a:lnTo>
                  <a:lnTo>
                    <a:pt x="168" y="913"/>
                  </a:lnTo>
                  <a:lnTo>
                    <a:pt x="166" y="916"/>
                  </a:lnTo>
                  <a:lnTo>
                    <a:pt x="166" y="918"/>
                  </a:lnTo>
                  <a:lnTo>
                    <a:pt x="166" y="918"/>
                  </a:lnTo>
                  <a:lnTo>
                    <a:pt x="166" y="920"/>
                  </a:lnTo>
                  <a:lnTo>
                    <a:pt x="166" y="923"/>
                  </a:lnTo>
                  <a:lnTo>
                    <a:pt x="166" y="925"/>
                  </a:lnTo>
                  <a:lnTo>
                    <a:pt x="166" y="925"/>
                  </a:lnTo>
                  <a:lnTo>
                    <a:pt x="166" y="927"/>
                  </a:lnTo>
                  <a:lnTo>
                    <a:pt x="166" y="930"/>
                  </a:lnTo>
                  <a:lnTo>
                    <a:pt x="166" y="932"/>
                  </a:lnTo>
                  <a:lnTo>
                    <a:pt x="166" y="932"/>
                  </a:lnTo>
                  <a:lnTo>
                    <a:pt x="168" y="935"/>
                  </a:lnTo>
                  <a:lnTo>
                    <a:pt x="168" y="935"/>
                  </a:lnTo>
                  <a:lnTo>
                    <a:pt x="168" y="937"/>
                  </a:lnTo>
                  <a:lnTo>
                    <a:pt x="168" y="937"/>
                  </a:lnTo>
                  <a:lnTo>
                    <a:pt x="168" y="937"/>
                  </a:lnTo>
                  <a:lnTo>
                    <a:pt x="168" y="939"/>
                  </a:lnTo>
                  <a:lnTo>
                    <a:pt x="168" y="939"/>
                  </a:lnTo>
                  <a:lnTo>
                    <a:pt x="168" y="942"/>
                  </a:lnTo>
                  <a:lnTo>
                    <a:pt x="168" y="944"/>
                  </a:lnTo>
                  <a:lnTo>
                    <a:pt x="166" y="944"/>
                  </a:lnTo>
                  <a:lnTo>
                    <a:pt x="163" y="946"/>
                  </a:lnTo>
                  <a:lnTo>
                    <a:pt x="163" y="949"/>
                  </a:lnTo>
                  <a:lnTo>
                    <a:pt x="163" y="949"/>
                  </a:lnTo>
                  <a:lnTo>
                    <a:pt x="166" y="949"/>
                  </a:lnTo>
                  <a:lnTo>
                    <a:pt x="168" y="949"/>
                  </a:lnTo>
                  <a:lnTo>
                    <a:pt x="170" y="949"/>
                  </a:lnTo>
                  <a:lnTo>
                    <a:pt x="170" y="949"/>
                  </a:lnTo>
                  <a:lnTo>
                    <a:pt x="170" y="951"/>
                  </a:lnTo>
                  <a:lnTo>
                    <a:pt x="170" y="953"/>
                  </a:lnTo>
                  <a:lnTo>
                    <a:pt x="192" y="958"/>
                  </a:lnTo>
                  <a:lnTo>
                    <a:pt x="213" y="965"/>
                  </a:lnTo>
                  <a:lnTo>
                    <a:pt x="232" y="972"/>
                  </a:lnTo>
                  <a:lnTo>
                    <a:pt x="253" y="980"/>
                  </a:lnTo>
                  <a:lnTo>
                    <a:pt x="275" y="984"/>
                  </a:lnTo>
                  <a:lnTo>
                    <a:pt x="296" y="991"/>
                  </a:lnTo>
                  <a:lnTo>
                    <a:pt x="315" y="996"/>
                  </a:lnTo>
                  <a:lnTo>
                    <a:pt x="336" y="1003"/>
                  </a:lnTo>
                  <a:lnTo>
                    <a:pt x="364" y="1010"/>
                  </a:lnTo>
                  <a:lnTo>
                    <a:pt x="390" y="1017"/>
                  </a:lnTo>
                  <a:lnTo>
                    <a:pt x="419" y="1025"/>
                  </a:lnTo>
                  <a:lnTo>
                    <a:pt x="445" y="1029"/>
                  </a:lnTo>
                  <a:lnTo>
                    <a:pt x="473" y="1036"/>
                  </a:lnTo>
                  <a:lnTo>
                    <a:pt x="502" y="1043"/>
                  </a:lnTo>
                  <a:lnTo>
                    <a:pt x="528" y="1048"/>
                  </a:lnTo>
                  <a:lnTo>
                    <a:pt x="556" y="1055"/>
                  </a:lnTo>
                  <a:lnTo>
                    <a:pt x="585" y="1060"/>
                  </a:lnTo>
                  <a:lnTo>
                    <a:pt x="613" y="1065"/>
                  </a:lnTo>
                  <a:lnTo>
                    <a:pt x="639" y="1069"/>
                  </a:lnTo>
                  <a:lnTo>
                    <a:pt x="667" y="1074"/>
                  </a:lnTo>
                  <a:lnTo>
                    <a:pt x="696" y="1079"/>
                  </a:lnTo>
                  <a:lnTo>
                    <a:pt x="724" y="1084"/>
                  </a:lnTo>
                  <a:lnTo>
                    <a:pt x="753" y="1088"/>
                  </a:lnTo>
                  <a:lnTo>
                    <a:pt x="781" y="1091"/>
                  </a:lnTo>
                  <a:lnTo>
                    <a:pt x="802" y="1096"/>
                  </a:lnTo>
                  <a:lnTo>
                    <a:pt x="826" y="1098"/>
                  </a:lnTo>
                  <a:lnTo>
                    <a:pt x="847" y="1100"/>
                  </a:lnTo>
                  <a:lnTo>
                    <a:pt x="871" y="1103"/>
                  </a:lnTo>
                  <a:lnTo>
                    <a:pt x="892" y="1105"/>
                  </a:lnTo>
                  <a:lnTo>
                    <a:pt x="916" y="1107"/>
                  </a:lnTo>
                  <a:lnTo>
                    <a:pt x="939" y="1110"/>
                  </a:lnTo>
                  <a:lnTo>
                    <a:pt x="961" y="1110"/>
                  </a:lnTo>
                  <a:lnTo>
                    <a:pt x="984" y="1112"/>
                  </a:lnTo>
                  <a:lnTo>
                    <a:pt x="1006" y="1114"/>
                  </a:lnTo>
                  <a:lnTo>
                    <a:pt x="1029" y="1114"/>
                  </a:lnTo>
                  <a:lnTo>
                    <a:pt x="1053" y="1117"/>
                  </a:lnTo>
                  <a:lnTo>
                    <a:pt x="1074" y="1117"/>
                  </a:lnTo>
                  <a:lnTo>
                    <a:pt x="1098" y="1119"/>
                  </a:lnTo>
                  <a:lnTo>
                    <a:pt x="1119" y="1119"/>
                  </a:lnTo>
                  <a:lnTo>
                    <a:pt x="1143" y="1119"/>
                  </a:lnTo>
                  <a:lnTo>
                    <a:pt x="1143" y="1119"/>
                  </a:lnTo>
                  <a:lnTo>
                    <a:pt x="1143" y="1084"/>
                  </a:lnTo>
                  <a:lnTo>
                    <a:pt x="1145" y="1048"/>
                  </a:lnTo>
                  <a:lnTo>
                    <a:pt x="1145" y="1010"/>
                  </a:lnTo>
                  <a:lnTo>
                    <a:pt x="1148" y="975"/>
                  </a:lnTo>
                  <a:lnTo>
                    <a:pt x="1148" y="927"/>
                  </a:lnTo>
                  <a:lnTo>
                    <a:pt x="1150" y="882"/>
                  </a:lnTo>
                  <a:lnTo>
                    <a:pt x="1152" y="835"/>
                  </a:lnTo>
                  <a:lnTo>
                    <a:pt x="1152" y="790"/>
                  </a:lnTo>
                  <a:lnTo>
                    <a:pt x="1152" y="785"/>
                  </a:lnTo>
                  <a:lnTo>
                    <a:pt x="1152" y="783"/>
                  </a:lnTo>
                  <a:lnTo>
                    <a:pt x="1152" y="781"/>
                  </a:lnTo>
                  <a:lnTo>
                    <a:pt x="1152" y="776"/>
                  </a:lnTo>
                  <a:lnTo>
                    <a:pt x="1152" y="771"/>
                  </a:lnTo>
                  <a:lnTo>
                    <a:pt x="1155" y="769"/>
                  </a:lnTo>
                  <a:lnTo>
                    <a:pt x="1155" y="764"/>
                  </a:lnTo>
                  <a:lnTo>
                    <a:pt x="1155" y="759"/>
                  </a:lnTo>
                  <a:lnTo>
                    <a:pt x="1155" y="755"/>
                  </a:lnTo>
                  <a:lnTo>
                    <a:pt x="1155" y="752"/>
                  </a:lnTo>
                  <a:lnTo>
                    <a:pt x="1155" y="748"/>
                  </a:lnTo>
                  <a:close/>
                </a:path>
              </a:pathLst>
            </a:custGeom>
            <a:solidFill>
              <a:srgbClr val="D6B78F"/>
            </a:solidFill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24" name="Freeform 26"/>
            <p:cNvSpPr/>
            <p:nvPr/>
          </p:nvSpPr>
          <p:spPr bwMode="auto">
            <a:xfrm>
              <a:off x="6757310" y="2318872"/>
              <a:ext cx="13538" cy="12185"/>
            </a:xfrm>
            <a:custGeom>
              <a:avLst/>
              <a:gdLst>
                <a:gd name="T0" fmla="*/ 5 w 10"/>
                <a:gd name="T1" fmla="*/ 7 h 9"/>
                <a:gd name="T2" fmla="*/ 5 w 10"/>
                <a:gd name="T3" fmla="*/ 7 h 9"/>
                <a:gd name="T4" fmla="*/ 5 w 10"/>
                <a:gd name="T5" fmla="*/ 7 h 9"/>
                <a:gd name="T6" fmla="*/ 5 w 10"/>
                <a:gd name="T7" fmla="*/ 7 h 9"/>
                <a:gd name="T8" fmla="*/ 5 w 10"/>
                <a:gd name="T9" fmla="*/ 4 h 9"/>
                <a:gd name="T10" fmla="*/ 5 w 10"/>
                <a:gd name="T11" fmla="*/ 4 h 9"/>
                <a:gd name="T12" fmla="*/ 7 w 10"/>
                <a:gd name="T13" fmla="*/ 7 h 9"/>
                <a:gd name="T14" fmla="*/ 7 w 10"/>
                <a:gd name="T15" fmla="*/ 7 h 9"/>
                <a:gd name="T16" fmla="*/ 7 w 10"/>
                <a:gd name="T17" fmla="*/ 9 h 9"/>
                <a:gd name="T18" fmla="*/ 7 w 10"/>
                <a:gd name="T19" fmla="*/ 7 h 9"/>
                <a:gd name="T20" fmla="*/ 10 w 10"/>
                <a:gd name="T21" fmla="*/ 7 h 9"/>
                <a:gd name="T22" fmla="*/ 10 w 10"/>
                <a:gd name="T23" fmla="*/ 7 h 9"/>
                <a:gd name="T24" fmla="*/ 10 w 10"/>
                <a:gd name="T25" fmla="*/ 7 h 9"/>
                <a:gd name="T26" fmla="*/ 10 w 10"/>
                <a:gd name="T27" fmla="*/ 7 h 9"/>
                <a:gd name="T28" fmla="*/ 10 w 10"/>
                <a:gd name="T29" fmla="*/ 4 h 9"/>
                <a:gd name="T30" fmla="*/ 10 w 10"/>
                <a:gd name="T31" fmla="*/ 4 h 9"/>
                <a:gd name="T32" fmla="*/ 10 w 10"/>
                <a:gd name="T33" fmla="*/ 2 h 9"/>
                <a:gd name="T34" fmla="*/ 10 w 10"/>
                <a:gd name="T35" fmla="*/ 0 h 9"/>
                <a:gd name="T36" fmla="*/ 7 w 10"/>
                <a:gd name="T37" fmla="*/ 0 h 9"/>
                <a:gd name="T38" fmla="*/ 7 w 10"/>
                <a:gd name="T39" fmla="*/ 0 h 9"/>
                <a:gd name="T40" fmla="*/ 2 w 10"/>
                <a:gd name="T41" fmla="*/ 7 h 9"/>
                <a:gd name="T42" fmla="*/ 0 w 10"/>
                <a:gd name="T43" fmla="*/ 9 h 9"/>
                <a:gd name="T44" fmla="*/ 2 w 10"/>
                <a:gd name="T45" fmla="*/ 7 h 9"/>
                <a:gd name="T46" fmla="*/ 5 w 10"/>
                <a:gd name="T4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" h="9">
                  <a:moveTo>
                    <a:pt x="5" y="7"/>
                  </a:moveTo>
                  <a:lnTo>
                    <a:pt x="5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4"/>
                  </a:lnTo>
                  <a:lnTo>
                    <a:pt x="5" y="4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9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2" y="7"/>
                  </a:lnTo>
                  <a:lnTo>
                    <a:pt x="0" y="9"/>
                  </a:lnTo>
                  <a:lnTo>
                    <a:pt x="2" y="7"/>
                  </a:lnTo>
                  <a:lnTo>
                    <a:pt x="5" y="7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25" name="Freeform 27"/>
            <p:cNvSpPr/>
            <p:nvPr/>
          </p:nvSpPr>
          <p:spPr bwMode="auto">
            <a:xfrm>
              <a:off x="6921122" y="2206506"/>
              <a:ext cx="0" cy="2708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0 h 2"/>
                <a:gd name="T4" fmla="*/ 0 h 2"/>
                <a:gd name="T5" fmla="*/ 0 h 2"/>
                <a:gd name="T6" fmla="*/ 2 h 2"/>
                <a:gd name="T7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26" name="Freeform 28"/>
            <p:cNvSpPr/>
            <p:nvPr/>
          </p:nvSpPr>
          <p:spPr bwMode="auto">
            <a:xfrm>
              <a:off x="7516800" y="2289088"/>
              <a:ext cx="9477" cy="9477"/>
            </a:xfrm>
            <a:custGeom>
              <a:avLst/>
              <a:gdLst>
                <a:gd name="T0" fmla="*/ 7 w 7"/>
                <a:gd name="T1" fmla="*/ 5 h 7"/>
                <a:gd name="T2" fmla="*/ 5 w 7"/>
                <a:gd name="T3" fmla="*/ 0 h 7"/>
                <a:gd name="T4" fmla="*/ 2 w 7"/>
                <a:gd name="T5" fmla="*/ 0 h 7"/>
                <a:gd name="T6" fmla="*/ 2 w 7"/>
                <a:gd name="T7" fmla="*/ 0 h 7"/>
                <a:gd name="T8" fmla="*/ 0 w 7"/>
                <a:gd name="T9" fmla="*/ 0 h 7"/>
                <a:gd name="T10" fmla="*/ 5 w 7"/>
                <a:gd name="T11" fmla="*/ 5 h 7"/>
                <a:gd name="T12" fmla="*/ 7 w 7"/>
                <a:gd name="T13" fmla="*/ 7 h 7"/>
                <a:gd name="T14" fmla="*/ 7 w 7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7" y="5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5" y="5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27" name="Freeform 29"/>
            <p:cNvSpPr/>
            <p:nvPr/>
          </p:nvSpPr>
          <p:spPr bwMode="auto">
            <a:xfrm>
              <a:off x="7507323" y="2283673"/>
              <a:ext cx="2708" cy="2708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2 w 2"/>
                <a:gd name="T5" fmla="*/ 2 h 2"/>
                <a:gd name="T6" fmla="*/ 2 w 2"/>
                <a:gd name="T7" fmla="*/ 2 h 2"/>
                <a:gd name="T8" fmla="*/ 2 w 2"/>
                <a:gd name="T9" fmla="*/ 0 h 2"/>
                <a:gd name="T10" fmla="*/ 0 w 2"/>
                <a:gd name="T11" fmla="*/ 0 h 2"/>
                <a:gd name="T12" fmla="*/ 0 w 2"/>
                <a:gd name="T13" fmla="*/ 0 h 2"/>
                <a:gd name="T14" fmla="*/ 0 w 2"/>
                <a:gd name="T15" fmla="*/ 0 h 2"/>
                <a:gd name="T16" fmla="*/ 0 w 2"/>
                <a:gd name="T17" fmla="*/ 2 h 2"/>
                <a:gd name="T18" fmla="*/ 0 w 2"/>
                <a:gd name="T19" fmla="*/ 2 h 2"/>
                <a:gd name="T20" fmla="*/ 2 w 2"/>
                <a:gd name="T2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28" name="Freeform 30"/>
            <p:cNvSpPr/>
            <p:nvPr/>
          </p:nvSpPr>
          <p:spPr bwMode="auto">
            <a:xfrm>
              <a:off x="7510031" y="2279612"/>
              <a:ext cx="4062" cy="4062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3 h 3"/>
                <a:gd name="T4" fmla="*/ 3 w 3"/>
                <a:gd name="T5" fmla="*/ 3 h 3"/>
                <a:gd name="T6" fmla="*/ 3 w 3"/>
                <a:gd name="T7" fmla="*/ 3 h 3"/>
                <a:gd name="T8" fmla="*/ 3 w 3"/>
                <a:gd name="T9" fmla="*/ 3 h 3"/>
                <a:gd name="T10" fmla="*/ 3 w 3"/>
                <a:gd name="T11" fmla="*/ 3 h 3"/>
                <a:gd name="T12" fmla="*/ 0 w 3"/>
                <a:gd name="T13" fmla="*/ 0 h 3"/>
                <a:gd name="T14" fmla="*/ 0 w 3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29" name="Freeform 31"/>
            <p:cNvSpPr/>
            <p:nvPr/>
          </p:nvSpPr>
          <p:spPr bwMode="auto">
            <a:xfrm>
              <a:off x="7514093" y="2279612"/>
              <a:ext cx="5415" cy="0"/>
            </a:xfrm>
            <a:custGeom>
              <a:avLst/>
              <a:gdLst>
                <a:gd name="T0" fmla="*/ 2 w 4"/>
                <a:gd name="T1" fmla="*/ 4 w 4"/>
                <a:gd name="T2" fmla="*/ 2 w 4"/>
                <a:gd name="T3" fmla="*/ 2 w 4"/>
                <a:gd name="T4" fmla="*/ 0 w 4"/>
                <a:gd name="T5" fmla="*/ 0 w 4"/>
                <a:gd name="T6" fmla="*/ 2 w 4"/>
                <a:gd name="T7" fmla="*/ 2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4">
                  <a:moveTo>
                    <a:pt x="2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0" name="Freeform 32"/>
            <p:cNvSpPr/>
            <p:nvPr/>
          </p:nvSpPr>
          <p:spPr bwMode="auto">
            <a:xfrm>
              <a:off x="7519508" y="2270135"/>
              <a:ext cx="9477" cy="13538"/>
            </a:xfrm>
            <a:custGeom>
              <a:avLst/>
              <a:gdLst>
                <a:gd name="T0" fmla="*/ 7 w 7"/>
                <a:gd name="T1" fmla="*/ 10 h 10"/>
                <a:gd name="T2" fmla="*/ 7 w 7"/>
                <a:gd name="T3" fmla="*/ 2 h 10"/>
                <a:gd name="T4" fmla="*/ 7 w 7"/>
                <a:gd name="T5" fmla="*/ 2 h 10"/>
                <a:gd name="T6" fmla="*/ 5 w 7"/>
                <a:gd name="T7" fmla="*/ 0 h 10"/>
                <a:gd name="T8" fmla="*/ 3 w 7"/>
                <a:gd name="T9" fmla="*/ 0 h 10"/>
                <a:gd name="T10" fmla="*/ 3 w 7"/>
                <a:gd name="T11" fmla="*/ 0 h 10"/>
                <a:gd name="T12" fmla="*/ 3 w 7"/>
                <a:gd name="T13" fmla="*/ 2 h 10"/>
                <a:gd name="T14" fmla="*/ 3 w 7"/>
                <a:gd name="T15" fmla="*/ 5 h 10"/>
                <a:gd name="T16" fmla="*/ 3 w 7"/>
                <a:gd name="T17" fmla="*/ 5 h 10"/>
                <a:gd name="T18" fmla="*/ 0 w 7"/>
                <a:gd name="T19" fmla="*/ 5 h 10"/>
                <a:gd name="T20" fmla="*/ 0 w 7"/>
                <a:gd name="T21" fmla="*/ 7 h 10"/>
                <a:gd name="T22" fmla="*/ 0 w 7"/>
                <a:gd name="T23" fmla="*/ 7 h 10"/>
                <a:gd name="T24" fmla="*/ 3 w 7"/>
                <a:gd name="T25" fmla="*/ 7 h 10"/>
                <a:gd name="T26" fmla="*/ 3 w 7"/>
                <a:gd name="T27" fmla="*/ 7 h 10"/>
                <a:gd name="T28" fmla="*/ 5 w 7"/>
                <a:gd name="T29" fmla="*/ 7 h 10"/>
                <a:gd name="T30" fmla="*/ 5 w 7"/>
                <a:gd name="T31" fmla="*/ 7 h 10"/>
                <a:gd name="T32" fmla="*/ 7 w 7"/>
                <a:gd name="T3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10">
                  <a:moveTo>
                    <a:pt x="7" y="10"/>
                  </a:moveTo>
                  <a:lnTo>
                    <a:pt x="7" y="2"/>
                  </a:lnTo>
                  <a:lnTo>
                    <a:pt x="7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7" y="10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1" name="Freeform 33"/>
            <p:cNvSpPr/>
            <p:nvPr/>
          </p:nvSpPr>
          <p:spPr bwMode="auto">
            <a:xfrm>
              <a:off x="7507323" y="2234936"/>
              <a:ext cx="28431" cy="35199"/>
            </a:xfrm>
            <a:custGeom>
              <a:avLst/>
              <a:gdLst>
                <a:gd name="T0" fmla="*/ 21 w 21"/>
                <a:gd name="T1" fmla="*/ 10 h 26"/>
                <a:gd name="T2" fmla="*/ 21 w 21"/>
                <a:gd name="T3" fmla="*/ 5 h 26"/>
                <a:gd name="T4" fmla="*/ 19 w 21"/>
                <a:gd name="T5" fmla="*/ 2 h 26"/>
                <a:gd name="T6" fmla="*/ 2 w 21"/>
                <a:gd name="T7" fmla="*/ 0 h 26"/>
                <a:gd name="T8" fmla="*/ 2 w 21"/>
                <a:gd name="T9" fmla="*/ 0 h 26"/>
                <a:gd name="T10" fmla="*/ 0 w 21"/>
                <a:gd name="T11" fmla="*/ 2 h 26"/>
                <a:gd name="T12" fmla="*/ 0 w 21"/>
                <a:gd name="T13" fmla="*/ 2 h 26"/>
                <a:gd name="T14" fmla="*/ 0 w 21"/>
                <a:gd name="T15" fmla="*/ 5 h 26"/>
                <a:gd name="T16" fmla="*/ 2 w 21"/>
                <a:gd name="T17" fmla="*/ 7 h 26"/>
                <a:gd name="T18" fmla="*/ 2 w 21"/>
                <a:gd name="T19" fmla="*/ 7 h 26"/>
                <a:gd name="T20" fmla="*/ 2 w 21"/>
                <a:gd name="T21" fmla="*/ 10 h 26"/>
                <a:gd name="T22" fmla="*/ 5 w 21"/>
                <a:gd name="T23" fmla="*/ 12 h 26"/>
                <a:gd name="T24" fmla="*/ 5 w 21"/>
                <a:gd name="T25" fmla="*/ 14 h 26"/>
                <a:gd name="T26" fmla="*/ 5 w 21"/>
                <a:gd name="T27" fmla="*/ 17 h 26"/>
                <a:gd name="T28" fmla="*/ 12 w 21"/>
                <a:gd name="T29" fmla="*/ 19 h 26"/>
                <a:gd name="T30" fmla="*/ 12 w 21"/>
                <a:gd name="T31" fmla="*/ 19 h 26"/>
                <a:gd name="T32" fmla="*/ 12 w 21"/>
                <a:gd name="T33" fmla="*/ 19 h 26"/>
                <a:gd name="T34" fmla="*/ 14 w 21"/>
                <a:gd name="T35" fmla="*/ 21 h 26"/>
                <a:gd name="T36" fmla="*/ 14 w 21"/>
                <a:gd name="T37" fmla="*/ 21 h 26"/>
                <a:gd name="T38" fmla="*/ 12 w 21"/>
                <a:gd name="T39" fmla="*/ 24 h 26"/>
                <a:gd name="T40" fmla="*/ 12 w 21"/>
                <a:gd name="T41" fmla="*/ 24 h 26"/>
                <a:gd name="T42" fmla="*/ 12 w 21"/>
                <a:gd name="T43" fmla="*/ 24 h 26"/>
                <a:gd name="T44" fmla="*/ 9 w 21"/>
                <a:gd name="T45" fmla="*/ 24 h 26"/>
                <a:gd name="T46" fmla="*/ 9 w 21"/>
                <a:gd name="T47" fmla="*/ 24 h 26"/>
                <a:gd name="T48" fmla="*/ 9 w 21"/>
                <a:gd name="T49" fmla="*/ 26 h 26"/>
                <a:gd name="T50" fmla="*/ 12 w 21"/>
                <a:gd name="T51" fmla="*/ 26 h 26"/>
                <a:gd name="T52" fmla="*/ 12 w 21"/>
                <a:gd name="T53" fmla="*/ 26 h 26"/>
                <a:gd name="T54" fmla="*/ 14 w 21"/>
                <a:gd name="T55" fmla="*/ 24 h 26"/>
                <a:gd name="T56" fmla="*/ 14 w 21"/>
                <a:gd name="T57" fmla="*/ 24 h 26"/>
                <a:gd name="T58" fmla="*/ 16 w 21"/>
                <a:gd name="T59" fmla="*/ 24 h 26"/>
                <a:gd name="T60" fmla="*/ 16 w 21"/>
                <a:gd name="T61" fmla="*/ 24 h 26"/>
                <a:gd name="T62" fmla="*/ 21 w 21"/>
                <a:gd name="T63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" h="26">
                  <a:moveTo>
                    <a:pt x="21" y="10"/>
                  </a:moveTo>
                  <a:lnTo>
                    <a:pt x="21" y="5"/>
                  </a:lnTo>
                  <a:lnTo>
                    <a:pt x="19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10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21" y="10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2" name="Freeform 34"/>
            <p:cNvSpPr/>
            <p:nvPr/>
          </p:nvSpPr>
          <p:spPr bwMode="auto">
            <a:xfrm>
              <a:off x="7158039" y="2167245"/>
              <a:ext cx="368237" cy="426452"/>
            </a:xfrm>
            <a:custGeom>
              <a:avLst/>
              <a:gdLst>
                <a:gd name="T0" fmla="*/ 229 w 272"/>
                <a:gd name="T1" fmla="*/ 313 h 315"/>
                <a:gd name="T2" fmla="*/ 267 w 272"/>
                <a:gd name="T3" fmla="*/ 116 h 315"/>
                <a:gd name="T4" fmla="*/ 263 w 272"/>
                <a:gd name="T5" fmla="*/ 90 h 315"/>
                <a:gd name="T6" fmla="*/ 260 w 272"/>
                <a:gd name="T7" fmla="*/ 100 h 315"/>
                <a:gd name="T8" fmla="*/ 255 w 272"/>
                <a:gd name="T9" fmla="*/ 90 h 315"/>
                <a:gd name="T10" fmla="*/ 244 w 272"/>
                <a:gd name="T11" fmla="*/ 100 h 315"/>
                <a:gd name="T12" fmla="*/ 237 w 272"/>
                <a:gd name="T13" fmla="*/ 105 h 315"/>
                <a:gd name="T14" fmla="*/ 232 w 272"/>
                <a:gd name="T15" fmla="*/ 100 h 315"/>
                <a:gd name="T16" fmla="*/ 227 w 272"/>
                <a:gd name="T17" fmla="*/ 100 h 315"/>
                <a:gd name="T18" fmla="*/ 225 w 272"/>
                <a:gd name="T19" fmla="*/ 107 h 315"/>
                <a:gd name="T20" fmla="*/ 218 w 272"/>
                <a:gd name="T21" fmla="*/ 112 h 315"/>
                <a:gd name="T22" fmla="*/ 218 w 272"/>
                <a:gd name="T23" fmla="*/ 102 h 315"/>
                <a:gd name="T24" fmla="*/ 239 w 272"/>
                <a:gd name="T25" fmla="*/ 81 h 315"/>
                <a:gd name="T26" fmla="*/ 237 w 272"/>
                <a:gd name="T27" fmla="*/ 69 h 315"/>
                <a:gd name="T28" fmla="*/ 211 w 272"/>
                <a:gd name="T29" fmla="*/ 45 h 315"/>
                <a:gd name="T30" fmla="*/ 182 w 272"/>
                <a:gd name="T31" fmla="*/ 60 h 315"/>
                <a:gd name="T32" fmla="*/ 173 w 272"/>
                <a:gd name="T33" fmla="*/ 71 h 315"/>
                <a:gd name="T34" fmla="*/ 156 w 272"/>
                <a:gd name="T35" fmla="*/ 69 h 315"/>
                <a:gd name="T36" fmla="*/ 154 w 272"/>
                <a:gd name="T37" fmla="*/ 64 h 315"/>
                <a:gd name="T38" fmla="*/ 161 w 272"/>
                <a:gd name="T39" fmla="*/ 52 h 315"/>
                <a:gd name="T40" fmla="*/ 170 w 272"/>
                <a:gd name="T41" fmla="*/ 41 h 315"/>
                <a:gd name="T42" fmla="*/ 173 w 272"/>
                <a:gd name="T43" fmla="*/ 31 h 315"/>
                <a:gd name="T44" fmla="*/ 149 w 272"/>
                <a:gd name="T45" fmla="*/ 5 h 315"/>
                <a:gd name="T46" fmla="*/ 109 w 272"/>
                <a:gd name="T47" fmla="*/ 15 h 315"/>
                <a:gd name="T48" fmla="*/ 64 w 272"/>
                <a:gd name="T49" fmla="*/ 36 h 315"/>
                <a:gd name="T50" fmla="*/ 35 w 272"/>
                <a:gd name="T51" fmla="*/ 55 h 315"/>
                <a:gd name="T52" fmla="*/ 26 w 272"/>
                <a:gd name="T53" fmla="*/ 78 h 315"/>
                <a:gd name="T54" fmla="*/ 5 w 272"/>
                <a:gd name="T55" fmla="*/ 102 h 315"/>
                <a:gd name="T56" fmla="*/ 5 w 272"/>
                <a:gd name="T57" fmla="*/ 123 h 315"/>
                <a:gd name="T58" fmla="*/ 14 w 272"/>
                <a:gd name="T59" fmla="*/ 121 h 315"/>
                <a:gd name="T60" fmla="*/ 19 w 272"/>
                <a:gd name="T61" fmla="*/ 128 h 315"/>
                <a:gd name="T62" fmla="*/ 31 w 272"/>
                <a:gd name="T63" fmla="*/ 128 h 315"/>
                <a:gd name="T64" fmla="*/ 38 w 272"/>
                <a:gd name="T65" fmla="*/ 133 h 315"/>
                <a:gd name="T66" fmla="*/ 16 w 272"/>
                <a:gd name="T67" fmla="*/ 145 h 315"/>
                <a:gd name="T68" fmla="*/ 38 w 272"/>
                <a:gd name="T69" fmla="*/ 152 h 315"/>
                <a:gd name="T70" fmla="*/ 40 w 272"/>
                <a:gd name="T71" fmla="*/ 142 h 315"/>
                <a:gd name="T72" fmla="*/ 43 w 272"/>
                <a:gd name="T73" fmla="*/ 152 h 315"/>
                <a:gd name="T74" fmla="*/ 59 w 272"/>
                <a:gd name="T75" fmla="*/ 152 h 315"/>
                <a:gd name="T76" fmla="*/ 97 w 272"/>
                <a:gd name="T77" fmla="*/ 154 h 315"/>
                <a:gd name="T78" fmla="*/ 95 w 272"/>
                <a:gd name="T79" fmla="*/ 157 h 315"/>
                <a:gd name="T80" fmla="*/ 90 w 272"/>
                <a:gd name="T81" fmla="*/ 164 h 315"/>
                <a:gd name="T82" fmla="*/ 54 w 272"/>
                <a:gd name="T83" fmla="*/ 166 h 315"/>
                <a:gd name="T84" fmla="*/ 12 w 272"/>
                <a:gd name="T85" fmla="*/ 204 h 315"/>
                <a:gd name="T86" fmla="*/ 24 w 272"/>
                <a:gd name="T87" fmla="*/ 218 h 315"/>
                <a:gd name="T88" fmla="*/ 57 w 272"/>
                <a:gd name="T89" fmla="*/ 228 h 315"/>
                <a:gd name="T90" fmla="*/ 118 w 272"/>
                <a:gd name="T91" fmla="*/ 235 h 315"/>
                <a:gd name="T92" fmla="*/ 140 w 272"/>
                <a:gd name="T93" fmla="*/ 237 h 315"/>
                <a:gd name="T94" fmla="*/ 154 w 272"/>
                <a:gd name="T95" fmla="*/ 251 h 315"/>
                <a:gd name="T96" fmla="*/ 168 w 272"/>
                <a:gd name="T97" fmla="*/ 256 h 315"/>
                <a:gd name="T98" fmla="*/ 177 w 272"/>
                <a:gd name="T99" fmla="*/ 268 h 315"/>
                <a:gd name="T100" fmla="*/ 192 w 272"/>
                <a:gd name="T101" fmla="*/ 280 h 315"/>
                <a:gd name="T102" fmla="*/ 173 w 272"/>
                <a:gd name="T103" fmla="*/ 280 h 315"/>
                <a:gd name="T104" fmla="*/ 158 w 272"/>
                <a:gd name="T105" fmla="*/ 282 h 315"/>
                <a:gd name="T106" fmla="*/ 128 w 272"/>
                <a:gd name="T107" fmla="*/ 273 h 315"/>
                <a:gd name="T108" fmla="*/ 9 w 272"/>
                <a:gd name="T109" fmla="*/ 268 h 315"/>
                <a:gd name="T110" fmla="*/ 5 w 272"/>
                <a:gd name="T111" fmla="*/ 294 h 315"/>
                <a:gd name="T112" fmla="*/ 19 w 272"/>
                <a:gd name="T113" fmla="*/ 308 h 315"/>
                <a:gd name="T114" fmla="*/ 12 w 272"/>
                <a:gd name="T115" fmla="*/ 284 h 315"/>
                <a:gd name="T116" fmla="*/ 85 w 272"/>
                <a:gd name="T117" fmla="*/ 289 h 315"/>
                <a:gd name="T118" fmla="*/ 144 w 272"/>
                <a:gd name="T119" fmla="*/ 301 h 315"/>
                <a:gd name="T120" fmla="*/ 149 w 272"/>
                <a:gd name="T121" fmla="*/ 315 h 315"/>
                <a:gd name="T122" fmla="*/ 158 w 272"/>
                <a:gd name="T123" fmla="*/ 313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2" h="315">
                  <a:moveTo>
                    <a:pt x="154" y="310"/>
                  </a:moveTo>
                  <a:lnTo>
                    <a:pt x="154" y="310"/>
                  </a:lnTo>
                  <a:lnTo>
                    <a:pt x="156" y="310"/>
                  </a:lnTo>
                  <a:lnTo>
                    <a:pt x="156" y="308"/>
                  </a:lnTo>
                  <a:lnTo>
                    <a:pt x="156" y="306"/>
                  </a:lnTo>
                  <a:lnTo>
                    <a:pt x="156" y="303"/>
                  </a:lnTo>
                  <a:lnTo>
                    <a:pt x="156" y="303"/>
                  </a:lnTo>
                  <a:lnTo>
                    <a:pt x="170" y="306"/>
                  </a:lnTo>
                  <a:lnTo>
                    <a:pt x="187" y="308"/>
                  </a:lnTo>
                  <a:lnTo>
                    <a:pt x="201" y="310"/>
                  </a:lnTo>
                  <a:lnTo>
                    <a:pt x="215" y="313"/>
                  </a:lnTo>
                  <a:lnTo>
                    <a:pt x="220" y="313"/>
                  </a:lnTo>
                  <a:lnTo>
                    <a:pt x="225" y="313"/>
                  </a:lnTo>
                  <a:lnTo>
                    <a:pt x="229" y="313"/>
                  </a:lnTo>
                  <a:lnTo>
                    <a:pt x="234" y="315"/>
                  </a:lnTo>
                  <a:lnTo>
                    <a:pt x="237" y="299"/>
                  </a:lnTo>
                  <a:lnTo>
                    <a:pt x="239" y="287"/>
                  </a:lnTo>
                  <a:lnTo>
                    <a:pt x="241" y="275"/>
                  </a:lnTo>
                  <a:lnTo>
                    <a:pt x="246" y="254"/>
                  </a:lnTo>
                  <a:lnTo>
                    <a:pt x="248" y="235"/>
                  </a:lnTo>
                  <a:lnTo>
                    <a:pt x="251" y="213"/>
                  </a:lnTo>
                  <a:lnTo>
                    <a:pt x="255" y="194"/>
                  </a:lnTo>
                  <a:lnTo>
                    <a:pt x="258" y="183"/>
                  </a:lnTo>
                  <a:lnTo>
                    <a:pt x="258" y="171"/>
                  </a:lnTo>
                  <a:lnTo>
                    <a:pt x="263" y="154"/>
                  </a:lnTo>
                  <a:lnTo>
                    <a:pt x="265" y="140"/>
                  </a:lnTo>
                  <a:lnTo>
                    <a:pt x="267" y="126"/>
                  </a:lnTo>
                  <a:lnTo>
                    <a:pt x="267" y="116"/>
                  </a:lnTo>
                  <a:lnTo>
                    <a:pt x="272" y="100"/>
                  </a:lnTo>
                  <a:lnTo>
                    <a:pt x="270" y="100"/>
                  </a:lnTo>
                  <a:lnTo>
                    <a:pt x="270" y="102"/>
                  </a:lnTo>
                  <a:lnTo>
                    <a:pt x="270" y="102"/>
                  </a:lnTo>
                  <a:lnTo>
                    <a:pt x="270" y="100"/>
                  </a:lnTo>
                  <a:lnTo>
                    <a:pt x="270" y="100"/>
                  </a:lnTo>
                  <a:lnTo>
                    <a:pt x="267" y="100"/>
                  </a:lnTo>
                  <a:lnTo>
                    <a:pt x="267" y="97"/>
                  </a:lnTo>
                  <a:lnTo>
                    <a:pt x="265" y="93"/>
                  </a:lnTo>
                  <a:lnTo>
                    <a:pt x="265" y="93"/>
                  </a:lnTo>
                  <a:lnTo>
                    <a:pt x="263" y="90"/>
                  </a:lnTo>
                  <a:lnTo>
                    <a:pt x="263" y="90"/>
                  </a:lnTo>
                  <a:lnTo>
                    <a:pt x="263" y="90"/>
                  </a:lnTo>
                  <a:lnTo>
                    <a:pt x="263" y="90"/>
                  </a:lnTo>
                  <a:lnTo>
                    <a:pt x="260" y="90"/>
                  </a:lnTo>
                  <a:lnTo>
                    <a:pt x="260" y="93"/>
                  </a:lnTo>
                  <a:lnTo>
                    <a:pt x="260" y="93"/>
                  </a:lnTo>
                  <a:lnTo>
                    <a:pt x="260" y="93"/>
                  </a:lnTo>
                  <a:lnTo>
                    <a:pt x="260" y="93"/>
                  </a:lnTo>
                  <a:lnTo>
                    <a:pt x="258" y="93"/>
                  </a:lnTo>
                  <a:lnTo>
                    <a:pt x="258" y="93"/>
                  </a:lnTo>
                  <a:lnTo>
                    <a:pt x="258" y="95"/>
                  </a:lnTo>
                  <a:lnTo>
                    <a:pt x="258" y="97"/>
                  </a:lnTo>
                  <a:lnTo>
                    <a:pt x="263" y="102"/>
                  </a:lnTo>
                  <a:lnTo>
                    <a:pt x="260" y="102"/>
                  </a:lnTo>
                  <a:lnTo>
                    <a:pt x="260" y="102"/>
                  </a:lnTo>
                  <a:lnTo>
                    <a:pt x="260" y="100"/>
                  </a:lnTo>
                  <a:lnTo>
                    <a:pt x="260" y="100"/>
                  </a:lnTo>
                  <a:lnTo>
                    <a:pt x="258" y="97"/>
                  </a:lnTo>
                  <a:lnTo>
                    <a:pt x="258" y="97"/>
                  </a:lnTo>
                  <a:lnTo>
                    <a:pt x="255" y="97"/>
                  </a:lnTo>
                  <a:lnTo>
                    <a:pt x="255" y="97"/>
                  </a:lnTo>
                  <a:lnTo>
                    <a:pt x="255" y="95"/>
                  </a:lnTo>
                  <a:lnTo>
                    <a:pt x="255" y="95"/>
                  </a:lnTo>
                  <a:lnTo>
                    <a:pt x="255" y="95"/>
                  </a:lnTo>
                  <a:lnTo>
                    <a:pt x="255" y="93"/>
                  </a:lnTo>
                  <a:lnTo>
                    <a:pt x="258" y="93"/>
                  </a:lnTo>
                  <a:lnTo>
                    <a:pt x="260" y="90"/>
                  </a:lnTo>
                  <a:lnTo>
                    <a:pt x="260" y="90"/>
                  </a:lnTo>
                  <a:lnTo>
                    <a:pt x="260" y="90"/>
                  </a:lnTo>
                  <a:lnTo>
                    <a:pt x="258" y="90"/>
                  </a:lnTo>
                  <a:lnTo>
                    <a:pt x="255" y="90"/>
                  </a:lnTo>
                  <a:lnTo>
                    <a:pt x="255" y="90"/>
                  </a:lnTo>
                  <a:lnTo>
                    <a:pt x="253" y="88"/>
                  </a:lnTo>
                  <a:lnTo>
                    <a:pt x="253" y="88"/>
                  </a:lnTo>
                  <a:lnTo>
                    <a:pt x="253" y="88"/>
                  </a:lnTo>
                  <a:lnTo>
                    <a:pt x="248" y="90"/>
                  </a:lnTo>
                  <a:lnTo>
                    <a:pt x="248" y="93"/>
                  </a:lnTo>
                  <a:lnTo>
                    <a:pt x="248" y="93"/>
                  </a:lnTo>
                  <a:lnTo>
                    <a:pt x="251" y="95"/>
                  </a:lnTo>
                  <a:lnTo>
                    <a:pt x="246" y="95"/>
                  </a:lnTo>
                  <a:lnTo>
                    <a:pt x="244" y="95"/>
                  </a:lnTo>
                  <a:lnTo>
                    <a:pt x="244" y="95"/>
                  </a:lnTo>
                  <a:lnTo>
                    <a:pt x="244" y="95"/>
                  </a:lnTo>
                  <a:lnTo>
                    <a:pt x="244" y="97"/>
                  </a:lnTo>
                  <a:lnTo>
                    <a:pt x="244" y="100"/>
                  </a:lnTo>
                  <a:lnTo>
                    <a:pt x="241" y="100"/>
                  </a:lnTo>
                  <a:lnTo>
                    <a:pt x="241" y="100"/>
                  </a:lnTo>
                  <a:lnTo>
                    <a:pt x="239" y="105"/>
                  </a:lnTo>
                  <a:lnTo>
                    <a:pt x="239" y="105"/>
                  </a:lnTo>
                  <a:lnTo>
                    <a:pt x="239" y="107"/>
                  </a:lnTo>
                  <a:lnTo>
                    <a:pt x="241" y="109"/>
                  </a:lnTo>
                  <a:lnTo>
                    <a:pt x="239" y="112"/>
                  </a:lnTo>
                  <a:lnTo>
                    <a:pt x="239" y="112"/>
                  </a:lnTo>
                  <a:lnTo>
                    <a:pt x="239" y="109"/>
                  </a:lnTo>
                  <a:lnTo>
                    <a:pt x="239" y="109"/>
                  </a:lnTo>
                  <a:lnTo>
                    <a:pt x="239" y="107"/>
                  </a:lnTo>
                  <a:lnTo>
                    <a:pt x="237" y="107"/>
                  </a:lnTo>
                  <a:lnTo>
                    <a:pt x="237" y="107"/>
                  </a:lnTo>
                  <a:lnTo>
                    <a:pt x="237" y="105"/>
                  </a:lnTo>
                  <a:lnTo>
                    <a:pt x="237" y="105"/>
                  </a:lnTo>
                  <a:lnTo>
                    <a:pt x="237" y="105"/>
                  </a:lnTo>
                  <a:lnTo>
                    <a:pt x="234" y="102"/>
                  </a:lnTo>
                  <a:lnTo>
                    <a:pt x="234" y="102"/>
                  </a:lnTo>
                  <a:lnTo>
                    <a:pt x="234" y="102"/>
                  </a:lnTo>
                  <a:lnTo>
                    <a:pt x="234" y="102"/>
                  </a:lnTo>
                  <a:lnTo>
                    <a:pt x="232" y="105"/>
                  </a:lnTo>
                  <a:lnTo>
                    <a:pt x="232" y="105"/>
                  </a:lnTo>
                  <a:lnTo>
                    <a:pt x="232" y="105"/>
                  </a:lnTo>
                  <a:lnTo>
                    <a:pt x="232" y="102"/>
                  </a:lnTo>
                  <a:lnTo>
                    <a:pt x="234" y="100"/>
                  </a:lnTo>
                  <a:lnTo>
                    <a:pt x="234" y="100"/>
                  </a:lnTo>
                  <a:lnTo>
                    <a:pt x="232" y="100"/>
                  </a:lnTo>
                  <a:lnTo>
                    <a:pt x="232" y="100"/>
                  </a:lnTo>
                  <a:lnTo>
                    <a:pt x="234" y="97"/>
                  </a:lnTo>
                  <a:lnTo>
                    <a:pt x="237" y="97"/>
                  </a:lnTo>
                  <a:lnTo>
                    <a:pt x="237" y="95"/>
                  </a:lnTo>
                  <a:lnTo>
                    <a:pt x="237" y="95"/>
                  </a:lnTo>
                  <a:lnTo>
                    <a:pt x="239" y="95"/>
                  </a:lnTo>
                  <a:lnTo>
                    <a:pt x="237" y="95"/>
                  </a:lnTo>
                  <a:lnTo>
                    <a:pt x="237" y="95"/>
                  </a:lnTo>
                  <a:lnTo>
                    <a:pt x="234" y="95"/>
                  </a:lnTo>
                  <a:lnTo>
                    <a:pt x="232" y="95"/>
                  </a:lnTo>
                  <a:lnTo>
                    <a:pt x="232" y="97"/>
                  </a:lnTo>
                  <a:lnTo>
                    <a:pt x="229" y="97"/>
                  </a:lnTo>
                  <a:lnTo>
                    <a:pt x="229" y="100"/>
                  </a:lnTo>
                  <a:lnTo>
                    <a:pt x="227" y="100"/>
                  </a:lnTo>
                  <a:lnTo>
                    <a:pt x="227" y="100"/>
                  </a:lnTo>
                  <a:lnTo>
                    <a:pt x="225" y="100"/>
                  </a:lnTo>
                  <a:lnTo>
                    <a:pt x="225" y="102"/>
                  </a:lnTo>
                  <a:lnTo>
                    <a:pt x="225" y="102"/>
                  </a:lnTo>
                  <a:lnTo>
                    <a:pt x="225" y="102"/>
                  </a:lnTo>
                  <a:lnTo>
                    <a:pt x="225" y="102"/>
                  </a:lnTo>
                  <a:lnTo>
                    <a:pt x="225" y="105"/>
                  </a:lnTo>
                  <a:lnTo>
                    <a:pt x="227" y="105"/>
                  </a:lnTo>
                  <a:lnTo>
                    <a:pt x="227" y="105"/>
                  </a:lnTo>
                  <a:lnTo>
                    <a:pt x="229" y="105"/>
                  </a:lnTo>
                  <a:lnTo>
                    <a:pt x="229" y="105"/>
                  </a:lnTo>
                  <a:lnTo>
                    <a:pt x="229" y="105"/>
                  </a:lnTo>
                  <a:lnTo>
                    <a:pt x="227" y="107"/>
                  </a:lnTo>
                  <a:lnTo>
                    <a:pt x="225" y="107"/>
                  </a:lnTo>
                  <a:lnTo>
                    <a:pt x="225" y="107"/>
                  </a:lnTo>
                  <a:lnTo>
                    <a:pt x="225" y="109"/>
                  </a:lnTo>
                  <a:lnTo>
                    <a:pt x="222" y="109"/>
                  </a:lnTo>
                  <a:lnTo>
                    <a:pt x="222" y="107"/>
                  </a:lnTo>
                  <a:lnTo>
                    <a:pt x="222" y="107"/>
                  </a:lnTo>
                  <a:lnTo>
                    <a:pt x="222" y="109"/>
                  </a:lnTo>
                  <a:lnTo>
                    <a:pt x="220" y="112"/>
                  </a:lnTo>
                  <a:lnTo>
                    <a:pt x="220" y="112"/>
                  </a:lnTo>
                  <a:lnTo>
                    <a:pt x="220" y="112"/>
                  </a:lnTo>
                  <a:lnTo>
                    <a:pt x="220" y="114"/>
                  </a:lnTo>
                  <a:lnTo>
                    <a:pt x="220" y="114"/>
                  </a:lnTo>
                  <a:lnTo>
                    <a:pt x="218" y="114"/>
                  </a:lnTo>
                  <a:lnTo>
                    <a:pt x="218" y="114"/>
                  </a:lnTo>
                  <a:lnTo>
                    <a:pt x="218" y="114"/>
                  </a:lnTo>
                  <a:lnTo>
                    <a:pt x="218" y="112"/>
                  </a:lnTo>
                  <a:lnTo>
                    <a:pt x="220" y="112"/>
                  </a:lnTo>
                  <a:lnTo>
                    <a:pt x="220" y="109"/>
                  </a:lnTo>
                  <a:lnTo>
                    <a:pt x="220" y="107"/>
                  </a:lnTo>
                  <a:lnTo>
                    <a:pt x="220" y="107"/>
                  </a:lnTo>
                  <a:lnTo>
                    <a:pt x="222" y="105"/>
                  </a:lnTo>
                  <a:lnTo>
                    <a:pt x="225" y="105"/>
                  </a:lnTo>
                  <a:lnTo>
                    <a:pt x="222" y="102"/>
                  </a:lnTo>
                  <a:lnTo>
                    <a:pt x="222" y="102"/>
                  </a:lnTo>
                  <a:lnTo>
                    <a:pt x="220" y="105"/>
                  </a:lnTo>
                  <a:lnTo>
                    <a:pt x="220" y="105"/>
                  </a:lnTo>
                  <a:lnTo>
                    <a:pt x="218" y="105"/>
                  </a:lnTo>
                  <a:lnTo>
                    <a:pt x="218" y="105"/>
                  </a:lnTo>
                  <a:lnTo>
                    <a:pt x="218" y="102"/>
                  </a:lnTo>
                  <a:lnTo>
                    <a:pt x="218" y="102"/>
                  </a:lnTo>
                  <a:lnTo>
                    <a:pt x="218" y="102"/>
                  </a:lnTo>
                  <a:lnTo>
                    <a:pt x="218" y="100"/>
                  </a:lnTo>
                  <a:lnTo>
                    <a:pt x="218" y="100"/>
                  </a:lnTo>
                  <a:lnTo>
                    <a:pt x="227" y="95"/>
                  </a:lnTo>
                  <a:lnTo>
                    <a:pt x="232" y="93"/>
                  </a:lnTo>
                  <a:lnTo>
                    <a:pt x="232" y="93"/>
                  </a:lnTo>
                  <a:lnTo>
                    <a:pt x="232" y="90"/>
                  </a:lnTo>
                  <a:lnTo>
                    <a:pt x="232" y="90"/>
                  </a:lnTo>
                  <a:lnTo>
                    <a:pt x="232" y="90"/>
                  </a:lnTo>
                  <a:lnTo>
                    <a:pt x="232" y="90"/>
                  </a:lnTo>
                  <a:lnTo>
                    <a:pt x="237" y="86"/>
                  </a:lnTo>
                  <a:lnTo>
                    <a:pt x="239" y="86"/>
                  </a:lnTo>
                  <a:lnTo>
                    <a:pt x="239" y="83"/>
                  </a:lnTo>
                  <a:lnTo>
                    <a:pt x="239" y="81"/>
                  </a:lnTo>
                  <a:lnTo>
                    <a:pt x="239" y="81"/>
                  </a:lnTo>
                  <a:lnTo>
                    <a:pt x="241" y="78"/>
                  </a:lnTo>
                  <a:lnTo>
                    <a:pt x="241" y="76"/>
                  </a:lnTo>
                  <a:lnTo>
                    <a:pt x="241" y="76"/>
                  </a:lnTo>
                  <a:lnTo>
                    <a:pt x="241" y="74"/>
                  </a:lnTo>
                  <a:lnTo>
                    <a:pt x="241" y="74"/>
                  </a:lnTo>
                  <a:lnTo>
                    <a:pt x="241" y="74"/>
                  </a:lnTo>
                  <a:lnTo>
                    <a:pt x="241" y="71"/>
                  </a:lnTo>
                  <a:lnTo>
                    <a:pt x="239" y="71"/>
                  </a:lnTo>
                  <a:lnTo>
                    <a:pt x="237" y="71"/>
                  </a:lnTo>
                  <a:lnTo>
                    <a:pt x="237" y="69"/>
                  </a:lnTo>
                  <a:lnTo>
                    <a:pt x="237" y="69"/>
                  </a:lnTo>
                  <a:lnTo>
                    <a:pt x="237" y="69"/>
                  </a:lnTo>
                  <a:lnTo>
                    <a:pt x="237" y="69"/>
                  </a:lnTo>
                  <a:lnTo>
                    <a:pt x="237" y="67"/>
                  </a:lnTo>
                  <a:lnTo>
                    <a:pt x="237" y="67"/>
                  </a:lnTo>
                  <a:lnTo>
                    <a:pt x="237" y="67"/>
                  </a:lnTo>
                  <a:lnTo>
                    <a:pt x="234" y="64"/>
                  </a:lnTo>
                  <a:lnTo>
                    <a:pt x="234" y="64"/>
                  </a:lnTo>
                  <a:lnTo>
                    <a:pt x="232" y="64"/>
                  </a:lnTo>
                  <a:lnTo>
                    <a:pt x="229" y="62"/>
                  </a:lnTo>
                  <a:lnTo>
                    <a:pt x="227" y="57"/>
                  </a:lnTo>
                  <a:lnTo>
                    <a:pt x="225" y="57"/>
                  </a:lnTo>
                  <a:lnTo>
                    <a:pt x="222" y="55"/>
                  </a:lnTo>
                  <a:lnTo>
                    <a:pt x="222" y="55"/>
                  </a:lnTo>
                  <a:lnTo>
                    <a:pt x="215" y="52"/>
                  </a:lnTo>
                  <a:lnTo>
                    <a:pt x="213" y="50"/>
                  </a:lnTo>
                  <a:lnTo>
                    <a:pt x="211" y="45"/>
                  </a:lnTo>
                  <a:lnTo>
                    <a:pt x="203" y="43"/>
                  </a:lnTo>
                  <a:lnTo>
                    <a:pt x="203" y="43"/>
                  </a:lnTo>
                  <a:lnTo>
                    <a:pt x="203" y="41"/>
                  </a:lnTo>
                  <a:lnTo>
                    <a:pt x="203" y="41"/>
                  </a:lnTo>
                  <a:lnTo>
                    <a:pt x="201" y="41"/>
                  </a:lnTo>
                  <a:lnTo>
                    <a:pt x="199" y="38"/>
                  </a:lnTo>
                  <a:lnTo>
                    <a:pt x="194" y="41"/>
                  </a:lnTo>
                  <a:lnTo>
                    <a:pt x="187" y="45"/>
                  </a:lnTo>
                  <a:lnTo>
                    <a:pt x="182" y="52"/>
                  </a:lnTo>
                  <a:lnTo>
                    <a:pt x="180" y="55"/>
                  </a:lnTo>
                  <a:lnTo>
                    <a:pt x="177" y="57"/>
                  </a:lnTo>
                  <a:lnTo>
                    <a:pt x="177" y="57"/>
                  </a:lnTo>
                  <a:lnTo>
                    <a:pt x="180" y="60"/>
                  </a:lnTo>
                  <a:lnTo>
                    <a:pt x="182" y="60"/>
                  </a:lnTo>
                  <a:lnTo>
                    <a:pt x="182" y="62"/>
                  </a:lnTo>
                  <a:lnTo>
                    <a:pt x="182" y="62"/>
                  </a:lnTo>
                  <a:lnTo>
                    <a:pt x="182" y="62"/>
                  </a:lnTo>
                  <a:lnTo>
                    <a:pt x="182" y="64"/>
                  </a:lnTo>
                  <a:lnTo>
                    <a:pt x="180" y="64"/>
                  </a:lnTo>
                  <a:lnTo>
                    <a:pt x="180" y="67"/>
                  </a:lnTo>
                  <a:lnTo>
                    <a:pt x="175" y="69"/>
                  </a:lnTo>
                  <a:lnTo>
                    <a:pt x="175" y="69"/>
                  </a:lnTo>
                  <a:lnTo>
                    <a:pt x="175" y="69"/>
                  </a:lnTo>
                  <a:lnTo>
                    <a:pt x="175" y="69"/>
                  </a:lnTo>
                  <a:lnTo>
                    <a:pt x="175" y="69"/>
                  </a:lnTo>
                  <a:lnTo>
                    <a:pt x="175" y="69"/>
                  </a:lnTo>
                  <a:lnTo>
                    <a:pt x="173" y="71"/>
                  </a:lnTo>
                  <a:lnTo>
                    <a:pt x="173" y="71"/>
                  </a:lnTo>
                  <a:lnTo>
                    <a:pt x="173" y="71"/>
                  </a:lnTo>
                  <a:lnTo>
                    <a:pt x="170" y="69"/>
                  </a:lnTo>
                  <a:lnTo>
                    <a:pt x="173" y="69"/>
                  </a:lnTo>
                  <a:lnTo>
                    <a:pt x="177" y="67"/>
                  </a:lnTo>
                  <a:lnTo>
                    <a:pt x="180" y="64"/>
                  </a:lnTo>
                  <a:lnTo>
                    <a:pt x="177" y="64"/>
                  </a:lnTo>
                  <a:lnTo>
                    <a:pt x="170" y="67"/>
                  </a:lnTo>
                  <a:lnTo>
                    <a:pt x="168" y="67"/>
                  </a:lnTo>
                  <a:lnTo>
                    <a:pt x="168" y="67"/>
                  </a:lnTo>
                  <a:lnTo>
                    <a:pt x="168" y="64"/>
                  </a:lnTo>
                  <a:lnTo>
                    <a:pt x="161" y="67"/>
                  </a:lnTo>
                  <a:lnTo>
                    <a:pt x="156" y="69"/>
                  </a:lnTo>
                  <a:lnTo>
                    <a:pt x="156" y="69"/>
                  </a:lnTo>
                  <a:lnTo>
                    <a:pt x="156" y="69"/>
                  </a:lnTo>
                  <a:lnTo>
                    <a:pt x="154" y="71"/>
                  </a:lnTo>
                  <a:lnTo>
                    <a:pt x="154" y="71"/>
                  </a:lnTo>
                  <a:lnTo>
                    <a:pt x="151" y="71"/>
                  </a:lnTo>
                  <a:lnTo>
                    <a:pt x="149" y="69"/>
                  </a:lnTo>
                  <a:lnTo>
                    <a:pt x="149" y="69"/>
                  </a:lnTo>
                  <a:lnTo>
                    <a:pt x="149" y="69"/>
                  </a:lnTo>
                  <a:lnTo>
                    <a:pt x="149" y="69"/>
                  </a:lnTo>
                  <a:lnTo>
                    <a:pt x="149" y="67"/>
                  </a:lnTo>
                  <a:lnTo>
                    <a:pt x="149" y="67"/>
                  </a:lnTo>
                  <a:lnTo>
                    <a:pt x="147" y="67"/>
                  </a:lnTo>
                  <a:lnTo>
                    <a:pt x="147" y="67"/>
                  </a:lnTo>
                  <a:lnTo>
                    <a:pt x="151" y="64"/>
                  </a:lnTo>
                  <a:lnTo>
                    <a:pt x="151" y="64"/>
                  </a:lnTo>
                  <a:lnTo>
                    <a:pt x="154" y="64"/>
                  </a:lnTo>
                  <a:lnTo>
                    <a:pt x="154" y="62"/>
                  </a:lnTo>
                  <a:lnTo>
                    <a:pt x="156" y="62"/>
                  </a:lnTo>
                  <a:lnTo>
                    <a:pt x="158" y="62"/>
                  </a:lnTo>
                  <a:lnTo>
                    <a:pt x="158" y="62"/>
                  </a:lnTo>
                  <a:lnTo>
                    <a:pt x="158" y="60"/>
                  </a:lnTo>
                  <a:lnTo>
                    <a:pt x="156" y="60"/>
                  </a:lnTo>
                  <a:lnTo>
                    <a:pt x="156" y="60"/>
                  </a:lnTo>
                  <a:lnTo>
                    <a:pt x="156" y="60"/>
                  </a:lnTo>
                  <a:lnTo>
                    <a:pt x="156" y="57"/>
                  </a:lnTo>
                  <a:lnTo>
                    <a:pt x="156" y="57"/>
                  </a:lnTo>
                  <a:lnTo>
                    <a:pt x="158" y="55"/>
                  </a:lnTo>
                  <a:lnTo>
                    <a:pt x="158" y="55"/>
                  </a:lnTo>
                  <a:lnTo>
                    <a:pt x="161" y="55"/>
                  </a:lnTo>
                  <a:lnTo>
                    <a:pt x="161" y="52"/>
                  </a:lnTo>
                  <a:lnTo>
                    <a:pt x="161" y="52"/>
                  </a:lnTo>
                  <a:lnTo>
                    <a:pt x="168" y="52"/>
                  </a:lnTo>
                  <a:lnTo>
                    <a:pt x="168" y="52"/>
                  </a:lnTo>
                  <a:lnTo>
                    <a:pt x="170" y="50"/>
                  </a:lnTo>
                  <a:lnTo>
                    <a:pt x="170" y="50"/>
                  </a:lnTo>
                  <a:lnTo>
                    <a:pt x="168" y="48"/>
                  </a:lnTo>
                  <a:lnTo>
                    <a:pt x="168" y="45"/>
                  </a:lnTo>
                  <a:lnTo>
                    <a:pt x="168" y="45"/>
                  </a:lnTo>
                  <a:lnTo>
                    <a:pt x="168" y="45"/>
                  </a:lnTo>
                  <a:lnTo>
                    <a:pt x="168" y="43"/>
                  </a:lnTo>
                  <a:lnTo>
                    <a:pt x="168" y="43"/>
                  </a:lnTo>
                  <a:lnTo>
                    <a:pt x="170" y="43"/>
                  </a:lnTo>
                  <a:lnTo>
                    <a:pt x="170" y="43"/>
                  </a:lnTo>
                  <a:lnTo>
                    <a:pt x="170" y="41"/>
                  </a:lnTo>
                  <a:lnTo>
                    <a:pt x="170" y="41"/>
                  </a:lnTo>
                  <a:lnTo>
                    <a:pt x="170" y="38"/>
                  </a:lnTo>
                  <a:lnTo>
                    <a:pt x="170" y="38"/>
                  </a:lnTo>
                  <a:lnTo>
                    <a:pt x="170" y="38"/>
                  </a:lnTo>
                  <a:lnTo>
                    <a:pt x="170" y="36"/>
                  </a:lnTo>
                  <a:lnTo>
                    <a:pt x="170" y="36"/>
                  </a:lnTo>
                  <a:lnTo>
                    <a:pt x="170" y="36"/>
                  </a:lnTo>
                  <a:lnTo>
                    <a:pt x="170" y="36"/>
                  </a:lnTo>
                  <a:lnTo>
                    <a:pt x="173" y="34"/>
                  </a:lnTo>
                  <a:lnTo>
                    <a:pt x="173" y="34"/>
                  </a:lnTo>
                  <a:lnTo>
                    <a:pt x="173" y="34"/>
                  </a:lnTo>
                  <a:lnTo>
                    <a:pt x="173" y="31"/>
                  </a:lnTo>
                  <a:lnTo>
                    <a:pt x="173" y="31"/>
                  </a:lnTo>
                  <a:lnTo>
                    <a:pt x="173" y="31"/>
                  </a:lnTo>
                  <a:lnTo>
                    <a:pt x="173" y="29"/>
                  </a:lnTo>
                  <a:lnTo>
                    <a:pt x="175" y="24"/>
                  </a:lnTo>
                  <a:lnTo>
                    <a:pt x="175" y="24"/>
                  </a:lnTo>
                  <a:lnTo>
                    <a:pt x="177" y="22"/>
                  </a:lnTo>
                  <a:lnTo>
                    <a:pt x="177" y="19"/>
                  </a:lnTo>
                  <a:lnTo>
                    <a:pt x="175" y="17"/>
                  </a:lnTo>
                  <a:lnTo>
                    <a:pt x="173" y="7"/>
                  </a:lnTo>
                  <a:lnTo>
                    <a:pt x="173" y="5"/>
                  </a:lnTo>
                  <a:lnTo>
                    <a:pt x="168" y="3"/>
                  </a:lnTo>
                  <a:lnTo>
                    <a:pt x="166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56" y="3"/>
                  </a:lnTo>
                  <a:lnTo>
                    <a:pt x="149" y="5"/>
                  </a:lnTo>
                  <a:lnTo>
                    <a:pt x="147" y="5"/>
                  </a:lnTo>
                  <a:lnTo>
                    <a:pt x="147" y="5"/>
                  </a:lnTo>
                  <a:lnTo>
                    <a:pt x="144" y="5"/>
                  </a:lnTo>
                  <a:lnTo>
                    <a:pt x="142" y="5"/>
                  </a:lnTo>
                  <a:lnTo>
                    <a:pt x="142" y="5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0" y="7"/>
                  </a:lnTo>
                  <a:lnTo>
                    <a:pt x="135" y="10"/>
                  </a:lnTo>
                  <a:lnTo>
                    <a:pt x="130" y="10"/>
                  </a:lnTo>
                  <a:lnTo>
                    <a:pt x="123" y="12"/>
                  </a:lnTo>
                  <a:lnTo>
                    <a:pt x="116" y="12"/>
                  </a:lnTo>
                  <a:lnTo>
                    <a:pt x="114" y="15"/>
                  </a:lnTo>
                  <a:lnTo>
                    <a:pt x="109" y="15"/>
                  </a:lnTo>
                  <a:lnTo>
                    <a:pt x="109" y="15"/>
                  </a:lnTo>
                  <a:lnTo>
                    <a:pt x="109" y="17"/>
                  </a:lnTo>
                  <a:lnTo>
                    <a:pt x="104" y="15"/>
                  </a:lnTo>
                  <a:lnTo>
                    <a:pt x="104" y="17"/>
                  </a:lnTo>
                  <a:lnTo>
                    <a:pt x="95" y="22"/>
                  </a:lnTo>
                  <a:lnTo>
                    <a:pt x="90" y="22"/>
                  </a:lnTo>
                  <a:lnTo>
                    <a:pt x="85" y="24"/>
                  </a:lnTo>
                  <a:lnTo>
                    <a:pt x="80" y="22"/>
                  </a:lnTo>
                  <a:lnTo>
                    <a:pt x="80" y="24"/>
                  </a:lnTo>
                  <a:lnTo>
                    <a:pt x="78" y="26"/>
                  </a:lnTo>
                  <a:lnTo>
                    <a:pt x="76" y="26"/>
                  </a:lnTo>
                  <a:lnTo>
                    <a:pt x="73" y="29"/>
                  </a:lnTo>
                  <a:lnTo>
                    <a:pt x="73" y="31"/>
                  </a:lnTo>
                  <a:lnTo>
                    <a:pt x="64" y="36"/>
                  </a:lnTo>
                  <a:lnTo>
                    <a:pt x="61" y="38"/>
                  </a:lnTo>
                  <a:lnTo>
                    <a:pt x="59" y="38"/>
                  </a:lnTo>
                  <a:lnTo>
                    <a:pt x="57" y="38"/>
                  </a:lnTo>
                  <a:lnTo>
                    <a:pt x="54" y="41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2" y="43"/>
                  </a:lnTo>
                  <a:lnTo>
                    <a:pt x="50" y="43"/>
                  </a:lnTo>
                  <a:lnTo>
                    <a:pt x="50" y="43"/>
                  </a:lnTo>
                  <a:lnTo>
                    <a:pt x="50" y="43"/>
                  </a:lnTo>
                  <a:lnTo>
                    <a:pt x="47" y="45"/>
                  </a:lnTo>
                  <a:lnTo>
                    <a:pt x="40" y="50"/>
                  </a:lnTo>
                  <a:lnTo>
                    <a:pt x="38" y="52"/>
                  </a:lnTo>
                  <a:lnTo>
                    <a:pt x="35" y="55"/>
                  </a:lnTo>
                  <a:lnTo>
                    <a:pt x="35" y="57"/>
                  </a:lnTo>
                  <a:lnTo>
                    <a:pt x="35" y="60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5" y="62"/>
                  </a:lnTo>
                  <a:lnTo>
                    <a:pt x="38" y="64"/>
                  </a:lnTo>
                  <a:lnTo>
                    <a:pt x="43" y="64"/>
                  </a:lnTo>
                  <a:lnTo>
                    <a:pt x="45" y="67"/>
                  </a:lnTo>
                  <a:lnTo>
                    <a:pt x="45" y="69"/>
                  </a:lnTo>
                  <a:lnTo>
                    <a:pt x="45" y="74"/>
                  </a:lnTo>
                  <a:lnTo>
                    <a:pt x="43" y="76"/>
                  </a:lnTo>
                  <a:lnTo>
                    <a:pt x="33" y="78"/>
                  </a:lnTo>
                  <a:lnTo>
                    <a:pt x="28" y="76"/>
                  </a:lnTo>
                  <a:lnTo>
                    <a:pt x="26" y="78"/>
                  </a:lnTo>
                  <a:lnTo>
                    <a:pt x="24" y="81"/>
                  </a:lnTo>
                  <a:lnTo>
                    <a:pt x="24" y="81"/>
                  </a:lnTo>
                  <a:lnTo>
                    <a:pt x="24" y="83"/>
                  </a:lnTo>
                  <a:lnTo>
                    <a:pt x="24" y="83"/>
                  </a:lnTo>
                  <a:lnTo>
                    <a:pt x="24" y="83"/>
                  </a:lnTo>
                  <a:lnTo>
                    <a:pt x="24" y="86"/>
                  </a:lnTo>
                  <a:lnTo>
                    <a:pt x="21" y="86"/>
                  </a:lnTo>
                  <a:lnTo>
                    <a:pt x="19" y="88"/>
                  </a:lnTo>
                  <a:lnTo>
                    <a:pt x="14" y="90"/>
                  </a:lnTo>
                  <a:lnTo>
                    <a:pt x="9" y="95"/>
                  </a:lnTo>
                  <a:lnTo>
                    <a:pt x="9" y="95"/>
                  </a:lnTo>
                  <a:lnTo>
                    <a:pt x="7" y="97"/>
                  </a:lnTo>
                  <a:lnTo>
                    <a:pt x="7" y="97"/>
                  </a:lnTo>
                  <a:lnTo>
                    <a:pt x="5" y="102"/>
                  </a:lnTo>
                  <a:lnTo>
                    <a:pt x="5" y="105"/>
                  </a:lnTo>
                  <a:lnTo>
                    <a:pt x="2" y="107"/>
                  </a:lnTo>
                  <a:lnTo>
                    <a:pt x="2" y="109"/>
                  </a:lnTo>
                  <a:lnTo>
                    <a:pt x="2" y="109"/>
                  </a:lnTo>
                  <a:lnTo>
                    <a:pt x="2" y="114"/>
                  </a:lnTo>
                  <a:lnTo>
                    <a:pt x="0" y="116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2" y="121"/>
                  </a:lnTo>
                  <a:lnTo>
                    <a:pt x="2" y="121"/>
                  </a:lnTo>
                  <a:lnTo>
                    <a:pt x="2" y="121"/>
                  </a:lnTo>
                  <a:lnTo>
                    <a:pt x="2" y="123"/>
                  </a:lnTo>
                  <a:lnTo>
                    <a:pt x="5" y="126"/>
                  </a:lnTo>
                  <a:lnTo>
                    <a:pt x="5" y="123"/>
                  </a:lnTo>
                  <a:lnTo>
                    <a:pt x="5" y="123"/>
                  </a:lnTo>
                  <a:lnTo>
                    <a:pt x="5" y="123"/>
                  </a:lnTo>
                  <a:lnTo>
                    <a:pt x="5" y="121"/>
                  </a:lnTo>
                  <a:lnTo>
                    <a:pt x="5" y="121"/>
                  </a:lnTo>
                  <a:lnTo>
                    <a:pt x="7" y="121"/>
                  </a:lnTo>
                  <a:lnTo>
                    <a:pt x="7" y="121"/>
                  </a:lnTo>
                  <a:lnTo>
                    <a:pt x="7" y="119"/>
                  </a:lnTo>
                  <a:lnTo>
                    <a:pt x="7" y="119"/>
                  </a:lnTo>
                  <a:lnTo>
                    <a:pt x="7" y="119"/>
                  </a:lnTo>
                  <a:lnTo>
                    <a:pt x="12" y="119"/>
                  </a:lnTo>
                  <a:lnTo>
                    <a:pt x="12" y="121"/>
                  </a:lnTo>
                  <a:lnTo>
                    <a:pt x="12" y="121"/>
                  </a:lnTo>
                  <a:lnTo>
                    <a:pt x="14" y="121"/>
                  </a:lnTo>
                  <a:lnTo>
                    <a:pt x="14" y="121"/>
                  </a:lnTo>
                  <a:lnTo>
                    <a:pt x="14" y="121"/>
                  </a:lnTo>
                  <a:lnTo>
                    <a:pt x="14" y="121"/>
                  </a:lnTo>
                  <a:lnTo>
                    <a:pt x="14" y="119"/>
                  </a:lnTo>
                  <a:lnTo>
                    <a:pt x="16" y="121"/>
                  </a:lnTo>
                  <a:lnTo>
                    <a:pt x="16" y="121"/>
                  </a:lnTo>
                  <a:lnTo>
                    <a:pt x="19" y="123"/>
                  </a:lnTo>
                  <a:lnTo>
                    <a:pt x="19" y="123"/>
                  </a:lnTo>
                  <a:lnTo>
                    <a:pt x="19" y="123"/>
                  </a:lnTo>
                  <a:lnTo>
                    <a:pt x="19" y="126"/>
                  </a:lnTo>
                  <a:lnTo>
                    <a:pt x="19" y="126"/>
                  </a:lnTo>
                  <a:lnTo>
                    <a:pt x="19" y="126"/>
                  </a:lnTo>
                  <a:lnTo>
                    <a:pt x="16" y="128"/>
                  </a:lnTo>
                  <a:lnTo>
                    <a:pt x="16" y="128"/>
                  </a:lnTo>
                  <a:lnTo>
                    <a:pt x="19" y="128"/>
                  </a:lnTo>
                  <a:lnTo>
                    <a:pt x="19" y="128"/>
                  </a:lnTo>
                  <a:lnTo>
                    <a:pt x="19" y="128"/>
                  </a:lnTo>
                  <a:lnTo>
                    <a:pt x="21" y="128"/>
                  </a:lnTo>
                  <a:lnTo>
                    <a:pt x="24" y="128"/>
                  </a:lnTo>
                  <a:lnTo>
                    <a:pt x="26" y="128"/>
                  </a:lnTo>
                  <a:lnTo>
                    <a:pt x="26" y="126"/>
                  </a:lnTo>
                  <a:lnTo>
                    <a:pt x="28" y="126"/>
                  </a:lnTo>
                  <a:lnTo>
                    <a:pt x="28" y="123"/>
                  </a:lnTo>
                  <a:lnTo>
                    <a:pt x="40" y="126"/>
                  </a:lnTo>
                  <a:lnTo>
                    <a:pt x="40" y="126"/>
                  </a:lnTo>
                  <a:lnTo>
                    <a:pt x="35" y="128"/>
                  </a:lnTo>
                  <a:lnTo>
                    <a:pt x="33" y="126"/>
                  </a:lnTo>
                  <a:lnTo>
                    <a:pt x="31" y="128"/>
                  </a:lnTo>
                  <a:lnTo>
                    <a:pt x="31" y="128"/>
                  </a:lnTo>
                  <a:lnTo>
                    <a:pt x="31" y="131"/>
                  </a:lnTo>
                  <a:lnTo>
                    <a:pt x="31" y="131"/>
                  </a:lnTo>
                  <a:lnTo>
                    <a:pt x="31" y="131"/>
                  </a:lnTo>
                  <a:lnTo>
                    <a:pt x="31" y="131"/>
                  </a:lnTo>
                  <a:lnTo>
                    <a:pt x="31" y="131"/>
                  </a:lnTo>
                  <a:lnTo>
                    <a:pt x="33" y="131"/>
                  </a:lnTo>
                  <a:lnTo>
                    <a:pt x="33" y="131"/>
                  </a:lnTo>
                  <a:lnTo>
                    <a:pt x="33" y="131"/>
                  </a:lnTo>
                  <a:lnTo>
                    <a:pt x="33" y="131"/>
                  </a:lnTo>
                  <a:lnTo>
                    <a:pt x="35" y="131"/>
                  </a:lnTo>
                  <a:lnTo>
                    <a:pt x="35" y="131"/>
                  </a:lnTo>
                  <a:lnTo>
                    <a:pt x="35" y="133"/>
                  </a:lnTo>
                  <a:lnTo>
                    <a:pt x="35" y="133"/>
                  </a:lnTo>
                  <a:lnTo>
                    <a:pt x="38" y="133"/>
                  </a:lnTo>
                  <a:lnTo>
                    <a:pt x="38" y="135"/>
                  </a:lnTo>
                  <a:lnTo>
                    <a:pt x="38" y="135"/>
                  </a:lnTo>
                  <a:lnTo>
                    <a:pt x="38" y="135"/>
                  </a:lnTo>
                  <a:lnTo>
                    <a:pt x="35" y="135"/>
                  </a:lnTo>
                  <a:lnTo>
                    <a:pt x="33" y="135"/>
                  </a:lnTo>
                  <a:lnTo>
                    <a:pt x="33" y="135"/>
                  </a:lnTo>
                  <a:lnTo>
                    <a:pt x="35" y="138"/>
                  </a:lnTo>
                  <a:lnTo>
                    <a:pt x="33" y="138"/>
                  </a:lnTo>
                  <a:lnTo>
                    <a:pt x="31" y="135"/>
                  </a:lnTo>
                  <a:lnTo>
                    <a:pt x="24" y="135"/>
                  </a:lnTo>
                  <a:lnTo>
                    <a:pt x="21" y="138"/>
                  </a:lnTo>
                  <a:lnTo>
                    <a:pt x="16" y="140"/>
                  </a:lnTo>
                  <a:lnTo>
                    <a:pt x="16" y="142"/>
                  </a:lnTo>
                  <a:lnTo>
                    <a:pt x="16" y="145"/>
                  </a:lnTo>
                  <a:lnTo>
                    <a:pt x="19" y="147"/>
                  </a:lnTo>
                  <a:lnTo>
                    <a:pt x="26" y="150"/>
                  </a:lnTo>
                  <a:lnTo>
                    <a:pt x="28" y="150"/>
                  </a:lnTo>
                  <a:lnTo>
                    <a:pt x="28" y="150"/>
                  </a:lnTo>
                  <a:lnTo>
                    <a:pt x="31" y="152"/>
                  </a:lnTo>
                  <a:lnTo>
                    <a:pt x="31" y="152"/>
                  </a:lnTo>
                  <a:lnTo>
                    <a:pt x="31" y="150"/>
                  </a:lnTo>
                  <a:lnTo>
                    <a:pt x="31" y="150"/>
                  </a:lnTo>
                  <a:lnTo>
                    <a:pt x="33" y="150"/>
                  </a:lnTo>
                  <a:lnTo>
                    <a:pt x="33" y="150"/>
                  </a:lnTo>
                  <a:lnTo>
                    <a:pt x="33" y="150"/>
                  </a:lnTo>
                  <a:lnTo>
                    <a:pt x="33" y="150"/>
                  </a:lnTo>
                  <a:lnTo>
                    <a:pt x="38" y="152"/>
                  </a:lnTo>
                  <a:lnTo>
                    <a:pt x="38" y="152"/>
                  </a:lnTo>
                  <a:lnTo>
                    <a:pt x="38" y="152"/>
                  </a:lnTo>
                  <a:lnTo>
                    <a:pt x="40" y="150"/>
                  </a:lnTo>
                  <a:lnTo>
                    <a:pt x="40" y="150"/>
                  </a:lnTo>
                  <a:lnTo>
                    <a:pt x="40" y="147"/>
                  </a:lnTo>
                  <a:lnTo>
                    <a:pt x="40" y="147"/>
                  </a:lnTo>
                  <a:lnTo>
                    <a:pt x="38" y="145"/>
                  </a:lnTo>
                  <a:lnTo>
                    <a:pt x="38" y="145"/>
                  </a:lnTo>
                  <a:lnTo>
                    <a:pt x="35" y="145"/>
                  </a:lnTo>
                  <a:lnTo>
                    <a:pt x="38" y="145"/>
                  </a:lnTo>
                  <a:lnTo>
                    <a:pt x="38" y="142"/>
                  </a:lnTo>
                  <a:lnTo>
                    <a:pt x="38" y="142"/>
                  </a:lnTo>
                  <a:lnTo>
                    <a:pt x="40" y="142"/>
                  </a:lnTo>
                  <a:lnTo>
                    <a:pt x="40" y="142"/>
                  </a:lnTo>
                  <a:lnTo>
                    <a:pt x="40" y="142"/>
                  </a:lnTo>
                  <a:lnTo>
                    <a:pt x="40" y="142"/>
                  </a:lnTo>
                  <a:lnTo>
                    <a:pt x="40" y="142"/>
                  </a:lnTo>
                  <a:lnTo>
                    <a:pt x="40" y="142"/>
                  </a:lnTo>
                  <a:lnTo>
                    <a:pt x="40" y="142"/>
                  </a:lnTo>
                  <a:lnTo>
                    <a:pt x="43" y="145"/>
                  </a:lnTo>
                  <a:lnTo>
                    <a:pt x="43" y="145"/>
                  </a:lnTo>
                  <a:lnTo>
                    <a:pt x="43" y="145"/>
                  </a:lnTo>
                  <a:lnTo>
                    <a:pt x="43" y="145"/>
                  </a:lnTo>
                  <a:lnTo>
                    <a:pt x="40" y="147"/>
                  </a:lnTo>
                  <a:lnTo>
                    <a:pt x="43" y="147"/>
                  </a:lnTo>
                  <a:lnTo>
                    <a:pt x="43" y="147"/>
                  </a:lnTo>
                  <a:lnTo>
                    <a:pt x="43" y="147"/>
                  </a:lnTo>
                  <a:lnTo>
                    <a:pt x="43" y="150"/>
                  </a:lnTo>
                  <a:lnTo>
                    <a:pt x="43" y="152"/>
                  </a:lnTo>
                  <a:lnTo>
                    <a:pt x="40" y="152"/>
                  </a:lnTo>
                  <a:lnTo>
                    <a:pt x="40" y="152"/>
                  </a:lnTo>
                  <a:lnTo>
                    <a:pt x="43" y="152"/>
                  </a:lnTo>
                  <a:lnTo>
                    <a:pt x="43" y="152"/>
                  </a:lnTo>
                  <a:lnTo>
                    <a:pt x="45" y="152"/>
                  </a:lnTo>
                  <a:lnTo>
                    <a:pt x="47" y="152"/>
                  </a:lnTo>
                  <a:lnTo>
                    <a:pt x="47" y="152"/>
                  </a:lnTo>
                  <a:lnTo>
                    <a:pt x="50" y="152"/>
                  </a:lnTo>
                  <a:lnTo>
                    <a:pt x="50" y="152"/>
                  </a:lnTo>
                  <a:lnTo>
                    <a:pt x="52" y="152"/>
                  </a:lnTo>
                  <a:lnTo>
                    <a:pt x="52" y="152"/>
                  </a:lnTo>
                  <a:lnTo>
                    <a:pt x="52" y="152"/>
                  </a:lnTo>
                  <a:lnTo>
                    <a:pt x="57" y="152"/>
                  </a:lnTo>
                  <a:lnTo>
                    <a:pt x="59" y="152"/>
                  </a:lnTo>
                  <a:lnTo>
                    <a:pt x="61" y="152"/>
                  </a:lnTo>
                  <a:lnTo>
                    <a:pt x="64" y="152"/>
                  </a:lnTo>
                  <a:lnTo>
                    <a:pt x="69" y="150"/>
                  </a:lnTo>
                  <a:lnTo>
                    <a:pt x="78" y="152"/>
                  </a:lnTo>
                  <a:lnTo>
                    <a:pt x="80" y="152"/>
                  </a:lnTo>
                  <a:lnTo>
                    <a:pt x="83" y="152"/>
                  </a:lnTo>
                  <a:lnTo>
                    <a:pt x="85" y="150"/>
                  </a:lnTo>
                  <a:lnTo>
                    <a:pt x="87" y="150"/>
                  </a:lnTo>
                  <a:lnTo>
                    <a:pt x="90" y="150"/>
                  </a:lnTo>
                  <a:lnTo>
                    <a:pt x="97" y="150"/>
                  </a:lnTo>
                  <a:lnTo>
                    <a:pt x="99" y="152"/>
                  </a:lnTo>
                  <a:lnTo>
                    <a:pt x="99" y="154"/>
                  </a:lnTo>
                  <a:lnTo>
                    <a:pt x="97" y="154"/>
                  </a:lnTo>
                  <a:lnTo>
                    <a:pt x="97" y="154"/>
                  </a:lnTo>
                  <a:lnTo>
                    <a:pt x="99" y="157"/>
                  </a:lnTo>
                  <a:lnTo>
                    <a:pt x="99" y="157"/>
                  </a:lnTo>
                  <a:lnTo>
                    <a:pt x="104" y="157"/>
                  </a:lnTo>
                  <a:lnTo>
                    <a:pt x="111" y="154"/>
                  </a:lnTo>
                  <a:lnTo>
                    <a:pt x="111" y="157"/>
                  </a:lnTo>
                  <a:lnTo>
                    <a:pt x="109" y="157"/>
                  </a:lnTo>
                  <a:lnTo>
                    <a:pt x="106" y="159"/>
                  </a:lnTo>
                  <a:lnTo>
                    <a:pt x="102" y="159"/>
                  </a:lnTo>
                  <a:lnTo>
                    <a:pt x="102" y="159"/>
                  </a:lnTo>
                  <a:lnTo>
                    <a:pt x="102" y="159"/>
                  </a:lnTo>
                  <a:lnTo>
                    <a:pt x="99" y="161"/>
                  </a:lnTo>
                  <a:lnTo>
                    <a:pt x="97" y="159"/>
                  </a:lnTo>
                  <a:lnTo>
                    <a:pt x="95" y="157"/>
                  </a:lnTo>
                  <a:lnTo>
                    <a:pt x="95" y="157"/>
                  </a:lnTo>
                  <a:lnTo>
                    <a:pt x="95" y="157"/>
                  </a:lnTo>
                  <a:lnTo>
                    <a:pt x="95" y="154"/>
                  </a:lnTo>
                  <a:lnTo>
                    <a:pt x="92" y="157"/>
                  </a:lnTo>
                  <a:lnTo>
                    <a:pt x="90" y="154"/>
                  </a:lnTo>
                  <a:lnTo>
                    <a:pt x="90" y="154"/>
                  </a:lnTo>
                  <a:lnTo>
                    <a:pt x="92" y="154"/>
                  </a:lnTo>
                  <a:lnTo>
                    <a:pt x="80" y="157"/>
                  </a:lnTo>
                  <a:lnTo>
                    <a:pt x="78" y="157"/>
                  </a:lnTo>
                  <a:lnTo>
                    <a:pt x="76" y="157"/>
                  </a:lnTo>
                  <a:lnTo>
                    <a:pt x="76" y="157"/>
                  </a:lnTo>
                  <a:lnTo>
                    <a:pt x="80" y="159"/>
                  </a:lnTo>
                  <a:lnTo>
                    <a:pt x="85" y="161"/>
                  </a:lnTo>
                  <a:lnTo>
                    <a:pt x="87" y="164"/>
                  </a:lnTo>
                  <a:lnTo>
                    <a:pt x="90" y="164"/>
                  </a:lnTo>
                  <a:lnTo>
                    <a:pt x="87" y="166"/>
                  </a:lnTo>
                  <a:lnTo>
                    <a:pt x="80" y="164"/>
                  </a:lnTo>
                  <a:lnTo>
                    <a:pt x="78" y="164"/>
                  </a:lnTo>
                  <a:lnTo>
                    <a:pt x="76" y="164"/>
                  </a:lnTo>
                  <a:lnTo>
                    <a:pt x="76" y="164"/>
                  </a:lnTo>
                  <a:lnTo>
                    <a:pt x="76" y="164"/>
                  </a:lnTo>
                  <a:lnTo>
                    <a:pt x="78" y="164"/>
                  </a:lnTo>
                  <a:lnTo>
                    <a:pt x="78" y="161"/>
                  </a:lnTo>
                  <a:lnTo>
                    <a:pt x="73" y="161"/>
                  </a:lnTo>
                  <a:lnTo>
                    <a:pt x="71" y="164"/>
                  </a:lnTo>
                  <a:lnTo>
                    <a:pt x="57" y="164"/>
                  </a:lnTo>
                  <a:lnTo>
                    <a:pt x="54" y="166"/>
                  </a:lnTo>
                  <a:lnTo>
                    <a:pt x="54" y="166"/>
                  </a:lnTo>
                  <a:lnTo>
                    <a:pt x="54" y="166"/>
                  </a:lnTo>
                  <a:lnTo>
                    <a:pt x="54" y="166"/>
                  </a:lnTo>
                  <a:lnTo>
                    <a:pt x="54" y="168"/>
                  </a:lnTo>
                  <a:lnTo>
                    <a:pt x="52" y="168"/>
                  </a:lnTo>
                  <a:lnTo>
                    <a:pt x="47" y="166"/>
                  </a:lnTo>
                  <a:lnTo>
                    <a:pt x="33" y="168"/>
                  </a:lnTo>
                  <a:lnTo>
                    <a:pt x="24" y="168"/>
                  </a:lnTo>
                  <a:lnTo>
                    <a:pt x="2" y="176"/>
                  </a:lnTo>
                  <a:lnTo>
                    <a:pt x="2" y="178"/>
                  </a:lnTo>
                  <a:lnTo>
                    <a:pt x="2" y="180"/>
                  </a:lnTo>
                  <a:lnTo>
                    <a:pt x="2" y="187"/>
                  </a:lnTo>
                  <a:lnTo>
                    <a:pt x="2" y="190"/>
                  </a:lnTo>
                  <a:lnTo>
                    <a:pt x="5" y="194"/>
                  </a:lnTo>
                  <a:lnTo>
                    <a:pt x="12" y="204"/>
                  </a:lnTo>
                  <a:lnTo>
                    <a:pt x="12" y="204"/>
                  </a:lnTo>
                  <a:lnTo>
                    <a:pt x="14" y="206"/>
                  </a:lnTo>
                  <a:lnTo>
                    <a:pt x="14" y="209"/>
                  </a:lnTo>
                  <a:lnTo>
                    <a:pt x="14" y="209"/>
                  </a:lnTo>
                  <a:lnTo>
                    <a:pt x="14" y="211"/>
                  </a:lnTo>
                  <a:lnTo>
                    <a:pt x="14" y="213"/>
                  </a:lnTo>
                  <a:lnTo>
                    <a:pt x="16" y="218"/>
                  </a:lnTo>
                  <a:lnTo>
                    <a:pt x="16" y="218"/>
                  </a:lnTo>
                  <a:lnTo>
                    <a:pt x="16" y="218"/>
                  </a:lnTo>
                  <a:lnTo>
                    <a:pt x="19" y="218"/>
                  </a:lnTo>
                  <a:lnTo>
                    <a:pt x="19" y="218"/>
                  </a:lnTo>
                  <a:lnTo>
                    <a:pt x="19" y="218"/>
                  </a:lnTo>
                  <a:lnTo>
                    <a:pt x="19" y="218"/>
                  </a:lnTo>
                  <a:lnTo>
                    <a:pt x="19" y="218"/>
                  </a:lnTo>
                  <a:lnTo>
                    <a:pt x="24" y="218"/>
                  </a:lnTo>
                  <a:lnTo>
                    <a:pt x="24" y="218"/>
                  </a:lnTo>
                  <a:lnTo>
                    <a:pt x="24" y="218"/>
                  </a:lnTo>
                  <a:lnTo>
                    <a:pt x="24" y="221"/>
                  </a:lnTo>
                  <a:lnTo>
                    <a:pt x="26" y="218"/>
                  </a:lnTo>
                  <a:lnTo>
                    <a:pt x="33" y="223"/>
                  </a:lnTo>
                  <a:lnTo>
                    <a:pt x="43" y="225"/>
                  </a:lnTo>
                  <a:lnTo>
                    <a:pt x="45" y="223"/>
                  </a:lnTo>
                  <a:lnTo>
                    <a:pt x="47" y="223"/>
                  </a:lnTo>
                  <a:lnTo>
                    <a:pt x="57" y="225"/>
                  </a:lnTo>
                  <a:lnTo>
                    <a:pt x="59" y="225"/>
                  </a:lnTo>
                  <a:lnTo>
                    <a:pt x="59" y="228"/>
                  </a:lnTo>
                  <a:lnTo>
                    <a:pt x="57" y="228"/>
                  </a:lnTo>
                  <a:lnTo>
                    <a:pt x="57" y="228"/>
                  </a:lnTo>
                  <a:lnTo>
                    <a:pt x="57" y="228"/>
                  </a:lnTo>
                  <a:lnTo>
                    <a:pt x="61" y="230"/>
                  </a:lnTo>
                  <a:lnTo>
                    <a:pt x="71" y="230"/>
                  </a:lnTo>
                  <a:lnTo>
                    <a:pt x="76" y="235"/>
                  </a:lnTo>
                  <a:lnTo>
                    <a:pt x="76" y="235"/>
                  </a:lnTo>
                  <a:lnTo>
                    <a:pt x="76" y="235"/>
                  </a:lnTo>
                  <a:lnTo>
                    <a:pt x="78" y="232"/>
                  </a:lnTo>
                  <a:lnTo>
                    <a:pt x="78" y="232"/>
                  </a:lnTo>
                  <a:lnTo>
                    <a:pt x="85" y="232"/>
                  </a:lnTo>
                  <a:lnTo>
                    <a:pt x="92" y="235"/>
                  </a:lnTo>
                  <a:lnTo>
                    <a:pt x="97" y="235"/>
                  </a:lnTo>
                  <a:lnTo>
                    <a:pt x="109" y="235"/>
                  </a:lnTo>
                  <a:lnTo>
                    <a:pt x="114" y="232"/>
                  </a:lnTo>
                  <a:lnTo>
                    <a:pt x="114" y="232"/>
                  </a:lnTo>
                  <a:lnTo>
                    <a:pt x="118" y="235"/>
                  </a:lnTo>
                  <a:lnTo>
                    <a:pt x="121" y="235"/>
                  </a:lnTo>
                  <a:lnTo>
                    <a:pt x="123" y="232"/>
                  </a:lnTo>
                  <a:lnTo>
                    <a:pt x="125" y="232"/>
                  </a:lnTo>
                  <a:lnTo>
                    <a:pt x="132" y="235"/>
                  </a:lnTo>
                  <a:lnTo>
                    <a:pt x="135" y="237"/>
                  </a:lnTo>
                  <a:lnTo>
                    <a:pt x="135" y="239"/>
                  </a:lnTo>
                  <a:lnTo>
                    <a:pt x="135" y="239"/>
                  </a:lnTo>
                  <a:lnTo>
                    <a:pt x="137" y="242"/>
                  </a:lnTo>
                  <a:lnTo>
                    <a:pt x="137" y="239"/>
                  </a:lnTo>
                  <a:lnTo>
                    <a:pt x="140" y="239"/>
                  </a:lnTo>
                  <a:lnTo>
                    <a:pt x="140" y="239"/>
                  </a:lnTo>
                  <a:lnTo>
                    <a:pt x="140" y="237"/>
                  </a:lnTo>
                  <a:lnTo>
                    <a:pt x="140" y="237"/>
                  </a:lnTo>
                  <a:lnTo>
                    <a:pt x="140" y="237"/>
                  </a:lnTo>
                  <a:lnTo>
                    <a:pt x="140" y="237"/>
                  </a:lnTo>
                  <a:lnTo>
                    <a:pt x="142" y="242"/>
                  </a:lnTo>
                  <a:lnTo>
                    <a:pt x="142" y="242"/>
                  </a:lnTo>
                  <a:lnTo>
                    <a:pt x="147" y="242"/>
                  </a:lnTo>
                  <a:lnTo>
                    <a:pt x="147" y="244"/>
                  </a:lnTo>
                  <a:lnTo>
                    <a:pt x="147" y="244"/>
                  </a:lnTo>
                  <a:lnTo>
                    <a:pt x="147" y="244"/>
                  </a:lnTo>
                  <a:lnTo>
                    <a:pt x="147" y="247"/>
                  </a:lnTo>
                  <a:lnTo>
                    <a:pt x="147" y="247"/>
                  </a:lnTo>
                  <a:lnTo>
                    <a:pt x="149" y="247"/>
                  </a:lnTo>
                  <a:lnTo>
                    <a:pt x="149" y="247"/>
                  </a:lnTo>
                  <a:lnTo>
                    <a:pt x="151" y="247"/>
                  </a:lnTo>
                  <a:lnTo>
                    <a:pt x="151" y="249"/>
                  </a:lnTo>
                  <a:lnTo>
                    <a:pt x="154" y="251"/>
                  </a:lnTo>
                  <a:lnTo>
                    <a:pt x="156" y="254"/>
                  </a:lnTo>
                  <a:lnTo>
                    <a:pt x="156" y="254"/>
                  </a:lnTo>
                  <a:lnTo>
                    <a:pt x="156" y="251"/>
                  </a:lnTo>
                  <a:lnTo>
                    <a:pt x="158" y="251"/>
                  </a:lnTo>
                  <a:lnTo>
                    <a:pt x="161" y="251"/>
                  </a:lnTo>
                  <a:lnTo>
                    <a:pt x="161" y="254"/>
                  </a:lnTo>
                  <a:lnTo>
                    <a:pt x="163" y="254"/>
                  </a:lnTo>
                  <a:lnTo>
                    <a:pt x="163" y="256"/>
                  </a:lnTo>
                  <a:lnTo>
                    <a:pt x="166" y="258"/>
                  </a:lnTo>
                  <a:lnTo>
                    <a:pt x="166" y="258"/>
                  </a:lnTo>
                  <a:lnTo>
                    <a:pt x="166" y="258"/>
                  </a:lnTo>
                  <a:lnTo>
                    <a:pt x="168" y="256"/>
                  </a:lnTo>
                  <a:lnTo>
                    <a:pt x="168" y="256"/>
                  </a:lnTo>
                  <a:lnTo>
                    <a:pt x="168" y="256"/>
                  </a:lnTo>
                  <a:lnTo>
                    <a:pt x="168" y="258"/>
                  </a:lnTo>
                  <a:lnTo>
                    <a:pt x="168" y="258"/>
                  </a:lnTo>
                  <a:lnTo>
                    <a:pt x="168" y="258"/>
                  </a:lnTo>
                  <a:lnTo>
                    <a:pt x="170" y="258"/>
                  </a:lnTo>
                  <a:lnTo>
                    <a:pt x="170" y="258"/>
                  </a:lnTo>
                  <a:lnTo>
                    <a:pt x="173" y="258"/>
                  </a:lnTo>
                  <a:lnTo>
                    <a:pt x="173" y="261"/>
                  </a:lnTo>
                  <a:lnTo>
                    <a:pt x="173" y="261"/>
                  </a:lnTo>
                  <a:lnTo>
                    <a:pt x="175" y="261"/>
                  </a:lnTo>
                  <a:lnTo>
                    <a:pt x="175" y="261"/>
                  </a:lnTo>
                  <a:lnTo>
                    <a:pt x="177" y="261"/>
                  </a:lnTo>
                  <a:lnTo>
                    <a:pt x="177" y="263"/>
                  </a:lnTo>
                  <a:lnTo>
                    <a:pt x="177" y="266"/>
                  </a:lnTo>
                  <a:lnTo>
                    <a:pt x="177" y="268"/>
                  </a:lnTo>
                  <a:lnTo>
                    <a:pt x="177" y="268"/>
                  </a:lnTo>
                  <a:lnTo>
                    <a:pt x="177" y="268"/>
                  </a:lnTo>
                  <a:lnTo>
                    <a:pt x="177" y="270"/>
                  </a:lnTo>
                  <a:lnTo>
                    <a:pt x="180" y="270"/>
                  </a:lnTo>
                  <a:lnTo>
                    <a:pt x="180" y="273"/>
                  </a:lnTo>
                  <a:lnTo>
                    <a:pt x="180" y="273"/>
                  </a:lnTo>
                  <a:lnTo>
                    <a:pt x="182" y="275"/>
                  </a:lnTo>
                  <a:lnTo>
                    <a:pt x="184" y="275"/>
                  </a:lnTo>
                  <a:lnTo>
                    <a:pt x="192" y="275"/>
                  </a:lnTo>
                  <a:lnTo>
                    <a:pt x="194" y="277"/>
                  </a:lnTo>
                  <a:lnTo>
                    <a:pt x="194" y="280"/>
                  </a:lnTo>
                  <a:lnTo>
                    <a:pt x="194" y="280"/>
                  </a:lnTo>
                  <a:lnTo>
                    <a:pt x="192" y="280"/>
                  </a:lnTo>
                  <a:lnTo>
                    <a:pt x="192" y="280"/>
                  </a:lnTo>
                  <a:lnTo>
                    <a:pt x="192" y="282"/>
                  </a:lnTo>
                  <a:lnTo>
                    <a:pt x="194" y="282"/>
                  </a:lnTo>
                  <a:lnTo>
                    <a:pt x="194" y="282"/>
                  </a:lnTo>
                  <a:lnTo>
                    <a:pt x="194" y="284"/>
                  </a:lnTo>
                  <a:lnTo>
                    <a:pt x="192" y="284"/>
                  </a:lnTo>
                  <a:lnTo>
                    <a:pt x="192" y="284"/>
                  </a:lnTo>
                  <a:lnTo>
                    <a:pt x="189" y="282"/>
                  </a:lnTo>
                  <a:lnTo>
                    <a:pt x="187" y="284"/>
                  </a:lnTo>
                  <a:lnTo>
                    <a:pt x="182" y="282"/>
                  </a:lnTo>
                  <a:lnTo>
                    <a:pt x="180" y="282"/>
                  </a:lnTo>
                  <a:lnTo>
                    <a:pt x="170" y="277"/>
                  </a:lnTo>
                  <a:lnTo>
                    <a:pt x="168" y="277"/>
                  </a:lnTo>
                  <a:lnTo>
                    <a:pt x="170" y="280"/>
                  </a:lnTo>
                  <a:lnTo>
                    <a:pt x="173" y="280"/>
                  </a:lnTo>
                  <a:lnTo>
                    <a:pt x="173" y="282"/>
                  </a:lnTo>
                  <a:lnTo>
                    <a:pt x="166" y="280"/>
                  </a:lnTo>
                  <a:lnTo>
                    <a:pt x="166" y="280"/>
                  </a:lnTo>
                  <a:lnTo>
                    <a:pt x="166" y="282"/>
                  </a:lnTo>
                  <a:lnTo>
                    <a:pt x="166" y="282"/>
                  </a:lnTo>
                  <a:lnTo>
                    <a:pt x="166" y="282"/>
                  </a:lnTo>
                  <a:lnTo>
                    <a:pt x="166" y="282"/>
                  </a:lnTo>
                  <a:lnTo>
                    <a:pt x="163" y="282"/>
                  </a:lnTo>
                  <a:lnTo>
                    <a:pt x="163" y="282"/>
                  </a:lnTo>
                  <a:lnTo>
                    <a:pt x="163" y="282"/>
                  </a:lnTo>
                  <a:lnTo>
                    <a:pt x="163" y="282"/>
                  </a:lnTo>
                  <a:lnTo>
                    <a:pt x="161" y="282"/>
                  </a:lnTo>
                  <a:lnTo>
                    <a:pt x="158" y="282"/>
                  </a:lnTo>
                  <a:lnTo>
                    <a:pt x="158" y="282"/>
                  </a:lnTo>
                  <a:lnTo>
                    <a:pt x="161" y="284"/>
                  </a:lnTo>
                  <a:lnTo>
                    <a:pt x="161" y="284"/>
                  </a:lnTo>
                  <a:lnTo>
                    <a:pt x="158" y="284"/>
                  </a:lnTo>
                  <a:lnTo>
                    <a:pt x="158" y="284"/>
                  </a:lnTo>
                  <a:lnTo>
                    <a:pt x="151" y="280"/>
                  </a:lnTo>
                  <a:lnTo>
                    <a:pt x="151" y="280"/>
                  </a:lnTo>
                  <a:lnTo>
                    <a:pt x="147" y="277"/>
                  </a:lnTo>
                  <a:lnTo>
                    <a:pt x="147" y="277"/>
                  </a:lnTo>
                  <a:lnTo>
                    <a:pt x="147" y="277"/>
                  </a:lnTo>
                  <a:lnTo>
                    <a:pt x="147" y="280"/>
                  </a:lnTo>
                  <a:lnTo>
                    <a:pt x="147" y="280"/>
                  </a:lnTo>
                  <a:lnTo>
                    <a:pt x="140" y="275"/>
                  </a:lnTo>
                  <a:lnTo>
                    <a:pt x="132" y="273"/>
                  </a:lnTo>
                  <a:lnTo>
                    <a:pt x="128" y="273"/>
                  </a:lnTo>
                  <a:lnTo>
                    <a:pt x="116" y="270"/>
                  </a:lnTo>
                  <a:lnTo>
                    <a:pt x="111" y="266"/>
                  </a:lnTo>
                  <a:lnTo>
                    <a:pt x="102" y="263"/>
                  </a:lnTo>
                  <a:lnTo>
                    <a:pt x="92" y="263"/>
                  </a:lnTo>
                  <a:lnTo>
                    <a:pt x="85" y="263"/>
                  </a:lnTo>
                  <a:lnTo>
                    <a:pt x="78" y="263"/>
                  </a:lnTo>
                  <a:lnTo>
                    <a:pt x="66" y="263"/>
                  </a:lnTo>
                  <a:lnTo>
                    <a:pt x="52" y="261"/>
                  </a:lnTo>
                  <a:lnTo>
                    <a:pt x="38" y="263"/>
                  </a:lnTo>
                  <a:lnTo>
                    <a:pt x="31" y="263"/>
                  </a:lnTo>
                  <a:lnTo>
                    <a:pt x="24" y="263"/>
                  </a:lnTo>
                  <a:lnTo>
                    <a:pt x="14" y="266"/>
                  </a:lnTo>
                  <a:lnTo>
                    <a:pt x="12" y="268"/>
                  </a:lnTo>
                  <a:lnTo>
                    <a:pt x="9" y="268"/>
                  </a:lnTo>
                  <a:lnTo>
                    <a:pt x="7" y="268"/>
                  </a:lnTo>
                  <a:lnTo>
                    <a:pt x="7" y="270"/>
                  </a:lnTo>
                  <a:lnTo>
                    <a:pt x="5" y="273"/>
                  </a:lnTo>
                  <a:lnTo>
                    <a:pt x="5" y="275"/>
                  </a:lnTo>
                  <a:lnTo>
                    <a:pt x="5" y="275"/>
                  </a:lnTo>
                  <a:lnTo>
                    <a:pt x="5" y="277"/>
                  </a:lnTo>
                  <a:lnTo>
                    <a:pt x="5" y="282"/>
                  </a:lnTo>
                  <a:lnTo>
                    <a:pt x="5" y="287"/>
                  </a:lnTo>
                  <a:lnTo>
                    <a:pt x="5" y="287"/>
                  </a:lnTo>
                  <a:lnTo>
                    <a:pt x="5" y="289"/>
                  </a:lnTo>
                  <a:lnTo>
                    <a:pt x="5" y="292"/>
                  </a:lnTo>
                  <a:lnTo>
                    <a:pt x="5" y="292"/>
                  </a:lnTo>
                  <a:lnTo>
                    <a:pt x="5" y="294"/>
                  </a:lnTo>
                  <a:lnTo>
                    <a:pt x="5" y="294"/>
                  </a:lnTo>
                  <a:lnTo>
                    <a:pt x="7" y="296"/>
                  </a:lnTo>
                  <a:lnTo>
                    <a:pt x="7" y="299"/>
                  </a:lnTo>
                  <a:lnTo>
                    <a:pt x="9" y="299"/>
                  </a:lnTo>
                  <a:lnTo>
                    <a:pt x="12" y="301"/>
                  </a:lnTo>
                  <a:lnTo>
                    <a:pt x="12" y="303"/>
                  </a:lnTo>
                  <a:lnTo>
                    <a:pt x="14" y="303"/>
                  </a:lnTo>
                  <a:lnTo>
                    <a:pt x="14" y="306"/>
                  </a:lnTo>
                  <a:lnTo>
                    <a:pt x="14" y="306"/>
                  </a:lnTo>
                  <a:lnTo>
                    <a:pt x="14" y="306"/>
                  </a:lnTo>
                  <a:lnTo>
                    <a:pt x="14" y="306"/>
                  </a:lnTo>
                  <a:lnTo>
                    <a:pt x="16" y="306"/>
                  </a:lnTo>
                  <a:lnTo>
                    <a:pt x="16" y="308"/>
                  </a:lnTo>
                  <a:lnTo>
                    <a:pt x="16" y="308"/>
                  </a:lnTo>
                  <a:lnTo>
                    <a:pt x="19" y="308"/>
                  </a:lnTo>
                  <a:lnTo>
                    <a:pt x="19" y="308"/>
                  </a:lnTo>
                  <a:lnTo>
                    <a:pt x="19" y="308"/>
                  </a:lnTo>
                  <a:lnTo>
                    <a:pt x="21" y="308"/>
                  </a:lnTo>
                  <a:lnTo>
                    <a:pt x="21" y="306"/>
                  </a:lnTo>
                  <a:lnTo>
                    <a:pt x="19" y="303"/>
                  </a:lnTo>
                  <a:lnTo>
                    <a:pt x="19" y="303"/>
                  </a:lnTo>
                  <a:lnTo>
                    <a:pt x="19" y="301"/>
                  </a:lnTo>
                  <a:lnTo>
                    <a:pt x="16" y="299"/>
                  </a:lnTo>
                  <a:lnTo>
                    <a:pt x="16" y="294"/>
                  </a:lnTo>
                  <a:lnTo>
                    <a:pt x="14" y="292"/>
                  </a:lnTo>
                  <a:lnTo>
                    <a:pt x="14" y="287"/>
                  </a:lnTo>
                  <a:lnTo>
                    <a:pt x="12" y="287"/>
                  </a:lnTo>
                  <a:lnTo>
                    <a:pt x="12" y="284"/>
                  </a:lnTo>
                  <a:lnTo>
                    <a:pt x="12" y="284"/>
                  </a:lnTo>
                  <a:lnTo>
                    <a:pt x="12" y="284"/>
                  </a:lnTo>
                  <a:lnTo>
                    <a:pt x="12" y="282"/>
                  </a:lnTo>
                  <a:lnTo>
                    <a:pt x="12" y="280"/>
                  </a:lnTo>
                  <a:lnTo>
                    <a:pt x="14" y="277"/>
                  </a:lnTo>
                  <a:lnTo>
                    <a:pt x="14" y="275"/>
                  </a:lnTo>
                  <a:lnTo>
                    <a:pt x="14" y="273"/>
                  </a:lnTo>
                  <a:lnTo>
                    <a:pt x="19" y="273"/>
                  </a:lnTo>
                  <a:lnTo>
                    <a:pt x="19" y="275"/>
                  </a:lnTo>
                  <a:lnTo>
                    <a:pt x="24" y="275"/>
                  </a:lnTo>
                  <a:lnTo>
                    <a:pt x="28" y="277"/>
                  </a:lnTo>
                  <a:lnTo>
                    <a:pt x="33" y="277"/>
                  </a:lnTo>
                  <a:lnTo>
                    <a:pt x="50" y="282"/>
                  </a:lnTo>
                  <a:lnTo>
                    <a:pt x="66" y="284"/>
                  </a:lnTo>
                  <a:lnTo>
                    <a:pt x="85" y="289"/>
                  </a:lnTo>
                  <a:lnTo>
                    <a:pt x="104" y="292"/>
                  </a:lnTo>
                  <a:lnTo>
                    <a:pt x="118" y="296"/>
                  </a:lnTo>
                  <a:lnTo>
                    <a:pt x="125" y="296"/>
                  </a:lnTo>
                  <a:lnTo>
                    <a:pt x="132" y="299"/>
                  </a:lnTo>
                  <a:lnTo>
                    <a:pt x="135" y="299"/>
                  </a:lnTo>
                  <a:lnTo>
                    <a:pt x="137" y="299"/>
                  </a:lnTo>
                  <a:lnTo>
                    <a:pt x="140" y="299"/>
                  </a:lnTo>
                  <a:lnTo>
                    <a:pt x="142" y="301"/>
                  </a:lnTo>
                  <a:lnTo>
                    <a:pt x="142" y="301"/>
                  </a:lnTo>
                  <a:lnTo>
                    <a:pt x="144" y="301"/>
                  </a:lnTo>
                  <a:lnTo>
                    <a:pt x="144" y="301"/>
                  </a:lnTo>
                  <a:lnTo>
                    <a:pt x="144" y="301"/>
                  </a:lnTo>
                  <a:lnTo>
                    <a:pt x="144" y="301"/>
                  </a:lnTo>
                  <a:lnTo>
                    <a:pt x="144" y="301"/>
                  </a:lnTo>
                  <a:lnTo>
                    <a:pt x="144" y="303"/>
                  </a:lnTo>
                  <a:lnTo>
                    <a:pt x="144" y="303"/>
                  </a:lnTo>
                  <a:lnTo>
                    <a:pt x="144" y="306"/>
                  </a:lnTo>
                  <a:lnTo>
                    <a:pt x="144" y="308"/>
                  </a:lnTo>
                  <a:lnTo>
                    <a:pt x="142" y="310"/>
                  </a:lnTo>
                  <a:lnTo>
                    <a:pt x="142" y="313"/>
                  </a:lnTo>
                  <a:lnTo>
                    <a:pt x="142" y="315"/>
                  </a:lnTo>
                  <a:lnTo>
                    <a:pt x="142" y="315"/>
                  </a:lnTo>
                  <a:lnTo>
                    <a:pt x="142" y="315"/>
                  </a:lnTo>
                  <a:lnTo>
                    <a:pt x="144" y="315"/>
                  </a:lnTo>
                  <a:lnTo>
                    <a:pt x="144" y="315"/>
                  </a:lnTo>
                  <a:lnTo>
                    <a:pt x="147" y="315"/>
                  </a:lnTo>
                  <a:lnTo>
                    <a:pt x="147" y="315"/>
                  </a:lnTo>
                  <a:lnTo>
                    <a:pt x="149" y="315"/>
                  </a:lnTo>
                  <a:lnTo>
                    <a:pt x="149" y="315"/>
                  </a:lnTo>
                  <a:lnTo>
                    <a:pt x="151" y="315"/>
                  </a:lnTo>
                  <a:lnTo>
                    <a:pt x="151" y="315"/>
                  </a:lnTo>
                  <a:lnTo>
                    <a:pt x="151" y="315"/>
                  </a:lnTo>
                  <a:lnTo>
                    <a:pt x="154" y="315"/>
                  </a:lnTo>
                  <a:lnTo>
                    <a:pt x="154" y="315"/>
                  </a:lnTo>
                  <a:lnTo>
                    <a:pt x="154" y="315"/>
                  </a:lnTo>
                  <a:lnTo>
                    <a:pt x="156" y="315"/>
                  </a:lnTo>
                  <a:lnTo>
                    <a:pt x="156" y="315"/>
                  </a:lnTo>
                  <a:lnTo>
                    <a:pt x="156" y="315"/>
                  </a:lnTo>
                  <a:lnTo>
                    <a:pt x="156" y="315"/>
                  </a:lnTo>
                  <a:lnTo>
                    <a:pt x="156" y="315"/>
                  </a:lnTo>
                  <a:lnTo>
                    <a:pt x="158" y="315"/>
                  </a:lnTo>
                  <a:lnTo>
                    <a:pt x="158" y="313"/>
                  </a:lnTo>
                  <a:lnTo>
                    <a:pt x="158" y="313"/>
                  </a:lnTo>
                  <a:lnTo>
                    <a:pt x="158" y="313"/>
                  </a:lnTo>
                  <a:lnTo>
                    <a:pt x="158" y="313"/>
                  </a:lnTo>
                  <a:lnTo>
                    <a:pt x="156" y="313"/>
                  </a:lnTo>
                  <a:lnTo>
                    <a:pt x="156" y="313"/>
                  </a:lnTo>
                  <a:lnTo>
                    <a:pt x="156" y="313"/>
                  </a:lnTo>
                  <a:lnTo>
                    <a:pt x="154" y="313"/>
                  </a:lnTo>
                  <a:lnTo>
                    <a:pt x="154" y="310"/>
                  </a:lnTo>
                  <a:lnTo>
                    <a:pt x="151" y="310"/>
                  </a:lnTo>
                  <a:lnTo>
                    <a:pt x="151" y="310"/>
                  </a:lnTo>
                  <a:lnTo>
                    <a:pt x="151" y="310"/>
                  </a:lnTo>
                  <a:lnTo>
                    <a:pt x="154" y="310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3" name="Freeform 35"/>
            <p:cNvSpPr/>
            <p:nvPr/>
          </p:nvSpPr>
          <p:spPr bwMode="auto">
            <a:xfrm>
              <a:off x="6923830" y="1960112"/>
              <a:ext cx="435928" cy="387191"/>
            </a:xfrm>
            <a:custGeom>
              <a:avLst/>
              <a:gdLst>
                <a:gd name="T0" fmla="*/ 21 w 322"/>
                <a:gd name="T1" fmla="*/ 196 h 286"/>
                <a:gd name="T2" fmla="*/ 40 w 322"/>
                <a:gd name="T3" fmla="*/ 229 h 286"/>
                <a:gd name="T4" fmla="*/ 43 w 322"/>
                <a:gd name="T5" fmla="*/ 253 h 286"/>
                <a:gd name="T6" fmla="*/ 57 w 322"/>
                <a:gd name="T7" fmla="*/ 284 h 286"/>
                <a:gd name="T8" fmla="*/ 83 w 322"/>
                <a:gd name="T9" fmla="*/ 272 h 286"/>
                <a:gd name="T10" fmla="*/ 97 w 322"/>
                <a:gd name="T11" fmla="*/ 269 h 286"/>
                <a:gd name="T12" fmla="*/ 137 w 322"/>
                <a:gd name="T13" fmla="*/ 260 h 286"/>
                <a:gd name="T14" fmla="*/ 142 w 322"/>
                <a:gd name="T15" fmla="*/ 248 h 286"/>
                <a:gd name="T16" fmla="*/ 149 w 322"/>
                <a:gd name="T17" fmla="*/ 231 h 286"/>
                <a:gd name="T18" fmla="*/ 159 w 322"/>
                <a:gd name="T19" fmla="*/ 215 h 286"/>
                <a:gd name="T20" fmla="*/ 161 w 322"/>
                <a:gd name="T21" fmla="*/ 213 h 286"/>
                <a:gd name="T22" fmla="*/ 175 w 322"/>
                <a:gd name="T23" fmla="*/ 215 h 286"/>
                <a:gd name="T24" fmla="*/ 189 w 322"/>
                <a:gd name="T25" fmla="*/ 205 h 286"/>
                <a:gd name="T26" fmla="*/ 197 w 322"/>
                <a:gd name="T27" fmla="*/ 196 h 286"/>
                <a:gd name="T28" fmla="*/ 208 w 322"/>
                <a:gd name="T29" fmla="*/ 184 h 286"/>
                <a:gd name="T30" fmla="*/ 237 w 322"/>
                <a:gd name="T31" fmla="*/ 175 h 286"/>
                <a:gd name="T32" fmla="*/ 270 w 322"/>
                <a:gd name="T33" fmla="*/ 160 h 286"/>
                <a:gd name="T34" fmla="*/ 301 w 322"/>
                <a:gd name="T35" fmla="*/ 149 h 286"/>
                <a:gd name="T36" fmla="*/ 320 w 322"/>
                <a:gd name="T37" fmla="*/ 139 h 286"/>
                <a:gd name="T38" fmla="*/ 320 w 322"/>
                <a:gd name="T39" fmla="*/ 127 h 286"/>
                <a:gd name="T40" fmla="*/ 308 w 322"/>
                <a:gd name="T41" fmla="*/ 106 h 286"/>
                <a:gd name="T42" fmla="*/ 263 w 322"/>
                <a:gd name="T43" fmla="*/ 56 h 286"/>
                <a:gd name="T44" fmla="*/ 249 w 322"/>
                <a:gd name="T45" fmla="*/ 59 h 286"/>
                <a:gd name="T46" fmla="*/ 246 w 322"/>
                <a:gd name="T47" fmla="*/ 71 h 286"/>
                <a:gd name="T48" fmla="*/ 237 w 322"/>
                <a:gd name="T49" fmla="*/ 73 h 286"/>
                <a:gd name="T50" fmla="*/ 244 w 322"/>
                <a:gd name="T51" fmla="*/ 66 h 286"/>
                <a:gd name="T52" fmla="*/ 244 w 322"/>
                <a:gd name="T53" fmla="*/ 54 h 286"/>
                <a:gd name="T54" fmla="*/ 227 w 322"/>
                <a:gd name="T55" fmla="*/ 59 h 286"/>
                <a:gd name="T56" fmla="*/ 223 w 322"/>
                <a:gd name="T57" fmla="*/ 63 h 286"/>
                <a:gd name="T58" fmla="*/ 237 w 322"/>
                <a:gd name="T59" fmla="*/ 52 h 286"/>
                <a:gd name="T60" fmla="*/ 208 w 322"/>
                <a:gd name="T61" fmla="*/ 23 h 286"/>
                <a:gd name="T62" fmla="*/ 192 w 322"/>
                <a:gd name="T63" fmla="*/ 9 h 286"/>
                <a:gd name="T64" fmla="*/ 133 w 322"/>
                <a:gd name="T65" fmla="*/ 2 h 286"/>
                <a:gd name="T66" fmla="*/ 114 w 322"/>
                <a:gd name="T67" fmla="*/ 4 h 286"/>
                <a:gd name="T68" fmla="*/ 116 w 322"/>
                <a:gd name="T69" fmla="*/ 11 h 286"/>
                <a:gd name="T70" fmla="*/ 116 w 322"/>
                <a:gd name="T71" fmla="*/ 18 h 286"/>
                <a:gd name="T72" fmla="*/ 111 w 322"/>
                <a:gd name="T73" fmla="*/ 26 h 286"/>
                <a:gd name="T74" fmla="*/ 114 w 322"/>
                <a:gd name="T75" fmla="*/ 35 h 286"/>
                <a:gd name="T76" fmla="*/ 111 w 322"/>
                <a:gd name="T77" fmla="*/ 42 h 286"/>
                <a:gd name="T78" fmla="*/ 116 w 322"/>
                <a:gd name="T79" fmla="*/ 59 h 286"/>
                <a:gd name="T80" fmla="*/ 107 w 322"/>
                <a:gd name="T81" fmla="*/ 66 h 286"/>
                <a:gd name="T82" fmla="*/ 102 w 322"/>
                <a:gd name="T83" fmla="*/ 73 h 286"/>
                <a:gd name="T84" fmla="*/ 95 w 322"/>
                <a:gd name="T85" fmla="*/ 78 h 286"/>
                <a:gd name="T86" fmla="*/ 85 w 322"/>
                <a:gd name="T87" fmla="*/ 85 h 286"/>
                <a:gd name="T88" fmla="*/ 76 w 322"/>
                <a:gd name="T89" fmla="*/ 97 h 286"/>
                <a:gd name="T90" fmla="*/ 69 w 322"/>
                <a:gd name="T91" fmla="*/ 101 h 286"/>
                <a:gd name="T92" fmla="*/ 69 w 322"/>
                <a:gd name="T93" fmla="*/ 111 h 286"/>
                <a:gd name="T94" fmla="*/ 71 w 322"/>
                <a:gd name="T95" fmla="*/ 113 h 286"/>
                <a:gd name="T96" fmla="*/ 69 w 322"/>
                <a:gd name="T97" fmla="*/ 120 h 286"/>
                <a:gd name="T98" fmla="*/ 55 w 322"/>
                <a:gd name="T99" fmla="*/ 118 h 286"/>
                <a:gd name="T100" fmla="*/ 52 w 322"/>
                <a:gd name="T101" fmla="*/ 125 h 286"/>
                <a:gd name="T102" fmla="*/ 50 w 322"/>
                <a:gd name="T103" fmla="*/ 132 h 286"/>
                <a:gd name="T104" fmla="*/ 47 w 322"/>
                <a:gd name="T105" fmla="*/ 137 h 286"/>
                <a:gd name="T106" fmla="*/ 47 w 322"/>
                <a:gd name="T107" fmla="*/ 142 h 286"/>
                <a:gd name="T108" fmla="*/ 33 w 322"/>
                <a:gd name="T109" fmla="*/ 146 h 286"/>
                <a:gd name="T110" fmla="*/ 29 w 322"/>
                <a:gd name="T111" fmla="*/ 153 h 286"/>
                <a:gd name="T112" fmla="*/ 21 w 322"/>
                <a:gd name="T113" fmla="*/ 160 h 286"/>
                <a:gd name="T114" fmla="*/ 21 w 322"/>
                <a:gd name="T115" fmla="*/ 163 h 286"/>
                <a:gd name="T116" fmla="*/ 14 w 322"/>
                <a:gd name="T117" fmla="*/ 168 h 286"/>
                <a:gd name="T118" fmla="*/ 10 w 322"/>
                <a:gd name="T119" fmla="*/ 172 h 286"/>
                <a:gd name="T120" fmla="*/ 3 w 322"/>
                <a:gd name="T121" fmla="*/ 184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2" h="286">
                  <a:moveTo>
                    <a:pt x="7" y="187"/>
                  </a:moveTo>
                  <a:lnTo>
                    <a:pt x="17" y="189"/>
                  </a:lnTo>
                  <a:lnTo>
                    <a:pt x="24" y="191"/>
                  </a:lnTo>
                  <a:lnTo>
                    <a:pt x="24" y="194"/>
                  </a:lnTo>
                  <a:lnTo>
                    <a:pt x="24" y="194"/>
                  </a:lnTo>
                  <a:lnTo>
                    <a:pt x="24" y="196"/>
                  </a:lnTo>
                  <a:lnTo>
                    <a:pt x="24" y="196"/>
                  </a:lnTo>
                  <a:lnTo>
                    <a:pt x="24" y="196"/>
                  </a:lnTo>
                  <a:lnTo>
                    <a:pt x="21" y="196"/>
                  </a:lnTo>
                  <a:lnTo>
                    <a:pt x="21" y="194"/>
                  </a:lnTo>
                  <a:lnTo>
                    <a:pt x="21" y="194"/>
                  </a:lnTo>
                  <a:lnTo>
                    <a:pt x="17" y="191"/>
                  </a:lnTo>
                  <a:lnTo>
                    <a:pt x="17" y="194"/>
                  </a:lnTo>
                  <a:lnTo>
                    <a:pt x="21" y="201"/>
                  </a:lnTo>
                  <a:lnTo>
                    <a:pt x="21" y="203"/>
                  </a:lnTo>
                  <a:lnTo>
                    <a:pt x="26" y="210"/>
                  </a:lnTo>
                  <a:lnTo>
                    <a:pt x="38" y="224"/>
                  </a:lnTo>
                  <a:lnTo>
                    <a:pt x="40" y="229"/>
                  </a:lnTo>
                  <a:lnTo>
                    <a:pt x="40" y="236"/>
                  </a:lnTo>
                  <a:lnTo>
                    <a:pt x="40" y="239"/>
                  </a:lnTo>
                  <a:lnTo>
                    <a:pt x="40" y="239"/>
                  </a:lnTo>
                  <a:lnTo>
                    <a:pt x="40" y="241"/>
                  </a:lnTo>
                  <a:lnTo>
                    <a:pt x="40" y="241"/>
                  </a:lnTo>
                  <a:lnTo>
                    <a:pt x="40" y="241"/>
                  </a:lnTo>
                  <a:lnTo>
                    <a:pt x="43" y="246"/>
                  </a:lnTo>
                  <a:lnTo>
                    <a:pt x="43" y="248"/>
                  </a:lnTo>
                  <a:lnTo>
                    <a:pt x="43" y="253"/>
                  </a:lnTo>
                  <a:lnTo>
                    <a:pt x="40" y="267"/>
                  </a:lnTo>
                  <a:lnTo>
                    <a:pt x="40" y="274"/>
                  </a:lnTo>
                  <a:lnTo>
                    <a:pt x="40" y="279"/>
                  </a:lnTo>
                  <a:lnTo>
                    <a:pt x="43" y="284"/>
                  </a:lnTo>
                  <a:lnTo>
                    <a:pt x="43" y="284"/>
                  </a:lnTo>
                  <a:lnTo>
                    <a:pt x="52" y="286"/>
                  </a:lnTo>
                  <a:lnTo>
                    <a:pt x="55" y="286"/>
                  </a:lnTo>
                  <a:lnTo>
                    <a:pt x="55" y="286"/>
                  </a:lnTo>
                  <a:lnTo>
                    <a:pt x="57" y="284"/>
                  </a:lnTo>
                  <a:lnTo>
                    <a:pt x="57" y="284"/>
                  </a:lnTo>
                  <a:lnTo>
                    <a:pt x="59" y="281"/>
                  </a:lnTo>
                  <a:lnTo>
                    <a:pt x="69" y="279"/>
                  </a:lnTo>
                  <a:lnTo>
                    <a:pt x="71" y="279"/>
                  </a:lnTo>
                  <a:lnTo>
                    <a:pt x="74" y="279"/>
                  </a:lnTo>
                  <a:lnTo>
                    <a:pt x="76" y="279"/>
                  </a:lnTo>
                  <a:lnTo>
                    <a:pt x="78" y="276"/>
                  </a:lnTo>
                  <a:lnTo>
                    <a:pt x="81" y="276"/>
                  </a:lnTo>
                  <a:lnTo>
                    <a:pt x="83" y="272"/>
                  </a:lnTo>
                  <a:lnTo>
                    <a:pt x="85" y="272"/>
                  </a:lnTo>
                  <a:lnTo>
                    <a:pt x="90" y="269"/>
                  </a:lnTo>
                  <a:lnTo>
                    <a:pt x="95" y="265"/>
                  </a:lnTo>
                  <a:lnTo>
                    <a:pt x="95" y="265"/>
                  </a:lnTo>
                  <a:lnTo>
                    <a:pt x="97" y="265"/>
                  </a:lnTo>
                  <a:lnTo>
                    <a:pt x="97" y="267"/>
                  </a:lnTo>
                  <a:lnTo>
                    <a:pt x="100" y="267"/>
                  </a:lnTo>
                  <a:lnTo>
                    <a:pt x="100" y="269"/>
                  </a:lnTo>
                  <a:lnTo>
                    <a:pt x="97" y="269"/>
                  </a:lnTo>
                  <a:lnTo>
                    <a:pt x="95" y="272"/>
                  </a:lnTo>
                  <a:lnTo>
                    <a:pt x="100" y="274"/>
                  </a:lnTo>
                  <a:lnTo>
                    <a:pt x="107" y="274"/>
                  </a:lnTo>
                  <a:lnTo>
                    <a:pt x="114" y="274"/>
                  </a:lnTo>
                  <a:lnTo>
                    <a:pt x="121" y="272"/>
                  </a:lnTo>
                  <a:lnTo>
                    <a:pt x="126" y="272"/>
                  </a:lnTo>
                  <a:lnTo>
                    <a:pt x="130" y="269"/>
                  </a:lnTo>
                  <a:lnTo>
                    <a:pt x="135" y="262"/>
                  </a:lnTo>
                  <a:lnTo>
                    <a:pt x="137" y="260"/>
                  </a:lnTo>
                  <a:lnTo>
                    <a:pt x="137" y="258"/>
                  </a:lnTo>
                  <a:lnTo>
                    <a:pt x="140" y="258"/>
                  </a:lnTo>
                  <a:lnTo>
                    <a:pt x="140" y="255"/>
                  </a:lnTo>
                  <a:lnTo>
                    <a:pt x="140" y="255"/>
                  </a:lnTo>
                  <a:lnTo>
                    <a:pt x="140" y="253"/>
                  </a:lnTo>
                  <a:lnTo>
                    <a:pt x="140" y="253"/>
                  </a:lnTo>
                  <a:lnTo>
                    <a:pt x="140" y="250"/>
                  </a:lnTo>
                  <a:lnTo>
                    <a:pt x="142" y="248"/>
                  </a:lnTo>
                  <a:lnTo>
                    <a:pt x="142" y="248"/>
                  </a:lnTo>
                  <a:lnTo>
                    <a:pt x="142" y="246"/>
                  </a:lnTo>
                  <a:lnTo>
                    <a:pt x="145" y="243"/>
                  </a:lnTo>
                  <a:lnTo>
                    <a:pt x="145" y="241"/>
                  </a:lnTo>
                  <a:lnTo>
                    <a:pt x="145" y="241"/>
                  </a:lnTo>
                  <a:lnTo>
                    <a:pt x="145" y="239"/>
                  </a:lnTo>
                  <a:lnTo>
                    <a:pt x="145" y="236"/>
                  </a:lnTo>
                  <a:lnTo>
                    <a:pt x="145" y="234"/>
                  </a:lnTo>
                  <a:lnTo>
                    <a:pt x="147" y="231"/>
                  </a:lnTo>
                  <a:lnTo>
                    <a:pt x="149" y="231"/>
                  </a:lnTo>
                  <a:lnTo>
                    <a:pt x="152" y="231"/>
                  </a:lnTo>
                  <a:lnTo>
                    <a:pt x="156" y="224"/>
                  </a:lnTo>
                  <a:lnTo>
                    <a:pt x="156" y="224"/>
                  </a:lnTo>
                  <a:lnTo>
                    <a:pt x="159" y="222"/>
                  </a:lnTo>
                  <a:lnTo>
                    <a:pt x="159" y="222"/>
                  </a:lnTo>
                  <a:lnTo>
                    <a:pt x="159" y="220"/>
                  </a:lnTo>
                  <a:lnTo>
                    <a:pt x="159" y="217"/>
                  </a:lnTo>
                  <a:lnTo>
                    <a:pt x="159" y="217"/>
                  </a:lnTo>
                  <a:lnTo>
                    <a:pt x="159" y="215"/>
                  </a:lnTo>
                  <a:lnTo>
                    <a:pt x="159" y="215"/>
                  </a:lnTo>
                  <a:lnTo>
                    <a:pt x="159" y="213"/>
                  </a:lnTo>
                  <a:lnTo>
                    <a:pt x="159" y="213"/>
                  </a:lnTo>
                  <a:lnTo>
                    <a:pt x="159" y="210"/>
                  </a:lnTo>
                  <a:lnTo>
                    <a:pt x="161" y="210"/>
                  </a:lnTo>
                  <a:lnTo>
                    <a:pt x="161" y="210"/>
                  </a:lnTo>
                  <a:lnTo>
                    <a:pt x="161" y="210"/>
                  </a:lnTo>
                  <a:lnTo>
                    <a:pt x="163" y="210"/>
                  </a:lnTo>
                  <a:lnTo>
                    <a:pt x="161" y="213"/>
                  </a:lnTo>
                  <a:lnTo>
                    <a:pt x="161" y="213"/>
                  </a:lnTo>
                  <a:lnTo>
                    <a:pt x="161" y="213"/>
                  </a:lnTo>
                  <a:lnTo>
                    <a:pt x="166" y="215"/>
                  </a:lnTo>
                  <a:lnTo>
                    <a:pt x="168" y="215"/>
                  </a:lnTo>
                  <a:lnTo>
                    <a:pt x="168" y="215"/>
                  </a:lnTo>
                  <a:lnTo>
                    <a:pt x="171" y="217"/>
                  </a:lnTo>
                  <a:lnTo>
                    <a:pt x="171" y="217"/>
                  </a:lnTo>
                  <a:lnTo>
                    <a:pt x="171" y="217"/>
                  </a:lnTo>
                  <a:lnTo>
                    <a:pt x="175" y="215"/>
                  </a:lnTo>
                  <a:lnTo>
                    <a:pt x="182" y="213"/>
                  </a:lnTo>
                  <a:lnTo>
                    <a:pt x="185" y="210"/>
                  </a:lnTo>
                  <a:lnTo>
                    <a:pt x="187" y="210"/>
                  </a:lnTo>
                  <a:lnTo>
                    <a:pt x="187" y="210"/>
                  </a:lnTo>
                  <a:lnTo>
                    <a:pt x="187" y="210"/>
                  </a:lnTo>
                  <a:lnTo>
                    <a:pt x="187" y="208"/>
                  </a:lnTo>
                  <a:lnTo>
                    <a:pt x="187" y="208"/>
                  </a:lnTo>
                  <a:lnTo>
                    <a:pt x="187" y="208"/>
                  </a:lnTo>
                  <a:lnTo>
                    <a:pt x="189" y="205"/>
                  </a:lnTo>
                  <a:lnTo>
                    <a:pt x="189" y="203"/>
                  </a:lnTo>
                  <a:lnTo>
                    <a:pt x="189" y="201"/>
                  </a:lnTo>
                  <a:lnTo>
                    <a:pt x="192" y="201"/>
                  </a:lnTo>
                  <a:lnTo>
                    <a:pt x="192" y="201"/>
                  </a:lnTo>
                  <a:lnTo>
                    <a:pt x="192" y="198"/>
                  </a:lnTo>
                  <a:lnTo>
                    <a:pt x="194" y="198"/>
                  </a:lnTo>
                  <a:lnTo>
                    <a:pt x="194" y="196"/>
                  </a:lnTo>
                  <a:lnTo>
                    <a:pt x="197" y="196"/>
                  </a:lnTo>
                  <a:lnTo>
                    <a:pt x="197" y="196"/>
                  </a:lnTo>
                  <a:lnTo>
                    <a:pt x="197" y="194"/>
                  </a:lnTo>
                  <a:lnTo>
                    <a:pt x="197" y="191"/>
                  </a:lnTo>
                  <a:lnTo>
                    <a:pt x="197" y="191"/>
                  </a:lnTo>
                  <a:lnTo>
                    <a:pt x="199" y="189"/>
                  </a:lnTo>
                  <a:lnTo>
                    <a:pt x="199" y="189"/>
                  </a:lnTo>
                  <a:lnTo>
                    <a:pt x="199" y="187"/>
                  </a:lnTo>
                  <a:lnTo>
                    <a:pt x="199" y="187"/>
                  </a:lnTo>
                  <a:lnTo>
                    <a:pt x="201" y="187"/>
                  </a:lnTo>
                  <a:lnTo>
                    <a:pt x="208" y="184"/>
                  </a:lnTo>
                  <a:lnTo>
                    <a:pt x="213" y="182"/>
                  </a:lnTo>
                  <a:lnTo>
                    <a:pt x="213" y="182"/>
                  </a:lnTo>
                  <a:lnTo>
                    <a:pt x="218" y="182"/>
                  </a:lnTo>
                  <a:lnTo>
                    <a:pt x="220" y="182"/>
                  </a:lnTo>
                  <a:lnTo>
                    <a:pt x="220" y="179"/>
                  </a:lnTo>
                  <a:lnTo>
                    <a:pt x="223" y="179"/>
                  </a:lnTo>
                  <a:lnTo>
                    <a:pt x="223" y="177"/>
                  </a:lnTo>
                  <a:lnTo>
                    <a:pt x="230" y="175"/>
                  </a:lnTo>
                  <a:lnTo>
                    <a:pt x="237" y="175"/>
                  </a:lnTo>
                  <a:lnTo>
                    <a:pt x="237" y="172"/>
                  </a:lnTo>
                  <a:lnTo>
                    <a:pt x="242" y="172"/>
                  </a:lnTo>
                  <a:lnTo>
                    <a:pt x="246" y="168"/>
                  </a:lnTo>
                  <a:lnTo>
                    <a:pt x="249" y="168"/>
                  </a:lnTo>
                  <a:lnTo>
                    <a:pt x="258" y="163"/>
                  </a:lnTo>
                  <a:lnTo>
                    <a:pt x="263" y="163"/>
                  </a:lnTo>
                  <a:lnTo>
                    <a:pt x="263" y="163"/>
                  </a:lnTo>
                  <a:lnTo>
                    <a:pt x="265" y="163"/>
                  </a:lnTo>
                  <a:lnTo>
                    <a:pt x="270" y="160"/>
                  </a:lnTo>
                  <a:lnTo>
                    <a:pt x="272" y="160"/>
                  </a:lnTo>
                  <a:lnTo>
                    <a:pt x="275" y="158"/>
                  </a:lnTo>
                  <a:lnTo>
                    <a:pt x="275" y="158"/>
                  </a:lnTo>
                  <a:lnTo>
                    <a:pt x="277" y="158"/>
                  </a:lnTo>
                  <a:lnTo>
                    <a:pt x="279" y="156"/>
                  </a:lnTo>
                  <a:lnTo>
                    <a:pt x="284" y="153"/>
                  </a:lnTo>
                  <a:lnTo>
                    <a:pt x="287" y="151"/>
                  </a:lnTo>
                  <a:lnTo>
                    <a:pt x="294" y="151"/>
                  </a:lnTo>
                  <a:lnTo>
                    <a:pt x="301" y="149"/>
                  </a:lnTo>
                  <a:lnTo>
                    <a:pt x="308" y="149"/>
                  </a:lnTo>
                  <a:lnTo>
                    <a:pt x="313" y="144"/>
                  </a:lnTo>
                  <a:lnTo>
                    <a:pt x="313" y="144"/>
                  </a:lnTo>
                  <a:lnTo>
                    <a:pt x="315" y="144"/>
                  </a:lnTo>
                  <a:lnTo>
                    <a:pt x="317" y="144"/>
                  </a:lnTo>
                  <a:lnTo>
                    <a:pt x="317" y="144"/>
                  </a:lnTo>
                  <a:lnTo>
                    <a:pt x="317" y="142"/>
                  </a:lnTo>
                  <a:lnTo>
                    <a:pt x="320" y="142"/>
                  </a:lnTo>
                  <a:lnTo>
                    <a:pt x="320" y="139"/>
                  </a:lnTo>
                  <a:lnTo>
                    <a:pt x="320" y="139"/>
                  </a:lnTo>
                  <a:lnTo>
                    <a:pt x="322" y="139"/>
                  </a:lnTo>
                  <a:lnTo>
                    <a:pt x="322" y="139"/>
                  </a:lnTo>
                  <a:lnTo>
                    <a:pt x="322" y="137"/>
                  </a:lnTo>
                  <a:lnTo>
                    <a:pt x="322" y="137"/>
                  </a:lnTo>
                  <a:lnTo>
                    <a:pt x="322" y="134"/>
                  </a:lnTo>
                  <a:lnTo>
                    <a:pt x="322" y="132"/>
                  </a:lnTo>
                  <a:lnTo>
                    <a:pt x="320" y="130"/>
                  </a:lnTo>
                  <a:lnTo>
                    <a:pt x="320" y="127"/>
                  </a:lnTo>
                  <a:lnTo>
                    <a:pt x="317" y="125"/>
                  </a:lnTo>
                  <a:lnTo>
                    <a:pt x="317" y="125"/>
                  </a:lnTo>
                  <a:lnTo>
                    <a:pt x="317" y="123"/>
                  </a:lnTo>
                  <a:lnTo>
                    <a:pt x="317" y="123"/>
                  </a:lnTo>
                  <a:lnTo>
                    <a:pt x="317" y="123"/>
                  </a:lnTo>
                  <a:lnTo>
                    <a:pt x="315" y="120"/>
                  </a:lnTo>
                  <a:lnTo>
                    <a:pt x="313" y="116"/>
                  </a:lnTo>
                  <a:lnTo>
                    <a:pt x="310" y="113"/>
                  </a:lnTo>
                  <a:lnTo>
                    <a:pt x="308" y="106"/>
                  </a:lnTo>
                  <a:lnTo>
                    <a:pt x="305" y="101"/>
                  </a:lnTo>
                  <a:lnTo>
                    <a:pt x="305" y="101"/>
                  </a:lnTo>
                  <a:lnTo>
                    <a:pt x="305" y="99"/>
                  </a:lnTo>
                  <a:lnTo>
                    <a:pt x="303" y="99"/>
                  </a:lnTo>
                  <a:lnTo>
                    <a:pt x="296" y="80"/>
                  </a:lnTo>
                  <a:lnTo>
                    <a:pt x="287" y="63"/>
                  </a:lnTo>
                  <a:lnTo>
                    <a:pt x="272" y="56"/>
                  </a:lnTo>
                  <a:lnTo>
                    <a:pt x="263" y="56"/>
                  </a:lnTo>
                  <a:lnTo>
                    <a:pt x="263" y="56"/>
                  </a:lnTo>
                  <a:lnTo>
                    <a:pt x="260" y="56"/>
                  </a:lnTo>
                  <a:lnTo>
                    <a:pt x="258" y="56"/>
                  </a:lnTo>
                  <a:lnTo>
                    <a:pt x="256" y="56"/>
                  </a:lnTo>
                  <a:lnTo>
                    <a:pt x="253" y="59"/>
                  </a:lnTo>
                  <a:lnTo>
                    <a:pt x="251" y="59"/>
                  </a:lnTo>
                  <a:lnTo>
                    <a:pt x="251" y="59"/>
                  </a:lnTo>
                  <a:lnTo>
                    <a:pt x="251" y="59"/>
                  </a:lnTo>
                  <a:lnTo>
                    <a:pt x="251" y="59"/>
                  </a:lnTo>
                  <a:lnTo>
                    <a:pt x="249" y="59"/>
                  </a:lnTo>
                  <a:lnTo>
                    <a:pt x="249" y="61"/>
                  </a:lnTo>
                  <a:lnTo>
                    <a:pt x="249" y="61"/>
                  </a:lnTo>
                  <a:lnTo>
                    <a:pt x="251" y="63"/>
                  </a:lnTo>
                  <a:lnTo>
                    <a:pt x="251" y="63"/>
                  </a:lnTo>
                  <a:lnTo>
                    <a:pt x="249" y="66"/>
                  </a:lnTo>
                  <a:lnTo>
                    <a:pt x="249" y="68"/>
                  </a:lnTo>
                  <a:lnTo>
                    <a:pt x="249" y="68"/>
                  </a:lnTo>
                  <a:lnTo>
                    <a:pt x="246" y="68"/>
                  </a:lnTo>
                  <a:lnTo>
                    <a:pt x="246" y="71"/>
                  </a:lnTo>
                  <a:lnTo>
                    <a:pt x="244" y="71"/>
                  </a:lnTo>
                  <a:lnTo>
                    <a:pt x="244" y="73"/>
                  </a:lnTo>
                  <a:lnTo>
                    <a:pt x="244" y="73"/>
                  </a:lnTo>
                  <a:lnTo>
                    <a:pt x="242" y="73"/>
                  </a:lnTo>
                  <a:lnTo>
                    <a:pt x="242" y="73"/>
                  </a:lnTo>
                  <a:lnTo>
                    <a:pt x="242" y="71"/>
                  </a:lnTo>
                  <a:lnTo>
                    <a:pt x="242" y="71"/>
                  </a:lnTo>
                  <a:lnTo>
                    <a:pt x="239" y="73"/>
                  </a:lnTo>
                  <a:lnTo>
                    <a:pt x="237" y="73"/>
                  </a:lnTo>
                  <a:lnTo>
                    <a:pt x="237" y="73"/>
                  </a:lnTo>
                  <a:lnTo>
                    <a:pt x="237" y="71"/>
                  </a:lnTo>
                  <a:lnTo>
                    <a:pt x="239" y="71"/>
                  </a:lnTo>
                  <a:lnTo>
                    <a:pt x="239" y="71"/>
                  </a:lnTo>
                  <a:lnTo>
                    <a:pt x="239" y="68"/>
                  </a:lnTo>
                  <a:lnTo>
                    <a:pt x="242" y="66"/>
                  </a:lnTo>
                  <a:lnTo>
                    <a:pt x="242" y="66"/>
                  </a:lnTo>
                  <a:lnTo>
                    <a:pt x="242" y="66"/>
                  </a:lnTo>
                  <a:lnTo>
                    <a:pt x="244" y="66"/>
                  </a:lnTo>
                  <a:lnTo>
                    <a:pt x="244" y="63"/>
                  </a:lnTo>
                  <a:lnTo>
                    <a:pt x="244" y="63"/>
                  </a:lnTo>
                  <a:lnTo>
                    <a:pt x="244" y="61"/>
                  </a:lnTo>
                  <a:lnTo>
                    <a:pt x="242" y="61"/>
                  </a:lnTo>
                  <a:lnTo>
                    <a:pt x="244" y="61"/>
                  </a:lnTo>
                  <a:lnTo>
                    <a:pt x="244" y="59"/>
                  </a:lnTo>
                  <a:lnTo>
                    <a:pt x="244" y="56"/>
                  </a:lnTo>
                  <a:lnTo>
                    <a:pt x="244" y="56"/>
                  </a:lnTo>
                  <a:lnTo>
                    <a:pt x="244" y="54"/>
                  </a:lnTo>
                  <a:lnTo>
                    <a:pt x="242" y="52"/>
                  </a:lnTo>
                  <a:lnTo>
                    <a:pt x="239" y="52"/>
                  </a:lnTo>
                  <a:lnTo>
                    <a:pt x="237" y="52"/>
                  </a:lnTo>
                  <a:lnTo>
                    <a:pt x="237" y="52"/>
                  </a:lnTo>
                  <a:lnTo>
                    <a:pt x="237" y="52"/>
                  </a:lnTo>
                  <a:lnTo>
                    <a:pt x="234" y="54"/>
                  </a:lnTo>
                  <a:lnTo>
                    <a:pt x="232" y="56"/>
                  </a:lnTo>
                  <a:lnTo>
                    <a:pt x="230" y="59"/>
                  </a:lnTo>
                  <a:lnTo>
                    <a:pt x="227" y="59"/>
                  </a:lnTo>
                  <a:lnTo>
                    <a:pt x="227" y="61"/>
                  </a:lnTo>
                  <a:lnTo>
                    <a:pt x="225" y="61"/>
                  </a:lnTo>
                  <a:lnTo>
                    <a:pt x="225" y="63"/>
                  </a:lnTo>
                  <a:lnTo>
                    <a:pt x="225" y="63"/>
                  </a:lnTo>
                  <a:lnTo>
                    <a:pt x="225" y="63"/>
                  </a:lnTo>
                  <a:lnTo>
                    <a:pt x="225" y="66"/>
                  </a:lnTo>
                  <a:lnTo>
                    <a:pt x="225" y="66"/>
                  </a:lnTo>
                  <a:lnTo>
                    <a:pt x="223" y="63"/>
                  </a:lnTo>
                  <a:lnTo>
                    <a:pt x="223" y="63"/>
                  </a:lnTo>
                  <a:lnTo>
                    <a:pt x="223" y="61"/>
                  </a:lnTo>
                  <a:lnTo>
                    <a:pt x="225" y="61"/>
                  </a:lnTo>
                  <a:lnTo>
                    <a:pt x="225" y="59"/>
                  </a:lnTo>
                  <a:lnTo>
                    <a:pt x="230" y="54"/>
                  </a:lnTo>
                  <a:lnTo>
                    <a:pt x="232" y="52"/>
                  </a:lnTo>
                  <a:lnTo>
                    <a:pt x="232" y="49"/>
                  </a:lnTo>
                  <a:lnTo>
                    <a:pt x="234" y="49"/>
                  </a:lnTo>
                  <a:lnTo>
                    <a:pt x="234" y="52"/>
                  </a:lnTo>
                  <a:lnTo>
                    <a:pt x="237" y="52"/>
                  </a:lnTo>
                  <a:lnTo>
                    <a:pt x="234" y="49"/>
                  </a:lnTo>
                  <a:lnTo>
                    <a:pt x="227" y="47"/>
                  </a:lnTo>
                  <a:lnTo>
                    <a:pt x="227" y="44"/>
                  </a:lnTo>
                  <a:lnTo>
                    <a:pt x="225" y="44"/>
                  </a:lnTo>
                  <a:lnTo>
                    <a:pt x="223" y="42"/>
                  </a:lnTo>
                  <a:lnTo>
                    <a:pt x="208" y="26"/>
                  </a:lnTo>
                  <a:lnTo>
                    <a:pt x="206" y="26"/>
                  </a:lnTo>
                  <a:lnTo>
                    <a:pt x="206" y="23"/>
                  </a:lnTo>
                  <a:lnTo>
                    <a:pt x="208" y="23"/>
                  </a:lnTo>
                  <a:lnTo>
                    <a:pt x="208" y="21"/>
                  </a:lnTo>
                  <a:lnTo>
                    <a:pt x="208" y="21"/>
                  </a:lnTo>
                  <a:lnTo>
                    <a:pt x="206" y="16"/>
                  </a:lnTo>
                  <a:lnTo>
                    <a:pt x="204" y="16"/>
                  </a:lnTo>
                  <a:lnTo>
                    <a:pt x="204" y="14"/>
                  </a:lnTo>
                  <a:lnTo>
                    <a:pt x="204" y="14"/>
                  </a:lnTo>
                  <a:lnTo>
                    <a:pt x="199" y="11"/>
                  </a:lnTo>
                  <a:lnTo>
                    <a:pt x="197" y="9"/>
                  </a:lnTo>
                  <a:lnTo>
                    <a:pt x="192" y="9"/>
                  </a:lnTo>
                  <a:lnTo>
                    <a:pt x="182" y="9"/>
                  </a:lnTo>
                  <a:lnTo>
                    <a:pt x="175" y="9"/>
                  </a:lnTo>
                  <a:lnTo>
                    <a:pt x="171" y="9"/>
                  </a:lnTo>
                  <a:lnTo>
                    <a:pt x="161" y="7"/>
                  </a:lnTo>
                  <a:lnTo>
                    <a:pt x="154" y="4"/>
                  </a:lnTo>
                  <a:lnTo>
                    <a:pt x="149" y="4"/>
                  </a:lnTo>
                  <a:lnTo>
                    <a:pt x="145" y="4"/>
                  </a:lnTo>
                  <a:lnTo>
                    <a:pt x="142" y="4"/>
                  </a:lnTo>
                  <a:lnTo>
                    <a:pt x="133" y="2"/>
                  </a:lnTo>
                  <a:lnTo>
                    <a:pt x="133" y="2"/>
                  </a:lnTo>
                  <a:lnTo>
                    <a:pt x="133" y="4"/>
                  </a:lnTo>
                  <a:lnTo>
                    <a:pt x="130" y="4"/>
                  </a:lnTo>
                  <a:lnTo>
                    <a:pt x="128" y="2"/>
                  </a:lnTo>
                  <a:lnTo>
                    <a:pt x="126" y="2"/>
                  </a:lnTo>
                  <a:lnTo>
                    <a:pt x="118" y="2"/>
                  </a:lnTo>
                  <a:lnTo>
                    <a:pt x="116" y="0"/>
                  </a:lnTo>
                  <a:lnTo>
                    <a:pt x="114" y="2"/>
                  </a:lnTo>
                  <a:lnTo>
                    <a:pt x="114" y="4"/>
                  </a:lnTo>
                  <a:lnTo>
                    <a:pt x="118" y="4"/>
                  </a:lnTo>
                  <a:lnTo>
                    <a:pt x="118" y="4"/>
                  </a:lnTo>
                  <a:lnTo>
                    <a:pt x="116" y="7"/>
                  </a:lnTo>
                  <a:lnTo>
                    <a:pt x="114" y="7"/>
                  </a:lnTo>
                  <a:lnTo>
                    <a:pt x="114" y="9"/>
                  </a:lnTo>
                  <a:lnTo>
                    <a:pt x="116" y="9"/>
                  </a:lnTo>
                  <a:lnTo>
                    <a:pt x="118" y="9"/>
                  </a:lnTo>
                  <a:lnTo>
                    <a:pt x="116" y="11"/>
                  </a:lnTo>
                  <a:lnTo>
                    <a:pt x="116" y="11"/>
                  </a:lnTo>
                  <a:lnTo>
                    <a:pt x="116" y="14"/>
                  </a:lnTo>
                  <a:lnTo>
                    <a:pt x="116" y="14"/>
                  </a:lnTo>
                  <a:lnTo>
                    <a:pt x="116" y="14"/>
                  </a:lnTo>
                  <a:lnTo>
                    <a:pt x="116" y="14"/>
                  </a:lnTo>
                  <a:lnTo>
                    <a:pt x="116" y="16"/>
                  </a:lnTo>
                  <a:lnTo>
                    <a:pt x="116" y="16"/>
                  </a:lnTo>
                  <a:lnTo>
                    <a:pt x="116" y="18"/>
                  </a:lnTo>
                  <a:lnTo>
                    <a:pt x="116" y="18"/>
                  </a:lnTo>
                  <a:lnTo>
                    <a:pt x="116" y="18"/>
                  </a:lnTo>
                  <a:lnTo>
                    <a:pt x="116" y="18"/>
                  </a:lnTo>
                  <a:lnTo>
                    <a:pt x="116" y="21"/>
                  </a:lnTo>
                  <a:lnTo>
                    <a:pt x="114" y="21"/>
                  </a:lnTo>
                  <a:lnTo>
                    <a:pt x="114" y="23"/>
                  </a:lnTo>
                  <a:lnTo>
                    <a:pt x="114" y="23"/>
                  </a:lnTo>
                  <a:lnTo>
                    <a:pt x="114" y="23"/>
                  </a:lnTo>
                  <a:lnTo>
                    <a:pt x="114" y="23"/>
                  </a:lnTo>
                  <a:lnTo>
                    <a:pt x="114" y="26"/>
                  </a:lnTo>
                  <a:lnTo>
                    <a:pt x="111" y="26"/>
                  </a:lnTo>
                  <a:lnTo>
                    <a:pt x="114" y="26"/>
                  </a:lnTo>
                  <a:lnTo>
                    <a:pt x="114" y="28"/>
                  </a:lnTo>
                  <a:lnTo>
                    <a:pt x="114" y="28"/>
                  </a:lnTo>
                  <a:lnTo>
                    <a:pt x="114" y="30"/>
                  </a:lnTo>
                  <a:lnTo>
                    <a:pt x="114" y="33"/>
                  </a:lnTo>
                  <a:lnTo>
                    <a:pt x="111" y="33"/>
                  </a:lnTo>
                  <a:lnTo>
                    <a:pt x="111" y="33"/>
                  </a:lnTo>
                  <a:lnTo>
                    <a:pt x="111" y="33"/>
                  </a:lnTo>
                  <a:lnTo>
                    <a:pt x="114" y="35"/>
                  </a:lnTo>
                  <a:lnTo>
                    <a:pt x="114" y="35"/>
                  </a:lnTo>
                  <a:lnTo>
                    <a:pt x="114" y="35"/>
                  </a:lnTo>
                  <a:lnTo>
                    <a:pt x="114" y="37"/>
                  </a:lnTo>
                  <a:lnTo>
                    <a:pt x="114" y="37"/>
                  </a:lnTo>
                  <a:lnTo>
                    <a:pt x="114" y="37"/>
                  </a:lnTo>
                  <a:lnTo>
                    <a:pt x="114" y="40"/>
                  </a:lnTo>
                  <a:lnTo>
                    <a:pt x="114" y="40"/>
                  </a:lnTo>
                  <a:lnTo>
                    <a:pt x="111" y="42"/>
                  </a:lnTo>
                  <a:lnTo>
                    <a:pt x="111" y="42"/>
                  </a:lnTo>
                  <a:lnTo>
                    <a:pt x="111" y="44"/>
                  </a:lnTo>
                  <a:lnTo>
                    <a:pt x="111" y="44"/>
                  </a:lnTo>
                  <a:lnTo>
                    <a:pt x="111" y="47"/>
                  </a:lnTo>
                  <a:lnTo>
                    <a:pt x="118" y="49"/>
                  </a:lnTo>
                  <a:lnTo>
                    <a:pt x="118" y="52"/>
                  </a:lnTo>
                  <a:lnTo>
                    <a:pt x="118" y="52"/>
                  </a:lnTo>
                  <a:lnTo>
                    <a:pt x="118" y="56"/>
                  </a:lnTo>
                  <a:lnTo>
                    <a:pt x="118" y="56"/>
                  </a:lnTo>
                  <a:lnTo>
                    <a:pt x="116" y="59"/>
                  </a:lnTo>
                  <a:lnTo>
                    <a:pt x="116" y="59"/>
                  </a:lnTo>
                  <a:lnTo>
                    <a:pt x="116" y="61"/>
                  </a:lnTo>
                  <a:lnTo>
                    <a:pt x="114" y="61"/>
                  </a:lnTo>
                  <a:lnTo>
                    <a:pt x="114" y="61"/>
                  </a:lnTo>
                  <a:lnTo>
                    <a:pt x="111" y="61"/>
                  </a:lnTo>
                  <a:lnTo>
                    <a:pt x="109" y="63"/>
                  </a:lnTo>
                  <a:lnTo>
                    <a:pt x="107" y="63"/>
                  </a:lnTo>
                  <a:lnTo>
                    <a:pt x="107" y="63"/>
                  </a:lnTo>
                  <a:lnTo>
                    <a:pt x="107" y="66"/>
                  </a:lnTo>
                  <a:lnTo>
                    <a:pt x="107" y="66"/>
                  </a:lnTo>
                  <a:lnTo>
                    <a:pt x="107" y="66"/>
                  </a:lnTo>
                  <a:lnTo>
                    <a:pt x="107" y="68"/>
                  </a:lnTo>
                  <a:lnTo>
                    <a:pt x="107" y="68"/>
                  </a:lnTo>
                  <a:lnTo>
                    <a:pt x="104" y="68"/>
                  </a:lnTo>
                  <a:lnTo>
                    <a:pt x="104" y="71"/>
                  </a:lnTo>
                  <a:lnTo>
                    <a:pt x="104" y="71"/>
                  </a:lnTo>
                  <a:lnTo>
                    <a:pt x="102" y="73"/>
                  </a:lnTo>
                  <a:lnTo>
                    <a:pt x="102" y="73"/>
                  </a:lnTo>
                  <a:lnTo>
                    <a:pt x="102" y="73"/>
                  </a:lnTo>
                  <a:lnTo>
                    <a:pt x="100" y="73"/>
                  </a:lnTo>
                  <a:lnTo>
                    <a:pt x="100" y="75"/>
                  </a:lnTo>
                  <a:lnTo>
                    <a:pt x="100" y="75"/>
                  </a:lnTo>
                  <a:lnTo>
                    <a:pt x="97" y="75"/>
                  </a:lnTo>
                  <a:lnTo>
                    <a:pt x="95" y="75"/>
                  </a:lnTo>
                  <a:lnTo>
                    <a:pt x="95" y="75"/>
                  </a:lnTo>
                  <a:lnTo>
                    <a:pt x="95" y="78"/>
                  </a:lnTo>
                  <a:lnTo>
                    <a:pt x="95" y="78"/>
                  </a:lnTo>
                  <a:lnTo>
                    <a:pt x="90" y="78"/>
                  </a:lnTo>
                  <a:lnTo>
                    <a:pt x="90" y="78"/>
                  </a:lnTo>
                  <a:lnTo>
                    <a:pt x="90" y="80"/>
                  </a:lnTo>
                  <a:lnTo>
                    <a:pt x="90" y="80"/>
                  </a:lnTo>
                  <a:lnTo>
                    <a:pt x="90" y="82"/>
                  </a:lnTo>
                  <a:lnTo>
                    <a:pt x="88" y="82"/>
                  </a:lnTo>
                  <a:lnTo>
                    <a:pt x="88" y="85"/>
                  </a:lnTo>
                  <a:lnTo>
                    <a:pt x="85" y="85"/>
                  </a:lnTo>
                  <a:lnTo>
                    <a:pt x="85" y="85"/>
                  </a:lnTo>
                  <a:lnTo>
                    <a:pt x="83" y="87"/>
                  </a:lnTo>
                  <a:lnTo>
                    <a:pt x="81" y="92"/>
                  </a:lnTo>
                  <a:lnTo>
                    <a:pt x="81" y="92"/>
                  </a:lnTo>
                  <a:lnTo>
                    <a:pt x="78" y="92"/>
                  </a:lnTo>
                  <a:lnTo>
                    <a:pt x="76" y="94"/>
                  </a:lnTo>
                  <a:lnTo>
                    <a:pt x="76" y="94"/>
                  </a:lnTo>
                  <a:lnTo>
                    <a:pt x="76" y="94"/>
                  </a:lnTo>
                  <a:lnTo>
                    <a:pt x="76" y="97"/>
                  </a:lnTo>
                  <a:lnTo>
                    <a:pt x="76" y="97"/>
                  </a:lnTo>
                  <a:lnTo>
                    <a:pt x="76" y="97"/>
                  </a:lnTo>
                  <a:lnTo>
                    <a:pt x="76" y="97"/>
                  </a:lnTo>
                  <a:lnTo>
                    <a:pt x="76" y="97"/>
                  </a:lnTo>
                  <a:lnTo>
                    <a:pt x="76" y="99"/>
                  </a:lnTo>
                  <a:lnTo>
                    <a:pt x="74" y="99"/>
                  </a:lnTo>
                  <a:lnTo>
                    <a:pt x="71" y="99"/>
                  </a:lnTo>
                  <a:lnTo>
                    <a:pt x="71" y="99"/>
                  </a:lnTo>
                  <a:lnTo>
                    <a:pt x="71" y="99"/>
                  </a:lnTo>
                  <a:lnTo>
                    <a:pt x="69" y="101"/>
                  </a:lnTo>
                  <a:lnTo>
                    <a:pt x="69" y="101"/>
                  </a:lnTo>
                  <a:lnTo>
                    <a:pt x="69" y="101"/>
                  </a:lnTo>
                  <a:lnTo>
                    <a:pt x="69" y="101"/>
                  </a:lnTo>
                  <a:lnTo>
                    <a:pt x="66" y="101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66" y="108"/>
                  </a:lnTo>
                  <a:lnTo>
                    <a:pt x="66" y="111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69" y="108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74" y="116"/>
                  </a:lnTo>
                  <a:lnTo>
                    <a:pt x="74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8"/>
                  </a:lnTo>
                  <a:lnTo>
                    <a:pt x="71" y="118"/>
                  </a:lnTo>
                  <a:lnTo>
                    <a:pt x="71" y="120"/>
                  </a:lnTo>
                  <a:lnTo>
                    <a:pt x="69" y="120"/>
                  </a:lnTo>
                  <a:lnTo>
                    <a:pt x="69" y="120"/>
                  </a:lnTo>
                  <a:lnTo>
                    <a:pt x="64" y="120"/>
                  </a:lnTo>
                  <a:lnTo>
                    <a:pt x="62" y="118"/>
                  </a:lnTo>
                  <a:lnTo>
                    <a:pt x="57" y="120"/>
                  </a:lnTo>
                  <a:lnTo>
                    <a:pt x="57" y="120"/>
                  </a:lnTo>
                  <a:lnTo>
                    <a:pt x="57" y="120"/>
                  </a:lnTo>
                  <a:lnTo>
                    <a:pt x="55" y="118"/>
                  </a:lnTo>
                  <a:lnTo>
                    <a:pt x="55" y="118"/>
                  </a:lnTo>
                  <a:lnTo>
                    <a:pt x="55" y="118"/>
                  </a:lnTo>
                  <a:lnTo>
                    <a:pt x="52" y="118"/>
                  </a:lnTo>
                  <a:lnTo>
                    <a:pt x="52" y="118"/>
                  </a:lnTo>
                  <a:lnTo>
                    <a:pt x="52" y="118"/>
                  </a:lnTo>
                  <a:lnTo>
                    <a:pt x="52" y="120"/>
                  </a:lnTo>
                  <a:lnTo>
                    <a:pt x="52" y="120"/>
                  </a:lnTo>
                  <a:lnTo>
                    <a:pt x="52" y="123"/>
                  </a:lnTo>
                  <a:lnTo>
                    <a:pt x="52" y="123"/>
                  </a:lnTo>
                  <a:lnTo>
                    <a:pt x="52" y="123"/>
                  </a:lnTo>
                  <a:lnTo>
                    <a:pt x="52" y="125"/>
                  </a:lnTo>
                  <a:lnTo>
                    <a:pt x="52" y="125"/>
                  </a:lnTo>
                  <a:lnTo>
                    <a:pt x="52" y="127"/>
                  </a:lnTo>
                  <a:lnTo>
                    <a:pt x="52" y="127"/>
                  </a:lnTo>
                  <a:lnTo>
                    <a:pt x="52" y="127"/>
                  </a:lnTo>
                  <a:lnTo>
                    <a:pt x="52" y="130"/>
                  </a:lnTo>
                  <a:lnTo>
                    <a:pt x="50" y="130"/>
                  </a:lnTo>
                  <a:lnTo>
                    <a:pt x="50" y="132"/>
                  </a:lnTo>
                  <a:lnTo>
                    <a:pt x="50" y="132"/>
                  </a:lnTo>
                  <a:lnTo>
                    <a:pt x="50" y="132"/>
                  </a:lnTo>
                  <a:lnTo>
                    <a:pt x="50" y="132"/>
                  </a:lnTo>
                  <a:lnTo>
                    <a:pt x="50" y="134"/>
                  </a:lnTo>
                  <a:lnTo>
                    <a:pt x="50" y="134"/>
                  </a:lnTo>
                  <a:lnTo>
                    <a:pt x="47" y="137"/>
                  </a:lnTo>
                  <a:lnTo>
                    <a:pt x="47" y="134"/>
                  </a:lnTo>
                  <a:lnTo>
                    <a:pt x="47" y="134"/>
                  </a:lnTo>
                  <a:lnTo>
                    <a:pt x="47" y="134"/>
                  </a:lnTo>
                  <a:lnTo>
                    <a:pt x="47" y="134"/>
                  </a:lnTo>
                  <a:lnTo>
                    <a:pt x="47" y="137"/>
                  </a:lnTo>
                  <a:lnTo>
                    <a:pt x="47" y="137"/>
                  </a:lnTo>
                  <a:lnTo>
                    <a:pt x="47" y="137"/>
                  </a:lnTo>
                  <a:lnTo>
                    <a:pt x="47" y="137"/>
                  </a:lnTo>
                  <a:lnTo>
                    <a:pt x="45" y="137"/>
                  </a:lnTo>
                  <a:lnTo>
                    <a:pt x="45" y="137"/>
                  </a:lnTo>
                  <a:lnTo>
                    <a:pt x="45" y="137"/>
                  </a:lnTo>
                  <a:lnTo>
                    <a:pt x="45" y="139"/>
                  </a:lnTo>
                  <a:lnTo>
                    <a:pt x="45" y="139"/>
                  </a:lnTo>
                  <a:lnTo>
                    <a:pt x="47" y="142"/>
                  </a:lnTo>
                  <a:lnTo>
                    <a:pt x="45" y="142"/>
                  </a:lnTo>
                  <a:lnTo>
                    <a:pt x="45" y="144"/>
                  </a:lnTo>
                  <a:lnTo>
                    <a:pt x="45" y="144"/>
                  </a:lnTo>
                  <a:lnTo>
                    <a:pt x="43" y="144"/>
                  </a:lnTo>
                  <a:lnTo>
                    <a:pt x="43" y="144"/>
                  </a:lnTo>
                  <a:lnTo>
                    <a:pt x="38" y="146"/>
                  </a:lnTo>
                  <a:lnTo>
                    <a:pt x="36" y="146"/>
                  </a:lnTo>
                  <a:lnTo>
                    <a:pt x="36" y="146"/>
                  </a:lnTo>
                  <a:lnTo>
                    <a:pt x="33" y="146"/>
                  </a:lnTo>
                  <a:lnTo>
                    <a:pt x="33" y="149"/>
                  </a:lnTo>
                  <a:lnTo>
                    <a:pt x="33" y="149"/>
                  </a:lnTo>
                  <a:lnTo>
                    <a:pt x="31" y="151"/>
                  </a:lnTo>
                  <a:lnTo>
                    <a:pt x="31" y="151"/>
                  </a:lnTo>
                  <a:lnTo>
                    <a:pt x="31" y="153"/>
                  </a:lnTo>
                  <a:lnTo>
                    <a:pt x="29" y="151"/>
                  </a:lnTo>
                  <a:lnTo>
                    <a:pt x="29" y="151"/>
                  </a:lnTo>
                  <a:lnTo>
                    <a:pt x="29" y="153"/>
                  </a:lnTo>
                  <a:lnTo>
                    <a:pt x="29" y="153"/>
                  </a:lnTo>
                  <a:lnTo>
                    <a:pt x="29" y="153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4" y="156"/>
                  </a:lnTo>
                  <a:lnTo>
                    <a:pt x="24" y="158"/>
                  </a:lnTo>
                  <a:lnTo>
                    <a:pt x="24" y="158"/>
                  </a:lnTo>
                  <a:lnTo>
                    <a:pt x="21" y="158"/>
                  </a:lnTo>
                  <a:lnTo>
                    <a:pt x="21" y="160"/>
                  </a:lnTo>
                  <a:lnTo>
                    <a:pt x="21" y="160"/>
                  </a:lnTo>
                  <a:lnTo>
                    <a:pt x="21" y="160"/>
                  </a:lnTo>
                  <a:lnTo>
                    <a:pt x="21" y="160"/>
                  </a:lnTo>
                  <a:lnTo>
                    <a:pt x="21" y="160"/>
                  </a:lnTo>
                  <a:lnTo>
                    <a:pt x="21" y="160"/>
                  </a:lnTo>
                  <a:lnTo>
                    <a:pt x="21" y="160"/>
                  </a:lnTo>
                  <a:lnTo>
                    <a:pt x="21" y="163"/>
                  </a:lnTo>
                  <a:lnTo>
                    <a:pt x="21" y="163"/>
                  </a:lnTo>
                  <a:lnTo>
                    <a:pt x="21" y="163"/>
                  </a:lnTo>
                  <a:lnTo>
                    <a:pt x="19" y="165"/>
                  </a:lnTo>
                  <a:lnTo>
                    <a:pt x="19" y="165"/>
                  </a:lnTo>
                  <a:lnTo>
                    <a:pt x="17" y="163"/>
                  </a:lnTo>
                  <a:lnTo>
                    <a:pt x="17" y="163"/>
                  </a:lnTo>
                  <a:lnTo>
                    <a:pt x="14" y="165"/>
                  </a:lnTo>
                  <a:lnTo>
                    <a:pt x="14" y="165"/>
                  </a:lnTo>
                  <a:lnTo>
                    <a:pt x="14" y="165"/>
                  </a:lnTo>
                  <a:lnTo>
                    <a:pt x="14" y="165"/>
                  </a:lnTo>
                  <a:lnTo>
                    <a:pt x="14" y="168"/>
                  </a:lnTo>
                  <a:lnTo>
                    <a:pt x="14" y="168"/>
                  </a:lnTo>
                  <a:lnTo>
                    <a:pt x="14" y="170"/>
                  </a:lnTo>
                  <a:lnTo>
                    <a:pt x="17" y="170"/>
                  </a:lnTo>
                  <a:lnTo>
                    <a:pt x="14" y="170"/>
                  </a:lnTo>
                  <a:lnTo>
                    <a:pt x="14" y="170"/>
                  </a:lnTo>
                  <a:lnTo>
                    <a:pt x="12" y="170"/>
                  </a:lnTo>
                  <a:lnTo>
                    <a:pt x="10" y="170"/>
                  </a:lnTo>
                  <a:lnTo>
                    <a:pt x="7" y="172"/>
                  </a:lnTo>
                  <a:lnTo>
                    <a:pt x="10" y="172"/>
                  </a:lnTo>
                  <a:lnTo>
                    <a:pt x="10" y="175"/>
                  </a:lnTo>
                  <a:lnTo>
                    <a:pt x="7" y="175"/>
                  </a:lnTo>
                  <a:lnTo>
                    <a:pt x="7" y="177"/>
                  </a:lnTo>
                  <a:lnTo>
                    <a:pt x="7" y="177"/>
                  </a:lnTo>
                  <a:lnTo>
                    <a:pt x="7" y="179"/>
                  </a:lnTo>
                  <a:lnTo>
                    <a:pt x="5" y="182"/>
                  </a:lnTo>
                  <a:lnTo>
                    <a:pt x="5" y="182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0" y="184"/>
                  </a:lnTo>
                  <a:lnTo>
                    <a:pt x="0" y="187"/>
                  </a:lnTo>
                  <a:lnTo>
                    <a:pt x="7" y="187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4" name="Rectangle 36"/>
            <p:cNvSpPr>
              <a:spLocks noChangeArrowheads="1"/>
            </p:cNvSpPr>
            <p:nvPr/>
          </p:nvSpPr>
          <p:spPr bwMode="auto">
            <a:xfrm>
              <a:off x="7516800" y="1979065"/>
              <a:ext cx="1354" cy="1354"/>
            </a:xfrm>
            <a:prstGeom prst="rect">
              <a:avLst/>
            </a:pr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5" name="Freeform 37"/>
            <p:cNvSpPr/>
            <p:nvPr/>
          </p:nvSpPr>
          <p:spPr bwMode="auto">
            <a:xfrm>
              <a:off x="7593967" y="1899190"/>
              <a:ext cx="2708" cy="270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0 w 2"/>
                <a:gd name="T5" fmla="*/ 2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6" name="Freeform 38"/>
            <p:cNvSpPr/>
            <p:nvPr/>
          </p:nvSpPr>
          <p:spPr bwMode="auto">
            <a:xfrm>
              <a:off x="7251453" y="1822023"/>
              <a:ext cx="18953" cy="21661"/>
            </a:xfrm>
            <a:custGeom>
              <a:avLst/>
              <a:gdLst>
                <a:gd name="T0" fmla="*/ 9 w 14"/>
                <a:gd name="T1" fmla="*/ 7 h 16"/>
                <a:gd name="T2" fmla="*/ 9 w 14"/>
                <a:gd name="T3" fmla="*/ 9 h 16"/>
                <a:gd name="T4" fmla="*/ 9 w 14"/>
                <a:gd name="T5" fmla="*/ 9 h 16"/>
                <a:gd name="T6" fmla="*/ 9 w 14"/>
                <a:gd name="T7" fmla="*/ 9 h 16"/>
                <a:gd name="T8" fmla="*/ 7 w 14"/>
                <a:gd name="T9" fmla="*/ 9 h 16"/>
                <a:gd name="T10" fmla="*/ 7 w 14"/>
                <a:gd name="T11" fmla="*/ 9 h 16"/>
                <a:gd name="T12" fmla="*/ 7 w 14"/>
                <a:gd name="T13" fmla="*/ 9 h 16"/>
                <a:gd name="T14" fmla="*/ 7 w 14"/>
                <a:gd name="T15" fmla="*/ 9 h 16"/>
                <a:gd name="T16" fmla="*/ 4 w 14"/>
                <a:gd name="T17" fmla="*/ 12 h 16"/>
                <a:gd name="T18" fmla="*/ 2 w 14"/>
                <a:gd name="T19" fmla="*/ 12 h 16"/>
                <a:gd name="T20" fmla="*/ 0 w 14"/>
                <a:gd name="T21" fmla="*/ 14 h 16"/>
                <a:gd name="T22" fmla="*/ 0 w 14"/>
                <a:gd name="T23" fmla="*/ 14 h 16"/>
                <a:gd name="T24" fmla="*/ 2 w 14"/>
                <a:gd name="T25" fmla="*/ 16 h 16"/>
                <a:gd name="T26" fmla="*/ 4 w 14"/>
                <a:gd name="T27" fmla="*/ 16 h 16"/>
                <a:gd name="T28" fmla="*/ 4 w 14"/>
                <a:gd name="T29" fmla="*/ 16 h 16"/>
                <a:gd name="T30" fmla="*/ 7 w 14"/>
                <a:gd name="T31" fmla="*/ 14 h 16"/>
                <a:gd name="T32" fmla="*/ 9 w 14"/>
                <a:gd name="T33" fmla="*/ 12 h 16"/>
                <a:gd name="T34" fmla="*/ 11 w 14"/>
                <a:gd name="T35" fmla="*/ 12 h 16"/>
                <a:gd name="T36" fmla="*/ 11 w 14"/>
                <a:gd name="T37" fmla="*/ 9 h 16"/>
                <a:gd name="T38" fmla="*/ 14 w 14"/>
                <a:gd name="T39" fmla="*/ 7 h 16"/>
                <a:gd name="T40" fmla="*/ 14 w 14"/>
                <a:gd name="T41" fmla="*/ 7 h 16"/>
                <a:gd name="T42" fmla="*/ 14 w 14"/>
                <a:gd name="T43" fmla="*/ 4 h 16"/>
                <a:gd name="T44" fmla="*/ 14 w 14"/>
                <a:gd name="T45" fmla="*/ 4 h 16"/>
                <a:gd name="T46" fmla="*/ 14 w 14"/>
                <a:gd name="T47" fmla="*/ 4 h 16"/>
                <a:gd name="T48" fmla="*/ 14 w 14"/>
                <a:gd name="T49" fmla="*/ 2 h 16"/>
                <a:gd name="T50" fmla="*/ 14 w 14"/>
                <a:gd name="T51" fmla="*/ 2 h 16"/>
                <a:gd name="T52" fmla="*/ 14 w 14"/>
                <a:gd name="T53" fmla="*/ 0 h 16"/>
                <a:gd name="T54" fmla="*/ 14 w 14"/>
                <a:gd name="T55" fmla="*/ 0 h 16"/>
                <a:gd name="T56" fmla="*/ 11 w 14"/>
                <a:gd name="T57" fmla="*/ 2 h 16"/>
                <a:gd name="T58" fmla="*/ 11 w 14"/>
                <a:gd name="T59" fmla="*/ 2 h 16"/>
                <a:gd name="T60" fmla="*/ 9 w 14"/>
                <a:gd name="T61" fmla="*/ 2 h 16"/>
                <a:gd name="T62" fmla="*/ 9 w 14"/>
                <a:gd name="T63" fmla="*/ 4 h 16"/>
                <a:gd name="T64" fmla="*/ 9 w 14"/>
                <a:gd name="T65" fmla="*/ 4 h 16"/>
                <a:gd name="T66" fmla="*/ 9 w 14"/>
                <a:gd name="T67" fmla="*/ 7 h 16"/>
                <a:gd name="T68" fmla="*/ 9 w 14"/>
                <a:gd name="T69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" h="16">
                  <a:moveTo>
                    <a:pt x="9" y="7"/>
                  </a:moveTo>
                  <a:lnTo>
                    <a:pt x="9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7" y="14"/>
                  </a:lnTo>
                  <a:lnTo>
                    <a:pt x="9" y="12"/>
                  </a:lnTo>
                  <a:lnTo>
                    <a:pt x="11" y="12"/>
                  </a:lnTo>
                  <a:lnTo>
                    <a:pt x="11" y="9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7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7" name="Freeform 39"/>
            <p:cNvSpPr/>
            <p:nvPr/>
          </p:nvSpPr>
          <p:spPr bwMode="auto">
            <a:xfrm>
              <a:off x="7301544" y="1827438"/>
              <a:ext cx="74460" cy="64983"/>
            </a:xfrm>
            <a:custGeom>
              <a:avLst/>
              <a:gdLst>
                <a:gd name="T0" fmla="*/ 36 w 55"/>
                <a:gd name="T1" fmla="*/ 34 h 48"/>
                <a:gd name="T2" fmla="*/ 36 w 55"/>
                <a:gd name="T3" fmla="*/ 31 h 48"/>
                <a:gd name="T4" fmla="*/ 36 w 55"/>
                <a:gd name="T5" fmla="*/ 31 h 48"/>
                <a:gd name="T6" fmla="*/ 36 w 55"/>
                <a:gd name="T7" fmla="*/ 29 h 48"/>
                <a:gd name="T8" fmla="*/ 38 w 55"/>
                <a:gd name="T9" fmla="*/ 29 h 48"/>
                <a:gd name="T10" fmla="*/ 38 w 55"/>
                <a:gd name="T11" fmla="*/ 27 h 48"/>
                <a:gd name="T12" fmla="*/ 38 w 55"/>
                <a:gd name="T13" fmla="*/ 24 h 48"/>
                <a:gd name="T14" fmla="*/ 41 w 55"/>
                <a:gd name="T15" fmla="*/ 24 h 48"/>
                <a:gd name="T16" fmla="*/ 41 w 55"/>
                <a:gd name="T17" fmla="*/ 24 h 48"/>
                <a:gd name="T18" fmla="*/ 41 w 55"/>
                <a:gd name="T19" fmla="*/ 22 h 48"/>
                <a:gd name="T20" fmla="*/ 41 w 55"/>
                <a:gd name="T21" fmla="*/ 22 h 48"/>
                <a:gd name="T22" fmla="*/ 45 w 55"/>
                <a:gd name="T23" fmla="*/ 19 h 48"/>
                <a:gd name="T24" fmla="*/ 48 w 55"/>
                <a:gd name="T25" fmla="*/ 17 h 48"/>
                <a:gd name="T26" fmla="*/ 50 w 55"/>
                <a:gd name="T27" fmla="*/ 15 h 48"/>
                <a:gd name="T28" fmla="*/ 50 w 55"/>
                <a:gd name="T29" fmla="*/ 15 h 48"/>
                <a:gd name="T30" fmla="*/ 50 w 55"/>
                <a:gd name="T31" fmla="*/ 12 h 48"/>
                <a:gd name="T32" fmla="*/ 52 w 55"/>
                <a:gd name="T33" fmla="*/ 10 h 48"/>
                <a:gd name="T34" fmla="*/ 55 w 55"/>
                <a:gd name="T35" fmla="*/ 8 h 48"/>
                <a:gd name="T36" fmla="*/ 55 w 55"/>
                <a:gd name="T37" fmla="*/ 5 h 48"/>
                <a:gd name="T38" fmla="*/ 55 w 55"/>
                <a:gd name="T39" fmla="*/ 3 h 48"/>
                <a:gd name="T40" fmla="*/ 52 w 55"/>
                <a:gd name="T41" fmla="*/ 0 h 48"/>
                <a:gd name="T42" fmla="*/ 45 w 55"/>
                <a:gd name="T43" fmla="*/ 3 h 48"/>
                <a:gd name="T44" fmla="*/ 45 w 55"/>
                <a:gd name="T45" fmla="*/ 5 h 48"/>
                <a:gd name="T46" fmla="*/ 41 w 55"/>
                <a:gd name="T47" fmla="*/ 5 h 48"/>
                <a:gd name="T48" fmla="*/ 41 w 55"/>
                <a:gd name="T49" fmla="*/ 8 h 48"/>
                <a:gd name="T50" fmla="*/ 38 w 55"/>
                <a:gd name="T51" fmla="*/ 10 h 48"/>
                <a:gd name="T52" fmla="*/ 36 w 55"/>
                <a:gd name="T53" fmla="*/ 12 h 48"/>
                <a:gd name="T54" fmla="*/ 26 w 55"/>
                <a:gd name="T55" fmla="*/ 12 h 48"/>
                <a:gd name="T56" fmla="*/ 22 w 55"/>
                <a:gd name="T57" fmla="*/ 17 h 48"/>
                <a:gd name="T58" fmla="*/ 19 w 55"/>
                <a:gd name="T59" fmla="*/ 17 h 48"/>
                <a:gd name="T60" fmla="*/ 17 w 55"/>
                <a:gd name="T61" fmla="*/ 22 h 48"/>
                <a:gd name="T62" fmla="*/ 12 w 55"/>
                <a:gd name="T63" fmla="*/ 24 h 48"/>
                <a:gd name="T64" fmla="*/ 3 w 55"/>
                <a:gd name="T65" fmla="*/ 31 h 48"/>
                <a:gd name="T66" fmla="*/ 0 w 55"/>
                <a:gd name="T67" fmla="*/ 34 h 48"/>
                <a:gd name="T68" fmla="*/ 0 w 55"/>
                <a:gd name="T69" fmla="*/ 34 h 48"/>
                <a:gd name="T70" fmla="*/ 3 w 55"/>
                <a:gd name="T71" fmla="*/ 38 h 48"/>
                <a:gd name="T72" fmla="*/ 5 w 55"/>
                <a:gd name="T73" fmla="*/ 41 h 48"/>
                <a:gd name="T74" fmla="*/ 8 w 55"/>
                <a:gd name="T75" fmla="*/ 41 h 48"/>
                <a:gd name="T76" fmla="*/ 10 w 55"/>
                <a:gd name="T77" fmla="*/ 41 h 48"/>
                <a:gd name="T78" fmla="*/ 10 w 55"/>
                <a:gd name="T79" fmla="*/ 43 h 48"/>
                <a:gd name="T80" fmla="*/ 8 w 55"/>
                <a:gd name="T81" fmla="*/ 43 h 48"/>
                <a:gd name="T82" fmla="*/ 12 w 55"/>
                <a:gd name="T83" fmla="*/ 45 h 48"/>
                <a:gd name="T84" fmla="*/ 12 w 55"/>
                <a:gd name="T85" fmla="*/ 48 h 48"/>
                <a:gd name="T86" fmla="*/ 24 w 55"/>
                <a:gd name="T87" fmla="*/ 43 h 48"/>
                <a:gd name="T88" fmla="*/ 26 w 55"/>
                <a:gd name="T89" fmla="*/ 41 h 48"/>
                <a:gd name="T90" fmla="*/ 34 w 55"/>
                <a:gd name="T91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5" h="48">
                  <a:moveTo>
                    <a:pt x="34" y="34"/>
                  </a:moveTo>
                  <a:lnTo>
                    <a:pt x="36" y="34"/>
                  </a:lnTo>
                  <a:lnTo>
                    <a:pt x="36" y="31"/>
                  </a:lnTo>
                  <a:lnTo>
                    <a:pt x="36" y="31"/>
                  </a:lnTo>
                  <a:lnTo>
                    <a:pt x="36" y="31"/>
                  </a:lnTo>
                  <a:lnTo>
                    <a:pt x="36" y="31"/>
                  </a:lnTo>
                  <a:lnTo>
                    <a:pt x="36" y="29"/>
                  </a:lnTo>
                  <a:lnTo>
                    <a:pt x="36" y="29"/>
                  </a:lnTo>
                  <a:lnTo>
                    <a:pt x="36" y="29"/>
                  </a:lnTo>
                  <a:lnTo>
                    <a:pt x="38" y="29"/>
                  </a:lnTo>
                  <a:lnTo>
                    <a:pt x="38" y="27"/>
                  </a:lnTo>
                  <a:lnTo>
                    <a:pt x="38" y="27"/>
                  </a:lnTo>
                  <a:lnTo>
                    <a:pt x="38" y="27"/>
                  </a:lnTo>
                  <a:lnTo>
                    <a:pt x="38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1" y="22"/>
                  </a:lnTo>
                  <a:lnTo>
                    <a:pt x="41" y="22"/>
                  </a:lnTo>
                  <a:lnTo>
                    <a:pt x="43" y="19"/>
                  </a:lnTo>
                  <a:lnTo>
                    <a:pt x="45" y="19"/>
                  </a:lnTo>
                  <a:lnTo>
                    <a:pt x="45" y="17"/>
                  </a:lnTo>
                  <a:lnTo>
                    <a:pt x="48" y="17"/>
                  </a:lnTo>
                  <a:lnTo>
                    <a:pt x="48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2" y="3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45" y="3"/>
                  </a:lnTo>
                  <a:lnTo>
                    <a:pt x="45" y="5"/>
                  </a:lnTo>
                  <a:lnTo>
                    <a:pt x="45" y="5"/>
                  </a:lnTo>
                  <a:lnTo>
                    <a:pt x="43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8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6" y="12"/>
                  </a:lnTo>
                  <a:lnTo>
                    <a:pt x="34" y="10"/>
                  </a:lnTo>
                  <a:lnTo>
                    <a:pt x="26" y="12"/>
                  </a:lnTo>
                  <a:lnTo>
                    <a:pt x="24" y="15"/>
                  </a:lnTo>
                  <a:lnTo>
                    <a:pt x="22" y="17"/>
                  </a:lnTo>
                  <a:lnTo>
                    <a:pt x="22" y="17"/>
                  </a:lnTo>
                  <a:lnTo>
                    <a:pt x="19" y="17"/>
                  </a:lnTo>
                  <a:lnTo>
                    <a:pt x="19" y="19"/>
                  </a:lnTo>
                  <a:lnTo>
                    <a:pt x="17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3" y="31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3" y="38"/>
                  </a:lnTo>
                  <a:lnTo>
                    <a:pt x="5" y="38"/>
                  </a:lnTo>
                  <a:lnTo>
                    <a:pt x="5" y="41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10" y="41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12" y="45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5" y="48"/>
                  </a:lnTo>
                  <a:lnTo>
                    <a:pt x="24" y="43"/>
                  </a:lnTo>
                  <a:lnTo>
                    <a:pt x="26" y="43"/>
                  </a:lnTo>
                  <a:lnTo>
                    <a:pt x="26" y="41"/>
                  </a:lnTo>
                  <a:lnTo>
                    <a:pt x="24" y="41"/>
                  </a:lnTo>
                  <a:lnTo>
                    <a:pt x="34" y="34"/>
                  </a:lnTo>
                  <a:lnTo>
                    <a:pt x="34" y="34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8" name="Freeform 40"/>
            <p:cNvSpPr/>
            <p:nvPr/>
          </p:nvSpPr>
          <p:spPr bwMode="auto">
            <a:xfrm>
              <a:off x="7593967" y="1831499"/>
              <a:ext cx="12185" cy="32492"/>
            </a:xfrm>
            <a:custGeom>
              <a:avLst/>
              <a:gdLst>
                <a:gd name="T0" fmla="*/ 7 w 9"/>
                <a:gd name="T1" fmla="*/ 24 h 24"/>
                <a:gd name="T2" fmla="*/ 7 w 9"/>
                <a:gd name="T3" fmla="*/ 21 h 24"/>
                <a:gd name="T4" fmla="*/ 9 w 9"/>
                <a:gd name="T5" fmla="*/ 2 h 24"/>
                <a:gd name="T6" fmla="*/ 9 w 9"/>
                <a:gd name="T7" fmla="*/ 0 h 24"/>
                <a:gd name="T8" fmla="*/ 9 w 9"/>
                <a:gd name="T9" fmla="*/ 0 h 24"/>
                <a:gd name="T10" fmla="*/ 9 w 9"/>
                <a:gd name="T11" fmla="*/ 0 h 24"/>
                <a:gd name="T12" fmla="*/ 7 w 9"/>
                <a:gd name="T13" fmla="*/ 2 h 24"/>
                <a:gd name="T14" fmla="*/ 2 w 9"/>
                <a:gd name="T15" fmla="*/ 5 h 24"/>
                <a:gd name="T16" fmla="*/ 2 w 9"/>
                <a:gd name="T17" fmla="*/ 5 h 24"/>
                <a:gd name="T18" fmla="*/ 2 w 9"/>
                <a:gd name="T19" fmla="*/ 5 h 24"/>
                <a:gd name="T20" fmla="*/ 2 w 9"/>
                <a:gd name="T21" fmla="*/ 5 h 24"/>
                <a:gd name="T22" fmla="*/ 0 w 9"/>
                <a:gd name="T23" fmla="*/ 5 h 24"/>
                <a:gd name="T24" fmla="*/ 0 w 9"/>
                <a:gd name="T25" fmla="*/ 5 h 24"/>
                <a:gd name="T26" fmla="*/ 0 w 9"/>
                <a:gd name="T27" fmla="*/ 5 h 24"/>
                <a:gd name="T28" fmla="*/ 0 w 9"/>
                <a:gd name="T29" fmla="*/ 7 h 24"/>
                <a:gd name="T30" fmla="*/ 0 w 9"/>
                <a:gd name="T31" fmla="*/ 7 h 24"/>
                <a:gd name="T32" fmla="*/ 0 w 9"/>
                <a:gd name="T33" fmla="*/ 7 h 24"/>
                <a:gd name="T34" fmla="*/ 0 w 9"/>
                <a:gd name="T35" fmla="*/ 9 h 24"/>
                <a:gd name="T36" fmla="*/ 0 w 9"/>
                <a:gd name="T37" fmla="*/ 9 h 24"/>
                <a:gd name="T38" fmla="*/ 0 w 9"/>
                <a:gd name="T39" fmla="*/ 9 h 24"/>
                <a:gd name="T40" fmla="*/ 0 w 9"/>
                <a:gd name="T41" fmla="*/ 12 h 24"/>
                <a:gd name="T42" fmla="*/ 0 w 9"/>
                <a:gd name="T43" fmla="*/ 12 h 24"/>
                <a:gd name="T44" fmla="*/ 0 w 9"/>
                <a:gd name="T45" fmla="*/ 12 h 24"/>
                <a:gd name="T46" fmla="*/ 0 w 9"/>
                <a:gd name="T47" fmla="*/ 12 h 24"/>
                <a:gd name="T48" fmla="*/ 0 w 9"/>
                <a:gd name="T49" fmla="*/ 12 h 24"/>
                <a:gd name="T50" fmla="*/ 0 w 9"/>
                <a:gd name="T51" fmla="*/ 14 h 24"/>
                <a:gd name="T52" fmla="*/ 0 w 9"/>
                <a:gd name="T53" fmla="*/ 14 h 24"/>
                <a:gd name="T54" fmla="*/ 4 w 9"/>
                <a:gd name="T55" fmla="*/ 19 h 24"/>
                <a:gd name="T56" fmla="*/ 7 w 9"/>
                <a:gd name="T5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" h="24">
                  <a:moveTo>
                    <a:pt x="7" y="24"/>
                  </a:moveTo>
                  <a:lnTo>
                    <a:pt x="7" y="21"/>
                  </a:lnTo>
                  <a:lnTo>
                    <a:pt x="9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7" y="2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19"/>
                  </a:lnTo>
                  <a:lnTo>
                    <a:pt x="7" y="24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9" name="Freeform 41"/>
            <p:cNvSpPr/>
            <p:nvPr/>
          </p:nvSpPr>
          <p:spPr bwMode="auto">
            <a:xfrm>
              <a:off x="7340805" y="1803069"/>
              <a:ext cx="246394" cy="258579"/>
            </a:xfrm>
            <a:custGeom>
              <a:avLst/>
              <a:gdLst>
                <a:gd name="T0" fmla="*/ 137 w 182"/>
                <a:gd name="T1" fmla="*/ 42 h 191"/>
                <a:gd name="T2" fmla="*/ 130 w 182"/>
                <a:gd name="T3" fmla="*/ 33 h 191"/>
                <a:gd name="T4" fmla="*/ 116 w 182"/>
                <a:gd name="T5" fmla="*/ 30 h 191"/>
                <a:gd name="T6" fmla="*/ 106 w 182"/>
                <a:gd name="T7" fmla="*/ 26 h 191"/>
                <a:gd name="T8" fmla="*/ 104 w 182"/>
                <a:gd name="T9" fmla="*/ 16 h 191"/>
                <a:gd name="T10" fmla="*/ 94 w 182"/>
                <a:gd name="T11" fmla="*/ 2 h 191"/>
                <a:gd name="T12" fmla="*/ 66 w 182"/>
                <a:gd name="T13" fmla="*/ 9 h 191"/>
                <a:gd name="T14" fmla="*/ 83 w 182"/>
                <a:gd name="T15" fmla="*/ 28 h 191"/>
                <a:gd name="T16" fmla="*/ 73 w 182"/>
                <a:gd name="T17" fmla="*/ 26 h 191"/>
                <a:gd name="T18" fmla="*/ 45 w 182"/>
                <a:gd name="T19" fmla="*/ 26 h 191"/>
                <a:gd name="T20" fmla="*/ 45 w 182"/>
                <a:gd name="T21" fmla="*/ 35 h 191"/>
                <a:gd name="T22" fmla="*/ 38 w 182"/>
                <a:gd name="T23" fmla="*/ 42 h 191"/>
                <a:gd name="T24" fmla="*/ 80 w 182"/>
                <a:gd name="T25" fmla="*/ 54 h 191"/>
                <a:gd name="T26" fmla="*/ 28 w 182"/>
                <a:gd name="T27" fmla="*/ 54 h 191"/>
                <a:gd name="T28" fmla="*/ 71 w 182"/>
                <a:gd name="T29" fmla="*/ 68 h 191"/>
                <a:gd name="T30" fmla="*/ 40 w 182"/>
                <a:gd name="T31" fmla="*/ 82 h 191"/>
                <a:gd name="T32" fmla="*/ 0 w 182"/>
                <a:gd name="T33" fmla="*/ 89 h 191"/>
                <a:gd name="T34" fmla="*/ 14 w 182"/>
                <a:gd name="T35" fmla="*/ 104 h 191"/>
                <a:gd name="T36" fmla="*/ 31 w 182"/>
                <a:gd name="T37" fmla="*/ 104 h 191"/>
                <a:gd name="T38" fmla="*/ 35 w 182"/>
                <a:gd name="T39" fmla="*/ 111 h 191"/>
                <a:gd name="T40" fmla="*/ 42 w 182"/>
                <a:gd name="T41" fmla="*/ 125 h 191"/>
                <a:gd name="T42" fmla="*/ 42 w 182"/>
                <a:gd name="T43" fmla="*/ 113 h 191"/>
                <a:gd name="T44" fmla="*/ 54 w 182"/>
                <a:gd name="T45" fmla="*/ 116 h 191"/>
                <a:gd name="T46" fmla="*/ 52 w 182"/>
                <a:gd name="T47" fmla="*/ 127 h 191"/>
                <a:gd name="T48" fmla="*/ 76 w 182"/>
                <a:gd name="T49" fmla="*/ 113 h 191"/>
                <a:gd name="T50" fmla="*/ 73 w 182"/>
                <a:gd name="T51" fmla="*/ 104 h 191"/>
                <a:gd name="T52" fmla="*/ 80 w 182"/>
                <a:gd name="T53" fmla="*/ 111 h 191"/>
                <a:gd name="T54" fmla="*/ 87 w 182"/>
                <a:gd name="T55" fmla="*/ 97 h 191"/>
                <a:gd name="T56" fmla="*/ 102 w 182"/>
                <a:gd name="T57" fmla="*/ 99 h 191"/>
                <a:gd name="T58" fmla="*/ 102 w 182"/>
                <a:gd name="T59" fmla="*/ 101 h 191"/>
                <a:gd name="T60" fmla="*/ 90 w 182"/>
                <a:gd name="T61" fmla="*/ 118 h 191"/>
                <a:gd name="T62" fmla="*/ 90 w 182"/>
                <a:gd name="T63" fmla="*/ 130 h 191"/>
                <a:gd name="T64" fmla="*/ 104 w 182"/>
                <a:gd name="T65" fmla="*/ 130 h 191"/>
                <a:gd name="T66" fmla="*/ 113 w 182"/>
                <a:gd name="T67" fmla="*/ 118 h 191"/>
                <a:gd name="T68" fmla="*/ 116 w 182"/>
                <a:gd name="T69" fmla="*/ 120 h 191"/>
                <a:gd name="T70" fmla="*/ 120 w 182"/>
                <a:gd name="T71" fmla="*/ 123 h 191"/>
                <a:gd name="T72" fmla="*/ 120 w 182"/>
                <a:gd name="T73" fmla="*/ 123 h 191"/>
                <a:gd name="T74" fmla="*/ 128 w 182"/>
                <a:gd name="T75" fmla="*/ 130 h 191"/>
                <a:gd name="T76" fmla="*/ 139 w 182"/>
                <a:gd name="T77" fmla="*/ 130 h 191"/>
                <a:gd name="T78" fmla="*/ 149 w 182"/>
                <a:gd name="T79" fmla="*/ 123 h 191"/>
                <a:gd name="T80" fmla="*/ 151 w 182"/>
                <a:gd name="T81" fmla="*/ 130 h 191"/>
                <a:gd name="T82" fmla="*/ 147 w 182"/>
                <a:gd name="T83" fmla="*/ 134 h 191"/>
                <a:gd name="T84" fmla="*/ 139 w 182"/>
                <a:gd name="T85" fmla="*/ 137 h 191"/>
                <a:gd name="T86" fmla="*/ 128 w 182"/>
                <a:gd name="T87" fmla="*/ 142 h 191"/>
                <a:gd name="T88" fmla="*/ 97 w 182"/>
                <a:gd name="T89" fmla="*/ 146 h 191"/>
                <a:gd name="T90" fmla="*/ 90 w 182"/>
                <a:gd name="T91" fmla="*/ 149 h 191"/>
                <a:gd name="T92" fmla="*/ 61 w 182"/>
                <a:gd name="T93" fmla="*/ 160 h 191"/>
                <a:gd name="T94" fmla="*/ 80 w 182"/>
                <a:gd name="T95" fmla="*/ 187 h 191"/>
                <a:gd name="T96" fmla="*/ 135 w 182"/>
                <a:gd name="T97" fmla="*/ 182 h 191"/>
                <a:gd name="T98" fmla="*/ 149 w 182"/>
                <a:gd name="T99" fmla="*/ 177 h 191"/>
                <a:gd name="T100" fmla="*/ 163 w 182"/>
                <a:gd name="T101" fmla="*/ 165 h 191"/>
                <a:gd name="T102" fmla="*/ 165 w 182"/>
                <a:gd name="T103" fmla="*/ 160 h 191"/>
                <a:gd name="T104" fmla="*/ 180 w 182"/>
                <a:gd name="T105" fmla="*/ 118 h 191"/>
                <a:gd name="T106" fmla="*/ 170 w 182"/>
                <a:gd name="T107" fmla="*/ 99 h 191"/>
                <a:gd name="T108" fmla="*/ 154 w 182"/>
                <a:gd name="T109" fmla="*/ 99 h 191"/>
                <a:gd name="T110" fmla="*/ 151 w 182"/>
                <a:gd name="T111" fmla="*/ 89 h 191"/>
                <a:gd name="T112" fmla="*/ 154 w 182"/>
                <a:gd name="T113" fmla="*/ 80 h 191"/>
                <a:gd name="T114" fmla="*/ 154 w 182"/>
                <a:gd name="T115" fmla="*/ 73 h 191"/>
                <a:gd name="T116" fmla="*/ 142 w 182"/>
                <a:gd name="T117" fmla="*/ 71 h 191"/>
                <a:gd name="T118" fmla="*/ 139 w 182"/>
                <a:gd name="T119" fmla="*/ 7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2" h="191">
                  <a:moveTo>
                    <a:pt x="142" y="54"/>
                  </a:moveTo>
                  <a:lnTo>
                    <a:pt x="137" y="52"/>
                  </a:lnTo>
                  <a:lnTo>
                    <a:pt x="137" y="49"/>
                  </a:lnTo>
                  <a:lnTo>
                    <a:pt x="137" y="49"/>
                  </a:lnTo>
                  <a:lnTo>
                    <a:pt x="137" y="49"/>
                  </a:lnTo>
                  <a:lnTo>
                    <a:pt x="137" y="47"/>
                  </a:lnTo>
                  <a:lnTo>
                    <a:pt x="135" y="45"/>
                  </a:lnTo>
                  <a:lnTo>
                    <a:pt x="135" y="45"/>
                  </a:lnTo>
                  <a:lnTo>
                    <a:pt x="137" y="45"/>
                  </a:lnTo>
                  <a:lnTo>
                    <a:pt x="137" y="42"/>
                  </a:lnTo>
                  <a:lnTo>
                    <a:pt x="137" y="42"/>
                  </a:lnTo>
                  <a:lnTo>
                    <a:pt x="137" y="40"/>
                  </a:lnTo>
                  <a:lnTo>
                    <a:pt x="139" y="40"/>
                  </a:lnTo>
                  <a:lnTo>
                    <a:pt x="139" y="40"/>
                  </a:lnTo>
                  <a:lnTo>
                    <a:pt x="137" y="40"/>
                  </a:lnTo>
                  <a:lnTo>
                    <a:pt x="137" y="37"/>
                  </a:lnTo>
                  <a:lnTo>
                    <a:pt x="135" y="35"/>
                  </a:lnTo>
                  <a:lnTo>
                    <a:pt x="132" y="35"/>
                  </a:lnTo>
                  <a:lnTo>
                    <a:pt x="132" y="35"/>
                  </a:lnTo>
                  <a:lnTo>
                    <a:pt x="132" y="35"/>
                  </a:lnTo>
                  <a:lnTo>
                    <a:pt x="130" y="35"/>
                  </a:lnTo>
                  <a:lnTo>
                    <a:pt x="130" y="33"/>
                  </a:lnTo>
                  <a:lnTo>
                    <a:pt x="130" y="30"/>
                  </a:lnTo>
                  <a:lnTo>
                    <a:pt x="130" y="30"/>
                  </a:lnTo>
                  <a:lnTo>
                    <a:pt x="128" y="28"/>
                  </a:lnTo>
                  <a:lnTo>
                    <a:pt x="125" y="30"/>
                  </a:lnTo>
                  <a:lnTo>
                    <a:pt x="123" y="30"/>
                  </a:lnTo>
                  <a:lnTo>
                    <a:pt x="123" y="28"/>
                  </a:lnTo>
                  <a:lnTo>
                    <a:pt x="120" y="28"/>
                  </a:lnTo>
                  <a:lnTo>
                    <a:pt x="118" y="28"/>
                  </a:lnTo>
                  <a:lnTo>
                    <a:pt x="118" y="30"/>
                  </a:lnTo>
                  <a:lnTo>
                    <a:pt x="118" y="30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1" y="33"/>
                  </a:lnTo>
                  <a:lnTo>
                    <a:pt x="109" y="30"/>
                  </a:lnTo>
                  <a:lnTo>
                    <a:pt x="106" y="33"/>
                  </a:lnTo>
                  <a:lnTo>
                    <a:pt x="104" y="30"/>
                  </a:lnTo>
                  <a:lnTo>
                    <a:pt x="104" y="30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6" y="28"/>
                  </a:lnTo>
                  <a:lnTo>
                    <a:pt x="106" y="26"/>
                  </a:lnTo>
                  <a:lnTo>
                    <a:pt x="106" y="26"/>
                  </a:lnTo>
                  <a:lnTo>
                    <a:pt x="104" y="23"/>
                  </a:lnTo>
                  <a:lnTo>
                    <a:pt x="104" y="21"/>
                  </a:lnTo>
                  <a:lnTo>
                    <a:pt x="104" y="21"/>
                  </a:lnTo>
                  <a:lnTo>
                    <a:pt x="104" y="21"/>
                  </a:lnTo>
                  <a:lnTo>
                    <a:pt x="104" y="21"/>
                  </a:lnTo>
                  <a:lnTo>
                    <a:pt x="104" y="21"/>
                  </a:lnTo>
                  <a:lnTo>
                    <a:pt x="104" y="18"/>
                  </a:lnTo>
                  <a:lnTo>
                    <a:pt x="106" y="18"/>
                  </a:lnTo>
                  <a:lnTo>
                    <a:pt x="104" y="18"/>
                  </a:lnTo>
                  <a:lnTo>
                    <a:pt x="104" y="18"/>
                  </a:lnTo>
                  <a:lnTo>
                    <a:pt x="104" y="16"/>
                  </a:lnTo>
                  <a:lnTo>
                    <a:pt x="104" y="16"/>
                  </a:lnTo>
                  <a:lnTo>
                    <a:pt x="106" y="16"/>
                  </a:lnTo>
                  <a:lnTo>
                    <a:pt x="106" y="16"/>
                  </a:lnTo>
                  <a:lnTo>
                    <a:pt x="106" y="16"/>
                  </a:lnTo>
                  <a:lnTo>
                    <a:pt x="106" y="14"/>
                  </a:lnTo>
                  <a:lnTo>
                    <a:pt x="106" y="11"/>
                  </a:lnTo>
                  <a:lnTo>
                    <a:pt x="106" y="9"/>
                  </a:lnTo>
                  <a:lnTo>
                    <a:pt x="106" y="9"/>
                  </a:lnTo>
                  <a:lnTo>
                    <a:pt x="106" y="7"/>
                  </a:lnTo>
                  <a:lnTo>
                    <a:pt x="102" y="4"/>
                  </a:lnTo>
                  <a:lnTo>
                    <a:pt x="94" y="2"/>
                  </a:lnTo>
                  <a:lnTo>
                    <a:pt x="94" y="2"/>
                  </a:lnTo>
                  <a:lnTo>
                    <a:pt x="97" y="2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78" y="2"/>
                  </a:lnTo>
                  <a:lnTo>
                    <a:pt x="68" y="9"/>
                  </a:lnTo>
                  <a:lnTo>
                    <a:pt x="66" y="9"/>
                  </a:lnTo>
                  <a:lnTo>
                    <a:pt x="66" y="9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6" y="14"/>
                  </a:lnTo>
                  <a:lnTo>
                    <a:pt x="64" y="14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78" y="21"/>
                  </a:lnTo>
                  <a:lnTo>
                    <a:pt x="83" y="26"/>
                  </a:lnTo>
                  <a:lnTo>
                    <a:pt x="83" y="28"/>
                  </a:lnTo>
                  <a:lnTo>
                    <a:pt x="85" y="28"/>
                  </a:lnTo>
                  <a:lnTo>
                    <a:pt x="87" y="30"/>
                  </a:lnTo>
                  <a:lnTo>
                    <a:pt x="90" y="30"/>
                  </a:lnTo>
                  <a:lnTo>
                    <a:pt x="90" y="30"/>
                  </a:lnTo>
                  <a:lnTo>
                    <a:pt x="87" y="33"/>
                  </a:lnTo>
                  <a:lnTo>
                    <a:pt x="85" y="30"/>
                  </a:lnTo>
                  <a:lnTo>
                    <a:pt x="83" y="30"/>
                  </a:lnTo>
                  <a:lnTo>
                    <a:pt x="80" y="30"/>
                  </a:lnTo>
                  <a:lnTo>
                    <a:pt x="80" y="30"/>
                  </a:lnTo>
                  <a:lnTo>
                    <a:pt x="78" y="28"/>
                  </a:lnTo>
                  <a:lnTo>
                    <a:pt x="73" y="26"/>
                  </a:lnTo>
                  <a:lnTo>
                    <a:pt x="68" y="26"/>
                  </a:lnTo>
                  <a:lnTo>
                    <a:pt x="64" y="23"/>
                  </a:lnTo>
                  <a:lnTo>
                    <a:pt x="61" y="21"/>
                  </a:lnTo>
                  <a:lnTo>
                    <a:pt x="57" y="21"/>
                  </a:lnTo>
                  <a:lnTo>
                    <a:pt x="49" y="23"/>
                  </a:lnTo>
                  <a:lnTo>
                    <a:pt x="47" y="23"/>
                  </a:lnTo>
                  <a:lnTo>
                    <a:pt x="47" y="23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2" y="28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2" y="33"/>
                  </a:lnTo>
                  <a:lnTo>
                    <a:pt x="45" y="33"/>
                  </a:lnTo>
                  <a:lnTo>
                    <a:pt x="47" y="33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2" y="37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38" y="40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47" y="49"/>
                  </a:lnTo>
                  <a:lnTo>
                    <a:pt x="49" y="47"/>
                  </a:lnTo>
                  <a:lnTo>
                    <a:pt x="47" y="49"/>
                  </a:lnTo>
                  <a:lnTo>
                    <a:pt x="49" y="49"/>
                  </a:lnTo>
                  <a:lnTo>
                    <a:pt x="59" y="49"/>
                  </a:lnTo>
                  <a:lnTo>
                    <a:pt x="61" y="49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4"/>
                  </a:lnTo>
                  <a:lnTo>
                    <a:pt x="80" y="54"/>
                  </a:lnTo>
                  <a:lnTo>
                    <a:pt x="78" y="56"/>
                  </a:lnTo>
                  <a:lnTo>
                    <a:pt x="61" y="54"/>
                  </a:lnTo>
                  <a:lnTo>
                    <a:pt x="59" y="52"/>
                  </a:lnTo>
                  <a:lnTo>
                    <a:pt x="59" y="52"/>
                  </a:lnTo>
                  <a:lnTo>
                    <a:pt x="59" y="52"/>
                  </a:lnTo>
                  <a:lnTo>
                    <a:pt x="57" y="52"/>
                  </a:lnTo>
                  <a:lnTo>
                    <a:pt x="57" y="54"/>
                  </a:lnTo>
                  <a:lnTo>
                    <a:pt x="57" y="54"/>
                  </a:lnTo>
                  <a:lnTo>
                    <a:pt x="31" y="52"/>
                  </a:lnTo>
                  <a:lnTo>
                    <a:pt x="28" y="54"/>
                  </a:lnTo>
                  <a:lnTo>
                    <a:pt x="19" y="63"/>
                  </a:lnTo>
                  <a:lnTo>
                    <a:pt x="19" y="66"/>
                  </a:lnTo>
                  <a:lnTo>
                    <a:pt x="19" y="68"/>
                  </a:lnTo>
                  <a:lnTo>
                    <a:pt x="19" y="68"/>
                  </a:lnTo>
                  <a:lnTo>
                    <a:pt x="42" y="73"/>
                  </a:lnTo>
                  <a:lnTo>
                    <a:pt x="45" y="73"/>
                  </a:lnTo>
                  <a:lnTo>
                    <a:pt x="47" y="71"/>
                  </a:lnTo>
                  <a:lnTo>
                    <a:pt x="52" y="71"/>
                  </a:lnTo>
                  <a:lnTo>
                    <a:pt x="54" y="71"/>
                  </a:lnTo>
                  <a:lnTo>
                    <a:pt x="61" y="71"/>
                  </a:lnTo>
                  <a:lnTo>
                    <a:pt x="71" y="68"/>
                  </a:lnTo>
                  <a:lnTo>
                    <a:pt x="71" y="68"/>
                  </a:lnTo>
                  <a:lnTo>
                    <a:pt x="71" y="68"/>
                  </a:lnTo>
                  <a:lnTo>
                    <a:pt x="68" y="68"/>
                  </a:lnTo>
                  <a:lnTo>
                    <a:pt x="64" y="73"/>
                  </a:lnTo>
                  <a:lnTo>
                    <a:pt x="64" y="73"/>
                  </a:lnTo>
                  <a:lnTo>
                    <a:pt x="64" y="73"/>
                  </a:lnTo>
                  <a:lnTo>
                    <a:pt x="64" y="75"/>
                  </a:lnTo>
                  <a:lnTo>
                    <a:pt x="64" y="75"/>
                  </a:lnTo>
                  <a:lnTo>
                    <a:pt x="57" y="75"/>
                  </a:lnTo>
                  <a:lnTo>
                    <a:pt x="42" y="82"/>
                  </a:lnTo>
                  <a:lnTo>
                    <a:pt x="40" y="82"/>
                  </a:lnTo>
                  <a:lnTo>
                    <a:pt x="35" y="80"/>
                  </a:lnTo>
                  <a:lnTo>
                    <a:pt x="33" y="80"/>
                  </a:lnTo>
                  <a:lnTo>
                    <a:pt x="16" y="75"/>
                  </a:lnTo>
                  <a:lnTo>
                    <a:pt x="14" y="78"/>
                  </a:lnTo>
                  <a:lnTo>
                    <a:pt x="5" y="85"/>
                  </a:lnTo>
                  <a:lnTo>
                    <a:pt x="5" y="85"/>
                  </a:lnTo>
                  <a:lnTo>
                    <a:pt x="5" y="87"/>
                  </a:lnTo>
                  <a:lnTo>
                    <a:pt x="2" y="87"/>
                  </a:lnTo>
                  <a:lnTo>
                    <a:pt x="2" y="87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2" y="97"/>
                  </a:lnTo>
                  <a:lnTo>
                    <a:pt x="12" y="104"/>
                  </a:lnTo>
                  <a:lnTo>
                    <a:pt x="12" y="106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4" y="106"/>
                  </a:lnTo>
                  <a:lnTo>
                    <a:pt x="16" y="108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21" y="106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3" y="104"/>
                  </a:lnTo>
                  <a:lnTo>
                    <a:pt x="26" y="106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6"/>
                  </a:lnTo>
                  <a:lnTo>
                    <a:pt x="31" y="106"/>
                  </a:lnTo>
                  <a:lnTo>
                    <a:pt x="31" y="108"/>
                  </a:lnTo>
                  <a:lnTo>
                    <a:pt x="28" y="108"/>
                  </a:lnTo>
                  <a:lnTo>
                    <a:pt x="28" y="111"/>
                  </a:lnTo>
                  <a:lnTo>
                    <a:pt x="28" y="113"/>
                  </a:lnTo>
                  <a:lnTo>
                    <a:pt x="28" y="113"/>
                  </a:lnTo>
                  <a:lnTo>
                    <a:pt x="33" y="111"/>
                  </a:lnTo>
                  <a:lnTo>
                    <a:pt x="35" y="111"/>
                  </a:lnTo>
                  <a:lnTo>
                    <a:pt x="33" y="113"/>
                  </a:lnTo>
                  <a:lnTo>
                    <a:pt x="31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8"/>
                  </a:lnTo>
                  <a:lnTo>
                    <a:pt x="33" y="120"/>
                  </a:lnTo>
                  <a:lnTo>
                    <a:pt x="33" y="123"/>
                  </a:lnTo>
                  <a:lnTo>
                    <a:pt x="38" y="127"/>
                  </a:lnTo>
                  <a:lnTo>
                    <a:pt x="40" y="127"/>
                  </a:lnTo>
                  <a:lnTo>
                    <a:pt x="40" y="127"/>
                  </a:lnTo>
                  <a:lnTo>
                    <a:pt x="42" y="125"/>
                  </a:lnTo>
                  <a:lnTo>
                    <a:pt x="42" y="125"/>
                  </a:lnTo>
                  <a:lnTo>
                    <a:pt x="45" y="123"/>
                  </a:lnTo>
                  <a:lnTo>
                    <a:pt x="45" y="123"/>
                  </a:lnTo>
                  <a:lnTo>
                    <a:pt x="45" y="120"/>
                  </a:lnTo>
                  <a:lnTo>
                    <a:pt x="45" y="118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2" y="116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5" y="113"/>
                  </a:lnTo>
                  <a:lnTo>
                    <a:pt x="47" y="116"/>
                  </a:lnTo>
                  <a:lnTo>
                    <a:pt x="47" y="118"/>
                  </a:lnTo>
                  <a:lnTo>
                    <a:pt x="49" y="118"/>
                  </a:lnTo>
                  <a:lnTo>
                    <a:pt x="52" y="113"/>
                  </a:lnTo>
                  <a:lnTo>
                    <a:pt x="54" y="113"/>
                  </a:lnTo>
                  <a:lnTo>
                    <a:pt x="54" y="111"/>
                  </a:lnTo>
                  <a:lnTo>
                    <a:pt x="54" y="113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8"/>
                  </a:lnTo>
                  <a:lnTo>
                    <a:pt x="54" y="118"/>
                  </a:lnTo>
                  <a:lnTo>
                    <a:pt x="54" y="120"/>
                  </a:lnTo>
                  <a:lnTo>
                    <a:pt x="52" y="120"/>
                  </a:lnTo>
                  <a:lnTo>
                    <a:pt x="52" y="120"/>
                  </a:lnTo>
                  <a:lnTo>
                    <a:pt x="52" y="120"/>
                  </a:lnTo>
                  <a:lnTo>
                    <a:pt x="52" y="123"/>
                  </a:lnTo>
                  <a:lnTo>
                    <a:pt x="52" y="125"/>
                  </a:lnTo>
                  <a:lnTo>
                    <a:pt x="52" y="125"/>
                  </a:lnTo>
                  <a:lnTo>
                    <a:pt x="52" y="127"/>
                  </a:lnTo>
                  <a:lnTo>
                    <a:pt x="52" y="127"/>
                  </a:lnTo>
                  <a:lnTo>
                    <a:pt x="52" y="130"/>
                  </a:lnTo>
                  <a:lnTo>
                    <a:pt x="54" y="130"/>
                  </a:lnTo>
                  <a:lnTo>
                    <a:pt x="57" y="132"/>
                  </a:lnTo>
                  <a:lnTo>
                    <a:pt x="71" y="125"/>
                  </a:lnTo>
                  <a:lnTo>
                    <a:pt x="71" y="123"/>
                  </a:lnTo>
                  <a:lnTo>
                    <a:pt x="73" y="123"/>
                  </a:lnTo>
                  <a:lnTo>
                    <a:pt x="73" y="120"/>
                  </a:lnTo>
                  <a:lnTo>
                    <a:pt x="76" y="118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3"/>
                  </a:lnTo>
                  <a:lnTo>
                    <a:pt x="76" y="113"/>
                  </a:lnTo>
                  <a:lnTo>
                    <a:pt x="76" y="111"/>
                  </a:lnTo>
                  <a:lnTo>
                    <a:pt x="76" y="108"/>
                  </a:lnTo>
                  <a:lnTo>
                    <a:pt x="73" y="108"/>
                  </a:lnTo>
                  <a:lnTo>
                    <a:pt x="73" y="108"/>
                  </a:lnTo>
                  <a:lnTo>
                    <a:pt x="71" y="108"/>
                  </a:lnTo>
                  <a:lnTo>
                    <a:pt x="71" y="108"/>
                  </a:lnTo>
                  <a:lnTo>
                    <a:pt x="71" y="106"/>
                  </a:lnTo>
                  <a:lnTo>
                    <a:pt x="71" y="106"/>
                  </a:lnTo>
                  <a:lnTo>
                    <a:pt x="71" y="106"/>
                  </a:lnTo>
                  <a:lnTo>
                    <a:pt x="73" y="104"/>
                  </a:lnTo>
                  <a:lnTo>
                    <a:pt x="73" y="104"/>
                  </a:lnTo>
                  <a:lnTo>
                    <a:pt x="73" y="106"/>
                  </a:lnTo>
                  <a:lnTo>
                    <a:pt x="78" y="106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6" y="108"/>
                  </a:lnTo>
                  <a:lnTo>
                    <a:pt x="76" y="108"/>
                  </a:lnTo>
                  <a:lnTo>
                    <a:pt x="78" y="111"/>
                  </a:lnTo>
                  <a:lnTo>
                    <a:pt x="78" y="113"/>
                  </a:lnTo>
                  <a:lnTo>
                    <a:pt x="80" y="113"/>
                  </a:lnTo>
                  <a:lnTo>
                    <a:pt x="80" y="111"/>
                  </a:lnTo>
                  <a:lnTo>
                    <a:pt x="83" y="111"/>
                  </a:lnTo>
                  <a:lnTo>
                    <a:pt x="83" y="108"/>
                  </a:lnTo>
                  <a:lnTo>
                    <a:pt x="83" y="106"/>
                  </a:lnTo>
                  <a:lnTo>
                    <a:pt x="85" y="104"/>
                  </a:lnTo>
                  <a:lnTo>
                    <a:pt x="85" y="101"/>
                  </a:lnTo>
                  <a:lnTo>
                    <a:pt x="85" y="99"/>
                  </a:lnTo>
                  <a:lnTo>
                    <a:pt x="85" y="99"/>
                  </a:lnTo>
                  <a:lnTo>
                    <a:pt x="85" y="99"/>
                  </a:lnTo>
                  <a:lnTo>
                    <a:pt x="85" y="99"/>
                  </a:lnTo>
                  <a:lnTo>
                    <a:pt x="85" y="97"/>
                  </a:lnTo>
                  <a:lnTo>
                    <a:pt x="87" y="97"/>
                  </a:lnTo>
                  <a:lnTo>
                    <a:pt x="87" y="94"/>
                  </a:lnTo>
                  <a:lnTo>
                    <a:pt x="87" y="94"/>
                  </a:lnTo>
                  <a:lnTo>
                    <a:pt x="87" y="94"/>
                  </a:lnTo>
                  <a:lnTo>
                    <a:pt x="87" y="92"/>
                  </a:lnTo>
                  <a:lnTo>
                    <a:pt x="87" y="94"/>
                  </a:lnTo>
                  <a:lnTo>
                    <a:pt x="90" y="97"/>
                  </a:lnTo>
                  <a:lnTo>
                    <a:pt x="90" y="101"/>
                  </a:lnTo>
                  <a:lnTo>
                    <a:pt x="90" y="101"/>
                  </a:lnTo>
                  <a:lnTo>
                    <a:pt x="90" y="101"/>
                  </a:lnTo>
                  <a:lnTo>
                    <a:pt x="99" y="99"/>
                  </a:lnTo>
                  <a:lnTo>
                    <a:pt x="102" y="99"/>
                  </a:lnTo>
                  <a:lnTo>
                    <a:pt x="99" y="99"/>
                  </a:lnTo>
                  <a:lnTo>
                    <a:pt x="102" y="99"/>
                  </a:lnTo>
                  <a:lnTo>
                    <a:pt x="102" y="99"/>
                  </a:lnTo>
                  <a:lnTo>
                    <a:pt x="104" y="101"/>
                  </a:lnTo>
                  <a:lnTo>
                    <a:pt x="104" y="101"/>
                  </a:lnTo>
                  <a:lnTo>
                    <a:pt x="104" y="99"/>
                  </a:lnTo>
                  <a:lnTo>
                    <a:pt x="104" y="101"/>
                  </a:lnTo>
                  <a:lnTo>
                    <a:pt x="104" y="101"/>
                  </a:lnTo>
                  <a:lnTo>
                    <a:pt x="104" y="101"/>
                  </a:lnTo>
                  <a:lnTo>
                    <a:pt x="104" y="101"/>
                  </a:lnTo>
                  <a:lnTo>
                    <a:pt x="102" y="101"/>
                  </a:lnTo>
                  <a:lnTo>
                    <a:pt x="99" y="101"/>
                  </a:lnTo>
                  <a:lnTo>
                    <a:pt x="97" y="104"/>
                  </a:lnTo>
                  <a:lnTo>
                    <a:pt x="94" y="104"/>
                  </a:lnTo>
                  <a:lnTo>
                    <a:pt x="92" y="106"/>
                  </a:lnTo>
                  <a:lnTo>
                    <a:pt x="90" y="106"/>
                  </a:lnTo>
                  <a:lnTo>
                    <a:pt x="90" y="108"/>
                  </a:lnTo>
                  <a:lnTo>
                    <a:pt x="87" y="113"/>
                  </a:lnTo>
                  <a:lnTo>
                    <a:pt x="85" y="118"/>
                  </a:lnTo>
                  <a:lnTo>
                    <a:pt x="85" y="120"/>
                  </a:lnTo>
                  <a:lnTo>
                    <a:pt x="85" y="120"/>
                  </a:lnTo>
                  <a:lnTo>
                    <a:pt x="90" y="118"/>
                  </a:lnTo>
                  <a:lnTo>
                    <a:pt x="90" y="118"/>
                  </a:lnTo>
                  <a:lnTo>
                    <a:pt x="92" y="118"/>
                  </a:lnTo>
                  <a:lnTo>
                    <a:pt x="85" y="120"/>
                  </a:lnTo>
                  <a:lnTo>
                    <a:pt x="85" y="120"/>
                  </a:lnTo>
                  <a:lnTo>
                    <a:pt x="83" y="123"/>
                  </a:lnTo>
                  <a:lnTo>
                    <a:pt x="83" y="123"/>
                  </a:lnTo>
                  <a:lnTo>
                    <a:pt x="83" y="127"/>
                  </a:lnTo>
                  <a:lnTo>
                    <a:pt x="83" y="130"/>
                  </a:lnTo>
                  <a:lnTo>
                    <a:pt x="87" y="130"/>
                  </a:lnTo>
                  <a:lnTo>
                    <a:pt x="90" y="130"/>
                  </a:lnTo>
                  <a:lnTo>
                    <a:pt x="90" y="130"/>
                  </a:lnTo>
                  <a:lnTo>
                    <a:pt x="90" y="130"/>
                  </a:lnTo>
                  <a:lnTo>
                    <a:pt x="90" y="130"/>
                  </a:lnTo>
                  <a:lnTo>
                    <a:pt x="94" y="127"/>
                  </a:lnTo>
                  <a:lnTo>
                    <a:pt x="97" y="130"/>
                  </a:lnTo>
                  <a:lnTo>
                    <a:pt x="99" y="130"/>
                  </a:lnTo>
                  <a:lnTo>
                    <a:pt x="102" y="130"/>
                  </a:lnTo>
                  <a:lnTo>
                    <a:pt x="102" y="127"/>
                  </a:lnTo>
                  <a:lnTo>
                    <a:pt x="102" y="125"/>
                  </a:lnTo>
                  <a:lnTo>
                    <a:pt x="102" y="125"/>
                  </a:lnTo>
                  <a:lnTo>
                    <a:pt x="104" y="127"/>
                  </a:lnTo>
                  <a:lnTo>
                    <a:pt x="104" y="130"/>
                  </a:lnTo>
                  <a:lnTo>
                    <a:pt x="104" y="130"/>
                  </a:lnTo>
                  <a:lnTo>
                    <a:pt x="109" y="130"/>
                  </a:lnTo>
                  <a:lnTo>
                    <a:pt x="111" y="127"/>
                  </a:lnTo>
                  <a:lnTo>
                    <a:pt x="113" y="127"/>
                  </a:lnTo>
                  <a:lnTo>
                    <a:pt x="113" y="125"/>
                  </a:lnTo>
                  <a:lnTo>
                    <a:pt x="113" y="125"/>
                  </a:lnTo>
                  <a:lnTo>
                    <a:pt x="113" y="123"/>
                  </a:lnTo>
                  <a:lnTo>
                    <a:pt x="113" y="123"/>
                  </a:lnTo>
                  <a:lnTo>
                    <a:pt x="113" y="120"/>
                  </a:lnTo>
                  <a:lnTo>
                    <a:pt x="113" y="120"/>
                  </a:lnTo>
                  <a:lnTo>
                    <a:pt x="113" y="118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8" y="118"/>
                  </a:lnTo>
                  <a:lnTo>
                    <a:pt x="116" y="120"/>
                  </a:lnTo>
                  <a:lnTo>
                    <a:pt x="116" y="120"/>
                  </a:lnTo>
                  <a:lnTo>
                    <a:pt x="116" y="120"/>
                  </a:lnTo>
                  <a:lnTo>
                    <a:pt x="116" y="120"/>
                  </a:lnTo>
                  <a:lnTo>
                    <a:pt x="116" y="123"/>
                  </a:lnTo>
                  <a:lnTo>
                    <a:pt x="116" y="123"/>
                  </a:lnTo>
                  <a:lnTo>
                    <a:pt x="116" y="123"/>
                  </a:lnTo>
                  <a:lnTo>
                    <a:pt x="116" y="123"/>
                  </a:lnTo>
                  <a:lnTo>
                    <a:pt x="118" y="125"/>
                  </a:lnTo>
                  <a:lnTo>
                    <a:pt x="120" y="125"/>
                  </a:lnTo>
                  <a:lnTo>
                    <a:pt x="120" y="123"/>
                  </a:lnTo>
                  <a:lnTo>
                    <a:pt x="120" y="123"/>
                  </a:lnTo>
                  <a:lnTo>
                    <a:pt x="120" y="123"/>
                  </a:lnTo>
                  <a:lnTo>
                    <a:pt x="120" y="123"/>
                  </a:lnTo>
                  <a:lnTo>
                    <a:pt x="120" y="123"/>
                  </a:lnTo>
                  <a:lnTo>
                    <a:pt x="120" y="120"/>
                  </a:lnTo>
                  <a:lnTo>
                    <a:pt x="120" y="120"/>
                  </a:lnTo>
                  <a:lnTo>
                    <a:pt x="120" y="120"/>
                  </a:lnTo>
                  <a:lnTo>
                    <a:pt x="120" y="120"/>
                  </a:lnTo>
                  <a:lnTo>
                    <a:pt x="123" y="120"/>
                  </a:lnTo>
                  <a:lnTo>
                    <a:pt x="123" y="120"/>
                  </a:lnTo>
                  <a:lnTo>
                    <a:pt x="123" y="123"/>
                  </a:lnTo>
                  <a:lnTo>
                    <a:pt x="123" y="123"/>
                  </a:lnTo>
                  <a:lnTo>
                    <a:pt x="120" y="123"/>
                  </a:lnTo>
                  <a:lnTo>
                    <a:pt x="120" y="123"/>
                  </a:lnTo>
                  <a:lnTo>
                    <a:pt x="123" y="123"/>
                  </a:lnTo>
                  <a:lnTo>
                    <a:pt x="123" y="123"/>
                  </a:lnTo>
                  <a:lnTo>
                    <a:pt x="123" y="125"/>
                  </a:lnTo>
                  <a:lnTo>
                    <a:pt x="120" y="125"/>
                  </a:lnTo>
                  <a:lnTo>
                    <a:pt x="120" y="125"/>
                  </a:lnTo>
                  <a:lnTo>
                    <a:pt x="118" y="127"/>
                  </a:lnTo>
                  <a:lnTo>
                    <a:pt x="118" y="127"/>
                  </a:lnTo>
                  <a:lnTo>
                    <a:pt x="118" y="130"/>
                  </a:lnTo>
                  <a:lnTo>
                    <a:pt x="120" y="130"/>
                  </a:lnTo>
                  <a:lnTo>
                    <a:pt x="123" y="130"/>
                  </a:lnTo>
                  <a:lnTo>
                    <a:pt x="128" y="130"/>
                  </a:lnTo>
                  <a:lnTo>
                    <a:pt x="130" y="130"/>
                  </a:lnTo>
                  <a:lnTo>
                    <a:pt x="132" y="130"/>
                  </a:lnTo>
                  <a:lnTo>
                    <a:pt x="135" y="127"/>
                  </a:lnTo>
                  <a:lnTo>
                    <a:pt x="135" y="127"/>
                  </a:lnTo>
                  <a:lnTo>
                    <a:pt x="135" y="127"/>
                  </a:lnTo>
                  <a:lnTo>
                    <a:pt x="135" y="127"/>
                  </a:lnTo>
                  <a:lnTo>
                    <a:pt x="137" y="127"/>
                  </a:lnTo>
                  <a:lnTo>
                    <a:pt x="137" y="130"/>
                  </a:lnTo>
                  <a:lnTo>
                    <a:pt x="137" y="130"/>
                  </a:lnTo>
                  <a:lnTo>
                    <a:pt x="139" y="130"/>
                  </a:lnTo>
                  <a:lnTo>
                    <a:pt x="139" y="130"/>
                  </a:lnTo>
                  <a:lnTo>
                    <a:pt x="139" y="130"/>
                  </a:lnTo>
                  <a:lnTo>
                    <a:pt x="139" y="130"/>
                  </a:lnTo>
                  <a:lnTo>
                    <a:pt x="139" y="130"/>
                  </a:lnTo>
                  <a:lnTo>
                    <a:pt x="142" y="130"/>
                  </a:lnTo>
                  <a:lnTo>
                    <a:pt x="142" y="130"/>
                  </a:lnTo>
                  <a:lnTo>
                    <a:pt x="144" y="130"/>
                  </a:lnTo>
                  <a:lnTo>
                    <a:pt x="144" y="127"/>
                  </a:lnTo>
                  <a:lnTo>
                    <a:pt x="147" y="127"/>
                  </a:lnTo>
                  <a:lnTo>
                    <a:pt x="147" y="125"/>
                  </a:lnTo>
                  <a:lnTo>
                    <a:pt x="149" y="125"/>
                  </a:lnTo>
                  <a:lnTo>
                    <a:pt x="149" y="123"/>
                  </a:lnTo>
                  <a:lnTo>
                    <a:pt x="149" y="123"/>
                  </a:lnTo>
                  <a:lnTo>
                    <a:pt x="154" y="123"/>
                  </a:lnTo>
                  <a:lnTo>
                    <a:pt x="156" y="125"/>
                  </a:lnTo>
                  <a:lnTo>
                    <a:pt x="156" y="125"/>
                  </a:lnTo>
                  <a:lnTo>
                    <a:pt x="156" y="125"/>
                  </a:lnTo>
                  <a:lnTo>
                    <a:pt x="156" y="127"/>
                  </a:lnTo>
                  <a:lnTo>
                    <a:pt x="154" y="127"/>
                  </a:lnTo>
                  <a:lnTo>
                    <a:pt x="154" y="127"/>
                  </a:lnTo>
                  <a:lnTo>
                    <a:pt x="154" y="127"/>
                  </a:lnTo>
                  <a:lnTo>
                    <a:pt x="154" y="127"/>
                  </a:lnTo>
                  <a:lnTo>
                    <a:pt x="151" y="130"/>
                  </a:lnTo>
                  <a:lnTo>
                    <a:pt x="151" y="130"/>
                  </a:lnTo>
                  <a:lnTo>
                    <a:pt x="154" y="130"/>
                  </a:lnTo>
                  <a:lnTo>
                    <a:pt x="151" y="132"/>
                  </a:lnTo>
                  <a:lnTo>
                    <a:pt x="149" y="132"/>
                  </a:lnTo>
                  <a:lnTo>
                    <a:pt x="149" y="134"/>
                  </a:lnTo>
                  <a:lnTo>
                    <a:pt x="149" y="134"/>
                  </a:lnTo>
                  <a:lnTo>
                    <a:pt x="149" y="134"/>
                  </a:lnTo>
                  <a:lnTo>
                    <a:pt x="147" y="134"/>
                  </a:lnTo>
                  <a:lnTo>
                    <a:pt x="147" y="134"/>
                  </a:lnTo>
                  <a:lnTo>
                    <a:pt x="147" y="134"/>
                  </a:lnTo>
                  <a:lnTo>
                    <a:pt x="147" y="134"/>
                  </a:lnTo>
                  <a:lnTo>
                    <a:pt x="147" y="134"/>
                  </a:lnTo>
                  <a:lnTo>
                    <a:pt x="144" y="134"/>
                  </a:lnTo>
                  <a:lnTo>
                    <a:pt x="144" y="134"/>
                  </a:lnTo>
                  <a:lnTo>
                    <a:pt x="144" y="134"/>
                  </a:lnTo>
                  <a:lnTo>
                    <a:pt x="144" y="134"/>
                  </a:lnTo>
                  <a:lnTo>
                    <a:pt x="144" y="134"/>
                  </a:lnTo>
                  <a:lnTo>
                    <a:pt x="144" y="137"/>
                  </a:lnTo>
                  <a:lnTo>
                    <a:pt x="144" y="137"/>
                  </a:lnTo>
                  <a:lnTo>
                    <a:pt x="142" y="139"/>
                  </a:lnTo>
                  <a:lnTo>
                    <a:pt x="142" y="139"/>
                  </a:lnTo>
                  <a:lnTo>
                    <a:pt x="139" y="137"/>
                  </a:lnTo>
                  <a:lnTo>
                    <a:pt x="139" y="137"/>
                  </a:lnTo>
                  <a:lnTo>
                    <a:pt x="137" y="139"/>
                  </a:lnTo>
                  <a:lnTo>
                    <a:pt x="137" y="139"/>
                  </a:lnTo>
                  <a:lnTo>
                    <a:pt x="139" y="139"/>
                  </a:lnTo>
                  <a:lnTo>
                    <a:pt x="139" y="139"/>
                  </a:lnTo>
                  <a:lnTo>
                    <a:pt x="139" y="142"/>
                  </a:lnTo>
                  <a:lnTo>
                    <a:pt x="137" y="142"/>
                  </a:lnTo>
                  <a:lnTo>
                    <a:pt x="137" y="144"/>
                  </a:lnTo>
                  <a:lnTo>
                    <a:pt x="135" y="144"/>
                  </a:lnTo>
                  <a:lnTo>
                    <a:pt x="132" y="144"/>
                  </a:lnTo>
                  <a:lnTo>
                    <a:pt x="128" y="142"/>
                  </a:lnTo>
                  <a:lnTo>
                    <a:pt x="125" y="142"/>
                  </a:lnTo>
                  <a:lnTo>
                    <a:pt x="120" y="142"/>
                  </a:lnTo>
                  <a:lnTo>
                    <a:pt x="113" y="139"/>
                  </a:lnTo>
                  <a:lnTo>
                    <a:pt x="109" y="142"/>
                  </a:lnTo>
                  <a:lnTo>
                    <a:pt x="106" y="139"/>
                  </a:lnTo>
                  <a:lnTo>
                    <a:pt x="104" y="142"/>
                  </a:lnTo>
                  <a:lnTo>
                    <a:pt x="102" y="142"/>
                  </a:lnTo>
                  <a:lnTo>
                    <a:pt x="99" y="142"/>
                  </a:lnTo>
                  <a:lnTo>
                    <a:pt x="97" y="144"/>
                  </a:lnTo>
                  <a:lnTo>
                    <a:pt x="97" y="146"/>
                  </a:lnTo>
                  <a:lnTo>
                    <a:pt x="97" y="146"/>
                  </a:lnTo>
                  <a:lnTo>
                    <a:pt x="97" y="146"/>
                  </a:lnTo>
                  <a:lnTo>
                    <a:pt x="94" y="146"/>
                  </a:lnTo>
                  <a:lnTo>
                    <a:pt x="94" y="146"/>
                  </a:lnTo>
                  <a:lnTo>
                    <a:pt x="94" y="146"/>
                  </a:lnTo>
                  <a:lnTo>
                    <a:pt x="92" y="146"/>
                  </a:lnTo>
                  <a:lnTo>
                    <a:pt x="94" y="146"/>
                  </a:lnTo>
                  <a:lnTo>
                    <a:pt x="94" y="149"/>
                  </a:lnTo>
                  <a:lnTo>
                    <a:pt x="94" y="151"/>
                  </a:lnTo>
                  <a:lnTo>
                    <a:pt x="94" y="149"/>
                  </a:lnTo>
                  <a:lnTo>
                    <a:pt x="92" y="149"/>
                  </a:lnTo>
                  <a:lnTo>
                    <a:pt x="90" y="149"/>
                  </a:lnTo>
                  <a:lnTo>
                    <a:pt x="87" y="149"/>
                  </a:lnTo>
                  <a:lnTo>
                    <a:pt x="85" y="149"/>
                  </a:lnTo>
                  <a:lnTo>
                    <a:pt x="83" y="149"/>
                  </a:lnTo>
                  <a:lnTo>
                    <a:pt x="80" y="151"/>
                  </a:lnTo>
                  <a:lnTo>
                    <a:pt x="76" y="149"/>
                  </a:lnTo>
                  <a:lnTo>
                    <a:pt x="68" y="153"/>
                  </a:lnTo>
                  <a:lnTo>
                    <a:pt x="66" y="156"/>
                  </a:lnTo>
                  <a:lnTo>
                    <a:pt x="64" y="156"/>
                  </a:lnTo>
                  <a:lnTo>
                    <a:pt x="64" y="156"/>
                  </a:lnTo>
                  <a:lnTo>
                    <a:pt x="61" y="158"/>
                  </a:lnTo>
                  <a:lnTo>
                    <a:pt x="61" y="160"/>
                  </a:lnTo>
                  <a:lnTo>
                    <a:pt x="61" y="160"/>
                  </a:lnTo>
                  <a:lnTo>
                    <a:pt x="61" y="163"/>
                  </a:lnTo>
                  <a:lnTo>
                    <a:pt x="66" y="168"/>
                  </a:lnTo>
                  <a:lnTo>
                    <a:pt x="66" y="168"/>
                  </a:lnTo>
                  <a:lnTo>
                    <a:pt x="66" y="170"/>
                  </a:lnTo>
                  <a:lnTo>
                    <a:pt x="66" y="170"/>
                  </a:lnTo>
                  <a:lnTo>
                    <a:pt x="66" y="170"/>
                  </a:lnTo>
                  <a:lnTo>
                    <a:pt x="66" y="170"/>
                  </a:lnTo>
                  <a:lnTo>
                    <a:pt x="73" y="179"/>
                  </a:lnTo>
                  <a:lnTo>
                    <a:pt x="76" y="182"/>
                  </a:lnTo>
                  <a:lnTo>
                    <a:pt x="80" y="187"/>
                  </a:lnTo>
                  <a:lnTo>
                    <a:pt x="85" y="189"/>
                  </a:lnTo>
                  <a:lnTo>
                    <a:pt x="90" y="189"/>
                  </a:lnTo>
                  <a:lnTo>
                    <a:pt x="99" y="189"/>
                  </a:lnTo>
                  <a:lnTo>
                    <a:pt x="104" y="191"/>
                  </a:lnTo>
                  <a:lnTo>
                    <a:pt x="106" y="189"/>
                  </a:lnTo>
                  <a:lnTo>
                    <a:pt x="109" y="189"/>
                  </a:lnTo>
                  <a:lnTo>
                    <a:pt x="111" y="189"/>
                  </a:lnTo>
                  <a:lnTo>
                    <a:pt x="125" y="187"/>
                  </a:lnTo>
                  <a:lnTo>
                    <a:pt x="128" y="184"/>
                  </a:lnTo>
                  <a:lnTo>
                    <a:pt x="132" y="182"/>
                  </a:lnTo>
                  <a:lnTo>
                    <a:pt x="135" y="182"/>
                  </a:lnTo>
                  <a:lnTo>
                    <a:pt x="135" y="182"/>
                  </a:lnTo>
                  <a:lnTo>
                    <a:pt x="137" y="179"/>
                  </a:lnTo>
                  <a:lnTo>
                    <a:pt x="137" y="179"/>
                  </a:lnTo>
                  <a:lnTo>
                    <a:pt x="139" y="179"/>
                  </a:lnTo>
                  <a:lnTo>
                    <a:pt x="142" y="179"/>
                  </a:lnTo>
                  <a:lnTo>
                    <a:pt x="144" y="179"/>
                  </a:lnTo>
                  <a:lnTo>
                    <a:pt x="144" y="179"/>
                  </a:lnTo>
                  <a:lnTo>
                    <a:pt x="144" y="177"/>
                  </a:lnTo>
                  <a:lnTo>
                    <a:pt x="144" y="177"/>
                  </a:lnTo>
                  <a:lnTo>
                    <a:pt x="147" y="177"/>
                  </a:lnTo>
                  <a:lnTo>
                    <a:pt x="149" y="177"/>
                  </a:lnTo>
                  <a:lnTo>
                    <a:pt x="149" y="177"/>
                  </a:lnTo>
                  <a:lnTo>
                    <a:pt x="151" y="175"/>
                  </a:lnTo>
                  <a:lnTo>
                    <a:pt x="154" y="172"/>
                  </a:lnTo>
                  <a:lnTo>
                    <a:pt x="156" y="170"/>
                  </a:lnTo>
                  <a:lnTo>
                    <a:pt x="156" y="170"/>
                  </a:lnTo>
                  <a:lnTo>
                    <a:pt x="154" y="168"/>
                  </a:lnTo>
                  <a:lnTo>
                    <a:pt x="154" y="168"/>
                  </a:lnTo>
                  <a:lnTo>
                    <a:pt x="156" y="165"/>
                  </a:lnTo>
                  <a:lnTo>
                    <a:pt x="156" y="165"/>
                  </a:lnTo>
                  <a:lnTo>
                    <a:pt x="156" y="165"/>
                  </a:lnTo>
                  <a:lnTo>
                    <a:pt x="163" y="165"/>
                  </a:lnTo>
                  <a:lnTo>
                    <a:pt x="163" y="165"/>
                  </a:lnTo>
                  <a:lnTo>
                    <a:pt x="163" y="165"/>
                  </a:lnTo>
                  <a:lnTo>
                    <a:pt x="161" y="163"/>
                  </a:lnTo>
                  <a:lnTo>
                    <a:pt x="161" y="163"/>
                  </a:lnTo>
                  <a:lnTo>
                    <a:pt x="163" y="163"/>
                  </a:lnTo>
                  <a:lnTo>
                    <a:pt x="163" y="163"/>
                  </a:lnTo>
                  <a:lnTo>
                    <a:pt x="163" y="163"/>
                  </a:lnTo>
                  <a:lnTo>
                    <a:pt x="163" y="163"/>
                  </a:lnTo>
                  <a:lnTo>
                    <a:pt x="163" y="163"/>
                  </a:lnTo>
                  <a:lnTo>
                    <a:pt x="163" y="163"/>
                  </a:lnTo>
                  <a:lnTo>
                    <a:pt x="165" y="160"/>
                  </a:lnTo>
                  <a:lnTo>
                    <a:pt x="168" y="163"/>
                  </a:lnTo>
                  <a:lnTo>
                    <a:pt x="170" y="163"/>
                  </a:lnTo>
                  <a:lnTo>
                    <a:pt x="170" y="163"/>
                  </a:lnTo>
                  <a:lnTo>
                    <a:pt x="170" y="163"/>
                  </a:lnTo>
                  <a:lnTo>
                    <a:pt x="170" y="165"/>
                  </a:lnTo>
                  <a:lnTo>
                    <a:pt x="170" y="163"/>
                  </a:lnTo>
                  <a:lnTo>
                    <a:pt x="173" y="163"/>
                  </a:lnTo>
                  <a:lnTo>
                    <a:pt x="173" y="163"/>
                  </a:lnTo>
                  <a:lnTo>
                    <a:pt x="173" y="156"/>
                  </a:lnTo>
                  <a:lnTo>
                    <a:pt x="177" y="137"/>
                  </a:lnTo>
                  <a:lnTo>
                    <a:pt x="180" y="118"/>
                  </a:lnTo>
                  <a:lnTo>
                    <a:pt x="182" y="101"/>
                  </a:lnTo>
                  <a:lnTo>
                    <a:pt x="182" y="101"/>
                  </a:lnTo>
                  <a:lnTo>
                    <a:pt x="180" y="101"/>
                  </a:lnTo>
                  <a:lnTo>
                    <a:pt x="180" y="101"/>
                  </a:lnTo>
                  <a:lnTo>
                    <a:pt x="177" y="101"/>
                  </a:lnTo>
                  <a:lnTo>
                    <a:pt x="173" y="101"/>
                  </a:lnTo>
                  <a:lnTo>
                    <a:pt x="173" y="101"/>
                  </a:lnTo>
                  <a:lnTo>
                    <a:pt x="173" y="101"/>
                  </a:lnTo>
                  <a:lnTo>
                    <a:pt x="173" y="99"/>
                  </a:lnTo>
                  <a:lnTo>
                    <a:pt x="173" y="99"/>
                  </a:lnTo>
                  <a:lnTo>
                    <a:pt x="170" y="99"/>
                  </a:lnTo>
                  <a:lnTo>
                    <a:pt x="163" y="99"/>
                  </a:lnTo>
                  <a:lnTo>
                    <a:pt x="158" y="99"/>
                  </a:lnTo>
                  <a:lnTo>
                    <a:pt x="154" y="99"/>
                  </a:lnTo>
                  <a:lnTo>
                    <a:pt x="154" y="99"/>
                  </a:lnTo>
                  <a:lnTo>
                    <a:pt x="154" y="99"/>
                  </a:lnTo>
                  <a:lnTo>
                    <a:pt x="154" y="99"/>
                  </a:lnTo>
                  <a:lnTo>
                    <a:pt x="154" y="99"/>
                  </a:lnTo>
                  <a:lnTo>
                    <a:pt x="154" y="99"/>
                  </a:lnTo>
                  <a:lnTo>
                    <a:pt x="154" y="99"/>
                  </a:lnTo>
                  <a:lnTo>
                    <a:pt x="154" y="99"/>
                  </a:lnTo>
                  <a:lnTo>
                    <a:pt x="154" y="99"/>
                  </a:lnTo>
                  <a:lnTo>
                    <a:pt x="151" y="97"/>
                  </a:lnTo>
                  <a:lnTo>
                    <a:pt x="154" y="97"/>
                  </a:lnTo>
                  <a:lnTo>
                    <a:pt x="154" y="97"/>
                  </a:lnTo>
                  <a:lnTo>
                    <a:pt x="154" y="97"/>
                  </a:lnTo>
                  <a:lnTo>
                    <a:pt x="154" y="94"/>
                  </a:lnTo>
                  <a:lnTo>
                    <a:pt x="151" y="94"/>
                  </a:lnTo>
                  <a:lnTo>
                    <a:pt x="151" y="94"/>
                  </a:lnTo>
                  <a:lnTo>
                    <a:pt x="151" y="92"/>
                  </a:lnTo>
                  <a:lnTo>
                    <a:pt x="151" y="92"/>
                  </a:lnTo>
                  <a:lnTo>
                    <a:pt x="151" y="92"/>
                  </a:lnTo>
                  <a:lnTo>
                    <a:pt x="151" y="89"/>
                  </a:lnTo>
                  <a:lnTo>
                    <a:pt x="154" y="87"/>
                  </a:lnTo>
                  <a:lnTo>
                    <a:pt x="154" y="87"/>
                  </a:lnTo>
                  <a:lnTo>
                    <a:pt x="154" y="87"/>
                  </a:lnTo>
                  <a:lnTo>
                    <a:pt x="151" y="87"/>
                  </a:lnTo>
                  <a:lnTo>
                    <a:pt x="151" y="87"/>
                  </a:lnTo>
                  <a:lnTo>
                    <a:pt x="154" y="85"/>
                  </a:lnTo>
                  <a:lnTo>
                    <a:pt x="154" y="85"/>
                  </a:lnTo>
                  <a:lnTo>
                    <a:pt x="154" y="82"/>
                  </a:lnTo>
                  <a:lnTo>
                    <a:pt x="154" y="82"/>
                  </a:lnTo>
                  <a:lnTo>
                    <a:pt x="154" y="80"/>
                  </a:lnTo>
                  <a:lnTo>
                    <a:pt x="154" y="80"/>
                  </a:lnTo>
                  <a:lnTo>
                    <a:pt x="154" y="80"/>
                  </a:lnTo>
                  <a:lnTo>
                    <a:pt x="154" y="80"/>
                  </a:lnTo>
                  <a:lnTo>
                    <a:pt x="154" y="80"/>
                  </a:lnTo>
                  <a:lnTo>
                    <a:pt x="154" y="78"/>
                  </a:lnTo>
                  <a:lnTo>
                    <a:pt x="154" y="78"/>
                  </a:lnTo>
                  <a:lnTo>
                    <a:pt x="154" y="75"/>
                  </a:lnTo>
                  <a:lnTo>
                    <a:pt x="151" y="73"/>
                  </a:lnTo>
                  <a:lnTo>
                    <a:pt x="151" y="73"/>
                  </a:lnTo>
                  <a:lnTo>
                    <a:pt x="154" y="73"/>
                  </a:lnTo>
                  <a:lnTo>
                    <a:pt x="154" y="73"/>
                  </a:lnTo>
                  <a:lnTo>
                    <a:pt x="154" y="73"/>
                  </a:lnTo>
                  <a:lnTo>
                    <a:pt x="154" y="73"/>
                  </a:lnTo>
                  <a:lnTo>
                    <a:pt x="154" y="73"/>
                  </a:lnTo>
                  <a:lnTo>
                    <a:pt x="144" y="71"/>
                  </a:lnTo>
                  <a:lnTo>
                    <a:pt x="144" y="71"/>
                  </a:lnTo>
                  <a:lnTo>
                    <a:pt x="142" y="73"/>
                  </a:lnTo>
                  <a:lnTo>
                    <a:pt x="142" y="73"/>
                  </a:lnTo>
                  <a:lnTo>
                    <a:pt x="142" y="71"/>
                  </a:lnTo>
                  <a:lnTo>
                    <a:pt x="142" y="71"/>
                  </a:lnTo>
                  <a:lnTo>
                    <a:pt x="142" y="71"/>
                  </a:lnTo>
                  <a:lnTo>
                    <a:pt x="142" y="71"/>
                  </a:lnTo>
                  <a:lnTo>
                    <a:pt x="142" y="71"/>
                  </a:lnTo>
                  <a:lnTo>
                    <a:pt x="142" y="71"/>
                  </a:lnTo>
                  <a:lnTo>
                    <a:pt x="142" y="71"/>
                  </a:lnTo>
                  <a:lnTo>
                    <a:pt x="142" y="71"/>
                  </a:lnTo>
                  <a:lnTo>
                    <a:pt x="139" y="71"/>
                  </a:lnTo>
                  <a:lnTo>
                    <a:pt x="139" y="71"/>
                  </a:lnTo>
                  <a:lnTo>
                    <a:pt x="139" y="71"/>
                  </a:lnTo>
                  <a:lnTo>
                    <a:pt x="137" y="73"/>
                  </a:lnTo>
                  <a:lnTo>
                    <a:pt x="137" y="73"/>
                  </a:lnTo>
                  <a:lnTo>
                    <a:pt x="137" y="71"/>
                  </a:lnTo>
                  <a:lnTo>
                    <a:pt x="137" y="71"/>
                  </a:lnTo>
                  <a:lnTo>
                    <a:pt x="139" y="71"/>
                  </a:lnTo>
                  <a:lnTo>
                    <a:pt x="137" y="68"/>
                  </a:lnTo>
                  <a:lnTo>
                    <a:pt x="137" y="68"/>
                  </a:lnTo>
                  <a:lnTo>
                    <a:pt x="142" y="66"/>
                  </a:lnTo>
                  <a:lnTo>
                    <a:pt x="149" y="66"/>
                  </a:lnTo>
                  <a:lnTo>
                    <a:pt x="149" y="63"/>
                  </a:lnTo>
                  <a:lnTo>
                    <a:pt x="149" y="63"/>
                  </a:lnTo>
                  <a:lnTo>
                    <a:pt x="149" y="61"/>
                  </a:lnTo>
                  <a:lnTo>
                    <a:pt x="147" y="61"/>
                  </a:lnTo>
                  <a:lnTo>
                    <a:pt x="142" y="54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40" name="Freeform 42"/>
            <p:cNvSpPr/>
            <p:nvPr/>
          </p:nvSpPr>
          <p:spPr bwMode="auto">
            <a:xfrm>
              <a:off x="7474832" y="1763808"/>
              <a:ext cx="39261" cy="25723"/>
            </a:xfrm>
            <a:custGeom>
              <a:avLst/>
              <a:gdLst>
                <a:gd name="T0" fmla="*/ 0 w 29"/>
                <a:gd name="T1" fmla="*/ 5 h 19"/>
                <a:gd name="T2" fmla="*/ 0 w 29"/>
                <a:gd name="T3" fmla="*/ 7 h 19"/>
                <a:gd name="T4" fmla="*/ 0 w 29"/>
                <a:gd name="T5" fmla="*/ 7 h 19"/>
                <a:gd name="T6" fmla="*/ 0 w 29"/>
                <a:gd name="T7" fmla="*/ 7 h 19"/>
                <a:gd name="T8" fmla="*/ 0 w 29"/>
                <a:gd name="T9" fmla="*/ 10 h 19"/>
                <a:gd name="T10" fmla="*/ 0 w 29"/>
                <a:gd name="T11" fmla="*/ 10 h 19"/>
                <a:gd name="T12" fmla="*/ 7 w 29"/>
                <a:gd name="T13" fmla="*/ 12 h 19"/>
                <a:gd name="T14" fmla="*/ 7 w 29"/>
                <a:gd name="T15" fmla="*/ 12 h 19"/>
                <a:gd name="T16" fmla="*/ 21 w 29"/>
                <a:gd name="T17" fmla="*/ 17 h 19"/>
                <a:gd name="T18" fmla="*/ 24 w 29"/>
                <a:gd name="T19" fmla="*/ 19 h 19"/>
                <a:gd name="T20" fmla="*/ 24 w 29"/>
                <a:gd name="T21" fmla="*/ 19 h 19"/>
                <a:gd name="T22" fmla="*/ 24 w 29"/>
                <a:gd name="T23" fmla="*/ 19 h 19"/>
                <a:gd name="T24" fmla="*/ 26 w 29"/>
                <a:gd name="T25" fmla="*/ 17 h 19"/>
                <a:gd name="T26" fmla="*/ 26 w 29"/>
                <a:gd name="T27" fmla="*/ 17 h 19"/>
                <a:gd name="T28" fmla="*/ 29 w 29"/>
                <a:gd name="T29" fmla="*/ 14 h 19"/>
                <a:gd name="T30" fmla="*/ 29 w 29"/>
                <a:gd name="T31" fmla="*/ 14 h 19"/>
                <a:gd name="T32" fmla="*/ 29 w 29"/>
                <a:gd name="T33" fmla="*/ 12 h 19"/>
                <a:gd name="T34" fmla="*/ 29 w 29"/>
                <a:gd name="T35" fmla="*/ 10 h 19"/>
                <a:gd name="T36" fmla="*/ 29 w 29"/>
                <a:gd name="T37" fmla="*/ 7 h 19"/>
                <a:gd name="T38" fmla="*/ 29 w 29"/>
                <a:gd name="T39" fmla="*/ 7 h 19"/>
                <a:gd name="T40" fmla="*/ 29 w 29"/>
                <a:gd name="T41" fmla="*/ 7 h 19"/>
                <a:gd name="T42" fmla="*/ 26 w 29"/>
                <a:gd name="T43" fmla="*/ 2 h 19"/>
                <a:gd name="T44" fmla="*/ 24 w 29"/>
                <a:gd name="T45" fmla="*/ 0 h 19"/>
                <a:gd name="T46" fmla="*/ 17 w 29"/>
                <a:gd name="T47" fmla="*/ 0 h 19"/>
                <a:gd name="T48" fmla="*/ 14 w 29"/>
                <a:gd name="T49" fmla="*/ 0 h 19"/>
                <a:gd name="T50" fmla="*/ 12 w 29"/>
                <a:gd name="T51" fmla="*/ 0 h 19"/>
                <a:gd name="T52" fmla="*/ 7 w 29"/>
                <a:gd name="T53" fmla="*/ 0 h 19"/>
                <a:gd name="T54" fmla="*/ 0 w 29"/>
                <a:gd name="T55" fmla="*/ 5 h 19"/>
                <a:gd name="T56" fmla="*/ 0 w 29"/>
                <a:gd name="T57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19">
                  <a:moveTo>
                    <a:pt x="0" y="5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21" y="17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6" y="17"/>
                  </a:lnTo>
                  <a:lnTo>
                    <a:pt x="26" y="17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7" y="0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41" name="Freeform 43"/>
            <p:cNvSpPr/>
            <p:nvPr/>
          </p:nvSpPr>
          <p:spPr bwMode="auto">
            <a:xfrm>
              <a:off x="7216254" y="1674457"/>
              <a:ext cx="262640" cy="169227"/>
            </a:xfrm>
            <a:custGeom>
              <a:avLst/>
              <a:gdLst>
                <a:gd name="T0" fmla="*/ 11 w 194"/>
                <a:gd name="T1" fmla="*/ 80 h 125"/>
                <a:gd name="T2" fmla="*/ 9 w 194"/>
                <a:gd name="T3" fmla="*/ 87 h 125"/>
                <a:gd name="T4" fmla="*/ 4 w 194"/>
                <a:gd name="T5" fmla="*/ 95 h 125"/>
                <a:gd name="T6" fmla="*/ 16 w 194"/>
                <a:gd name="T7" fmla="*/ 97 h 125"/>
                <a:gd name="T8" fmla="*/ 23 w 194"/>
                <a:gd name="T9" fmla="*/ 97 h 125"/>
                <a:gd name="T10" fmla="*/ 30 w 194"/>
                <a:gd name="T11" fmla="*/ 106 h 125"/>
                <a:gd name="T12" fmla="*/ 37 w 194"/>
                <a:gd name="T13" fmla="*/ 106 h 125"/>
                <a:gd name="T14" fmla="*/ 42 w 194"/>
                <a:gd name="T15" fmla="*/ 102 h 125"/>
                <a:gd name="T16" fmla="*/ 49 w 194"/>
                <a:gd name="T17" fmla="*/ 90 h 125"/>
                <a:gd name="T18" fmla="*/ 49 w 194"/>
                <a:gd name="T19" fmla="*/ 99 h 125"/>
                <a:gd name="T20" fmla="*/ 52 w 194"/>
                <a:gd name="T21" fmla="*/ 106 h 125"/>
                <a:gd name="T22" fmla="*/ 49 w 194"/>
                <a:gd name="T23" fmla="*/ 116 h 125"/>
                <a:gd name="T24" fmla="*/ 54 w 194"/>
                <a:gd name="T25" fmla="*/ 121 h 125"/>
                <a:gd name="T26" fmla="*/ 61 w 194"/>
                <a:gd name="T27" fmla="*/ 123 h 125"/>
                <a:gd name="T28" fmla="*/ 68 w 194"/>
                <a:gd name="T29" fmla="*/ 113 h 125"/>
                <a:gd name="T30" fmla="*/ 71 w 194"/>
                <a:gd name="T31" fmla="*/ 104 h 125"/>
                <a:gd name="T32" fmla="*/ 75 w 194"/>
                <a:gd name="T33" fmla="*/ 99 h 125"/>
                <a:gd name="T34" fmla="*/ 78 w 194"/>
                <a:gd name="T35" fmla="*/ 87 h 125"/>
                <a:gd name="T36" fmla="*/ 82 w 194"/>
                <a:gd name="T37" fmla="*/ 83 h 125"/>
                <a:gd name="T38" fmla="*/ 82 w 194"/>
                <a:gd name="T39" fmla="*/ 99 h 125"/>
                <a:gd name="T40" fmla="*/ 85 w 194"/>
                <a:gd name="T41" fmla="*/ 109 h 125"/>
                <a:gd name="T42" fmla="*/ 89 w 194"/>
                <a:gd name="T43" fmla="*/ 104 h 125"/>
                <a:gd name="T44" fmla="*/ 99 w 194"/>
                <a:gd name="T45" fmla="*/ 95 h 125"/>
                <a:gd name="T46" fmla="*/ 101 w 194"/>
                <a:gd name="T47" fmla="*/ 80 h 125"/>
                <a:gd name="T48" fmla="*/ 101 w 194"/>
                <a:gd name="T49" fmla="*/ 73 h 125"/>
                <a:gd name="T50" fmla="*/ 104 w 194"/>
                <a:gd name="T51" fmla="*/ 76 h 125"/>
                <a:gd name="T52" fmla="*/ 113 w 194"/>
                <a:gd name="T53" fmla="*/ 73 h 125"/>
                <a:gd name="T54" fmla="*/ 113 w 194"/>
                <a:gd name="T55" fmla="*/ 61 h 125"/>
                <a:gd name="T56" fmla="*/ 127 w 194"/>
                <a:gd name="T57" fmla="*/ 59 h 125"/>
                <a:gd name="T58" fmla="*/ 125 w 194"/>
                <a:gd name="T59" fmla="*/ 66 h 125"/>
                <a:gd name="T60" fmla="*/ 120 w 194"/>
                <a:gd name="T61" fmla="*/ 76 h 125"/>
                <a:gd name="T62" fmla="*/ 115 w 194"/>
                <a:gd name="T63" fmla="*/ 87 h 125"/>
                <a:gd name="T64" fmla="*/ 120 w 194"/>
                <a:gd name="T65" fmla="*/ 99 h 125"/>
                <a:gd name="T66" fmla="*/ 137 w 194"/>
                <a:gd name="T67" fmla="*/ 99 h 125"/>
                <a:gd name="T68" fmla="*/ 139 w 194"/>
                <a:gd name="T69" fmla="*/ 87 h 125"/>
                <a:gd name="T70" fmla="*/ 146 w 194"/>
                <a:gd name="T71" fmla="*/ 83 h 125"/>
                <a:gd name="T72" fmla="*/ 165 w 194"/>
                <a:gd name="T73" fmla="*/ 76 h 125"/>
                <a:gd name="T74" fmla="*/ 168 w 194"/>
                <a:gd name="T75" fmla="*/ 66 h 125"/>
                <a:gd name="T76" fmla="*/ 177 w 194"/>
                <a:gd name="T77" fmla="*/ 57 h 125"/>
                <a:gd name="T78" fmla="*/ 170 w 194"/>
                <a:gd name="T79" fmla="*/ 38 h 125"/>
                <a:gd name="T80" fmla="*/ 179 w 194"/>
                <a:gd name="T81" fmla="*/ 31 h 125"/>
                <a:gd name="T82" fmla="*/ 191 w 194"/>
                <a:gd name="T83" fmla="*/ 26 h 125"/>
                <a:gd name="T84" fmla="*/ 191 w 194"/>
                <a:gd name="T85" fmla="*/ 21 h 125"/>
                <a:gd name="T86" fmla="*/ 182 w 194"/>
                <a:gd name="T87" fmla="*/ 7 h 125"/>
                <a:gd name="T88" fmla="*/ 170 w 194"/>
                <a:gd name="T89" fmla="*/ 2 h 125"/>
                <a:gd name="T90" fmla="*/ 163 w 194"/>
                <a:gd name="T91" fmla="*/ 5 h 125"/>
                <a:gd name="T92" fmla="*/ 170 w 194"/>
                <a:gd name="T93" fmla="*/ 12 h 125"/>
                <a:gd name="T94" fmla="*/ 158 w 194"/>
                <a:gd name="T95" fmla="*/ 14 h 125"/>
                <a:gd name="T96" fmla="*/ 156 w 194"/>
                <a:gd name="T97" fmla="*/ 19 h 125"/>
                <a:gd name="T98" fmla="*/ 146 w 194"/>
                <a:gd name="T99" fmla="*/ 12 h 125"/>
                <a:gd name="T100" fmla="*/ 146 w 194"/>
                <a:gd name="T101" fmla="*/ 7 h 125"/>
                <a:gd name="T102" fmla="*/ 118 w 194"/>
                <a:gd name="T103" fmla="*/ 5 h 125"/>
                <a:gd name="T104" fmla="*/ 108 w 194"/>
                <a:gd name="T105" fmla="*/ 16 h 125"/>
                <a:gd name="T106" fmla="*/ 94 w 194"/>
                <a:gd name="T107" fmla="*/ 24 h 125"/>
                <a:gd name="T108" fmla="*/ 87 w 194"/>
                <a:gd name="T109" fmla="*/ 31 h 125"/>
                <a:gd name="T110" fmla="*/ 80 w 194"/>
                <a:gd name="T111" fmla="*/ 38 h 125"/>
                <a:gd name="T112" fmla="*/ 63 w 194"/>
                <a:gd name="T113" fmla="*/ 47 h 125"/>
                <a:gd name="T114" fmla="*/ 54 w 194"/>
                <a:gd name="T115" fmla="*/ 52 h 125"/>
                <a:gd name="T116" fmla="*/ 44 w 194"/>
                <a:gd name="T117" fmla="*/ 64 h 125"/>
                <a:gd name="T118" fmla="*/ 16 w 194"/>
                <a:gd name="T119" fmla="*/ 68 h 125"/>
                <a:gd name="T120" fmla="*/ 9 w 194"/>
                <a:gd name="T121" fmla="*/ 73 h 125"/>
                <a:gd name="T122" fmla="*/ 4 w 194"/>
                <a:gd name="T123" fmla="*/ 7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" h="125">
                  <a:moveTo>
                    <a:pt x="2" y="83"/>
                  </a:moveTo>
                  <a:lnTo>
                    <a:pt x="4" y="83"/>
                  </a:lnTo>
                  <a:lnTo>
                    <a:pt x="4" y="80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7" y="78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11" y="78"/>
                  </a:lnTo>
                  <a:lnTo>
                    <a:pt x="11" y="78"/>
                  </a:lnTo>
                  <a:lnTo>
                    <a:pt x="11" y="80"/>
                  </a:lnTo>
                  <a:lnTo>
                    <a:pt x="11" y="80"/>
                  </a:lnTo>
                  <a:lnTo>
                    <a:pt x="11" y="80"/>
                  </a:lnTo>
                  <a:lnTo>
                    <a:pt x="14" y="83"/>
                  </a:lnTo>
                  <a:lnTo>
                    <a:pt x="14" y="83"/>
                  </a:lnTo>
                  <a:lnTo>
                    <a:pt x="9" y="83"/>
                  </a:lnTo>
                  <a:lnTo>
                    <a:pt x="7" y="83"/>
                  </a:lnTo>
                  <a:lnTo>
                    <a:pt x="11" y="83"/>
                  </a:lnTo>
                  <a:lnTo>
                    <a:pt x="11" y="85"/>
                  </a:lnTo>
                  <a:lnTo>
                    <a:pt x="11" y="85"/>
                  </a:lnTo>
                  <a:lnTo>
                    <a:pt x="11" y="87"/>
                  </a:lnTo>
                  <a:lnTo>
                    <a:pt x="9" y="87"/>
                  </a:lnTo>
                  <a:lnTo>
                    <a:pt x="9" y="90"/>
                  </a:lnTo>
                  <a:lnTo>
                    <a:pt x="7" y="90"/>
                  </a:lnTo>
                  <a:lnTo>
                    <a:pt x="4" y="90"/>
                  </a:lnTo>
                  <a:lnTo>
                    <a:pt x="4" y="90"/>
                  </a:lnTo>
                  <a:lnTo>
                    <a:pt x="7" y="92"/>
                  </a:lnTo>
                  <a:lnTo>
                    <a:pt x="7" y="92"/>
                  </a:lnTo>
                  <a:lnTo>
                    <a:pt x="7" y="92"/>
                  </a:lnTo>
                  <a:lnTo>
                    <a:pt x="7" y="92"/>
                  </a:lnTo>
                  <a:lnTo>
                    <a:pt x="7" y="92"/>
                  </a:lnTo>
                  <a:lnTo>
                    <a:pt x="4" y="95"/>
                  </a:lnTo>
                  <a:lnTo>
                    <a:pt x="4" y="95"/>
                  </a:lnTo>
                  <a:lnTo>
                    <a:pt x="2" y="95"/>
                  </a:lnTo>
                  <a:lnTo>
                    <a:pt x="4" y="97"/>
                  </a:lnTo>
                  <a:lnTo>
                    <a:pt x="7" y="99"/>
                  </a:lnTo>
                  <a:lnTo>
                    <a:pt x="9" y="99"/>
                  </a:lnTo>
                  <a:lnTo>
                    <a:pt x="14" y="97"/>
                  </a:lnTo>
                  <a:lnTo>
                    <a:pt x="14" y="99"/>
                  </a:lnTo>
                  <a:lnTo>
                    <a:pt x="16" y="99"/>
                  </a:lnTo>
                  <a:lnTo>
                    <a:pt x="16" y="97"/>
                  </a:lnTo>
                  <a:lnTo>
                    <a:pt x="16" y="97"/>
                  </a:lnTo>
                  <a:lnTo>
                    <a:pt x="16" y="97"/>
                  </a:lnTo>
                  <a:lnTo>
                    <a:pt x="16" y="97"/>
                  </a:lnTo>
                  <a:lnTo>
                    <a:pt x="16" y="97"/>
                  </a:lnTo>
                  <a:lnTo>
                    <a:pt x="16" y="97"/>
                  </a:lnTo>
                  <a:lnTo>
                    <a:pt x="16" y="95"/>
                  </a:lnTo>
                  <a:lnTo>
                    <a:pt x="16" y="95"/>
                  </a:lnTo>
                  <a:lnTo>
                    <a:pt x="16" y="95"/>
                  </a:lnTo>
                  <a:lnTo>
                    <a:pt x="16" y="95"/>
                  </a:lnTo>
                  <a:lnTo>
                    <a:pt x="18" y="92"/>
                  </a:lnTo>
                  <a:lnTo>
                    <a:pt x="18" y="95"/>
                  </a:lnTo>
                  <a:lnTo>
                    <a:pt x="18" y="95"/>
                  </a:lnTo>
                  <a:lnTo>
                    <a:pt x="23" y="95"/>
                  </a:lnTo>
                  <a:lnTo>
                    <a:pt x="23" y="97"/>
                  </a:lnTo>
                  <a:lnTo>
                    <a:pt x="26" y="99"/>
                  </a:lnTo>
                  <a:lnTo>
                    <a:pt x="28" y="102"/>
                  </a:lnTo>
                  <a:lnTo>
                    <a:pt x="28" y="102"/>
                  </a:lnTo>
                  <a:lnTo>
                    <a:pt x="30" y="102"/>
                  </a:lnTo>
                  <a:lnTo>
                    <a:pt x="30" y="104"/>
                  </a:lnTo>
                  <a:lnTo>
                    <a:pt x="30" y="104"/>
                  </a:lnTo>
                  <a:lnTo>
                    <a:pt x="30" y="104"/>
                  </a:lnTo>
                  <a:lnTo>
                    <a:pt x="28" y="106"/>
                  </a:lnTo>
                  <a:lnTo>
                    <a:pt x="28" y="106"/>
                  </a:lnTo>
                  <a:lnTo>
                    <a:pt x="28" y="106"/>
                  </a:lnTo>
                  <a:lnTo>
                    <a:pt x="30" y="106"/>
                  </a:lnTo>
                  <a:lnTo>
                    <a:pt x="30" y="109"/>
                  </a:lnTo>
                  <a:lnTo>
                    <a:pt x="30" y="109"/>
                  </a:lnTo>
                  <a:lnTo>
                    <a:pt x="30" y="109"/>
                  </a:lnTo>
                  <a:lnTo>
                    <a:pt x="33" y="106"/>
                  </a:lnTo>
                  <a:lnTo>
                    <a:pt x="33" y="106"/>
                  </a:lnTo>
                  <a:lnTo>
                    <a:pt x="35" y="104"/>
                  </a:lnTo>
                  <a:lnTo>
                    <a:pt x="37" y="104"/>
                  </a:lnTo>
                  <a:lnTo>
                    <a:pt x="40" y="104"/>
                  </a:lnTo>
                  <a:lnTo>
                    <a:pt x="40" y="106"/>
                  </a:lnTo>
                  <a:lnTo>
                    <a:pt x="40" y="106"/>
                  </a:lnTo>
                  <a:lnTo>
                    <a:pt x="37" y="106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40" y="109"/>
                  </a:lnTo>
                  <a:lnTo>
                    <a:pt x="40" y="109"/>
                  </a:lnTo>
                  <a:lnTo>
                    <a:pt x="40" y="106"/>
                  </a:lnTo>
                  <a:lnTo>
                    <a:pt x="40" y="106"/>
                  </a:lnTo>
                  <a:lnTo>
                    <a:pt x="40" y="106"/>
                  </a:lnTo>
                  <a:lnTo>
                    <a:pt x="40" y="104"/>
                  </a:lnTo>
                  <a:lnTo>
                    <a:pt x="42" y="104"/>
                  </a:lnTo>
                  <a:lnTo>
                    <a:pt x="42" y="102"/>
                  </a:lnTo>
                  <a:lnTo>
                    <a:pt x="42" y="102"/>
                  </a:lnTo>
                  <a:lnTo>
                    <a:pt x="42" y="99"/>
                  </a:lnTo>
                  <a:lnTo>
                    <a:pt x="42" y="97"/>
                  </a:lnTo>
                  <a:lnTo>
                    <a:pt x="42" y="97"/>
                  </a:lnTo>
                  <a:lnTo>
                    <a:pt x="42" y="97"/>
                  </a:lnTo>
                  <a:lnTo>
                    <a:pt x="42" y="97"/>
                  </a:lnTo>
                  <a:lnTo>
                    <a:pt x="44" y="92"/>
                  </a:lnTo>
                  <a:lnTo>
                    <a:pt x="44" y="90"/>
                  </a:lnTo>
                  <a:lnTo>
                    <a:pt x="47" y="90"/>
                  </a:lnTo>
                  <a:lnTo>
                    <a:pt x="49" y="90"/>
                  </a:lnTo>
                  <a:lnTo>
                    <a:pt x="49" y="87"/>
                  </a:lnTo>
                  <a:lnTo>
                    <a:pt x="49" y="90"/>
                  </a:lnTo>
                  <a:lnTo>
                    <a:pt x="49" y="92"/>
                  </a:lnTo>
                  <a:lnTo>
                    <a:pt x="52" y="92"/>
                  </a:lnTo>
                  <a:lnTo>
                    <a:pt x="52" y="95"/>
                  </a:lnTo>
                  <a:lnTo>
                    <a:pt x="52" y="95"/>
                  </a:lnTo>
                  <a:lnTo>
                    <a:pt x="49" y="95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9"/>
                  </a:lnTo>
                  <a:lnTo>
                    <a:pt x="49" y="97"/>
                  </a:lnTo>
                  <a:lnTo>
                    <a:pt x="52" y="99"/>
                  </a:lnTo>
                  <a:lnTo>
                    <a:pt x="49" y="99"/>
                  </a:lnTo>
                  <a:lnTo>
                    <a:pt x="47" y="102"/>
                  </a:lnTo>
                  <a:lnTo>
                    <a:pt x="47" y="104"/>
                  </a:lnTo>
                  <a:lnTo>
                    <a:pt x="47" y="106"/>
                  </a:lnTo>
                  <a:lnTo>
                    <a:pt x="47" y="106"/>
                  </a:lnTo>
                  <a:lnTo>
                    <a:pt x="49" y="109"/>
                  </a:lnTo>
                  <a:lnTo>
                    <a:pt x="49" y="109"/>
                  </a:lnTo>
                  <a:lnTo>
                    <a:pt x="49" y="106"/>
                  </a:lnTo>
                  <a:lnTo>
                    <a:pt x="49" y="106"/>
                  </a:lnTo>
                  <a:lnTo>
                    <a:pt x="49" y="106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11"/>
                  </a:lnTo>
                  <a:lnTo>
                    <a:pt x="52" y="111"/>
                  </a:lnTo>
                  <a:lnTo>
                    <a:pt x="49" y="113"/>
                  </a:lnTo>
                  <a:lnTo>
                    <a:pt x="49" y="113"/>
                  </a:lnTo>
                  <a:lnTo>
                    <a:pt x="49" y="113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7" y="118"/>
                  </a:lnTo>
                  <a:lnTo>
                    <a:pt x="47" y="121"/>
                  </a:lnTo>
                  <a:lnTo>
                    <a:pt x="47" y="123"/>
                  </a:lnTo>
                  <a:lnTo>
                    <a:pt x="47" y="123"/>
                  </a:lnTo>
                  <a:lnTo>
                    <a:pt x="47" y="125"/>
                  </a:lnTo>
                  <a:lnTo>
                    <a:pt x="49" y="125"/>
                  </a:lnTo>
                  <a:lnTo>
                    <a:pt x="49" y="123"/>
                  </a:lnTo>
                  <a:lnTo>
                    <a:pt x="52" y="123"/>
                  </a:lnTo>
                  <a:lnTo>
                    <a:pt x="52" y="123"/>
                  </a:lnTo>
                  <a:lnTo>
                    <a:pt x="54" y="121"/>
                  </a:lnTo>
                  <a:lnTo>
                    <a:pt x="54" y="118"/>
                  </a:lnTo>
                  <a:lnTo>
                    <a:pt x="54" y="118"/>
                  </a:lnTo>
                  <a:lnTo>
                    <a:pt x="56" y="118"/>
                  </a:lnTo>
                  <a:lnTo>
                    <a:pt x="56" y="118"/>
                  </a:lnTo>
                  <a:lnTo>
                    <a:pt x="56" y="118"/>
                  </a:lnTo>
                  <a:lnTo>
                    <a:pt x="56" y="121"/>
                  </a:lnTo>
                  <a:lnTo>
                    <a:pt x="56" y="121"/>
                  </a:lnTo>
                  <a:lnTo>
                    <a:pt x="56" y="121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61" y="123"/>
                  </a:lnTo>
                  <a:lnTo>
                    <a:pt x="63" y="123"/>
                  </a:lnTo>
                  <a:lnTo>
                    <a:pt x="63" y="121"/>
                  </a:lnTo>
                  <a:lnTo>
                    <a:pt x="66" y="121"/>
                  </a:lnTo>
                  <a:lnTo>
                    <a:pt x="66" y="118"/>
                  </a:lnTo>
                  <a:lnTo>
                    <a:pt x="66" y="118"/>
                  </a:lnTo>
                  <a:lnTo>
                    <a:pt x="68" y="121"/>
                  </a:lnTo>
                  <a:lnTo>
                    <a:pt x="68" y="121"/>
                  </a:lnTo>
                  <a:lnTo>
                    <a:pt x="68" y="118"/>
                  </a:lnTo>
                  <a:lnTo>
                    <a:pt x="68" y="118"/>
                  </a:lnTo>
                  <a:lnTo>
                    <a:pt x="66" y="118"/>
                  </a:lnTo>
                  <a:lnTo>
                    <a:pt x="68" y="113"/>
                  </a:lnTo>
                  <a:lnTo>
                    <a:pt x="68" y="113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3" y="116"/>
                  </a:lnTo>
                  <a:lnTo>
                    <a:pt x="73" y="113"/>
                  </a:lnTo>
                  <a:lnTo>
                    <a:pt x="73" y="111"/>
                  </a:lnTo>
                  <a:lnTo>
                    <a:pt x="73" y="109"/>
                  </a:lnTo>
                  <a:lnTo>
                    <a:pt x="71" y="104"/>
                  </a:lnTo>
                  <a:lnTo>
                    <a:pt x="71" y="104"/>
                  </a:lnTo>
                  <a:lnTo>
                    <a:pt x="68" y="104"/>
                  </a:lnTo>
                  <a:lnTo>
                    <a:pt x="68" y="102"/>
                  </a:lnTo>
                  <a:lnTo>
                    <a:pt x="73" y="104"/>
                  </a:lnTo>
                  <a:lnTo>
                    <a:pt x="75" y="104"/>
                  </a:lnTo>
                  <a:lnTo>
                    <a:pt x="75" y="102"/>
                  </a:lnTo>
                  <a:lnTo>
                    <a:pt x="73" y="102"/>
                  </a:lnTo>
                  <a:lnTo>
                    <a:pt x="73" y="102"/>
                  </a:lnTo>
                  <a:lnTo>
                    <a:pt x="73" y="99"/>
                  </a:lnTo>
                  <a:lnTo>
                    <a:pt x="73" y="99"/>
                  </a:lnTo>
                  <a:lnTo>
                    <a:pt x="75" y="99"/>
                  </a:lnTo>
                  <a:lnTo>
                    <a:pt x="75" y="99"/>
                  </a:lnTo>
                  <a:lnTo>
                    <a:pt x="75" y="99"/>
                  </a:lnTo>
                  <a:lnTo>
                    <a:pt x="75" y="99"/>
                  </a:lnTo>
                  <a:lnTo>
                    <a:pt x="75" y="97"/>
                  </a:lnTo>
                  <a:lnTo>
                    <a:pt x="75" y="97"/>
                  </a:lnTo>
                  <a:lnTo>
                    <a:pt x="75" y="97"/>
                  </a:lnTo>
                  <a:lnTo>
                    <a:pt x="75" y="97"/>
                  </a:lnTo>
                  <a:lnTo>
                    <a:pt x="75" y="92"/>
                  </a:lnTo>
                  <a:lnTo>
                    <a:pt x="75" y="90"/>
                  </a:lnTo>
                  <a:lnTo>
                    <a:pt x="78" y="90"/>
                  </a:lnTo>
                  <a:lnTo>
                    <a:pt x="78" y="90"/>
                  </a:lnTo>
                  <a:lnTo>
                    <a:pt x="78" y="87"/>
                  </a:lnTo>
                  <a:lnTo>
                    <a:pt x="78" y="87"/>
                  </a:lnTo>
                  <a:lnTo>
                    <a:pt x="78" y="85"/>
                  </a:lnTo>
                  <a:lnTo>
                    <a:pt x="78" y="85"/>
                  </a:lnTo>
                  <a:lnTo>
                    <a:pt x="78" y="85"/>
                  </a:lnTo>
                  <a:lnTo>
                    <a:pt x="78" y="85"/>
                  </a:lnTo>
                  <a:lnTo>
                    <a:pt x="78" y="85"/>
                  </a:lnTo>
                  <a:lnTo>
                    <a:pt x="80" y="87"/>
                  </a:lnTo>
                  <a:lnTo>
                    <a:pt x="82" y="85"/>
                  </a:lnTo>
                  <a:lnTo>
                    <a:pt x="82" y="85"/>
                  </a:lnTo>
                  <a:lnTo>
                    <a:pt x="82" y="85"/>
                  </a:lnTo>
                  <a:lnTo>
                    <a:pt x="82" y="83"/>
                  </a:lnTo>
                  <a:lnTo>
                    <a:pt x="82" y="83"/>
                  </a:lnTo>
                  <a:lnTo>
                    <a:pt x="82" y="83"/>
                  </a:lnTo>
                  <a:lnTo>
                    <a:pt x="82" y="85"/>
                  </a:lnTo>
                  <a:lnTo>
                    <a:pt x="80" y="90"/>
                  </a:lnTo>
                  <a:lnTo>
                    <a:pt x="80" y="92"/>
                  </a:lnTo>
                  <a:lnTo>
                    <a:pt x="80" y="92"/>
                  </a:lnTo>
                  <a:lnTo>
                    <a:pt x="82" y="95"/>
                  </a:lnTo>
                  <a:lnTo>
                    <a:pt x="82" y="97"/>
                  </a:lnTo>
                  <a:lnTo>
                    <a:pt x="82" y="97"/>
                  </a:lnTo>
                  <a:lnTo>
                    <a:pt x="82" y="99"/>
                  </a:lnTo>
                  <a:lnTo>
                    <a:pt x="82" y="99"/>
                  </a:lnTo>
                  <a:lnTo>
                    <a:pt x="80" y="102"/>
                  </a:lnTo>
                  <a:lnTo>
                    <a:pt x="80" y="104"/>
                  </a:lnTo>
                  <a:lnTo>
                    <a:pt x="80" y="106"/>
                  </a:lnTo>
                  <a:lnTo>
                    <a:pt x="80" y="106"/>
                  </a:lnTo>
                  <a:lnTo>
                    <a:pt x="82" y="106"/>
                  </a:lnTo>
                  <a:lnTo>
                    <a:pt x="82" y="106"/>
                  </a:lnTo>
                  <a:lnTo>
                    <a:pt x="82" y="106"/>
                  </a:lnTo>
                  <a:lnTo>
                    <a:pt x="82" y="109"/>
                  </a:lnTo>
                  <a:lnTo>
                    <a:pt x="82" y="109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06"/>
                  </a:lnTo>
                  <a:lnTo>
                    <a:pt x="85" y="106"/>
                  </a:lnTo>
                  <a:lnTo>
                    <a:pt x="85" y="106"/>
                  </a:lnTo>
                  <a:lnTo>
                    <a:pt x="87" y="106"/>
                  </a:lnTo>
                  <a:lnTo>
                    <a:pt x="87" y="106"/>
                  </a:lnTo>
                  <a:lnTo>
                    <a:pt x="87" y="106"/>
                  </a:lnTo>
                  <a:lnTo>
                    <a:pt x="87" y="104"/>
                  </a:lnTo>
                  <a:lnTo>
                    <a:pt x="87" y="104"/>
                  </a:lnTo>
                  <a:lnTo>
                    <a:pt x="89" y="104"/>
                  </a:lnTo>
                  <a:lnTo>
                    <a:pt x="89" y="104"/>
                  </a:lnTo>
                  <a:lnTo>
                    <a:pt x="89" y="104"/>
                  </a:lnTo>
                  <a:lnTo>
                    <a:pt x="92" y="102"/>
                  </a:lnTo>
                  <a:lnTo>
                    <a:pt x="89" y="102"/>
                  </a:lnTo>
                  <a:lnTo>
                    <a:pt x="89" y="99"/>
                  </a:lnTo>
                  <a:lnTo>
                    <a:pt x="92" y="97"/>
                  </a:lnTo>
                  <a:lnTo>
                    <a:pt x="92" y="97"/>
                  </a:lnTo>
                  <a:lnTo>
                    <a:pt x="94" y="95"/>
                  </a:lnTo>
                  <a:lnTo>
                    <a:pt x="94" y="95"/>
                  </a:lnTo>
                  <a:lnTo>
                    <a:pt x="97" y="95"/>
                  </a:lnTo>
                  <a:lnTo>
                    <a:pt x="99" y="95"/>
                  </a:lnTo>
                  <a:lnTo>
                    <a:pt x="99" y="92"/>
                  </a:lnTo>
                  <a:lnTo>
                    <a:pt x="101" y="92"/>
                  </a:lnTo>
                  <a:lnTo>
                    <a:pt x="101" y="92"/>
                  </a:lnTo>
                  <a:lnTo>
                    <a:pt x="101" y="90"/>
                  </a:lnTo>
                  <a:lnTo>
                    <a:pt x="101" y="90"/>
                  </a:lnTo>
                  <a:lnTo>
                    <a:pt x="101" y="87"/>
                  </a:lnTo>
                  <a:lnTo>
                    <a:pt x="101" y="87"/>
                  </a:lnTo>
                  <a:lnTo>
                    <a:pt x="104" y="87"/>
                  </a:lnTo>
                  <a:lnTo>
                    <a:pt x="104" y="83"/>
                  </a:lnTo>
                  <a:lnTo>
                    <a:pt x="104" y="80"/>
                  </a:lnTo>
                  <a:lnTo>
                    <a:pt x="101" y="80"/>
                  </a:lnTo>
                  <a:lnTo>
                    <a:pt x="101" y="80"/>
                  </a:lnTo>
                  <a:lnTo>
                    <a:pt x="101" y="80"/>
                  </a:lnTo>
                  <a:lnTo>
                    <a:pt x="99" y="80"/>
                  </a:lnTo>
                  <a:lnTo>
                    <a:pt x="99" y="80"/>
                  </a:lnTo>
                  <a:lnTo>
                    <a:pt x="101" y="78"/>
                  </a:lnTo>
                  <a:lnTo>
                    <a:pt x="101" y="78"/>
                  </a:lnTo>
                  <a:lnTo>
                    <a:pt x="101" y="78"/>
                  </a:lnTo>
                  <a:lnTo>
                    <a:pt x="99" y="76"/>
                  </a:lnTo>
                  <a:lnTo>
                    <a:pt x="97" y="76"/>
                  </a:lnTo>
                  <a:lnTo>
                    <a:pt x="99" y="73"/>
                  </a:lnTo>
                  <a:lnTo>
                    <a:pt x="101" y="73"/>
                  </a:lnTo>
                  <a:lnTo>
                    <a:pt x="101" y="73"/>
                  </a:lnTo>
                  <a:lnTo>
                    <a:pt x="104" y="73"/>
                  </a:lnTo>
                  <a:lnTo>
                    <a:pt x="101" y="73"/>
                  </a:lnTo>
                  <a:lnTo>
                    <a:pt x="101" y="73"/>
                  </a:lnTo>
                  <a:lnTo>
                    <a:pt x="101" y="71"/>
                  </a:lnTo>
                  <a:lnTo>
                    <a:pt x="104" y="71"/>
                  </a:lnTo>
                  <a:lnTo>
                    <a:pt x="104" y="71"/>
                  </a:lnTo>
                  <a:lnTo>
                    <a:pt x="104" y="73"/>
                  </a:lnTo>
                  <a:lnTo>
                    <a:pt x="104" y="73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8" y="78"/>
                  </a:lnTo>
                  <a:lnTo>
                    <a:pt x="108" y="78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3"/>
                  </a:lnTo>
                  <a:lnTo>
                    <a:pt x="111" y="73"/>
                  </a:lnTo>
                  <a:lnTo>
                    <a:pt x="113" y="76"/>
                  </a:lnTo>
                  <a:lnTo>
                    <a:pt x="113" y="76"/>
                  </a:lnTo>
                  <a:lnTo>
                    <a:pt x="113" y="73"/>
                  </a:lnTo>
                  <a:lnTo>
                    <a:pt x="113" y="71"/>
                  </a:lnTo>
                  <a:lnTo>
                    <a:pt x="115" y="66"/>
                  </a:lnTo>
                  <a:lnTo>
                    <a:pt x="115" y="66"/>
                  </a:lnTo>
                  <a:lnTo>
                    <a:pt x="113" y="64"/>
                  </a:lnTo>
                  <a:lnTo>
                    <a:pt x="113" y="64"/>
                  </a:lnTo>
                  <a:lnTo>
                    <a:pt x="113" y="61"/>
                  </a:lnTo>
                  <a:lnTo>
                    <a:pt x="113" y="61"/>
                  </a:lnTo>
                  <a:lnTo>
                    <a:pt x="113" y="61"/>
                  </a:lnTo>
                  <a:lnTo>
                    <a:pt x="113" y="61"/>
                  </a:lnTo>
                  <a:lnTo>
                    <a:pt x="113" y="61"/>
                  </a:lnTo>
                  <a:lnTo>
                    <a:pt x="113" y="61"/>
                  </a:lnTo>
                  <a:lnTo>
                    <a:pt x="113" y="59"/>
                  </a:lnTo>
                  <a:lnTo>
                    <a:pt x="118" y="61"/>
                  </a:lnTo>
                  <a:lnTo>
                    <a:pt x="118" y="61"/>
                  </a:lnTo>
                  <a:lnTo>
                    <a:pt x="118" y="61"/>
                  </a:lnTo>
                  <a:lnTo>
                    <a:pt x="118" y="59"/>
                  </a:lnTo>
                  <a:lnTo>
                    <a:pt x="118" y="57"/>
                  </a:lnTo>
                  <a:lnTo>
                    <a:pt x="118" y="57"/>
                  </a:lnTo>
                  <a:lnTo>
                    <a:pt x="118" y="57"/>
                  </a:lnTo>
                  <a:lnTo>
                    <a:pt x="125" y="59"/>
                  </a:lnTo>
                  <a:lnTo>
                    <a:pt x="125" y="59"/>
                  </a:lnTo>
                  <a:lnTo>
                    <a:pt x="127" y="59"/>
                  </a:lnTo>
                  <a:lnTo>
                    <a:pt x="127" y="57"/>
                  </a:lnTo>
                  <a:lnTo>
                    <a:pt x="130" y="57"/>
                  </a:lnTo>
                  <a:lnTo>
                    <a:pt x="130" y="54"/>
                  </a:lnTo>
                  <a:lnTo>
                    <a:pt x="132" y="54"/>
                  </a:lnTo>
                  <a:lnTo>
                    <a:pt x="132" y="57"/>
                  </a:lnTo>
                  <a:lnTo>
                    <a:pt x="132" y="59"/>
                  </a:lnTo>
                  <a:lnTo>
                    <a:pt x="130" y="61"/>
                  </a:lnTo>
                  <a:lnTo>
                    <a:pt x="127" y="64"/>
                  </a:lnTo>
                  <a:lnTo>
                    <a:pt x="125" y="64"/>
                  </a:lnTo>
                  <a:lnTo>
                    <a:pt x="125" y="66"/>
                  </a:lnTo>
                  <a:lnTo>
                    <a:pt x="125" y="66"/>
                  </a:lnTo>
                  <a:lnTo>
                    <a:pt x="125" y="66"/>
                  </a:lnTo>
                  <a:lnTo>
                    <a:pt x="125" y="68"/>
                  </a:lnTo>
                  <a:lnTo>
                    <a:pt x="125" y="68"/>
                  </a:lnTo>
                  <a:lnTo>
                    <a:pt x="125" y="68"/>
                  </a:lnTo>
                  <a:lnTo>
                    <a:pt x="123" y="71"/>
                  </a:lnTo>
                  <a:lnTo>
                    <a:pt x="123" y="73"/>
                  </a:lnTo>
                  <a:lnTo>
                    <a:pt x="123" y="73"/>
                  </a:lnTo>
                  <a:lnTo>
                    <a:pt x="123" y="76"/>
                  </a:lnTo>
                  <a:lnTo>
                    <a:pt x="123" y="76"/>
                  </a:lnTo>
                  <a:lnTo>
                    <a:pt x="123" y="76"/>
                  </a:lnTo>
                  <a:lnTo>
                    <a:pt x="120" y="76"/>
                  </a:lnTo>
                  <a:lnTo>
                    <a:pt x="120" y="78"/>
                  </a:lnTo>
                  <a:lnTo>
                    <a:pt x="120" y="78"/>
                  </a:lnTo>
                  <a:lnTo>
                    <a:pt x="118" y="80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5" y="85"/>
                  </a:lnTo>
                  <a:lnTo>
                    <a:pt x="115" y="85"/>
                  </a:lnTo>
                  <a:lnTo>
                    <a:pt x="115" y="87"/>
                  </a:lnTo>
                  <a:lnTo>
                    <a:pt x="115" y="87"/>
                  </a:lnTo>
                  <a:lnTo>
                    <a:pt x="115" y="87"/>
                  </a:lnTo>
                  <a:lnTo>
                    <a:pt x="115" y="87"/>
                  </a:lnTo>
                  <a:lnTo>
                    <a:pt x="115" y="90"/>
                  </a:lnTo>
                  <a:lnTo>
                    <a:pt x="118" y="95"/>
                  </a:lnTo>
                  <a:lnTo>
                    <a:pt x="118" y="95"/>
                  </a:lnTo>
                  <a:lnTo>
                    <a:pt x="118" y="97"/>
                  </a:lnTo>
                  <a:lnTo>
                    <a:pt x="118" y="97"/>
                  </a:lnTo>
                  <a:lnTo>
                    <a:pt x="120" y="97"/>
                  </a:lnTo>
                  <a:lnTo>
                    <a:pt x="120" y="97"/>
                  </a:lnTo>
                  <a:lnTo>
                    <a:pt x="120" y="99"/>
                  </a:lnTo>
                  <a:lnTo>
                    <a:pt x="120" y="99"/>
                  </a:lnTo>
                  <a:lnTo>
                    <a:pt x="120" y="102"/>
                  </a:lnTo>
                  <a:lnTo>
                    <a:pt x="125" y="104"/>
                  </a:lnTo>
                  <a:lnTo>
                    <a:pt x="127" y="104"/>
                  </a:lnTo>
                  <a:lnTo>
                    <a:pt x="127" y="104"/>
                  </a:lnTo>
                  <a:lnTo>
                    <a:pt x="132" y="104"/>
                  </a:lnTo>
                  <a:lnTo>
                    <a:pt x="134" y="99"/>
                  </a:lnTo>
                  <a:lnTo>
                    <a:pt x="134" y="99"/>
                  </a:lnTo>
                  <a:lnTo>
                    <a:pt x="134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7" y="97"/>
                  </a:lnTo>
                  <a:lnTo>
                    <a:pt x="137" y="97"/>
                  </a:lnTo>
                  <a:lnTo>
                    <a:pt x="137" y="95"/>
                  </a:lnTo>
                  <a:lnTo>
                    <a:pt x="137" y="95"/>
                  </a:lnTo>
                  <a:lnTo>
                    <a:pt x="137" y="92"/>
                  </a:lnTo>
                  <a:lnTo>
                    <a:pt x="137" y="92"/>
                  </a:lnTo>
                  <a:lnTo>
                    <a:pt x="139" y="90"/>
                  </a:lnTo>
                  <a:lnTo>
                    <a:pt x="139" y="90"/>
                  </a:lnTo>
                  <a:lnTo>
                    <a:pt x="139" y="87"/>
                  </a:lnTo>
                  <a:lnTo>
                    <a:pt x="139" y="87"/>
                  </a:lnTo>
                  <a:lnTo>
                    <a:pt x="139" y="87"/>
                  </a:lnTo>
                  <a:lnTo>
                    <a:pt x="139" y="87"/>
                  </a:lnTo>
                  <a:lnTo>
                    <a:pt x="139" y="87"/>
                  </a:lnTo>
                  <a:lnTo>
                    <a:pt x="139" y="85"/>
                  </a:lnTo>
                  <a:lnTo>
                    <a:pt x="139" y="85"/>
                  </a:lnTo>
                  <a:lnTo>
                    <a:pt x="139" y="83"/>
                  </a:lnTo>
                  <a:lnTo>
                    <a:pt x="141" y="83"/>
                  </a:lnTo>
                  <a:lnTo>
                    <a:pt x="141" y="83"/>
                  </a:lnTo>
                  <a:lnTo>
                    <a:pt x="144" y="83"/>
                  </a:lnTo>
                  <a:lnTo>
                    <a:pt x="144" y="83"/>
                  </a:lnTo>
                  <a:lnTo>
                    <a:pt x="146" y="83"/>
                  </a:lnTo>
                  <a:lnTo>
                    <a:pt x="146" y="80"/>
                  </a:lnTo>
                  <a:lnTo>
                    <a:pt x="146" y="80"/>
                  </a:lnTo>
                  <a:lnTo>
                    <a:pt x="151" y="83"/>
                  </a:lnTo>
                  <a:lnTo>
                    <a:pt x="151" y="83"/>
                  </a:lnTo>
                  <a:lnTo>
                    <a:pt x="153" y="83"/>
                  </a:lnTo>
                  <a:lnTo>
                    <a:pt x="156" y="83"/>
                  </a:lnTo>
                  <a:lnTo>
                    <a:pt x="163" y="80"/>
                  </a:lnTo>
                  <a:lnTo>
                    <a:pt x="163" y="78"/>
                  </a:lnTo>
                  <a:lnTo>
                    <a:pt x="165" y="78"/>
                  </a:lnTo>
                  <a:lnTo>
                    <a:pt x="165" y="78"/>
                  </a:lnTo>
                  <a:lnTo>
                    <a:pt x="165" y="76"/>
                  </a:lnTo>
                  <a:lnTo>
                    <a:pt x="165" y="76"/>
                  </a:lnTo>
                  <a:lnTo>
                    <a:pt x="165" y="76"/>
                  </a:lnTo>
                  <a:lnTo>
                    <a:pt x="165" y="76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168" y="73"/>
                  </a:lnTo>
                  <a:lnTo>
                    <a:pt x="168" y="71"/>
                  </a:lnTo>
                  <a:lnTo>
                    <a:pt x="168" y="68"/>
                  </a:lnTo>
                  <a:lnTo>
                    <a:pt x="168" y="68"/>
                  </a:lnTo>
                  <a:lnTo>
                    <a:pt x="168" y="66"/>
                  </a:lnTo>
                  <a:lnTo>
                    <a:pt x="168" y="66"/>
                  </a:lnTo>
                  <a:lnTo>
                    <a:pt x="168" y="64"/>
                  </a:lnTo>
                  <a:lnTo>
                    <a:pt x="165" y="61"/>
                  </a:lnTo>
                  <a:lnTo>
                    <a:pt x="165" y="59"/>
                  </a:lnTo>
                  <a:lnTo>
                    <a:pt x="163" y="57"/>
                  </a:lnTo>
                  <a:lnTo>
                    <a:pt x="163" y="54"/>
                  </a:lnTo>
                  <a:lnTo>
                    <a:pt x="163" y="52"/>
                  </a:lnTo>
                  <a:lnTo>
                    <a:pt x="165" y="52"/>
                  </a:lnTo>
                  <a:lnTo>
                    <a:pt x="165" y="52"/>
                  </a:lnTo>
                  <a:lnTo>
                    <a:pt x="170" y="57"/>
                  </a:lnTo>
                  <a:lnTo>
                    <a:pt x="172" y="59"/>
                  </a:lnTo>
                  <a:lnTo>
                    <a:pt x="177" y="57"/>
                  </a:lnTo>
                  <a:lnTo>
                    <a:pt x="177" y="54"/>
                  </a:lnTo>
                  <a:lnTo>
                    <a:pt x="177" y="54"/>
                  </a:lnTo>
                  <a:lnTo>
                    <a:pt x="177" y="52"/>
                  </a:lnTo>
                  <a:lnTo>
                    <a:pt x="175" y="52"/>
                  </a:lnTo>
                  <a:lnTo>
                    <a:pt x="170" y="45"/>
                  </a:lnTo>
                  <a:lnTo>
                    <a:pt x="170" y="42"/>
                  </a:lnTo>
                  <a:lnTo>
                    <a:pt x="170" y="40"/>
                  </a:lnTo>
                  <a:lnTo>
                    <a:pt x="170" y="40"/>
                  </a:lnTo>
                  <a:lnTo>
                    <a:pt x="170" y="38"/>
                  </a:lnTo>
                  <a:lnTo>
                    <a:pt x="170" y="38"/>
                  </a:lnTo>
                  <a:lnTo>
                    <a:pt x="170" y="38"/>
                  </a:lnTo>
                  <a:lnTo>
                    <a:pt x="168" y="35"/>
                  </a:lnTo>
                  <a:lnTo>
                    <a:pt x="168" y="35"/>
                  </a:lnTo>
                  <a:lnTo>
                    <a:pt x="170" y="35"/>
                  </a:lnTo>
                  <a:lnTo>
                    <a:pt x="170" y="35"/>
                  </a:lnTo>
                  <a:lnTo>
                    <a:pt x="172" y="33"/>
                  </a:lnTo>
                  <a:lnTo>
                    <a:pt x="172" y="33"/>
                  </a:lnTo>
                  <a:lnTo>
                    <a:pt x="172" y="33"/>
                  </a:lnTo>
                  <a:lnTo>
                    <a:pt x="172" y="31"/>
                  </a:lnTo>
                  <a:lnTo>
                    <a:pt x="172" y="31"/>
                  </a:lnTo>
                  <a:lnTo>
                    <a:pt x="179" y="31"/>
                  </a:lnTo>
                  <a:lnTo>
                    <a:pt x="179" y="31"/>
                  </a:lnTo>
                  <a:lnTo>
                    <a:pt x="182" y="31"/>
                  </a:lnTo>
                  <a:lnTo>
                    <a:pt x="182" y="31"/>
                  </a:lnTo>
                  <a:lnTo>
                    <a:pt x="184" y="28"/>
                  </a:lnTo>
                  <a:lnTo>
                    <a:pt x="184" y="28"/>
                  </a:lnTo>
                  <a:lnTo>
                    <a:pt x="186" y="28"/>
                  </a:lnTo>
                  <a:lnTo>
                    <a:pt x="189" y="28"/>
                  </a:lnTo>
                  <a:lnTo>
                    <a:pt x="189" y="28"/>
                  </a:lnTo>
                  <a:lnTo>
                    <a:pt x="189" y="28"/>
                  </a:lnTo>
                  <a:lnTo>
                    <a:pt x="189" y="26"/>
                  </a:lnTo>
                  <a:lnTo>
                    <a:pt x="189" y="26"/>
                  </a:lnTo>
                  <a:lnTo>
                    <a:pt x="191" y="26"/>
                  </a:lnTo>
                  <a:lnTo>
                    <a:pt x="191" y="26"/>
                  </a:lnTo>
                  <a:lnTo>
                    <a:pt x="191" y="26"/>
                  </a:lnTo>
                  <a:lnTo>
                    <a:pt x="194" y="26"/>
                  </a:lnTo>
                  <a:lnTo>
                    <a:pt x="194" y="26"/>
                  </a:lnTo>
                  <a:lnTo>
                    <a:pt x="191" y="24"/>
                  </a:lnTo>
                  <a:lnTo>
                    <a:pt x="191" y="24"/>
                  </a:lnTo>
                  <a:lnTo>
                    <a:pt x="191" y="24"/>
                  </a:lnTo>
                  <a:lnTo>
                    <a:pt x="191" y="24"/>
                  </a:lnTo>
                  <a:lnTo>
                    <a:pt x="191" y="24"/>
                  </a:lnTo>
                  <a:lnTo>
                    <a:pt x="191" y="21"/>
                  </a:lnTo>
                  <a:lnTo>
                    <a:pt x="191" y="21"/>
                  </a:lnTo>
                  <a:lnTo>
                    <a:pt x="191" y="19"/>
                  </a:lnTo>
                  <a:lnTo>
                    <a:pt x="189" y="19"/>
                  </a:lnTo>
                  <a:lnTo>
                    <a:pt x="189" y="14"/>
                  </a:lnTo>
                  <a:lnTo>
                    <a:pt x="186" y="14"/>
                  </a:lnTo>
                  <a:lnTo>
                    <a:pt x="186" y="14"/>
                  </a:lnTo>
                  <a:lnTo>
                    <a:pt x="186" y="12"/>
                  </a:lnTo>
                  <a:lnTo>
                    <a:pt x="182" y="9"/>
                  </a:lnTo>
                  <a:lnTo>
                    <a:pt x="182" y="9"/>
                  </a:lnTo>
                  <a:lnTo>
                    <a:pt x="182" y="9"/>
                  </a:lnTo>
                  <a:lnTo>
                    <a:pt x="184" y="7"/>
                  </a:lnTo>
                  <a:lnTo>
                    <a:pt x="182" y="7"/>
                  </a:lnTo>
                  <a:lnTo>
                    <a:pt x="182" y="5"/>
                  </a:lnTo>
                  <a:lnTo>
                    <a:pt x="182" y="5"/>
                  </a:lnTo>
                  <a:lnTo>
                    <a:pt x="179" y="2"/>
                  </a:lnTo>
                  <a:lnTo>
                    <a:pt x="179" y="2"/>
                  </a:lnTo>
                  <a:lnTo>
                    <a:pt x="179" y="2"/>
                  </a:lnTo>
                  <a:lnTo>
                    <a:pt x="177" y="0"/>
                  </a:lnTo>
                  <a:lnTo>
                    <a:pt x="179" y="0"/>
                  </a:lnTo>
                  <a:lnTo>
                    <a:pt x="179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70" y="2"/>
                  </a:lnTo>
                  <a:lnTo>
                    <a:pt x="170" y="2"/>
                  </a:lnTo>
                  <a:lnTo>
                    <a:pt x="168" y="5"/>
                  </a:lnTo>
                  <a:lnTo>
                    <a:pt x="165" y="5"/>
                  </a:lnTo>
                  <a:lnTo>
                    <a:pt x="165" y="5"/>
                  </a:lnTo>
                  <a:lnTo>
                    <a:pt x="165" y="5"/>
                  </a:lnTo>
                  <a:lnTo>
                    <a:pt x="163" y="5"/>
                  </a:lnTo>
                  <a:lnTo>
                    <a:pt x="163" y="5"/>
                  </a:lnTo>
                  <a:lnTo>
                    <a:pt x="163" y="5"/>
                  </a:lnTo>
                  <a:lnTo>
                    <a:pt x="163" y="5"/>
                  </a:lnTo>
                  <a:lnTo>
                    <a:pt x="163" y="5"/>
                  </a:lnTo>
                  <a:lnTo>
                    <a:pt x="163" y="5"/>
                  </a:lnTo>
                  <a:lnTo>
                    <a:pt x="160" y="5"/>
                  </a:lnTo>
                  <a:lnTo>
                    <a:pt x="163" y="7"/>
                  </a:lnTo>
                  <a:lnTo>
                    <a:pt x="163" y="9"/>
                  </a:lnTo>
                  <a:lnTo>
                    <a:pt x="163" y="12"/>
                  </a:lnTo>
                  <a:lnTo>
                    <a:pt x="163" y="12"/>
                  </a:lnTo>
                  <a:lnTo>
                    <a:pt x="165" y="12"/>
                  </a:lnTo>
                  <a:lnTo>
                    <a:pt x="165" y="12"/>
                  </a:lnTo>
                  <a:lnTo>
                    <a:pt x="165" y="12"/>
                  </a:lnTo>
                  <a:lnTo>
                    <a:pt x="168" y="12"/>
                  </a:lnTo>
                  <a:lnTo>
                    <a:pt x="168" y="12"/>
                  </a:lnTo>
                  <a:lnTo>
                    <a:pt x="170" y="12"/>
                  </a:lnTo>
                  <a:lnTo>
                    <a:pt x="170" y="14"/>
                  </a:lnTo>
                  <a:lnTo>
                    <a:pt x="168" y="14"/>
                  </a:lnTo>
                  <a:lnTo>
                    <a:pt x="165" y="16"/>
                  </a:lnTo>
                  <a:lnTo>
                    <a:pt x="165" y="16"/>
                  </a:lnTo>
                  <a:lnTo>
                    <a:pt x="165" y="16"/>
                  </a:lnTo>
                  <a:lnTo>
                    <a:pt x="165" y="19"/>
                  </a:lnTo>
                  <a:lnTo>
                    <a:pt x="165" y="19"/>
                  </a:lnTo>
                  <a:lnTo>
                    <a:pt x="163" y="19"/>
                  </a:lnTo>
                  <a:lnTo>
                    <a:pt x="160" y="14"/>
                  </a:lnTo>
                  <a:lnTo>
                    <a:pt x="158" y="12"/>
                  </a:lnTo>
                  <a:lnTo>
                    <a:pt x="158" y="14"/>
                  </a:lnTo>
                  <a:lnTo>
                    <a:pt x="158" y="14"/>
                  </a:lnTo>
                  <a:lnTo>
                    <a:pt x="158" y="14"/>
                  </a:lnTo>
                  <a:lnTo>
                    <a:pt x="158" y="14"/>
                  </a:lnTo>
                  <a:lnTo>
                    <a:pt x="158" y="14"/>
                  </a:lnTo>
                  <a:lnTo>
                    <a:pt x="160" y="14"/>
                  </a:lnTo>
                  <a:lnTo>
                    <a:pt x="160" y="16"/>
                  </a:lnTo>
                  <a:lnTo>
                    <a:pt x="160" y="19"/>
                  </a:lnTo>
                  <a:lnTo>
                    <a:pt x="158" y="19"/>
                  </a:lnTo>
                  <a:lnTo>
                    <a:pt x="158" y="19"/>
                  </a:lnTo>
                  <a:lnTo>
                    <a:pt x="156" y="19"/>
                  </a:lnTo>
                  <a:lnTo>
                    <a:pt x="156" y="19"/>
                  </a:lnTo>
                  <a:lnTo>
                    <a:pt x="153" y="16"/>
                  </a:lnTo>
                  <a:lnTo>
                    <a:pt x="153" y="16"/>
                  </a:lnTo>
                  <a:lnTo>
                    <a:pt x="151" y="16"/>
                  </a:lnTo>
                  <a:lnTo>
                    <a:pt x="151" y="16"/>
                  </a:lnTo>
                  <a:lnTo>
                    <a:pt x="151" y="14"/>
                  </a:lnTo>
                  <a:lnTo>
                    <a:pt x="151" y="14"/>
                  </a:lnTo>
                  <a:lnTo>
                    <a:pt x="151" y="14"/>
                  </a:lnTo>
                  <a:lnTo>
                    <a:pt x="149" y="14"/>
                  </a:lnTo>
                  <a:lnTo>
                    <a:pt x="149" y="12"/>
                  </a:lnTo>
                  <a:lnTo>
                    <a:pt x="149" y="12"/>
                  </a:lnTo>
                  <a:lnTo>
                    <a:pt x="146" y="12"/>
                  </a:lnTo>
                  <a:lnTo>
                    <a:pt x="146" y="12"/>
                  </a:lnTo>
                  <a:lnTo>
                    <a:pt x="146" y="12"/>
                  </a:lnTo>
                  <a:lnTo>
                    <a:pt x="146" y="9"/>
                  </a:lnTo>
                  <a:lnTo>
                    <a:pt x="146" y="9"/>
                  </a:lnTo>
                  <a:lnTo>
                    <a:pt x="146" y="9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4" y="7"/>
                  </a:lnTo>
                  <a:lnTo>
                    <a:pt x="146" y="7"/>
                  </a:lnTo>
                  <a:lnTo>
                    <a:pt x="146" y="7"/>
                  </a:lnTo>
                  <a:lnTo>
                    <a:pt x="141" y="7"/>
                  </a:lnTo>
                  <a:lnTo>
                    <a:pt x="139" y="7"/>
                  </a:lnTo>
                  <a:lnTo>
                    <a:pt x="127" y="5"/>
                  </a:lnTo>
                  <a:lnTo>
                    <a:pt x="127" y="5"/>
                  </a:lnTo>
                  <a:lnTo>
                    <a:pt x="127" y="5"/>
                  </a:lnTo>
                  <a:lnTo>
                    <a:pt x="125" y="5"/>
                  </a:lnTo>
                  <a:lnTo>
                    <a:pt x="125" y="5"/>
                  </a:lnTo>
                  <a:lnTo>
                    <a:pt x="125" y="7"/>
                  </a:lnTo>
                  <a:lnTo>
                    <a:pt x="125" y="7"/>
                  </a:lnTo>
                  <a:lnTo>
                    <a:pt x="123" y="7"/>
                  </a:lnTo>
                  <a:lnTo>
                    <a:pt x="118" y="5"/>
                  </a:lnTo>
                  <a:lnTo>
                    <a:pt x="118" y="5"/>
                  </a:lnTo>
                  <a:lnTo>
                    <a:pt x="118" y="7"/>
                  </a:lnTo>
                  <a:lnTo>
                    <a:pt x="115" y="7"/>
                  </a:lnTo>
                  <a:lnTo>
                    <a:pt x="115" y="7"/>
                  </a:lnTo>
                  <a:lnTo>
                    <a:pt x="115" y="7"/>
                  </a:lnTo>
                  <a:lnTo>
                    <a:pt x="113" y="12"/>
                  </a:lnTo>
                  <a:lnTo>
                    <a:pt x="113" y="12"/>
                  </a:lnTo>
                  <a:lnTo>
                    <a:pt x="113" y="12"/>
                  </a:lnTo>
                  <a:lnTo>
                    <a:pt x="111" y="14"/>
                  </a:lnTo>
                  <a:lnTo>
                    <a:pt x="111" y="16"/>
                  </a:lnTo>
                  <a:lnTo>
                    <a:pt x="108" y="16"/>
                  </a:lnTo>
                  <a:lnTo>
                    <a:pt x="104" y="16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1" y="21"/>
                  </a:lnTo>
                  <a:lnTo>
                    <a:pt x="101" y="19"/>
                  </a:lnTo>
                  <a:lnTo>
                    <a:pt x="99" y="21"/>
                  </a:lnTo>
                  <a:lnTo>
                    <a:pt x="99" y="21"/>
                  </a:lnTo>
                  <a:lnTo>
                    <a:pt x="97" y="24"/>
                  </a:lnTo>
                  <a:lnTo>
                    <a:pt x="97" y="24"/>
                  </a:lnTo>
                  <a:lnTo>
                    <a:pt x="97" y="24"/>
                  </a:lnTo>
                  <a:lnTo>
                    <a:pt x="94" y="24"/>
                  </a:lnTo>
                  <a:lnTo>
                    <a:pt x="94" y="24"/>
                  </a:lnTo>
                  <a:lnTo>
                    <a:pt x="94" y="26"/>
                  </a:lnTo>
                  <a:lnTo>
                    <a:pt x="94" y="26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89" y="26"/>
                  </a:lnTo>
                  <a:lnTo>
                    <a:pt x="89" y="28"/>
                  </a:lnTo>
                  <a:lnTo>
                    <a:pt x="89" y="31"/>
                  </a:lnTo>
                  <a:lnTo>
                    <a:pt x="89" y="31"/>
                  </a:lnTo>
                  <a:lnTo>
                    <a:pt x="87" y="31"/>
                  </a:lnTo>
                  <a:lnTo>
                    <a:pt x="87" y="31"/>
                  </a:lnTo>
                  <a:lnTo>
                    <a:pt x="87" y="31"/>
                  </a:lnTo>
                  <a:lnTo>
                    <a:pt x="87" y="33"/>
                  </a:lnTo>
                  <a:lnTo>
                    <a:pt x="87" y="33"/>
                  </a:lnTo>
                  <a:lnTo>
                    <a:pt x="85" y="35"/>
                  </a:lnTo>
                  <a:lnTo>
                    <a:pt x="80" y="35"/>
                  </a:lnTo>
                  <a:lnTo>
                    <a:pt x="80" y="35"/>
                  </a:lnTo>
                  <a:lnTo>
                    <a:pt x="80" y="38"/>
                  </a:lnTo>
                  <a:lnTo>
                    <a:pt x="80" y="38"/>
                  </a:lnTo>
                  <a:lnTo>
                    <a:pt x="80" y="38"/>
                  </a:lnTo>
                  <a:lnTo>
                    <a:pt x="80" y="38"/>
                  </a:lnTo>
                  <a:lnTo>
                    <a:pt x="80" y="38"/>
                  </a:lnTo>
                  <a:lnTo>
                    <a:pt x="80" y="40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75" y="42"/>
                  </a:lnTo>
                  <a:lnTo>
                    <a:pt x="73" y="45"/>
                  </a:lnTo>
                  <a:lnTo>
                    <a:pt x="73" y="45"/>
                  </a:lnTo>
                  <a:lnTo>
                    <a:pt x="68" y="45"/>
                  </a:lnTo>
                  <a:lnTo>
                    <a:pt x="63" y="47"/>
                  </a:lnTo>
                  <a:lnTo>
                    <a:pt x="61" y="47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6" y="50"/>
                  </a:lnTo>
                  <a:lnTo>
                    <a:pt x="54" y="52"/>
                  </a:lnTo>
                  <a:lnTo>
                    <a:pt x="54" y="52"/>
                  </a:lnTo>
                  <a:lnTo>
                    <a:pt x="52" y="52"/>
                  </a:lnTo>
                  <a:lnTo>
                    <a:pt x="52" y="54"/>
                  </a:lnTo>
                  <a:lnTo>
                    <a:pt x="52" y="54"/>
                  </a:lnTo>
                  <a:lnTo>
                    <a:pt x="49" y="57"/>
                  </a:lnTo>
                  <a:lnTo>
                    <a:pt x="47" y="59"/>
                  </a:lnTo>
                  <a:lnTo>
                    <a:pt x="47" y="61"/>
                  </a:lnTo>
                  <a:lnTo>
                    <a:pt x="44" y="61"/>
                  </a:lnTo>
                  <a:lnTo>
                    <a:pt x="44" y="61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2" y="64"/>
                  </a:lnTo>
                  <a:lnTo>
                    <a:pt x="37" y="64"/>
                  </a:lnTo>
                  <a:lnTo>
                    <a:pt x="35" y="61"/>
                  </a:lnTo>
                  <a:lnTo>
                    <a:pt x="23" y="61"/>
                  </a:lnTo>
                  <a:lnTo>
                    <a:pt x="23" y="61"/>
                  </a:lnTo>
                  <a:lnTo>
                    <a:pt x="21" y="64"/>
                  </a:lnTo>
                  <a:lnTo>
                    <a:pt x="18" y="64"/>
                  </a:lnTo>
                  <a:lnTo>
                    <a:pt x="16" y="66"/>
                  </a:lnTo>
                  <a:lnTo>
                    <a:pt x="16" y="66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1" y="73"/>
                  </a:lnTo>
                  <a:lnTo>
                    <a:pt x="11" y="73"/>
                  </a:lnTo>
                  <a:lnTo>
                    <a:pt x="11" y="73"/>
                  </a:lnTo>
                  <a:lnTo>
                    <a:pt x="11" y="73"/>
                  </a:lnTo>
                  <a:lnTo>
                    <a:pt x="9" y="73"/>
                  </a:lnTo>
                  <a:lnTo>
                    <a:pt x="9" y="73"/>
                  </a:lnTo>
                  <a:lnTo>
                    <a:pt x="7" y="76"/>
                  </a:lnTo>
                  <a:lnTo>
                    <a:pt x="7" y="76"/>
                  </a:lnTo>
                  <a:lnTo>
                    <a:pt x="7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8"/>
                  </a:lnTo>
                  <a:lnTo>
                    <a:pt x="4" y="78"/>
                  </a:lnTo>
                  <a:lnTo>
                    <a:pt x="4" y="78"/>
                  </a:lnTo>
                  <a:lnTo>
                    <a:pt x="4" y="78"/>
                  </a:lnTo>
                  <a:lnTo>
                    <a:pt x="4" y="78"/>
                  </a:lnTo>
                  <a:lnTo>
                    <a:pt x="4" y="78"/>
                  </a:lnTo>
                  <a:lnTo>
                    <a:pt x="4" y="80"/>
                  </a:lnTo>
                  <a:lnTo>
                    <a:pt x="2" y="80"/>
                  </a:lnTo>
                  <a:lnTo>
                    <a:pt x="2" y="80"/>
                  </a:lnTo>
                  <a:lnTo>
                    <a:pt x="2" y="80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3"/>
                  </a:lnTo>
                  <a:lnTo>
                    <a:pt x="2" y="83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42" name="Freeform 44"/>
            <p:cNvSpPr/>
            <p:nvPr/>
          </p:nvSpPr>
          <p:spPr bwMode="auto">
            <a:xfrm>
              <a:off x="7503262" y="1625719"/>
              <a:ext cx="36553" cy="44676"/>
            </a:xfrm>
            <a:custGeom>
              <a:avLst/>
              <a:gdLst>
                <a:gd name="T0" fmla="*/ 5 w 27"/>
                <a:gd name="T1" fmla="*/ 19 h 33"/>
                <a:gd name="T2" fmla="*/ 5 w 27"/>
                <a:gd name="T3" fmla="*/ 22 h 33"/>
                <a:gd name="T4" fmla="*/ 8 w 27"/>
                <a:gd name="T5" fmla="*/ 24 h 33"/>
                <a:gd name="T6" fmla="*/ 8 w 27"/>
                <a:gd name="T7" fmla="*/ 26 h 33"/>
                <a:gd name="T8" fmla="*/ 8 w 27"/>
                <a:gd name="T9" fmla="*/ 26 h 33"/>
                <a:gd name="T10" fmla="*/ 5 w 27"/>
                <a:gd name="T11" fmla="*/ 26 h 33"/>
                <a:gd name="T12" fmla="*/ 5 w 27"/>
                <a:gd name="T13" fmla="*/ 26 h 33"/>
                <a:gd name="T14" fmla="*/ 5 w 27"/>
                <a:gd name="T15" fmla="*/ 26 h 33"/>
                <a:gd name="T16" fmla="*/ 8 w 27"/>
                <a:gd name="T17" fmla="*/ 29 h 33"/>
                <a:gd name="T18" fmla="*/ 12 w 27"/>
                <a:gd name="T19" fmla="*/ 31 h 33"/>
                <a:gd name="T20" fmla="*/ 15 w 27"/>
                <a:gd name="T21" fmla="*/ 33 h 33"/>
                <a:gd name="T22" fmla="*/ 24 w 27"/>
                <a:gd name="T23" fmla="*/ 29 h 33"/>
                <a:gd name="T24" fmla="*/ 27 w 27"/>
                <a:gd name="T25" fmla="*/ 26 h 33"/>
                <a:gd name="T26" fmla="*/ 27 w 27"/>
                <a:gd name="T27" fmla="*/ 26 h 33"/>
                <a:gd name="T28" fmla="*/ 27 w 27"/>
                <a:gd name="T29" fmla="*/ 24 h 33"/>
                <a:gd name="T30" fmla="*/ 27 w 27"/>
                <a:gd name="T31" fmla="*/ 24 h 33"/>
                <a:gd name="T32" fmla="*/ 27 w 27"/>
                <a:gd name="T33" fmla="*/ 22 h 33"/>
                <a:gd name="T34" fmla="*/ 27 w 27"/>
                <a:gd name="T35" fmla="*/ 19 h 33"/>
                <a:gd name="T36" fmla="*/ 27 w 27"/>
                <a:gd name="T37" fmla="*/ 19 h 33"/>
                <a:gd name="T38" fmla="*/ 22 w 27"/>
                <a:gd name="T39" fmla="*/ 17 h 33"/>
                <a:gd name="T40" fmla="*/ 22 w 27"/>
                <a:gd name="T41" fmla="*/ 15 h 33"/>
                <a:gd name="T42" fmla="*/ 22 w 27"/>
                <a:gd name="T43" fmla="*/ 15 h 33"/>
                <a:gd name="T44" fmla="*/ 22 w 27"/>
                <a:gd name="T45" fmla="*/ 12 h 33"/>
                <a:gd name="T46" fmla="*/ 22 w 27"/>
                <a:gd name="T47" fmla="*/ 12 h 33"/>
                <a:gd name="T48" fmla="*/ 22 w 27"/>
                <a:gd name="T49" fmla="*/ 10 h 33"/>
                <a:gd name="T50" fmla="*/ 17 w 27"/>
                <a:gd name="T51" fmla="*/ 10 h 33"/>
                <a:gd name="T52" fmla="*/ 17 w 27"/>
                <a:gd name="T53" fmla="*/ 7 h 33"/>
                <a:gd name="T54" fmla="*/ 19 w 27"/>
                <a:gd name="T55" fmla="*/ 7 h 33"/>
                <a:gd name="T56" fmla="*/ 17 w 27"/>
                <a:gd name="T57" fmla="*/ 5 h 33"/>
                <a:gd name="T58" fmla="*/ 17 w 27"/>
                <a:gd name="T59" fmla="*/ 5 h 33"/>
                <a:gd name="T60" fmla="*/ 19 w 27"/>
                <a:gd name="T61" fmla="*/ 3 h 33"/>
                <a:gd name="T62" fmla="*/ 19 w 27"/>
                <a:gd name="T63" fmla="*/ 3 h 33"/>
                <a:gd name="T64" fmla="*/ 19 w 27"/>
                <a:gd name="T65" fmla="*/ 0 h 33"/>
                <a:gd name="T66" fmla="*/ 17 w 27"/>
                <a:gd name="T67" fmla="*/ 0 h 33"/>
                <a:gd name="T68" fmla="*/ 15 w 27"/>
                <a:gd name="T69" fmla="*/ 3 h 33"/>
                <a:gd name="T70" fmla="*/ 12 w 27"/>
                <a:gd name="T71" fmla="*/ 3 h 33"/>
                <a:gd name="T72" fmla="*/ 10 w 27"/>
                <a:gd name="T73" fmla="*/ 5 h 33"/>
                <a:gd name="T74" fmla="*/ 8 w 27"/>
                <a:gd name="T75" fmla="*/ 7 h 33"/>
                <a:gd name="T76" fmla="*/ 8 w 27"/>
                <a:gd name="T77" fmla="*/ 7 h 33"/>
                <a:gd name="T78" fmla="*/ 5 w 27"/>
                <a:gd name="T79" fmla="*/ 7 h 33"/>
                <a:gd name="T80" fmla="*/ 5 w 27"/>
                <a:gd name="T81" fmla="*/ 10 h 33"/>
                <a:gd name="T82" fmla="*/ 3 w 27"/>
                <a:gd name="T83" fmla="*/ 10 h 33"/>
                <a:gd name="T84" fmla="*/ 3 w 27"/>
                <a:gd name="T85" fmla="*/ 10 h 33"/>
                <a:gd name="T86" fmla="*/ 3 w 27"/>
                <a:gd name="T87" fmla="*/ 7 h 33"/>
                <a:gd name="T88" fmla="*/ 3 w 27"/>
                <a:gd name="T89" fmla="*/ 7 h 33"/>
                <a:gd name="T90" fmla="*/ 0 w 27"/>
                <a:gd name="T91" fmla="*/ 7 h 33"/>
                <a:gd name="T92" fmla="*/ 0 w 27"/>
                <a:gd name="T93" fmla="*/ 7 h 33"/>
                <a:gd name="T94" fmla="*/ 3 w 27"/>
                <a:gd name="T95" fmla="*/ 17 h 33"/>
                <a:gd name="T96" fmla="*/ 5 w 27"/>
                <a:gd name="T97" fmla="*/ 1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" h="33">
                  <a:moveTo>
                    <a:pt x="5" y="19"/>
                  </a:moveTo>
                  <a:lnTo>
                    <a:pt x="5" y="22"/>
                  </a:lnTo>
                  <a:lnTo>
                    <a:pt x="8" y="24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8" y="29"/>
                  </a:lnTo>
                  <a:lnTo>
                    <a:pt x="12" y="31"/>
                  </a:lnTo>
                  <a:lnTo>
                    <a:pt x="15" y="33"/>
                  </a:lnTo>
                  <a:lnTo>
                    <a:pt x="24" y="29"/>
                  </a:lnTo>
                  <a:lnTo>
                    <a:pt x="27" y="26"/>
                  </a:lnTo>
                  <a:lnTo>
                    <a:pt x="27" y="26"/>
                  </a:lnTo>
                  <a:lnTo>
                    <a:pt x="27" y="24"/>
                  </a:lnTo>
                  <a:lnTo>
                    <a:pt x="27" y="24"/>
                  </a:lnTo>
                  <a:lnTo>
                    <a:pt x="27" y="22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2" y="17"/>
                  </a:lnTo>
                  <a:lnTo>
                    <a:pt x="22" y="15"/>
                  </a:lnTo>
                  <a:lnTo>
                    <a:pt x="22" y="15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17" y="10"/>
                  </a:lnTo>
                  <a:lnTo>
                    <a:pt x="17" y="7"/>
                  </a:lnTo>
                  <a:lnTo>
                    <a:pt x="19" y="7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3"/>
                  </a:lnTo>
                  <a:lnTo>
                    <a:pt x="12" y="3"/>
                  </a:lnTo>
                  <a:lnTo>
                    <a:pt x="10" y="5"/>
                  </a:lnTo>
                  <a:lnTo>
                    <a:pt x="8" y="7"/>
                  </a:lnTo>
                  <a:lnTo>
                    <a:pt x="8" y="7"/>
                  </a:lnTo>
                  <a:lnTo>
                    <a:pt x="5" y="7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17"/>
                  </a:lnTo>
                  <a:lnTo>
                    <a:pt x="5" y="19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43" name="Freeform 45"/>
            <p:cNvSpPr/>
            <p:nvPr/>
          </p:nvSpPr>
          <p:spPr bwMode="auto">
            <a:xfrm>
              <a:off x="7542523" y="1639258"/>
              <a:ext cx="98829" cy="86644"/>
            </a:xfrm>
            <a:custGeom>
              <a:avLst/>
              <a:gdLst>
                <a:gd name="T0" fmla="*/ 5 w 73"/>
                <a:gd name="T1" fmla="*/ 45 h 64"/>
                <a:gd name="T2" fmla="*/ 5 w 73"/>
                <a:gd name="T3" fmla="*/ 50 h 64"/>
                <a:gd name="T4" fmla="*/ 9 w 73"/>
                <a:gd name="T5" fmla="*/ 50 h 64"/>
                <a:gd name="T6" fmla="*/ 12 w 73"/>
                <a:gd name="T7" fmla="*/ 54 h 64"/>
                <a:gd name="T8" fmla="*/ 12 w 73"/>
                <a:gd name="T9" fmla="*/ 59 h 64"/>
                <a:gd name="T10" fmla="*/ 24 w 73"/>
                <a:gd name="T11" fmla="*/ 61 h 64"/>
                <a:gd name="T12" fmla="*/ 38 w 73"/>
                <a:gd name="T13" fmla="*/ 57 h 64"/>
                <a:gd name="T14" fmla="*/ 45 w 73"/>
                <a:gd name="T15" fmla="*/ 59 h 64"/>
                <a:gd name="T16" fmla="*/ 47 w 73"/>
                <a:gd name="T17" fmla="*/ 57 h 64"/>
                <a:gd name="T18" fmla="*/ 59 w 73"/>
                <a:gd name="T19" fmla="*/ 54 h 64"/>
                <a:gd name="T20" fmla="*/ 61 w 73"/>
                <a:gd name="T21" fmla="*/ 50 h 64"/>
                <a:gd name="T22" fmla="*/ 64 w 73"/>
                <a:gd name="T23" fmla="*/ 47 h 64"/>
                <a:gd name="T24" fmla="*/ 61 w 73"/>
                <a:gd name="T25" fmla="*/ 45 h 64"/>
                <a:gd name="T26" fmla="*/ 64 w 73"/>
                <a:gd name="T27" fmla="*/ 45 h 64"/>
                <a:gd name="T28" fmla="*/ 64 w 73"/>
                <a:gd name="T29" fmla="*/ 42 h 64"/>
                <a:gd name="T30" fmla="*/ 64 w 73"/>
                <a:gd name="T31" fmla="*/ 40 h 64"/>
                <a:gd name="T32" fmla="*/ 64 w 73"/>
                <a:gd name="T33" fmla="*/ 40 h 64"/>
                <a:gd name="T34" fmla="*/ 64 w 73"/>
                <a:gd name="T35" fmla="*/ 38 h 64"/>
                <a:gd name="T36" fmla="*/ 66 w 73"/>
                <a:gd name="T37" fmla="*/ 33 h 64"/>
                <a:gd name="T38" fmla="*/ 66 w 73"/>
                <a:gd name="T39" fmla="*/ 31 h 64"/>
                <a:gd name="T40" fmla="*/ 59 w 73"/>
                <a:gd name="T41" fmla="*/ 31 h 64"/>
                <a:gd name="T42" fmla="*/ 52 w 73"/>
                <a:gd name="T43" fmla="*/ 26 h 64"/>
                <a:gd name="T44" fmla="*/ 52 w 73"/>
                <a:gd name="T45" fmla="*/ 21 h 64"/>
                <a:gd name="T46" fmla="*/ 71 w 73"/>
                <a:gd name="T47" fmla="*/ 19 h 64"/>
                <a:gd name="T48" fmla="*/ 59 w 73"/>
                <a:gd name="T49" fmla="*/ 2 h 64"/>
                <a:gd name="T50" fmla="*/ 54 w 73"/>
                <a:gd name="T51" fmla="*/ 2 h 64"/>
                <a:gd name="T52" fmla="*/ 54 w 73"/>
                <a:gd name="T53" fmla="*/ 2 h 64"/>
                <a:gd name="T54" fmla="*/ 50 w 73"/>
                <a:gd name="T55" fmla="*/ 2 h 64"/>
                <a:gd name="T56" fmla="*/ 42 w 73"/>
                <a:gd name="T57" fmla="*/ 2 h 64"/>
                <a:gd name="T58" fmla="*/ 38 w 73"/>
                <a:gd name="T59" fmla="*/ 5 h 64"/>
                <a:gd name="T60" fmla="*/ 38 w 73"/>
                <a:gd name="T61" fmla="*/ 5 h 64"/>
                <a:gd name="T62" fmla="*/ 33 w 73"/>
                <a:gd name="T63" fmla="*/ 5 h 64"/>
                <a:gd name="T64" fmla="*/ 28 w 73"/>
                <a:gd name="T65" fmla="*/ 5 h 64"/>
                <a:gd name="T66" fmla="*/ 14 w 73"/>
                <a:gd name="T67" fmla="*/ 9 h 64"/>
                <a:gd name="T68" fmla="*/ 12 w 73"/>
                <a:gd name="T69" fmla="*/ 12 h 64"/>
                <a:gd name="T70" fmla="*/ 12 w 73"/>
                <a:gd name="T71" fmla="*/ 12 h 64"/>
                <a:gd name="T72" fmla="*/ 9 w 73"/>
                <a:gd name="T73" fmla="*/ 9 h 64"/>
                <a:gd name="T74" fmla="*/ 7 w 73"/>
                <a:gd name="T75" fmla="*/ 12 h 64"/>
                <a:gd name="T76" fmla="*/ 2 w 73"/>
                <a:gd name="T77" fmla="*/ 19 h 64"/>
                <a:gd name="T78" fmla="*/ 5 w 73"/>
                <a:gd name="T79" fmla="*/ 23 h 64"/>
                <a:gd name="T80" fmla="*/ 2 w 73"/>
                <a:gd name="T81" fmla="*/ 26 h 64"/>
                <a:gd name="T82" fmla="*/ 2 w 73"/>
                <a:gd name="T83" fmla="*/ 28 h 64"/>
                <a:gd name="T84" fmla="*/ 2 w 73"/>
                <a:gd name="T85" fmla="*/ 31 h 64"/>
                <a:gd name="T86" fmla="*/ 2 w 73"/>
                <a:gd name="T87" fmla="*/ 33 h 64"/>
                <a:gd name="T88" fmla="*/ 5 w 73"/>
                <a:gd name="T89" fmla="*/ 35 h 64"/>
                <a:gd name="T90" fmla="*/ 0 w 73"/>
                <a:gd name="T91" fmla="*/ 38 h 64"/>
                <a:gd name="T92" fmla="*/ 0 w 73"/>
                <a:gd name="T93" fmla="*/ 40 h 64"/>
                <a:gd name="T94" fmla="*/ 2 w 73"/>
                <a:gd name="T95" fmla="*/ 4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3" h="64">
                  <a:moveTo>
                    <a:pt x="2" y="45"/>
                  </a:moveTo>
                  <a:lnTo>
                    <a:pt x="5" y="45"/>
                  </a:lnTo>
                  <a:lnTo>
                    <a:pt x="5" y="45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5" y="50"/>
                  </a:lnTo>
                  <a:lnTo>
                    <a:pt x="7" y="50"/>
                  </a:lnTo>
                  <a:lnTo>
                    <a:pt x="7" y="50"/>
                  </a:lnTo>
                  <a:lnTo>
                    <a:pt x="9" y="50"/>
                  </a:lnTo>
                  <a:lnTo>
                    <a:pt x="9" y="50"/>
                  </a:lnTo>
                  <a:lnTo>
                    <a:pt x="9" y="52"/>
                  </a:lnTo>
                  <a:lnTo>
                    <a:pt x="12" y="54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12" y="59"/>
                  </a:lnTo>
                  <a:lnTo>
                    <a:pt x="19" y="64"/>
                  </a:lnTo>
                  <a:lnTo>
                    <a:pt x="21" y="64"/>
                  </a:lnTo>
                  <a:lnTo>
                    <a:pt x="24" y="61"/>
                  </a:lnTo>
                  <a:lnTo>
                    <a:pt x="33" y="59"/>
                  </a:lnTo>
                  <a:lnTo>
                    <a:pt x="35" y="57"/>
                  </a:lnTo>
                  <a:lnTo>
                    <a:pt x="38" y="57"/>
                  </a:lnTo>
                  <a:lnTo>
                    <a:pt x="38" y="59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50" y="57"/>
                  </a:lnTo>
                  <a:lnTo>
                    <a:pt x="52" y="57"/>
                  </a:lnTo>
                  <a:lnTo>
                    <a:pt x="59" y="54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50"/>
                  </a:lnTo>
                  <a:lnTo>
                    <a:pt x="64" y="50"/>
                  </a:lnTo>
                  <a:lnTo>
                    <a:pt x="64" y="47"/>
                  </a:lnTo>
                  <a:lnTo>
                    <a:pt x="64" y="47"/>
                  </a:lnTo>
                  <a:lnTo>
                    <a:pt x="61" y="47"/>
                  </a:lnTo>
                  <a:lnTo>
                    <a:pt x="61" y="47"/>
                  </a:lnTo>
                  <a:lnTo>
                    <a:pt x="61" y="45"/>
                  </a:lnTo>
                  <a:lnTo>
                    <a:pt x="64" y="45"/>
                  </a:lnTo>
                  <a:lnTo>
                    <a:pt x="64" y="45"/>
                  </a:lnTo>
                  <a:lnTo>
                    <a:pt x="64" y="45"/>
                  </a:lnTo>
                  <a:lnTo>
                    <a:pt x="64" y="42"/>
                  </a:lnTo>
                  <a:lnTo>
                    <a:pt x="64" y="42"/>
                  </a:lnTo>
                  <a:lnTo>
                    <a:pt x="64" y="42"/>
                  </a:lnTo>
                  <a:lnTo>
                    <a:pt x="64" y="42"/>
                  </a:lnTo>
                  <a:lnTo>
                    <a:pt x="64" y="42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4" y="38"/>
                  </a:lnTo>
                  <a:lnTo>
                    <a:pt x="64" y="38"/>
                  </a:lnTo>
                  <a:lnTo>
                    <a:pt x="64" y="38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6" y="33"/>
                  </a:lnTo>
                  <a:lnTo>
                    <a:pt x="66" y="33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31"/>
                  </a:lnTo>
                  <a:lnTo>
                    <a:pt x="61" y="31"/>
                  </a:lnTo>
                  <a:lnTo>
                    <a:pt x="59" y="31"/>
                  </a:lnTo>
                  <a:lnTo>
                    <a:pt x="54" y="31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3"/>
                  </a:lnTo>
                  <a:lnTo>
                    <a:pt x="52" y="21"/>
                  </a:lnTo>
                  <a:lnTo>
                    <a:pt x="66" y="21"/>
                  </a:lnTo>
                  <a:lnTo>
                    <a:pt x="69" y="19"/>
                  </a:lnTo>
                  <a:lnTo>
                    <a:pt x="71" y="19"/>
                  </a:lnTo>
                  <a:lnTo>
                    <a:pt x="71" y="12"/>
                  </a:lnTo>
                  <a:lnTo>
                    <a:pt x="73" y="5"/>
                  </a:lnTo>
                  <a:lnTo>
                    <a:pt x="59" y="2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7" y="0"/>
                  </a:lnTo>
                  <a:lnTo>
                    <a:pt x="45" y="2"/>
                  </a:lnTo>
                  <a:lnTo>
                    <a:pt x="42" y="2"/>
                  </a:lnTo>
                  <a:lnTo>
                    <a:pt x="40" y="2"/>
                  </a:lnTo>
                  <a:lnTo>
                    <a:pt x="40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1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9" y="9"/>
                  </a:lnTo>
                  <a:lnTo>
                    <a:pt x="9" y="9"/>
                  </a:lnTo>
                  <a:lnTo>
                    <a:pt x="7" y="9"/>
                  </a:lnTo>
                  <a:lnTo>
                    <a:pt x="7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5" y="26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5" y="33"/>
                  </a:lnTo>
                  <a:lnTo>
                    <a:pt x="5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45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44" name="Freeform 46"/>
            <p:cNvSpPr/>
            <p:nvPr/>
          </p:nvSpPr>
          <p:spPr bwMode="auto">
            <a:xfrm>
              <a:off x="7561476" y="1564798"/>
              <a:ext cx="93414" cy="58214"/>
            </a:xfrm>
            <a:custGeom>
              <a:avLst/>
              <a:gdLst>
                <a:gd name="T0" fmla="*/ 0 w 69"/>
                <a:gd name="T1" fmla="*/ 34 h 43"/>
                <a:gd name="T2" fmla="*/ 5 w 69"/>
                <a:gd name="T3" fmla="*/ 34 h 43"/>
                <a:gd name="T4" fmla="*/ 10 w 69"/>
                <a:gd name="T5" fmla="*/ 34 h 43"/>
                <a:gd name="T6" fmla="*/ 10 w 69"/>
                <a:gd name="T7" fmla="*/ 34 h 43"/>
                <a:gd name="T8" fmla="*/ 10 w 69"/>
                <a:gd name="T9" fmla="*/ 31 h 43"/>
                <a:gd name="T10" fmla="*/ 24 w 69"/>
                <a:gd name="T11" fmla="*/ 31 h 43"/>
                <a:gd name="T12" fmla="*/ 26 w 69"/>
                <a:gd name="T13" fmla="*/ 31 h 43"/>
                <a:gd name="T14" fmla="*/ 26 w 69"/>
                <a:gd name="T15" fmla="*/ 34 h 43"/>
                <a:gd name="T16" fmla="*/ 26 w 69"/>
                <a:gd name="T17" fmla="*/ 36 h 43"/>
                <a:gd name="T18" fmla="*/ 28 w 69"/>
                <a:gd name="T19" fmla="*/ 38 h 43"/>
                <a:gd name="T20" fmla="*/ 36 w 69"/>
                <a:gd name="T21" fmla="*/ 41 h 43"/>
                <a:gd name="T22" fmla="*/ 36 w 69"/>
                <a:gd name="T23" fmla="*/ 38 h 43"/>
                <a:gd name="T24" fmla="*/ 36 w 69"/>
                <a:gd name="T25" fmla="*/ 38 h 43"/>
                <a:gd name="T26" fmla="*/ 36 w 69"/>
                <a:gd name="T27" fmla="*/ 36 h 43"/>
                <a:gd name="T28" fmla="*/ 40 w 69"/>
                <a:gd name="T29" fmla="*/ 36 h 43"/>
                <a:gd name="T30" fmla="*/ 38 w 69"/>
                <a:gd name="T31" fmla="*/ 34 h 43"/>
                <a:gd name="T32" fmla="*/ 38 w 69"/>
                <a:gd name="T33" fmla="*/ 31 h 43"/>
                <a:gd name="T34" fmla="*/ 40 w 69"/>
                <a:gd name="T35" fmla="*/ 31 h 43"/>
                <a:gd name="T36" fmla="*/ 43 w 69"/>
                <a:gd name="T37" fmla="*/ 34 h 43"/>
                <a:gd name="T38" fmla="*/ 45 w 69"/>
                <a:gd name="T39" fmla="*/ 36 h 43"/>
                <a:gd name="T40" fmla="*/ 45 w 69"/>
                <a:gd name="T41" fmla="*/ 38 h 43"/>
                <a:gd name="T42" fmla="*/ 55 w 69"/>
                <a:gd name="T43" fmla="*/ 43 h 43"/>
                <a:gd name="T44" fmla="*/ 62 w 69"/>
                <a:gd name="T45" fmla="*/ 38 h 43"/>
                <a:gd name="T46" fmla="*/ 69 w 69"/>
                <a:gd name="T47" fmla="*/ 10 h 43"/>
                <a:gd name="T48" fmla="*/ 66 w 69"/>
                <a:gd name="T49" fmla="*/ 7 h 43"/>
                <a:gd name="T50" fmla="*/ 64 w 69"/>
                <a:gd name="T51" fmla="*/ 5 h 43"/>
                <a:gd name="T52" fmla="*/ 62 w 69"/>
                <a:gd name="T53" fmla="*/ 3 h 43"/>
                <a:gd name="T54" fmla="*/ 57 w 69"/>
                <a:gd name="T55" fmla="*/ 0 h 43"/>
                <a:gd name="T56" fmla="*/ 55 w 69"/>
                <a:gd name="T57" fmla="*/ 0 h 43"/>
                <a:gd name="T58" fmla="*/ 55 w 69"/>
                <a:gd name="T59" fmla="*/ 0 h 43"/>
                <a:gd name="T60" fmla="*/ 52 w 69"/>
                <a:gd name="T61" fmla="*/ 3 h 43"/>
                <a:gd name="T62" fmla="*/ 47 w 69"/>
                <a:gd name="T63" fmla="*/ 5 h 43"/>
                <a:gd name="T64" fmla="*/ 45 w 69"/>
                <a:gd name="T65" fmla="*/ 7 h 43"/>
                <a:gd name="T66" fmla="*/ 43 w 69"/>
                <a:gd name="T67" fmla="*/ 7 h 43"/>
                <a:gd name="T68" fmla="*/ 43 w 69"/>
                <a:gd name="T69" fmla="*/ 10 h 43"/>
                <a:gd name="T70" fmla="*/ 33 w 69"/>
                <a:gd name="T71" fmla="*/ 15 h 43"/>
                <a:gd name="T72" fmla="*/ 28 w 69"/>
                <a:gd name="T73" fmla="*/ 15 h 43"/>
                <a:gd name="T74" fmla="*/ 21 w 69"/>
                <a:gd name="T75" fmla="*/ 15 h 43"/>
                <a:gd name="T76" fmla="*/ 14 w 69"/>
                <a:gd name="T77" fmla="*/ 17 h 43"/>
                <a:gd name="T78" fmla="*/ 7 w 69"/>
                <a:gd name="T79" fmla="*/ 22 h 43"/>
                <a:gd name="T80" fmla="*/ 5 w 69"/>
                <a:gd name="T81" fmla="*/ 22 h 43"/>
                <a:gd name="T82" fmla="*/ 2 w 69"/>
                <a:gd name="T83" fmla="*/ 24 h 43"/>
                <a:gd name="T84" fmla="*/ 2 w 69"/>
                <a:gd name="T85" fmla="*/ 24 h 43"/>
                <a:gd name="T86" fmla="*/ 2 w 69"/>
                <a:gd name="T87" fmla="*/ 26 h 43"/>
                <a:gd name="T88" fmla="*/ 0 w 69"/>
                <a:gd name="T89" fmla="*/ 2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43">
                  <a:moveTo>
                    <a:pt x="0" y="31"/>
                  </a:moveTo>
                  <a:lnTo>
                    <a:pt x="0" y="34"/>
                  </a:lnTo>
                  <a:lnTo>
                    <a:pt x="2" y="34"/>
                  </a:lnTo>
                  <a:lnTo>
                    <a:pt x="5" y="34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21" y="29"/>
                  </a:lnTo>
                  <a:lnTo>
                    <a:pt x="24" y="31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6" y="36"/>
                  </a:lnTo>
                  <a:lnTo>
                    <a:pt x="26" y="36"/>
                  </a:lnTo>
                  <a:lnTo>
                    <a:pt x="26" y="38"/>
                  </a:lnTo>
                  <a:lnTo>
                    <a:pt x="28" y="38"/>
                  </a:lnTo>
                  <a:lnTo>
                    <a:pt x="36" y="41"/>
                  </a:lnTo>
                  <a:lnTo>
                    <a:pt x="36" y="41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8" y="36"/>
                  </a:lnTo>
                  <a:lnTo>
                    <a:pt x="40" y="36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40" y="31"/>
                  </a:lnTo>
                  <a:lnTo>
                    <a:pt x="43" y="31"/>
                  </a:lnTo>
                  <a:lnTo>
                    <a:pt x="43" y="34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7" y="36"/>
                  </a:lnTo>
                  <a:lnTo>
                    <a:pt x="45" y="38"/>
                  </a:lnTo>
                  <a:lnTo>
                    <a:pt x="47" y="38"/>
                  </a:lnTo>
                  <a:lnTo>
                    <a:pt x="55" y="43"/>
                  </a:lnTo>
                  <a:lnTo>
                    <a:pt x="62" y="38"/>
                  </a:lnTo>
                  <a:lnTo>
                    <a:pt x="62" y="38"/>
                  </a:lnTo>
                  <a:lnTo>
                    <a:pt x="64" y="29"/>
                  </a:lnTo>
                  <a:lnTo>
                    <a:pt x="69" y="10"/>
                  </a:lnTo>
                  <a:lnTo>
                    <a:pt x="69" y="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4" y="5"/>
                  </a:lnTo>
                  <a:lnTo>
                    <a:pt x="62" y="3"/>
                  </a:lnTo>
                  <a:lnTo>
                    <a:pt x="62" y="3"/>
                  </a:lnTo>
                  <a:lnTo>
                    <a:pt x="62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3"/>
                  </a:lnTo>
                  <a:lnTo>
                    <a:pt x="52" y="3"/>
                  </a:lnTo>
                  <a:lnTo>
                    <a:pt x="50" y="3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5" y="7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40" y="7"/>
                  </a:lnTo>
                  <a:lnTo>
                    <a:pt x="43" y="10"/>
                  </a:lnTo>
                  <a:lnTo>
                    <a:pt x="40" y="12"/>
                  </a:lnTo>
                  <a:lnTo>
                    <a:pt x="33" y="15"/>
                  </a:lnTo>
                  <a:lnTo>
                    <a:pt x="31" y="15"/>
                  </a:lnTo>
                  <a:lnTo>
                    <a:pt x="28" y="15"/>
                  </a:lnTo>
                  <a:lnTo>
                    <a:pt x="26" y="15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31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45" name="Freeform 47"/>
            <p:cNvSpPr/>
            <p:nvPr/>
          </p:nvSpPr>
          <p:spPr bwMode="auto">
            <a:xfrm>
              <a:off x="11329141" y="4384792"/>
              <a:ext cx="6769" cy="6769"/>
            </a:xfrm>
            <a:custGeom>
              <a:avLst/>
              <a:gdLst>
                <a:gd name="T0" fmla="*/ 5 w 5"/>
                <a:gd name="T1" fmla="*/ 0 h 5"/>
                <a:gd name="T2" fmla="*/ 5 w 5"/>
                <a:gd name="T3" fmla="*/ 0 h 5"/>
                <a:gd name="T4" fmla="*/ 2 w 5"/>
                <a:gd name="T5" fmla="*/ 0 h 5"/>
                <a:gd name="T6" fmla="*/ 2 w 5"/>
                <a:gd name="T7" fmla="*/ 0 h 5"/>
                <a:gd name="T8" fmla="*/ 0 w 5"/>
                <a:gd name="T9" fmla="*/ 3 h 5"/>
                <a:gd name="T10" fmla="*/ 0 w 5"/>
                <a:gd name="T11" fmla="*/ 3 h 5"/>
                <a:gd name="T12" fmla="*/ 0 w 5"/>
                <a:gd name="T13" fmla="*/ 5 h 5"/>
                <a:gd name="T14" fmla="*/ 0 w 5"/>
                <a:gd name="T15" fmla="*/ 3 h 5"/>
                <a:gd name="T16" fmla="*/ 0 w 5"/>
                <a:gd name="T17" fmla="*/ 3 h 5"/>
                <a:gd name="T18" fmla="*/ 2 w 5"/>
                <a:gd name="T19" fmla="*/ 3 h 5"/>
                <a:gd name="T20" fmla="*/ 2 w 5"/>
                <a:gd name="T21" fmla="*/ 3 h 5"/>
                <a:gd name="T22" fmla="*/ 2 w 5"/>
                <a:gd name="T23" fmla="*/ 3 h 5"/>
                <a:gd name="T24" fmla="*/ 5 w 5"/>
                <a:gd name="T25" fmla="*/ 3 h 5"/>
                <a:gd name="T26" fmla="*/ 5 w 5"/>
                <a:gd name="T27" fmla="*/ 3 h 5"/>
                <a:gd name="T28" fmla="*/ 5 w 5"/>
                <a:gd name="T29" fmla="*/ 0 h 5"/>
                <a:gd name="T30" fmla="*/ 5 w 5"/>
                <a:gd name="T31" fmla="*/ 0 h 5"/>
                <a:gd name="T32" fmla="*/ 5 w 5"/>
                <a:gd name="T3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46" name="Freeform 48"/>
            <p:cNvSpPr/>
            <p:nvPr/>
          </p:nvSpPr>
          <p:spPr bwMode="auto">
            <a:xfrm>
              <a:off x="11422553" y="4267011"/>
              <a:ext cx="12185" cy="37907"/>
            </a:xfrm>
            <a:custGeom>
              <a:avLst/>
              <a:gdLst>
                <a:gd name="T0" fmla="*/ 7 w 9"/>
                <a:gd name="T1" fmla="*/ 12 h 28"/>
                <a:gd name="T2" fmla="*/ 4 w 9"/>
                <a:gd name="T3" fmla="*/ 9 h 28"/>
                <a:gd name="T4" fmla="*/ 4 w 9"/>
                <a:gd name="T5" fmla="*/ 7 h 28"/>
                <a:gd name="T6" fmla="*/ 2 w 9"/>
                <a:gd name="T7" fmla="*/ 2 h 28"/>
                <a:gd name="T8" fmla="*/ 0 w 9"/>
                <a:gd name="T9" fmla="*/ 0 h 28"/>
                <a:gd name="T10" fmla="*/ 0 w 9"/>
                <a:gd name="T11" fmla="*/ 0 h 28"/>
                <a:gd name="T12" fmla="*/ 0 w 9"/>
                <a:gd name="T13" fmla="*/ 0 h 28"/>
                <a:gd name="T14" fmla="*/ 2 w 9"/>
                <a:gd name="T15" fmla="*/ 5 h 28"/>
                <a:gd name="T16" fmla="*/ 2 w 9"/>
                <a:gd name="T17" fmla="*/ 7 h 28"/>
                <a:gd name="T18" fmla="*/ 2 w 9"/>
                <a:gd name="T19" fmla="*/ 7 h 28"/>
                <a:gd name="T20" fmla="*/ 2 w 9"/>
                <a:gd name="T21" fmla="*/ 7 h 28"/>
                <a:gd name="T22" fmla="*/ 0 w 9"/>
                <a:gd name="T23" fmla="*/ 5 h 28"/>
                <a:gd name="T24" fmla="*/ 0 w 9"/>
                <a:gd name="T25" fmla="*/ 5 h 28"/>
                <a:gd name="T26" fmla="*/ 0 w 9"/>
                <a:gd name="T27" fmla="*/ 12 h 28"/>
                <a:gd name="T28" fmla="*/ 0 w 9"/>
                <a:gd name="T29" fmla="*/ 12 h 28"/>
                <a:gd name="T30" fmla="*/ 2 w 9"/>
                <a:gd name="T31" fmla="*/ 12 h 28"/>
                <a:gd name="T32" fmla="*/ 2 w 9"/>
                <a:gd name="T33" fmla="*/ 12 h 28"/>
                <a:gd name="T34" fmla="*/ 4 w 9"/>
                <a:gd name="T35" fmla="*/ 19 h 28"/>
                <a:gd name="T36" fmla="*/ 2 w 9"/>
                <a:gd name="T37" fmla="*/ 26 h 28"/>
                <a:gd name="T38" fmla="*/ 2 w 9"/>
                <a:gd name="T39" fmla="*/ 28 h 28"/>
                <a:gd name="T40" fmla="*/ 2 w 9"/>
                <a:gd name="T41" fmla="*/ 28 h 28"/>
                <a:gd name="T42" fmla="*/ 7 w 9"/>
                <a:gd name="T43" fmla="*/ 26 h 28"/>
                <a:gd name="T44" fmla="*/ 7 w 9"/>
                <a:gd name="T45" fmla="*/ 26 h 28"/>
                <a:gd name="T46" fmla="*/ 9 w 9"/>
                <a:gd name="T47" fmla="*/ 24 h 28"/>
                <a:gd name="T48" fmla="*/ 7 w 9"/>
                <a:gd name="T49" fmla="*/ 14 h 28"/>
                <a:gd name="T50" fmla="*/ 7 w 9"/>
                <a:gd name="T51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" h="28">
                  <a:moveTo>
                    <a:pt x="7" y="12"/>
                  </a:moveTo>
                  <a:lnTo>
                    <a:pt x="4" y="9"/>
                  </a:lnTo>
                  <a:lnTo>
                    <a:pt x="4" y="7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4" y="19"/>
                  </a:lnTo>
                  <a:lnTo>
                    <a:pt x="2" y="26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9" y="24"/>
                  </a:lnTo>
                  <a:lnTo>
                    <a:pt x="7" y="14"/>
                  </a:lnTo>
                  <a:lnTo>
                    <a:pt x="7" y="12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47" name="Freeform 49"/>
            <p:cNvSpPr/>
            <p:nvPr/>
          </p:nvSpPr>
          <p:spPr bwMode="auto">
            <a:xfrm>
              <a:off x="11293941" y="4346885"/>
              <a:ext cx="16246" cy="12185"/>
            </a:xfrm>
            <a:custGeom>
              <a:avLst/>
              <a:gdLst>
                <a:gd name="T0" fmla="*/ 9 w 12"/>
                <a:gd name="T1" fmla="*/ 5 h 9"/>
                <a:gd name="T2" fmla="*/ 12 w 12"/>
                <a:gd name="T3" fmla="*/ 5 h 9"/>
                <a:gd name="T4" fmla="*/ 12 w 12"/>
                <a:gd name="T5" fmla="*/ 5 h 9"/>
                <a:gd name="T6" fmla="*/ 12 w 12"/>
                <a:gd name="T7" fmla="*/ 2 h 9"/>
                <a:gd name="T8" fmla="*/ 12 w 12"/>
                <a:gd name="T9" fmla="*/ 2 h 9"/>
                <a:gd name="T10" fmla="*/ 9 w 12"/>
                <a:gd name="T11" fmla="*/ 2 h 9"/>
                <a:gd name="T12" fmla="*/ 7 w 12"/>
                <a:gd name="T13" fmla="*/ 0 h 9"/>
                <a:gd name="T14" fmla="*/ 7 w 12"/>
                <a:gd name="T15" fmla="*/ 0 h 9"/>
                <a:gd name="T16" fmla="*/ 7 w 12"/>
                <a:gd name="T17" fmla="*/ 0 h 9"/>
                <a:gd name="T18" fmla="*/ 5 w 12"/>
                <a:gd name="T19" fmla="*/ 0 h 9"/>
                <a:gd name="T20" fmla="*/ 0 w 12"/>
                <a:gd name="T21" fmla="*/ 5 h 9"/>
                <a:gd name="T22" fmla="*/ 0 w 12"/>
                <a:gd name="T23" fmla="*/ 7 h 9"/>
                <a:gd name="T24" fmla="*/ 0 w 12"/>
                <a:gd name="T25" fmla="*/ 9 h 9"/>
                <a:gd name="T26" fmla="*/ 0 w 12"/>
                <a:gd name="T27" fmla="*/ 9 h 9"/>
                <a:gd name="T28" fmla="*/ 2 w 12"/>
                <a:gd name="T29" fmla="*/ 7 h 9"/>
                <a:gd name="T30" fmla="*/ 5 w 12"/>
                <a:gd name="T31" fmla="*/ 7 h 9"/>
                <a:gd name="T32" fmla="*/ 9 w 12"/>
                <a:gd name="T3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9">
                  <a:moveTo>
                    <a:pt x="9" y="5"/>
                  </a:moveTo>
                  <a:lnTo>
                    <a:pt x="12" y="5"/>
                  </a:lnTo>
                  <a:lnTo>
                    <a:pt x="12" y="5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9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7"/>
                  </a:lnTo>
                  <a:lnTo>
                    <a:pt x="5" y="7"/>
                  </a:lnTo>
                  <a:lnTo>
                    <a:pt x="9" y="5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48" name="Freeform 50"/>
            <p:cNvSpPr/>
            <p:nvPr/>
          </p:nvSpPr>
          <p:spPr bwMode="auto">
            <a:xfrm>
              <a:off x="11425261" y="4260241"/>
              <a:ext cx="12185" cy="23015"/>
            </a:xfrm>
            <a:custGeom>
              <a:avLst/>
              <a:gdLst>
                <a:gd name="T0" fmla="*/ 9 w 9"/>
                <a:gd name="T1" fmla="*/ 14 h 17"/>
                <a:gd name="T2" fmla="*/ 9 w 9"/>
                <a:gd name="T3" fmla="*/ 14 h 17"/>
                <a:gd name="T4" fmla="*/ 7 w 9"/>
                <a:gd name="T5" fmla="*/ 14 h 17"/>
                <a:gd name="T6" fmla="*/ 7 w 9"/>
                <a:gd name="T7" fmla="*/ 12 h 17"/>
                <a:gd name="T8" fmla="*/ 7 w 9"/>
                <a:gd name="T9" fmla="*/ 12 h 17"/>
                <a:gd name="T10" fmla="*/ 7 w 9"/>
                <a:gd name="T11" fmla="*/ 12 h 17"/>
                <a:gd name="T12" fmla="*/ 7 w 9"/>
                <a:gd name="T13" fmla="*/ 12 h 17"/>
                <a:gd name="T14" fmla="*/ 5 w 9"/>
                <a:gd name="T15" fmla="*/ 10 h 17"/>
                <a:gd name="T16" fmla="*/ 5 w 9"/>
                <a:gd name="T17" fmla="*/ 10 h 17"/>
                <a:gd name="T18" fmla="*/ 5 w 9"/>
                <a:gd name="T19" fmla="*/ 7 h 17"/>
                <a:gd name="T20" fmla="*/ 2 w 9"/>
                <a:gd name="T21" fmla="*/ 7 h 17"/>
                <a:gd name="T22" fmla="*/ 5 w 9"/>
                <a:gd name="T23" fmla="*/ 7 h 17"/>
                <a:gd name="T24" fmla="*/ 2 w 9"/>
                <a:gd name="T25" fmla="*/ 5 h 17"/>
                <a:gd name="T26" fmla="*/ 2 w 9"/>
                <a:gd name="T27" fmla="*/ 5 h 17"/>
                <a:gd name="T28" fmla="*/ 2 w 9"/>
                <a:gd name="T29" fmla="*/ 2 h 17"/>
                <a:gd name="T30" fmla="*/ 0 w 9"/>
                <a:gd name="T31" fmla="*/ 2 h 17"/>
                <a:gd name="T32" fmla="*/ 0 w 9"/>
                <a:gd name="T33" fmla="*/ 0 h 17"/>
                <a:gd name="T34" fmla="*/ 0 w 9"/>
                <a:gd name="T35" fmla="*/ 0 h 17"/>
                <a:gd name="T36" fmla="*/ 0 w 9"/>
                <a:gd name="T37" fmla="*/ 2 h 17"/>
                <a:gd name="T38" fmla="*/ 2 w 9"/>
                <a:gd name="T39" fmla="*/ 5 h 17"/>
                <a:gd name="T40" fmla="*/ 2 w 9"/>
                <a:gd name="T41" fmla="*/ 5 h 17"/>
                <a:gd name="T42" fmla="*/ 2 w 9"/>
                <a:gd name="T43" fmla="*/ 5 h 17"/>
                <a:gd name="T44" fmla="*/ 2 w 9"/>
                <a:gd name="T45" fmla="*/ 7 h 17"/>
                <a:gd name="T46" fmla="*/ 2 w 9"/>
                <a:gd name="T47" fmla="*/ 7 h 17"/>
                <a:gd name="T48" fmla="*/ 5 w 9"/>
                <a:gd name="T49" fmla="*/ 12 h 17"/>
                <a:gd name="T50" fmla="*/ 7 w 9"/>
                <a:gd name="T51" fmla="*/ 14 h 17"/>
                <a:gd name="T52" fmla="*/ 7 w 9"/>
                <a:gd name="T53" fmla="*/ 12 h 17"/>
                <a:gd name="T54" fmla="*/ 7 w 9"/>
                <a:gd name="T55" fmla="*/ 12 h 17"/>
                <a:gd name="T56" fmla="*/ 7 w 9"/>
                <a:gd name="T57" fmla="*/ 14 h 17"/>
                <a:gd name="T58" fmla="*/ 7 w 9"/>
                <a:gd name="T59" fmla="*/ 17 h 17"/>
                <a:gd name="T60" fmla="*/ 9 w 9"/>
                <a:gd name="T61" fmla="*/ 17 h 17"/>
                <a:gd name="T62" fmla="*/ 9 w 9"/>
                <a:gd name="T63" fmla="*/ 17 h 17"/>
                <a:gd name="T64" fmla="*/ 9 w 9"/>
                <a:gd name="T65" fmla="*/ 17 h 17"/>
                <a:gd name="T66" fmla="*/ 9 w 9"/>
                <a:gd name="T67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" h="17">
                  <a:moveTo>
                    <a:pt x="9" y="14"/>
                  </a:moveTo>
                  <a:lnTo>
                    <a:pt x="9" y="14"/>
                  </a:lnTo>
                  <a:lnTo>
                    <a:pt x="7" y="14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7"/>
                  </a:lnTo>
                  <a:lnTo>
                    <a:pt x="2" y="7"/>
                  </a:lnTo>
                  <a:lnTo>
                    <a:pt x="5" y="7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7"/>
                  </a:lnTo>
                  <a:lnTo>
                    <a:pt x="5" y="12"/>
                  </a:lnTo>
                  <a:lnTo>
                    <a:pt x="7" y="14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4"/>
                  </a:lnTo>
                  <a:lnTo>
                    <a:pt x="7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4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49" name="Freeform 51"/>
            <p:cNvSpPr/>
            <p:nvPr/>
          </p:nvSpPr>
          <p:spPr bwMode="auto">
            <a:xfrm>
              <a:off x="11399539" y="4183074"/>
              <a:ext cx="32492" cy="25723"/>
            </a:xfrm>
            <a:custGeom>
              <a:avLst/>
              <a:gdLst>
                <a:gd name="T0" fmla="*/ 19 w 24"/>
                <a:gd name="T1" fmla="*/ 0 h 19"/>
                <a:gd name="T2" fmla="*/ 17 w 24"/>
                <a:gd name="T3" fmla="*/ 0 h 19"/>
                <a:gd name="T4" fmla="*/ 17 w 24"/>
                <a:gd name="T5" fmla="*/ 3 h 19"/>
                <a:gd name="T6" fmla="*/ 14 w 24"/>
                <a:gd name="T7" fmla="*/ 7 h 19"/>
                <a:gd name="T8" fmla="*/ 14 w 24"/>
                <a:gd name="T9" fmla="*/ 7 h 19"/>
                <a:gd name="T10" fmla="*/ 12 w 24"/>
                <a:gd name="T11" fmla="*/ 10 h 19"/>
                <a:gd name="T12" fmla="*/ 10 w 24"/>
                <a:gd name="T13" fmla="*/ 10 h 19"/>
                <a:gd name="T14" fmla="*/ 7 w 24"/>
                <a:gd name="T15" fmla="*/ 10 h 19"/>
                <a:gd name="T16" fmla="*/ 5 w 24"/>
                <a:gd name="T17" fmla="*/ 12 h 19"/>
                <a:gd name="T18" fmla="*/ 5 w 24"/>
                <a:gd name="T19" fmla="*/ 12 h 19"/>
                <a:gd name="T20" fmla="*/ 0 w 24"/>
                <a:gd name="T21" fmla="*/ 12 h 19"/>
                <a:gd name="T22" fmla="*/ 0 w 24"/>
                <a:gd name="T23" fmla="*/ 12 h 19"/>
                <a:gd name="T24" fmla="*/ 0 w 24"/>
                <a:gd name="T25" fmla="*/ 12 h 19"/>
                <a:gd name="T26" fmla="*/ 0 w 24"/>
                <a:gd name="T27" fmla="*/ 15 h 19"/>
                <a:gd name="T28" fmla="*/ 2 w 24"/>
                <a:gd name="T29" fmla="*/ 15 h 19"/>
                <a:gd name="T30" fmla="*/ 2 w 24"/>
                <a:gd name="T31" fmla="*/ 15 h 19"/>
                <a:gd name="T32" fmla="*/ 5 w 24"/>
                <a:gd name="T33" fmla="*/ 17 h 19"/>
                <a:gd name="T34" fmla="*/ 5 w 24"/>
                <a:gd name="T35" fmla="*/ 17 h 19"/>
                <a:gd name="T36" fmla="*/ 5 w 24"/>
                <a:gd name="T37" fmla="*/ 17 h 19"/>
                <a:gd name="T38" fmla="*/ 7 w 24"/>
                <a:gd name="T39" fmla="*/ 19 h 19"/>
                <a:gd name="T40" fmla="*/ 10 w 24"/>
                <a:gd name="T41" fmla="*/ 17 h 19"/>
                <a:gd name="T42" fmla="*/ 10 w 24"/>
                <a:gd name="T43" fmla="*/ 17 h 19"/>
                <a:gd name="T44" fmla="*/ 14 w 24"/>
                <a:gd name="T45" fmla="*/ 15 h 19"/>
                <a:gd name="T46" fmla="*/ 21 w 24"/>
                <a:gd name="T47" fmla="*/ 12 h 19"/>
                <a:gd name="T48" fmla="*/ 24 w 24"/>
                <a:gd name="T49" fmla="*/ 10 h 19"/>
                <a:gd name="T50" fmla="*/ 24 w 24"/>
                <a:gd name="T51" fmla="*/ 7 h 19"/>
                <a:gd name="T52" fmla="*/ 24 w 24"/>
                <a:gd name="T53" fmla="*/ 7 h 19"/>
                <a:gd name="T54" fmla="*/ 21 w 24"/>
                <a:gd name="T55" fmla="*/ 7 h 19"/>
                <a:gd name="T56" fmla="*/ 21 w 24"/>
                <a:gd name="T57" fmla="*/ 5 h 19"/>
                <a:gd name="T58" fmla="*/ 21 w 24"/>
                <a:gd name="T59" fmla="*/ 3 h 19"/>
                <a:gd name="T60" fmla="*/ 21 w 24"/>
                <a:gd name="T61" fmla="*/ 3 h 19"/>
                <a:gd name="T62" fmla="*/ 19 w 24"/>
                <a:gd name="T63" fmla="*/ 0 h 19"/>
                <a:gd name="T64" fmla="*/ 19 w 24"/>
                <a:gd name="T65" fmla="*/ 0 h 19"/>
                <a:gd name="T66" fmla="*/ 19 w 24"/>
                <a:gd name="T6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" h="19">
                  <a:moveTo>
                    <a:pt x="19" y="0"/>
                  </a:moveTo>
                  <a:lnTo>
                    <a:pt x="17" y="0"/>
                  </a:lnTo>
                  <a:lnTo>
                    <a:pt x="17" y="3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4" y="15"/>
                  </a:lnTo>
                  <a:lnTo>
                    <a:pt x="21" y="12"/>
                  </a:lnTo>
                  <a:lnTo>
                    <a:pt x="24" y="10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50" name="Freeform 52"/>
            <p:cNvSpPr/>
            <p:nvPr/>
          </p:nvSpPr>
          <p:spPr bwMode="auto">
            <a:xfrm>
              <a:off x="11258742" y="4096430"/>
              <a:ext cx="6769" cy="13538"/>
            </a:xfrm>
            <a:custGeom>
              <a:avLst/>
              <a:gdLst>
                <a:gd name="T0" fmla="*/ 2 w 5"/>
                <a:gd name="T1" fmla="*/ 3 h 10"/>
                <a:gd name="T2" fmla="*/ 5 w 5"/>
                <a:gd name="T3" fmla="*/ 3 h 10"/>
                <a:gd name="T4" fmla="*/ 5 w 5"/>
                <a:gd name="T5" fmla="*/ 0 h 10"/>
                <a:gd name="T6" fmla="*/ 2 w 5"/>
                <a:gd name="T7" fmla="*/ 0 h 10"/>
                <a:gd name="T8" fmla="*/ 2 w 5"/>
                <a:gd name="T9" fmla="*/ 0 h 10"/>
                <a:gd name="T10" fmla="*/ 2 w 5"/>
                <a:gd name="T11" fmla="*/ 3 h 10"/>
                <a:gd name="T12" fmla="*/ 2 w 5"/>
                <a:gd name="T13" fmla="*/ 3 h 10"/>
                <a:gd name="T14" fmla="*/ 0 w 5"/>
                <a:gd name="T15" fmla="*/ 5 h 10"/>
                <a:gd name="T16" fmla="*/ 0 w 5"/>
                <a:gd name="T17" fmla="*/ 7 h 10"/>
                <a:gd name="T18" fmla="*/ 2 w 5"/>
                <a:gd name="T19" fmla="*/ 7 h 10"/>
                <a:gd name="T20" fmla="*/ 2 w 5"/>
                <a:gd name="T21" fmla="*/ 10 h 10"/>
                <a:gd name="T22" fmla="*/ 5 w 5"/>
                <a:gd name="T23" fmla="*/ 7 h 10"/>
                <a:gd name="T24" fmla="*/ 5 w 5"/>
                <a:gd name="T25" fmla="*/ 7 h 10"/>
                <a:gd name="T26" fmla="*/ 5 w 5"/>
                <a:gd name="T27" fmla="*/ 7 h 10"/>
                <a:gd name="T28" fmla="*/ 5 w 5"/>
                <a:gd name="T29" fmla="*/ 5 h 10"/>
                <a:gd name="T30" fmla="*/ 5 w 5"/>
                <a:gd name="T31" fmla="*/ 5 h 10"/>
                <a:gd name="T32" fmla="*/ 5 w 5"/>
                <a:gd name="T33" fmla="*/ 5 h 10"/>
                <a:gd name="T34" fmla="*/ 2 w 5"/>
                <a:gd name="T35" fmla="*/ 3 h 10"/>
                <a:gd name="T36" fmla="*/ 2 w 5"/>
                <a:gd name="T37" fmla="*/ 3 h 10"/>
                <a:gd name="T38" fmla="*/ 2 w 5"/>
                <a:gd name="T3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10">
                  <a:moveTo>
                    <a:pt x="2" y="3"/>
                  </a:moveTo>
                  <a:lnTo>
                    <a:pt x="5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51" name="Freeform 53"/>
            <p:cNvSpPr/>
            <p:nvPr/>
          </p:nvSpPr>
          <p:spPr bwMode="auto">
            <a:xfrm>
              <a:off x="11188344" y="4131629"/>
              <a:ext cx="6769" cy="10831"/>
            </a:xfrm>
            <a:custGeom>
              <a:avLst/>
              <a:gdLst>
                <a:gd name="T0" fmla="*/ 2 w 5"/>
                <a:gd name="T1" fmla="*/ 3 h 8"/>
                <a:gd name="T2" fmla="*/ 0 w 5"/>
                <a:gd name="T3" fmla="*/ 3 h 8"/>
                <a:gd name="T4" fmla="*/ 0 w 5"/>
                <a:gd name="T5" fmla="*/ 3 h 8"/>
                <a:gd name="T6" fmla="*/ 2 w 5"/>
                <a:gd name="T7" fmla="*/ 5 h 8"/>
                <a:gd name="T8" fmla="*/ 2 w 5"/>
                <a:gd name="T9" fmla="*/ 8 h 8"/>
                <a:gd name="T10" fmla="*/ 2 w 5"/>
                <a:gd name="T11" fmla="*/ 8 h 8"/>
                <a:gd name="T12" fmla="*/ 5 w 5"/>
                <a:gd name="T13" fmla="*/ 8 h 8"/>
                <a:gd name="T14" fmla="*/ 5 w 5"/>
                <a:gd name="T15" fmla="*/ 5 h 8"/>
                <a:gd name="T16" fmla="*/ 5 w 5"/>
                <a:gd name="T17" fmla="*/ 3 h 8"/>
                <a:gd name="T18" fmla="*/ 5 w 5"/>
                <a:gd name="T19" fmla="*/ 0 h 8"/>
                <a:gd name="T20" fmla="*/ 2 w 5"/>
                <a:gd name="T2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8">
                  <a:moveTo>
                    <a:pt x="2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2" y="5"/>
                  </a:lnTo>
                  <a:lnTo>
                    <a:pt x="2" y="8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0"/>
                  </a:lnTo>
                  <a:lnTo>
                    <a:pt x="2" y="3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52" name="Freeform 54"/>
            <p:cNvSpPr/>
            <p:nvPr/>
          </p:nvSpPr>
          <p:spPr bwMode="auto">
            <a:xfrm>
              <a:off x="11188344" y="4126214"/>
              <a:ext cx="9477" cy="9477"/>
            </a:xfrm>
            <a:custGeom>
              <a:avLst/>
              <a:gdLst>
                <a:gd name="T0" fmla="*/ 0 w 7"/>
                <a:gd name="T1" fmla="*/ 4 h 7"/>
                <a:gd name="T2" fmla="*/ 0 w 7"/>
                <a:gd name="T3" fmla="*/ 4 h 7"/>
                <a:gd name="T4" fmla="*/ 0 w 7"/>
                <a:gd name="T5" fmla="*/ 7 h 7"/>
                <a:gd name="T6" fmla="*/ 2 w 7"/>
                <a:gd name="T7" fmla="*/ 4 h 7"/>
                <a:gd name="T8" fmla="*/ 2 w 7"/>
                <a:gd name="T9" fmla="*/ 4 h 7"/>
                <a:gd name="T10" fmla="*/ 5 w 7"/>
                <a:gd name="T11" fmla="*/ 2 h 7"/>
                <a:gd name="T12" fmla="*/ 5 w 7"/>
                <a:gd name="T13" fmla="*/ 0 h 7"/>
                <a:gd name="T14" fmla="*/ 7 w 7"/>
                <a:gd name="T15" fmla="*/ 0 h 7"/>
                <a:gd name="T16" fmla="*/ 7 w 7"/>
                <a:gd name="T17" fmla="*/ 0 h 7"/>
                <a:gd name="T18" fmla="*/ 7 w 7"/>
                <a:gd name="T19" fmla="*/ 0 h 7"/>
                <a:gd name="T20" fmla="*/ 5 w 7"/>
                <a:gd name="T21" fmla="*/ 0 h 7"/>
                <a:gd name="T22" fmla="*/ 5 w 7"/>
                <a:gd name="T23" fmla="*/ 0 h 7"/>
                <a:gd name="T24" fmla="*/ 5 w 7"/>
                <a:gd name="T25" fmla="*/ 0 h 7"/>
                <a:gd name="T26" fmla="*/ 5 w 7"/>
                <a:gd name="T27" fmla="*/ 0 h 7"/>
                <a:gd name="T28" fmla="*/ 5 w 7"/>
                <a:gd name="T29" fmla="*/ 0 h 7"/>
                <a:gd name="T30" fmla="*/ 5 w 7"/>
                <a:gd name="T31" fmla="*/ 0 h 7"/>
                <a:gd name="T32" fmla="*/ 2 w 7"/>
                <a:gd name="T33" fmla="*/ 0 h 7"/>
                <a:gd name="T34" fmla="*/ 2 w 7"/>
                <a:gd name="T35" fmla="*/ 0 h 7"/>
                <a:gd name="T36" fmla="*/ 2 w 7"/>
                <a:gd name="T37" fmla="*/ 0 h 7"/>
                <a:gd name="T38" fmla="*/ 2 w 7"/>
                <a:gd name="T39" fmla="*/ 0 h 7"/>
                <a:gd name="T40" fmla="*/ 0 w 7"/>
                <a:gd name="T41" fmla="*/ 0 h 7"/>
                <a:gd name="T42" fmla="*/ 0 w 7"/>
                <a:gd name="T43" fmla="*/ 0 h 7"/>
                <a:gd name="T44" fmla="*/ 0 w 7"/>
                <a:gd name="T45" fmla="*/ 0 h 7"/>
                <a:gd name="T46" fmla="*/ 0 w 7"/>
                <a:gd name="T47" fmla="*/ 0 h 7"/>
                <a:gd name="T48" fmla="*/ 0 w 7"/>
                <a:gd name="T49" fmla="*/ 0 h 7"/>
                <a:gd name="T50" fmla="*/ 0 w 7"/>
                <a:gd name="T51" fmla="*/ 2 h 7"/>
                <a:gd name="T52" fmla="*/ 0 w 7"/>
                <a:gd name="T53" fmla="*/ 2 h 7"/>
                <a:gd name="T54" fmla="*/ 0 w 7"/>
                <a:gd name="T5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lnTo>
                    <a:pt x="0" y="4"/>
                  </a:lnTo>
                  <a:lnTo>
                    <a:pt x="0" y="7"/>
                  </a:lnTo>
                  <a:lnTo>
                    <a:pt x="2" y="4"/>
                  </a:lnTo>
                  <a:lnTo>
                    <a:pt x="2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53" name="Freeform 55"/>
            <p:cNvSpPr/>
            <p:nvPr/>
          </p:nvSpPr>
          <p:spPr bwMode="auto">
            <a:xfrm>
              <a:off x="11239789" y="4074769"/>
              <a:ext cx="21661" cy="31138"/>
            </a:xfrm>
            <a:custGeom>
              <a:avLst/>
              <a:gdLst>
                <a:gd name="T0" fmla="*/ 2 w 16"/>
                <a:gd name="T1" fmla="*/ 16 h 23"/>
                <a:gd name="T2" fmla="*/ 2 w 16"/>
                <a:gd name="T3" fmla="*/ 19 h 23"/>
                <a:gd name="T4" fmla="*/ 4 w 16"/>
                <a:gd name="T5" fmla="*/ 19 h 23"/>
                <a:gd name="T6" fmla="*/ 4 w 16"/>
                <a:gd name="T7" fmla="*/ 19 h 23"/>
                <a:gd name="T8" fmla="*/ 7 w 16"/>
                <a:gd name="T9" fmla="*/ 19 h 23"/>
                <a:gd name="T10" fmla="*/ 9 w 16"/>
                <a:gd name="T11" fmla="*/ 19 h 23"/>
                <a:gd name="T12" fmla="*/ 7 w 16"/>
                <a:gd name="T13" fmla="*/ 21 h 23"/>
                <a:gd name="T14" fmla="*/ 7 w 16"/>
                <a:gd name="T15" fmla="*/ 21 h 23"/>
                <a:gd name="T16" fmla="*/ 7 w 16"/>
                <a:gd name="T17" fmla="*/ 23 h 23"/>
                <a:gd name="T18" fmla="*/ 9 w 16"/>
                <a:gd name="T19" fmla="*/ 19 h 23"/>
                <a:gd name="T20" fmla="*/ 12 w 16"/>
                <a:gd name="T21" fmla="*/ 19 h 23"/>
                <a:gd name="T22" fmla="*/ 12 w 16"/>
                <a:gd name="T23" fmla="*/ 16 h 23"/>
                <a:gd name="T24" fmla="*/ 12 w 16"/>
                <a:gd name="T25" fmla="*/ 16 h 23"/>
                <a:gd name="T26" fmla="*/ 12 w 16"/>
                <a:gd name="T27" fmla="*/ 14 h 23"/>
                <a:gd name="T28" fmla="*/ 16 w 16"/>
                <a:gd name="T29" fmla="*/ 7 h 23"/>
                <a:gd name="T30" fmla="*/ 16 w 16"/>
                <a:gd name="T31" fmla="*/ 5 h 23"/>
                <a:gd name="T32" fmla="*/ 16 w 16"/>
                <a:gd name="T33" fmla="*/ 2 h 23"/>
                <a:gd name="T34" fmla="*/ 14 w 16"/>
                <a:gd name="T35" fmla="*/ 0 h 23"/>
                <a:gd name="T36" fmla="*/ 14 w 16"/>
                <a:gd name="T37" fmla="*/ 0 h 23"/>
                <a:gd name="T38" fmla="*/ 12 w 16"/>
                <a:gd name="T39" fmla="*/ 0 h 23"/>
                <a:gd name="T40" fmla="*/ 12 w 16"/>
                <a:gd name="T41" fmla="*/ 5 h 23"/>
                <a:gd name="T42" fmla="*/ 12 w 16"/>
                <a:gd name="T43" fmla="*/ 5 h 23"/>
                <a:gd name="T44" fmla="*/ 9 w 16"/>
                <a:gd name="T45" fmla="*/ 5 h 23"/>
                <a:gd name="T46" fmla="*/ 9 w 16"/>
                <a:gd name="T47" fmla="*/ 7 h 23"/>
                <a:gd name="T48" fmla="*/ 12 w 16"/>
                <a:gd name="T49" fmla="*/ 9 h 23"/>
                <a:gd name="T50" fmla="*/ 9 w 16"/>
                <a:gd name="T51" fmla="*/ 14 h 23"/>
                <a:gd name="T52" fmla="*/ 7 w 16"/>
                <a:gd name="T53" fmla="*/ 14 h 23"/>
                <a:gd name="T54" fmla="*/ 7 w 16"/>
                <a:gd name="T55" fmla="*/ 14 h 23"/>
                <a:gd name="T56" fmla="*/ 4 w 16"/>
                <a:gd name="T57" fmla="*/ 12 h 23"/>
                <a:gd name="T58" fmla="*/ 2 w 16"/>
                <a:gd name="T59" fmla="*/ 14 h 23"/>
                <a:gd name="T60" fmla="*/ 0 w 16"/>
                <a:gd name="T61" fmla="*/ 16 h 23"/>
                <a:gd name="T62" fmla="*/ 0 w 16"/>
                <a:gd name="T63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" h="23">
                  <a:moveTo>
                    <a:pt x="0" y="16"/>
                  </a:moveTo>
                  <a:lnTo>
                    <a:pt x="2" y="16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9" y="21"/>
                  </a:lnTo>
                  <a:lnTo>
                    <a:pt x="9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6" y="9"/>
                  </a:lnTo>
                  <a:lnTo>
                    <a:pt x="16" y="7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7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2" y="12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54" name="Freeform 56"/>
            <p:cNvSpPr/>
            <p:nvPr/>
          </p:nvSpPr>
          <p:spPr bwMode="auto">
            <a:xfrm>
              <a:off x="11268219" y="4046339"/>
              <a:ext cx="25723" cy="24369"/>
            </a:xfrm>
            <a:custGeom>
              <a:avLst/>
              <a:gdLst>
                <a:gd name="T0" fmla="*/ 2 w 19"/>
                <a:gd name="T1" fmla="*/ 7 h 18"/>
                <a:gd name="T2" fmla="*/ 2 w 19"/>
                <a:gd name="T3" fmla="*/ 9 h 18"/>
                <a:gd name="T4" fmla="*/ 2 w 19"/>
                <a:gd name="T5" fmla="*/ 9 h 18"/>
                <a:gd name="T6" fmla="*/ 2 w 19"/>
                <a:gd name="T7" fmla="*/ 9 h 18"/>
                <a:gd name="T8" fmla="*/ 5 w 19"/>
                <a:gd name="T9" fmla="*/ 9 h 18"/>
                <a:gd name="T10" fmla="*/ 2 w 19"/>
                <a:gd name="T11" fmla="*/ 11 h 18"/>
                <a:gd name="T12" fmla="*/ 5 w 19"/>
                <a:gd name="T13" fmla="*/ 14 h 18"/>
                <a:gd name="T14" fmla="*/ 7 w 19"/>
                <a:gd name="T15" fmla="*/ 18 h 18"/>
                <a:gd name="T16" fmla="*/ 9 w 19"/>
                <a:gd name="T17" fmla="*/ 18 h 18"/>
                <a:gd name="T18" fmla="*/ 9 w 19"/>
                <a:gd name="T19" fmla="*/ 18 h 18"/>
                <a:gd name="T20" fmla="*/ 9 w 19"/>
                <a:gd name="T21" fmla="*/ 16 h 18"/>
                <a:gd name="T22" fmla="*/ 12 w 19"/>
                <a:gd name="T23" fmla="*/ 11 h 18"/>
                <a:gd name="T24" fmla="*/ 14 w 19"/>
                <a:gd name="T25" fmla="*/ 9 h 18"/>
                <a:gd name="T26" fmla="*/ 14 w 19"/>
                <a:gd name="T27" fmla="*/ 9 h 18"/>
                <a:gd name="T28" fmla="*/ 17 w 19"/>
                <a:gd name="T29" fmla="*/ 7 h 18"/>
                <a:gd name="T30" fmla="*/ 17 w 19"/>
                <a:gd name="T31" fmla="*/ 4 h 18"/>
                <a:gd name="T32" fmla="*/ 17 w 19"/>
                <a:gd name="T33" fmla="*/ 4 h 18"/>
                <a:gd name="T34" fmla="*/ 19 w 19"/>
                <a:gd name="T35" fmla="*/ 2 h 18"/>
                <a:gd name="T36" fmla="*/ 17 w 19"/>
                <a:gd name="T37" fmla="*/ 2 h 18"/>
                <a:gd name="T38" fmla="*/ 14 w 19"/>
                <a:gd name="T39" fmla="*/ 2 h 18"/>
                <a:gd name="T40" fmla="*/ 14 w 19"/>
                <a:gd name="T41" fmla="*/ 2 h 18"/>
                <a:gd name="T42" fmla="*/ 12 w 19"/>
                <a:gd name="T43" fmla="*/ 0 h 18"/>
                <a:gd name="T44" fmla="*/ 12 w 19"/>
                <a:gd name="T45" fmla="*/ 0 h 18"/>
                <a:gd name="T46" fmla="*/ 12 w 19"/>
                <a:gd name="T47" fmla="*/ 0 h 18"/>
                <a:gd name="T48" fmla="*/ 9 w 19"/>
                <a:gd name="T49" fmla="*/ 0 h 18"/>
                <a:gd name="T50" fmla="*/ 7 w 19"/>
                <a:gd name="T51" fmla="*/ 0 h 18"/>
                <a:gd name="T52" fmla="*/ 7 w 19"/>
                <a:gd name="T53" fmla="*/ 2 h 18"/>
                <a:gd name="T54" fmla="*/ 7 w 19"/>
                <a:gd name="T55" fmla="*/ 2 h 18"/>
                <a:gd name="T56" fmla="*/ 5 w 19"/>
                <a:gd name="T57" fmla="*/ 2 h 18"/>
                <a:gd name="T58" fmla="*/ 5 w 19"/>
                <a:gd name="T59" fmla="*/ 4 h 18"/>
                <a:gd name="T60" fmla="*/ 7 w 19"/>
                <a:gd name="T61" fmla="*/ 7 h 18"/>
                <a:gd name="T62" fmla="*/ 5 w 19"/>
                <a:gd name="T63" fmla="*/ 7 h 18"/>
                <a:gd name="T64" fmla="*/ 5 w 19"/>
                <a:gd name="T65" fmla="*/ 7 h 18"/>
                <a:gd name="T66" fmla="*/ 0 w 19"/>
                <a:gd name="T67" fmla="*/ 7 h 18"/>
                <a:gd name="T68" fmla="*/ 2 w 19"/>
                <a:gd name="T69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" h="18">
                  <a:moveTo>
                    <a:pt x="2" y="7"/>
                  </a:moveTo>
                  <a:lnTo>
                    <a:pt x="2" y="7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7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12" y="11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lnTo>
                    <a:pt x="7" y="4"/>
                  </a:lnTo>
                  <a:lnTo>
                    <a:pt x="7" y="7"/>
                  </a:lnTo>
                  <a:lnTo>
                    <a:pt x="7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9"/>
                  </a:lnTo>
                  <a:lnTo>
                    <a:pt x="2" y="7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55" name="Freeform 57"/>
            <p:cNvSpPr/>
            <p:nvPr/>
          </p:nvSpPr>
          <p:spPr bwMode="auto">
            <a:xfrm>
              <a:off x="11111176" y="3994894"/>
              <a:ext cx="13538" cy="14892"/>
            </a:xfrm>
            <a:custGeom>
              <a:avLst/>
              <a:gdLst>
                <a:gd name="T0" fmla="*/ 0 w 10"/>
                <a:gd name="T1" fmla="*/ 7 h 11"/>
                <a:gd name="T2" fmla="*/ 0 w 10"/>
                <a:gd name="T3" fmla="*/ 7 h 11"/>
                <a:gd name="T4" fmla="*/ 2 w 10"/>
                <a:gd name="T5" fmla="*/ 7 h 11"/>
                <a:gd name="T6" fmla="*/ 2 w 10"/>
                <a:gd name="T7" fmla="*/ 9 h 11"/>
                <a:gd name="T8" fmla="*/ 2 w 10"/>
                <a:gd name="T9" fmla="*/ 9 h 11"/>
                <a:gd name="T10" fmla="*/ 5 w 10"/>
                <a:gd name="T11" fmla="*/ 9 h 11"/>
                <a:gd name="T12" fmla="*/ 5 w 10"/>
                <a:gd name="T13" fmla="*/ 9 h 11"/>
                <a:gd name="T14" fmla="*/ 5 w 10"/>
                <a:gd name="T15" fmla="*/ 9 h 11"/>
                <a:gd name="T16" fmla="*/ 5 w 10"/>
                <a:gd name="T17" fmla="*/ 9 h 11"/>
                <a:gd name="T18" fmla="*/ 7 w 10"/>
                <a:gd name="T19" fmla="*/ 11 h 11"/>
                <a:gd name="T20" fmla="*/ 7 w 10"/>
                <a:gd name="T21" fmla="*/ 7 h 11"/>
                <a:gd name="T22" fmla="*/ 7 w 10"/>
                <a:gd name="T23" fmla="*/ 4 h 11"/>
                <a:gd name="T24" fmla="*/ 7 w 10"/>
                <a:gd name="T25" fmla="*/ 4 h 11"/>
                <a:gd name="T26" fmla="*/ 7 w 10"/>
                <a:gd name="T27" fmla="*/ 4 h 11"/>
                <a:gd name="T28" fmla="*/ 10 w 10"/>
                <a:gd name="T29" fmla="*/ 2 h 11"/>
                <a:gd name="T30" fmla="*/ 7 w 10"/>
                <a:gd name="T31" fmla="*/ 2 h 11"/>
                <a:gd name="T32" fmla="*/ 7 w 10"/>
                <a:gd name="T33" fmla="*/ 2 h 11"/>
                <a:gd name="T34" fmla="*/ 7 w 10"/>
                <a:gd name="T35" fmla="*/ 2 h 11"/>
                <a:gd name="T36" fmla="*/ 7 w 10"/>
                <a:gd name="T37" fmla="*/ 0 h 11"/>
                <a:gd name="T38" fmla="*/ 7 w 10"/>
                <a:gd name="T39" fmla="*/ 0 h 11"/>
                <a:gd name="T40" fmla="*/ 7 w 10"/>
                <a:gd name="T41" fmla="*/ 0 h 11"/>
                <a:gd name="T42" fmla="*/ 7 w 10"/>
                <a:gd name="T43" fmla="*/ 0 h 11"/>
                <a:gd name="T44" fmla="*/ 7 w 10"/>
                <a:gd name="T45" fmla="*/ 0 h 11"/>
                <a:gd name="T46" fmla="*/ 7 w 10"/>
                <a:gd name="T47" fmla="*/ 0 h 11"/>
                <a:gd name="T48" fmla="*/ 7 w 10"/>
                <a:gd name="T49" fmla="*/ 0 h 11"/>
                <a:gd name="T50" fmla="*/ 5 w 10"/>
                <a:gd name="T51" fmla="*/ 0 h 11"/>
                <a:gd name="T52" fmla="*/ 5 w 10"/>
                <a:gd name="T53" fmla="*/ 0 h 11"/>
                <a:gd name="T54" fmla="*/ 5 w 10"/>
                <a:gd name="T55" fmla="*/ 2 h 11"/>
                <a:gd name="T56" fmla="*/ 2 w 10"/>
                <a:gd name="T57" fmla="*/ 4 h 11"/>
                <a:gd name="T58" fmla="*/ 2 w 10"/>
                <a:gd name="T59" fmla="*/ 4 h 11"/>
                <a:gd name="T60" fmla="*/ 2 w 10"/>
                <a:gd name="T61" fmla="*/ 4 h 11"/>
                <a:gd name="T62" fmla="*/ 0 w 10"/>
                <a:gd name="T63" fmla="*/ 4 h 11"/>
                <a:gd name="T64" fmla="*/ 0 w 10"/>
                <a:gd name="T65" fmla="*/ 4 h 11"/>
                <a:gd name="T66" fmla="*/ 0 w 10"/>
                <a:gd name="T67" fmla="*/ 4 h 11"/>
                <a:gd name="T68" fmla="*/ 0 w 10"/>
                <a:gd name="T69" fmla="*/ 4 h 11"/>
                <a:gd name="T70" fmla="*/ 0 w 10"/>
                <a:gd name="T71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" h="11">
                  <a:moveTo>
                    <a:pt x="0" y="7"/>
                  </a:moveTo>
                  <a:lnTo>
                    <a:pt x="0" y="7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7" y="11"/>
                  </a:lnTo>
                  <a:lnTo>
                    <a:pt x="7" y="7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10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56" name="Freeform 58"/>
            <p:cNvSpPr/>
            <p:nvPr/>
          </p:nvSpPr>
          <p:spPr bwMode="auto">
            <a:xfrm>
              <a:off x="11098992" y="3974587"/>
              <a:ext cx="9477" cy="13538"/>
            </a:xfrm>
            <a:custGeom>
              <a:avLst/>
              <a:gdLst>
                <a:gd name="T0" fmla="*/ 2 w 7"/>
                <a:gd name="T1" fmla="*/ 8 h 10"/>
                <a:gd name="T2" fmla="*/ 2 w 7"/>
                <a:gd name="T3" fmla="*/ 10 h 10"/>
                <a:gd name="T4" fmla="*/ 2 w 7"/>
                <a:gd name="T5" fmla="*/ 10 h 10"/>
                <a:gd name="T6" fmla="*/ 4 w 7"/>
                <a:gd name="T7" fmla="*/ 10 h 10"/>
                <a:gd name="T8" fmla="*/ 7 w 7"/>
                <a:gd name="T9" fmla="*/ 10 h 10"/>
                <a:gd name="T10" fmla="*/ 7 w 7"/>
                <a:gd name="T11" fmla="*/ 10 h 10"/>
                <a:gd name="T12" fmla="*/ 7 w 7"/>
                <a:gd name="T13" fmla="*/ 8 h 10"/>
                <a:gd name="T14" fmla="*/ 4 w 7"/>
                <a:gd name="T15" fmla="*/ 8 h 10"/>
                <a:gd name="T16" fmla="*/ 4 w 7"/>
                <a:gd name="T17" fmla="*/ 8 h 10"/>
                <a:gd name="T18" fmla="*/ 4 w 7"/>
                <a:gd name="T19" fmla="*/ 5 h 10"/>
                <a:gd name="T20" fmla="*/ 4 w 7"/>
                <a:gd name="T21" fmla="*/ 5 h 10"/>
                <a:gd name="T22" fmla="*/ 4 w 7"/>
                <a:gd name="T23" fmla="*/ 5 h 10"/>
                <a:gd name="T24" fmla="*/ 4 w 7"/>
                <a:gd name="T25" fmla="*/ 3 h 10"/>
                <a:gd name="T26" fmla="*/ 4 w 7"/>
                <a:gd name="T27" fmla="*/ 3 h 10"/>
                <a:gd name="T28" fmla="*/ 2 w 7"/>
                <a:gd name="T29" fmla="*/ 0 h 10"/>
                <a:gd name="T30" fmla="*/ 2 w 7"/>
                <a:gd name="T31" fmla="*/ 3 h 10"/>
                <a:gd name="T32" fmla="*/ 2 w 7"/>
                <a:gd name="T33" fmla="*/ 5 h 10"/>
                <a:gd name="T34" fmla="*/ 0 w 7"/>
                <a:gd name="T35" fmla="*/ 5 h 10"/>
                <a:gd name="T36" fmla="*/ 0 w 7"/>
                <a:gd name="T37" fmla="*/ 8 h 10"/>
                <a:gd name="T38" fmla="*/ 0 w 7"/>
                <a:gd name="T39" fmla="*/ 8 h 10"/>
                <a:gd name="T40" fmla="*/ 2 w 7"/>
                <a:gd name="T41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" h="10">
                  <a:moveTo>
                    <a:pt x="2" y="8"/>
                  </a:moveTo>
                  <a:lnTo>
                    <a:pt x="2" y="10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57" name="Freeform 59"/>
            <p:cNvSpPr/>
            <p:nvPr/>
          </p:nvSpPr>
          <p:spPr bwMode="auto">
            <a:xfrm>
              <a:off x="11005579" y="3908250"/>
              <a:ext cx="557771" cy="588909"/>
            </a:xfrm>
            <a:custGeom>
              <a:avLst/>
              <a:gdLst>
                <a:gd name="T0" fmla="*/ 393 w 412"/>
                <a:gd name="T1" fmla="*/ 248 h 435"/>
                <a:gd name="T2" fmla="*/ 371 w 412"/>
                <a:gd name="T3" fmla="*/ 225 h 435"/>
                <a:gd name="T4" fmla="*/ 353 w 412"/>
                <a:gd name="T5" fmla="*/ 239 h 435"/>
                <a:gd name="T6" fmla="*/ 348 w 412"/>
                <a:gd name="T7" fmla="*/ 187 h 435"/>
                <a:gd name="T8" fmla="*/ 336 w 412"/>
                <a:gd name="T9" fmla="*/ 239 h 435"/>
                <a:gd name="T10" fmla="*/ 331 w 412"/>
                <a:gd name="T11" fmla="*/ 253 h 435"/>
                <a:gd name="T12" fmla="*/ 312 w 412"/>
                <a:gd name="T13" fmla="*/ 218 h 435"/>
                <a:gd name="T14" fmla="*/ 312 w 412"/>
                <a:gd name="T15" fmla="*/ 191 h 435"/>
                <a:gd name="T16" fmla="*/ 305 w 412"/>
                <a:gd name="T17" fmla="*/ 154 h 435"/>
                <a:gd name="T18" fmla="*/ 296 w 412"/>
                <a:gd name="T19" fmla="*/ 182 h 435"/>
                <a:gd name="T20" fmla="*/ 279 w 412"/>
                <a:gd name="T21" fmla="*/ 191 h 435"/>
                <a:gd name="T22" fmla="*/ 277 w 412"/>
                <a:gd name="T23" fmla="*/ 175 h 435"/>
                <a:gd name="T24" fmla="*/ 263 w 412"/>
                <a:gd name="T25" fmla="*/ 175 h 435"/>
                <a:gd name="T26" fmla="*/ 253 w 412"/>
                <a:gd name="T27" fmla="*/ 165 h 435"/>
                <a:gd name="T28" fmla="*/ 258 w 412"/>
                <a:gd name="T29" fmla="*/ 128 h 435"/>
                <a:gd name="T30" fmla="*/ 222 w 412"/>
                <a:gd name="T31" fmla="*/ 120 h 435"/>
                <a:gd name="T32" fmla="*/ 203 w 412"/>
                <a:gd name="T33" fmla="*/ 144 h 435"/>
                <a:gd name="T34" fmla="*/ 192 w 412"/>
                <a:gd name="T35" fmla="*/ 154 h 435"/>
                <a:gd name="T36" fmla="*/ 175 w 412"/>
                <a:gd name="T37" fmla="*/ 163 h 435"/>
                <a:gd name="T38" fmla="*/ 175 w 412"/>
                <a:gd name="T39" fmla="*/ 177 h 435"/>
                <a:gd name="T40" fmla="*/ 166 w 412"/>
                <a:gd name="T41" fmla="*/ 170 h 435"/>
                <a:gd name="T42" fmla="*/ 151 w 412"/>
                <a:gd name="T43" fmla="*/ 170 h 435"/>
                <a:gd name="T44" fmla="*/ 137 w 412"/>
                <a:gd name="T45" fmla="*/ 175 h 435"/>
                <a:gd name="T46" fmla="*/ 121 w 412"/>
                <a:gd name="T47" fmla="*/ 161 h 435"/>
                <a:gd name="T48" fmla="*/ 118 w 412"/>
                <a:gd name="T49" fmla="*/ 139 h 435"/>
                <a:gd name="T50" fmla="*/ 85 w 412"/>
                <a:gd name="T51" fmla="*/ 135 h 435"/>
                <a:gd name="T52" fmla="*/ 73 w 412"/>
                <a:gd name="T53" fmla="*/ 182 h 435"/>
                <a:gd name="T54" fmla="*/ 64 w 412"/>
                <a:gd name="T55" fmla="*/ 123 h 435"/>
                <a:gd name="T56" fmla="*/ 59 w 412"/>
                <a:gd name="T57" fmla="*/ 85 h 435"/>
                <a:gd name="T58" fmla="*/ 57 w 412"/>
                <a:gd name="T59" fmla="*/ 52 h 435"/>
                <a:gd name="T60" fmla="*/ 31 w 412"/>
                <a:gd name="T61" fmla="*/ 40 h 435"/>
                <a:gd name="T62" fmla="*/ 52 w 412"/>
                <a:gd name="T63" fmla="*/ 21 h 435"/>
                <a:gd name="T64" fmla="*/ 33 w 412"/>
                <a:gd name="T65" fmla="*/ 12 h 435"/>
                <a:gd name="T66" fmla="*/ 2 w 412"/>
                <a:gd name="T67" fmla="*/ 68 h 435"/>
                <a:gd name="T68" fmla="*/ 12 w 412"/>
                <a:gd name="T69" fmla="*/ 99 h 435"/>
                <a:gd name="T70" fmla="*/ 7 w 412"/>
                <a:gd name="T71" fmla="*/ 135 h 435"/>
                <a:gd name="T72" fmla="*/ 28 w 412"/>
                <a:gd name="T73" fmla="*/ 234 h 435"/>
                <a:gd name="T74" fmla="*/ 43 w 412"/>
                <a:gd name="T75" fmla="*/ 265 h 435"/>
                <a:gd name="T76" fmla="*/ 33 w 412"/>
                <a:gd name="T77" fmla="*/ 289 h 435"/>
                <a:gd name="T78" fmla="*/ 26 w 412"/>
                <a:gd name="T79" fmla="*/ 343 h 435"/>
                <a:gd name="T80" fmla="*/ 57 w 412"/>
                <a:gd name="T81" fmla="*/ 343 h 435"/>
                <a:gd name="T82" fmla="*/ 45 w 412"/>
                <a:gd name="T83" fmla="*/ 421 h 435"/>
                <a:gd name="T84" fmla="*/ 97 w 412"/>
                <a:gd name="T85" fmla="*/ 405 h 435"/>
                <a:gd name="T86" fmla="*/ 128 w 412"/>
                <a:gd name="T87" fmla="*/ 388 h 435"/>
                <a:gd name="T88" fmla="*/ 163 w 412"/>
                <a:gd name="T89" fmla="*/ 369 h 435"/>
                <a:gd name="T90" fmla="*/ 201 w 412"/>
                <a:gd name="T91" fmla="*/ 336 h 435"/>
                <a:gd name="T92" fmla="*/ 208 w 412"/>
                <a:gd name="T93" fmla="*/ 322 h 435"/>
                <a:gd name="T94" fmla="*/ 220 w 412"/>
                <a:gd name="T95" fmla="*/ 322 h 435"/>
                <a:gd name="T96" fmla="*/ 232 w 412"/>
                <a:gd name="T97" fmla="*/ 326 h 435"/>
                <a:gd name="T98" fmla="*/ 246 w 412"/>
                <a:gd name="T99" fmla="*/ 331 h 435"/>
                <a:gd name="T100" fmla="*/ 246 w 412"/>
                <a:gd name="T101" fmla="*/ 303 h 435"/>
                <a:gd name="T102" fmla="*/ 263 w 412"/>
                <a:gd name="T103" fmla="*/ 284 h 435"/>
                <a:gd name="T104" fmla="*/ 267 w 412"/>
                <a:gd name="T105" fmla="*/ 326 h 435"/>
                <a:gd name="T106" fmla="*/ 274 w 412"/>
                <a:gd name="T107" fmla="*/ 378 h 435"/>
                <a:gd name="T108" fmla="*/ 291 w 412"/>
                <a:gd name="T109" fmla="*/ 348 h 435"/>
                <a:gd name="T110" fmla="*/ 289 w 412"/>
                <a:gd name="T111" fmla="*/ 307 h 435"/>
                <a:gd name="T112" fmla="*/ 305 w 412"/>
                <a:gd name="T113" fmla="*/ 298 h 435"/>
                <a:gd name="T114" fmla="*/ 301 w 412"/>
                <a:gd name="T115" fmla="*/ 251 h 435"/>
                <a:gd name="T116" fmla="*/ 329 w 412"/>
                <a:gd name="T117" fmla="*/ 272 h 435"/>
                <a:gd name="T118" fmla="*/ 341 w 412"/>
                <a:gd name="T119" fmla="*/ 317 h 435"/>
                <a:gd name="T120" fmla="*/ 357 w 412"/>
                <a:gd name="T121" fmla="*/ 291 h 435"/>
                <a:gd name="T122" fmla="*/ 374 w 412"/>
                <a:gd name="T123" fmla="*/ 307 h 435"/>
                <a:gd name="T124" fmla="*/ 398 w 412"/>
                <a:gd name="T125" fmla="*/ 312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2" h="435">
                  <a:moveTo>
                    <a:pt x="409" y="300"/>
                  </a:moveTo>
                  <a:lnTo>
                    <a:pt x="409" y="298"/>
                  </a:lnTo>
                  <a:lnTo>
                    <a:pt x="409" y="298"/>
                  </a:lnTo>
                  <a:lnTo>
                    <a:pt x="412" y="296"/>
                  </a:lnTo>
                  <a:lnTo>
                    <a:pt x="412" y="296"/>
                  </a:lnTo>
                  <a:lnTo>
                    <a:pt x="409" y="293"/>
                  </a:lnTo>
                  <a:lnTo>
                    <a:pt x="412" y="291"/>
                  </a:lnTo>
                  <a:lnTo>
                    <a:pt x="409" y="291"/>
                  </a:lnTo>
                  <a:lnTo>
                    <a:pt x="409" y="291"/>
                  </a:lnTo>
                  <a:lnTo>
                    <a:pt x="409" y="289"/>
                  </a:lnTo>
                  <a:lnTo>
                    <a:pt x="409" y="289"/>
                  </a:lnTo>
                  <a:lnTo>
                    <a:pt x="407" y="286"/>
                  </a:lnTo>
                  <a:lnTo>
                    <a:pt x="407" y="284"/>
                  </a:lnTo>
                  <a:lnTo>
                    <a:pt x="407" y="281"/>
                  </a:lnTo>
                  <a:lnTo>
                    <a:pt x="405" y="277"/>
                  </a:lnTo>
                  <a:lnTo>
                    <a:pt x="405" y="277"/>
                  </a:lnTo>
                  <a:lnTo>
                    <a:pt x="405" y="277"/>
                  </a:lnTo>
                  <a:lnTo>
                    <a:pt x="405" y="277"/>
                  </a:lnTo>
                  <a:lnTo>
                    <a:pt x="405" y="277"/>
                  </a:lnTo>
                  <a:lnTo>
                    <a:pt x="405" y="274"/>
                  </a:lnTo>
                  <a:lnTo>
                    <a:pt x="402" y="274"/>
                  </a:lnTo>
                  <a:lnTo>
                    <a:pt x="402" y="274"/>
                  </a:lnTo>
                  <a:lnTo>
                    <a:pt x="402" y="270"/>
                  </a:lnTo>
                  <a:lnTo>
                    <a:pt x="402" y="270"/>
                  </a:lnTo>
                  <a:lnTo>
                    <a:pt x="402" y="270"/>
                  </a:lnTo>
                  <a:lnTo>
                    <a:pt x="402" y="270"/>
                  </a:lnTo>
                  <a:lnTo>
                    <a:pt x="400" y="270"/>
                  </a:lnTo>
                  <a:lnTo>
                    <a:pt x="400" y="270"/>
                  </a:lnTo>
                  <a:lnTo>
                    <a:pt x="402" y="270"/>
                  </a:lnTo>
                  <a:lnTo>
                    <a:pt x="402" y="267"/>
                  </a:lnTo>
                  <a:lnTo>
                    <a:pt x="400" y="267"/>
                  </a:lnTo>
                  <a:lnTo>
                    <a:pt x="400" y="267"/>
                  </a:lnTo>
                  <a:lnTo>
                    <a:pt x="398" y="267"/>
                  </a:lnTo>
                  <a:lnTo>
                    <a:pt x="395" y="270"/>
                  </a:lnTo>
                  <a:lnTo>
                    <a:pt x="395" y="267"/>
                  </a:lnTo>
                  <a:lnTo>
                    <a:pt x="398" y="267"/>
                  </a:lnTo>
                  <a:lnTo>
                    <a:pt x="398" y="265"/>
                  </a:lnTo>
                  <a:lnTo>
                    <a:pt x="398" y="265"/>
                  </a:lnTo>
                  <a:lnTo>
                    <a:pt x="398" y="262"/>
                  </a:lnTo>
                  <a:lnTo>
                    <a:pt x="395" y="260"/>
                  </a:lnTo>
                  <a:lnTo>
                    <a:pt x="395" y="260"/>
                  </a:lnTo>
                  <a:lnTo>
                    <a:pt x="395" y="258"/>
                  </a:lnTo>
                  <a:lnTo>
                    <a:pt x="395" y="258"/>
                  </a:lnTo>
                  <a:lnTo>
                    <a:pt x="395" y="255"/>
                  </a:lnTo>
                  <a:lnTo>
                    <a:pt x="395" y="255"/>
                  </a:lnTo>
                  <a:lnTo>
                    <a:pt x="393" y="253"/>
                  </a:lnTo>
                  <a:lnTo>
                    <a:pt x="393" y="251"/>
                  </a:lnTo>
                  <a:lnTo>
                    <a:pt x="393" y="251"/>
                  </a:lnTo>
                  <a:lnTo>
                    <a:pt x="393" y="251"/>
                  </a:lnTo>
                  <a:lnTo>
                    <a:pt x="393" y="248"/>
                  </a:lnTo>
                  <a:lnTo>
                    <a:pt x="393" y="248"/>
                  </a:lnTo>
                  <a:lnTo>
                    <a:pt x="393" y="246"/>
                  </a:lnTo>
                  <a:lnTo>
                    <a:pt x="393" y="246"/>
                  </a:lnTo>
                  <a:lnTo>
                    <a:pt x="393" y="246"/>
                  </a:lnTo>
                  <a:lnTo>
                    <a:pt x="390" y="246"/>
                  </a:lnTo>
                  <a:lnTo>
                    <a:pt x="390" y="246"/>
                  </a:lnTo>
                  <a:lnTo>
                    <a:pt x="390" y="246"/>
                  </a:lnTo>
                  <a:lnTo>
                    <a:pt x="393" y="246"/>
                  </a:lnTo>
                  <a:lnTo>
                    <a:pt x="393" y="244"/>
                  </a:lnTo>
                  <a:lnTo>
                    <a:pt x="393" y="244"/>
                  </a:lnTo>
                  <a:lnTo>
                    <a:pt x="390" y="239"/>
                  </a:lnTo>
                  <a:lnTo>
                    <a:pt x="390" y="239"/>
                  </a:lnTo>
                  <a:lnTo>
                    <a:pt x="390" y="236"/>
                  </a:lnTo>
                  <a:lnTo>
                    <a:pt x="390" y="234"/>
                  </a:lnTo>
                  <a:lnTo>
                    <a:pt x="390" y="234"/>
                  </a:lnTo>
                  <a:lnTo>
                    <a:pt x="390" y="232"/>
                  </a:lnTo>
                  <a:lnTo>
                    <a:pt x="390" y="232"/>
                  </a:lnTo>
                  <a:lnTo>
                    <a:pt x="388" y="232"/>
                  </a:lnTo>
                  <a:lnTo>
                    <a:pt x="388" y="229"/>
                  </a:lnTo>
                  <a:lnTo>
                    <a:pt x="388" y="227"/>
                  </a:lnTo>
                  <a:lnTo>
                    <a:pt x="390" y="227"/>
                  </a:lnTo>
                  <a:lnTo>
                    <a:pt x="388" y="225"/>
                  </a:lnTo>
                  <a:lnTo>
                    <a:pt x="388" y="225"/>
                  </a:lnTo>
                  <a:lnTo>
                    <a:pt x="388" y="225"/>
                  </a:lnTo>
                  <a:lnTo>
                    <a:pt x="386" y="225"/>
                  </a:lnTo>
                  <a:lnTo>
                    <a:pt x="386" y="225"/>
                  </a:lnTo>
                  <a:lnTo>
                    <a:pt x="383" y="225"/>
                  </a:lnTo>
                  <a:lnTo>
                    <a:pt x="383" y="222"/>
                  </a:lnTo>
                  <a:lnTo>
                    <a:pt x="383" y="225"/>
                  </a:lnTo>
                  <a:lnTo>
                    <a:pt x="383" y="220"/>
                  </a:lnTo>
                  <a:lnTo>
                    <a:pt x="381" y="220"/>
                  </a:lnTo>
                  <a:lnTo>
                    <a:pt x="379" y="215"/>
                  </a:lnTo>
                  <a:lnTo>
                    <a:pt x="379" y="215"/>
                  </a:lnTo>
                  <a:lnTo>
                    <a:pt x="379" y="215"/>
                  </a:lnTo>
                  <a:lnTo>
                    <a:pt x="376" y="215"/>
                  </a:lnTo>
                  <a:lnTo>
                    <a:pt x="376" y="215"/>
                  </a:lnTo>
                  <a:lnTo>
                    <a:pt x="376" y="215"/>
                  </a:lnTo>
                  <a:lnTo>
                    <a:pt x="374" y="213"/>
                  </a:lnTo>
                  <a:lnTo>
                    <a:pt x="374" y="213"/>
                  </a:lnTo>
                  <a:lnTo>
                    <a:pt x="371" y="208"/>
                  </a:lnTo>
                  <a:lnTo>
                    <a:pt x="371" y="208"/>
                  </a:lnTo>
                  <a:lnTo>
                    <a:pt x="369" y="208"/>
                  </a:lnTo>
                  <a:lnTo>
                    <a:pt x="369" y="208"/>
                  </a:lnTo>
                  <a:lnTo>
                    <a:pt x="367" y="208"/>
                  </a:lnTo>
                  <a:lnTo>
                    <a:pt x="367" y="208"/>
                  </a:lnTo>
                  <a:lnTo>
                    <a:pt x="364" y="210"/>
                  </a:lnTo>
                  <a:lnTo>
                    <a:pt x="367" y="213"/>
                  </a:lnTo>
                  <a:lnTo>
                    <a:pt x="371" y="222"/>
                  </a:lnTo>
                  <a:lnTo>
                    <a:pt x="371" y="225"/>
                  </a:lnTo>
                  <a:lnTo>
                    <a:pt x="371" y="225"/>
                  </a:lnTo>
                  <a:lnTo>
                    <a:pt x="371" y="227"/>
                  </a:lnTo>
                  <a:lnTo>
                    <a:pt x="371" y="229"/>
                  </a:lnTo>
                  <a:lnTo>
                    <a:pt x="371" y="232"/>
                  </a:lnTo>
                  <a:lnTo>
                    <a:pt x="371" y="236"/>
                  </a:lnTo>
                  <a:lnTo>
                    <a:pt x="369" y="241"/>
                  </a:lnTo>
                  <a:lnTo>
                    <a:pt x="369" y="244"/>
                  </a:lnTo>
                  <a:lnTo>
                    <a:pt x="369" y="248"/>
                  </a:lnTo>
                  <a:lnTo>
                    <a:pt x="369" y="251"/>
                  </a:lnTo>
                  <a:lnTo>
                    <a:pt x="369" y="248"/>
                  </a:lnTo>
                  <a:lnTo>
                    <a:pt x="369" y="248"/>
                  </a:lnTo>
                  <a:lnTo>
                    <a:pt x="367" y="248"/>
                  </a:lnTo>
                  <a:lnTo>
                    <a:pt x="367" y="248"/>
                  </a:lnTo>
                  <a:lnTo>
                    <a:pt x="367" y="251"/>
                  </a:lnTo>
                  <a:lnTo>
                    <a:pt x="367" y="251"/>
                  </a:lnTo>
                  <a:lnTo>
                    <a:pt x="364" y="251"/>
                  </a:lnTo>
                  <a:lnTo>
                    <a:pt x="364" y="248"/>
                  </a:lnTo>
                  <a:lnTo>
                    <a:pt x="364" y="246"/>
                  </a:lnTo>
                  <a:lnTo>
                    <a:pt x="364" y="246"/>
                  </a:lnTo>
                  <a:lnTo>
                    <a:pt x="364" y="246"/>
                  </a:lnTo>
                  <a:lnTo>
                    <a:pt x="364" y="244"/>
                  </a:lnTo>
                  <a:lnTo>
                    <a:pt x="364" y="244"/>
                  </a:lnTo>
                  <a:lnTo>
                    <a:pt x="362" y="246"/>
                  </a:lnTo>
                  <a:lnTo>
                    <a:pt x="362" y="246"/>
                  </a:lnTo>
                  <a:lnTo>
                    <a:pt x="362" y="248"/>
                  </a:lnTo>
                  <a:lnTo>
                    <a:pt x="362" y="248"/>
                  </a:lnTo>
                  <a:lnTo>
                    <a:pt x="362" y="246"/>
                  </a:lnTo>
                  <a:lnTo>
                    <a:pt x="362" y="246"/>
                  </a:lnTo>
                  <a:lnTo>
                    <a:pt x="362" y="244"/>
                  </a:lnTo>
                  <a:lnTo>
                    <a:pt x="362" y="244"/>
                  </a:lnTo>
                  <a:lnTo>
                    <a:pt x="360" y="241"/>
                  </a:lnTo>
                  <a:lnTo>
                    <a:pt x="357" y="244"/>
                  </a:lnTo>
                  <a:lnTo>
                    <a:pt x="357" y="244"/>
                  </a:lnTo>
                  <a:lnTo>
                    <a:pt x="357" y="244"/>
                  </a:lnTo>
                  <a:lnTo>
                    <a:pt x="357" y="244"/>
                  </a:lnTo>
                  <a:lnTo>
                    <a:pt x="355" y="244"/>
                  </a:lnTo>
                  <a:lnTo>
                    <a:pt x="355" y="244"/>
                  </a:lnTo>
                  <a:lnTo>
                    <a:pt x="357" y="241"/>
                  </a:lnTo>
                  <a:lnTo>
                    <a:pt x="357" y="241"/>
                  </a:lnTo>
                  <a:lnTo>
                    <a:pt x="357" y="239"/>
                  </a:lnTo>
                  <a:lnTo>
                    <a:pt x="357" y="236"/>
                  </a:lnTo>
                  <a:lnTo>
                    <a:pt x="357" y="239"/>
                  </a:lnTo>
                  <a:lnTo>
                    <a:pt x="355" y="241"/>
                  </a:lnTo>
                  <a:lnTo>
                    <a:pt x="355" y="241"/>
                  </a:lnTo>
                  <a:lnTo>
                    <a:pt x="355" y="241"/>
                  </a:lnTo>
                  <a:lnTo>
                    <a:pt x="355" y="239"/>
                  </a:lnTo>
                  <a:lnTo>
                    <a:pt x="355" y="236"/>
                  </a:lnTo>
                  <a:lnTo>
                    <a:pt x="355" y="236"/>
                  </a:lnTo>
                  <a:lnTo>
                    <a:pt x="355" y="239"/>
                  </a:lnTo>
                  <a:lnTo>
                    <a:pt x="355" y="239"/>
                  </a:lnTo>
                  <a:lnTo>
                    <a:pt x="353" y="239"/>
                  </a:lnTo>
                  <a:lnTo>
                    <a:pt x="353" y="239"/>
                  </a:lnTo>
                  <a:lnTo>
                    <a:pt x="353" y="239"/>
                  </a:lnTo>
                  <a:lnTo>
                    <a:pt x="353" y="236"/>
                  </a:lnTo>
                  <a:lnTo>
                    <a:pt x="353" y="236"/>
                  </a:lnTo>
                  <a:lnTo>
                    <a:pt x="355" y="234"/>
                  </a:lnTo>
                  <a:lnTo>
                    <a:pt x="353" y="232"/>
                  </a:lnTo>
                  <a:lnTo>
                    <a:pt x="355" y="229"/>
                  </a:lnTo>
                  <a:lnTo>
                    <a:pt x="353" y="229"/>
                  </a:lnTo>
                  <a:lnTo>
                    <a:pt x="353" y="229"/>
                  </a:lnTo>
                  <a:lnTo>
                    <a:pt x="353" y="229"/>
                  </a:lnTo>
                  <a:lnTo>
                    <a:pt x="353" y="229"/>
                  </a:lnTo>
                  <a:lnTo>
                    <a:pt x="353" y="229"/>
                  </a:lnTo>
                  <a:lnTo>
                    <a:pt x="353" y="227"/>
                  </a:lnTo>
                  <a:lnTo>
                    <a:pt x="350" y="227"/>
                  </a:lnTo>
                  <a:lnTo>
                    <a:pt x="350" y="227"/>
                  </a:lnTo>
                  <a:lnTo>
                    <a:pt x="350" y="227"/>
                  </a:lnTo>
                  <a:lnTo>
                    <a:pt x="348" y="227"/>
                  </a:lnTo>
                  <a:lnTo>
                    <a:pt x="348" y="227"/>
                  </a:lnTo>
                  <a:lnTo>
                    <a:pt x="350" y="227"/>
                  </a:lnTo>
                  <a:lnTo>
                    <a:pt x="350" y="227"/>
                  </a:lnTo>
                  <a:lnTo>
                    <a:pt x="350" y="227"/>
                  </a:lnTo>
                  <a:lnTo>
                    <a:pt x="350" y="225"/>
                  </a:lnTo>
                  <a:lnTo>
                    <a:pt x="350" y="225"/>
                  </a:lnTo>
                  <a:lnTo>
                    <a:pt x="350" y="225"/>
                  </a:lnTo>
                  <a:lnTo>
                    <a:pt x="350" y="222"/>
                  </a:lnTo>
                  <a:lnTo>
                    <a:pt x="350" y="222"/>
                  </a:lnTo>
                  <a:lnTo>
                    <a:pt x="348" y="220"/>
                  </a:lnTo>
                  <a:lnTo>
                    <a:pt x="350" y="215"/>
                  </a:lnTo>
                  <a:lnTo>
                    <a:pt x="350" y="213"/>
                  </a:lnTo>
                  <a:lnTo>
                    <a:pt x="348" y="213"/>
                  </a:lnTo>
                  <a:lnTo>
                    <a:pt x="348" y="210"/>
                  </a:lnTo>
                  <a:lnTo>
                    <a:pt x="345" y="208"/>
                  </a:lnTo>
                  <a:lnTo>
                    <a:pt x="345" y="208"/>
                  </a:lnTo>
                  <a:lnTo>
                    <a:pt x="345" y="206"/>
                  </a:lnTo>
                  <a:lnTo>
                    <a:pt x="345" y="203"/>
                  </a:lnTo>
                  <a:lnTo>
                    <a:pt x="345" y="201"/>
                  </a:lnTo>
                  <a:lnTo>
                    <a:pt x="345" y="199"/>
                  </a:lnTo>
                  <a:lnTo>
                    <a:pt x="345" y="196"/>
                  </a:lnTo>
                  <a:lnTo>
                    <a:pt x="345" y="196"/>
                  </a:lnTo>
                  <a:lnTo>
                    <a:pt x="345" y="194"/>
                  </a:lnTo>
                  <a:lnTo>
                    <a:pt x="345" y="194"/>
                  </a:lnTo>
                  <a:lnTo>
                    <a:pt x="345" y="191"/>
                  </a:lnTo>
                  <a:lnTo>
                    <a:pt x="345" y="191"/>
                  </a:lnTo>
                  <a:lnTo>
                    <a:pt x="343" y="191"/>
                  </a:lnTo>
                  <a:lnTo>
                    <a:pt x="343" y="189"/>
                  </a:lnTo>
                  <a:lnTo>
                    <a:pt x="345" y="189"/>
                  </a:lnTo>
                  <a:lnTo>
                    <a:pt x="345" y="187"/>
                  </a:lnTo>
                  <a:lnTo>
                    <a:pt x="348" y="187"/>
                  </a:lnTo>
                  <a:lnTo>
                    <a:pt x="348" y="187"/>
                  </a:lnTo>
                  <a:lnTo>
                    <a:pt x="348" y="187"/>
                  </a:lnTo>
                  <a:lnTo>
                    <a:pt x="345" y="187"/>
                  </a:lnTo>
                  <a:lnTo>
                    <a:pt x="341" y="184"/>
                  </a:lnTo>
                  <a:lnTo>
                    <a:pt x="338" y="184"/>
                  </a:lnTo>
                  <a:lnTo>
                    <a:pt x="338" y="184"/>
                  </a:lnTo>
                  <a:lnTo>
                    <a:pt x="338" y="187"/>
                  </a:lnTo>
                  <a:lnTo>
                    <a:pt x="341" y="191"/>
                  </a:lnTo>
                  <a:lnTo>
                    <a:pt x="341" y="196"/>
                  </a:lnTo>
                  <a:lnTo>
                    <a:pt x="341" y="196"/>
                  </a:lnTo>
                  <a:lnTo>
                    <a:pt x="338" y="199"/>
                  </a:lnTo>
                  <a:lnTo>
                    <a:pt x="338" y="199"/>
                  </a:lnTo>
                  <a:lnTo>
                    <a:pt x="338" y="201"/>
                  </a:lnTo>
                  <a:lnTo>
                    <a:pt x="336" y="201"/>
                  </a:lnTo>
                  <a:lnTo>
                    <a:pt x="336" y="201"/>
                  </a:lnTo>
                  <a:lnTo>
                    <a:pt x="334" y="201"/>
                  </a:lnTo>
                  <a:lnTo>
                    <a:pt x="334" y="201"/>
                  </a:lnTo>
                  <a:lnTo>
                    <a:pt x="334" y="201"/>
                  </a:lnTo>
                  <a:lnTo>
                    <a:pt x="334" y="203"/>
                  </a:lnTo>
                  <a:lnTo>
                    <a:pt x="334" y="203"/>
                  </a:lnTo>
                  <a:lnTo>
                    <a:pt x="334" y="203"/>
                  </a:lnTo>
                  <a:lnTo>
                    <a:pt x="334" y="206"/>
                  </a:lnTo>
                  <a:lnTo>
                    <a:pt x="334" y="206"/>
                  </a:lnTo>
                  <a:lnTo>
                    <a:pt x="334" y="206"/>
                  </a:lnTo>
                  <a:lnTo>
                    <a:pt x="331" y="208"/>
                  </a:lnTo>
                  <a:lnTo>
                    <a:pt x="331" y="208"/>
                  </a:lnTo>
                  <a:lnTo>
                    <a:pt x="331" y="208"/>
                  </a:lnTo>
                  <a:lnTo>
                    <a:pt x="331" y="210"/>
                  </a:lnTo>
                  <a:lnTo>
                    <a:pt x="331" y="213"/>
                  </a:lnTo>
                  <a:lnTo>
                    <a:pt x="331" y="215"/>
                  </a:lnTo>
                  <a:lnTo>
                    <a:pt x="334" y="218"/>
                  </a:lnTo>
                  <a:lnTo>
                    <a:pt x="334" y="220"/>
                  </a:lnTo>
                  <a:lnTo>
                    <a:pt x="334" y="220"/>
                  </a:lnTo>
                  <a:lnTo>
                    <a:pt x="334" y="222"/>
                  </a:lnTo>
                  <a:lnTo>
                    <a:pt x="334" y="222"/>
                  </a:lnTo>
                  <a:lnTo>
                    <a:pt x="336" y="222"/>
                  </a:lnTo>
                  <a:lnTo>
                    <a:pt x="334" y="222"/>
                  </a:lnTo>
                  <a:lnTo>
                    <a:pt x="334" y="222"/>
                  </a:lnTo>
                  <a:lnTo>
                    <a:pt x="331" y="225"/>
                  </a:lnTo>
                  <a:lnTo>
                    <a:pt x="331" y="225"/>
                  </a:lnTo>
                  <a:lnTo>
                    <a:pt x="331" y="227"/>
                  </a:lnTo>
                  <a:lnTo>
                    <a:pt x="334" y="229"/>
                  </a:lnTo>
                  <a:lnTo>
                    <a:pt x="334" y="229"/>
                  </a:lnTo>
                  <a:lnTo>
                    <a:pt x="334" y="232"/>
                  </a:lnTo>
                  <a:lnTo>
                    <a:pt x="334" y="232"/>
                  </a:lnTo>
                  <a:lnTo>
                    <a:pt x="334" y="234"/>
                  </a:lnTo>
                  <a:lnTo>
                    <a:pt x="334" y="234"/>
                  </a:lnTo>
                  <a:lnTo>
                    <a:pt x="334" y="236"/>
                  </a:lnTo>
                  <a:lnTo>
                    <a:pt x="334" y="236"/>
                  </a:lnTo>
                  <a:lnTo>
                    <a:pt x="336" y="239"/>
                  </a:lnTo>
                  <a:lnTo>
                    <a:pt x="336" y="239"/>
                  </a:lnTo>
                  <a:lnTo>
                    <a:pt x="336" y="239"/>
                  </a:lnTo>
                  <a:lnTo>
                    <a:pt x="338" y="241"/>
                  </a:lnTo>
                  <a:lnTo>
                    <a:pt x="338" y="241"/>
                  </a:lnTo>
                  <a:lnTo>
                    <a:pt x="338" y="241"/>
                  </a:lnTo>
                  <a:lnTo>
                    <a:pt x="338" y="244"/>
                  </a:lnTo>
                  <a:lnTo>
                    <a:pt x="338" y="244"/>
                  </a:lnTo>
                  <a:lnTo>
                    <a:pt x="338" y="244"/>
                  </a:lnTo>
                  <a:lnTo>
                    <a:pt x="338" y="246"/>
                  </a:lnTo>
                  <a:lnTo>
                    <a:pt x="338" y="246"/>
                  </a:lnTo>
                  <a:lnTo>
                    <a:pt x="341" y="248"/>
                  </a:lnTo>
                  <a:lnTo>
                    <a:pt x="338" y="248"/>
                  </a:lnTo>
                  <a:lnTo>
                    <a:pt x="338" y="248"/>
                  </a:lnTo>
                  <a:lnTo>
                    <a:pt x="338" y="248"/>
                  </a:lnTo>
                  <a:lnTo>
                    <a:pt x="338" y="248"/>
                  </a:lnTo>
                  <a:lnTo>
                    <a:pt x="338" y="248"/>
                  </a:lnTo>
                  <a:lnTo>
                    <a:pt x="341" y="251"/>
                  </a:lnTo>
                  <a:lnTo>
                    <a:pt x="341" y="251"/>
                  </a:lnTo>
                  <a:lnTo>
                    <a:pt x="341" y="251"/>
                  </a:lnTo>
                  <a:lnTo>
                    <a:pt x="341" y="253"/>
                  </a:lnTo>
                  <a:lnTo>
                    <a:pt x="341" y="253"/>
                  </a:lnTo>
                  <a:lnTo>
                    <a:pt x="343" y="255"/>
                  </a:lnTo>
                  <a:lnTo>
                    <a:pt x="343" y="255"/>
                  </a:lnTo>
                  <a:lnTo>
                    <a:pt x="341" y="255"/>
                  </a:lnTo>
                  <a:lnTo>
                    <a:pt x="341" y="255"/>
                  </a:lnTo>
                  <a:lnTo>
                    <a:pt x="341" y="255"/>
                  </a:lnTo>
                  <a:lnTo>
                    <a:pt x="341" y="258"/>
                  </a:lnTo>
                  <a:lnTo>
                    <a:pt x="341" y="255"/>
                  </a:lnTo>
                  <a:lnTo>
                    <a:pt x="338" y="255"/>
                  </a:lnTo>
                  <a:lnTo>
                    <a:pt x="338" y="255"/>
                  </a:lnTo>
                  <a:lnTo>
                    <a:pt x="338" y="255"/>
                  </a:lnTo>
                  <a:lnTo>
                    <a:pt x="338" y="255"/>
                  </a:lnTo>
                  <a:lnTo>
                    <a:pt x="338" y="255"/>
                  </a:lnTo>
                  <a:lnTo>
                    <a:pt x="338" y="258"/>
                  </a:lnTo>
                  <a:lnTo>
                    <a:pt x="338" y="260"/>
                  </a:lnTo>
                  <a:lnTo>
                    <a:pt x="336" y="258"/>
                  </a:lnTo>
                  <a:lnTo>
                    <a:pt x="336" y="255"/>
                  </a:lnTo>
                  <a:lnTo>
                    <a:pt x="336" y="255"/>
                  </a:lnTo>
                  <a:lnTo>
                    <a:pt x="336" y="255"/>
                  </a:lnTo>
                  <a:lnTo>
                    <a:pt x="336" y="255"/>
                  </a:lnTo>
                  <a:lnTo>
                    <a:pt x="336" y="255"/>
                  </a:lnTo>
                  <a:lnTo>
                    <a:pt x="336" y="255"/>
                  </a:lnTo>
                  <a:lnTo>
                    <a:pt x="336" y="255"/>
                  </a:lnTo>
                  <a:lnTo>
                    <a:pt x="334" y="255"/>
                  </a:lnTo>
                  <a:lnTo>
                    <a:pt x="334" y="255"/>
                  </a:lnTo>
                  <a:lnTo>
                    <a:pt x="334" y="255"/>
                  </a:lnTo>
                  <a:lnTo>
                    <a:pt x="334" y="255"/>
                  </a:lnTo>
                  <a:lnTo>
                    <a:pt x="334" y="255"/>
                  </a:lnTo>
                  <a:lnTo>
                    <a:pt x="334" y="255"/>
                  </a:lnTo>
                  <a:lnTo>
                    <a:pt x="331" y="255"/>
                  </a:lnTo>
                  <a:lnTo>
                    <a:pt x="331" y="255"/>
                  </a:lnTo>
                  <a:lnTo>
                    <a:pt x="331" y="253"/>
                  </a:lnTo>
                  <a:lnTo>
                    <a:pt x="331" y="253"/>
                  </a:lnTo>
                  <a:lnTo>
                    <a:pt x="331" y="251"/>
                  </a:lnTo>
                  <a:lnTo>
                    <a:pt x="331" y="251"/>
                  </a:lnTo>
                  <a:lnTo>
                    <a:pt x="331" y="248"/>
                  </a:lnTo>
                  <a:lnTo>
                    <a:pt x="329" y="248"/>
                  </a:lnTo>
                  <a:lnTo>
                    <a:pt x="329" y="248"/>
                  </a:lnTo>
                  <a:lnTo>
                    <a:pt x="329" y="248"/>
                  </a:lnTo>
                  <a:lnTo>
                    <a:pt x="329" y="253"/>
                  </a:lnTo>
                  <a:lnTo>
                    <a:pt x="329" y="255"/>
                  </a:lnTo>
                  <a:lnTo>
                    <a:pt x="329" y="255"/>
                  </a:lnTo>
                  <a:lnTo>
                    <a:pt x="324" y="253"/>
                  </a:lnTo>
                  <a:lnTo>
                    <a:pt x="324" y="253"/>
                  </a:lnTo>
                  <a:lnTo>
                    <a:pt x="319" y="251"/>
                  </a:lnTo>
                  <a:lnTo>
                    <a:pt x="319" y="251"/>
                  </a:lnTo>
                  <a:lnTo>
                    <a:pt x="319" y="251"/>
                  </a:lnTo>
                  <a:lnTo>
                    <a:pt x="319" y="248"/>
                  </a:lnTo>
                  <a:lnTo>
                    <a:pt x="317" y="248"/>
                  </a:lnTo>
                  <a:lnTo>
                    <a:pt x="317" y="248"/>
                  </a:lnTo>
                  <a:lnTo>
                    <a:pt x="317" y="248"/>
                  </a:lnTo>
                  <a:lnTo>
                    <a:pt x="315" y="246"/>
                  </a:lnTo>
                  <a:lnTo>
                    <a:pt x="315" y="246"/>
                  </a:lnTo>
                  <a:lnTo>
                    <a:pt x="312" y="246"/>
                  </a:lnTo>
                  <a:lnTo>
                    <a:pt x="312" y="244"/>
                  </a:lnTo>
                  <a:lnTo>
                    <a:pt x="308" y="244"/>
                  </a:lnTo>
                  <a:lnTo>
                    <a:pt x="308" y="241"/>
                  </a:lnTo>
                  <a:lnTo>
                    <a:pt x="310" y="241"/>
                  </a:lnTo>
                  <a:lnTo>
                    <a:pt x="312" y="241"/>
                  </a:lnTo>
                  <a:lnTo>
                    <a:pt x="315" y="244"/>
                  </a:lnTo>
                  <a:lnTo>
                    <a:pt x="315" y="244"/>
                  </a:lnTo>
                  <a:lnTo>
                    <a:pt x="315" y="244"/>
                  </a:lnTo>
                  <a:lnTo>
                    <a:pt x="317" y="244"/>
                  </a:lnTo>
                  <a:lnTo>
                    <a:pt x="317" y="246"/>
                  </a:lnTo>
                  <a:lnTo>
                    <a:pt x="319" y="244"/>
                  </a:lnTo>
                  <a:lnTo>
                    <a:pt x="319" y="244"/>
                  </a:lnTo>
                  <a:lnTo>
                    <a:pt x="319" y="241"/>
                  </a:lnTo>
                  <a:lnTo>
                    <a:pt x="319" y="241"/>
                  </a:lnTo>
                  <a:lnTo>
                    <a:pt x="319" y="239"/>
                  </a:lnTo>
                  <a:lnTo>
                    <a:pt x="319" y="236"/>
                  </a:lnTo>
                  <a:lnTo>
                    <a:pt x="317" y="234"/>
                  </a:lnTo>
                  <a:lnTo>
                    <a:pt x="317" y="234"/>
                  </a:lnTo>
                  <a:lnTo>
                    <a:pt x="315" y="234"/>
                  </a:lnTo>
                  <a:lnTo>
                    <a:pt x="312" y="234"/>
                  </a:lnTo>
                  <a:lnTo>
                    <a:pt x="312" y="234"/>
                  </a:lnTo>
                  <a:lnTo>
                    <a:pt x="315" y="232"/>
                  </a:lnTo>
                  <a:lnTo>
                    <a:pt x="317" y="232"/>
                  </a:lnTo>
                  <a:lnTo>
                    <a:pt x="317" y="225"/>
                  </a:lnTo>
                  <a:lnTo>
                    <a:pt x="315" y="220"/>
                  </a:lnTo>
                  <a:lnTo>
                    <a:pt x="315" y="218"/>
                  </a:lnTo>
                  <a:lnTo>
                    <a:pt x="315" y="218"/>
                  </a:lnTo>
                  <a:lnTo>
                    <a:pt x="312" y="218"/>
                  </a:lnTo>
                  <a:lnTo>
                    <a:pt x="312" y="218"/>
                  </a:lnTo>
                  <a:lnTo>
                    <a:pt x="312" y="220"/>
                  </a:lnTo>
                  <a:lnTo>
                    <a:pt x="312" y="222"/>
                  </a:lnTo>
                  <a:lnTo>
                    <a:pt x="310" y="225"/>
                  </a:lnTo>
                  <a:lnTo>
                    <a:pt x="308" y="227"/>
                  </a:lnTo>
                  <a:lnTo>
                    <a:pt x="308" y="227"/>
                  </a:lnTo>
                  <a:lnTo>
                    <a:pt x="305" y="227"/>
                  </a:lnTo>
                  <a:lnTo>
                    <a:pt x="305" y="227"/>
                  </a:lnTo>
                  <a:lnTo>
                    <a:pt x="303" y="229"/>
                  </a:lnTo>
                  <a:lnTo>
                    <a:pt x="301" y="229"/>
                  </a:lnTo>
                  <a:lnTo>
                    <a:pt x="298" y="229"/>
                  </a:lnTo>
                  <a:lnTo>
                    <a:pt x="301" y="227"/>
                  </a:lnTo>
                  <a:lnTo>
                    <a:pt x="303" y="227"/>
                  </a:lnTo>
                  <a:lnTo>
                    <a:pt x="305" y="225"/>
                  </a:lnTo>
                  <a:lnTo>
                    <a:pt x="308" y="222"/>
                  </a:lnTo>
                  <a:lnTo>
                    <a:pt x="310" y="218"/>
                  </a:lnTo>
                  <a:lnTo>
                    <a:pt x="308" y="218"/>
                  </a:lnTo>
                  <a:lnTo>
                    <a:pt x="305" y="218"/>
                  </a:lnTo>
                  <a:lnTo>
                    <a:pt x="303" y="222"/>
                  </a:lnTo>
                  <a:lnTo>
                    <a:pt x="298" y="225"/>
                  </a:lnTo>
                  <a:lnTo>
                    <a:pt x="296" y="225"/>
                  </a:lnTo>
                  <a:lnTo>
                    <a:pt x="296" y="222"/>
                  </a:lnTo>
                  <a:lnTo>
                    <a:pt x="293" y="220"/>
                  </a:lnTo>
                  <a:lnTo>
                    <a:pt x="293" y="220"/>
                  </a:lnTo>
                  <a:lnTo>
                    <a:pt x="291" y="218"/>
                  </a:lnTo>
                  <a:lnTo>
                    <a:pt x="289" y="218"/>
                  </a:lnTo>
                  <a:lnTo>
                    <a:pt x="289" y="215"/>
                  </a:lnTo>
                  <a:lnTo>
                    <a:pt x="289" y="213"/>
                  </a:lnTo>
                  <a:lnTo>
                    <a:pt x="289" y="213"/>
                  </a:lnTo>
                  <a:lnTo>
                    <a:pt x="291" y="213"/>
                  </a:lnTo>
                  <a:lnTo>
                    <a:pt x="291" y="213"/>
                  </a:lnTo>
                  <a:lnTo>
                    <a:pt x="293" y="213"/>
                  </a:lnTo>
                  <a:lnTo>
                    <a:pt x="293" y="213"/>
                  </a:lnTo>
                  <a:lnTo>
                    <a:pt x="296" y="213"/>
                  </a:lnTo>
                  <a:lnTo>
                    <a:pt x="296" y="213"/>
                  </a:lnTo>
                  <a:lnTo>
                    <a:pt x="298" y="210"/>
                  </a:lnTo>
                  <a:lnTo>
                    <a:pt x="298" y="210"/>
                  </a:lnTo>
                  <a:lnTo>
                    <a:pt x="303" y="210"/>
                  </a:lnTo>
                  <a:lnTo>
                    <a:pt x="305" y="210"/>
                  </a:lnTo>
                  <a:lnTo>
                    <a:pt x="305" y="208"/>
                  </a:lnTo>
                  <a:lnTo>
                    <a:pt x="305" y="208"/>
                  </a:lnTo>
                  <a:lnTo>
                    <a:pt x="305" y="206"/>
                  </a:lnTo>
                  <a:lnTo>
                    <a:pt x="308" y="203"/>
                  </a:lnTo>
                  <a:lnTo>
                    <a:pt x="308" y="201"/>
                  </a:lnTo>
                  <a:lnTo>
                    <a:pt x="308" y="201"/>
                  </a:lnTo>
                  <a:lnTo>
                    <a:pt x="308" y="199"/>
                  </a:lnTo>
                  <a:lnTo>
                    <a:pt x="310" y="196"/>
                  </a:lnTo>
                  <a:lnTo>
                    <a:pt x="308" y="194"/>
                  </a:lnTo>
                  <a:lnTo>
                    <a:pt x="310" y="194"/>
                  </a:lnTo>
                  <a:lnTo>
                    <a:pt x="312" y="191"/>
                  </a:lnTo>
                  <a:lnTo>
                    <a:pt x="312" y="189"/>
                  </a:lnTo>
                  <a:lnTo>
                    <a:pt x="310" y="189"/>
                  </a:lnTo>
                  <a:lnTo>
                    <a:pt x="310" y="184"/>
                  </a:lnTo>
                  <a:lnTo>
                    <a:pt x="308" y="182"/>
                  </a:lnTo>
                  <a:lnTo>
                    <a:pt x="308" y="182"/>
                  </a:lnTo>
                  <a:lnTo>
                    <a:pt x="308" y="182"/>
                  </a:lnTo>
                  <a:lnTo>
                    <a:pt x="308" y="182"/>
                  </a:lnTo>
                  <a:lnTo>
                    <a:pt x="310" y="182"/>
                  </a:lnTo>
                  <a:lnTo>
                    <a:pt x="310" y="182"/>
                  </a:lnTo>
                  <a:lnTo>
                    <a:pt x="310" y="182"/>
                  </a:lnTo>
                  <a:lnTo>
                    <a:pt x="310" y="182"/>
                  </a:lnTo>
                  <a:lnTo>
                    <a:pt x="312" y="180"/>
                  </a:lnTo>
                  <a:lnTo>
                    <a:pt x="312" y="180"/>
                  </a:lnTo>
                  <a:lnTo>
                    <a:pt x="315" y="180"/>
                  </a:lnTo>
                  <a:lnTo>
                    <a:pt x="315" y="180"/>
                  </a:lnTo>
                  <a:lnTo>
                    <a:pt x="317" y="180"/>
                  </a:lnTo>
                  <a:lnTo>
                    <a:pt x="317" y="177"/>
                  </a:lnTo>
                  <a:lnTo>
                    <a:pt x="317" y="175"/>
                  </a:lnTo>
                  <a:lnTo>
                    <a:pt x="317" y="175"/>
                  </a:lnTo>
                  <a:lnTo>
                    <a:pt x="319" y="170"/>
                  </a:lnTo>
                  <a:lnTo>
                    <a:pt x="319" y="168"/>
                  </a:lnTo>
                  <a:lnTo>
                    <a:pt x="319" y="165"/>
                  </a:lnTo>
                  <a:lnTo>
                    <a:pt x="317" y="163"/>
                  </a:lnTo>
                  <a:lnTo>
                    <a:pt x="317" y="163"/>
                  </a:lnTo>
                  <a:lnTo>
                    <a:pt x="317" y="163"/>
                  </a:lnTo>
                  <a:lnTo>
                    <a:pt x="317" y="161"/>
                  </a:lnTo>
                  <a:lnTo>
                    <a:pt x="315" y="161"/>
                  </a:lnTo>
                  <a:lnTo>
                    <a:pt x="315" y="158"/>
                  </a:lnTo>
                  <a:lnTo>
                    <a:pt x="315" y="158"/>
                  </a:lnTo>
                  <a:lnTo>
                    <a:pt x="317" y="158"/>
                  </a:lnTo>
                  <a:lnTo>
                    <a:pt x="317" y="156"/>
                  </a:lnTo>
                  <a:lnTo>
                    <a:pt x="315" y="156"/>
                  </a:lnTo>
                  <a:lnTo>
                    <a:pt x="315" y="156"/>
                  </a:lnTo>
                  <a:lnTo>
                    <a:pt x="315" y="156"/>
                  </a:lnTo>
                  <a:lnTo>
                    <a:pt x="315" y="154"/>
                  </a:lnTo>
                  <a:lnTo>
                    <a:pt x="315" y="154"/>
                  </a:lnTo>
                  <a:lnTo>
                    <a:pt x="310" y="151"/>
                  </a:lnTo>
                  <a:lnTo>
                    <a:pt x="310" y="151"/>
                  </a:lnTo>
                  <a:lnTo>
                    <a:pt x="310" y="149"/>
                  </a:lnTo>
                  <a:lnTo>
                    <a:pt x="308" y="149"/>
                  </a:lnTo>
                  <a:lnTo>
                    <a:pt x="308" y="149"/>
                  </a:lnTo>
                  <a:lnTo>
                    <a:pt x="308" y="149"/>
                  </a:lnTo>
                  <a:lnTo>
                    <a:pt x="305" y="149"/>
                  </a:lnTo>
                  <a:lnTo>
                    <a:pt x="305" y="149"/>
                  </a:lnTo>
                  <a:lnTo>
                    <a:pt x="305" y="149"/>
                  </a:lnTo>
                  <a:lnTo>
                    <a:pt x="305" y="149"/>
                  </a:lnTo>
                  <a:lnTo>
                    <a:pt x="303" y="149"/>
                  </a:lnTo>
                  <a:lnTo>
                    <a:pt x="305" y="154"/>
                  </a:lnTo>
                  <a:lnTo>
                    <a:pt x="305" y="154"/>
                  </a:lnTo>
                  <a:lnTo>
                    <a:pt x="305" y="154"/>
                  </a:lnTo>
                  <a:lnTo>
                    <a:pt x="305" y="156"/>
                  </a:lnTo>
                  <a:lnTo>
                    <a:pt x="305" y="156"/>
                  </a:lnTo>
                  <a:lnTo>
                    <a:pt x="305" y="156"/>
                  </a:lnTo>
                  <a:lnTo>
                    <a:pt x="305" y="156"/>
                  </a:lnTo>
                  <a:lnTo>
                    <a:pt x="305" y="158"/>
                  </a:lnTo>
                  <a:lnTo>
                    <a:pt x="305" y="158"/>
                  </a:lnTo>
                  <a:lnTo>
                    <a:pt x="305" y="161"/>
                  </a:lnTo>
                  <a:lnTo>
                    <a:pt x="305" y="163"/>
                  </a:lnTo>
                  <a:lnTo>
                    <a:pt x="305" y="165"/>
                  </a:lnTo>
                  <a:lnTo>
                    <a:pt x="305" y="165"/>
                  </a:lnTo>
                  <a:lnTo>
                    <a:pt x="305" y="168"/>
                  </a:lnTo>
                  <a:lnTo>
                    <a:pt x="305" y="168"/>
                  </a:lnTo>
                  <a:lnTo>
                    <a:pt x="305" y="168"/>
                  </a:lnTo>
                  <a:lnTo>
                    <a:pt x="305" y="168"/>
                  </a:lnTo>
                  <a:lnTo>
                    <a:pt x="303" y="168"/>
                  </a:lnTo>
                  <a:lnTo>
                    <a:pt x="303" y="168"/>
                  </a:lnTo>
                  <a:lnTo>
                    <a:pt x="303" y="165"/>
                  </a:lnTo>
                  <a:lnTo>
                    <a:pt x="303" y="168"/>
                  </a:lnTo>
                  <a:lnTo>
                    <a:pt x="301" y="168"/>
                  </a:lnTo>
                  <a:lnTo>
                    <a:pt x="301" y="168"/>
                  </a:lnTo>
                  <a:lnTo>
                    <a:pt x="301" y="165"/>
                  </a:lnTo>
                  <a:lnTo>
                    <a:pt x="301" y="165"/>
                  </a:lnTo>
                  <a:lnTo>
                    <a:pt x="296" y="163"/>
                  </a:lnTo>
                  <a:lnTo>
                    <a:pt x="296" y="165"/>
                  </a:lnTo>
                  <a:lnTo>
                    <a:pt x="293" y="165"/>
                  </a:lnTo>
                  <a:lnTo>
                    <a:pt x="293" y="165"/>
                  </a:lnTo>
                  <a:lnTo>
                    <a:pt x="293" y="165"/>
                  </a:lnTo>
                  <a:lnTo>
                    <a:pt x="291" y="168"/>
                  </a:lnTo>
                  <a:lnTo>
                    <a:pt x="291" y="168"/>
                  </a:lnTo>
                  <a:lnTo>
                    <a:pt x="293" y="168"/>
                  </a:lnTo>
                  <a:lnTo>
                    <a:pt x="293" y="168"/>
                  </a:lnTo>
                  <a:lnTo>
                    <a:pt x="291" y="170"/>
                  </a:lnTo>
                  <a:lnTo>
                    <a:pt x="291" y="170"/>
                  </a:lnTo>
                  <a:lnTo>
                    <a:pt x="293" y="173"/>
                  </a:lnTo>
                  <a:lnTo>
                    <a:pt x="293" y="173"/>
                  </a:lnTo>
                  <a:lnTo>
                    <a:pt x="293" y="173"/>
                  </a:lnTo>
                  <a:lnTo>
                    <a:pt x="296" y="173"/>
                  </a:lnTo>
                  <a:lnTo>
                    <a:pt x="296" y="175"/>
                  </a:lnTo>
                  <a:lnTo>
                    <a:pt x="296" y="175"/>
                  </a:lnTo>
                  <a:lnTo>
                    <a:pt x="296" y="175"/>
                  </a:lnTo>
                  <a:lnTo>
                    <a:pt x="296" y="177"/>
                  </a:lnTo>
                  <a:lnTo>
                    <a:pt x="296" y="177"/>
                  </a:lnTo>
                  <a:lnTo>
                    <a:pt x="296" y="177"/>
                  </a:lnTo>
                  <a:lnTo>
                    <a:pt x="293" y="177"/>
                  </a:lnTo>
                  <a:lnTo>
                    <a:pt x="296" y="177"/>
                  </a:lnTo>
                  <a:lnTo>
                    <a:pt x="296" y="180"/>
                  </a:lnTo>
                  <a:lnTo>
                    <a:pt x="296" y="180"/>
                  </a:lnTo>
                  <a:lnTo>
                    <a:pt x="296" y="182"/>
                  </a:lnTo>
                  <a:lnTo>
                    <a:pt x="296" y="182"/>
                  </a:lnTo>
                  <a:lnTo>
                    <a:pt x="296" y="182"/>
                  </a:lnTo>
                  <a:lnTo>
                    <a:pt x="296" y="184"/>
                  </a:lnTo>
                  <a:lnTo>
                    <a:pt x="296" y="187"/>
                  </a:lnTo>
                  <a:lnTo>
                    <a:pt x="293" y="189"/>
                  </a:lnTo>
                  <a:lnTo>
                    <a:pt x="293" y="180"/>
                  </a:lnTo>
                  <a:lnTo>
                    <a:pt x="293" y="182"/>
                  </a:lnTo>
                  <a:lnTo>
                    <a:pt x="293" y="182"/>
                  </a:lnTo>
                  <a:lnTo>
                    <a:pt x="291" y="182"/>
                  </a:lnTo>
                  <a:lnTo>
                    <a:pt x="291" y="180"/>
                  </a:lnTo>
                  <a:lnTo>
                    <a:pt x="291" y="180"/>
                  </a:lnTo>
                  <a:lnTo>
                    <a:pt x="289" y="180"/>
                  </a:lnTo>
                  <a:lnTo>
                    <a:pt x="289" y="180"/>
                  </a:lnTo>
                  <a:lnTo>
                    <a:pt x="291" y="184"/>
                  </a:lnTo>
                  <a:lnTo>
                    <a:pt x="291" y="187"/>
                  </a:lnTo>
                  <a:lnTo>
                    <a:pt x="291" y="187"/>
                  </a:lnTo>
                  <a:lnTo>
                    <a:pt x="289" y="189"/>
                  </a:lnTo>
                  <a:lnTo>
                    <a:pt x="289" y="189"/>
                  </a:lnTo>
                  <a:lnTo>
                    <a:pt x="289" y="191"/>
                  </a:lnTo>
                  <a:lnTo>
                    <a:pt x="289" y="191"/>
                  </a:lnTo>
                  <a:lnTo>
                    <a:pt x="289" y="189"/>
                  </a:lnTo>
                  <a:lnTo>
                    <a:pt x="289" y="189"/>
                  </a:lnTo>
                  <a:lnTo>
                    <a:pt x="289" y="182"/>
                  </a:lnTo>
                  <a:lnTo>
                    <a:pt x="289" y="182"/>
                  </a:lnTo>
                  <a:lnTo>
                    <a:pt x="289" y="182"/>
                  </a:lnTo>
                  <a:lnTo>
                    <a:pt x="286" y="182"/>
                  </a:lnTo>
                  <a:lnTo>
                    <a:pt x="286" y="182"/>
                  </a:lnTo>
                  <a:lnTo>
                    <a:pt x="286" y="182"/>
                  </a:lnTo>
                  <a:lnTo>
                    <a:pt x="286" y="180"/>
                  </a:lnTo>
                  <a:lnTo>
                    <a:pt x="286" y="180"/>
                  </a:lnTo>
                  <a:lnTo>
                    <a:pt x="286" y="180"/>
                  </a:lnTo>
                  <a:lnTo>
                    <a:pt x="284" y="182"/>
                  </a:lnTo>
                  <a:lnTo>
                    <a:pt x="284" y="187"/>
                  </a:lnTo>
                  <a:lnTo>
                    <a:pt x="284" y="189"/>
                  </a:lnTo>
                  <a:lnTo>
                    <a:pt x="284" y="189"/>
                  </a:lnTo>
                  <a:lnTo>
                    <a:pt x="284" y="191"/>
                  </a:lnTo>
                  <a:lnTo>
                    <a:pt x="284" y="191"/>
                  </a:lnTo>
                  <a:lnTo>
                    <a:pt x="284" y="191"/>
                  </a:lnTo>
                  <a:lnTo>
                    <a:pt x="284" y="194"/>
                  </a:lnTo>
                  <a:lnTo>
                    <a:pt x="284" y="194"/>
                  </a:lnTo>
                  <a:lnTo>
                    <a:pt x="284" y="194"/>
                  </a:lnTo>
                  <a:lnTo>
                    <a:pt x="284" y="196"/>
                  </a:lnTo>
                  <a:lnTo>
                    <a:pt x="284" y="199"/>
                  </a:lnTo>
                  <a:lnTo>
                    <a:pt x="284" y="199"/>
                  </a:lnTo>
                  <a:lnTo>
                    <a:pt x="286" y="199"/>
                  </a:lnTo>
                  <a:lnTo>
                    <a:pt x="286" y="201"/>
                  </a:lnTo>
                  <a:lnTo>
                    <a:pt x="284" y="201"/>
                  </a:lnTo>
                  <a:lnTo>
                    <a:pt x="284" y="199"/>
                  </a:lnTo>
                  <a:lnTo>
                    <a:pt x="282" y="199"/>
                  </a:lnTo>
                  <a:lnTo>
                    <a:pt x="282" y="194"/>
                  </a:lnTo>
                  <a:lnTo>
                    <a:pt x="282" y="191"/>
                  </a:lnTo>
                  <a:lnTo>
                    <a:pt x="279" y="191"/>
                  </a:lnTo>
                  <a:lnTo>
                    <a:pt x="279" y="194"/>
                  </a:lnTo>
                  <a:lnTo>
                    <a:pt x="277" y="201"/>
                  </a:lnTo>
                  <a:lnTo>
                    <a:pt x="277" y="203"/>
                  </a:lnTo>
                  <a:lnTo>
                    <a:pt x="274" y="203"/>
                  </a:lnTo>
                  <a:lnTo>
                    <a:pt x="272" y="203"/>
                  </a:lnTo>
                  <a:lnTo>
                    <a:pt x="272" y="206"/>
                  </a:lnTo>
                  <a:lnTo>
                    <a:pt x="272" y="210"/>
                  </a:lnTo>
                  <a:lnTo>
                    <a:pt x="272" y="210"/>
                  </a:lnTo>
                  <a:lnTo>
                    <a:pt x="272" y="210"/>
                  </a:lnTo>
                  <a:lnTo>
                    <a:pt x="270" y="208"/>
                  </a:lnTo>
                  <a:lnTo>
                    <a:pt x="270" y="208"/>
                  </a:lnTo>
                  <a:lnTo>
                    <a:pt x="270" y="208"/>
                  </a:lnTo>
                  <a:lnTo>
                    <a:pt x="270" y="206"/>
                  </a:lnTo>
                  <a:lnTo>
                    <a:pt x="270" y="203"/>
                  </a:lnTo>
                  <a:lnTo>
                    <a:pt x="272" y="203"/>
                  </a:lnTo>
                  <a:lnTo>
                    <a:pt x="274" y="203"/>
                  </a:lnTo>
                  <a:lnTo>
                    <a:pt x="274" y="201"/>
                  </a:lnTo>
                  <a:lnTo>
                    <a:pt x="274" y="199"/>
                  </a:lnTo>
                  <a:lnTo>
                    <a:pt x="277" y="194"/>
                  </a:lnTo>
                  <a:lnTo>
                    <a:pt x="277" y="194"/>
                  </a:lnTo>
                  <a:lnTo>
                    <a:pt x="279" y="191"/>
                  </a:lnTo>
                  <a:lnTo>
                    <a:pt x="279" y="189"/>
                  </a:lnTo>
                  <a:lnTo>
                    <a:pt x="282" y="189"/>
                  </a:lnTo>
                  <a:lnTo>
                    <a:pt x="282" y="187"/>
                  </a:lnTo>
                  <a:lnTo>
                    <a:pt x="282" y="187"/>
                  </a:lnTo>
                  <a:lnTo>
                    <a:pt x="282" y="184"/>
                  </a:lnTo>
                  <a:lnTo>
                    <a:pt x="282" y="184"/>
                  </a:lnTo>
                  <a:lnTo>
                    <a:pt x="282" y="184"/>
                  </a:lnTo>
                  <a:lnTo>
                    <a:pt x="282" y="184"/>
                  </a:lnTo>
                  <a:lnTo>
                    <a:pt x="279" y="184"/>
                  </a:lnTo>
                  <a:lnTo>
                    <a:pt x="279" y="184"/>
                  </a:lnTo>
                  <a:lnTo>
                    <a:pt x="279" y="184"/>
                  </a:lnTo>
                  <a:lnTo>
                    <a:pt x="279" y="184"/>
                  </a:lnTo>
                  <a:lnTo>
                    <a:pt x="279" y="184"/>
                  </a:lnTo>
                  <a:lnTo>
                    <a:pt x="282" y="182"/>
                  </a:lnTo>
                  <a:lnTo>
                    <a:pt x="282" y="180"/>
                  </a:lnTo>
                  <a:lnTo>
                    <a:pt x="272" y="187"/>
                  </a:lnTo>
                  <a:lnTo>
                    <a:pt x="272" y="187"/>
                  </a:lnTo>
                  <a:lnTo>
                    <a:pt x="272" y="189"/>
                  </a:lnTo>
                  <a:lnTo>
                    <a:pt x="272" y="189"/>
                  </a:lnTo>
                  <a:lnTo>
                    <a:pt x="272" y="189"/>
                  </a:lnTo>
                  <a:lnTo>
                    <a:pt x="272" y="189"/>
                  </a:lnTo>
                  <a:lnTo>
                    <a:pt x="272" y="187"/>
                  </a:lnTo>
                  <a:lnTo>
                    <a:pt x="272" y="187"/>
                  </a:lnTo>
                  <a:lnTo>
                    <a:pt x="272" y="184"/>
                  </a:lnTo>
                  <a:lnTo>
                    <a:pt x="272" y="184"/>
                  </a:lnTo>
                  <a:lnTo>
                    <a:pt x="274" y="182"/>
                  </a:lnTo>
                  <a:lnTo>
                    <a:pt x="274" y="182"/>
                  </a:lnTo>
                  <a:lnTo>
                    <a:pt x="274" y="177"/>
                  </a:lnTo>
                  <a:lnTo>
                    <a:pt x="277" y="175"/>
                  </a:lnTo>
                  <a:lnTo>
                    <a:pt x="279" y="173"/>
                  </a:lnTo>
                  <a:lnTo>
                    <a:pt x="279" y="173"/>
                  </a:lnTo>
                  <a:lnTo>
                    <a:pt x="279" y="170"/>
                  </a:lnTo>
                  <a:lnTo>
                    <a:pt x="282" y="170"/>
                  </a:lnTo>
                  <a:lnTo>
                    <a:pt x="282" y="168"/>
                  </a:lnTo>
                  <a:lnTo>
                    <a:pt x="282" y="168"/>
                  </a:lnTo>
                  <a:lnTo>
                    <a:pt x="282" y="168"/>
                  </a:lnTo>
                  <a:lnTo>
                    <a:pt x="282" y="168"/>
                  </a:lnTo>
                  <a:lnTo>
                    <a:pt x="279" y="165"/>
                  </a:lnTo>
                  <a:lnTo>
                    <a:pt x="279" y="168"/>
                  </a:lnTo>
                  <a:lnTo>
                    <a:pt x="279" y="168"/>
                  </a:lnTo>
                  <a:lnTo>
                    <a:pt x="279" y="168"/>
                  </a:lnTo>
                  <a:lnTo>
                    <a:pt x="279" y="170"/>
                  </a:lnTo>
                  <a:lnTo>
                    <a:pt x="277" y="173"/>
                  </a:lnTo>
                  <a:lnTo>
                    <a:pt x="277" y="173"/>
                  </a:lnTo>
                  <a:lnTo>
                    <a:pt x="277" y="173"/>
                  </a:lnTo>
                  <a:lnTo>
                    <a:pt x="274" y="173"/>
                  </a:lnTo>
                  <a:lnTo>
                    <a:pt x="274" y="173"/>
                  </a:lnTo>
                  <a:lnTo>
                    <a:pt x="274" y="173"/>
                  </a:lnTo>
                  <a:lnTo>
                    <a:pt x="274" y="173"/>
                  </a:lnTo>
                  <a:lnTo>
                    <a:pt x="274" y="170"/>
                  </a:lnTo>
                  <a:lnTo>
                    <a:pt x="274" y="170"/>
                  </a:lnTo>
                  <a:lnTo>
                    <a:pt x="274" y="170"/>
                  </a:lnTo>
                  <a:lnTo>
                    <a:pt x="274" y="170"/>
                  </a:lnTo>
                  <a:lnTo>
                    <a:pt x="272" y="170"/>
                  </a:lnTo>
                  <a:lnTo>
                    <a:pt x="272" y="170"/>
                  </a:lnTo>
                  <a:lnTo>
                    <a:pt x="267" y="175"/>
                  </a:lnTo>
                  <a:lnTo>
                    <a:pt x="267" y="170"/>
                  </a:lnTo>
                  <a:lnTo>
                    <a:pt x="267" y="170"/>
                  </a:lnTo>
                  <a:lnTo>
                    <a:pt x="265" y="173"/>
                  </a:lnTo>
                  <a:lnTo>
                    <a:pt x="265" y="177"/>
                  </a:lnTo>
                  <a:lnTo>
                    <a:pt x="265" y="177"/>
                  </a:lnTo>
                  <a:lnTo>
                    <a:pt x="267" y="180"/>
                  </a:lnTo>
                  <a:lnTo>
                    <a:pt x="267" y="177"/>
                  </a:lnTo>
                  <a:lnTo>
                    <a:pt x="272" y="173"/>
                  </a:lnTo>
                  <a:lnTo>
                    <a:pt x="272" y="175"/>
                  </a:lnTo>
                  <a:lnTo>
                    <a:pt x="270" y="182"/>
                  </a:lnTo>
                  <a:lnTo>
                    <a:pt x="267" y="182"/>
                  </a:lnTo>
                  <a:lnTo>
                    <a:pt x="267" y="182"/>
                  </a:lnTo>
                  <a:lnTo>
                    <a:pt x="270" y="180"/>
                  </a:lnTo>
                  <a:lnTo>
                    <a:pt x="270" y="180"/>
                  </a:lnTo>
                  <a:lnTo>
                    <a:pt x="267" y="180"/>
                  </a:lnTo>
                  <a:lnTo>
                    <a:pt x="267" y="180"/>
                  </a:lnTo>
                  <a:lnTo>
                    <a:pt x="265" y="180"/>
                  </a:lnTo>
                  <a:lnTo>
                    <a:pt x="265" y="180"/>
                  </a:lnTo>
                  <a:lnTo>
                    <a:pt x="265" y="180"/>
                  </a:lnTo>
                  <a:lnTo>
                    <a:pt x="265" y="177"/>
                  </a:lnTo>
                  <a:lnTo>
                    <a:pt x="265" y="177"/>
                  </a:lnTo>
                  <a:lnTo>
                    <a:pt x="263" y="177"/>
                  </a:lnTo>
                  <a:lnTo>
                    <a:pt x="263" y="175"/>
                  </a:lnTo>
                  <a:lnTo>
                    <a:pt x="260" y="175"/>
                  </a:lnTo>
                  <a:lnTo>
                    <a:pt x="258" y="177"/>
                  </a:lnTo>
                  <a:lnTo>
                    <a:pt x="258" y="177"/>
                  </a:lnTo>
                  <a:lnTo>
                    <a:pt x="258" y="175"/>
                  </a:lnTo>
                  <a:lnTo>
                    <a:pt x="260" y="175"/>
                  </a:lnTo>
                  <a:lnTo>
                    <a:pt x="263" y="175"/>
                  </a:lnTo>
                  <a:lnTo>
                    <a:pt x="263" y="173"/>
                  </a:lnTo>
                  <a:lnTo>
                    <a:pt x="265" y="173"/>
                  </a:lnTo>
                  <a:lnTo>
                    <a:pt x="265" y="168"/>
                  </a:lnTo>
                  <a:lnTo>
                    <a:pt x="263" y="168"/>
                  </a:lnTo>
                  <a:lnTo>
                    <a:pt x="263" y="170"/>
                  </a:lnTo>
                  <a:lnTo>
                    <a:pt x="263" y="170"/>
                  </a:lnTo>
                  <a:lnTo>
                    <a:pt x="263" y="170"/>
                  </a:lnTo>
                  <a:lnTo>
                    <a:pt x="263" y="170"/>
                  </a:lnTo>
                  <a:lnTo>
                    <a:pt x="263" y="170"/>
                  </a:lnTo>
                  <a:lnTo>
                    <a:pt x="260" y="170"/>
                  </a:lnTo>
                  <a:lnTo>
                    <a:pt x="260" y="168"/>
                  </a:lnTo>
                  <a:lnTo>
                    <a:pt x="263" y="168"/>
                  </a:lnTo>
                  <a:lnTo>
                    <a:pt x="265" y="165"/>
                  </a:lnTo>
                  <a:lnTo>
                    <a:pt x="265" y="163"/>
                  </a:lnTo>
                  <a:lnTo>
                    <a:pt x="260" y="163"/>
                  </a:lnTo>
                  <a:lnTo>
                    <a:pt x="258" y="165"/>
                  </a:lnTo>
                  <a:lnTo>
                    <a:pt x="258" y="168"/>
                  </a:lnTo>
                  <a:lnTo>
                    <a:pt x="258" y="173"/>
                  </a:lnTo>
                  <a:lnTo>
                    <a:pt x="258" y="173"/>
                  </a:lnTo>
                  <a:lnTo>
                    <a:pt x="258" y="173"/>
                  </a:lnTo>
                  <a:lnTo>
                    <a:pt x="258" y="175"/>
                  </a:lnTo>
                  <a:lnTo>
                    <a:pt x="256" y="175"/>
                  </a:lnTo>
                  <a:lnTo>
                    <a:pt x="258" y="173"/>
                  </a:lnTo>
                  <a:lnTo>
                    <a:pt x="256" y="173"/>
                  </a:lnTo>
                  <a:lnTo>
                    <a:pt x="256" y="170"/>
                  </a:lnTo>
                  <a:lnTo>
                    <a:pt x="256" y="170"/>
                  </a:lnTo>
                  <a:lnTo>
                    <a:pt x="253" y="170"/>
                  </a:lnTo>
                  <a:lnTo>
                    <a:pt x="251" y="180"/>
                  </a:lnTo>
                  <a:lnTo>
                    <a:pt x="248" y="180"/>
                  </a:lnTo>
                  <a:lnTo>
                    <a:pt x="248" y="180"/>
                  </a:lnTo>
                  <a:lnTo>
                    <a:pt x="248" y="180"/>
                  </a:lnTo>
                  <a:lnTo>
                    <a:pt x="248" y="180"/>
                  </a:lnTo>
                  <a:lnTo>
                    <a:pt x="248" y="177"/>
                  </a:lnTo>
                  <a:lnTo>
                    <a:pt x="246" y="177"/>
                  </a:lnTo>
                  <a:lnTo>
                    <a:pt x="248" y="177"/>
                  </a:lnTo>
                  <a:lnTo>
                    <a:pt x="248" y="175"/>
                  </a:lnTo>
                  <a:lnTo>
                    <a:pt x="248" y="175"/>
                  </a:lnTo>
                  <a:lnTo>
                    <a:pt x="251" y="173"/>
                  </a:lnTo>
                  <a:lnTo>
                    <a:pt x="253" y="170"/>
                  </a:lnTo>
                  <a:lnTo>
                    <a:pt x="253" y="170"/>
                  </a:lnTo>
                  <a:lnTo>
                    <a:pt x="256" y="168"/>
                  </a:lnTo>
                  <a:lnTo>
                    <a:pt x="256" y="168"/>
                  </a:lnTo>
                  <a:lnTo>
                    <a:pt x="256" y="168"/>
                  </a:lnTo>
                  <a:lnTo>
                    <a:pt x="253" y="165"/>
                  </a:lnTo>
                  <a:lnTo>
                    <a:pt x="253" y="165"/>
                  </a:lnTo>
                  <a:lnTo>
                    <a:pt x="258" y="161"/>
                  </a:lnTo>
                  <a:lnTo>
                    <a:pt x="256" y="161"/>
                  </a:lnTo>
                  <a:lnTo>
                    <a:pt x="253" y="163"/>
                  </a:lnTo>
                  <a:lnTo>
                    <a:pt x="253" y="163"/>
                  </a:lnTo>
                  <a:lnTo>
                    <a:pt x="251" y="163"/>
                  </a:lnTo>
                  <a:lnTo>
                    <a:pt x="253" y="163"/>
                  </a:lnTo>
                  <a:lnTo>
                    <a:pt x="253" y="163"/>
                  </a:lnTo>
                  <a:lnTo>
                    <a:pt x="253" y="161"/>
                  </a:lnTo>
                  <a:lnTo>
                    <a:pt x="253" y="161"/>
                  </a:lnTo>
                  <a:lnTo>
                    <a:pt x="256" y="158"/>
                  </a:lnTo>
                  <a:lnTo>
                    <a:pt x="258" y="158"/>
                  </a:lnTo>
                  <a:lnTo>
                    <a:pt x="258" y="156"/>
                  </a:lnTo>
                  <a:lnTo>
                    <a:pt x="258" y="156"/>
                  </a:lnTo>
                  <a:lnTo>
                    <a:pt x="258" y="156"/>
                  </a:lnTo>
                  <a:lnTo>
                    <a:pt x="256" y="154"/>
                  </a:lnTo>
                  <a:lnTo>
                    <a:pt x="253" y="154"/>
                  </a:lnTo>
                  <a:lnTo>
                    <a:pt x="251" y="154"/>
                  </a:lnTo>
                  <a:lnTo>
                    <a:pt x="251" y="154"/>
                  </a:lnTo>
                  <a:lnTo>
                    <a:pt x="251" y="154"/>
                  </a:lnTo>
                  <a:lnTo>
                    <a:pt x="253" y="154"/>
                  </a:lnTo>
                  <a:lnTo>
                    <a:pt x="253" y="151"/>
                  </a:lnTo>
                  <a:lnTo>
                    <a:pt x="256" y="151"/>
                  </a:lnTo>
                  <a:lnTo>
                    <a:pt x="256" y="149"/>
                  </a:lnTo>
                  <a:lnTo>
                    <a:pt x="258" y="149"/>
                  </a:lnTo>
                  <a:lnTo>
                    <a:pt x="258" y="146"/>
                  </a:lnTo>
                  <a:lnTo>
                    <a:pt x="258" y="146"/>
                  </a:lnTo>
                  <a:lnTo>
                    <a:pt x="253" y="149"/>
                  </a:lnTo>
                  <a:lnTo>
                    <a:pt x="253" y="149"/>
                  </a:lnTo>
                  <a:lnTo>
                    <a:pt x="253" y="149"/>
                  </a:lnTo>
                  <a:lnTo>
                    <a:pt x="251" y="149"/>
                  </a:lnTo>
                  <a:lnTo>
                    <a:pt x="251" y="149"/>
                  </a:lnTo>
                  <a:lnTo>
                    <a:pt x="253" y="146"/>
                  </a:lnTo>
                  <a:lnTo>
                    <a:pt x="263" y="139"/>
                  </a:lnTo>
                  <a:lnTo>
                    <a:pt x="263" y="139"/>
                  </a:lnTo>
                  <a:lnTo>
                    <a:pt x="263" y="137"/>
                  </a:lnTo>
                  <a:lnTo>
                    <a:pt x="260" y="135"/>
                  </a:lnTo>
                  <a:lnTo>
                    <a:pt x="260" y="135"/>
                  </a:lnTo>
                  <a:lnTo>
                    <a:pt x="258" y="135"/>
                  </a:lnTo>
                  <a:lnTo>
                    <a:pt x="258" y="135"/>
                  </a:lnTo>
                  <a:lnTo>
                    <a:pt x="258" y="135"/>
                  </a:lnTo>
                  <a:lnTo>
                    <a:pt x="258" y="135"/>
                  </a:lnTo>
                  <a:lnTo>
                    <a:pt x="258" y="135"/>
                  </a:lnTo>
                  <a:lnTo>
                    <a:pt x="258" y="132"/>
                  </a:lnTo>
                  <a:lnTo>
                    <a:pt x="258" y="132"/>
                  </a:lnTo>
                  <a:lnTo>
                    <a:pt x="258" y="132"/>
                  </a:lnTo>
                  <a:lnTo>
                    <a:pt x="260" y="132"/>
                  </a:lnTo>
                  <a:lnTo>
                    <a:pt x="258" y="130"/>
                  </a:lnTo>
                  <a:lnTo>
                    <a:pt x="258" y="130"/>
                  </a:lnTo>
                  <a:lnTo>
                    <a:pt x="258" y="128"/>
                  </a:lnTo>
                  <a:lnTo>
                    <a:pt x="258" y="128"/>
                  </a:lnTo>
                  <a:lnTo>
                    <a:pt x="258" y="128"/>
                  </a:lnTo>
                  <a:lnTo>
                    <a:pt x="258" y="125"/>
                  </a:lnTo>
                  <a:lnTo>
                    <a:pt x="258" y="125"/>
                  </a:lnTo>
                  <a:lnTo>
                    <a:pt x="258" y="125"/>
                  </a:lnTo>
                  <a:lnTo>
                    <a:pt x="258" y="125"/>
                  </a:lnTo>
                  <a:lnTo>
                    <a:pt x="258" y="123"/>
                  </a:lnTo>
                  <a:lnTo>
                    <a:pt x="258" y="123"/>
                  </a:lnTo>
                  <a:lnTo>
                    <a:pt x="258" y="118"/>
                  </a:lnTo>
                  <a:lnTo>
                    <a:pt x="258" y="118"/>
                  </a:lnTo>
                  <a:lnTo>
                    <a:pt x="258" y="118"/>
                  </a:lnTo>
                  <a:lnTo>
                    <a:pt x="256" y="118"/>
                  </a:lnTo>
                  <a:lnTo>
                    <a:pt x="256" y="118"/>
                  </a:lnTo>
                  <a:lnTo>
                    <a:pt x="253" y="116"/>
                  </a:lnTo>
                  <a:lnTo>
                    <a:pt x="253" y="118"/>
                  </a:lnTo>
                  <a:lnTo>
                    <a:pt x="253" y="118"/>
                  </a:lnTo>
                  <a:lnTo>
                    <a:pt x="253" y="118"/>
                  </a:lnTo>
                  <a:lnTo>
                    <a:pt x="251" y="118"/>
                  </a:lnTo>
                  <a:lnTo>
                    <a:pt x="251" y="118"/>
                  </a:lnTo>
                  <a:lnTo>
                    <a:pt x="251" y="118"/>
                  </a:lnTo>
                  <a:lnTo>
                    <a:pt x="251" y="118"/>
                  </a:lnTo>
                  <a:lnTo>
                    <a:pt x="251" y="118"/>
                  </a:lnTo>
                  <a:lnTo>
                    <a:pt x="251" y="118"/>
                  </a:lnTo>
                  <a:lnTo>
                    <a:pt x="251" y="118"/>
                  </a:lnTo>
                  <a:lnTo>
                    <a:pt x="248" y="118"/>
                  </a:lnTo>
                  <a:lnTo>
                    <a:pt x="248" y="118"/>
                  </a:lnTo>
                  <a:lnTo>
                    <a:pt x="248" y="118"/>
                  </a:lnTo>
                  <a:lnTo>
                    <a:pt x="248" y="118"/>
                  </a:lnTo>
                  <a:lnTo>
                    <a:pt x="248" y="118"/>
                  </a:lnTo>
                  <a:lnTo>
                    <a:pt x="246" y="118"/>
                  </a:lnTo>
                  <a:lnTo>
                    <a:pt x="244" y="118"/>
                  </a:lnTo>
                  <a:lnTo>
                    <a:pt x="241" y="118"/>
                  </a:lnTo>
                  <a:lnTo>
                    <a:pt x="241" y="118"/>
                  </a:lnTo>
                  <a:lnTo>
                    <a:pt x="241" y="118"/>
                  </a:lnTo>
                  <a:lnTo>
                    <a:pt x="239" y="118"/>
                  </a:lnTo>
                  <a:lnTo>
                    <a:pt x="237" y="118"/>
                  </a:lnTo>
                  <a:lnTo>
                    <a:pt x="234" y="118"/>
                  </a:lnTo>
                  <a:lnTo>
                    <a:pt x="234" y="118"/>
                  </a:lnTo>
                  <a:lnTo>
                    <a:pt x="234" y="118"/>
                  </a:lnTo>
                  <a:lnTo>
                    <a:pt x="232" y="118"/>
                  </a:lnTo>
                  <a:lnTo>
                    <a:pt x="230" y="118"/>
                  </a:lnTo>
                  <a:lnTo>
                    <a:pt x="230" y="118"/>
                  </a:lnTo>
                  <a:lnTo>
                    <a:pt x="227" y="118"/>
                  </a:lnTo>
                  <a:lnTo>
                    <a:pt x="225" y="118"/>
                  </a:lnTo>
                  <a:lnTo>
                    <a:pt x="225" y="120"/>
                  </a:lnTo>
                  <a:lnTo>
                    <a:pt x="222" y="123"/>
                  </a:lnTo>
                  <a:lnTo>
                    <a:pt x="220" y="123"/>
                  </a:lnTo>
                  <a:lnTo>
                    <a:pt x="222" y="120"/>
                  </a:lnTo>
                  <a:lnTo>
                    <a:pt x="222" y="120"/>
                  </a:lnTo>
                  <a:lnTo>
                    <a:pt x="222" y="120"/>
                  </a:lnTo>
                  <a:lnTo>
                    <a:pt x="220" y="120"/>
                  </a:lnTo>
                  <a:lnTo>
                    <a:pt x="220" y="120"/>
                  </a:lnTo>
                  <a:lnTo>
                    <a:pt x="218" y="120"/>
                  </a:lnTo>
                  <a:lnTo>
                    <a:pt x="218" y="120"/>
                  </a:lnTo>
                  <a:lnTo>
                    <a:pt x="218" y="120"/>
                  </a:lnTo>
                  <a:lnTo>
                    <a:pt x="218" y="120"/>
                  </a:lnTo>
                  <a:lnTo>
                    <a:pt x="218" y="120"/>
                  </a:lnTo>
                  <a:lnTo>
                    <a:pt x="218" y="123"/>
                  </a:lnTo>
                  <a:lnTo>
                    <a:pt x="218" y="123"/>
                  </a:lnTo>
                  <a:lnTo>
                    <a:pt x="218" y="123"/>
                  </a:lnTo>
                  <a:lnTo>
                    <a:pt x="218" y="123"/>
                  </a:lnTo>
                  <a:lnTo>
                    <a:pt x="215" y="125"/>
                  </a:lnTo>
                  <a:lnTo>
                    <a:pt x="215" y="128"/>
                  </a:lnTo>
                  <a:lnTo>
                    <a:pt x="218" y="128"/>
                  </a:lnTo>
                  <a:lnTo>
                    <a:pt x="218" y="130"/>
                  </a:lnTo>
                  <a:lnTo>
                    <a:pt x="218" y="132"/>
                  </a:lnTo>
                  <a:lnTo>
                    <a:pt x="218" y="132"/>
                  </a:lnTo>
                  <a:lnTo>
                    <a:pt x="218" y="132"/>
                  </a:lnTo>
                  <a:lnTo>
                    <a:pt x="215" y="130"/>
                  </a:lnTo>
                  <a:lnTo>
                    <a:pt x="215" y="132"/>
                  </a:lnTo>
                  <a:lnTo>
                    <a:pt x="215" y="132"/>
                  </a:lnTo>
                  <a:lnTo>
                    <a:pt x="215" y="135"/>
                  </a:lnTo>
                  <a:lnTo>
                    <a:pt x="215" y="135"/>
                  </a:lnTo>
                  <a:lnTo>
                    <a:pt x="215" y="135"/>
                  </a:lnTo>
                  <a:lnTo>
                    <a:pt x="215" y="132"/>
                  </a:lnTo>
                  <a:lnTo>
                    <a:pt x="213" y="132"/>
                  </a:lnTo>
                  <a:lnTo>
                    <a:pt x="213" y="130"/>
                  </a:lnTo>
                  <a:lnTo>
                    <a:pt x="213" y="132"/>
                  </a:lnTo>
                  <a:lnTo>
                    <a:pt x="213" y="132"/>
                  </a:lnTo>
                  <a:lnTo>
                    <a:pt x="211" y="132"/>
                  </a:lnTo>
                  <a:lnTo>
                    <a:pt x="211" y="135"/>
                  </a:lnTo>
                  <a:lnTo>
                    <a:pt x="211" y="135"/>
                  </a:lnTo>
                  <a:lnTo>
                    <a:pt x="208" y="132"/>
                  </a:lnTo>
                  <a:lnTo>
                    <a:pt x="206" y="135"/>
                  </a:lnTo>
                  <a:lnTo>
                    <a:pt x="206" y="135"/>
                  </a:lnTo>
                  <a:lnTo>
                    <a:pt x="206" y="139"/>
                  </a:lnTo>
                  <a:lnTo>
                    <a:pt x="208" y="139"/>
                  </a:lnTo>
                  <a:lnTo>
                    <a:pt x="208" y="142"/>
                  </a:lnTo>
                  <a:lnTo>
                    <a:pt x="211" y="144"/>
                  </a:lnTo>
                  <a:lnTo>
                    <a:pt x="208" y="144"/>
                  </a:lnTo>
                  <a:lnTo>
                    <a:pt x="208" y="146"/>
                  </a:lnTo>
                  <a:lnTo>
                    <a:pt x="208" y="149"/>
                  </a:lnTo>
                  <a:lnTo>
                    <a:pt x="208" y="149"/>
                  </a:lnTo>
                  <a:lnTo>
                    <a:pt x="208" y="151"/>
                  </a:lnTo>
                  <a:lnTo>
                    <a:pt x="208" y="151"/>
                  </a:lnTo>
                  <a:lnTo>
                    <a:pt x="208" y="151"/>
                  </a:lnTo>
                  <a:lnTo>
                    <a:pt x="208" y="146"/>
                  </a:lnTo>
                  <a:lnTo>
                    <a:pt x="206" y="144"/>
                  </a:lnTo>
                  <a:lnTo>
                    <a:pt x="206" y="144"/>
                  </a:lnTo>
                  <a:lnTo>
                    <a:pt x="203" y="144"/>
                  </a:lnTo>
                  <a:lnTo>
                    <a:pt x="203" y="144"/>
                  </a:lnTo>
                  <a:lnTo>
                    <a:pt x="203" y="142"/>
                  </a:lnTo>
                  <a:lnTo>
                    <a:pt x="203" y="142"/>
                  </a:lnTo>
                  <a:lnTo>
                    <a:pt x="203" y="139"/>
                  </a:lnTo>
                  <a:lnTo>
                    <a:pt x="203" y="137"/>
                  </a:lnTo>
                  <a:lnTo>
                    <a:pt x="201" y="137"/>
                  </a:lnTo>
                  <a:lnTo>
                    <a:pt x="201" y="137"/>
                  </a:lnTo>
                  <a:lnTo>
                    <a:pt x="201" y="135"/>
                  </a:lnTo>
                  <a:lnTo>
                    <a:pt x="201" y="132"/>
                  </a:lnTo>
                  <a:lnTo>
                    <a:pt x="199" y="135"/>
                  </a:lnTo>
                  <a:lnTo>
                    <a:pt x="199" y="135"/>
                  </a:lnTo>
                  <a:lnTo>
                    <a:pt x="199" y="137"/>
                  </a:lnTo>
                  <a:lnTo>
                    <a:pt x="196" y="139"/>
                  </a:lnTo>
                  <a:lnTo>
                    <a:pt x="196" y="137"/>
                  </a:lnTo>
                  <a:lnTo>
                    <a:pt x="196" y="135"/>
                  </a:lnTo>
                  <a:lnTo>
                    <a:pt x="196" y="132"/>
                  </a:lnTo>
                  <a:lnTo>
                    <a:pt x="196" y="132"/>
                  </a:lnTo>
                  <a:lnTo>
                    <a:pt x="196" y="128"/>
                  </a:lnTo>
                  <a:lnTo>
                    <a:pt x="196" y="128"/>
                  </a:lnTo>
                  <a:lnTo>
                    <a:pt x="196" y="130"/>
                  </a:lnTo>
                  <a:lnTo>
                    <a:pt x="194" y="130"/>
                  </a:lnTo>
                  <a:lnTo>
                    <a:pt x="194" y="132"/>
                  </a:lnTo>
                  <a:lnTo>
                    <a:pt x="192" y="132"/>
                  </a:lnTo>
                  <a:lnTo>
                    <a:pt x="192" y="135"/>
                  </a:lnTo>
                  <a:lnTo>
                    <a:pt x="194" y="137"/>
                  </a:lnTo>
                  <a:lnTo>
                    <a:pt x="192" y="142"/>
                  </a:lnTo>
                  <a:lnTo>
                    <a:pt x="194" y="144"/>
                  </a:lnTo>
                  <a:lnTo>
                    <a:pt x="194" y="144"/>
                  </a:lnTo>
                  <a:lnTo>
                    <a:pt x="194" y="144"/>
                  </a:lnTo>
                  <a:lnTo>
                    <a:pt x="194" y="144"/>
                  </a:lnTo>
                  <a:lnTo>
                    <a:pt x="194" y="144"/>
                  </a:lnTo>
                  <a:lnTo>
                    <a:pt x="194" y="144"/>
                  </a:lnTo>
                  <a:lnTo>
                    <a:pt x="194" y="144"/>
                  </a:lnTo>
                  <a:lnTo>
                    <a:pt x="194" y="146"/>
                  </a:lnTo>
                  <a:lnTo>
                    <a:pt x="194" y="146"/>
                  </a:lnTo>
                  <a:lnTo>
                    <a:pt x="194" y="149"/>
                  </a:lnTo>
                  <a:lnTo>
                    <a:pt x="194" y="149"/>
                  </a:lnTo>
                  <a:lnTo>
                    <a:pt x="194" y="149"/>
                  </a:lnTo>
                  <a:lnTo>
                    <a:pt x="194" y="149"/>
                  </a:lnTo>
                  <a:lnTo>
                    <a:pt x="194" y="151"/>
                  </a:lnTo>
                  <a:lnTo>
                    <a:pt x="194" y="151"/>
                  </a:lnTo>
                  <a:lnTo>
                    <a:pt x="194" y="154"/>
                  </a:lnTo>
                  <a:lnTo>
                    <a:pt x="194" y="154"/>
                  </a:lnTo>
                  <a:lnTo>
                    <a:pt x="194" y="154"/>
                  </a:lnTo>
                  <a:lnTo>
                    <a:pt x="194" y="156"/>
                  </a:lnTo>
                  <a:lnTo>
                    <a:pt x="194" y="156"/>
                  </a:lnTo>
                  <a:lnTo>
                    <a:pt x="194" y="156"/>
                  </a:lnTo>
                  <a:lnTo>
                    <a:pt x="192" y="154"/>
                  </a:lnTo>
                  <a:lnTo>
                    <a:pt x="192" y="154"/>
                  </a:lnTo>
                  <a:lnTo>
                    <a:pt x="192" y="154"/>
                  </a:lnTo>
                  <a:lnTo>
                    <a:pt x="192" y="154"/>
                  </a:lnTo>
                  <a:lnTo>
                    <a:pt x="192" y="154"/>
                  </a:lnTo>
                  <a:lnTo>
                    <a:pt x="192" y="156"/>
                  </a:lnTo>
                  <a:lnTo>
                    <a:pt x="192" y="156"/>
                  </a:lnTo>
                  <a:lnTo>
                    <a:pt x="194" y="158"/>
                  </a:lnTo>
                  <a:lnTo>
                    <a:pt x="194" y="158"/>
                  </a:lnTo>
                  <a:lnTo>
                    <a:pt x="194" y="158"/>
                  </a:lnTo>
                  <a:lnTo>
                    <a:pt x="194" y="161"/>
                  </a:lnTo>
                  <a:lnTo>
                    <a:pt x="192" y="161"/>
                  </a:lnTo>
                  <a:lnTo>
                    <a:pt x="192" y="161"/>
                  </a:lnTo>
                  <a:lnTo>
                    <a:pt x="189" y="158"/>
                  </a:lnTo>
                  <a:lnTo>
                    <a:pt x="189" y="158"/>
                  </a:lnTo>
                  <a:lnTo>
                    <a:pt x="187" y="154"/>
                  </a:lnTo>
                  <a:lnTo>
                    <a:pt x="187" y="151"/>
                  </a:lnTo>
                  <a:lnTo>
                    <a:pt x="185" y="151"/>
                  </a:lnTo>
                  <a:lnTo>
                    <a:pt x="185" y="151"/>
                  </a:lnTo>
                  <a:lnTo>
                    <a:pt x="185" y="151"/>
                  </a:lnTo>
                  <a:lnTo>
                    <a:pt x="185" y="154"/>
                  </a:lnTo>
                  <a:lnTo>
                    <a:pt x="185" y="154"/>
                  </a:lnTo>
                  <a:lnTo>
                    <a:pt x="185" y="156"/>
                  </a:lnTo>
                  <a:lnTo>
                    <a:pt x="185" y="156"/>
                  </a:lnTo>
                  <a:lnTo>
                    <a:pt x="187" y="158"/>
                  </a:lnTo>
                  <a:lnTo>
                    <a:pt x="187" y="158"/>
                  </a:lnTo>
                  <a:lnTo>
                    <a:pt x="187" y="158"/>
                  </a:lnTo>
                  <a:lnTo>
                    <a:pt x="187" y="158"/>
                  </a:lnTo>
                  <a:lnTo>
                    <a:pt x="189" y="161"/>
                  </a:lnTo>
                  <a:lnTo>
                    <a:pt x="189" y="161"/>
                  </a:lnTo>
                  <a:lnTo>
                    <a:pt x="189" y="163"/>
                  </a:lnTo>
                  <a:lnTo>
                    <a:pt x="189" y="163"/>
                  </a:lnTo>
                  <a:lnTo>
                    <a:pt x="189" y="163"/>
                  </a:lnTo>
                  <a:lnTo>
                    <a:pt x="189" y="163"/>
                  </a:lnTo>
                  <a:lnTo>
                    <a:pt x="187" y="163"/>
                  </a:lnTo>
                  <a:lnTo>
                    <a:pt x="187" y="163"/>
                  </a:lnTo>
                  <a:lnTo>
                    <a:pt x="187" y="163"/>
                  </a:lnTo>
                  <a:lnTo>
                    <a:pt x="185" y="163"/>
                  </a:lnTo>
                  <a:lnTo>
                    <a:pt x="185" y="165"/>
                  </a:lnTo>
                  <a:lnTo>
                    <a:pt x="187" y="168"/>
                  </a:lnTo>
                  <a:lnTo>
                    <a:pt x="187" y="170"/>
                  </a:lnTo>
                  <a:lnTo>
                    <a:pt x="185" y="170"/>
                  </a:lnTo>
                  <a:lnTo>
                    <a:pt x="185" y="173"/>
                  </a:lnTo>
                  <a:lnTo>
                    <a:pt x="185" y="173"/>
                  </a:lnTo>
                  <a:lnTo>
                    <a:pt x="185" y="170"/>
                  </a:lnTo>
                  <a:lnTo>
                    <a:pt x="185" y="168"/>
                  </a:lnTo>
                  <a:lnTo>
                    <a:pt x="185" y="165"/>
                  </a:lnTo>
                  <a:lnTo>
                    <a:pt x="185" y="165"/>
                  </a:lnTo>
                  <a:lnTo>
                    <a:pt x="180" y="163"/>
                  </a:lnTo>
                  <a:lnTo>
                    <a:pt x="180" y="163"/>
                  </a:lnTo>
                  <a:lnTo>
                    <a:pt x="180" y="163"/>
                  </a:lnTo>
                  <a:lnTo>
                    <a:pt x="177" y="163"/>
                  </a:lnTo>
                  <a:lnTo>
                    <a:pt x="175" y="163"/>
                  </a:lnTo>
                  <a:lnTo>
                    <a:pt x="177" y="163"/>
                  </a:lnTo>
                  <a:lnTo>
                    <a:pt x="177" y="165"/>
                  </a:lnTo>
                  <a:lnTo>
                    <a:pt x="180" y="165"/>
                  </a:lnTo>
                  <a:lnTo>
                    <a:pt x="180" y="168"/>
                  </a:lnTo>
                  <a:lnTo>
                    <a:pt x="180" y="168"/>
                  </a:lnTo>
                  <a:lnTo>
                    <a:pt x="177" y="177"/>
                  </a:lnTo>
                  <a:lnTo>
                    <a:pt x="177" y="180"/>
                  </a:lnTo>
                  <a:lnTo>
                    <a:pt x="175" y="180"/>
                  </a:lnTo>
                  <a:lnTo>
                    <a:pt x="175" y="180"/>
                  </a:lnTo>
                  <a:lnTo>
                    <a:pt x="175" y="182"/>
                  </a:lnTo>
                  <a:lnTo>
                    <a:pt x="175" y="182"/>
                  </a:lnTo>
                  <a:lnTo>
                    <a:pt x="175" y="182"/>
                  </a:lnTo>
                  <a:lnTo>
                    <a:pt x="175" y="184"/>
                  </a:lnTo>
                  <a:lnTo>
                    <a:pt x="175" y="184"/>
                  </a:lnTo>
                  <a:lnTo>
                    <a:pt x="177" y="182"/>
                  </a:lnTo>
                  <a:lnTo>
                    <a:pt x="177" y="182"/>
                  </a:lnTo>
                  <a:lnTo>
                    <a:pt x="177" y="184"/>
                  </a:lnTo>
                  <a:lnTo>
                    <a:pt x="177" y="187"/>
                  </a:lnTo>
                  <a:lnTo>
                    <a:pt x="177" y="189"/>
                  </a:lnTo>
                  <a:lnTo>
                    <a:pt x="180" y="189"/>
                  </a:lnTo>
                  <a:lnTo>
                    <a:pt x="180" y="189"/>
                  </a:lnTo>
                  <a:lnTo>
                    <a:pt x="182" y="187"/>
                  </a:lnTo>
                  <a:lnTo>
                    <a:pt x="182" y="184"/>
                  </a:lnTo>
                  <a:lnTo>
                    <a:pt x="185" y="184"/>
                  </a:lnTo>
                  <a:lnTo>
                    <a:pt x="182" y="191"/>
                  </a:lnTo>
                  <a:lnTo>
                    <a:pt x="182" y="191"/>
                  </a:lnTo>
                  <a:lnTo>
                    <a:pt x="180" y="194"/>
                  </a:lnTo>
                  <a:lnTo>
                    <a:pt x="180" y="194"/>
                  </a:lnTo>
                  <a:lnTo>
                    <a:pt x="180" y="194"/>
                  </a:lnTo>
                  <a:lnTo>
                    <a:pt x="177" y="196"/>
                  </a:lnTo>
                  <a:lnTo>
                    <a:pt x="177" y="199"/>
                  </a:lnTo>
                  <a:lnTo>
                    <a:pt x="177" y="196"/>
                  </a:lnTo>
                  <a:lnTo>
                    <a:pt x="180" y="194"/>
                  </a:lnTo>
                  <a:lnTo>
                    <a:pt x="180" y="191"/>
                  </a:lnTo>
                  <a:lnTo>
                    <a:pt x="177" y="191"/>
                  </a:lnTo>
                  <a:lnTo>
                    <a:pt x="177" y="189"/>
                  </a:lnTo>
                  <a:lnTo>
                    <a:pt x="177" y="189"/>
                  </a:lnTo>
                  <a:lnTo>
                    <a:pt x="175" y="189"/>
                  </a:lnTo>
                  <a:lnTo>
                    <a:pt x="175" y="187"/>
                  </a:lnTo>
                  <a:lnTo>
                    <a:pt x="175" y="187"/>
                  </a:lnTo>
                  <a:lnTo>
                    <a:pt x="173" y="189"/>
                  </a:lnTo>
                  <a:lnTo>
                    <a:pt x="173" y="187"/>
                  </a:lnTo>
                  <a:lnTo>
                    <a:pt x="173" y="187"/>
                  </a:lnTo>
                  <a:lnTo>
                    <a:pt x="173" y="184"/>
                  </a:lnTo>
                  <a:lnTo>
                    <a:pt x="173" y="184"/>
                  </a:lnTo>
                  <a:lnTo>
                    <a:pt x="173" y="182"/>
                  </a:lnTo>
                  <a:lnTo>
                    <a:pt x="173" y="182"/>
                  </a:lnTo>
                  <a:lnTo>
                    <a:pt x="173" y="180"/>
                  </a:lnTo>
                  <a:lnTo>
                    <a:pt x="173" y="177"/>
                  </a:lnTo>
                  <a:lnTo>
                    <a:pt x="175" y="177"/>
                  </a:lnTo>
                  <a:lnTo>
                    <a:pt x="175" y="177"/>
                  </a:lnTo>
                  <a:lnTo>
                    <a:pt x="175" y="175"/>
                  </a:lnTo>
                  <a:lnTo>
                    <a:pt x="175" y="175"/>
                  </a:lnTo>
                  <a:lnTo>
                    <a:pt x="173" y="170"/>
                  </a:lnTo>
                  <a:lnTo>
                    <a:pt x="170" y="170"/>
                  </a:lnTo>
                  <a:lnTo>
                    <a:pt x="168" y="168"/>
                  </a:lnTo>
                  <a:lnTo>
                    <a:pt x="168" y="165"/>
                  </a:lnTo>
                  <a:lnTo>
                    <a:pt x="168" y="163"/>
                  </a:lnTo>
                  <a:lnTo>
                    <a:pt x="170" y="163"/>
                  </a:lnTo>
                  <a:lnTo>
                    <a:pt x="170" y="163"/>
                  </a:lnTo>
                  <a:lnTo>
                    <a:pt x="170" y="161"/>
                  </a:lnTo>
                  <a:lnTo>
                    <a:pt x="168" y="161"/>
                  </a:lnTo>
                  <a:lnTo>
                    <a:pt x="168" y="158"/>
                  </a:lnTo>
                  <a:lnTo>
                    <a:pt x="168" y="158"/>
                  </a:lnTo>
                  <a:lnTo>
                    <a:pt x="168" y="156"/>
                  </a:lnTo>
                  <a:lnTo>
                    <a:pt x="168" y="156"/>
                  </a:lnTo>
                  <a:lnTo>
                    <a:pt x="168" y="154"/>
                  </a:lnTo>
                  <a:lnTo>
                    <a:pt x="166" y="154"/>
                  </a:lnTo>
                  <a:lnTo>
                    <a:pt x="166" y="151"/>
                  </a:lnTo>
                  <a:lnTo>
                    <a:pt x="163" y="151"/>
                  </a:lnTo>
                  <a:lnTo>
                    <a:pt x="163" y="151"/>
                  </a:lnTo>
                  <a:lnTo>
                    <a:pt x="166" y="151"/>
                  </a:lnTo>
                  <a:lnTo>
                    <a:pt x="163" y="151"/>
                  </a:lnTo>
                  <a:lnTo>
                    <a:pt x="163" y="151"/>
                  </a:lnTo>
                  <a:lnTo>
                    <a:pt x="161" y="154"/>
                  </a:lnTo>
                  <a:lnTo>
                    <a:pt x="161" y="154"/>
                  </a:lnTo>
                  <a:lnTo>
                    <a:pt x="161" y="154"/>
                  </a:lnTo>
                  <a:lnTo>
                    <a:pt x="163" y="156"/>
                  </a:lnTo>
                  <a:lnTo>
                    <a:pt x="163" y="156"/>
                  </a:lnTo>
                  <a:lnTo>
                    <a:pt x="163" y="156"/>
                  </a:lnTo>
                  <a:lnTo>
                    <a:pt x="163" y="156"/>
                  </a:lnTo>
                  <a:lnTo>
                    <a:pt x="161" y="156"/>
                  </a:lnTo>
                  <a:lnTo>
                    <a:pt x="161" y="156"/>
                  </a:lnTo>
                  <a:lnTo>
                    <a:pt x="161" y="154"/>
                  </a:lnTo>
                  <a:lnTo>
                    <a:pt x="161" y="154"/>
                  </a:lnTo>
                  <a:lnTo>
                    <a:pt x="159" y="154"/>
                  </a:lnTo>
                  <a:lnTo>
                    <a:pt x="159" y="156"/>
                  </a:lnTo>
                  <a:lnTo>
                    <a:pt x="159" y="156"/>
                  </a:lnTo>
                  <a:lnTo>
                    <a:pt x="156" y="156"/>
                  </a:lnTo>
                  <a:lnTo>
                    <a:pt x="161" y="161"/>
                  </a:lnTo>
                  <a:lnTo>
                    <a:pt x="161" y="161"/>
                  </a:lnTo>
                  <a:lnTo>
                    <a:pt x="163" y="163"/>
                  </a:lnTo>
                  <a:lnTo>
                    <a:pt x="163" y="163"/>
                  </a:lnTo>
                  <a:lnTo>
                    <a:pt x="163" y="163"/>
                  </a:lnTo>
                  <a:lnTo>
                    <a:pt x="168" y="165"/>
                  </a:lnTo>
                  <a:lnTo>
                    <a:pt x="168" y="165"/>
                  </a:lnTo>
                  <a:lnTo>
                    <a:pt x="168" y="165"/>
                  </a:lnTo>
                  <a:lnTo>
                    <a:pt x="168" y="168"/>
                  </a:lnTo>
                  <a:lnTo>
                    <a:pt x="168" y="170"/>
                  </a:lnTo>
                  <a:lnTo>
                    <a:pt x="166" y="170"/>
                  </a:lnTo>
                  <a:lnTo>
                    <a:pt x="166" y="173"/>
                  </a:lnTo>
                  <a:lnTo>
                    <a:pt x="168" y="173"/>
                  </a:lnTo>
                  <a:lnTo>
                    <a:pt x="168" y="173"/>
                  </a:lnTo>
                  <a:lnTo>
                    <a:pt x="168" y="173"/>
                  </a:lnTo>
                  <a:lnTo>
                    <a:pt x="168" y="175"/>
                  </a:lnTo>
                  <a:lnTo>
                    <a:pt x="168" y="175"/>
                  </a:lnTo>
                  <a:lnTo>
                    <a:pt x="168" y="173"/>
                  </a:lnTo>
                  <a:lnTo>
                    <a:pt x="166" y="173"/>
                  </a:lnTo>
                  <a:lnTo>
                    <a:pt x="166" y="173"/>
                  </a:lnTo>
                  <a:lnTo>
                    <a:pt x="163" y="173"/>
                  </a:lnTo>
                  <a:lnTo>
                    <a:pt x="166" y="170"/>
                  </a:lnTo>
                  <a:lnTo>
                    <a:pt x="166" y="170"/>
                  </a:lnTo>
                  <a:lnTo>
                    <a:pt x="166" y="170"/>
                  </a:lnTo>
                  <a:lnTo>
                    <a:pt x="166" y="168"/>
                  </a:lnTo>
                  <a:lnTo>
                    <a:pt x="166" y="168"/>
                  </a:lnTo>
                  <a:lnTo>
                    <a:pt x="163" y="168"/>
                  </a:lnTo>
                  <a:lnTo>
                    <a:pt x="163" y="168"/>
                  </a:lnTo>
                  <a:lnTo>
                    <a:pt x="163" y="168"/>
                  </a:lnTo>
                  <a:lnTo>
                    <a:pt x="163" y="168"/>
                  </a:lnTo>
                  <a:lnTo>
                    <a:pt x="163" y="170"/>
                  </a:lnTo>
                  <a:lnTo>
                    <a:pt x="163" y="173"/>
                  </a:lnTo>
                  <a:lnTo>
                    <a:pt x="163" y="175"/>
                  </a:lnTo>
                  <a:lnTo>
                    <a:pt x="163" y="173"/>
                  </a:lnTo>
                  <a:lnTo>
                    <a:pt x="161" y="173"/>
                  </a:lnTo>
                  <a:lnTo>
                    <a:pt x="161" y="175"/>
                  </a:lnTo>
                  <a:lnTo>
                    <a:pt x="159" y="175"/>
                  </a:lnTo>
                  <a:lnTo>
                    <a:pt x="159" y="175"/>
                  </a:lnTo>
                  <a:lnTo>
                    <a:pt x="161" y="170"/>
                  </a:lnTo>
                  <a:lnTo>
                    <a:pt x="161" y="165"/>
                  </a:lnTo>
                  <a:lnTo>
                    <a:pt x="161" y="163"/>
                  </a:lnTo>
                  <a:lnTo>
                    <a:pt x="159" y="163"/>
                  </a:lnTo>
                  <a:lnTo>
                    <a:pt x="159" y="168"/>
                  </a:lnTo>
                  <a:lnTo>
                    <a:pt x="156" y="170"/>
                  </a:lnTo>
                  <a:lnTo>
                    <a:pt x="156" y="168"/>
                  </a:lnTo>
                  <a:lnTo>
                    <a:pt x="156" y="168"/>
                  </a:lnTo>
                  <a:lnTo>
                    <a:pt x="156" y="161"/>
                  </a:lnTo>
                  <a:lnTo>
                    <a:pt x="156" y="161"/>
                  </a:lnTo>
                  <a:lnTo>
                    <a:pt x="156" y="161"/>
                  </a:lnTo>
                  <a:lnTo>
                    <a:pt x="156" y="163"/>
                  </a:lnTo>
                  <a:lnTo>
                    <a:pt x="156" y="161"/>
                  </a:lnTo>
                  <a:lnTo>
                    <a:pt x="154" y="163"/>
                  </a:lnTo>
                  <a:lnTo>
                    <a:pt x="151" y="165"/>
                  </a:lnTo>
                  <a:lnTo>
                    <a:pt x="154" y="165"/>
                  </a:lnTo>
                  <a:lnTo>
                    <a:pt x="154" y="168"/>
                  </a:lnTo>
                  <a:lnTo>
                    <a:pt x="154" y="168"/>
                  </a:lnTo>
                  <a:lnTo>
                    <a:pt x="151" y="168"/>
                  </a:lnTo>
                  <a:lnTo>
                    <a:pt x="151" y="168"/>
                  </a:lnTo>
                  <a:lnTo>
                    <a:pt x="151" y="168"/>
                  </a:lnTo>
                  <a:lnTo>
                    <a:pt x="151" y="170"/>
                  </a:lnTo>
                  <a:lnTo>
                    <a:pt x="151" y="170"/>
                  </a:lnTo>
                  <a:lnTo>
                    <a:pt x="151" y="170"/>
                  </a:lnTo>
                  <a:lnTo>
                    <a:pt x="154" y="170"/>
                  </a:lnTo>
                  <a:lnTo>
                    <a:pt x="151" y="170"/>
                  </a:lnTo>
                  <a:lnTo>
                    <a:pt x="151" y="173"/>
                  </a:lnTo>
                  <a:lnTo>
                    <a:pt x="151" y="173"/>
                  </a:lnTo>
                  <a:lnTo>
                    <a:pt x="154" y="175"/>
                  </a:lnTo>
                  <a:lnTo>
                    <a:pt x="154" y="175"/>
                  </a:lnTo>
                  <a:lnTo>
                    <a:pt x="154" y="177"/>
                  </a:lnTo>
                  <a:lnTo>
                    <a:pt x="154" y="180"/>
                  </a:lnTo>
                  <a:lnTo>
                    <a:pt x="151" y="177"/>
                  </a:lnTo>
                  <a:lnTo>
                    <a:pt x="151" y="177"/>
                  </a:lnTo>
                  <a:lnTo>
                    <a:pt x="151" y="175"/>
                  </a:lnTo>
                  <a:lnTo>
                    <a:pt x="151" y="175"/>
                  </a:lnTo>
                  <a:lnTo>
                    <a:pt x="151" y="173"/>
                  </a:lnTo>
                  <a:lnTo>
                    <a:pt x="149" y="170"/>
                  </a:lnTo>
                  <a:lnTo>
                    <a:pt x="149" y="168"/>
                  </a:lnTo>
                  <a:lnTo>
                    <a:pt x="147" y="168"/>
                  </a:lnTo>
                  <a:lnTo>
                    <a:pt x="147" y="170"/>
                  </a:lnTo>
                  <a:lnTo>
                    <a:pt x="147" y="175"/>
                  </a:lnTo>
                  <a:lnTo>
                    <a:pt x="147" y="177"/>
                  </a:lnTo>
                  <a:lnTo>
                    <a:pt x="149" y="177"/>
                  </a:lnTo>
                  <a:lnTo>
                    <a:pt x="149" y="180"/>
                  </a:lnTo>
                  <a:lnTo>
                    <a:pt x="149" y="180"/>
                  </a:lnTo>
                  <a:lnTo>
                    <a:pt x="147" y="180"/>
                  </a:lnTo>
                  <a:lnTo>
                    <a:pt x="147" y="180"/>
                  </a:lnTo>
                  <a:lnTo>
                    <a:pt x="147" y="180"/>
                  </a:lnTo>
                  <a:lnTo>
                    <a:pt x="147" y="177"/>
                  </a:lnTo>
                  <a:lnTo>
                    <a:pt x="144" y="177"/>
                  </a:lnTo>
                  <a:lnTo>
                    <a:pt x="144" y="177"/>
                  </a:lnTo>
                  <a:lnTo>
                    <a:pt x="144" y="177"/>
                  </a:lnTo>
                  <a:lnTo>
                    <a:pt x="144" y="177"/>
                  </a:lnTo>
                  <a:lnTo>
                    <a:pt x="142" y="175"/>
                  </a:lnTo>
                  <a:lnTo>
                    <a:pt x="142" y="173"/>
                  </a:lnTo>
                  <a:lnTo>
                    <a:pt x="142" y="177"/>
                  </a:lnTo>
                  <a:lnTo>
                    <a:pt x="140" y="177"/>
                  </a:lnTo>
                  <a:lnTo>
                    <a:pt x="137" y="180"/>
                  </a:lnTo>
                  <a:lnTo>
                    <a:pt x="140" y="177"/>
                  </a:lnTo>
                  <a:lnTo>
                    <a:pt x="140" y="177"/>
                  </a:lnTo>
                  <a:lnTo>
                    <a:pt x="140" y="177"/>
                  </a:lnTo>
                  <a:lnTo>
                    <a:pt x="137" y="177"/>
                  </a:lnTo>
                  <a:lnTo>
                    <a:pt x="140" y="175"/>
                  </a:lnTo>
                  <a:lnTo>
                    <a:pt x="140" y="175"/>
                  </a:lnTo>
                  <a:lnTo>
                    <a:pt x="140" y="175"/>
                  </a:lnTo>
                  <a:lnTo>
                    <a:pt x="140" y="175"/>
                  </a:lnTo>
                  <a:lnTo>
                    <a:pt x="140" y="175"/>
                  </a:lnTo>
                  <a:lnTo>
                    <a:pt x="140" y="175"/>
                  </a:lnTo>
                  <a:lnTo>
                    <a:pt x="140" y="175"/>
                  </a:lnTo>
                  <a:lnTo>
                    <a:pt x="137" y="175"/>
                  </a:lnTo>
                  <a:lnTo>
                    <a:pt x="137" y="175"/>
                  </a:lnTo>
                  <a:lnTo>
                    <a:pt x="137" y="175"/>
                  </a:lnTo>
                  <a:lnTo>
                    <a:pt x="137" y="175"/>
                  </a:lnTo>
                  <a:lnTo>
                    <a:pt x="137" y="175"/>
                  </a:lnTo>
                  <a:lnTo>
                    <a:pt x="135" y="173"/>
                  </a:lnTo>
                  <a:lnTo>
                    <a:pt x="132" y="175"/>
                  </a:lnTo>
                  <a:lnTo>
                    <a:pt x="132" y="175"/>
                  </a:lnTo>
                  <a:lnTo>
                    <a:pt x="128" y="180"/>
                  </a:lnTo>
                  <a:lnTo>
                    <a:pt x="128" y="182"/>
                  </a:lnTo>
                  <a:lnTo>
                    <a:pt x="125" y="187"/>
                  </a:lnTo>
                  <a:lnTo>
                    <a:pt x="125" y="189"/>
                  </a:lnTo>
                  <a:lnTo>
                    <a:pt x="123" y="191"/>
                  </a:lnTo>
                  <a:lnTo>
                    <a:pt x="123" y="191"/>
                  </a:lnTo>
                  <a:lnTo>
                    <a:pt x="123" y="189"/>
                  </a:lnTo>
                  <a:lnTo>
                    <a:pt x="123" y="187"/>
                  </a:lnTo>
                  <a:lnTo>
                    <a:pt x="123" y="187"/>
                  </a:lnTo>
                  <a:lnTo>
                    <a:pt x="123" y="184"/>
                  </a:lnTo>
                  <a:lnTo>
                    <a:pt x="123" y="184"/>
                  </a:lnTo>
                  <a:lnTo>
                    <a:pt x="123" y="184"/>
                  </a:lnTo>
                  <a:lnTo>
                    <a:pt x="123" y="184"/>
                  </a:lnTo>
                  <a:lnTo>
                    <a:pt x="123" y="182"/>
                  </a:lnTo>
                  <a:lnTo>
                    <a:pt x="123" y="182"/>
                  </a:lnTo>
                  <a:lnTo>
                    <a:pt x="125" y="180"/>
                  </a:lnTo>
                  <a:lnTo>
                    <a:pt x="128" y="177"/>
                  </a:lnTo>
                  <a:lnTo>
                    <a:pt x="128" y="173"/>
                  </a:lnTo>
                  <a:lnTo>
                    <a:pt x="128" y="170"/>
                  </a:lnTo>
                  <a:lnTo>
                    <a:pt x="125" y="170"/>
                  </a:lnTo>
                  <a:lnTo>
                    <a:pt x="125" y="173"/>
                  </a:lnTo>
                  <a:lnTo>
                    <a:pt x="123" y="170"/>
                  </a:lnTo>
                  <a:lnTo>
                    <a:pt x="125" y="168"/>
                  </a:lnTo>
                  <a:lnTo>
                    <a:pt x="125" y="165"/>
                  </a:lnTo>
                  <a:lnTo>
                    <a:pt x="125" y="165"/>
                  </a:lnTo>
                  <a:lnTo>
                    <a:pt x="123" y="165"/>
                  </a:lnTo>
                  <a:lnTo>
                    <a:pt x="123" y="163"/>
                  </a:lnTo>
                  <a:lnTo>
                    <a:pt x="123" y="163"/>
                  </a:lnTo>
                  <a:lnTo>
                    <a:pt x="123" y="163"/>
                  </a:lnTo>
                  <a:lnTo>
                    <a:pt x="125" y="163"/>
                  </a:lnTo>
                  <a:lnTo>
                    <a:pt x="125" y="163"/>
                  </a:lnTo>
                  <a:lnTo>
                    <a:pt x="123" y="161"/>
                  </a:lnTo>
                  <a:lnTo>
                    <a:pt x="123" y="163"/>
                  </a:lnTo>
                  <a:lnTo>
                    <a:pt x="121" y="163"/>
                  </a:lnTo>
                  <a:lnTo>
                    <a:pt x="121" y="163"/>
                  </a:lnTo>
                  <a:lnTo>
                    <a:pt x="121" y="163"/>
                  </a:lnTo>
                  <a:lnTo>
                    <a:pt x="121" y="165"/>
                  </a:lnTo>
                  <a:lnTo>
                    <a:pt x="121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21" y="163"/>
                  </a:lnTo>
                  <a:lnTo>
                    <a:pt x="121" y="163"/>
                  </a:lnTo>
                  <a:lnTo>
                    <a:pt x="121" y="161"/>
                  </a:lnTo>
                  <a:lnTo>
                    <a:pt x="121" y="161"/>
                  </a:lnTo>
                  <a:lnTo>
                    <a:pt x="121" y="161"/>
                  </a:lnTo>
                  <a:lnTo>
                    <a:pt x="121" y="161"/>
                  </a:lnTo>
                  <a:lnTo>
                    <a:pt x="118" y="163"/>
                  </a:lnTo>
                  <a:lnTo>
                    <a:pt x="118" y="163"/>
                  </a:lnTo>
                  <a:lnTo>
                    <a:pt x="118" y="163"/>
                  </a:lnTo>
                  <a:lnTo>
                    <a:pt x="118" y="165"/>
                  </a:lnTo>
                  <a:lnTo>
                    <a:pt x="116" y="170"/>
                  </a:lnTo>
                  <a:lnTo>
                    <a:pt x="114" y="175"/>
                  </a:lnTo>
                  <a:lnTo>
                    <a:pt x="114" y="177"/>
                  </a:lnTo>
                  <a:lnTo>
                    <a:pt x="114" y="180"/>
                  </a:lnTo>
                  <a:lnTo>
                    <a:pt x="114" y="180"/>
                  </a:lnTo>
                  <a:lnTo>
                    <a:pt x="114" y="180"/>
                  </a:lnTo>
                  <a:lnTo>
                    <a:pt x="114" y="180"/>
                  </a:lnTo>
                  <a:lnTo>
                    <a:pt x="114" y="177"/>
                  </a:lnTo>
                  <a:lnTo>
                    <a:pt x="111" y="177"/>
                  </a:lnTo>
                  <a:lnTo>
                    <a:pt x="111" y="175"/>
                  </a:lnTo>
                  <a:lnTo>
                    <a:pt x="114" y="173"/>
                  </a:lnTo>
                  <a:lnTo>
                    <a:pt x="114" y="170"/>
                  </a:lnTo>
                  <a:lnTo>
                    <a:pt x="114" y="168"/>
                  </a:lnTo>
                  <a:lnTo>
                    <a:pt x="114" y="165"/>
                  </a:lnTo>
                  <a:lnTo>
                    <a:pt x="114" y="163"/>
                  </a:lnTo>
                  <a:lnTo>
                    <a:pt x="114" y="163"/>
                  </a:lnTo>
                  <a:lnTo>
                    <a:pt x="114" y="161"/>
                  </a:lnTo>
                  <a:lnTo>
                    <a:pt x="114" y="161"/>
                  </a:lnTo>
                  <a:lnTo>
                    <a:pt x="114" y="161"/>
                  </a:lnTo>
                  <a:lnTo>
                    <a:pt x="116" y="161"/>
                  </a:lnTo>
                  <a:lnTo>
                    <a:pt x="116" y="161"/>
                  </a:lnTo>
                  <a:lnTo>
                    <a:pt x="121" y="151"/>
                  </a:lnTo>
                  <a:lnTo>
                    <a:pt x="123" y="146"/>
                  </a:lnTo>
                  <a:lnTo>
                    <a:pt x="123" y="144"/>
                  </a:lnTo>
                  <a:lnTo>
                    <a:pt x="125" y="142"/>
                  </a:lnTo>
                  <a:lnTo>
                    <a:pt x="125" y="137"/>
                  </a:lnTo>
                  <a:lnTo>
                    <a:pt x="128" y="135"/>
                  </a:lnTo>
                  <a:lnTo>
                    <a:pt x="128" y="135"/>
                  </a:lnTo>
                  <a:lnTo>
                    <a:pt x="128" y="132"/>
                  </a:lnTo>
                  <a:lnTo>
                    <a:pt x="128" y="132"/>
                  </a:lnTo>
                  <a:lnTo>
                    <a:pt x="128" y="130"/>
                  </a:lnTo>
                  <a:lnTo>
                    <a:pt x="128" y="128"/>
                  </a:lnTo>
                  <a:lnTo>
                    <a:pt x="125" y="128"/>
                  </a:lnTo>
                  <a:lnTo>
                    <a:pt x="123" y="125"/>
                  </a:lnTo>
                  <a:lnTo>
                    <a:pt x="123" y="125"/>
                  </a:lnTo>
                  <a:lnTo>
                    <a:pt x="123" y="130"/>
                  </a:lnTo>
                  <a:lnTo>
                    <a:pt x="121" y="132"/>
                  </a:lnTo>
                  <a:lnTo>
                    <a:pt x="121" y="132"/>
                  </a:lnTo>
                  <a:lnTo>
                    <a:pt x="118" y="135"/>
                  </a:lnTo>
                  <a:lnTo>
                    <a:pt x="116" y="135"/>
                  </a:lnTo>
                  <a:lnTo>
                    <a:pt x="118" y="135"/>
                  </a:lnTo>
                  <a:lnTo>
                    <a:pt x="118" y="137"/>
                  </a:lnTo>
                  <a:lnTo>
                    <a:pt x="118" y="137"/>
                  </a:lnTo>
                  <a:lnTo>
                    <a:pt x="118" y="139"/>
                  </a:lnTo>
                  <a:lnTo>
                    <a:pt x="118" y="139"/>
                  </a:lnTo>
                  <a:lnTo>
                    <a:pt x="116" y="139"/>
                  </a:lnTo>
                  <a:lnTo>
                    <a:pt x="116" y="139"/>
                  </a:lnTo>
                  <a:lnTo>
                    <a:pt x="114" y="139"/>
                  </a:lnTo>
                  <a:lnTo>
                    <a:pt x="114" y="139"/>
                  </a:lnTo>
                  <a:lnTo>
                    <a:pt x="114" y="139"/>
                  </a:lnTo>
                  <a:lnTo>
                    <a:pt x="114" y="139"/>
                  </a:lnTo>
                  <a:lnTo>
                    <a:pt x="114" y="139"/>
                  </a:lnTo>
                  <a:lnTo>
                    <a:pt x="114" y="139"/>
                  </a:lnTo>
                  <a:lnTo>
                    <a:pt x="111" y="139"/>
                  </a:lnTo>
                  <a:lnTo>
                    <a:pt x="109" y="139"/>
                  </a:lnTo>
                  <a:lnTo>
                    <a:pt x="109" y="137"/>
                  </a:lnTo>
                  <a:lnTo>
                    <a:pt x="109" y="137"/>
                  </a:lnTo>
                  <a:lnTo>
                    <a:pt x="106" y="137"/>
                  </a:lnTo>
                  <a:lnTo>
                    <a:pt x="104" y="137"/>
                  </a:lnTo>
                  <a:lnTo>
                    <a:pt x="102" y="137"/>
                  </a:lnTo>
                  <a:lnTo>
                    <a:pt x="102" y="137"/>
                  </a:lnTo>
                  <a:lnTo>
                    <a:pt x="102" y="139"/>
                  </a:lnTo>
                  <a:lnTo>
                    <a:pt x="102" y="142"/>
                  </a:lnTo>
                  <a:lnTo>
                    <a:pt x="102" y="144"/>
                  </a:lnTo>
                  <a:lnTo>
                    <a:pt x="99" y="144"/>
                  </a:lnTo>
                  <a:lnTo>
                    <a:pt x="99" y="142"/>
                  </a:lnTo>
                  <a:lnTo>
                    <a:pt x="99" y="142"/>
                  </a:lnTo>
                  <a:lnTo>
                    <a:pt x="99" y="139"/>
                  </a:lnTo>
                  <a:lnTo>
                    <a:pt x="99" y="139"/>
                  </a:lnTo>
                  <a:lnTo>
                    <a:pt x="97" y="142"/>
                  </a:lnTo>
                  <a:lnTo>
                    <a:pt x="97" y="144"/>
                  </a:lnTo>
                  <a:lnTo>
                    <a:pt x="97" y="149"/>
                  </a:lnTo>
                  <a:lnTo>
                    <a:pt x="97" y="151"/>
                  </a:lnTo>
                  <a:lnTo>
                    <a:pt x="95" y="154"/>
                  </a:lnTo>
                  <a:lnTo>
                    <a:pt x="97" y="149"/>
                  </a:lnTo>
                  <a:lnTo>
                    <a:pt x="95" y="149"/>
                  </a:lnTo>
                  <a:lnTo>
                    <a:pt x="95" y="146"/>
                  </a:lnTo>
                  <a:lnTo>
                    <a:pt x="95" y="142"/>
                  </a:lnTo>
                  <a:lnTo>
                    <a:pt x="95" y="142"/>
                  </a:lnTo>
                  <a:lnTo>
                    <a:pt x="95" y="139"/>
                  </a:lnTo>
                  <a:lnTo>
                    <a:pt x="95" y="137"/>
                  </a:lnTo>
                  <a:lnTo>
                    <a:pt x="92" y="137"/>
                  </a:lnTo>
                  <a:lnTo>
                    <a:pt x="92" y="137"/>
                  </a:lnTo>
                  <a:lnTo>
                    <a:pt x="90" y="137"/>
                  </a:lnTo>
                  <a:lnTo>
                    <a:pt x="90" y="137"/>
                  </a:lnTo>
                  <a:lnTo>
                    <a:pt x="90" y="135"/>
                  </a:lnTo>
                  <a:lnTo>
                    <a:pt x="90" y="135"/>
                  </a:lnTo>
                  <a:lnTo>
                    <a:pt x="90" y="135"/>
                  </a:lnTo>
                  <a:lnTo>
                    <a:pt x="88" y="135"/>
                  </a:lnTo>
                  <a:lnTo>
                    <a:pt x="88" y="135"/>
                  </a:lnTo>
                  <a:lnTo>
                    <a:pt x="88" y="135"/>
                  </a:lnTo>
                  <a:lnTo>
                    <a:pt x="88" y="132"/>
                  </a:lnTo>
                  <a:lnTo>
                    <a:pt x="88" y="135"/>
                  </a:lnTo>
                  <a:lnTo>
                    <a:pt x="85" y="135"/>
                  </a:lnTo>
                  <a:lnTo>
                    <a:pt x="85" y="135"/>
                  </a:lnTo>
                  <a:lnTo>
                    <a:pt x="85" y="137"/>
                  </a:lnTo>
                  <a:lnTo>
                    <a:pt x="85" y="142"/>
                  </a:lnTo>
                  <a:lnTo>
                    <a:pt x="85" y="146"/>
                  </a:lnTo>
                  <a:lnTo>
                    <a:pt x="85" y="146"/>
                  </a:lnTo>
                  <a:lnTo>
                    <a:pt x="83" y="149"/>
                  </a:lnTo>
                  <a:lnTo>
                    <a:pt x="85" y="151"/>
                  </a:lnTo>
                  <a:lnTo>
                    <a:pt x="85" y="158"/>
                  </a:lnTo>
                  <a:lnTo>
                    <a:pt x="85" y="158"/>
                  </a:lnTo>
                  <a:lnTo>
                    <a:pt x="88" y="161"/>
                  </a:lnTo>
                  <a:lnTo>
                    <a:pt x="90" y="161"/>
                  </a:lnTo>
                  <a:lnTo>
                    <a:pt x="88" y="161"/>
                  </a:lnTo>
                  <a:lnTo>
                    <a:pt x="85" y="161"/>
                  </a:lnTo>
                  <a:lnTo>
                    <a:pt x="85" y="163"/>
                  </a:lnTo>
                  <a:lnTo>
                    <a:pt x="85" y="165"/>
                  </a:lnTo>
                  <a:lnTo>
                    <a:pt x="88" y="165"/>
                  </a:lnTo>
                  <a:lnTo>
                    <a:pt x="88" y="168"/>
                  </a:lnTo>
                  <a:lnTo>
                    <a:pt x="88" y="168"/>
                  </a:lnTo>
                  <a:lnTo>
                    <a:pt x="83" y="165"/>
                  </a:lnTo>
                  <a:lnTo>
                    <a:pt x="83" y="165"/>
                  </a:lnTo>
                  <a:lnTo>
                    <a:pt x="83" y="170"/>
                  </a:lnTo>
                  <a:lnTo>
                    <a:pt x="83" y="170"/>
                  </a:lnTo>
                  <a:lnTo>
                    <a:pt x="83" y="173"/>
                  </a:lnTo>
                  <a:lnTo>
                    <a:pt x="83" y="173"/>
                  </a:lnTo>
                  <a:lnTo>
                    <a:pt x="83" y="173"/>
                  </a:lnTo>
                  <a:lnTo>
                    <a:pt x="83" y="173"/>
                  </a:lnTo>
                  <a:lnTo>
                    <a:pt x="83" y="175"/>
                  </a:lnTo>
                  <a:lnTo>
                    <a:pt x="83" y="189"/>
                  </a:lnTo>
                  <a:lnTo>
                    <a:pt x="83" y="191"/>
                  </a:lnTo>
                  <a:lnTo>
                    <a:pt x="83" y="199"/>
                  </a:lnTo>
                  <a:lnTo>
                    <a:pt x="83" y="201"/>
                  </a:lnTo>
                  <a:lnTo>
                    <a:pt x="83" y="203"/>
                  </a:lnTo>
                  <a:lnTo>
                    <a:pt x="83" y="203"/>
                  </a:lnTo>
                  <a:lnTo>
                    <a:pt x="83" y="201"/>
                  </a:lnTo>
                  <a:lnTo>
                    <a:pt x="83" y="201"/>
                  </a:lnTo>
                  <a:lnTo>
                    <a:pt x="80" y="196"/>
                  </a:lnTo>
                  <a:lnTo>
                    <a:pt x="80" y="191"/>
                  </a:lnTo>
                  <a:lnTo>
                    <a:pt x="78" y="191"/>
                  </a:lnTo>
                  <a:lnTo>
                    <a:pt x="78" y="191"/>
                  </a:lnTo>
                  <a:lnTo>
                    <a:pt x="78" y="187"/>
                  </a:lnTo>
                  <a:lnTo>
                    <a:pt x="78" y="187"/>
                  </a:lnTo>
                  <a:lnTo>
                    <a:pt x="76" y="189"/>
                  </a:lnTo>
                  <a:lnTo>
                    <a:pt x="76" y="189"/>
                  </a:lnTo>
                  <a:lnTo>
                    <a:pt x="76" y="187"/>
                  </a:lnTo>
                  <a:lnTo>
                    <a:pt x="73" y="187"/>
                  </a:lnTo>
                  <a:lnTo>
                    <a:pt x="71" y="189"/>
                  </a:lnTo>
                  <a:lnTo>
                    <a:pt x="71" y="189"/>
                  </a:lnTo>
                  <a:lnTo>
                    <a:pt x="71" y="187"/>
                  </a:lnTo>
                  <a:lnTo>
                    <a:pt x="73" y="182"/>
                  </a:lnTo>
                  <a:lnTo>
                    <a:pt x="73" y="182"/>
                  </a:lnTo>
                  <a:lnTo>
                    <a:pt x="73" y="180"/>
                  </a:lnTo>
                  <a:lnTo>
                    <a:pt x="73" y="180"/>
                  </a:lnTo>
                  <a:lnTo>
                    <a:pt x="73" y="177"/>
                  </a:lnTo>
                  <a:lnTo>
                    <a:pt x="73" y="177"/>
                  </a:lnTo>
                  <a:lnTo>
                    <a:pt x="73" y="177"/>
                  </a:lnTo>
                  <a:lnTo>
                    <a:pt x="71" y="177"/>
                  </a:lnTo>
                  <a:lnTo>
                    <a:pt x="71" y="177"/>
                  </a:lnTo>
                  <a:lnTo>
                    <a:pt x="71" y="177"/>
                  </a:lnTo>
                  <a:lnTo>
                    <a:pt x="71" y="175"/>
                  </a:lnTo>
                  <a:lnTo>
                    <a:pt x="71" y="175"/>
                  </a:lnTo>
                  <a:lnTo>
                    <a:pt x="71" y="175"/>
                  </a:lnTo>
                  <a:lnTo>
                    <a:pt x="71" y="173"/>
                  </a:lnTo>
                  <a:lnTo>
                    <a:pt x="71" y="170"/>
                  </a:lnTo>
                  <a:lnTo>
                    <a:pt x="69" y="168"/>
                  </a:lnTo>
                  <a:lnTo>
                    <a:pt x="69" y="168"/>
                  </a:lnTo>
                  <a:lnTo>
                    <a:pt x="69" y="170"/>
                  </a:lnTo>
                  <a:lnTo>
                    <a:pt x="69" y="173"/>
                  </a:lnTo>
                  <a:lnTo>
                    <a:pt x="69" y="173"/>
                  </a:lnTo>
                  <a:lnTo>
                    <a:pt x="66" y="173"/>
                  </a:lnTo>
                  <a:lnTo>
                    <a:pt x="66" y="170"/>
                  </a:lnTo>
                  <a:lnTo>
                    <a:pt x="64" y="163"/>
                  </a:lnTo>
                  <a:lnTo>
                    <a:pt x="64" y="161"/>
                  </a:lnTo>
                  <a:lnTo>
                    <a:pt x="64" y="161"/>
                  </a:lnTo>
                  <a:lnTo>
                    <a:pt x="66" y="156"/>
                  </a:lnTo>
                  <a:lnTo>
                    <a:pt x="66" y="154"/>
                  </a:lnTo>
                  <a:lnTo>
                    <a:pt x="66" y="154"/>
                  </a:lnTo>
                  <a:lnTo>
                    <a:pt x="64" y="154"/>
                  </a:lnTo>
                  <a:lnTo>
                    <a:pt x="64" y="154"/>
                  </a:lnTo>
                  <a:lnTo>
                    <a:pt x="64" y="151"/>
                  </a:lnTo>
                  <a:lnTo>
                    <a:pt x="64" y="151"/>
                  </a:lnTo>
                  <a:lnTo>
                    <a:pt x="64" y="151"/>
                  </a:lnTo>
                  <a:lnTo>
                    <a:pt x="66" y="151"/>
                  </a:lnTo>
                  <a:lnTo>
                    <a:pt x="66" y="151"/>
                  </a:lnTo>
                  <a:lnTo>
                    <a:pt x="66" y="142"/>
                  </a:lnTo>
                  <a:lnTo>
                    <a:pt x="66" y="139"/>
                  </a:lnTo>
                  <a:lnTo>
                    <a:pt x="64" y="139"/>
                  </a:lnTo>
                  <a:lnTo>
                    <a:pt x="66" y="137"/>
                  </a:lnTo>
                  <a:lnTo>
                    <a:pt x="66" y="135"/>
                  </a:lnTo>
                  <a:lnTo>
                    <a:pt x="64" y="132"/>
                  </a:lnTo>
                  <a:lnTo>
                    <a:pt x="64" y="130"/>
                  </a:lnTo>
                  <a:lnTo>
                    <a:pt x="61" y="128"/>
                  </a:lnTo>
                  <a:lnTo>
                    <a:pt x="61" y="128"/>
                  </a:lnTo>
                  <a:lnTo>
                    <a:pt x="59" y="128"/>
                  </a:lnTo>
                  <a:lnTo>
                    <a:pt x="57" y="128"/>
                  </a:lnTo>
                  <a:lnTo>
                    <a:pt x="59" y="125"/>
                  </a:lnTo>
                  <a:lnTo>
                    <a:pt x="61" y="125"/>
                  </a:lnTo>
                  <a:lnTo>
                    <a:pt x="61" y="125"/>
                  </a:lnTo>
                  <a:lnTo>
                    <a:pt x="61" y="125"/>
                  </a:lnTo>
                  <a:lnTo>
                    <a:pt x="61" y="125"/>
                  </a:lnTo>
                  <a:lnTo>
                    <a:pt x="64" y="123"/>
                  </a:lnTo>
                  <a:lnTo>
                    <a:pt x="61" y="120"/>
                  </a:lnTo>
                  <a:lnTo>
                    <a:pt x="61" y="118"/>
                  </a:lnTo>
                  <a:lnTo>
                    <a:pt x="64" y="116"/>
                  </a:lnTo>
                  <a:lnTo>
                    <a:pt x="64" y="113"/>
                  </a:lnTo>
                  <a:lnTo>
                    <a:pt x="64" y="111"/>
                  </a:lnTo>
                  <a:lnTo>
                    <a:pt x="61" y="111"/>
                  </a:lnTo>
                  <a:lnTo>
                    <a:pt x="61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4"/>
                  </a:lnTo>
                  <a:lnTo>
                    <a:pt x="61" y="104"/>
                  </a:lnTo>
                  <a:lnTo>
                    <a:pt x="61" y="102"/>
                  </a:lnTo>
                  <a:lnTo>
                    <a:pt x="61" y="97"/>
                  </a:lnTo>
                  <a:lnTo>
                    <a:pt x="61" y="97"/>
                  </a:lnTo>
                  <a:lnTo>
                    <a:pt x="61" y="94"/>
                  </a:lnTo>
                  <a:lnTo>
                    <a:pt x="61" y="92"/>
                  </a:lnTo>
                  <a:lnTo>
                    <a:pt x="61" y="92"/>
                  </a:lnTo>
                  <a:lnTo>
                    <a:pt x="61" y="92"/>
                  </a:lnTo>
                  <a:lnTo>
                    <a:pt x="59" y="92"/>
                  </a:lnTo>
                  <a:lnTo>
                    <a:pt x="59" y="92"/>
                  </a:lnTo>
                  <a:lnTo>
                    <a:pt x="57" y="92"/>
                  </a:lnTo>
                  <a:lnTo>
                    <a:pt x="57" y="90"/>
                  </a:lnTo>
                  <a:lnTo>
                    <a:pt x="57" y="90"/>
                  </a:lnTo>
                  <a:lnTo>
                    <a:pt x="54" y="90"/>
                  </a:lnTo>
                  <a:lnTo>
                    <a:pt x="54" y="87"/>
                  </a:lnTo>
                  <a:lnTo>
                    <a:pt x="54" y="87"/>
                  </a:lnTo>
                  <a:lnTo>
                    <a:pt x="54" y="87"/>
                  </a:lnTo>
                  <a:lnTo>
                    <a:pt x="54" y="87"/>
                  </a:lnTo>
                  <a:lnTo>
                    <a:pt x="54" y="87"/>
                  </a:lnTo>
                  <a:lnTo>
                    <a:pt x="54" y="85"/>
                  </a:lnTo>
                  <a:lnTo>
                    <a:pt x="52" y="85"/>
                  </a:lnTo>
                  <a:lnTo>
                    <a:pt x="52" y="83"/>
                  </a:lnTo>
                  <a:lnTo>
                    <a:pt x="52" y="80"/>
                  </a:lnTo>
                  <a:lnTo>
                    <a:pt x="50" y="80"/>
                  </a:lnTo>
                  <a:lnTo>
                    <a:pt x="50" y="80"/>
                  </a:lnTo>
                  <a:lnTo>
                    <a:pt x="50" y="78"/>
                  </a:lnTo>
                  <a:lnTo>
                    <a:pt x="50" y="75"/>
                  </a:lnTo>
                  <a:lnTo>
                    <a:pt x="50" y="75"/>
                  </a:lnTo>
                  <a:lnTo>
                    <a:pt x="50" y="73"/>
                  </a:lnTo>
                  <a:lnTo>
                    <a:pt x="52" y="75"/>
                  </a:lnTo>
                  <a:lnTo>
                    <a:pt x="52" y="78"/>
                  </a:lnTo>
                  <a:lnTo>
                    <a:pt x="52" y="80"/>
                  </a:lnTo>
                  <a:lnTo>
                    <a:pt x="54" y="83"/>
                  </a:lnTo>
                  <a:lnTo>
                    <a:pt x="54" y="83"/>
                  </a:lnTo>
                  <a:lnTo>
                    <a:pt x="54" y="85"/>
                  </a:lnTo>
                  <a:lnTo>
                    <a:pt x="57" y="87"/>
                  </a:lnTo>
                  <a:lnTo>
                    <a:pt x="57" y="87"/>
                  </a:lnTo>
                  <a:lnTo>
                    <a:pt x="59" y="85"/>
                  </a:lnTo>
                  <a:lnTo>
                    <a:pt x="59" y="85"/>
                  </a:lnTo>
                  <a:lnTo>
                    <a:pt x="59" y="87"/>
                  </a:lnTo>
                  <a:lnTo>
                    <a:pt x="59" y="87"/>
                  </a:lnTo>
                  <a:lnTo>
                    <a:pt x="59" y="87"/>
                  </a:lnTo>
                  <a:lnTo>
                    <a:pt x="61" y="87"/>
                  </a:lnTo>
                  <a:lnTo>
                    <a:pt x="61" y="87"/>
                  </a:lnTo>
                  <a:lnTo>
                    <a:pt x="59" y="85"/>
                  </a:lnTo>
                  <a:lnTo>
                    <a:pt x="61" y="83"/>
                  </a:lnTo>
                  <a:lnTo>
                    <a:pt x="61" y="83"/>
                  </a:lnTo>
                  <a:lnTo>
                    <a:pt x="61" y="80"/>
                  </a:lnTo>
                  <a:lnTo>
                    <a:pt x="59" y="75"/>
                  </a:lnTo>
                  <a:lnTo>
                    <a:pt x="59" y="73"/>
                  </a:lnTo>
                  <a:lnTo>
                    <a:pt x="59" y="71"/>
                  </a:lnTo>
                  <a:lnTo>
                    <a:pt x="59" y="68"/>
                  </a:lnTo>
                  <a:lnTo>
                    <a:pt x="59" y="68"/>
                  </a:lnTo>
                  <a:lnTo>
                    <a:pt x="61" y="71"/>
                  </a:lnTo>
                  <a:lnTo>
                    <a:pt x="61" y="68"/>
                  </a:lnTo>
                  <a:lnTo>
                    <a:pt x="61" y="68"/>
                  </a:lnTo>
                  <a:lnTo>
                    <a:pt x="61" y="66"/>
                  </a:lnTo>
                  <a:lnTo>
                    <a:pt x="61" y="66"/>
                  </a:lnTo>
                  <a:lnTo>
                    <a:pt x="61" y="66"/>
                  </a:lnTo>
                  <a:lnTo>
                    <a:pt x="61" y="66"/>
                  </a:lnTo>
                  <a:lnTo>
                    <a:pt x="61" y="66"/>
                  </a:lnTo>
                  <a:lnTo>
                    <a:pt x="61" y="66"/>
                  </a:lnTo>
                  <a:lnTo>
                    <a:pt x="59" y="66"/>
                  </a:lnTo>
                  <a:lnTo>
                    <a:pt x="59" y="66"/>
                  </a:lnTo>
                  <a:lnTo>
                    <a:pt x="59" y="64"/>
                  </a:lnTo>
                  <a:lnTo>
                    <a:pt x="59" y="64"/>
                  </a:lnTo>
                  <a:lnTo>
                    <a:pt x="59" y="64"/>
                  </a:lnTo>
                  <a:lnTo>
                    <a:pt x="61" y="64"/>
                  </a:lnTo>
                  <a:lnTo>
                    <a:pt x="61" y="64"/>
                  </a:lnTo>
                  <a:lnTo>
                    <a:pt x="61" y="64"/>
                  </a:lnTo>
                  <a:lnTo>
                    <a:pt x="61" y="61"/>
                  </a:lnTo>
                  <a:lnTo>
                    <a:pt x="59" y="61"/>
                  </a:lnTo>
                  <a:lnTo>
                    <a:pt x="59" y="61"/>
                  </a:lnTo>
                  <a:lnTo>
                    <a:pt x="59" y="61"/>
                  </a:lnTo>
                  <a:lnTo>
                    <a:pt x="59" y="59"/>
                  </a:lnTo>
                  <a:lnTo>
                    <a:pt x="59" y="59"/>
                  </a:lnTo>
                  <a:lnTo>
                    <a:pt x="59" y="59"/>
                  </a:lnTo>
                  <a:lnTo>
                    <a:pt x="59" y="57"/>
                  </a:lnTo>
                  <a:lnTo>
                    <a:pt x="59" y="54"/>
                  </a:lnTo>
                  <a:lnTo>
                    <a:pt x="57" y="54"/>
                  </a:lnTo>
                  <a:lnTo>
                    <a:pt x="57" y="54"/>
                  </a:lnTo>
                  <a:lnTo>
                    <a:pt x="57" y="54"/>
                  </a:lnTo>
                  <a:lnTo>
                    <a:pt x="57" y="54"/>
                  </a:lnTo>
                  <a:lnTo>
                    <a:pt x="54" y="52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9" y="49"/>
                  </a:lnTo>
                  <a:lnTo>
                    <a:pt x="57" y="49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5"/>
                  </a:lnTo>
                  <a:lnTo>
                    <a:pt x="57" y="45"/>
                  </a:lnTo>
                  <a:lnTo>
                    <a:pt x="54" y="45"/>
                  </a:lnTo>
                  <a:lnTo>
                    <a:pt x="54" y="45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2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5" y="40"/>
                  </a:lnTo>
                  <a:lnTo>
                    <a:pt x="45" y="42"/>
                  </a:lnTo>
                  <a:lnTo>
                    <a:pt x="45" y="45"/>
                  </a:lnTo>
                  <a:lnTo>
                    <a:pt x="43" y="45"/>
                  </a:lnTo>
                  <a:lnTo>
                    <a:pt x="43" y="47"/>
                  </a:lnTo>
                  <a:lnTo>
                    <a:pt x="43" y="47"/>
                  </a:lnTo>
                  <a:lnTo>
                    <a:pt x="43" y="47"/>
                  </a:lnTo>
                  <a:lnTo>
                    <a:pt x="43" y="49"/>
                  </a:lnTo>
                  <a:lnTo>
                    <a:pt x="43" y="49"/>
                  </a:lnTo>
                  <a:lnTo>
                    <a:pt x="43" y="49"/>
                  </a:lnTo>
                  <a:lnTo>
                    <a:pt x="45" y="49"/>
                  </a:lnTo>
                  <a:lnTo>
                    <a:pt x="43" y="49"/>
                  </a:lnTo>
                  <a:lnTo>
                    <a:pt x="43" y="49"/>
                  </a:lnTo>
                  <a:lnTo>
                    <a:pt x="40" y="49"/>
                  </a:lnTo>
                  <a:lnTo>
                    <a:pt x="38" y="47"/>
                  </a:lnTo>
                  <a:lnTo>
                    <a:pt x="38" y="47"/>
                  </a:lnTo>
                  <a:lnTo>
                    <a:pt x="38" y="47"/>
                  </a:lnTo>
                  <a:lnTo>
                    <a:pt x="38" y="47"/>
                  </a:lnTo>
                  <a:lnTo>
                    <a:pt x="35" y="47"/>
                  </a:lnTo>
                  <a:lnTo>
                    <a:pt x="35" y="47"/>
                  </a:lnTo>
                  <a:lnTo>
                    <a:pt x="35" y="45"/>
                  </a:lnTo>
                  <a:lnTo>
                    <a:pt x="38" y="45"/>
                  </a:lnTo>
                  <a:lnTo>
                    <a:pt x="35" y="45"/>
                  </a:lnTo>
                  <a:lnTo>
                    <a:pt x="33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2"/>
                  </a:lnTo>
                  <a:lnTo>
                    <a:pt x="35" y="42"/>
                  </a:lnTo>
                  <a:lnTo>
                    <a:pt x="35" y="42"/>
                  </a:lnTo>
                  <a:lnTo>
                    <a:pt x="33" y="40"/>
                  </a:lnTo>
                  <a:lnTo>
                    <a:pt x="33" y="40"/>
                  </a:lnTo>
                  <a:lnTo>
                    <a:pt x="31" y="40"/>
                  </a:lnTo>
                  <a:lnTo>
                    <a:pt x="28" y="42"/>
                  </a:lnTo>
                  <a:lnTo>
                    <a:pt x="28" y="40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6" y="38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31" y="38"/>
                  </a:lnTo>
                  <a:lnTo>
                    <a:pt x="31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31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5" y="35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40" y="31"/>
                  </a:lnTo>
                  <a:lnTo>
                    <a:pt x="47" y="28"/>
                  </a:lnTo>
                  <a:lnTo>
                    <a:pt x="47" y="28"/>
                  </a:lnTo>
                  <a:lnTo>
                    <a:pt x="50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0" y="26"/>
                  </a:lnTo>
                  <a:lnTo>
                    <a:pt x="50" y="23"/>
                  </a:lnTo>
                  <a:lnTo>
                    <a:pt x="50" y="23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52" y="21"/>
                  </a:lnTo>
                  <a:lnTo>
                    <a:pt x="52" y="23"/>
                  </a:lnTo>
                  <a:lnTo>
                    <a:pt x="50" y="21"/>
                  </a:lnTo>
                  <a:lnTo>
                    <a:pt x="50" y="21"/>
                  </a:lnTo>
                  <a:lnTo>
                    <a:pt x="50" y="21"/>
                  </a:lnTo>
                  <a:lnTo>
                    <a:pt x="50" y="19"/>
                  </a:lnTo>
                  <a:lnTo>
                    <a:pt x="52" y="19"/>
                  </a:lnTo>
                  <a:lnTo>
                    <a:pt x="52" y="21"/>
                  </a:lnTo>
                  <a:lnTo>
                    <a:pt x="52" y="21"/>
                  </a:lnTo>
                  <a:lnTo>
                    <a:pt x="54" y="19"/>
                  </a:lnTo>
                  <a:lnTo>
                    <a:pt x="52" y="19"/>
                  </a:lnTo>
                  <a:lnTo>
                    <a:pt x="52" y="16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50" y="12"/>
                  </a:lnTo>
                  <a:lnTo>
                    <a:pt x="50" y="9"/>
                  </a:lnTo>
                  <a:lnTo>
                    <a:pt x="50" y="12"/>
                  </a:lnTo>
                  <a:lnTo>
                    <a:pt x="47" y="12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47" y="9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2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0"/>
                  </a:lnTo>
                  <a:lnTo>
                    <a:pt x="45" y="0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3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38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4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33" y="12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3" y="12"/>
                  </a:lnTo>
                  <a:lnTo>
                    <a:pt x="35" y="12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40" y="14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3" y="16"/>
                  </a:lnTo>
                  <a:lnTo>
                    <a:pt x="40" y="16"/>
                  </a:lnTo>
                  <a:lnTo>
                    <a:pt x="38" y="16"/>
                  </a:lnTo>
                  <a:lnTo>
                    <a:pt x="35" y="16"/>
                  </a:lnTo>
                  <a:lnTo>
                    <a:pt x="33" y="19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28" y="21"/>
                  </a:lnTo>
                  <a:lnTo>
                    <a:pt x="28" y="19"/>
                  </a:lnTo>
                  <a:lnTo>
                    <a:pt x="28" y="16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6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1" y="19"/>
                  </a:lnTo>
                  <a:lnTo>
                    <a:pt x="19" y="19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19" y="26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42"/>
                  </a:lnTo>
                  <a:lnTo>
                    <a:pt x="9" y="42"/>
                  </a:lnTo>
                  <a:lnTo>
                    <a:pt x="9" y="45"/>
                  </a:lnTo>
                  <a:lnTo>
                    <a:pt x="7" y="47"/>
                  </a:lnTo>
                  <a:lnTo>
                    <a:pt x="2" y="57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64"/>
                  </a:lnTo>
                  <a:lnTo>
                    <a:pt x="2" y="66"/>
                  </a:lnTo>
                  <a:lnTo>
                    <a:pt x="2" y="66"/>
                  </a:lnTo>
                  <a:lnTo>
                    <a:pt x="2" y="68"/>
                  </a:lnTo>
                  <a:lnTo>
                    <a:pt x="2" y="68"/>
                  </a:lnTo>
                  <a:lnTo>
                    <a:pt x="5" y="68"/>
                  </a:lnTo>
                  <a:lnTo>
                    <a:pt x="5" y="71"/>
                  </a:lnTo>
                  <a:lnTo>
                    <a:pt x="5" y="71"/>
                  </a:lnTo>
                  <a:lnTo>
                    <a:pt x="5" y="71"/>
                  </a:lnTo>
                  <a:lnTo>
                    <a:pt x="5" y="71"/>
                  </a:lnTo>
                  <a:lnTo>
                    <a:pt x="5" y="71"/>
                  </a:lnTo>
                  <a:lnTo>
                    <a:pt x="2" y="73"/>
                  </a:lnTo>
                  <a:lnTo>
                    <a:pt x="5" y="75"/>
                  </a:lnTo>
                  <a:lnTo>
                    <a:pt x="7" y="75"/>
                  </a:lnTo>
                  <a:lnTo>
                    <a:pt x="7" y="78"/>
                  </a:lnTo>
                  <a:lnTo>
                    <a:pt x="7" y="78"/>
                  </a:lnTo>
                  <a:lnTo>
                    <a:pt x="5" y="80"/>
                  </a:lnTo>
                  <a:lnTo>
                    <a:pt x="5" y="80"/>
                  </a:lnTo>
                  <a:lnTo>
                    <a:pt x="7" y="85"/>
                  </a:lnTo>
                  <a:lnTo>
                    <a:pt x="5" y="87"/>
                  </a:lnTo>
                  <a:lnTo>
                    <a:pt x="5" y="87"/>
                  </a:lnTo>
                  <a:lnTo>
                    <a:pt x="2" y="90"/>
                  </a:lnTo>
                  <a:lnTo>
                    <a:pt x="2" y="90"/>
                  </a:lnTo>
                  <a:lnTo>
                    <a:pt x="5" y="87"/>
                  </a:lnTo>
                  <a:lnTo>
                    <a:pt x="7" y="87"/>
                  </a:lnTo>
                  <a:lnTo>
                    <a:pt x="7" y="90"/>
                  </a:lnTo>
                  <a:lnTo>
                    <a:pt x="7" y="90"/>
                  </a:lnTo>
                  <a:lnTo>
                    <a:pt x="7" y="92"/>
                  </a:lnTo>
                  <a:lnTo>
                    <a:pt x="5" y="94"/>
                  </a:lnTo>
                  <a:lnTo>
                    <a:pt x="5" y="94"/>
                  </a:lnTo>
                  <a:lnTo>
                    <a:pt x="2" y="92"/>
                  </a:lnTo>
                  <a:lnTo>
                    <a:pt x="2" y="92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7"/>
                  </a:lnTo>
                  <a:lnTo>
                    <a:pt x="2" y="97"/>
                  </a:lnTo>
                  <a:lnTo>
                    <a:pt x="5" y="97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7" y="97"/>
                  </a:lnTo>
                  <a:lnTo>
                    <a:pt x="7" y="97"/>
                  </a:lnTo>
                  <a:lnTo>
                    <a:pt x="7" y="99"/>
                  </a:lnTo>
                  <a:lnTo>
                    <a:pt x="7" y="99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9" y="97"/>
                  </a:lnTo>
                  <a:lnTo>
                    <a:pt x="12" y="97"/>
                  </a:lnTo>
                  <a:lnTo>
                    <a:pt x="12" y="99"/>
                  </a:lnTo>
                  <a:lnTo>
                    <a:pt x="12" y="99"/>
                  </a:lnTo>
                  <a:lnTo>
                    <a:pt x="12" y="99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9" y="102"/>
                  </a:lnTo>
                  <a:lnTo>
                    <a:pt x="12" y="102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6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9" y="113"/>
                  </a:lnTo>
                  <a:lnTo>
                    <a:pt x="9" y="116"/>
                  </a:lnTo>
                  <a:lnTo>
                    <a:pt x="9" y="118"/>
                  </a:lnTo>
                  <a:lnTo>
                    <a:pt x="9" y="118"/>
                  </a:lnTo>
                  <a:lnTo>
                    <a:pt x="7" y="118"/>
                  </a:lnTo>
                  <a:lnTo>
                    <a:pt x="7" y="120"/>
                  </a:lnTo>
                  <a:lnTo>
                    <a:pt x="7" y="120"/>
                  </a:lnTo>
                  <a:lnTo>
                    <a:pt x="7" y="123"/>
                  </a:lnTo>
                  <a:lnTo>
                    <a:pt x="5" y="125"/>
                  </a:lnTo>
                  <a:lnTo>
                    <a:pt x="2" y="128"/>
                  </a:lnTo>
                  <a:lnTo>
                    <a:pt x="2" y="128"/>
                  </a:lnTo>
                  <a:lnTo>
                    <a:pt x="2" y="125"/>
                  </a:lnTo>
                  <a:lnTo>
                    <a:pt x="2" y="125"/>
                  </a:lnTo>
                  <a:lnTo>
                    <a:pt x="2" y="125"/>
                  </a:lnTo>
                  <a:lnTo>
                    <a:pt x="2" y="128"/>
                  </a:lnTo>
                  <a:lnTo>
                    <a:pt x="0" y="128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2" y="130"/>
                  </a:lnTo>
                  <a:lnTo>
                    <a:pt x="2" y="130"/>
                  </a:lnTo>
                  <a:lnTo>
                    <a:pt x="5" y="128"/>
                  </a:lnTo>
                  <a:lnTo>
                    <a:pt x="7" y="130"/>
                  </a:lnTo>
                  <a:lnTo>
                    <a:pt x="7" y="130"/>
                  </a:lnTo>
                  <a:lnTo>
                    <a:pt x="9" y="130"/>
                  </a:lnTo>
                  <a:lnTo>
                    <a:pt x="12" y="130"/>
                  </a:lnTo>
                  <a:lnTo>
                    <a:pt x="12" y="130"/>
                  </a:lnTo>
                  <a:lnTo>
                    <a:pt x="9" y="130"/>
                  </a:lnTo>
                  <a:lnTo>
                    <a:pt x="9" y="132"/>
                  </a:lnTo>
                  <a:lnTo>
                    <a:pt x="9" y="132"/>
                  </a:lnTo>
                  <a:lnTo>
                    <a:pt x="9" y="132"/>
                  </a:lnTo>
                  <a:lnTo>
                    <a:pt x="12" y="132"/>
                  </a:lnTo>
                  <a:lnTo>
                    <a:pt x="12" y="132"/>
                  </a:lnTo>
                  <a:lnTo>
                    <a:pt x="14" y="128"/>
                  </a:lnTo>
                  <a:lnTo>
                    <a:pt x="17" y="128"/>
                  </a:lnTo>
                  <a:lnTo>
                    <a:pt x="17" y="130"/>
                  </a:lnTo>
                  <a:lnTo>
                    <a:pt x="14" y="132"/>
                  </a:lnTo>
                  <a:lnTo>
                    <a:pt x="12" y="132"/>
                  </a:lnTo>
                  <a:lnTo>
                    <a:pt x="7" y="135"/>
                  </a:lnTo>
                  <a:lnTo>
                    <a:pt x="7" y="135"/>
                  </a:lnTo>
                  <a:lnTo>
                    <a:pt x="7" y="139"/>
                  </a:lnTo>
                  <a:lnTo>
                    <a:pt x="9" y="142"/>
                  </a:lnTo>
                  <a:lnTo>
                    <a:pt x="9" y="144"/>
                  </a:lnTo>
                  <a:lnTo>
                    <a:pt x="9" y="146"/>
                  </a:lnTo>
                  <a:lnTo>
                    <a:pt x="9" y="149"/>
                  </a:lnTo>
                  <a:lnTo>
                    <a:pt x="9" y="149"/>
                  </a:lnTo>
                  <a:lnTo>
                    <a:pt x="9" y="151"/>
                  </a:lnTo>
                  <a:lnTo>
                    <a:pt x="9" y="151"/>
                  </a:lnTo>
                  <a:lnTo>
                    <a:pt x="9" y="154"/>
                  </a:lnTo>
                  <a:lnTo>
                    <a:pt x="9" y="158"/>
                  </a:lnTo>
                  <a:lnTo>
                    <a:pt x="12" y="158"/>
                  </a:lnTo>
                  <a:lnTo>
                    <a:pt x="12" y="158"/>
                  </a:lnTo>
                  <a:lnTo>
                    <a:pt x="12" y="161"/>
                  </a:lnTo>
                  <a:lnTo>
                    <a:pt x="12" y="161"/>
                  </a:lnTo>
                  <a:lnTo>
                    <a:pt x="12" y="161"/>
                  </a:lnTo>
                  <a:lnTo>
                    <a:pt x="12" y="161"/>
                  </a:lnTo>
                  <a:lnTo>
                    <a:pt x="12" y="161"/>
                  </a:lnTo>
                  <a:lnTo>
                    <a:pt x="12" y="161"/>
                  </a:lnTo>
                  <a:lnTo>
                    <a:pt x="12" y="163"/>
                  </a:lnTo>
                  <a:lnTo>
                    <a:pt x="14" y="165"/>
                  </a:lnTo>
                  <a:lnTo>
                    <a:pt x="14" y="170"/>
                  </a:lnTo>
                  <a:lnTo>
                    <a:pt x="14" y="173"/>
                  </a:lnTo>
                  <a:lnTo>
                    <a:pt x="14" y="175"/>
                  </a:lnTo>
                  <a:lnTo>
                    <a:pt x="17" y="177"/>
                  </a:lnTo>
                  <a:lnTo>
                    <a:pt x="17" y="177"/>
                  </a:lnTo>
                  <a:lnTo>
                    <a:pt x="17" y="184"/>
                  </a:lnTo>
                  <a:lnTo>
                    <a:pt x="19" y="191"/>
                  </a:lnTo>
                  <a:lnTo>
                    <a:pt x="19" y="194"/>
                  </a:lnTo>
                  <a:lnTo>
                    <a:pt x="21" y="201"/>
                  </a:lnTo>
                  <a:lnTo>
                    <a:pt x="21" y="203"/>
                  </a:lnTo>
                  <a:lnTo>
                    <a:pt x="21" y="206"/>
                  </a:lnTo>
                  <a:lnTo>
                    <a:pt x="21" y="208"/>
                  </a:lnTo>
                  <a:lnTo>
                    <a:pt x="21" y="213"/>
                  </a:lnTo>
                  <a:lnTo>
                    <a:pt x="21" y="213"/>
                  </a:lnTo>
                  <a:lnTo>
                    <a:pt x="21" y="213"/>
                  </a:lnTo>
                  <a:lnTo>
                    <a:pt x="21" y="215"/>
                  </a:lnTo>
                  <a:lnTo>
                    <a:pt x="24" y="215"/>
                  </a:lnTo>
                  <a:lnTo>
                    <a:pt x="24" y="215"/>
                  </a:lnTo>
                  <a:lnTo>
                    <a:pt x="24" y="218"/>
                  </a:lnTo>
                  <a:lnTo>
                    <a:pt x="21" y="218"/>
                  </a:lnTo>
                  <a:lnTo>
                    <a:pt x="21" y="220"/>
                  </a:lnTo>
                  <a:lnTo>
                    <a:pt x="21" y="220"/>
                  </a:lnTo>
                  <a:lnTo>
                    <a:pt x="24" y="225"/>
                  </a:lnTo>
                  <a:lnTo>
                    <a:pt x="24" y="227"/>
                  </a:lnTo>
                  <a:lnTo>
                    <a:pt x="26" y="229"/>
                  </a:lnTo>
                  <a:lnTo>
                    <a:pt x="28" y="232"/>
                  </a:lnTo>
                  <a:lnTo>
                    <a:pt x="28" y="232"/>
                  </a:lnTo>
                  <a:lnTo>
                    <a:pt x="28" y="232"/>
                  </a:lnTo>
                  <a:lnTo>
                    <a:pt x="28" y="234"/>
                  </a:lnTo>
                  <a:lnTo>
                    <a:pt x="28" y="234"/>
                  </a:lnTo>
                  <a:lnTo>
                    <a:pt x="31" y="234"/>
                  </a:lnTo>
                  <a:lnTo>
                    <a:pt x="31" y="234"/>
                  </a:lnTo>
                  <a:lnTo>
                    <a:pt x="33" y="234"/>
                  </a:lnTo>
                  <a:lnTo>
                    <a:pt x="33" y="234"/>
                  </a:lnTo>
                  <a:lnTo>
                    <a:pt x="33" y="236"/>
                  </a:lnTo>
                  <a:lnTo>
                    <a:pt x="33" y="236"/>
                  </a:lnTo>
                  <a:lnTo>
                    <a:pt x="35" y="236"/>
                  </a:lnTo>
                  <a:lnTo>
                    <a:pt x="35" y="236"/>
                  </a:lnTo>
                  <a:lnTo>
                    <a:pt x="35" y="236"/>
                  </a:lnTo>
                  <a:lnTo>
                    <a:pt x="35" y="236"/>
                  </a:lnTo>
                  <a:lnTo>
                    <a:pt x="35" y="234"/>
                  </a:lnTo>
                  <a:lnTo>
                    <a:pt x="35" y="232"/>
                  </a:lnTo>
                  <a:lnTo>
                    <a:pt x="38" y="234"/>
                  </a:lnTo>
                  <a:lnTo>
                    <a:pt x="40" y="236"/>
                  </a:lnTo>
                  <a:lnTo>
                    <a:pt x="45" y="236"/>
                  </a:lnTo>
                  <a:lnTo>
                    <a:pt x="47" y="236"/>
                  </a:lnTo>
                  <a:lnTo>
                    <a:pt x="47" y="236"/>
                  </a:lnTo>
                  <a:lnTo>
                    <a:pt x="45" y="239"/>
                  </a:lnTo>
                  <a:lnTo>
                    <a:pt x="43" y="239"/>
                  </a:lnTo>
                  <a:lnTo>
                    <a:pt x="43" y="239"/>
                  </a:lnTo>
                  <a:lnTo>
                    <a:pt x="40" y="239"/>
                  </a:lnTo>
                  <a:lnTo>
                    <a:pt x="38" y="239"/>
                  </a:lnTo>
                  <a:lnTo>
                    <a:pt x="35" y="239"/>
                  </a:lnTo>
                  <a:lnTo>
                    <a:pt x="35" y="241"/>
                  </a:lnTo>
                  <a:lnTo>
                    <a:pt x="35" y="241"/>
                  </a:lnTo>
                  <a:lnTo>
                    <a:pt x="40" y="246"/>
                  </a:lnTo>
                  <a:lnTo>
                    <a:pt x="38" y="246"/>
                  </a:lnTo>
                  <a:lnTo>
                    <a:pt x="35" y="244"/>
                  </a:lnTo>
                  <a:lnTo>
                    <a:pt x="35" y="241"/>
                  </a:lnTo>
                  <a:lnTo>
                    <a:pt x="33" y="239"/>
                  </a:lnTo>
                  <a:lnTo>
                    <a:pt x="33" y="239"/>
                  </a:lnTo>
                  <a:lnTo>
                    <a:pt x="31" y="236"/>
                  </a:lnTo>
                  <a:lnTo>
                    <a:pt x="28" y="236"/>
                  </a:lnTo>
                  <a:lnTo>
                    <a:pt x="28" y="239"/>
                  </a:lnTo>
                  <a:lnTo>
                    <a:pt x="26" y="239"/>
                  </a:lnTo>
                  <a:lnTo>
                    <a:pt x="26" y="244"/>
                  </a:lnTo>
                  <a:lnTo>
                    <a:pt x="26" y="246"/>
                  </a:lnTo>
                  <a:lnTo>
                    <a:pt x="24" y="248"/>
                  </a:lnTo>
                  <a:lnTo>
                    <a:pt x="24" y="253"/>
                  </a:lnTo>
                  <a:lnTo>
                    <a:pt x="24" y="258"/>
                  </a:lnTo>
                  <a:lnTo>
                    <a:pt x="26" y="260"/>
                  </a:lnTo>
                  <a:lnTo>
                    <a:pt x="28" y="265"/>
                  </a:lnTo>
                  <a:lnTo>
                    <a:pt x="28" y="267"/>
                  </a:lnTo>
                  <a:lnTo>
                    <a:pt x="31" y="270"/>
                  </a:lnTo>
                  <a:lnTo>
                    <a:pt x="31" y="270"/>
                  </a:lnTo>
                  <a:lnTo>
                    <a:pt x="33" y="270"/>
                  </a:lnTo>
                  <a:lnTo>
                    <a:pt x="38" y="270"/>
                  </a:lnTo>
                  <a:lnTo>
                    <a:pt x="43" y="267"/>
                  </a:lnTo>
                  <a:lnTo>
                    <a:pt x="43" y="265"/>
                  </a:lnTo>
                  <a:lnTo>
                    <a:pt x="45" y="265"/>
                  </a:lnTo>
                  <a:lnTo>
                    <a:pt x="45" y="262"/>
                  </a:lnTo>
                  <a:lnTo>
                    <a:pt x="45" y="260"/>
                  </a:lnTo>
                  <a:lnTo>
                    <a:pt x="45" y="265"/>
                  </a:lnTo>
                  <a:lnTo>
                    <a:pt x="45" y="267"/>
                  </a:lnTo>
                  <a:lnTo>
                    <a:pt x="45" y="270"/>
                  </a:lnTo>
                  <a:lnTo>
                    <a:pt x="40" y="272"/>
                  </a:lnTo>
                  <a:lnTo>
                    <a:pt x="40" y="272"/>
                  </a:lnTo>
                  <a:lnTo>
                    <a:pt x="43" y="274"/>
                  </a:lnTo>
                  <a:lnTo>
                    <a:pt x="45" y="272"/>
                  </a:lnTo>
                  <a:lnTo>
                    <a:pt x="50" y="265"/>
                  </a:lnTo>
                  <a:lnTo>
                    <a:pt x="50" y="267"/>
                  </a:lnTo>
                  <a:lnTo>
                    <a:pt x="47" y="267"/>
                  </a:lnTo>
                  <a:lnTo>
                    <a:pt x="47" y="270"/>
                  </a:lnTo>
                  <a:lnTo>
                    <a:pt x="47" y="270"/>
                  </a:lnTo>
                  <a:lnTo>
                    <a:pt x="50" y="270"/>
                  </a:lnTo>
                  <a:lnTo>
                    <a:pt x="52" y="267"/>
                  </a:lnTo>
                  <a:lnTo>
                    <a:pt x="52" y="267"/>
                  </a:lnTo>
                  <a:lnTo>
                    <a:pt x="52" y="262"/>
                  </a:lnTo>
                  <a:lnTo>
                    <a:pt x="52" y="265"/>
                  </a:lnTo>
                  <a:lnTo>
                    <a:pt x="52" y="270"/>
                  </a:lnTo>
                  <a:lnTo>
                    <a:pt x="52" y="270"/>
                  </a:lnTo>
                  <a:lnTo>
                    <a:pt x="52" y="272"/>
                  </a:lnTo>
                  <a:lnTo>
                    <a:pt x="47" y="272"/>
                  </a:lnTo>
                  <a:lnTo>
                    <a:pt x="45" y="274"/>
                  </a:lnTo>
                  <a:lnTo>
                    <a:pt x="43" y="277"/>
                  </a:lnTo>
                  <a:lnTo>
                    <a:pt x="43" y="277"/>
                  </a:lnTo>
                  <a:lnTo>
                    <a:pt x="43" y="277"/>
                  </a:lnTo>
                  <a:lnTo>
                    <a:pt x="43" y="279"/>
                  </a:lnTo>
                  <a:lnTo>
                    <a:pt x="43" y="279"/>
                  </a:lnTo>
                  <a:lnTo>
                    <a:pt x="43" y="279"/>
                  </a:lnTo>
                  <a:lnTo>
                    <a:pt x="45" y="281"/>
                  </a:lnTo>
                  <a:lnTo>
                    <a:pt x="47" y="284"/>
                  </a:lnTo>
                  <a:lnTo>
                    <a:pt x="47" y="284"/>
                  </a:lnTo>
                  <a:lnTo>
                    <a:pt x="52" y="284"/>
                  </a:lnTo>
                  <a:lnTo>
                    <a:pt x="52" y="284"/>
                  </a:lnTo>
                  <a:lnTo>
                    <a:pt x="54" y="284"/>
                  </a:lnTo>
                  <a:lnTo>
                    <a:pt x="59" y="281"/>
                  </a:lnTo>
                  <a:lnTo>
                    <a:pt x="61" y="281"/>
                  </a:lnTo>
                  <a:lnTo>
                    <a:pt x="59" y="284"/>
                  </a:lnTo>
                  <a:lnTo>
                    <a:pt x="52" y="286"/>
                  </a:lnTo>
                  <a:lnTo>
                    <a:pt x="50" y="286"/>
                  </a:lnTo>
                  <a:lnTo>
                    <a:pt x="45" y="284"/>
                  </a:lnTo>
                  <a:lnTo>
                    <a:pt x="43" y="284"/>
                  </a:lnTo>
                  <a:lnTo>
                    <a:pt x="40" y="284"/>
                  </a:lnTo>
                  <a:lnTo>
                    <a:pt x="35" y="286"/>
                  </a:lnTo>
                  <a:lnTo>
                    <a:pt x="35" y="286"/>
                  </a:lnTo>
                  <a:lnTo>
                    <a:pt x="35" y="289"/>
                  </a:lnTo>
                  <a:lnTo>
                    <a:pt x="33" y="289"/>
                  </a:lnTo>
                  <a:lnTo>
                    <a:pt x="33" y="289"/>
                  </a:lnTo>
                  <a:lnTo>
                    <a:pt x="33" y="289"/>
                  </a:lnTo>
                  <a:lnTo>
                    <a:pt x="33" y="286"/>
                  </a:lnTo>
                  <a:lnTo>
                    <a:pt x="33" y="286"/>
                  </a:lnTo>
                  <a:lnTo>
                    <a:pt x="33" y="284"/>
                  </a:lnTo>
                  <a:lnTo>
                    <a:pt x="31" y="286"/>
                  </a:lnTo>
                  <a:lnTo>
                    <a:pt x="31" y="284"/>
                  </a:lnTo>
                  <a:lnTo>
                    <a:pt x="31" y="284"/>
                  </a:lnTo>
                  <a:lnTo>
                    <a:pt x="31" y="281"/>
                  </a:lnTo>
                  <a:lnTo>
                    <a:pt x="28" y="281"/>
                  </a:lnTo>
                  <a:lnTo>
                    <a:pt x="28" y="281"/>
                  </a:lnTo>
                  <a:lnTo>
                    <a:pt x="28" y="284"/>
                  </a:lnTo>
                  <a:lnTo>
                    <a:pt x="28" y="286"/>
                  </a:lnTo>
                  <a:lnTo>
                    <a:pt x="31" y="291"/>
                  </a:lnTo>
                  <a:lnTo>
                    <a:pt x="31" y="293"/>
                  </a:lnTo>
                  <a:lnTo>
                    <a:pt x="28" y="298"/>
                  </a:lnTo>
                  <a:lnTo>
                    <a:pt x="33" y="305"/>
                  </a:lnTo>
                  <a:lnTo>
                    <a:pt x="33" y="305"/>
                  </a:lnTo>
                  <a:lnTo>
                    <a:pt x="33" y="305"/>
                  </a:lnTo>
                  <a:lnTo>
                    <a:pt x="33" y="307"/>
                  </a:lnTo>
                  <a:lnTo>
                    <a:pt x="33" y="310"/>
                  </a:lnTo>
                  <a:lnTo>
                    <a:pt x="33" y="310"/>
                  </a:lnTo>
                  <a:lnTo>
                    <a:pt x="33" y="312"/>
                  </a:lnTo>
                  <a:lnTo>
                    <a:pt x="33" y="315"/>
                  </a:lnTo>
                  <a:lnTo>
                    <a:pt x="33" y="317"/>
                  </a:lnTo>
                  <a:lnTo>
                    <a:pt x="33" y="319"/>
                  </a:lnTo>
                  <a:lnTo>
                    <a:pt x="35" y="326"/>
                  </a:lnTo>
                  <a:lnTo>
                    <a:pt x="35" y="329"/>
                  </a:lnTo>
                  <a:lnTo>
                    <a:pt x="38" y="331"/>
                  </a:lnTo>
                  <a:lnTo>
                    <a:pt x="40" y="336"/>
                  </a:lnTo>
                  <a:lnTo>
                    <a:pt x="40" y="338"/>
                  </a:lnTo>
                  <a:lnTo>
                    <a:pt x="38" y="341"/>
                  </a:lnTo>
                  <a:lnTo>
                    <a:pt x="38" y="341"/>
                  </a:lnTo>
                  <a:lnTo>
                    <a:pt x="35" y="343"/>
                  </a:lnTo>
                  <a:lnTo>
                    <a:pt x="35" y="343"/>
                  </a:lnTo>
                  <a:lnTo>
                    <a:pt x="33" y="341"/>
                  </a:lnTo>
                  <a:lnTo>
                    <a:pt x="33" y="341"/>
                  </a:lnTo>
                  <a:lnTo>
                    <a:pt x="31" y="341"/>
                  </a:lnTo>
                  <a:lnTo>
                    <a:pt x="31" y="341"/>
                  </a:lnTo>
                  <a:lnTo>
                    <a:pt x="31" y="338"/>
                  </a:lnTo>
                  <a:lnTo>
                    <a:pt x="31" y="338"/>
                  </a:lnTo>
                  <a:lnTo>
                    <a:pt x="31" y="341"/>
                  </a:lnTo>
                  <a:lnTo>
                    <a:pt x="31" y="341"/>
                  </a:lnTo>
                  <a:lnTo>
                    <a:pt x="31" y="343"/>
                  </a:lnTo>
                  <a:lnTo>
                    <a:pt x="31" y="345"/>
                  </a:lnTo>
                  <a:lnTo>
                    <a:pt x="31" y="345"/>
                  </a:lnTo>
                  <a:lnTo>
                    <a:pt x="31" y="345"/>
                  </a:lnTo>
                  <a:lnTo>
                    <a:pt x="31" y="343"/>
                  </a:lnTo>
                  <a:lnTo>
                    <a:pt x="28" y="343"/>
                  </a:lnTo>
                  <a:lnTo>
                    <a:pt x="28" y="343"/>
                  </a:lnTo>
                  <a:lnTo>
                    <a:pt x="26" y="343"/>
                  </a:lnTo>
                  <a:lnTo>
                    <a:pt x="26" y="343"/>
                  </a:lnTo>
                  <a:lnTo>
                    <a:pt x="24" y="343"/>
                  </a:lnTo>
                  <a:lnTo>
                    <a:pt x="24" y="341"/>
                  </a:lnTo>
                  <a:lnTo>
                    <a:pt x="24" y="336"/>
                  </a:lnTo>
                  <a:lnTo>
                    <a:pt x="24" y="333"/>
                  </a:lnTo>
                  <a:lnTo>
                    <a:pt x="26" y="333"/>
                  </a:lnTo>
                  <a:lnTo>
                    <a:pt x="26" y="331"/>
                  </a:lnTo>
                  <a:lnTo>
                    <a:pt x="26" y="329"/>
                  </a:lnTo>
                  <a:lnTo>
                    <a:pt x="26" y="326"/>
                  </a:lnTo>
                  <a:lnTo>
                    <a:pt x="26" y="324"/>
                  </a:lnTo>
                  <a:lnTo>
                    <a:pt x="26" y="326"/>
                  </a:lnTo>
                  <a:lnTo>
                    <a:pt x="21" y="338"/>
                  </a:lnTo>
                  <a:lnTo>
                    <a:pt x="19" y="348"/>
                  </a:lnTo>
                  <a:lnTo>
                    <a:pt x="17" y="355"/>
                  </a:lnTo>
                  <a:lnTo>
                    <a:pt x="14" y="357"/>
                  </a:lnTo>
                  <a:lnTo>
                    <a:pt x="17" y="360"/>
                  </a:lnTo>
                  <a:lnTo>
                    <a:pt x="17" y="360"/>
                  </a:lnTo>
                  <a:lnTo>
                    <a:pt x="17" y="360"/>
                  </a:lnTo>
                  <a:lnTo>
                    <a:pt x="17" y="362"/>
                  </a:lnTo>
                  <a:lnTo>
                    <a:pt x="17" y="362"/>
                  </a:lnTo>
                  <a:lnTo>
                    <a:pt x="17" y="364"/>
                  </a:lnTo>
                  <a:lnTo>
                    <a:pt x="19" y="362"/>
                  </a:lnTo>
                  <a:lnTo>
                    <a:pt x="24" y="355"/>
                  </a:lnTo>
                  <a:lnTo>
                    <a:pt x="26" y="352"/>
                  </a:lnTo>
                  <a:lnTo>
                    <a:pt x="31" y="350"/>
                  </a:lnTo>
                  <a:lnTo>
                    <a:pt x="35" y="348"/>
                  </a:lnTo>
                  <a:lnTo>
                    <a:pt x="40" y="341"/>
                  </a:lnTo>
                  <a:lnTo>
                    <a:pt x="40" y="341"/>
                  </a:lnTo>
                  <a:lnTo>
                    <a:pt x="47" y="338"/>
                  </a:lnTo>
                  <a:lnTo>
                    <a:pt x="47" y="338"/>
                  </a:lnTo>
                  <a:lnTo>
                    <a:pt x="50" y="338"/>
                  </a:lnTo>
                  <a:lnTo>
                    <a:pt x="52" y="338"/>
                  </a:lnTo>
                  <a:lnTo>
                    <a:pt x="54" y="336"/>
                  </a:lnTo>
                  <a:lnTo>
                    <a:pt x="54" y="336"/>
                  </a:lnTo>
                  <a:lnTo>
                    <a:pt x="57" y="336"/>
                  </a:lnTo>
                  <a:lnTo>
                    <a:pt x="57" y="333"/>
                  </a:lnTo>
                  <a:lnTo>
                    <a:pt x="59" y="333"/>
                  </a:lnTo>
                  <a:lnTo>
                    <a:pt x="61" y="329"/>
                  </a:lnTo>
                  <a:lnTo>
                    <a:pt x="61" y="329"/>
                  </a:lnTo>
                  <a:lnTo>
                    <a:pt x="64" y="329"/>
                  </a:lnTo>
                  <a:lnTo>
                    <a:pt x="64" y="329"/>
                  </a:lnTo>
                  <a:lnTo>
                    <a:pt x="64" y="331"/>
                  </a:lnTo>
                  <a:lnTo>
                    <a:pt x="61" y="331"/>
                  </a:lnTo>
                  <a:lnTo>
                    <a:pt x="61" y="333"/>
                  </a:lnTo>
                  <a:lnTo>
                    <a:pt x="59" y="336"/>
                  </a:lnTo>
                  <a:lnTo>
                    <a:pt x="57" y="336"/>
                  </a:lnTo>
                  <a:lnTo>
                    <a:pt x="57" y="338"/>
                  </a:lnTo>
                  <a:lnTo>
                    <a:pt x="57" y="341"/>
                  </a:lnTo>
                  <a:lnTo>
                    <a:pt x="57" y="343"/>
                  </a:lnTo>
                  <a:lnTo>
                    <a:pt x="57" y="343"/>
                  </a:lnTo>
                  <a:lnTo>
                    <a:pt x="54" y="345"/>
                  </a:lnTo>
                  <a:lnTo>
                    <a:pt x="54" y="348"/>
                  </a:lnTo>
                  <a:lnTo>
                    <a:pt x="52" y="350"/>
                  </a:lnTo>
                  <a:lnTo>
                    <a:pt x="52" y="348"/>
                  </a:lnTo>
                  <a:lnTo>
                    <a:pt x="54" y="345"/>
                  </a:lnTo>
                  <a:lnTo>
                    <a:pt x="54" y="343"/>
                  </a:lnTo>
                  <a:lnTo>
                    <a:pt x="57" y="343"/>
                  </a:lnTo>
                  <a:lnTo>
                    <a:pt x="57" y="341"/>
                  </a:lnTo>
                  <a:lnTo>
                    <a:pt x="54" y="343"/>
                  </a:lnTo>
                  <a:lnTo>
                    <a:pt x="52" y="345"/>
                  </a:lnTo>
                  <a:lnTo>
                    <a:pt x="52" y="348"/>
                  </a:lnTo>
                  <a:lnTo>
                    <a:pt x="52" y="350"/>
                  </a:lnTo>
                  <a:lnTo>
                    <a:pt x="52" y="352"/>
                  </a:lnTo>
                  <a:lnTo>
                    <a:pt x="50" y="352"/>
                  </a:lnTo>
                  <a:lnTo>
                    <a:pt x="50" y="352"/>
                  </a:lnTo>
                  <a:lnTo>
                    <a:pt x="50" y="355"/>
                  </a:lnTo>
                  <a:lnTo>
                    <a:pt x="52" y="355"/>
                  </a:lnTo>
                  <a:lnTo>
                    <a:pt x="52" y="357"/>
                  </a:lnTo>
                  <a:lnTo>
                    <a:pt x="52" y="362"/>
                  </a:lnTo>
                  <a:lnTo>
                    <a:pt x="52" y="362"/>
                  </a:lnTo>
                  <a:lnTo>
                    <a:pt x="50" y="367"/>
                  </a:lnTo>
                  <a:lnTo>
                    <a:pt x="50" y="369"/>
                  </a:lnTo>
                  <a:lnTo>
                    <a:pt x="50" y="371"/>
                  </a:lnTo>
                  <a:lnTo>
                    <a:pt x="50" y="371"/>
                  </a:lnTo>
                  <a:lnTo>
                    <a:pt x="47" y="376"/>
                  </a:lnTo>
                  <a:lnTo>
                    <a:pt x="47" y="381"/>
                  </a:lnTo>
                  <a:lnTo>
                    <a:pt x="45" y="383"/>
                  </a:lnTo>
                  <a:lnTo>
                    <a:pt x="40" y="395"/>
                  </a:lnTo>
                  <a:lnTo>
                    <a:pt x="38" y="400"/>
                  </a:lnTo>
                  <a:lnTo>
                    <a:pt x="38" y="407"/>
                  </a:lnTo>
                  <a:lnTo>
                    <a:pt x="38" y="407"/>
                  </a:lnTo>
                  <a:lnTo>
                    <a:pt x="38" y="407"/>
                  </a:lnTo>
                  <a:lnTo>
                    <a:pt x="38" y="409"/>
                  </a:lnTo>
                  <a:lnTo>
                    <a:pt x="38" y="409"/>
                  </a:lnTo>
                  <a:lnTo>
                    <a:pt x="38" y="409"/>
                  </a:lnTo>
                  <a:lnTo>
                    <a:pt x="35" y="409"/>
                  </a:lnTo>
                  <a:lnTo>
                    <a:pt x="35" y="412"/>
                  </a:lnTo>
                  <a:lnTo>
                    <a:pt x="35" y="412"/>
                  </a:lnTo>
                  <a:lnTo>
                    <a:pt x="35" y="412"/>
                  </a:lnTo>
                  <a:lnTo>
                    <a:pt x="35" y="414"/>
                  </a:lnTo>
                  <a:lnTo>
                    <a:pt x="35" y="414"/>
                  </a:lnTo>
                  <a:lnTo>
                    <a:pt x="35" y="414"/>
                  </a:lnTo>
                  <a:lnTo>
                    <a:pt x="38" y="416"/>
                  </a:lnTo>
                  <a:lnTo>
                    <a:pt x="40" y="416"/>
                  </a:lnTo>
                  <a:lnTo>
                    <a:pt x="40" y="416"/>
                  </a:lnTo>
                  <a:lnTo>
                    <a:pt x="40" y="419"/>
                  </a:lnTo>
                  <a:lnTo>
                    <a:pt x="40" y="419"/>
                  </a:lnTo>
                  <a:lnTo>
                    <a:pt x="43" y="419"/>
                  </a:lnTo>
                  <a:lnTo>
                    <a:pt x="43" y="419"/>
                  </a:lnTo>
                  <a:lnTo>
                    <a:pt x="45" y="421"/>
                  </a:lnTo>
                  <a:lnTo>
                    <a:pt x="45" y="421"/>
                  </a:lnTo>
                  <a:lnTo>
                    <a:pt x="47" y="423"/>
                  </a:lnTo>
                  <a:lnTo>
                    <a:pt x="47" y="421"/>
                  </a:lnTo>
                  <a:lnTo>
                    <a:pt x="50" y="423"/>
                  </a:lnTo>
                  <a:lnTo>
                    <a:pt x="50" y="428"/>
                  </a:lnTo>
                  <a:lnTo>
                    <a:pt x="52" y="431"/>
                  </a:lnTo>
                  <a:lnTo>
                    <a:pt x="52" y="433"/>
                  </a:lnTo>
                  <a:lnTo>
                    <a:pt x="54" y="433"/>
                  </a:lnTo>
                  <a:lnTo>
                    <a:pt x="54" y="433"/>
                  </a:lnTo>
                  <a:lnTo>
                    <a:pt x="54" y="433"/>
                  </a:lnTo>
                  <a:lnTo>
                    <a:pt x="57" y="433"/>
                  </a:lnTo>
                  <a:lnTo>
                    <a:pt x="57" y="433"/>
                  </a:lnTo>
                  <a:lnTo>
                    <a:pt x="57" y="433"/>
                  </a:lnTo>
                  <a:lnTo>
                    <a:pt x="59" y="435"/>
                  </a:lnTo>
                  <a:lnTo>
                    <a:pt x="59" y="435"/>
                  </a:lnTo>
                  <a:lnTo>
                    <a:pt x="61" y="435"/>
                  </a:lnTo>
                  <a:lnTo>
                    <a:pt x="61" y="435"/>
                  </a:lnTo>
                  <a:lnTo>
                    <a:pt x="61" y="433"/>
                  </a:lnTo>
                  <a:lnTo>
                    <a:pt x="64" y="433"/>
                  </a:lnTo>
                  <a:lnTo>
                    <a:pt x="64" y="433"/>
                  </a:lnTo>
                  <a:lnTo>
                    <a:pt x="66" y="433"/>
                  </a:lnTo>
                  <a:lnTo>
                    <a:pt x="69" y="428"/>
                  </a:lnTo>
                  <a:lnTo>
                    <a:pt x="71" y="428"/>
                  </a:lnTo>
                  <a:lnTo>
                    <a:pt x="71" y="428"/>
                  </a:lnTo>
                  <a:lnTo>
                    <a:pt x="71" y="426"/>
                  </a:lnTo>
                  <a:lnTo>
                    <a:pt x="71" y="426"/>
                  </a:lnTo>
                  <a:lnTo>
                    <a:pt x="73" y="426"/>
                  </a:lnTo>
                  <a:lnTo>
                    <a:pt x="73" y="426"/>
                  </a:lnTo>
                  <a:lnTo>
                    <a:pt x="73" y="426"/>
                  </a:lnTo>
                  <a:lnTo>
                    <a:pt x="73" y="423"/>
                  </a:lnTo>
                  <a:lnTo>
                    <a:pt x="83" y="419"/>
                  </a:lnTo>
                  <a:lnTo>
                    <a:pt x="85" y="416"/>
                  </a:lnTo>
                  <a:lnTo>
                    <a:pt x="88" y="414"/>
                  </a:lnTo>
                  <a:lnTo>
                    <a:pt x="88" y="414"/>
                  </a:lnTo>
                  <a:lnTo>
                    <a:pt x="88" y="414"/>
                  </a:lnTo>
                  <a:lnTo>
                    <a:pt x="90" y="412"/>
                  </a:lnTo>
                  <a:lnTo>
                    <a:pt x="90" y="409"/>
                  </a:lnTo>
                  <a:lnTo>
                    <a:pt x="90" y="409"/>
                  </a:lnTo>
                  <a:lnTo>
                    <a:pt x="92" y="409"/>
                  </a:lnTo>
                  <a:lnTo>
                    <a:pt x="92" y="407"/>
                  </a:lnTo>
                  <a:lnTo>
                    <a:pt x="90" y="407"/>
                  </a:lnTo>
                  <a:lnTo>
                    <a:pt x="90" y="407"/>
                  </a:lnTo>
                  <a:lnTo>
                    <a:pt x="92" y="407"/>
                  </a:lnTo>
                  <a:lnTo>
                    <a:pt x="92" y="407"/>
                  </a:lnTo>
                  <a:lnTo>
                    <a:pt x="92" y="407"/>
                  </a:lnTo>
                  <a:lnTo>
                    <a:pt x="95" y="407"/>
                  </a:lnTo>
                  <a:lnTo>
                    <a:pt x="95" y="407"/>
                  </a:lnTo>
                  <a:lnTo>
                    <a:pt x="95" y="405"/>
                  </a:lnTo>
                  <a:lnTo>
                    <a:pt x="97" y="407"/>
                  </a:lnTo>
                  <a:lnTo>
                    <a:pt x="97" y="405"/>
                  </a:lnTo>
                  <a:lnTo>
                    <a:pt x="97" y="405"/>
                  </a:lnTo>
                  <a:lnTo>
                    <a:pt x="97" y="402"/>
                  </a:lnTo>
                  <a:lnTo>
                    <a:pt x="97" y="397"/>
                  </a:lnTo>
                  <a:lnTo>
                    <a:pt x="97" y="395"/>
                  </a:lnTo>
                  <a:lnTo>
                    <a:pt x="97" y="393"/>
                  </a:lnTo>
                  <a:lnTo>
                    <a:pt x="99" y="390"/>
                  </a:lnTo>
                  <a:lnTo>
                    <a:pt x="99" y="393"/>
                  </a:lnTo>
                  <a:lnTo>
                    <a:pt x="99" y="393"/>
                  </a:lnTo>
                  <a:lnTo>
                    <a:pt x="99" y="393"/>
                  </a:lnTo>
                  <a:lnTo>
                    <a:pt x="99" y="395"/>
                  </a:lnTo>
                  <a:lnTo>
                    <a:pt x="99" y="397"/>
                  </a:lnTo>
                  <a:lnTo>
                    <a:pt x="99" y="400"/>
                  </a:lnTo>
                  <a:lnTo>
                    <a:pt x="99" y="400"/>
                  </a:lnTo>
                  <a:lnTo>
                    <a:pt x="99" y="402"/>
                  </a:lnTo>
                  <a:lnTo>
                    <a:pt x="102" y="402"/>
                  </a:lnTo>
                  <a:lnTo>
                    <a:pt x="102" y="402"/>
                  </a:lnTo>
                  <a:lnTo>
                    <a:pt x="102" y="402"/>
                  </a:lnTo>
                  <a:lnTo>
                    <a:pt x="102" y="400"/>
                  </a:lnTo>
                  <a:lnTo>
                    <a:pt x="102" y="397"/>
                  </a:lnTo>
                  <a:lnTo>
                    <a:pt x="104" y="397"/>
                  </a:lnTo>
                  <a:lnTo>
                    <a:pt x="106" y="397"/>
                  </a:lnTo>
                  <a:lnTo>
                    <a:pt x="106" y="397"/>
                  </a:lnTo>
                  <a:lnTo>
                    <a:pt x="106" y="397"/>
                  </a:lnTo>
                  <a:lnTo>
                    <a:pt x="109" y="395"/>
                  </a:lnTo>
                  <a:lnTo>
                    <a:pt x="111" y="390"/>
                  </a:lnTo>
                  <a:lnTo>
                    <a:pt x="114" y="390"/>
                  </a:lnTo>
                  <a:lnTo>
                    <a:pt x="114" y="390"/>
                  </a:lnTo>
                  <a:lnTo>
                    <a:pt x="114" y="390"/>
                  </a:lnTo>
                  <a:lnTo>
                    <a:pt x="114" y="393"/>
                  </a:lnTo>
                  <a:lnTo>
                    <a:pt x="114" y="390"/>
                  </a:lnTo>
                  <a:lnTo>
                    <a:pt x="114" y="388"/>
                  </a:lnTo>
                  <a:lnTo>
                    <a:pt x="116" y="388"/>
                  </a:lnTo>
                  <a:lnTo>
                    <a:pt x="116" y="388"/>
                  </a:lnTo>
                  <a:lnTo>
                    <a:pt x="116" y="390"/>
                  </a:lnTo>
                  <a:lnTo>
                    <a:pt x="121" y="388"/>
                  </a:lnTo>
                  <a:lnTo>
                    <a:pt x="121" y="388"/>
                  </a:lnTo>
                  <a:lnTo>
                    <a:pt x="121" y="386"/>
                  </a:lnTo>
                  <a:lnTo>
                    <a:pt x="121" y="386"/>
                  </a:lnTo>
                  <a:lnTo>
                    <a:pt x="121" y="386"/>
                  </a:lnTo>
                  <a:lnTo>
                    <a:pt x="121" y="386"/>
                  </a:lnTo>
                  <a:lnTo>
                    <a:pt x="123" y="383"/>
                  </a:lnTo>
                  <a:lnTo>
                    <a:pt x="121" y="386"/>
                  </a:lnTo>
                  <a:lnTo>
                    <a:pt x="121" y="386"/>
                  </a:lnTo>
                  <a:lnTo>
                    <a:pt x="123" y="388"/>
                  </a:lnTo>
                  <a:lnTo>
                    <a:pt x="125" y="388"/>
                  </a:lnTo>
                  <a:lnTo>
                    <a:pt x="125" y="386"/>
                  </a:lnTo>
                  <a:lnTo>
                    <a:pt x="125" y="386"/>
                  </a:lnTo>
                  <a:lnTo>
                    <a:pt x="128" y="386"/>
                  </a:lnTo>
                  <a:lnTo>
                    <a:pt x="128" y="388"/>
                  </a:lnTo>
                  <a:lnTo>
                    <a:pt x="128" y="388"/>
                  </a:lnTo>
                  <a:lnTo>
                    <a:pt x="130" y="388"/>
                  </a:lnTo>
                  <a:lnTo>
                    <a:pt x="130" y="386"/>
                  </a:lnTo>
                  <a:lnTo>
                    <a:pt x="130" y="386"/>
                  </a:lnTo>
                  <a:lnTo>
                    <a:pt x="130" y="386"/>
                  </a:lnTo>
                  <a:lnTo>
                    <a:pt x="132" y="388"/>
                  </a:lnTo>
                  <a:lnTo>
                    <a:pt x="132" y="386"/>
                  </a:lnTo>
                  <a:lnTo>
                    <a:pt x="130" y="386"/>
                  </a:lnTo>
                  <a:lnTo>
                    <a:pt x="130" y="383"/>
                  </a:lnTo>
                  <a:lnTo>
                    <a:pt x="132" y="383"/>
                  </a:lnTo>
                  <a:lnTo>
                    <a:pt x="132" y="383"/>
                  </a:lnTo>
                  <a:lnTo>
                    <a:pt x="135" y="383"/>
                  </a:lnTo>
                  <a:lnTo>
                    <a:pt x="135" y="383"/>
                  </a:lnTo>
                  <a:lnTo>
                    <a:pt x="137" y="383"/>
                  </a:lnTo>
                  <a:lnTo>
                    <a:pt x="137" y="383"/>
                  </a:lnTo>
                  <a:lnTo>
                    <a:pt x="140" y="383"/>
                  </a:lnTo>
                  <a:lnTo>
                    <a:pt x="140" y="381"/>
                  </a:lnTo>
                  <a:lnTo>
                    <a:pt x="140" y="378"/>
                  </a:lnTo>
                  <a:lnTo>
                    <a:pt x="142" y="378"/>
                  </a:lnTo>
                  <a:lnTo>
                    <a:pt x="142" y="376"/>
                  </a:lnTo>
                  <a:lnTo>
                    <a:pt x="142" y="376"/>
                  </a:lnTo>
                  <a:lnTo>
                    <a:pt x="142" y="376"/>
                  </a:lnTo>
                  <a:lnTo>
                    <a:pt x="142" y="376"/>
                  </a:lnTo>
                  <a:lnTo>
                    <a:pt x="142" y="378"/>
                  </a:lnTo>
                  <a:lnTo>
                    <a:pt x="144" y="376"/>
                  </a:lnTo>
                  <a:lnTo>
                    <a:pt x="149" y="374"/>
                  </a:lnTo>
                  <a:lnTo>
                    <a:pt x="149" y="374"/>
                  </a:lnTo>
                  <a:lnTo>
                    <a:pt x="149" y="374"/>
                  </a:lnTo>
                  <a:lnTo>
                    <a:pt x="151" y="374"/>
                  </a:lnTo>
                  <a:lnTo>
                    <a:pt x="151" y="374"/>
                  </a:lnTo>
                  <a:lnTo>
                    <a:pt x="151" y="374"/>
                  </a:lnTo>
                  <a:lnTo>
                    <a:pt x="151" y="371"/>
                  </a:lnTo>
                  <a:lnTo>
                    <a:pt x="151" y="371"/>
                  </a:lnTo>
                  <a:lnTo>
                    <a:pt x="151" y="371"/>
                  </a:lnTo>
                  <a:lnTo>
                    <a:pt x="154" y="371"/>
                  </a:lnTo>
                  <a:lnTo>
                    <a:pt x="154" y="371"/>
                  </a:lnTo>
                  <a:lnTo>
                    <a:pt x="154" y="374"/>
                  </a:lnTo>
                  <a:lnTo>
                    <a:pt x="154" y="374"/>
                  </a:lnTo>
                  <a:lnTo>
                    <a:pt x="154" y="374"/>
                  </a:lnTo>
                  <a:lnTo>
                    <a:pt x="156" y="376"/>
                  </a:lnTo>
                  <a:lnTo>
                    <a:pt x="156" y="376"/>
                  </a:lnTo>
                  <a:lnTo>
                    <a:pt x="156" y="374"/>
                  </a:lnTo>
                  <a:lnTo>
                    <a:pt x="159" y="371"/>
                  </a:lnTo>
                  <a:lnTo>
                    <a:pt x="159" y="371"/>
                  </a:lnTo>
                  <a:lnTo>
                    <a:pt x="161" y="371"/>
                  </a:lnTo>
                  <a:lnTo>
                    <a:pt x="161" y="371"/>
                  </a:lnTo>
                  <a:lnTo>
                    <a:pt x="161" y="371"/>
                  </a:lnTo>
                  <a:lnTo>
                    <a:pt x="161" y="367"/>
                  </a:lnTo>
                  <a:lnTo>
                    <a:pt x="161" y="367"/>
                  </a:lnTo>
                  <a:lnTo>
                    <a:pt x="163" y="367"/>
                  </a:lnTo>
                  <a:lnTo>
                    <a:pt x="163" y="369"/>
                  </a:lnTo>
                  <a:lnTo>
                    <a:pt x="163" y="369"/>
                  </a:lnTo>
                  <a:lnTo>
                    <a:pt x="163" y="371"/>
                  </a:lnTo>
                  <a:lnTo>
                    <a:pt x="163" y="371"/>
                  </a:lnTo>
                  <a:lnTo>
                    <a:pt x="166" y="371"/>
                  </a:lnTo>
                  <a:lnTo>
                    <a:pt x="166" y="371"/>
                  </a:lnTo>
                  <a:lnTo>
                    <a:pt x="166" y="371"/>
                  </a:lnTo>
                  <a:lnTo>
                    <a:pt x="173" y="364"/>
                  </a:lnTo>
                  <a:lnTo>
                    <a:pt x="173" y="364"/>
                  </a:lnTo>
                  <a:lnTo>
                    <a:pt x="175" y="364"/>
                  </a:lnTo>
                  <a:lnTo>
                    <a:pt x="177" y="364"/>
                  </a:lnTo>
                  <a:lnTo>
                    <a:pt x="180" y="364"/>
                  </a:lnTo>
                  <a:lnTo>
                    <a:pt x="180" y="364"/>
                  </a:lnTo>
                  <a:lnTo>
                    <a:pt x="180" y="362"/>
                  </a:lnTo>
                  <a:lnTo>
                    <a:pt x="180" y="364"/>
                  </a:lnTo>
                  <a:lnTo>
                    <a:pt x="182" y="364"/>
                  </a:lnTo>
                  <a:lnTo>
                    <a:pt x="182" y="364"/>
                  </a:lnTo>
                  <a:lnTo>
                    <a:pt x="182" y="364"/>
                  </a:lnTo>
                  <a:lnTo>
                    <a:pt x="182" y="362"/>
                  </a:lnTo>
                  <a:lnTo>
                    <a:pt x="185" y="362"/>
                  </a:lnTo>
                  <a:lnTo>
                    <a:pt x="185" y="362"/>
                  </a:lnTo>
                  <a:lnTo>
                    <a:pt x="185" y="362"/>
                  </a:lnTo>
                  <a:lnTo>
                    <a:pt x="187" y="357"/>
                  </a:lnTo>
                  <a:lnTo>
                    <a:pt x="187" y="357"/>
                  </a:lnTo>
                  <a:lnTo>
                    <a:pt x="187" y="357"/>
                  </a:lnTo>
                  <a:lnTo>
                    <a:pt x="185" y="357"/>
                  </a:lnTo>
                  <a:lnTo>
                    <a:pt x="185" y="357"/>
                  </a:lnTo>
                  <a:lnTo>
                    <a:pt x="182" y="355"/>
                  </a:lnTo>
                  <a:lnTo>
                    <a:pt x="182" y="355"/>
                  </a:lnTo>
                  <a:lnTo>
                    <a:pt x="182" y="355"/>
                  </a:lnTo>
                  <a:lnTo>
                    <a:pt x="182" y="352"/>
                  </a:lnTo>
                  <a:lnTo>
                    <a:pt x="182" y="355"/>
                  </a:lnTo>
                  <a:lnTo>
                    <a:pt x="185" y="355"/>
                  </a:lnTo>
                  <a:lnTo>
                    <a:pt x="187" y="355"/>
                  </a:lnTo>
                  <a:lnTo>
                    <a:pt x="187" y="355"/>
                  </a:lnTo>
                  <a:lnTo>
                    <a:pt x="189" y="355"/>
                  </a:lnTo>
                  <a:lnTo>
                    <a:pt x="189" y="355"/>
                  </a:lnTo>
                  <a:lnTo>
                    <a:pt x="189" y="352"/>
                  </a:lnTo>
                  <a:lnTo>
                    <a:pt x="189" y="352"/>
                  </a:lnTo>
                  <a:lnTo>
                    <a:pt x="187" y="352"/>
                  </a:lnTo>
                  <a:lnTo>
                    <a:pt x="185" y="352"/>
                  </a:lnTo>
                  <a:lnTo>
                    <a:pt x="187" y="352"/>
                  </a:lnTo>
                  <a:lnTo>
                    <a:pt x="192" y="348"/>
                  </a:lnTo>
                  <a:lnTo>
                    <a:pt x="194" y="348"/>
                  </a:lnTo>
                  <a:lnTo>
                    <a:pt x="194" y="345"/>
                  </a:lnTo>
                  <a:lnTo>
                    <a:pt x="196" y="345"/>
                  </a:lnTo>
                  <a:lnTo>
                    <a:pt x="201" y="343"/>
                  </a:lnTo>
                  <a:lnTo>
                    <a:pt x="201" y="343"/>
                  </a:lnTo>
                  <a:lnTo>
                    <a:pt x="203" y="341"/>
                  </a:lnTo>
                  <a:lnTo>
                    <a:pt x="203" y="338"/>
                  </a:lnTo>
                  <a:lnTo>
                    <a:pt x="201" y="336"/>
                  </a:lnTo>
                  <a:lnTo>
                    <a:pt x="201" y="336"/>
                  </a:lnTo>
                  <a:lnTo>
                    <a:pt x="199" y="336"/>
                  </a:lnTo>
                  <a:lnTo>
                    <a:pt x="199" y="333"/>
                  </a:lnTo>
                  <a:lnTo>
                    <a:pt x="199" y="333"/>
                  </a:lnTo>
                  <a:lnTo>
                    <a:pt x="199" y="331"/>
                  </a:lnTo>
                  <a:lnTo>
                    <a:pt x="199" y="331"/>
                  </a:lnTo>
                  <a:lnTo>
                    <a:pt x="199" y="329"/>
                  </a:lnTo>
                  <a:lnTo>
                    <a:pt x="199" y="331"/>
                  </a:lnTo>
                  <a:lnTo>
                    <a:pt x="201" y="333"/>
                  </a:lnTo>
                  <a:lnTo>
                    <a:pt x="201" y="333"/>
                  </a:lnTo>
                  <a:lnTo>
                    <a:pt x="201" y="333"/>
                  </a:lnTo>
                  <a:lnTo>
                    <a:pt x="203" y="336"/>
                  </a:lnTo>
                  <a:lnTo>
                    <a:pt x="203" y="338"/>
                  </a:lnTo>
                  <a:lnTo>
                    <a:pt x="203" y="338"/>
                  </a:lnTo>
                  <a:lnTo>
                    <a:pt x="206" y="338"/>
                  </a:lnTo>
                  <a:lnTo>
                    <a:pt x="208" y="336"/>
                  </a:lnTo>
                  <a:lnTo>
                    <a:pt x="206" y="336"/>
                  </a:lnTo>
                  <a:lnTo>
                    <a:pt x="206" y="333"/>
                  </a:lnTo>
                  <a:lnTo>
                    <a:pt x="208" y="333"/>
                  </a:lnTo>
                  <a:lnTo>
                    <a:pt x="208" y="333"/>
                  </a:lnTo>
                  <a:lnTo>
                    <a:pt x="208" y="336"/>
                  </a:lnTo>
                  <a:lnTo>
                    <a:pt x="208" y="336"/>
                  </a:lnTo>
                  <a:lnTo>
                    <a:pt x="211" y="336"/>
                  </a:lnTo>
                  <a:lnTo>
                    <a:pt x="211" y="333"/>
                  </a:lnTo>
                  <a:lnTo>
                    <a:pt x="211" y="333"/>
                  </a:lnTo>
                  <a:lnTo>
                    <a:pt x="208" y="333"/>
                  </a:lnTo>
                  <a:lnTo>
                    <a:pt x="208" y="333"/>
                  </a:lnTo>
                  <a:lnTo>
                    <a:pt x="208" y="333"/>
                  </a:lnTo>
                  <a:lnTo>
                    <a:pt x="208" y="331"/>
                  </a:lnTo>
                  <a:lnTo>
                    <a:pt x="208" y="331"/>
                  </a:lnTo>
                  <a:lnTo>
                    <a:pt x="208" y="331"/>
                  </a:lnTo>
                  <a:lnTo>
                    <a:pt x="208" y="331"/>
                  </a:lnTo>
                  <a:lnTo>
                    <a:pt x="208" y="331"/>
                  </a:lnTo>
                  <a:lnTo>
                    <a:pt x="208" y="331"/>
                  </a:lnTo>
                  <a:lnTo>
                    <a:pt x="208" y="329"/>
                  </a:lnTo>
                  <a:lnTo>
                    <a:pt x="208" y="329"/>
                  </a:lnTo>
                  <a:lnTo>
                    <a:pt x="208" y="329"/>
                  </a:lnTo>
                  <a:lnTo>
                    <a:pt x="208" y="329"/>
                  </a:lnTo>
                  <a:lnTo>
                    <a:pt x="206" y="326"/>
                  </a:lnTo>
                  <a:lnTo>
                    <a:pt x="206" y="329"/>
                  </a:lnTo>
                  <a:lnTo>
                    <a:pt x="206" y="324"/>
                  </a:lnTo>
                  <a:lnTo>
                    <a:pt x="206" y="324"/>
                  </a:lnTo>
                  <a:lnTo>
                    <a:pt x="206" y="322"/>
                  </a:lnTo>
                  <a:lnTo>
                    <a:pt x="203" y="322"/>
                  </a:lnTo>
                  <a:lnTo>
                    <a:pt x="203" y="319"/>
                  </a:lnTo>
                  <a:lnTo>
                    <a:pt x="201" y="319"/>
                  </a:lnTo>
                  <a:lnTo>
                    <a:pt x="201" y="317"/>
                  </a:lnTo>
                  <a:lnTo>
                    <a:pt x="203" y="319"/>
                  </a:lnTo>
                  <a:lnTo>
                    <a:pt x="206" y="322"/>
                  </a:lnTo>
                  <a:lnTo>
                    <a:pt x="208" y="322"/>
                  </a:lnTo>
                  <a:lnTo>
                    <a:pt x="208" y="322"/>
                  </a:lnTo>
                  <a:lnTo>
                    <a:pt x="208" y="319"/>
                  </a:lnTo>
                  <a:lnTo>
                    <a:pt x="208" y="322"/>
                  </a:lnTo>
                  <a:lnTo>
                    <a:pt x="208" y="324"/>
                  </a:lnTo>
                  <a:lnTo>
                    <a:pt x="208" y="324"/>
                  </a:lnTo>
                  <a:lnTo>
                    <a:pt x="211" y="326"/>
                  </a:lnTo>
                  <a:lnTo>
                    <a:pt x="211" y="326"/>
                  </a:lnTo>
                  <a:lnTo>
                    <a:pt x="211" y="326"/>
                  </a:lnTo>
                  <a:lnTo>
                    <a:pt x="211" y="326"/>
                  </a:lnTo>
                  <a:lnTo>
                    <a:pt x="213" y="326"/>
                  </a:lnTo>
                  <a:lnTo>
                    <a:pt x="213" y="326"/>
                  </a:lnTo>
                  <a:lnTo>
                    <a:pt x="213" y="324"/>
                  </a:lnTo>
                  <a:lnTo>
                    <a:pt x="213" y="322"/>
                  </a:lnTo>
                  <a:lnTo>
                    <a:pt x="213" y="319"/>
                  </a:lnTo>
                  <a:lnTo>
                    <a:pt x="213" y="317"/>
                  </a:lnTo>
                  <a:lnTo>
                    <a:pt x="218" y="315"/>
                  </a:lnTo>
                  <a:lnTo>
                    <a:pt x="218" y="312"/>
                  </a:lnTo>
                  <a:lnTo>
                    <a:pt x="218" y="310"/>
                  </a:lnTo>
                  <a:lnTo>
                    <a:pt x="215" y="307"/>
                  </a:lnTo>
                  <a:lnTo>
                    <a:pt x="215" y="305"/>
                  </a:lnTo>
                  <a:lnTo>
                    <a:pt x="215" y="303"/>
                  </a:lnTo>
                  <a:lnTo>
                    <a:pt x="215" y="303"/>
                  </a:lnTo>
                  <a:lnTo>
                    <a:pt x="215" y="303"/>
                  </a:lnTo>
                  <a:lnTo>
                    <a:pt x="215" y="300"/>
                  </a:lnTo>
                  <a:lnTo>
                    <a:pt x="215" y="300"/>
                  </a:lnTo>
                  <a:lnTo>
                    <a:pt x="215" y="298"/>
                  </a:lnTo>
                  <a:lnTo>
                    <a:pt x="213" y="296"/>
                  </a:lnTo>
                  <a:lnTo>
                    <a:pt x="215" y="296"/>
                  </a:lnTo>
                  <a:lnTo>
                    <a:pt x="215" y="296"/>
                  </a:lnTo>
                  <a:lnTo>
                    <a:pt x="218" y="298"/>
                  </a:lnTo>
                  <a:lnTo>
                    <a:pt x="218" y="298"/>
                  </a:lnTo>
                  <a:lnTo>
                    <a:pt x="215" y="300"/>
                  </a:lnTo>
                  <a:lnTo>
                    <a:pt x="218" y="303"/>
                  </a:lnTo>
                  <a:lnTo>
                    <a:pt x="218" y="303"/>
                  </a:lnTo>
                  <a:lnTo>
                    <a:pt x="218" y="305"/>
                  </a:lnTo>
                  <a:lnTo>
                    <a:pt x="218" y="307"/>
                  </a:lnTo>
                  <a:lnTo>
                    <a:pt x="218" y="307"/>
                  </a:lnTo>
                  <a:lnTo>
                    <a:pt x="220" y="310"/>
                  </a:lnTo>
                  <a:lnTo>
                    <a:pt x="220" y="310"/>
                  </a:lnTo>
                  <a:lnTo>
                    <a:pt x="220" y="310"/>
                  </a:lnTo>
                  <a:lnTo>
                    <a:pt x="220" y="310"/>
                  </a:lnTo>
                  <a:lnTo>
                    <a:pt x="220" y="312"/>
                  </a:lnTo>
                  <a:lnTo>
                    <a:pt x="220" y="312"/>
                  </a:lnTo>
                  <a:lnTo>
                    <a:pt x="220" y="315"/>
                  </a:lnTo>
                  <a:lnTo>
                    <a:pt x="220" y="315"/>
                  </a:lnTo>
                  <a:lnTo>
                    <a:pt x="220" y="315"/>
                  </a:lnTo>
                  <a:lnTo>
                    <a:pt x="222" y="315"/>
                  </a:lnTo>
                  <a:lnTo>
                    <a:pt x="222" y="315"/>
                  </a:lnTo>
                  <a:lnTo>
                    <a:pt x="220" y="322"/>
                  </a:lnTo>
                  <a:lnTo>
                    <a:pt x="220" y="322"/>
                  </a:lnTo>
                  <a:lnTo>
                    <a:pt x="222" y="324"/>
                  </a:lnTo>
                  <a:lnTo>
                    <a:pt x="225" y="324"/>
                  </a:lnTo>
                  <a:lnTo>
                    <a:pt x="225" y="324"/>
                  </a:lnTo>
                  <a:lnTo>
                    <a:pt x="227" y="324"/>
                  </a:lnTo>
                  <a:lnTo>
                    <a:pt x="230" y="324"/>
                  </a:lnTo>
                  <a:lnTo>
                    <a:pt x="230" y="317"/>
                  </a:lnTo>
                  <a:lnTo>
                    <a:pt x="232" y="315"/>
                  </a:lnTo>
                  <a:lnTo>
                    <a:pt x="234" y="315"/>
                  </a:lnTo>
                  <a:lnTo>
                    <a:pt x="234" y="315"/>
                  </a:lnTo>
                  <a:lnTo>
                    <a:pt x="232" y="317"/>
                  </a:lnTo>
                  <a:lnTo>
                    <a:pt x="232" y="319"/>
                  </a:lnTo>
                  <a:lnTo>
                    <a:pt x="232" y="319"/>
                  </a:lnTo>
                  <a:lnTo>
                    <a:pt x="230" y="324"/>
                  </a:lnTo>
                  <a:lnTo>
                    <a:pt x="230" y="324"/>
                  </a:lnTo>
                  <a:lnTo>
                    <a:pt x="230" y="326"/>
                  </a:lnTo>
                  <a:lnTo>
                    <a:pt x="227" y="326"/>
                  </a:lnTo>
                  <a:lnTo>
                    <a:pt x="227" y="326"/>
                  </a:lnTo>
                  <a:lnTo>
                    <a:pt x="227" y="329"/>
                  </a:lnTo>
                  <a:lnTo>
                    <a:pt x="227" y="331"/>
                  </a:lnTo>
                  <a:lnTo>
                    <a:pt x="227" y="331"/>
                  </a:lnTo>
                  <a:lnTo>
                    <a:pt x="227" y="331"/>
                  </a:lnTo>
                  <a:lnTo>
                    <a:pt x="227" y="331"/>
                  </a:lnTo>
                  <a:lnTo>
                    <a:pt x="227" y="331"/>
                  </a:lnTo>
                  <a:lnTo>
                    <a:pt x="225" y="331"/>
                  </a:lnTo>
                  <a:lnTo>
                    <a:pt x="225" y="331"/>
                  </a:lnTo>
                  <a:lnTo>
                    <a:pt x="222" y="338"/>
                  </a:lnTo>
                  <a:lnTo>
                    <a:pt x="218" y="343"/>
                  </a:lnTo>
                  <a:lnTo>
                    <a:pt x="218" y="343"/>
                  </a:lnTo>
                  <a:lnTo>
                    <a:pt x="218" y="345"/>
                  </a:lnTo>
                  <a:lnTo>
                    <a:pt x="218" y="345"/>
                  </a:lnTo>
                  <a:lnTo>
                    <a:pt x="220" y="345"/>
                  </a:lnTo>
                  <a:lnTo>
                    <a:pt x="222" y="345"/>
                  </a:lnTo>
                  <a:lnTo>
                    <a:pt x="225" y="341"/>
                  </a:lnTo>
                  <a:lnTo>
                    <a:pt x="227" y="338"/>
                  </a:lnTo>
                  <a:lnTo>
                    <a:pt x="227" y="336"/>
                  </a:lnTo>
                  <a:lnTo>
                    <a:pt x="227" y="336"/>
                  </a:lnTo>
                  <a:lnTo>
                    <a:pt x="227" y="333"/>
                  </a:lnTo>
                  <a:lnTo>
                    <a:pt x="230" y="333"/>
                  </a:lnTo>
                  <a:lnTo>
                    <a:pt x="230" y="333"/>
                  </a:lnTo>
                  <a:lnTo>
                    <a:pt x="230" y="331"/>
                  </a:lnTo>
                  <a:lnTo>
                    <a:pt x="230" y="329"/>
                  </a:lnTo>
                  <a:lnTo>
                    <a:pt x="232" y="329"/>
                  </a:lnTo>
                  <a:lnTo>
                    <a:pt x="232" y="329"/>
                  </a:lnTo>
                  <a:lnTo>
                    <a:pt x="232" y="329"/>
                  </a:lnTo>
                  <a:lnTo>
                    <a:pt x="232" y="329"/>
                  </a:lnTo>
                  <a:lnTo>
                    <a:pt x="232" y="326"/>
                  </a:lnTo>
                  <a:lnTo>
                    <a:pt x="232" y="326"/>
                  </a:lnTo>
                  <a:lnTo>
                    <a:pt x="232" y="324"/>
                  </a:lnTo>
                  <a:lnTo>
                    <a:pt x="234" y="324"/>
                  </a:lnTo>
                  <a:lnTo>
                    <a:pt x="232" y="326"/>
                  </a:lnTo>
                  <a:lnTo>
                    <a:pt x="232" y="333"/>
                  </a:lnTo>
                  <a:lnTo>
                    <a:pt x="232" y="338"/>
                  </a:lnTo>
                  <a:lnTo>
                    <a:pt x="232" y="341"/>
                  </a:lnTo>
                  <a:lnTo>
                    <a:pt x="232" y="343"/>
                  </a:lnTo>
                  <a:lnTo>
                    <a:pt x="232" y="341"/>
                  </a:lnTo>
                  <a:lnTo>
                    <a:pt x="232" y="338"/>
                  </a:lnTo>
                  <a:lnTo>
                    <a:pt x="232" y="338"/>
                  </a:lnTo>
                  <a:lnTo>
                    <a:pt x="234" y="336"/>
                  </a:lnTo>
                  <a:lnTo>
                    <a:pt x="234" y="336"/>
                  </a:lnTo>
                  <a:lnTo>
                    <a:pt x="237" y="336"/>
                  </a:lnTo>
                  <a:lnTo>
                    <a:pt x="237" y="336"/>
                  </a:lnTo>
                  <a:lnTo>
                    <a:pt x="237" y="333"/>
                  </a:lnTo>
                  <a:lnTo>
                    <a:pt x="237" y="333"/>
                  </a:lnTo>
                  <a:lnTo>
                    <a:pt x="234" y="331"/>
                  </a:lnTo>
                  <a:lnTo>
                    <a:pt x="234" y="329"/>
                  </a:lnTo>
                  <a:lnTo>
                    <a:pt x="237" y="329"/>
                  </a:lnTo>
                  <a:lnTo>
                    <a:pt x="237" y="329"/>
                  </a:lnTo>
                  <a:lnTo>
                    <a:pt x="237" y="331"/>
                  </a:lnTo>
                  <a:lnTo>
                    <a:pt x="237" y="331"/>
                  </a:lnTo>
                  <a:lnTo>
                    <a:pt x="237" y="333"/>
                  </a:lnTo>
                  <a:lnTo>
                    <a:pt x="237" y="333"/>
                  </a:lnTo>
                  <a:lnTo>
                    <a:pt x="239" y="333"/>
                  </a:lnTo>
                  <a:lnTo>
                    <a:pt x="239" y="336"/>
                  </a:lnTo>
                  <a:lnTo>
                    <a:pt x="239" y="333"/>
                  </a:lnTo>
                  <a:lnTo>
                    <a:pt x="239" y="333"/>
                  </a:lnTo>
                  <a:lnTo>
                    <a:pt x="241" y="331"/>
                  </a:lnTo>
                  <a:lnTo>
                    <a:pt x="241" y="331"/>
                  </a:lnTo>
                  <a:lnTo>
                    <a:pt x="241" y="331"/>
                  </a:lnTo>
                  <a:lnTo>
                    <a:pt x="239" y="331"/>
                  </a:lnTo>
                  <a:lnTo>
                    <a:pt x="239" y="329"/>
                  </a:lnTo>
                  <a:lnTo>
                    <a:pt x="239" y="329"/>
                  </a:lnTo>
                  <a:lnTo>
                    <a:pt x="241" y="329"/>
                  </a:lnTo>
                  <a:lnTo>
                    <a:pt x="241" y="329"/>
                  </a:lnTo>
                  <a:lnTo>
                    <a:pt x="241" y="329"/>
                  </a:lnTo>
                  <a:lnTo>
                    <a:pt x="244" y="329"/>
                  </a:lnTo>
                  <a:lnTo>
                    <a:pt x="244" y="326"/>
                  </a:lnTo>
                  <a:lnTo>
                    <a:pt x="244" y="326"/>
                  </a:lnTo>
                  <a:lnTo>
                    <a:pt x="244" y="326"/>
                  </a:lnTo>
                  <a:lnTo>
                    <a:pt x="241" y="326"/>
                  </a:lnTo>
                  <a:lnTo>
                    <a:pt x="241" y="326"/>
                  </a:lnTo>
                  <a:lnTo>
                    <a:pt x="241" y="326"/>
                  </a:lnTo>
                  <a:lnTo>
                    <a:pt x="241" y="326"/>
                  </a:lnTo>
                  <a:lnTo>
                    <a:pt x="241" y="324"/>
                  </a:lnTo>
                  <a:lnTo>
                    <a:pt x="241" y="324"/>
                  </a:lnTo>
                  <a:lnTo>
                    <a:pt x="244" y="324"/>
                  </a:lnTo>
                  <a:lnTo>
                    <a:pt x="246" y="326"/>
                  </a:lnTo>
                  <a:lnTo>
                    <a:pt x="244" y="326"/>
                  </a:lnTo>
                  <a:lnTo>
                    <a:pt x="244" y="326"/>
                  </a:lnTo>
                  <a:lnTo>
                    <a:pt x="246" y="331"/>
                  </a:lnTo>
                  <a:lnTo>
                    <a:pt x="246" y="331"/>
                  </a:lnTo>
                  <a:lnTo>
                    <a:pt x="246" y="333"/>
                  </a:lnTo>
                  <a:lnTo>
                    <a:pt x="246" y="333"/>
                  </a:lnTo>
                  <a:lnTo>
                    <a:pt x="246" y="333"/>
                  </a:lnTo>
                  <a:lnTo>
                    <a:pt x="246" y="331"/>
                  </a:lnTo>
                  <a:lnTo>
                    <a:pt x="248" y="329"/>
                  </a:lnTo>
                  <a:lnTo>
                    <a:pt x="248" y="331"/>
                  </a:lnTo>
                  <a:lnTo>
                    <a:pt x="248" y="331"/>
                  </a:lnTo>
                  <a:lnTo>
                    <a:pt x="248" y="331"/>
                  </a:lnTo>
                  <a:lnTo>
                    <a:pt x="248" y="333"/>
                  </a:lnTo>
                  <a:lnTo>
                    <a:pt x="248" y="333"/>
                  </a:lnTo>
                  <a:lnTo>
                    <a:pt x="251" y="333"/>
                  </a:lnTo>
                  <a:lnTo>
                    <a:pt x="251" y="333"/>
                  </a:lnTo>
                  <a:lnTo>
                    <a:pt x="251" y="333"/>
                  </a:lnTo>
                  <a:lnTo>
                    <a:pt x="251" y="331"/>
                  </a:lnTo>
                  <a:lnTo>
                    <a:pt x="251" y="329"/>
                  </a:lnTo>
                  <a:lnTo>
                    <a:pt x="251" y="326"/>
                  </a:lnTo>
                  <a:lnTo>
                    <a:pt x="251" y="326"/>
                  </a:lnTo>
                  <a:lnTo>
                    <a:pt x="253" y="324"/>
                  </a:lnTo>
                  <a:lnTo>
                    <a:pt x="256" y="324"/>
                  </a:lnTo>
                  <a:lnTo>
                    <a:pt x="256" y="322"/>
                  </a:lnTo>
                  <a:lnTo>
                    <a:pt x="256" y="319"/>
                  </a:lnTo>
                  <a:lnTo>
                    <a:pt x="253" y="319"/>
                  </a:lnTo>
                  <a:lnTo>
                    <a:pt x="253" y="317"/>
                  </a:lnTo>
                  <a:lnTo>
                    <a:pt x="251" y="315"/>
                  </a:lnTo>
                  <a:lnTo>
                    <a:pt x="251" y="315"/>
                  </a:lnTo>
                  <a:lnTo>
                    <a:pt x="251" y="315"/>
                  </a:lnTo>
                  <a:lnTo>
                    <a:pt x="251" y="315"/>
                  </a:lnTo>
                  <a:lnTo>
                    <a:pt x="251" y="312"/>
                  </a:lnTo>
                  <a:lnTo>
                    <a:pt x="251" y="312"/>
                  </a:lnTo>
                  <a:lnTo>
                    <a:pt x="248" y="315"/>
                  </a:lnTo>
                  <a:lnTo>
                    <a:pt x="248" y="315"/>
                  </a:lnTo>
                  <a:lnTo>
                    <a:pt x="248" y="315"/>
                  </a:lnTo>
                  <a:lnTo>
                    <a:pt x="248" y="310"/>
                  </a:lnTo>
                  <a:lnTo>
                    <a:pt x="248" y="310"/>
                  </a:lnTo>
                  <a:lnTo>
                    <a:pt x="246" y="310"/>
                  </a:lnTo>
                  <a:lnTo>
                    <a:pt x="246" y="312"/>
                  </a:lnTo>
                  <a:lnTo>
                    <a:pt x="246" y="312"/>
                  </a:lnTo>
                  <a:lnTo>
                    <a:pt x="246" y="312"/>
                  </a:lnTo>
                  <a:lnTo>
                    <a:pt x="244" y="312"/>
                  </a:lnTo>
                  <a:lnTo>
                    <a:pt x="244" y="310"/>
                  </a:lnTo>
                  <a:lnTo>
                    <a:pt x="244" y="307"/>
                  </a:lnTo>
                  <a:lnTo>
                    <a:pt x="244" y="307"/>
                  </a:lnTo>
                  <a:lnTo>
                    <a:pt x="244" y="305"/>
                  </a:lnTo>
                  <a:lnTo>
                    <a:pt x="244" y="303"/>
                  </a:lnTo>
                  <a:lnTo>
                    <a:pt x="244" y="303"/>
                  </a:lnTo>
                  <a:lnTo>
                    <a:pt x="244" y="303"/>
                  </a:lnTo>
                  <a:lnTo>
                    <a:pt x="244" y="305"/>
                  </a:lnTo>
                  <a:lnTo>
                    <a:pt x="246" y="305"/>
                  </a:lnTo>
                  <a:lnTo>
                    <a:pt x="246" y="305"/>
                  </a:lnTo>
                  <a:lnTo>
                    <a:pt x="246" y="303"/>
                  </a:lnTo>
                  <a:lnTo>
                    <a:pt x="246" y="303"/>
                  </a:lnTo>
                  <a:lnTo>
                    <a:pt x="246" y="303"/>
                  </a:lnTo>
                  <a:lnTo>
                    <a:pt x="244" y="303"/>
                  </a:lnTo>
                  <a:lnTo>
                    <a:pt x="244" y="303"/>
                  </a:lnTo>
                  <a:lnTo>
                    <a:pt x="244" y="303"/>
                  </a:lnTo>
                  <a:lnTo>
                    <a:pt x="244" y="300"/>
                  </a:lnTo>
                  <a:lnTo>
                    <a:pt x="246" y="300"/>
                  </a:lnTo>
                  <a:lnTo>
                    <a:pt x="246" y="300"/>
                  </a:lnTo>
                  <a:lnTo>
                    <a:pt x="246" y="300"/>
                  </a:lnTo>
                  <a:lnTo>
                    <a:pt x="246" y="300"/>
                  </a:lnTo>
                  <a:lnTo>
                    <a:pt x="246" y="303"/>
                  </a:lnTo>
                  <a:lnTo>
                    <a:pt x="246" y="303"/>
                  </a:lnTo>
                  <a:lnTo>
                    <a:pt x="246" y="303"/>
                  </a:lnTo>
                  <a:lnTo>
                    <a:pt x="246" y="303"/>
                  </a:lnTo>
                  <a:lnTo>
                    <a:pt x="246" y="303"/>
                  </a:lnTo>
                  <a:lnTo>
                    <a:pt x="246" y="305"/>
                  </a:lnTo>
                  <a:lnTo>
                    <a:pt x="246" y="305"/>
                  </a:lnTo>
                  <a:lnTo>
                    <a:pt x="246" y="305"/>
                  </a:lnTo>
                  <a:lnTo>
                    <a:pt x="246" y="305"/>
                  </a:lnTo>
                  <a:lnTo>
                    <a:pt x="248" y="305"/>
                  </a:lnTo>
                  <a:lnTo>
                    <a:pt x="248" y="305"/>
                  </a:lnTo>
                  <a:lnTo>
                    <a:pt x="248" y="305"/>
                  </a:lnTo>
                  <a:lnTo>
                    <a:pt x="248" y="307"/>
                  </a:lnTo>
                  <a:lnTo>
                    <a:pt x="248" y="307"/>
                  </a:lnTo>
                  <a:lnTo>
                    <a:pt x="251" y="305"/>
                  </a:lnTo>
                  <a:lnTo>
                    <a:pt x="251" y="305"/>
                  </a:lnTo>
                  <a:lnTo>
                    <a:pt x="251" y="305"/>
                  </a:lnTo>
                  <a:lnTo>
                    <a:pt x="251" y="305"/>
                  </a:lnTo>
                  <a:lnTo>
                    <a:pt x="251" y="305"/>
                  </a:lnTo>
                  <a:lnTo>
                    <a:pt x="251" y="305"/>
                  </a:lnTo>
                  <a:lnTo>
                    <a:pt x="251" y="305"/>
                  </a:lnTo>
                  <a:lnTo>
                    <a:pt x="251" y="305"/>
                  </a:lnTo>
                  <a:lnTo>
                    <a:pt x="251" y="305"/>
                  </a:lnTo>
                  <a:lnTo>
                    <a:pt x="253" y="303"/>
                  </a:lnTo>
                  <a:lnTo>
                    <a:pt x="256" y="303"/>
                  </a:lnTo>
                  <a:lnTo>
                    <a:pt x="258" y="303"/>
                  </a:lnTo>
                  <a:lnTo>
                    <a:pt x="260" y="300"/>
                  </a:lnTo>
                  <a:lnTo>
                    <a:pt x="260" y="300"/>
                  </a:lnTo>
                  <a:lnTo>
                    <a:pt x="260" y="298"/>
                  </a:lnTo>
                  <a:lnTo>
                    <a:pt x="260" y="300"/>
                  </a:lnTo>
                  <a:lnTo>
                    <a:pt x="260" y="303"/>
                  </a:lnTo>
                  <a:lnTo>
                    <a:pt x="263" y="303"/>
                  </a:lnTo>
                  <a:lnTo>
                    <a:pt x="265" y="305"/>
                  </a:lnTo>
                  <a:lnTo>
                    <a:pt x="265" y="303"/>
                  </a:lnTo>
                  <a:lnTo>
                    <a:pt x="265" y="303"/>
                  </a:lnTo>
                  <a:lnTo>
                    <a:pt x="263" y="300"/>
                  </a:lnTo>
                  <a:lnTo>
                    <a:pt x="263" y="296"/>
                  </a:lnTo>
                  <a:lnTo>
                    <a:pt x="263" y="286"/>
                  </a:lnTo>
                  <a:lnTo>
                    <a:pt x="263" y="281"/>
                  </a:lnTo>
                  <a:lnTo>
                    <a:pt x="263" y="284"/>
                  </a:lnTo>
                  <a:lnTo>
                    <a:pt x="265" y="286"/>
                  </a:lnTo>
                  <a:lnTo>
                    <a:pt x="265" y="293"/>
                  </a:lnTo>
                  <a:lnTo>
                    <a:pt x="265" y="293"/>
                  </a:lnTo>
                  <a:lnTo>
                    <a:pt x="265" y="296"/>
                  </a:lnTo>
                  <a:lnTo>
                    <a:pt x="265" y="298"/>
                  </a:lnTo>
                  <a:lnTo>
                    <a:pt x="265" y="300"/>
                  </a:lnTo>
                  <a:lnTo>
                    <a:pt x="265" y="303"/>
                  </a:lnTo>
                  <a:lnTo>
                    <a:pt x="265" y="300"/>
                  </a:lnTo>
                  <a:lnTo>
                    <a:pt x="270" y="298"/>
                  </a:lnTo>
                  <a:lnTo>
                    <a:pt x="274" y="293"/>
                  </a:lnTo>
                  <a:lnTo>
                    <a:pt x="274" y="289"/>
                  </a:lnTo>
                  <a:lnTo>
                    <a:pt x="277" y="284"/>
                  </a:lnTo>
                  <a:lnTo>
                    <a:pt x="277" y="286"/>
                  </a:lnTo>
                  <a:lnTo>
                    <a:pt x="277" y="286"/>
                  </a:lnTo>
                  <a:lnTo>
                    <a:pt x="279" y="284"/>
                  </a:lnTo>
                  <a:lnTo>
                    <a:pt x="282" y="284"/>
                  </a:lnTo>
                  <a:lnTo>
                    <a:pt x="279" y="284"/>
                  </a:lnTo>
                  <a:lnTo>
                    <a:pt x="279" y="284"/>
                  </a:lnTo>
                  <a:lnTo>
                    <a:pt x="279" y="286"/>
                  </a:lnTo>
                  <a:lnTo>
                    <a:pt x="279" y="286"/>
                  </a:lnTo>
                  <a:lnTo>
                    <a:pt x="279" y="289"/>
                  </a:lnTo>
                  <a:lnTo>
                    <a:pt x="277" y="291"/>
                  </a:lnTo>
                  <a:lnTo>
                    <a:pt x="277" y="293"/>
                  </a:lnTo>
                  <a:lnTo>
                    <a:pt x="277" y="293"/>
                  </a:lnTo>
                  <a:lnTo>
                    <a:pt x="277" y="296"/>
                  </a:lnTo>
                  <a:lnTo>
                    <a:pt x="277" y="296"/>
                  </a:lnTo>
                  <a:lnTo>
                    <a:pt x="277" y="296"/>
                  </a:lnTo>
                  <a:lnTo>
                    <a:pt x="277" y="296"/>
                  </a:lnTo>
                  <a:lnTo>
                    <a:pt x="277" y="296"/>
                  </a:lnTo>
                  <a:lnTo>
                    <a:pt x="279" y="296"/>
                  </a:lnTo>
                  <a:lnTo>
                    <a:pt x="279" y="298"/>
                  </a:lnTo>
                  <a:lnTo>
                    <a:pt x="277" y="300"/>
                  </a:lnTo>
                  <a:lnTo>
                    <a:pt x="277" y="300"/>
                  </a:lnTo>
                  <a:lnTo>
                    <a:pt x="274" y="303"/>
                  </a:lnTo>
                  <a:lnTo>
                    <a:pt x="274" y="303"/>
                  </a:lnTo>
                  <a:lnTo>
                    <a:pt x="277" y="305"/>
                  </a:lnTo>
                  <a:lnTo>
                    <a:pt x="277" y="305"/>
                  </a:lnTo>
                  <a:lnTo>
                    <a:pt x="274" y="305"/>
                  </a:lnTo>
                  <a:lnTo>
                    <a:pt x="274" y="307"/>
                  </a:lnTo>
                  <a:lnTo>
                    <a:pt x="274" y="307"/>
                  </a:lnTo>
                  <a:lnTo>
                    <a:pt x="272" y="310"/>
                  </a:lnTo>
                  <a:lnTo>
                    <a:pt x="272" y="310"/>
                  </a:lnTo>
                  <a:lnTo>
                    <a:pt x="270" y="312"/>
                  </a:lnTo>
                  <a:lnTo>
                    <a:pt x="270" y="312"/>
                  </a:lnTo>
                  <a:lnTo>
                    <a:pt x="270" y="312"/>
                  </a:lnTo>
                  <a:lnTo>
                    <a:pt x="267" y="315"/>
                  </a:lnTo>
                  <a:lnTo>
                    <a:pt x="267" y="317"/>
                  </a:lnTo>
                  <a:lnTo>
                    <a:pt x="267" y="322"/>
                  </a:lnTo>
                  <a:lnTo>
                    <a:pt x="267" y="324"/>
                  </a:lnTo>
                  <a:lnTo>
                    <a:pt x="267" y="326"/>
                  </a:lnTo>
                  <a:lnTo>
                    <a:pt x="267" y="326"/>
                  </a:lnTo>
                  <a:lnTo>
                    <a:pt x="270" y="329"/>
                  </a:lnTo>
                  <a:lnTo>
                    <a:pt x="270" y="329"/>
                  </a:lnTo>
                  <a:lnTo>
                    <a:pt x="270" y="331"/>
                  </a:lnTo>
                  <a:lnTo>
                    <a:pt x="270" y="333"/>
                  </a:lnTo>
                  <a:lnTo>
                    <a:pt x="272" y="333"/>
                  </a:lnTo>
                  <a:lnTo>
                    <a:pt x="272" y="336"/>
                  </a:lnTo>
                  <a:lnTo>
                    <a:pt x="270" y="336"/>
                  </a:lnTo>
                  <a:lnTo>
                    <a:pt x="270" y="338"/>
                  </a:lnTo>
                  <a:lnTo>
                    <a:pt x="270" y="341"/>
                  </a:lnTo>
                  <a:lnTo>
                    <a:pt x="270" y="343"/>
                  </a:lnTo>
                  <a:lnTo>
                    <a:pt x="270" y="345"/>
                  </a:lnTo>
                  <a:lnTo>
                    <a:pt x="267" y="345"/>
                  </a:lnTo>
                  <a:lnTo>
                    <a:pt x="267" y="348"/>
                  </a:lnTo>
                  <a:lnTo>
                    <a:pt x="267" y="348"/>
                  </a:lnTo>
                  <a:lnTo>
                    <a:pt x="267" y="348"/>
                  </a:lnTo>
                  <a:lnTo>
                    <a:pt x="267" y="350"/>
                  </a:lnTo>
                  <a:lnTo>
                    <a:pt x="267" y="350"/>
                  </a:lnTo>
                  <a:lnTo>
                    <a:pt x="267" y="352"/>
                  </a:lnTo>
                  <a:lnTo>
                    <a:pt x="267" y="352"/>
                  </a:lnTo>
                  <a:lnTo>
                    <a:pt x="267" y="352"/>
                  </a:lnTo>
                  <a:lnTo>
                    <a:pt x="265" y="357"/>
                  </a:lnTo>
                  <a:lnTo>
                    <a:pt x="263" y="360"/>
                  </a:lnTo>
                  <a:lnTo>
                    <a:pt x="263" y="360"/>
                  </a:lnTo>
                  <a:lnTo>
                    <a:pt x="260" y="362"/>
                  </a:lnTo>
                  <a:lnTo>
                    <a:pt x="258" y="362"/>
                  </a:lnTo>
                  <a:lnTo>
                    <a:pt x="256" y="362"/>
                  </a:lnTo>
                  <a:lnTo>
                    <a:pt x="256" y="364"/>
                  </a:lnTo>
                  <a:lnTo>
                    <a:pt x="256" y="367"/>
                  </a:lnTo>
                  <a:lnTo>
                    <a:pt x="253" y="369"/>
                  </a:lnTo>
                  <a:lnTo>
                    <a:pt x="253" y="369"/>
                  </a:lnTo>
                  <a:lnTo>
                    <a:pt x="253" y="371"/>
                  </a:lnTo>
                  <a:lnTo>
                    <a:pt x="253" y="376"/>
                  </a:lnTo>
                  <a:lnTo>
                    <a:pt x="253" y="378"/>
                  </a:lnTo>
                  <a:lnTo>
                    <a:pt x="253" y="381"/>
                  </a:lnTo>
                  <a:lnTo>
                    <a:pt x="253" y="383"/>
                  </a:lnTo>
                  <a:lnTo>
                    <a:pt x="253" y="383"/>
                  </a:lnTo>
                  <a:lnTo>
                    <a:pt x="256" y="386"/>
                  </a:lnTo>
                  <a:lnTo>
                    <a:pt x="258" y="386"/>
                  </a:lnTo>
                  <a:lnTo>
                    <a:pt x="260" y="386"/>
                  </a:lnTo>
                  <a:lnTo>
                    <a:pt x="263" y="386"/>
                  </a:lnTo>
                  <a:lnTo>
                    <a:pt x="265" y="383"/>
                  </a:lnTo>
                  <a:lnTo>
                    <a:pt x="267" y="383"/>
                  </a:lnTo>
                  <a:lnTo>
                    <a:pt x="270" y="383"/>
                  </a:lnTo>
                  <a:lnTo>
                    <a:pt x="270" y="383"/>
                  </a:lnTo>
                  <a:lnTo>
                    <a:pt x="270" y="381"/>
                  </a:lnTo>
                  <a:lnTo>
                    <a:pt x="270" y="381"/>
                  </a:lnTo>
                  <a:lnTo>
                    <a:pt x="272" y="381"/>
                  </a:lnTo>
                  <a:lnTo>
                    <a:pt x="272" y="378"/>
                  </a:lnTo>
                  <a:lnTo>
                    <a:pt x="274" y="378"/>
                  </a:lnTo>
                  <a:lnTo>
                    <a:pt x="274" y="376"/>
                  </a:lnTo>
                  <a:lnTo>
                    <a:pt x="274" y="374"/>
                  </a:lnTo>
                  <a:lnTo>
                    <a:pt x="274" y="374"/>
                  </a:lnTo>
                  <a:lnTo>
                    <a:pt x="274" y="374"/>
                  </a:lnTo>
                  <a:lnTo>
                    <a:pt x="274" y="374"/>
                  </a:lnTo>
                  <a:lnTo>
                    <a:pt x="277" y="371"/>
                  </a:lnTo>
                  <a:lnTo>
                    <a:pt x="277" y="371"/>
                  </a:lnTo>
                  <a:lnTo>
                    <a:pt x="277" y="371"/>
                  </a:lnTo>
                  <a:lnTo>
                    <a:pt x="277" y="371"/>
                  </a:lnTo>
                  <a:lnTo>
                    <a:pt x="277" y="371"/>
                  </a:lnTo>
                  <a:lnTo>
                    <a:pt x="277" y="371"/>
                  </a:lnTo>
                  <a:lnTo>
                    <a:pt x="277" y="369"/>
                  </a:lnTo>
                  <a:lnTo>
                    <a:pt x="277" y="369"/>
                  </a:lnTo>
                  <a:lnTo>
                    <a:pt x="277" y="369"/>
                  </a:lnTo>
                  <a:lnTo>
                    <a:pt x="277" y="369"/>
                  </a:lnTo>
                  <a:lnTo>
                    <a:pt x="279" y="369"/>
                  </a:lnTo>
                  <a:lnTo>
                    <a:pt x="279" y="367"/>
                  </a:lnTo>
                  <a:lnTo>
                    <a:pt x="282" y="369"/>
                  </a:lnTo>
                  <a:lnTo>
                    <a:pt x="284" y="371"/>
                  </a:lnTo>
                  <a:lnTo>
                    <a:pt x="286" y="371"/>
                  </a:lnTo>
                  <a:lnTo>
                    <a:pt x="286" y="369"/>
                  </a:lnTo>
                  <a:lnTo>
                    <a:pt x="289" y="369"/>
                  </a:lnTo>
                  <a:lnTo>
                    <a:pt x="286" y="367"/>
                  </a:lnTo>
                  <a:lnTo>
                    <a:pt x="286" y="367"/>
                  </a:lnTo>
                  <a:lnTo>
                    <a:pt x="286" y="367"/>
                  </a:lnTo>
                  <a:lnTo>
                    <a:pt x="286" y="364"/>
                  </a:lnTo>
                  <a:lnTo>
                    <a:pt x="289" y="364"/>
                  </a:lnTo>
                  <a:lnTo>
                    <a:pt x="291" y="362"/>
                  </a:lnTo>
                  <a:lnTo>
                    <a:pt x="291" y="362"/>
                  </a:lnTo>
                  <a:lnTo>
                    <a:pt x="291" y="360"/>
                  </a:lnTo>
                  <a:lnTo>
                    <a:pt x="291" y="357"/>
                  </a:lnTo>
                  <a:lnTo>
                    <a:pt x="291" y="357"/>
                  </a:lnTo>
                  <a:lnTo>
                    <a:pt x="291" y="355"/>
                  </a:lnTo>
                  <a:lnTo>
                    <a:pt x="291" y="352"/>
                  </a:lnTo>
                  <a:lnTo>
                    <a:pt x="289" y="350"/>
                  </a:lnTo>
                  <a:lnTo>
                    <a:pt x="289" y="350"/>
                  </a:lnTo>
                  <a:lnTo>
                    <a:pt x="286" y="348"/>
                  </a:lnTo>
                  <a:lnTo>
                    <a:pt x="286" y="348"/>
                  </a:lnTo>
                  <a:lnTo>
                    <a:pt x="286" y="348"/>
                  </a:lnTo>
                  <a:lnTo>
                    <a:pt x="286" y="348"/>
                  </a:lnTo>
                  <a:lnTo>
                    <a:pt x="286" y="345"/>
                  </a:lnTo>
                  <a:lnTo>
                    <a:pt x="289" y="348"/>
                  </a:lnTo>
                  <a:lnTo>
                    <a:pt x="289" y="348"/>
                  </a:lnTo>
                  <a:lnTo>
                    <a:pt x="289" y="350"/>
                  </a:lnTo>
                  <a:lnTo>
                    <a:pt x="289" y="350"/>
                  </a:lnTo>
                  <a:lnTo>
                    <a:pt x="289" y="350"/>
                  </a:lnTo>
                  <a:lnTo>
                    <a:pt x="291" y="350"/>
                  </a:lnTo>
                  <a:lnTo>
                    <a:pt x="291" y="350"/>
                  </a:lnTo>
                  <a:lnTo>
                    <a:pt x="291" y="350"/>
                  </a:lnTo>
                  <a:lnTo>
                    <a:pt x="291" y="348"/>
                  </a:lnTo>
                  <a:lnTo>
                    <a:pt x="291" y="348"/>
                  </a:lnTo>
                  <a:lnTo>
                    <a:pt x="291" y="345"/>
                  </a:lnTo>
                  <a:lnTo>
                    <a:pt x="291" y="345"/>
                  </a:lnTo>
                  <a:lnTo>
                    <a:pt x="291" y="343"/>
                  </a:lnTo>
                  <a:lnTo>
                    <a:pt x="291" y="343"/>
                  </a:lnTo>
                  <a:lnTo>
                    <a:pt x="291" y="343"/>
                  </a:lnTo>
                  <a:lnTo>
                    <a:pt x="291" y="341"/>
                  </a:lnTo>
                  <a:lnTo>
                    <a:pt x="289" y="338"/>
                  </a:lnTo>
                  <a:lnTo>
                    <a:pt x="289" y="338"/>
                  </a:lnTo>
                  <a:lnTo>
                    <a:pt x="289" y="338"/>
                  </a:lnTo>
                  <a:lnTo>
                    <a:pt x="286" y="336"/>
                  </a:lnTo>
                  <a:lnTo>
                    <a:pt x="286" y="336"/>
                  </a:lnTo>
                  <a:lnTo>
                    <a:pt x="286" y="336"/>
                  </a:lnTo>
                  <a:lnTo>
                    <a:pt x="284" y="338"/>
                  </a:lnTo>
                  <a:lnTo>
                    <a:pt x="284" y="336"/>
                  </a:lnTo>
                  <a:lnTo>
                    <a:pt x="284" y="333"/>
                  </a:lnTo>
                  <a:lnTo>
                    <a:pt x="284" y="333"/>
                  </a:lnTo>
                  <a:lnTo>
                    <a:pt x="286" y="333"/>
                  </a:lnTo>
                  <a:lnTo>
                    <a:pt x="286" y="333"/>
                  </a:lnTo>
                  <a:lnTo>
                    <a:pt x="286" y="336"/>
                  </a:lnTo>
                  <a:lnTo>
                    <a:pt x="289" y="336"/>
                  </a:lnTo>
                  <a:lnTo>
                    <a:pt x="289" y="336"/>
                  </a:lnTo>
                  <a:lnTo>
                    <a:pt x="289" y="336"/>
                  </a:lnTo>
                  <a:lnTo>
                    <a:pt x="289" y="333"/>
                  </a:lnTo>
                  <a:lnTo>
                    <a:pt x="289" y="331"/>
                  </a:lnTo>
                  <a:lnTo>
                    <a:pt x="289" y="331"/>
                  </a:lnTo>
                  <a:lnTo>
                    <a:pt x="289" y="331"/>
                  </a:lnTo>
                  <a:lnTo>
                    <a:pt x="286" y="331"/>
                  </a:lnTo>
                  <a:lnTo>
                    <a:pt x="286" y="331"/>
                  </a:lnTo>
                  <a:lnTo>
                    <a:pt x="286" y="329"/>
                  </a:lnTo>
                  <a:lnTo>
                    <a:pt x="286" y="326"/>
                  </a:lnTo>
                  <a:lnTo>
                    <a:pt x="286" y="324"/>
                  </a:lnTo>
                  <a:lnTo>
                    <a:pt x="286" y="322"/>
                  </a:lnTo>
                  <a:lnTo>
                    <a:pt x="286" y="322"/>
                  </a:lnTo>
                  <a:lnTo>
                    <a:pt x="286" y="319"/>
                  </a:lnTo>
                  <a:lnTo>
                    <a:pt x="286" y="319"/>
                  </a:lnTo>
                  <a:lnTo>
                    <a:pt x="286" y="319"/>
                  </a:lnTo>
                  <a:lnTo>
                    <a:pt x="286" y="317"/>
                  </a:lnTo>
                  <a:lnTo>
                    <a:pt x="286" y="317"/>
                  </a:lnTo>
                  <a:lnTo>
                    <a:pt x="286" y="317"/>
                  </a:lnTo>
                  <a:lnTo>
                    <a:pt x="286" y="312"/>
                  </a:lnTo>
                  <a:lnTo>
                    <a:pt x="286" y="312"/>
                  </a:lnTo>
                  <a:lnTo>
                    <a:pt x="286" y="310"/>
                  </a:lnTo>
                  <a:lnTo>
                    <a:pt x="286" y="307"/>
                  </a:lnTo>
                  <a:lnTo>
                    <a:pt x="286" y="307"/>
                  </a:lnTo>
                  <a:lnTo>
                    <a:pt x="286" y="307"/>
                  </a:lnTo>
                  <a:lnTo>
                    <a:pt x="286" y="310"/>
                  </a:lnTo>
                  <a:lnTo>
                    <a:pt x="289" y="310"/>
                  </a:lnTo>
                  <a:lnTo>
                    <a:pt x="289" y="310"/>
                  </a:lnTo>
                  <a:lnTo>
                    <a:pt x="289" y="307"/>
                  </a:lnTo>
                  <a:lnTo>
                    <a:pt x="289" y="305"/>
                  </a:lnTo>
                  <a:lnTo>
                    <a:pt x="289" y="305"/>
                  </a:lnTo>
                  <a:lnTo>
                    <a:pt x="289" y="307"/>
                  </a:lnTo>
                  <a:lnTo>
                    <a:pt x="289" y="307"/>
                  </a:lnTo>
                  <a:lnTo>
                    <a:pt x="289" y="312"/>
                  </a:lnTo>
                  <a:lnTo>
                    <a:pt x="291" y="310"/>
                  </a:lnTo>
                  <a:lnTo>
                    <a:pt x="291" y="310"/>
                  </a:lnTo>
                  <a:lnTo>
                    <a:pt x="291" y="307"/>
                  </a:lnTo>
                  <a:lnTo>
                    <a:pt x="293" y="310"/>
                  </a:lnTo>
                  <a:lnTo>
                    <a:pt x="293" y="310"/>
                  </a:lnTo>
                  <a:lnTo>
                    <a:pt x="293" y="310"/>
                  </a:lnTo>
                  <a:lnTo>
                    <a:pt x="293" y="307"/>
                  </a:lnTo>
                  <a:lnTo>
                    <a:pt x="293" y="307"/>
                  </a:lnTo>
                  <a:lnTo>
                    <a:pt x="296" y="310"/>
                  </a:lnTo>
                  <a:lnTo>
                    <a:pt x="296" y="307"/>
                  </a:lnTo>
                  <a:lnTo>
                    <a:pt x="296" y="307"/>
                  </a:lnTo>
                  <a:lnTo>
                    <a:pt x="296" y="307"/>
                  </a:lnTo>
                  <a:lnTo>
                    <a:pt x="296" y="307"/>
                  </a:lnTo>
                  <a:lnTo>
                    <a:pt x="296" y="307"/>
                  </a:lnTo>
                  <a:lnTo>
                    <a:pt x="296" y="307"/>
                  </a:lnTo>
                  <a:lnTo>
                    <a:pt x="296" y="305"/>
                  </a:lnTo>
                  <a:lnTo>
                    <a:pt x="296" y="305"/>
                  </a:lnTo>
                  <a:lnTo>
                    <a:pt x="296" y="305"/>
                  </a:lnTo>
                  <a:lnTo>
                    <a:pt x="296" y="303"/>
                  </a:lnTo>
                  <a:lnTo>
                    <a:pt x="296" y="305"/>
                  </a:lnTo>
                  <a:lnTo>
                    <a:pt x="296" y="305"/>
                  </a:lnTo>
                  <a:lnTo>
                    <a:pt x="296" y="305"/>
                  </a:lnTo>
                  <a:lnTo>
                    <a:pt x="298" y="305"/>
                  </a:lnTo>
                  <a:lnTo>
                    <a:pt x="298" y="305"/>
                  </a:lnTo>
                  <a:lnTo>
                    <a:pt x="298" y="300"/>
                  </a:lnTo>
                  <a:lnTo>
                    <a:pt x="298" y="293"/>
                  </a:lnTo>
                  <a:lnTo>
                    <a:pt x="298" y="289"/>
                  </a:lnTo>
                  <a:lnTo>
                    <a:pt x="298" y="286"/>
                  </a:lnTo>
                  <a:lnTo>
                    <a:pt x="298" y="281"/>
                  </a:lnTo>
                  <a:lnTo>
                    <a:pt x="298" y="279"/>
                  </a:lnTo>
                  <a:lnTo>
                    <a:pt x="298" y="279"/>
                  </a:lnTo>
                  <a:lnTo>
                    <a:pt x="298" y="279"/>
                  </a:lnTo>
                  <a:lnTo>
                    <a:pt x="298" y="284"/>
                  </a:lnTo>
                  <a:lnTo>
                    <a:pt x="301" y="300"/>
                  </a:lnTo>
                  <a:lnTo>
                    <a:pt x="301" y="303"/>
                  </a:lnTo>
                  <a:lnTo>
                    <a:pt x="301" y="305"/>
                  </a:lnTo>
                  <a:lnTo>
                    <a:pt x="301" y="305"/>
                  </a:lnTo>
                  <a:lnTo>
                    <a:pt x="303" y="303"/>
                  </a:lnTo>
                  <a:lnTo>
                    <a:pt x="303" y="300"/>
                  </a:lnTo>
                  <a:lnTo>
                    <a:pt x="303" y="300"/>
                  </a:lnTo>
                  <a:lnTo>
                    <a:pt x="305" y="300"/>
                  </a:lnTo>
                  <a:lnTo>
                    <a:pt x="305" y="296"/>
                  </a:lnTo>
                  <a:lnTo>
                    <a:pt x="305" y="296"/>
                  </a:lnTo>
                  <a:lnTo>
                    <a:pt x="305" y="298"/>
                  </a:lnTo>
                  <a:lnTo>
                    <a:pt x="305" y="298"/>
                  </a:lnTo>
                  <a:lnTo>
                    <a:pt x="303" y="298"/>
                  </a:lnTo>
                  <a:lnTo>
                    <a:pt x="303" y="298"/>
                  </a:lnTo>
                  <a:lnTo>
                    <a:pt x="303" y="296"/>
                  </a:lnTo>
                  <a:lnTo>
                    <a:pt x="303" y="293"/>
                  </a:lnTo>
                  <a:lnTo>
                    <a:pt x="303" y="293"/>
                  </a:lnTo>
                  <a:lnTo>
                    <a:pt x="303" y="291"/>
                  </a:lnTo>
                  <a:lnTo>
                    <a:pt x="305" y="293"/>
                  </a:lnTo>
                  <a:lnTo>
                    <a:pt x="305" y="293"/>
                  </a:lnTo>
                  <a:lnTo>
                    <a:pt x="305" y="296"/>
                  </a:lnTo>
                  <a:lnTo>
                    <a:pt x="305" y="293"/>
                  </a:lnTo>
                  <a:lnTo>
                    <a:pt x="305" y="291"/>
                  </a:lnTo>
                  <a:lnTo>
                    <a:pt x="305" y="291"/>
                  </a:lnTo>
                  <a:lnTo>
                    <a:pt x="303" y="291"/>
                  </a:lnTo>
                  <a:lnTo>
                    <a:pt x="303" y="289"/>
                  </a:lnTo>
                  <a:lnTo>
                    <a:pt x="303" y="289"/>
                  </a:lnTo>
                  <a:lnTo>
                    <a:pt x="303" y="289"/>
                  </a:lnTo>
                  <a:lnTo>
                    <a:pt x="303" y="289"/>
                  </a:lnTo>
                  <a:lnTo>
                    <a:pt x="301" y="289"/>
                  </a:lnTo>
                  <a:lnTo>
                    <a:pt x="301" y="289"/>
                  </a:lnTo>
                  <a:lnTo>
                    <a:pt x="301" y="289"/>
                  </a:lnTo>
                  <a:lnTo>
                    <a:pt x="301" y="286"/>
                  </a:lnTo>
                  <a:lnTo>
                    <a:pt x="301" y="284"/>
                  </a:lnTo>
                  <a:lnTo>
                    <a:pt x="301" y="281"/>
                  </a:lnTo>
                  <a:lnTo>
                    <a:pt x="301" y="279"/>
                  </a:lnTo>
                  <a:lnTo>
                    <a:pt x="301" y="277"/>
                  </a:lnTo>
                  <a:lnTo>
                    <a:pt x="301" y="277"/>
                  </a:lnTo>
                  <a:lnTo>
                    <a:pt x="301" y="272"/>
                  </a:lnTo>
                  <a:lnTo>
                    <a:pt x="298" y="272"/>
                  </a:lnTo>
                  <a:lnTo>
                    <a:pt x="298" y="270"/>
                  </a:lnTo>
                  <a:lnTo>
                    <a:pt x="296" y="267"/>
                  </a:lnTo>
                  <a:lnTo>
                    <a:pt x="298" y="267"/>
                  </a:lnTo>
                  <a:lnTo>
                    <a:pt x="301" y="267"/>
                  </a:lnTo>
                  <a:lnTo>
                    <a:pt x="298" y="262"/>
                  </a:lnTo>
                  <a:lnTo>
                    <a:pt x="298" y="260"/>
                  </a:lnTo>
                  <a:lnTo>
                    <a:pt x="296" y="253"/>
                  </a:lnTo>
                  <a:lnTo>
                    <a:pt x="296" y="253"/>
                  </a:lnTo>
                  <a:lnTo>
                    <a:pt x="293" y="251"/>
                  </a:lnTo>
                  <a:lnTo>
                    <a:pt x="293" y="251"/>
                  </a:lnTo>
                  <a:lnTo>
                    <a:pt x="293" y="251"/>
                  </a:lnTo>
                  <a:lnTo>
                    <a:pt x="291" y="251"/>
                  </a:lnTo>
                  <a:lnTo>
                    <a:pt x="289" y="251"/>
                  </a:lnTo>
                  <a:lnTo>
                    <a:pt x="293" y="251"/>
                  </a:lnTo>
                  <a:lnTo>
                    <a:pt x="296" y="251"/>
                  </a:lnTo>
                  <a:lnTo>
                    <a:pt x="296" y="251"/>
                  </a:lnTo>
                  <a:lnTo>
                    <a:pt x="296" y="251"/>
                  </a:lnTo>
                  <a:lnTo>
                    <a:pt x="296" y="251"/>
                  </a:lnTo>
                  <a:lnTo>
                    <a:pt x="296" y="251"/>
                  </a:lnTo>
                  <a:lnTo>
                    <a:pt x="298" y="251"/>
                  </a:lnTo>
                  <a:lnTo>
                    <a:pt x="301" y="251"/>
                  </a:lnTo>
                  <a:lnTo>
                    <a:pt x="301" y="251"/>
                  </a:lnTo>
                  <a:lnTo>
                    <a:pt x="301" y="251"/>
                  </a:lnTo>
                  <a:lnTo>
                    <a:pt x="301" y="248"/>
                  </a:lnTo>
                  <a:lnTo>
                    <a:pt x="301" y="246"/>
                  </a:lnTo>
                  <a:lnTo>
                    <a:pt x="301" y="248"/>
                  </a:lnTo>
                  <a:lnTo>
                    <a:pt x="301" y="248"/>
                  </a:lnTo>
                  <a:lnTo>
                    <a:pt x="301" y="248"/>
                  </a:lnTo>
                  <a:lnTo>
                    <a:pt x="303" y="248"/>
                  </a:lnTo>
                  <a:lnTo>
                    <a:pt x="303" y="248"/>
                  </a:lnTo>
                  <a:lnTo>
                    <a:pt x="303" y="248"/>
                  </a:lnTo>
                  <a:lnTo>
                    <a:pt x="303" y="251"/>
                  </a:lnTo>
                  <a:lnTo>
                    <a:pt x="303" y="251"/>
                  </a:lnTo>
                  <a:lnTo>
                    <a:pt x="303" y="251"/>
                  </a:lnTo>
                  <a:lnTo>
                    <a:pt x="303" y="251"/>
                  </a:lnTo>
                  <a:lnTo>
                    <a:pt x="303" y="251"/>
                  </a:lnTo>
                  <a:lnTo>
                    <a:pt x="305" y="251"/>
                  </a:lnTo>
                  <a:lnTo>
                    <a:pt x="305" y="251"/>
                  </a:lnTo>
                  <a:lnTo>
                    <a:pt x="305" y="248"/>
                  </a:lnTo>
                  <a:lnTo>
                    <a:pt x="308" y="251"/>
                  </a:lnTo>
                  <a:lnTo>
                    <a:pt x="308" y="251"/>
                  </a:lnTo>
                  <a:lnTo>
                    <a:pt x="310" y="253"/>
                  </a:lnTo>
                  <a:lnTo>
                    <a:pt x="310" y="253"/>
                  </a:lnTo>
                  <a:lnTo>
                    <a:pt x="310" y="253"/>
                  </a:lnTo>
                  <a:lnTo>
                    <a:pt x="310" y="253"/>
                  </a:lnTo>
                  <a:lnTo>
                    <a:pt x="310" y="251"/>
                  </a:lnTo>
                  <a:lnTo>
                    <a:pt x="310" y="251"/>
                  </a:lnTo>
                  <a:lnTo>
                    <a:pt x="312" y="253"/>
                  </a:lnTo>
                  <a:lnTo>
                    <a:pt x="312" y="253"/>
                  </a:lnTo>
                  <a:lnTo>
                    <a:pt x="312" y="253"/>
                  </a:lnTo>
                  <a:lnTo>
                    <a:pt x="312" y="253"/>
                  </a:lnTo>
                  <a:lnTo>
                    <a:pt x="317" y="258"/>
                  </a:lnTo>
                  <a:lnTo>
                    <a:pt x="317" y="258"/>
                  </a:lnTo>
                  <a:lnTo>
                    <a:pt x="317" y="258"/>
                  </a:lnTo>
                  <a:lnTo>
                    <a:pt x="317" y="260"/>
                  </a:lnTo>
                  <a:lnTo>
                    <a:pt x="319" y="260"/>
                  </a:lnTo>
                  <a:lnTo>
                    <a:pt x="319" y="260"/>
                  </a:lnTo>
                  <a:lnTo>
                    <a:pt x="319" y="262"/>
                  </a:lnTo>
                  <a:lnTo>
                    <a:pt x="322" y="262"/>
                  </a:lnTo>
                  <a:lnTo>
                    <a:pt x="322" y="262"/>
                  </a:lnTo>
                  <a:lnTo>
                    <a:pt x="322" y="262"/>
                  </a:lnTo>
                  <a:lnTo>
                    <a:pt x="322" y="260"/>
                  </a:lnTo>
                  <a:lnTo>
                    <a:pt x="322" y="260"/>
                  </a:lnTo>
                  <a:lnTo>
                    <a:pt x="324" y="262"/>
                  </a:lnTo>
                  <a:lnTo>
                    <a:pt x="324" y="262"/>
                  </a:lnTo>
                  <a:lnTo>
                    <a:pt x="327" y="267"/>
                  </a:lnTo>
                  <a:lnTo>
                    <a:pt x="327" y="267"/>
                  </a:lnTo>
                  <a:lnTo>
                    <a:pt x="327" y="267"/>
                  </a:lnTo>
                  <a:lnTo>
                    <a:pt x="329" y="270"/>
                  </a:lnTo>
                  <a:lnTo>
                    <a:pt x="329" y="272"/>
                  </a:lnTo>
                  <a:lnTo>
                    <a:pt x="329" y="272"/>
                  </a:lnTo>
                  <a:lnTo>
                    <a:pt x="329" y="272"/>
                  </a:lnTo>
                  <a:lnTo>
                    <a:pt x="329" y="274"/>
                  </a:lnTo>
                  <a:lnTo>
                    <a:pt x="329" y="274"/>
                  </a:lnTo>
                  <a:lnTo>
                    <a:pt x="329" y="274"/>
                  </a:lnTo>
                  <a:lnTo>
                    <a:pt x="331" y="274"/>
                  </a:lnTo>
                  <a:lnTo>
                    <a:pt x="331" y="274"/>
                  </a:lnTo>
                  <a:lnTo>
                    <a:pt x="331" y="274"/>
                  </a:lnTo>
                  <a:lnTo>
                    <a:pt x="334" y="272"/>
                  </a:lnTo>
                  <a:lnTo>
                    <a:pt x="334" y="272"/>
                  </a:lnTo>
                  <a:lnTo>
                    <a:pt x="334" y="272"/>
                  </a:lnTo>
                  <a:lnTo>
                    <a:pt x="334" y="272"/>
                  </a:lnTo>
                  <a:lnTo>
                    <a:pt x="336" y="272"/>
                  </a:lnTo>
                  <a:lnTo>
                    <a:pt x="336" y="272"/>
                  </a:lnTo>
                  <a:lnTo>
                    <a:pt x="336" y="272"/>
                  </a:lnTo>
                  <a:lnTo>
                    <a:pt x="334" y="274"/>
                  </a:lnTo>
                  <a:lnTo>
                    <a:pt x="334" y="277"/>
                  </a:lnTo>
                  <a:lnTo>
                    <a:pt x="334" y="279"/>
                  </a:lnTo>
                  <a:lnTo>
                    <a:pt x="334" y="279"/>
                  </a:lnTo>
                  <a:lnTo>
                    <a:pt x="334" y="281"/>
                  </a:lnTo>
                  <a:lnTo>
                    <a:pt x="334" y="281"/>
                  </a:lnTo>
                  <a:lnTo>
                    <a:pt x="336" y="279"/>
                  </a:lnTo>
                  <a:lnTo>
                    <a:pt x="336" y="281"/>
                  </a:lnTo>
                  <a:lnTo>
                    <a:pt x="336" y="281"/>
                  </a:lnTo>
                  <a:lnTo>
                    <a:pt x="336" y="284"/>
                  </a:lnTo>
                  <a:lnTo>
                    <a:pt x="336" y="286"/>
                  </a:lnTo>
                  <a:lnTo>
                    <a:pt x="336" y="286"/>
                  </a:lnTo>
                  <a:lnTo>
                    <a:pt x="336" y="286"/>
                  </a:lnTo>
                  <a:lnTo>
                    <a:pt x="334" y="289"/>
                  </a:lnTo>
                  <a:lnTo>
                    <a:pt x="334" y="289"/>
                  </a:lnTo>
                  <a:lnTo>
                    <a:pt x="334" y="286"/>
                  </a:lnTo>
                  <a:lnTo>
                    <a:pt x="334" y="286"/>
                  </a:lnTo>
                  <a:lnTo>
                    <a:pt x="334" y="286"/>
                  </a:lnTo>
                  <a:lnTo>
                    <a:pt x="334" y="286"/>
                  </a:lnTo>
                  <a:lnTo>
                    <a:pt x="334" y="289"/>
                  </a:lnTo>
                  <a:lnTo>
                    <a:pt x="334" y="289"/>
                  </a:lnTo>
                  <a:lnTo>
                    <a:pt x="334" y="291"/>
                  </a:lnTo>
                  <a:lnTo>
                    <a:pt x="336" y="291"/>
                  </a:lnTo>
                  <a:lnTo>
                    <a:pt x="336" y="291"/>
                  </a:lnTo>
                  <a:lnTo>
                    <a:pt x="338" y="291"/>
                  </a:lnTo>
                  <a:lnTo>
                    <a:pt x="338" y="291"/>
                  </a:lnTo>
                  <a:lnTo>
                    <a:pt x="341" y="291"/>
                  </a:lnTo>
                  <a:lnTo>
                    <a:pt x="338" y="293"/>
                  </a:lnTo>
                  <a:lnTo>
                    <a:pt x="336" y="293"/>
                  </a:lnTo>
                  <a:lnTo>
                    <a:pt x="336" y="293"/>
                  </a:lnTo>
                  <a:lnTo>
                    <a:pt x="336" y="296"/>
                  </a:lnTo>
                  <a:lnTo>
                    <a:pt x="336" y="296"/>
                  </a:lnTo>
                  <a:lnTo>
                    <a:pt x="338" y="298"/>
                  </a:lnTo>
                  <a:lnTo>
                    <a:pt x="338" y="300"/>
                  </a:lnTo>
                  <a:lnTo>
                    <a:pt x="341" y="312"/>
                  </a:lnTo>
                  <a:lnTo>
                    <a:pt x="341" y="312"/>
                  </a:lnTo>
                  <a:lnTo>
                    <a:pt x="341" y="317"/>
                  </a:lnTo>
                  <a:lnTo>
                    <a:pt x="341" y="317"/>
                  </a:lnTo>
                  <a:lnTo>
                    <a:pt x="343" y="319"/>
                  </a:lnTo>
                  <a:lnTo>
                    <a:pt x="343" y="322"/>
                  </a:lnTo>
                  <a:lnTo>
                    <a:pt x="343" y="324"/>
                  </a:lnTo>
                  <a:lnTo>
                    <a:pt x="343" y="326"/>
                  </a:lnTo>
                  <a:lnTo>
                    <a:pt x="345" y="329"/>
                  </a:lnTo>
                  <a:lnTo>
                    <a:pt x="345" y="329"/>
                  </a:lnTo>
                  <a:lnTo>
                    <a:pt x="348" y="331"/>
                  </a:lnTo>
                  <a:lnTo>
                    <a:pt x="348" y="331"/>
                  </a:lnTo>
                  <a:lnTo>
                    <a:pt x="348" y="333"/>
                  </a:lnTo>
                  <a:lnTo>
                    <a:pt x="350" y="331"/>
                  </a:lnTo>
                  <a:lnTo>
                    <a:pt x="353" y="331"/>
                  </a:lnTo>
                  <a:lnTo>
                    <a:pt x="353" y="331"/>
                  </a:lnTo>
                  <a:lnTo>
                    <a:pt x="353" y="331"/>
                  </a:lnTo>
                  <a:lnTo>
                    <a:pt x="355" y="331"/>
                  </a:lnTo>
                  <a:lnTo>
                    <a:pt x="355" y="331"/>
                  </a:lnTo>
                  <a:lnTo>
                    <a:pt x="355" y="331"/>
                  </a:lnTo>
                  <a:lnTo>
                    <a:pt x="355" y="331"/>
                  </a:lnTo>
                  <a:lnTo>
                    <a:pt x="355" y="329"/>
                  </a:lnTo>
                  <a:lnTo>
                    <a:pt x="355" y="329"/>
                  </a:lnTo>
                  <a:lnTo>
                    <a:pt x="357" y="329"/>
                  </a:lnTo>
                  <a:lnTo>
                    <a:pt x="357" y="326"/>
                  </a:lnTo>
                  <a:lnTo>
                    <a:pt x="357" y="324"/>
                  </a:lnTo>
                  <a:lnTo>
                    <a:pt x="357" y="324"/>
                  </a:lnTo>
                  <a:lnTo>
                    <a:pt x="357" y="322"/>
                  </a:lnTo>
                  <a:lnTo>
                    <a:pt x="357" y="322"/>
                  </a:lnTo>
                  <a:lnTo>
                    <a:pt x="357" y="322"/>
                  </a:lnTo>
                  <a:lnTo>
                    <a:pt x="357" y="319"/>
                  </a:lnTo>
                  <a:lnTo>
                    <a:pt x="357" y="319"/>
                  </a:lnTo>
                  <a:lnTo>
                    <a:pt x="357" y="317"/>
                  </a:lnTo>
                  <a:lnTo>
                    <a:pt x="360" y="317"/>
                  </a:lnTo>
                  <a:lnTo>
                    <a:pt x="360" y="315"/>
                  </a:lnTo>
                  <a:lnTo>
                    <a:pt x="360" y="315"/>
                  </a:lnTo>
                  <a:lnTo>
                    <a:pt x="357" y="312"/>
                  </a:lnTo>
                  <a:lnTo>
                    <a:pt x="357" y="312"/>
                  </a:lnTo>
                  <a:lnTo>
                    <a:pt x="357" y="312"/>
                  </a:lnTo>
                  <a:lnTo>
                    <a:pt x="360" y="310"/>
                  </a:lnTo>
                  <a:lnTo>
                    <a:pt x="360" y="310"/>
                  </a:lnTo>
                  <a:lnTo>
                    <a:pt x="357" y="303"/>
                  </a:lnTo>
                  <a:lnTo>
                    <a:pt x="357" y="300"/>
                  </a:lnTo>
                  <a:lnTo>
                    <a:pt x="357" y="300"/>
                  </a:lnTo>
                  <a:lnTo>
                    <a:pt x="360" y="300"/>
                  </a:lnTo>
                  <a:lnTo>
                    <a:pt x="360" y="300"/>
                  </a:lnTo>
                  <a:lnTo>
                    <a:pt x="360" y="298"/>
                  </a:lnTo>
                  <a:lnTo>
                    <a:pt x="360" y="296"/>
                  </a:lnTo>
                  <a:lnTo>
                    <a:pt x="360" y="296"/>
                  </a:lnTo>
                  <a:lnTo>
                    <a:pt x="360" y="296"/>
                  </a:lnTo>
                  <a:lnTo>
                    <a:pt x="360" y="293"/>
                  </a:lnTo>
                  <a:lnTo>
                    <a:pt x="360" y="293"/>
                  </a:lnTo>
                  <a:lnTo>
                    <a:pt x="357" y="291"/>
                  </a:lnTo>
                  <a:lnTo>
                    <a:pt x="357" y="291"/>
                  </a:lnTo>
                  <a:lnTo>
                    <a:pt x="357" y="289"/>
                  </a:lnTo>
                  <a:lnTo>
                    <a:pt x="357" y="289"/>
                  </a:lnTo>
                  <a:lnTo>
                    <a:pt x="360" y="289"/>
                  </a:lnTo>
                  <a:lnTo>
                    <a:pt x="360" y="289"/>
                  </a:lnTo>
                  <a:lnTo>
                    <a:pt x="360" y="291"/>
                  </a:lnTo>
                  <a:lnTo>
                    <a:pt x="362" y="291"/>
                  </a:lnTo>
                  <a:lnTo>
                    <a:pt x="360" y="286"/>
                  </a:lnTo>
                  <a:lnTo>
                    <a:pt x="360" y="281"/>
                  </a:lnTo>
                  <a:lnTo>
                    <a:pt x="360" y="281"/>
                  </a:lnTo>
                  <a:lnTo>
                    <a:pt x="362" y="286"/>
                  </a:lnTo>
                  <a:lnTo>
                    <a:pt x="362" y="286"/>
                  </a:lnTo>
                  <a:lnTo>
                    <a:pt x="362" y="284"/>
                  </a:lnTo>
                  <a:lnTo>
                    <a:pt x="362" y="284"/>
                  </a:lnTo>
                  <a:lnTo>
                    <a:pt x="364" y="281"/>
                  </a:lnTo>
                  <a:lnTo>
                    <a:pt x="364" y="284"/>
                  </a:lnTo>
                  <a:lnTo>
                    <a:pt x="364" y="284"/>
                  </a:lnTo>
                  <a:lnTo>
                    <a:pt x="364" y="286"/>
                  </a:lnTo>
                  <a:lnTo>
                    <a:pt x="367" y="284"/>
                  </a:lnTo>
                  <a:lnTo>
                    <a:pt x="367" y="286"/>
                  </a:lnTo>
                  <a:lnTo>
                    <a:pt x="364" y="291"/>
                  </a:lnTo>
                  <a:lnTo>
                    <a:pt x="364" y="291"/>
                  </a:lnTo>
                  <a:lnTo>
                    <a:pt x="367" y="291"/>
                  </a:lnTo>
                  <a:lnTo>
                    <a:pt x="367" y="293"/>
                  </a:lnTo>
                  <a:lnTo>
                    <a:pt x="367" y="296"/>
                  </a:lnTo>
                  <a:lnTo>
                    <a:pt x="367" y="298"/>
                  </a:lnTo>
                  <a:lnTo>
                    <a:pt x="367" y="300"/>
                  </a:lnTo>
                  <a:lnTo>
                    <a:pt x="369" y="300"/>
                  </a:lnTo>
                  <a:lnTo>
                    <a:pt x="369" y="300"/>
                  </a:lnTo>
                  <a:lnTo>
                    <a:pt x="369" y="303"/>
                  </a:lnTo>
                  <a:lnTo>
                    <a:pt x="369" y="303"/>
                  </a:lnTo>
                  <a:lnTo>
                    <a:pt x="369" y="303"/>
                  </a:lnTo>
                  <a:lnTo>
                    <a:pt x="371" y="303"/>
                  </a:lnTo>
                  <a:lnTo>
                    <a:pt x="371" y="303"/>
                  </a:lnTo>
                  <a:lnTo>
                    <a:pt x="371" y="303"/>
                  </a:lnTo>
                  <a:lnTo>
                    <a:pt x="371" y="300"/>
                  </a:lnTo>
                  <a:lnTo>
                    <a:pt x="371" y="300"/>
                  </a:lnTo>
                  <a:lnTo>
                    <a:pt x="371" y="300"/>
                  </a:lnTo>
                  <a:lnTo>
                    <a:pt x="371" y="300"/>
                  </a:lnTo>
                  <a:lnTo>
                    <a:pt x="371" y="300"/>
                  </a:lnTo>
                  <a:lnTo>
                    <a:pt x="371" y="300"/>
                  </a:lnTo>
                  <a:lnTo>
                    <a:pt x="371" y="303"/>
                  </a:lnTo>
                  <a:lnTo>
                    <a:pt x="374" y="303"/>
                  </a:lnTo>
                  <a:lnTo>
                    <a:pt x="374" y="300"/>
                  </a:lnTo>
                  <a:lnTo>
                    <a:pt x="374" y="300"/>
                  </a:lnTo>
                  <a:lnTo>
                    <a:pt x="374" y="298"/>
                  </a:lnTo>
                  <a:lnTo>
                    <a:pt x="374" y="300"/>
                  </a:lnTo>
                  <a:lnTo>
                    <a:pt x="374" y="303"/>
                  </a:lnTo>
                  <a:lnTo>
                    <a:pt x="374" y="305"/>
                  </a:lnTo>
                  <a:lnTo>
                    <a:pt x="374" y="307"/>
                  </a:lnTo>
                  <a:lnTo>
                    <a:pt x="374" y="310"/>
                  </a:lnTo>
                  <a:lnTo>
                    <a:pt x="374" y="310"/>
                  </a:lnTo>
                  <a:lnTo>
                    <a:pt x="374" y="312"/>
                  </a:lnTo>
                  <a:lnTo>
                    <a:pt x="374" y="312"/>
                  </a:lnTo>
                  <a:lnTo>
                    <a:pt x="374" y="315"/>
                  </a:lnTo>
                  <a:lnTo>
                    <a:pt x="376" y="317"/>
                  </a:lnTo>
                  <a:lnTo>
                    <a:pt x="376" y="317"/>
                  </a:lnTo>
                  <a:lnTo>
                    <a:pt x="376" y="315"/>
                  </a:lnTo>
                  <a:lnTo>
                    <a:pt x="376" y="315"/>
                  </a:lnTo>
                  <a:lnTo>
                    <a:pt x="376" y="305"/>
                  </a:lnTo>
                  <a:lnTo>
                    <a:pt x="376" y="305"/>
                  </a:lnTo>
                  <a:lnTo>
                    <a:pt x="379" y="303"/>
                  </a:lnTo>
                  <a:lnTo>
                    <a:pt x="379" y="303"/>
                  </a:lnTo>
                  <a:lnTo>
                    <a:pt x="379" y="305"/>
                  </a:lnTo>
                  <a:lnTo>
                    <a:pt x="376" y="305"/>
                  </a:lnTo>
                  <a:lnTo>
                    <a:pt x="376" y="307"/>
                  </a:lnTo>
                  <a:lnTo>
                    <a:pt x="379" y="310"/>
                  </a:lnTo>
                  <a:lnTo>
                    <a:pt x="379" y="312"/>
                  </a:lnTo>
                  <a:lnTo>
                    <a:pt x="379" y="315"/>
                  </a:lnTo>
                  <a:lnTo>
                    <a:pt x="379" y="315"/>
                  </a:lnTo>
                  <a:lnTo>
                    <a:pt x="379" y="317"/>
                  </a:lnTo>
                  <a:lnTo>
                    <a:pt x="381" y="317"/>
                  </a:lnTo>
                  <a:lnTo>
                    <a:pt x="381" y="317"/>
                  </a:lnTo>
                  <a:lnTo>
                    <a:pt x="381" y="319"/>
                  </a:lnTo>
                  <a:lnTo>
                    <a:pt x="381" y="322"/>
                  </a:lnTo>
                  <a:lnTo>
                    <a:pt x="381" y="324"/>
                  </a:lnTo>
                  <a:lnTo>
                    <a:pt x="383" y="324"/>
                  </a:lnTo>
                  <a:lnTo>
                    <a:pt x="383" y="326"/>
                  </a:lnTo>
                  <a:lnTo>
                    <a:pt x="386" y="326"/>
                  </a:lnTo>
                  <a:lnTo>
                    <a:pt x="388" y="329"/>
                  </a:lnTo>
                  <a:lnTo>
                    <a:pt x="390" y="326"/>
                  </a:lnTo>
                  <a:lnTo>
                    <a:pt x="390" y="324"/>
                  </a:lnTo>
                  <a:lnTo>
                    <a:pt x="390" y="322"/>
                  </a:lnTo>
                  <a:lnTo>
                    <a:pt x="393" y="322"/>
                  </a:lnTo>
                  <a:lnTo>
                    <a:pt x="393" y="319"/>
                  </a:lnTo>
                  <a:lnTo>
                    <a:pt x="393" y="319"/>
                  </a:lnTo>
                  <a:lnTo>
                    <a:pt x="393" y="319"/>
                  </a:lnTo>
                  <a:lnTo>
                    <a:pt x="393" y="317"/>
                  </a:lnTo>
                  <a:lnTo>
                    <a:pt x="393" y="317"/>
                  </a:lnTo>
                  <a:lnTo>
                    <a:pt x="393" y="312"/>
                  </a:lnTo>
                  <a:lnTo>
                    <a:pt x="393" y="312"/>
                  </a:lnTo>
                  <a:lnTo>
                    <a:pt x="393" y="310"/>
                  </a:lnTo>
                  <a:lnTo>
                    <a:pt x="395" y="315"/>
                  </a:lnTo>
                  <a:lnTo>
                    <a:pt x="395" y="317"/>
                  </a:lnTo>
                  <a:lnTo>
                    <a:pt x="395" y="315"/>
                  </a:lnTo>
                  <a:lnTo>
                    <a:pt x="395" y="312"/>
                  </a:lnTo>
                  <a:lnTo>
                    <a:pt x="395" y="312"/>
                  </a:lnTo>
                  <a:lnTo>
                    <a:pt x="395" y="312"/>
                  </a:lnTo>
                  <a:lnTo>
                    <a:pt x="395" y="312"/>
                  </a:lnTo>
                  <a:lnTo>
                    <a:pt x="398" y="312"/>
                  </a:lnTo>
                  <a:lnTo>
                    <a:pt x="398" y="312"/>
                  </a:lnTo>
                  <a:lnTo>
                    <a:pt x="398" y="310"/>
                  </a:lnTo>
                  <a:lnTo>
                    <a:pt x="398" y="307"/>
                  </a:lnTo>
                  <a:lnTo>
                    <a:pt x="398" y="307"/>
                  </a:lnTo>
                  <a:lnTo>
                    <a:pt x="400" y="310"/>
                  </a:lnTo>
                  <a:lnTo>
                    <a:pt x="402" y="312"/>
                  </a:lnTo>
                  <a:lnTo>
                    <a:pt x="405" y="312"/>
                  </a:lnTo>
                  <a:lnTo>
                    <a:pt x="405" y="315"/>
                  </a:lnTo>
                  <a:lnTo>
                    <a:pt x="407" y="315"/>
                  </a:lnTo>
                  <a:lnTo>
                    <a:pt x="407" y="312"/>
                  </a:lnTo>
                  <a:lnTo>
                    <a:pt x="409" y="312"/>
                  </a:lnTo>
                  <a:lnTo>
                    <a:pt x="412" y="307"/>
                  </a:lnTo>
                  <a:lnTo>
                    <a:pt x="412" y="307"/>
                  </a:lnTo>
                  <a:lnTo>
                    <a:pt x="409" y="300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58" name="Freeform 60"/>
            <p:cNvSpPr/>
            <p:nvPr/>
          </p:nvSpPr>
          <p:spPr bwMode="auto">
            <a:xfrm>
              <a:off x="11043485" y="3856805"/>
              <a:ext cx="6769" cy="18953"/>
            </a:xfrm>
            <a:custGeom>
              <a:avLst/>
              <a:gdLst>
                <a:gd name="T0" fmla="*/ 3 w 5"/>
                <a:gd name="T1" fmla="*/ 14 h 14"/>
                <a:gd name="T2" fmla="*/ 3 w 5"/>
                <a:gd name="T3" fmla="*/ 14 h 14"/>
                <a:gd name="T4" fmla="*/ 5 w 5"/>
                <a:gd name="T5" fmla="*/ 14 h 14"/>
                <a:gd name="T6" fmla="*/ 5 w 5"/>
                <a:gd name="T7" fmla="*/ 12 h 14"/>
                <a:gd name="T8" fmla="*/ 5 w 5"/>
                <a:gd name="T9" fmla="*/ 5 h 14"/>
                <a:gd name="T10" fmla="*/ 5 w 5"/>
                <a:gd name="T11" fmla="*/ 2 h 14"/>
                <a:gd name="T12" fmla="*/ 3 w 5"/>
                <a:gd name="T13" fmla="*/ 0 h 14"/>
                <a:gd name="T14" fmla="*/ 3 w 5"/>
                <a:gd name="T15" fmla="*/ 2 h 14"/>
                <a:gd name="T16" fmla="*/ 3 w 5"/>
                <a:gd name="T17" fmla="*/ 5 h 14"/>
                <a:gd name="T18" fmla="*/ 3 w 5"/>
                <a:gd name="T19" fmla="*/ 5 h 14"/>
                <a:gd name="T20" fmla="*/ 0 w 5"/>
                <a:gd name="T21" fmla="*/ 7 h 14"/>
                <a:gd name="T22" fmla="*/ 0 w 5"/>
                <a:gd name="T23" fmla="*/ 7 h 14"/>
                <a:gd name="T24" fmla="*/ 0 w 5"/>
                <a:gd name="T25" fmla="*/ 7 h 14"/>
                <a:gd name="T26" fmla="*/ 0 w 5"/>
                <a:gd name="T27" fmla="*/ 12 h 14"/>
                <a:gd name="T28" fmla="*/ 3 w 5"/>
                <a:gd name="T2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14">
                  <a:moveTo>
                    <a:pt x="3" y="14"/>
                  </a:moveTo>
                  <a:lnTo>
                    <a:pt x="3" y="14"/>
                  </a:lnTo>
                  <a:lnTo>
                    <a:pt x="5" y="14"/>
                  </a:lnTo>
                  <a:lnTo>
                    <a:pt x="5" y="12"/>
                  </a:lnTo>
                  <a:lnTo>
                    <a:pt x="5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2"/>
                  </a:lnTo>
                  <a:lnTo>
                    <a:pt x="3" y="14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59" name="Freeform 61"/>
            <p:cNvSpPr/>
            <p:nvPr/>
          </p:nvSpPr>
          <p:spPr bwMode="auto">
            <a:xfrm>
              <a:off x="10745646" y="3683517"/>
              <a:ext cx="4062" cy="2708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0 w 3"/>
                <a:gd name="T5" fmla="*/ 2 h 2"/>
                <a:gd name="T6" fmla="*/ 3 w 3"/>
                <a:gd name="T7" fmla="*/ 2 h 2"/>
                <a:gd name="T8" fmla="*/ 3 w 3"/>
                <a:gd name="T9" fmla="*/ 0 h 2"/>
                <a:gd name="T10" fmla="*/ 0 w 3"/>
                <a:gd name="T11" fmla="*/ 0 h 2"/>
                <a:gd name="T12" fmla="*/ 0 w 3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60" name="Freeform 62"/>
            <p:cNvSpPr/>
            <p:nvPr/>
          </p:nvSpPr>
          <p:spPr bwMode="auto">
            <a:xfrm>
              <a:off x="10672540" y="3655087"/>
              <a:ext cx="28431" cy="25723"/>
            </a:xfrm>
            <a:custGeom>
              <a:avLst/>
              <a:gdLst>
                <a:gd name="T0" fmla="*/ 5 w 21"/>
                <a:gd name="T1" fmla="*/ 14 h 19"/>
                <a:gd name="T2" fmla="*/ 5 w 21"/>
                <a:gd name="T3" fmla="*/ 16 h 19"/>
                <a:gd name="T4" fmla="*/ 7 w 21"/>
                <a:gd name="T5" fmla="*/ 16 h 19"/>
                <a:gd name="T6" fmla="*/ 7 w 21"/>
                <a:gd name="T7" fmla="*/ 16 h 19"/>
                <a:gd name="T8" fmla="*/ 7 w 21"/>
                <a:gd name="T9" fmla="*/ 16 h 19"/>
                <a:gd name="T10" fmla="*/ 7 w 21"/>
                <a:gd name="T11" fmla="*/ 16 h 19"/>
                <a:gd name="T12" fmla="*/ 7 w 21"/>
                <a:gd name="T13" fmla="*/ 19 h 19"/>
                <a:gd name="T14" fmla="*/ 9 w 21"/>
                <a:gd name="T15" fmla="*/ 19 h 19"/>
                <a:gd name="T16" fmla="*/ 9 w 21"/>
                <a:gd name="T17" fmla="*/ 19 h 19"/>
                <a:gd name="T18" fmla="*/ 14 w 21"/>
                <a:gd name="T19" fmla="*/ 16 h 19"/>
                <a:gd name="T20" fmla="*/ 16 w 21"/>
                <a:gd name="T21" fmla="*/ 16 h 19"/>
                <a:gd name="T22" fmla="*/ 16 w 21"/>
                <a:gd name="T23" fmla="*/ 14 h 19"/>
                <a:gd name="T24" fmla="*/ 16 w 21"/>
                <a:gd name="T25" fmla="*/ 12 h 19"/>
                <a:gd name="T26" fmla="*/ 16 w 21"/>
                <a:gd name="T27" fmla="*/ 9 h 19"/>
                <a:gd name="T28" fmla="*/ 19 w 21"/>
                <a:gd name="T29" fmla="*/ 9 h 19"/>
                <a:gd name="T30" fmla="*/ 21 w 21"/>
                <a:gd name="T31" fmla="*/ 7 h 19"/>
                <a:gd name="T32" fmla="*/ 19 w 21"/>
                <a:gd name="T33" fmla="*/ 4 h 19"/>
                <a:gd name="T34" fmla="*/ 19 w 21"/>
                <a:gd name="T35" fmla="*/ 4 h 19"/>
                <a:gd name="T36" fmla="*/ 19 w 21"/>
                <a:gd name="T37" fmla="*/ 4 h 19"/>
                <a:gd name="T38" fmla="*/ 19 w 21"/>
                <a:gd name="T39" fmla="*/ 7 h 19"/>
                <a:gd name="T40" fmla="*/ 19 w 21"/>
                <a:gd name="T41" fmla="*/ 7 h 19"/>
                <a:gd name="T42" fmla="*/ 19 w 21"/>
                <a:gd name="T43" fmla="*/ 7 h 19"/>
                <a:gd name="T44" fmla="*/ 19 w 21"/>
                <a:gd name="T45" fmla="*/ 7 h 19"/>
                <a:gd name="T46" fmla="*/ 16 w 21"/>
                <a:gd name="T47" fmla="*/ 7 h 19"/>
                <a:gd name="T48" fmla="*/ 16 w 21"/>
                <a:gd name="T49" fmla="*/ 7 h 19"/>
                <a:gd name="T50" fmla="*/ 16 w 21"/>
                <a:gd name="T51" fmla="*/ 7 h 19"/>
                <a:gd name="T52" fmla="*/ 16 w 21"/>
                <a:gd name="T53" fmla="*/ 9 h 19"/>
                <a:gd name="T54" fmla="*/ 14 w 21"/>
                <a:gd name="T55" fmla="*/ 12 h 19"/>
                <a:gd name="T56" fmla="*/ 14 w 21"/>
                <a:gd name="T57" fmla="*/ 9 h 19"/>
                <a:gd name="T58" fmla="*/ 14 w 21"/>
                <a:gd name="T59" fmla="*/ 9 h 19"/>
                <a:gd name="T60" fmla="*/ 14 w 21"/>
                <a:gd name="T61" fmla="*/ 9 h 19"/>
                <a:gd name="T62" fmla="*/ 14 w 21"/>
                <a:gd name="T63" fmla="*/ 9 h 19"/>
                <a:gd name="T64" fmla="*/ 12 w 21"/>
                <a:gd name="T65" fmla="*/ 9 h 19"/>
                <a:gd name="T66" fmla="*/ 12 w 21"/>
                <a:gd name="T67" fmla="*/ 7 h 19"/>
                <a:gd name="T68" fmla="*/ 12 w 21"/>
                <a:gd name="T69" fmla="*/ 4 h 19"/>
                <a:gd name="T70" fmla="*/ 12 w 21"/>
                <a:gd name="T71" fmla="*/ 4 h 19"/>
                <a:gd name="T72" fmla="*/ 12 w 21"/>
                <a:gd name="T73" fmla="*/ 4 h 19"/>
                <a:gd name="T74" fmla="*/ 12 w 21"/>
                <a:gd name="T75" fmla="*/ 2 h 19"/>
                <a:gd name="T76" fmla="*/ 12 w 21"/>
                <a:gd name="T77" fmla="*/ 2 h 19"/>
                <a:gd name="T78" fmla="*/ 9 w 21"/>
                <a:gd name="T79" fmla="*/ 0 h 19"/>
                <a:gd name="T80" fmla="*/ 9 w 21"/>
                <a:gd name="T81" fmla="*/ 0 h 19"/>
                <a:gd name="T82" fmla="*/ 9 w 21"/>
                <a:gd name="T83" fmla="*/ 0 h 19"/>
                <a:gd name="T84" fmla="*/ 9 w 21"/>
                <a:gd name="T85" fmla="*/ 0 h 19"/>
                <a:gd name="T86" fmla="*/ 9 w 21"/>
                <a:gd name="T87" fmla="*/ 2 h 19"/>
                <a:gd name="T88" fmla="*/ 7 w 21"/>
                <a:gd name="T89" fmla="*/ 4 h 19"/>
                <a:gd name="T90" fmla="*/ 7 w 21"/>
                <a:gd name="T91" fmla="*/ 4 h 19"/>
                <a:gd name="T92" fmla="*/ 7 w 21"/>
                <a:gd name="T93" fmla="*/ 4 h 19"/>
                <a:gd name="T94" fmla="*/ 7 w 21"/>
                <a:gd name="T95" fmla="*/ 7 h 19"/>
                <a:gd name="T96" fmla="*/ 7 w 21"/>
                <a:gd name="T97" fmla="*/ 7 h 19"/>
                <a:gd name="T98" fmla="*/ 7 w 21"/>
                <a:gd name="T99" fmla="*/ 7 h 19"/>
                <a:gd name="T100" fmla="*/ 5 w 21"/>
                <a:gd name="T101" fmla="*/ 9 h 19"/>
                <a:gd name="T102" fmla="*/ 5 w 21"/>
                <a:gd name="T103" fmla="*/ 9 h 19"/>
                <a:gd name="T104" fmla="*/ 5 w 21"/>
                <a:gd name="T105" fmla="*/ 9 h 19"/>
                <a:gd name="T106" fmla="*/ 5 w 21"/>
                <a:gd name="T107" fmla="*/ 12 h 19"/>
                <a:gd name="T108" fmla="*/ 5 w 21"/>
                <a:gd name="T109" fmla="*/ 12 h 19"/>
                <a:gd name="T110" fmla="*/ 2 w 21"/>
                <a:gd name="T111" fmla="*/ 12 h 19"/>
                <a:gd name="T112" fmla="*/ 2 w 21"/>
                <a:gd name="T113" fmla="*/ 12 h 19"/>
                <a:gd name="T114" fmla="*/ 2 w 21"/>
                <a:gd name="T115" fmla="*/ 12 h 19"/>
                <a:gd name="T116" fmla="*/ 0 w 21"/>
                <a:gd name="T117" fmla="*/ 12 h 19"/>
                <a:gd name="T118" fmla="*/ 2 w 21"/>
                <a:gd name="T119" fmla="*/ 14 h 19"/>
                <a:gd name="T120" fmla="*/ 5 w 21"/>
                <a:gd name="T121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" h="19">
                  <a:moveTo>
                    <a:pt x="5" y="14"/>
                  </a:moveTo>
                  <a:lnTo>
                    <a:pt x="5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9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14" y="16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6" y="12"/>
                  </a:lnTo>
                  <a:lnTo>
                    <a:pt x="16" y="9"/>
                  </a:lnTo>
                  <a:lnTo>
                    <a:pt x="19" y="9"/>
                  </a:lnTo>
                  <a:lnTo>
                    <a:pt x="21" y="7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9"/>
                  </a:lnTo>
                  <a:lnTo>
                    <a:pt x="14" y="12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2" y="9"/>
                  </a:lnTo>
                  <a:lnTo>
                    <a:pt x="12" y="7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5" y="14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61" name="Freeform 63"/>
            <p:cNvSpPr/>
            <p:nvPr/>
          </p:nvSpPr>
          <p:spPr bwMode="auto">
            <a:xfrm>
              <a:off x="10447807" y="3645610"/>
              <a:ext cx="13538" cy="12185"/>
            </a:xfrm>
            <a:custGeom>
              <a:avLst/>
              <a:gdLst>
                <a:gd name="T0" fmla="*/ 3 w 10"/>
                <a:gd name="T1" fmla="*/ 4 h 9"/>
                <a:gd name="T2" fmla="*/ 3 w 10"/>
                <a:gd name="T3" fmla="*/ 7 h 9"/>
                <a:gd name="T4" fmla="*/ 5 w 10"/>
                <a:gd name="T5" fmla="*/ 7 h 9"/>
                <a:gd name="T6" fmla="*/ 7 w 10"/>
                <a:gd name="T7" fmla="*/ 7 h 9"/>
                <a:gd name="T8" fmla="*/ 7 w 10"/>
                <a:gd name="T9" fmla="*/ 7 h 9"/>
                <a:gd name="T10" fmla="*/ 5 w 10"/>
                <a:gd name="T11" fmla="*/ 7 h 9"/>
                <a:gd name="T12" fmla="*/ 3 w 10"/>
                <a:gd name="T13" fmla="*/ 9 h 9"/>
                <a:gd name="T14" fmla="*/ 3 w 10"/>
                <a:gd name="T15" fmla="*/ 9 h 9"/>
                <a:gd name="T16" fmla="*/ 5 w 10"/>
                <a:gd name="T17" fmla="*/ 9 h 9"/>
                <a:gd name="T18" fmla="*/ 5 w 10"/>
                <a:gd name="T19" fmla="*/ 9 h 9"/>
                <a:gd name="T20" fmla="*/ 10 w 10"/>
                <a:gd name="T21" fmla="*/ 4 h 9"/>
                <a:gd name="T22" fmla="*/ 10 w 10"/>
                <a:gd name="T23" fmla="*/ 2 h 9"/>
                <a:gd name="T24" fmla="*/ 10 w 10"/>
                <a:gd name="T25" fmla="*/ 0 h 9"/>
                <a:gd name="T26" fmla="*/ 10 w 10"/>
                <a:gd name="T27" fmla="*/ 0 h 9"/>
                <a:gd name="T28" fmla="*/ 10 w 10"/>
                <a:gd name="T29" fmla="*/ 2 h 9"/>
                <a:gd name="T30" fmla="*/ 7 w 10"/>
                <a:gd name="T31" fmla="*/ 2 h 9"/>
                <a:gd name="T32" fmla="*/ 7 w 10"/>
                <a:gd name="T33" fmla="*/ 2 h 9"/>
                <a:gd name="T34" fmla="*/ 7 w 10"/>
                <a:gd name="T35" fmla="*/ 0 h 9"/>
                <a:gd name="T36" fmla="*/ 7 w 10"/>
                <a:gd name="T37" fmla="*/ 0 h 9"/>
                <a:gd name="T38" fmla="*/ 5 w 10"/>
                <a:gd name="T39" fmla="*/ 2 h 9"/>
                <a:gd name="T40" fmla="*/ 3 w 10"/>
                <a:gd name="T41" fmla="*/ 2 h 9"/>
                <a:gd name="T42" fmla="*/ 3 w 10"/>
                <a:gd name="T43" fmla="*/ 2 h 9"/>
                <a:gd name="T44" fmla="*/ 0 w 10"/>
                <a:gd name="T45" fmla="*/ 2 h 9"/>
                <a:gd name="T46" fmla="*/ 0 w 10"/>
                <a:gd name="T47" fmla="*/ 2 h 9"/>
                <a:gd name="T48" fmla="*/ 3 w 10"/>
                <a:gd name="T49" fmla="*/ 4 h 9"/>
                <a:gd name="T50" fmla="*/ 3 w 10"/>
                <a:gd name="T5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" h="9">
                  <a:moveTo>
                    <a:pt x="3" y="4"/>
                  </a:moveTo>
                  <a:lnTo>
                    <a:pt x="3" y="7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5" y="7"/>
                  </a:lnTo>
                  <a:lnTo>
                    <a:pt x="3" y="9"/>
                  </a:lnTo>
                  <a:lnTo>
                    <a:pt x="3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4"/>
                  </a:lnTo>
                  <a:lnTo>
                    <a:pt x="3" y="4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62" name="Freeform 64"/>
            <p:cNvSpPr/>
            <p:nvPr/>
          </p:nvSpPr>
          <p:spPr bwMode="auto">
            <a:xfrm>
              <a:off x="10412608" y="3660502"/>
              <a:ext cx="6769" cy="4062"/>
            </a:xfrm>
            <a:custGeom>
              <a:avLst/>
              <a:gdLst>
                <a:gd name="T0" fmla="*/ 3 w 5"/>
                <a:gd name="T1" fmla="*/ 3 h 3"/>
                <a:gd name="T2" fmla="*/ 3 w 5"/>
                <a:gd name="T3" fmla="*/ 3 h 3"/>
                <a:gd name="T4" fmla="*/ 3 w 5"/>
                <a:gd name="T5" fmla="*/ 3 h 3"/>
                <a:gd name="T6" fmla="*/ 5 w 5"/>
                <a:gd name="T7" fmla="*/ 3 h 3"/>
                <a:gd name="T8" fmla="*/ 5 w 5"/>
                <a:gd name="T9" fmla="*/ 3 h 3"/>
                <a:gd name="T10" fmla="*/ 5 w 5"/>
                <a:gd name="T11" fmla="*/ 3 h 3"/>
                <a:gd name="T12" fmla="*/ 5 w 5"/>
                <a:gd name="T13" fmla="*/ 0 h 3"/>
                <a:gd name="T14" fmla="*/ 3 w 5"/>
                <a:gd name="T15" fmla="*/ 0 h 3"/>
                <a:gd name="T16" fmla="*/ 3 w 5"/>
                <a:gd name="T17" fmla="*/ 0 h 3"/>
                <a:gd name="T18" fmla="*/ 0 w 5"/>
                <a:gd name="T19" fmla="*/ 0 h 3"/>
                <a:gd name="T20" fmla="*/ 0 w 5"/>
                <a:gd name="T21" fmla="*/ 0 h 3"/>
                <a:gd name="T22" fmla="*/ 3 w 5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lnTo>
                    <a:pt x="3" y="3"/>
                  </a:lnTo>
                  <a:lnTo>
                    <a:pt x="3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63" name="Rectangle 65"/>
            <p:cNvSpPr>
              <a:spLocks noChangeArrowheads="1"/>
            </p:cNvSpPr>
            <p:nvPr/>
          </p:nvSpPr>
          <p:spPr bwMode="auto">
            <a:xfrm>
              <a:off x="10412608" y="3660502"/>
              <a:ext cx="1354" cy="1354"/>
            </a:xfrm>
            <a:prstGeom prst="rect">
              <a:avLst/>
            </a:pr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64" name="Freeform 66"/>
            <p:cNvSpPr/>
            <p:nvPr/>
          </p:nvSpPr>
          <p:spPr bwMode="auto">
            <a:xfrm>
              <a:off x="10419378" y="3632072"/>
              <a:ext cx="21661" cy="18953"/>
            </a:xfrm>
            <a:custGeom>
              <a:avLst/>
              <a:gdLst>
                <a:gd name="T0" fmla="*/ 2 w 16"/>
                <a:gd name="T1" fmla="*/ 12 h 14"/>
                <a:gd name="T2" fmla="*/ 5 w 16"/>
                <a:gd name="T3" fmla="*/ 14 h 14"/>
                <a:gd name="T4" fmla="*/ 5 w 16"/>
                <a:gd name="T5" fmla="*/ 14 h 14"/>
                <a:gd name="T6" fmla="*/ 14 w 16"/>
                <a:gd name="T7" fmla="*/ 12 h 14"/>
                <a:gd name="T8" fmla="*/ 16 w 16"/>
                <a:gd name="T9" fmla="*/ 10 h 14"/>
                <a:gd name="T10" fmla="*/ 16 w 16"/>
                <a:gd name="T11" fmla="*/ 10 h 14"/>
                <a:gd name="T12" fmla="*/ 16 w 16"/>
                <a:gd name="T13" fmla="*/ 10 h 14"/>
                <a:gd name="T14" fmla="*/ 14 w 16"/>
                <a:gd name="T15" fmla="*/ 10 h 14"/>
                <a:gd name="T16" fmla="*/ 12 w 16"/>
                <a:gd name="T17" fmla="*/ 10 h 14"/>
                <a:gd name="T18" fmla="*/ 12 w 16"/>
                <a:gd name="T19" fmla="*/ 10 h 14"/>
                <a:gd name="T20" fmla="*/ 12 w 16"/>
                <a:gd name="T21" fmla="*/ 7 h 14"/>
                <a:gd name="T22" fmla="*/ 12 w 16"/>
                <a:gd name="T23" fmla="*/ 7 h 14"/>
                <a:gd name="T24" fmla="*/ 12 w 16"/>
                <a:gd name="T25" fmla="*/ 7 h 14"/>
                <a:gd name="T26" fmla="*/ 12 w 16"/>
                <a:gd name="T27" fmla="*/ 5 h 14"/>
                <a:gd name="T28" fmla="*/ 12 w 16"/>
                <a:gd name="T29" fmla="*/ 5 h 14"/>
                <a:gd name="T30" fmla="*/ 12 w 16"/>
                <a:gd name="T31" fmla="*/ 5 h 14"/>
                <a:gd name="T32" fmla="*/ 12 w 16"/>
                <a:gd name="T33" fmla="*/ 3 h 14"/>
                <a:gd name="T34" fmla="*/ 12 w 16"/>
                <a:gd name="T35" fmla="*/ 3 h 14"/>
                <a:gd name="T36" fmla="*/ 12 w 16"/>
                <a:gd name="T37" fmla="*/ 3 h 14"/>
                <a:gd name="T38" fmla="*/ 7 w 16"/>
                <a:gd name="T39" fmla="*/ 3 h 14"/>
                <a:gd name="T40" fmla="*/ 7 w 16"/>
                <a:gd name="T41" fmla="*/ 3 h 14"/>
                <a:gd name="T42" fmla="*/ 5 w 16"/>
                <a:gd name="T43" fmla="*/ 3 h 14"/>
                <a:gd name="T44" fmla="*/ 5 w 16"/>
                <a:gd name="T45" fmla="*/ 3 h 14"/>
                <a:gd name="T46" fmla="*/ 5 w 16"/>
                <a:gd name="T47" fmla="*/ 0 h 14"/>
                <a:gd name="T48" fmla="*/ 5 w 16"/>
                <a:gd name="T49" fmla="*/ 0 h 14"/>
                <a:gd name="T50" fmla="*/ 2 w 16"/>
                <a:gd name="T51" fmla="*/ 0 h 14"/>
                <a:gd name="T52" fmla="*/ 2 w 16"/>
                <a:gd name="T53" fmla="*/ 0 h 14"/>
                <a:gd name="T54" fmla="*/ 2 w 16"/>
                <a:gd name="T55" fmla="*/ 0 h 14"/>
                <a:gd name="T56" fmla="*/ 2 w 16"/>
                <a:gd name="T57" fmla="*/ 3 h 14"/>
                <a:gd name="T58" fmla="*/ 2 w 16"/>
                <a:gd name="T59" fmla="*/ 3 h 14"/>
                <a:gd name="T60" fmla="*/ 2 w 16"/>
                <a:gd name="T61" fmla="*/ 3 h 14"/>
                <a:gd name="T62" fmla="*/ 2 w 16"/>
                <a:gd name="T63" fmla="*/ 3 h 14"/>
                <a:gd name="T64" fmla="*/ 2 w 16"/>
                <a:gd name="T65" fmla="*/ 3 h 14"/>
                <a:gd name="T66" fmla="*/ 2 w 16"/>
                <a:gd name="T67" fmla="*/ 5 h 14"/>
                <a:gd name="T68" fmla="*/ 2 w 16"/>
                <a:gd name="T69" fmla="*/ 5 h 14"/>
                <a:gd name="T70" fmla="*/ 2 w 16"/>
                <a:gd name="T71" fmla="*/ 5 h 14"/>
                <a:gd name="T72" fmla="*/ 2 w 16"/>
                <a:gd name="T73" fmla="*/ 7 h 14"/>
                <a:gd name="T74" fmla="*/ 2 w 16"/>
                <a:gd name="T75" fmla="*/ 7 h 14"/>
                <a:gd name="T76" fmla="*/ 2 w 16"/>
                <a:gd name="T77" fmla="*/ 10 h 14"/>
                <a:gd name="T78" fmla="*/ 2 w 16"/>
                <a:gd name="T79" fmla="*/ 7 h 14"/>
                <a:gd name="T80" fmla="*/ 2 w 16"/>
                <a:gd name="T81" fmla="*/ 7 h 14"/>
                <a:gd name="T82" fmla="*/ 2 w 16"/>
                <a:gd name="T83" fmla="*/ 7 h 14"/>
                <a:gd name="T84" fmla="*/ 5 w 16"/>
                <a:gd name="T85" fmla="*/ 7 h 14"/>
                <a:gd name="T86" fmla="*/ 2 w 16"/>
                <a:gd name="T87" fmla="*/ 10 h 14"/>
                <a:gd name="T88" fmla="*/ 2 w 16"/>
                <a:gd name="T89" fmla="*/ 10 h 14"/>
                <a:gd name="T90" fmla="*/ 0 w 16"/>
                <a:gd name="T91" fmla="*/ 10 h 14"/>
                <a:gd name="T92" fmla="*/ 0 w 16"/>
                <a:gd name="T93" fmla="*/ 10 h 14"/>
                <a:gd name="T94" fmla="*/ 0 w 16"/>
                <a:gd name="T95" fmla="*/ 10 h 14"/>
                <a:gd name="T96" fmla="*/ 0 w 16"/>
                <a:gd name="T97" fmla="*/ 10 h 14"/>
                <a:gd name="T98" fmla="*/ 0 w 16"/>
                <a:gd name="T99" fmla="*/ 10 h 14"/>
                <a:gd name="T100" fmla="*/ 0 w 16"/>
                <a:gd name="T101" fmla="*/ 12 h 14"/>
                <a:gd name="T102" fmla="*/ 2 w 16"/>
                <a:gd name="T10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" h="14">
                  <a:moveTo>
                    <a:pt x="2" y="12"/>
                  </a:moveTo>
                  <a:lnTo>
                    <a:pt x="5" y="14"/>
                  </a:lnTo>
                  <a:lnTo>
                    <a:pt x="5" y="14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4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10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5" y="7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2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65" name="Freeform 67"/>
            <p:cNvSpPr/>
            <p:nvPr/>
          </p:nvSpPr>
          <p:spPr bwMode="auto">
            <a:xfrm>
              <a:off x="10365225" y="3619888"/>
              <a:ext cx="28431" cy="12185"/>
            </a:xfrm>
            <a:custGeom>
              <a:avLst/>
              <a:gdLst>
                <a:gd name="T0" fmla="*/ 0 w 21"/>
                <a:gd name="T1" fmla="*/ 7 h 9"/>
                <a:gd name="T2" fmla="*/ 0 w 21"/>
                <a:gd name="T3" fmla="*/ 7 h 9"/>
                <a:gd name="T4" fmla="*/ 2 w 21"/>
                <a:gd name="T5" fmla="*/ 7 h 9"/>
                <a:gd name="T6" fmla="*/ 2 w 21"/>
                <a:gd name="T7" fmla="*/ 7 h 9"/>
                <a:gd name="T8" fmla="*/ 4 w 21"/>
                <a:gd name="T9" fmla="*/ 7 h 9"/>
                <a:gd name="T10" fmla="*/ 4 w 21"/>
                <a:gd name="T11" fmla="*/ 7 h 9"/>
                <a:gd name="T12" fmla="*/ 7 w 21"/>
                <a:gd name="T13" fmla="*/ 9 h 9"/>
                <a:gd name="T14" fmla="*/ 7 w 21"/>
                <a:gd name="T15" fmla="*/ 9 h 9"/>
                <a:gd name="T16" fmla="*/ 14 w 21"/>
                <a:gd name="T17" fmla="*/ 9 h 9"/>
                <a:gd name="T18" fmla="*/ 19 w 21"/>
                <a:gd name="T19" fmla="*/ 7 h 9"/>
                <a:gd name="T20" fmla="*/ 19 w 21"/>
                <a:gd name="T21" fmla="*/ 7 h 9"/>
                <a:gd name="T22" fmla="*/ 19 w 21"/>
                <a:gd name="T23" fmla="*/ 7 h 9"/>
                <a:gd name="T24" fmla="*/ 21 w 21"/>
                <a:gd name="T25" fmla="*/ 4 h 9"/>
                <a:gd name="T26" fmla="*/ 21 w 21"/>
                <a:gd name="T27" fmla="*/ 4 h 9"/>
                <a:gd name="T28" fmla="*/ 21 w 21"/>
                <a:gd name="T29" fmla="*/ 4 h 9"/>
                <a:gd name="T30" fmla="*/ 19 w 21"/>
                <a:gd name="T31" fmla="*/ 4 h 9"/>
                <a:gd name="T32" fmla="*/ 19 w 21"/>
                <a:gd name="T33" fmla="*/ 4 h 9"/>
                <a:gd name="T34" fmla="*/ 19 w 21"/>
                <a:gd name="T35" fmla="*/ 4 h 9"/>
                <a:gd name="T36" fmla="*/ 19 w 21"/>
                <a:gd name="T37" fmla="*/ 2 h 9"/>
                <a:gd name="T38" fmla="*/ 19 w 21"/>
                <a:gd name="T39" fmla="*/ 2 h 9"/>
                <a:gd name="T40" fmla="*/ 19 w 21"/>
                <a:gd name="T41" fmla="*/ 0 h 9"/>
                <a:gd name="T42" fmla="*/ 16 w 21"/>
                <a:gd name="T43" fmla="*/ 0 h 9"/>
                <a:gd name="T44" fmla="*/ 16 w 21"/>
                <a:gd name="T45" fmla="*/ 0 h 9"/>
                <a:gd name="T46" fmla="*/ 16 w 21"/>
                <a:gd name="T47" fmla="*/ 0 h 9"/>
                <a:gd name="T48" fmla="*/ 14 w 21"/>
                <a:gd name="T49" fmla="*/ 0 h 9"/>
                <a:gd name="T50" fmla="*/ 14 w 21"/>
                <a:gd name="T51" fmla="*/ 2 h 9"/>
                <a:gd name="T52" fmla="*/ 14 w 21"/>
                <a:gd name="T53" fmla="*/ 2 h 9"/>
                <a:gd name="T54" fmla="*/ 12 w 21"/>
                <a:gd name="T55" fmla="*/ 2 h 9"/>
                <a:gd name="T56" fmla="*/ 12 w 21"/>
                <a:gd name="T57" fmla="*/ 2 h 9"/>
                <a:gd name="T58" fmla="*/ 12 w 21"/>
                <a:gd name="T59" fmla="*/ 4 h 9"/>
                <a:gd name="T60" fmla="*/ 0 w 21"/>
                <a:gd name="T61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1" h="9">
                  <a:moveTo>
                    <a:pt x="0" y="7"/>
                  </a:moveTo>
                  <a:lnTo>
                    <a:pt x="0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7" y="9"/>
                  </a:lnTo>
                  <a:lnTo>
                    <a:pt x="7" y="9"/>
                  </a:lnTo>
                  <a:lnTo>
                    <a:pt x="14" y="9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66" name="Freeform 68"/>
            <p:cNvSpPr/>
            <p:nvPr/>
          </p:nvSpPr>
          <p:spPr bwMode="auto">
            <a:xfrm>
              <a:off x="10367933" y="3603642"/>
              <a:ext cx="35199" cy="16246"/>
            </a:xfrm>
            <a:custGeom>
              <a:avLst/>
              <a:gdLst>
                <a:gd name="T0" fmla="*/ 0 w 26"/>
                <a:gd name="T1" fmla="*/ 2 h 12"/>
                <a:gd name="T2" fmla="*/ 0 w 26"/>
                <a:gd name="T3" fmla="*/ 5 h 12"/>
                <a:gd name="T4" fmla="*/ 2 w 26"/>
                <a:gd name="T5" fmla="*/ 5 h 12"/>
                <a:gd name="T6" fmla="*/ 2 w 26"/>
                <a:gd name="T7" fmla="*/ 7 h 12"/>
                <a:gd name="T8" fmla="*/ 0 w 26"/>
                <a:gd name="T9" fmla="*/ 7 h 12"/>
                <a:gd name="T10" fmla="*/ 10 w 26"/>
                <a:gd name="T11" fmla="*/ 5 h 12"/>
                <a:gd name="T12" fmla="*/ 12 w 26"/>
                <a:gd name="T13" fmla="*/ 5 h 12"/>
                <a:gd name="T14" fmla="*/ 2 w 26"/>
                <a:gd name="T15" fmla="*/ 9 h 12"/>
                <a:gd name="T16" fmla="*/ 2 w 26"/>
                <a:gd name="T17" fmla="*/ 9 h 12"/>
                <a:gd name="T18" fmla="*/ 2 w 26"/>
                <a:gd name="T19" fmla="*/ 9 h 12"/>
                <a:gd name="T20" fmla="*/ 2 w 26"/>
                <a:gd name="T21" fmla="*/ 12 h 12"/>
                <a:gd name="T22" fmla="*/ 5 w 26"/>
                <a:gd name="T23" fmla="*/ 9 h 12"/>
                <a:gd name="T24" fmla="*/ 10 w 26"/>
                <a:gd name="T25" fmla="*/ 9 h 12"/>
                <a:gd name="T26" fmla="*/ 10 w 26"/>
                <a:gd name="T27" fmla="*/ 9 h 12"/>
                <a:gd name="T28" fmla="*/ 10 w 26"/>
                <a:gd name="T29" fmla="*/ 9 h 12"/>
                <a:gd name="T30" fmla="*/ 10 w 26"/>
                <a:gd name="T31" fmla="*/ 9 h 12"/>
                <a:gd name="T32" fmla="*/ 10 w 26"/>
                <a:gd name="T33" fmla="*/ 7 h 12"/>
                <a:gd name="T34" fmla="*/ 14 w 26"/>
                <a:gd name="T35" fmla="*/ 7 h 12"/>
                <a:gd name="T36" fmla="*/ 24 w 26"/>
                <a:gd name="T37" fmla="*/ 0 h 12"/>
                <a:gd name="T38" fmla="*/ 21 w 26"/>
                <a:gd name="T39" fmla="*/ 2 h 12"/>
                <a:gd name="T40" fmla="*/ 21 w 26"/>
                <a:gd name="T41" fmla="*/ 2 h 12"/>
                <a:gd name="T42" fmla="*/ 21 w 26"/>
                <a:gd name="T43" fmla="*/ 0 h 12"/>
                <a:gd name="T44" fmla="*/ 21 w 26"/>
                <a:gd name="T45" fmla="*/ 0 h 12"/>
                <a:gd name="T46" fmla="*/ 17 w 26"/>
                <a:gd name="T47" fmla="*/ 2 h 12"/>
                <a:gd name="T48" fmla="*/ 17 w 26"/>
                <a:gd name="T49" fmla="*/ 5 h 12"/>
                <a:gd name="T50" fmla="*/ 14 w 26"/>
                <a:gd name="T51" fmla="*/ 5 h 12"/>
                <a:gd name="T52" fmla="*/ 14 w 26"/>
                <a:gd name="T53" fmla="*/ 5 h 12"/>
                <a:gd name="T54" fmla="*/ 17 w 26"/>
                <a:gd name="T55" fmla="*/ 0 h 12"/>
                <a:gd name="T56" fmla="*/ 12 w 26"/>
                <a:gd name="T57" fmla="*/ 0 h 12"/>
                <a:gd name="T58" fmla="*/ 10 w 26"/>
                <a:gd name="T59" fmla="*/ 0 h 12"/>
                <a:gd name="T60" fmla="*/ 7 w 26"/>
                <a:gd name="T61" fmla="*/ 0 h 12"/>
                <a:gd name="T62" fmla="*/ 2 w 26"/>
                <a:gd name="T63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" h="12">
                  <a:moveTo>
                    <a:pt x="2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7"/>
                  </a:lnTo>
                  <a:lnTo>
                    <a:pt x="2" y="7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0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5" y="9"/>
                  </a:lnTo>
                  <a:lnTo>
                    <a:pt x="5" y="9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4" y="7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4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2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67" name="Freeform 69"/>
            <p:cNvSpPr/>
            <p:nvPr/>
          </p:nvSpPr>
          <p:spPr bwMode="auto">
            <a:xfrm>
              <a:off x="10384178" y="3577919"/>
              <a:ext cx="9477" cy="16246"/>
            </a:xfrm>
            <a:custGeom>
              <a:avLst/>
              <a:gdLst>
                <a:gd name="T0" fmla="*/ 2 w 7"/>
                <a:gd name="T1" fmla="*/ 2 h 12"/>
                <a:gd name="T2" fmla="*/ 2 w 7"/>
                <a:gd name="T3" fmla="*/ 2 h 12"/>
                <a:gd name="T4" fmla="*/ 2 w 7"/>
                <a:gd name="T5" fmla="*/ 2 h 12"/>
                <a:gd name="T6" fmla="*/ 2 w 7"/>
                <a:gd name="T7" fmla="*/ 2 h 12"/>
                <a:gd name="T8" fmla="*/ 2 w 7"/>
                <a:gd name="T9" fmla="*/ 2 h 12"/>
                <a:gd name="T10" fmla="*/ 0 w 7"/>
                <a:gd name="T11" fmla="*/ 5 h 12"/>
                <a:gd name="T12" fmla="*/ 0 w 7"/>
                <a:gd name="T13" fmla="*/ 5 h 12"/>
                <a:gd name="T14" fmla="*/ 2 w 7"/>
                <a:gd name="T15" fmla="*/ 5 h 12"/>
                <a:gd name="T16" fmla="*/ 0 w 7"/>
                <a:gd name="T17" fmla="*/ 7 h 12"/>
                <a:gd name="T18" fmla="*/ 0 w 7"/>
                <a:gd name="T19" fmla="*/ 9 h 12"/>
                <a:gd name="T20" fmla="*/ 0 w 7"/>
                <a:gd name="T21" fmla="*/ 9 h 12"/>
                <a:gd name="T22" fmla="*/ 0 w 7"/>
                <a:gd name="T23" fmla="*/ 9 h 12"/>
                <a:gd name="T24" fmla="*/ 2 w 7"/>
                <a:gd name="T25" fmla="*/ 9 h 12"/>
                <a:gd name="T26" fmla="*/ 2 w 7"/>
                <a:gd name="T27" fmla="*/ 9 h 12"/>
                <a:gd name="T28" fmla="*/ 2 w 7"/>
                <a:gd name="T29" fmla="*/ 9 h 12"/>
                <a:gd name="T30" fmla="*/ 2 w 7"/>
                <a:gd name="T31" fmla="*/ 12 h 12"/>
                <a:gd name="T32" fmla="*/ 5 w 7"/>
                <a:gd name="T33" fmla="*/ 9 h 12"/>
                <a:gd name="T34" fmla="*/ 5 w 7"/>
                <a:gd name="T35" fmla="*/ 9 h 12"/>
                <a:gd name="T36" fmla="*/ 5 w 7"/>
                <a:gd name="T37" fmla="*/ 7 h 12"/>
                <a:gd name="T38" fmla="*/ 5 w 7"/>
                <a:gd name="T39" fmla="*/ 7 h 12"/>
                <a:gd name="T40" fmla="*/ 7 w 7"/>
                <a:gd name="T41" fmla="*/ 5 h 12"/>
                <a:gd name="T42" fmla="*/ 7 w 7"/>
                <a:gd name="T43" fmla="*/ 5 h 12"/>
                <a:gd name="T44" fmla="*/ 7 w 7"/>
                <a:gd name="T45" fmla="*/ 5 h 12"/>
                <a:gd name="T46" fmla="*/ 7 w 7"/>
                <a:gd name="T47" fmla="*/ 2 h 12"/>
                <a:gd name="T48" fmla="*/ 7 w 7"/>
                <a:gd name="T49" fmla="*/ 2 h 12"/>
                <a:gd name="T50" fmla="*/ 7 w 7"/>
                <a:gd name="T51" fmla="*/ 5 h 12"/>
                <a:gd name="T52" fmla="*/ 5 w 7"/>
                <a:gd name="T53" fmla="*/ 5 h 12"/>
                <a:gd name="T54" fmla="*/ 5 w 7"/>
                <a:gd name="T55" fmla="*/ 2 h 12"/>
                <a:gd name="T56" fmla="*/ 5 w 7"/>
                <a:gd name="T57" fmla="*/ 2 h 12"/>
                <a:gd name="T58" fmla="*/ 5 w 7"/>
                <a:gd name="T59" fmla="*/ 2 h 12"/>
                <a:gd name="T60" fmla="*/ 5 w 7"/>
                <a:gd name="T61" fmla="*/ 0 h 12"/>
                <a:gd name="T62" fmla="*/ 5 w 7"/>
                <a:gd name="T63" fmla="*/ 0 h 12"/>
                <a:gd name="T64" fmla="*/ 5 w 7"/>
                <a:gd name="T65" fmla="*/ 0 h 12"/>
                <a:gd name="T66" fmla="*/ 2 w 7"/>
                <a:gd name="T67" fmla="*/ 0 h 12"/>
                <a:gd name="T68" fmla="*/ 2 w 7"/>
                <a:gd name="T69" fmla="*/ 0 h 12"/>
                <a:gd name="T70" fmla="*/ 2 w 7"/>
                <a:gd name="T71" fmla="*/ 0 h 12"/>
                <a:gd name="T72" fmla="*/ 0 w 7"/>
                <a:gd name="T73" fmla="*/ 0 h 12"/>
                <a:gd name="T74" fmla="*/ 0 w 7"/>
                <a:gd name="T75" fmla="*/ 0 h 12"/>
                <a:gd name="T76" fmla="*/ 0 w 7"/>
                <a:gd name="T77" fmla="*/ 2 h 12"/>
                <a:gd name="T78" fmla="*/ 2 w 7"/>
                <a:gd name="T7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" h="12">
                  <a:moveTo>
                    <a:pt x="2" y="2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12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7"/>
                  </a:lnTo>
                  <a:lnTo>
                    <a:pt x="5" y="7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5"/>
                  </a:lnTo>
                  <a:lnTo>
                    <a:pt x="5" y="5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68" name="Freeform 70"/>
            <p:cNvSpPr/>
            <p:nvPr/>
          </p:nvSpPr>
          <p:spPr bwMode="auto">
            <a:xfrm>
              <a:off x="10344917" y="3558966"/>
              <a:ext cx="32492" cy="37907"/>
            </a:xfrm>
            <a:custGeom>
              <a:avLst/>
              <a:gdLst>
                <a:gd name="T0" fmla="*/ 8 w 24"/>
                <a:gd name="T1" fmla="*/ 2 h 28"/>
                <a:gd name="T2" fmla="*/ 8 w 24"/>
                <a:gd name="T3" fmla="*/ 2 h 28"/>
                <a:gd name="T4" fmla="*/ 5 w 24"/>
                <a:gd name="T5" fmla="*/ 2 h 28"/>
                <a:gd name="T6" fmla="*/ 3 w 24"/>
                <a:gd name="T7" fmla="*/ 2 h 28"/>
                <a:gd name="T8" fmla="*/ 3 w 24"/>
                <a:gd name="T9" fmla="*/ 2 h 28"/>
                <a:gd name="T10" fmla="*/ 3 w 24"/>
                <a:gd name="T11" fmla="*/ 4 h 28"/>
                <a:gd name="T12" fmla="*/ 3 w 24"/>
                <a:gd name="T13" fmla="*/ 7 h 28"/>
                <a:gd name="T14" fmla="*/ 0 w 24"/>
                <a:gd name="T15" fmla="*/ 9 h 28"/>
                <a:gd name="T16" fmla="*/ 3 w 24"/>
                <a:gd name="T17" fmla="*/ 14 h 28"/>
                <a:gd name="T18" fmla="*/ 3 w 24"/>
                <a:gd name="T19" fmla="*/ 14 h 28"/>
                <a:gd name="T20" fmla="*/ 5 w 24"/>
                <a:gd name="T21" fmla="*/ 21 h 28"/>
                <a:gd name="T22" fmla="*/ 8 w 24"/>
                <a:gd name="T23" fmla="*/ 23 h 28"/>
                <a:gd name="T24" fmla="*/ 10 w 24"/>
                <a:gd name="T25" fmla="*/ 23 h 28"/>
                <a:gd name="T26" fmla="*/ 12 w 24"/>
                <a:gd name="T27" fmla="*/ 23 h 28"/>
                <a:gd name="T28" fmla="*/ 15 w 24"/>
                <a:gd name="T29" fmla="*/ 26 h 28"/>
                <a:gd name="T30" fmla="*/ 15 w 24"/>
                <a:gd name="T31" fmla="*/ 26 h 28"/>
                <a:gd name="T32" fmla="*/ 19 w 24"/>
                <a:gd name="T33" fmla="*/ 28 h 28"/>
                <a:gd name="T34" fmla="*/ 22 w 24"/>
                <a:gd name="T35" fmla="*/ 26 h 28"/>
                <a:gd name="T36" fmla="*/ 24 w 24"/>
                <a:gd name="T37" fmla="*/ 26 h 28"/>
                <a:gd name="T38" fmla="*/ 22 w 24"/>
                <a:gd name="T39" fmla="*/ 23 h 28"/>
                <a:gd name="T40" fmla="*/ 19 w 24"/>
                <a:gd name="T41" fmla="*/ 21 h 28"/>
                <a:gd name="T42" fmla="*/ 22 w 24"/>
                <a:gd name="T43" fmla="*/ 21 h 28"/>
                <a:gd name="T44" fmla="*/ 19 w 24"/>
                <a:gd name="T45" fmla="*/ 16 h 28"/>
                <a:gd name="T46" fmla="*/ 17 w 24"/>
                <a:gd name="T47" fmla="*/ 14 h 28"/>
                <a:gd name="T48" fmla="*/ 12 w 24"/>
                <a:gd name="T49" fmla="*/ 14 h 28"/>
                <a:gd name="T50" fmla="*/ 10 w 24"/>
                <a:gd name="T51" fmla="*/ 16 h 28"/>
                <a:gd name="T52" fmla="*/ 10 w 24"/>
                <a:gd name="T53" fmla="*/ 19 h 28"/>
                <a:gd name="T54" fmla="*/ 10 w 24"/>
                <a:gd name="T55" fmla="*/ 19 h 28"/>
                <a:gd name="T56" fmla="*/ 8 w 24"/>
                <a:gd name="T57" fmla="*/ 19 h 28"/>
                <a:gd name="T58" fmla="*/ 8 w 24"/>
                <a:gd name="T59" fmla="*/ 19 h 28"/>
                <a:gd name="T60" fmla="*/ 8 w 24"/>
                <a:gd name="T61" fmla="*/ 16 h 28"/>
                <a:gd name="T62" fmla="*/ 10 w 24"/>
                <a:gd name="T63" fmla="*/ 16 h 28"/>
                <a:gd name="T64" fmla="*/ 10 w 24"/>
                <a:gd name="T65" fmla="*/ 14 h 28"/>
                <a:gd name="T66" fmla="*/ 8 w 24"/>
                <a:gd name="T67" fmla="*/ 12 h 28"/>
                <a:gd name="T68" fmla="*/ 8 w 24"/>
                <a:gd name="T69" fmla="*/ 12 h 28"/>
                <a:gd name="T70" fmla="*/ 10 w 24"/>
                <a:gd name="T71" fmla="*/ 9 h 28"/>
                <a:gd name="T72" fmla="*/ 10 w 24"/>
                <a:gd name="T73" fmla="*/ 12 h 28"/>
                <a:gd name="T74" fmla="*/ 12 w 24"/>
                <a:gd name="T75" fmla="*/ 12 h 28"/>
                <a:gd name="T76" fmla="*/ 12 w 24"/>
                <a:gd name="T77" fmla="*/ 7 h 28"/>
                <a:gd name="T78" fmla="*/ 12 w 24"/>
                <a:gd name="T79" fmla="*/ 7 h 28"/>
                <a:gd name="T80" fmla="*/ 10 w 24"/>
                <a:gd name="T81" fmla="*/ 7 h 28"/>
                <a:gd name="T82" fmla="*/ 10 w 24"/>
                <a:gd name="T83" fmla="*/ 4 h 28"/>
                <a:gd name="T84" fmla="*/ 10 w 24"/>
                <a:gd name="T85" fmla="*/ 0 h 28"/>
                <a:gd name="T86" fmla="*/ 10 w 24"/>
                <a:gd name="T8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" h="28">
                  <a:moveTo>
                    <a:pt x="8" y="0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12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2" y="23"/>
                  </a:lnTo>
                  <a:lnTo>
                    <a:pt x="12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9" y="28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4" y="26"/>
                  </a:lnTo>
                  <a:lnTo>
                    <a:pt x="24" y="26"/>
                  </a:lnTo>
                  <a:lnTo>
                    <a:pt x="22" y="23"/>
                  </a:lnTo>
                  <a:lnTo>
                    <a:pt x="22" y="23"/>
                  </a:lnTo>
                  <a:lnTo>
                    <a:pt x="19" y="23"/>
                  </a:lnTo>
                  <a:lnTo>
                    <a:pt x="19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19" y="21"/>
                  </a:lnTo>
                  <a:lnTo>
                    <a:pt x="19" y="16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5" y="14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2" y="9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4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69" name="Freeform 71"/>
            <p:cNvSpPr/>
            <p:nvPr/>
          </p:nvSpPr>
          <p:spPr bwMode="auto">
            <a:xfrm>
              <a:off x="10294827" y="3503460"/>
              <a:ext cx="18953" cy="20308"/>
            </a:xfrm>
            <a:custGeom>
              <a:avLst/>
              <a:gdLst>
                <a:gd name="T0" fmla="*/ 2 w 14"/>
                <a:gd name="T1" fmla="*/ 8 h 15"/>
                <a:gd name="T2" fmla="*/ 2 w 14"/>
                <a:gd name="T3" fmla="*/ 10 h 15"/>
                <a:gd name="T4" fmla="*/ 0 w 14"/>
                <a:gd name="T5" fmla="*/ 12 h 15"/>
                <a:gd name="T6" fmla="*/ 0 w 14"/>
                <a:gd name="T7" fmla="*/ 12 h 15"/>
                <a:gd name="T8" fmla="*/ 2 w 14"/>
                <a:gd name="T9" fmla="*/ 15 h 15"/>
                <a:gd name="T10" fmla="*/ 4 w 14"/>
                <a:gd name="T11" fmla="*/ 15 h 15"/>
                <a:gd name="T12" fmla="*/ 11 w 14"/>
                <a:gd name="T13" fmla="*/ 12 h 15"/>
                <a:gd name="T14" fmla="*/ 11 w 14"/>
                <a:gd name="T15" fmla="*/ 12 h 15"/>
                <a:gd name="T16" fmla="*/ 14 w 14"/>
                <a:gd name="T17" fmla="*/ 10 h 15"/>
                <a:gd name="T18" fmla="*/ 14 w 14"/>
                <a:gd name="T19" fmla="*/ 10 h 15"/>
                <a:gd name="T20" fmla="*/ 9 w 14"/>
                <a:gd name="T21" fmla="*/ 10 h 15"/>
                <a:gd name="T22" fmla="*/ 7 w 14"/>
                <a:gd name="T23" fmla="*/ 10 h 15"/>
                <a:gd name="T24" fmla="*/ 4 w 14"/>
                <a:gd name="T25" fmla="*/ 10 h 15"/>
                <a:gd name="T26" fmla="*/ 4 w 14"/>
                <a:gd name="T27" fmla="*/ 12 h 15"/>
                <a:gd name="T28" fmla="*/ 4 w 14"/>
                <a:gd name="T29" fmla="*/ 12 h 15"/>
                <a:gd name="T30" fmla="*/ 4 w 14"/>
                <a:gd name="T31" fmla="*/ 12 h 15"/>
                <a:gd name="T32" fmla="*/ 4 w 14"/>
                <a:gd name="T33" fmla="*/ 12 h 15"/>
                <a:gd name="T34" fmla="*/ 4 w 14"/>
                <a:gd name="T35" fmla="*/ 12 h 15"/>
                <a:gd name="T36" fmla="*/ 4 w 14"/>
                <a:gd name="T37" fmla="*/ 10 h 15"/>
                <a:gd name="T38" fmla="*/ 4 w 14"/>
                <a:gd name="T39" fmla="*/ 10 h 15"/>
                <a:gd name="T40" fmla="*/ 4 w 14"/>
                <a:gd name="T41" fmla="*/ 10 h 15"/>
                <a:gd name="T42" fmla="*/ 7 w 14"/>
                <a:gd name="T43" fmla="*/ 8 h 15"/>
                <a:gd name="T44" fmla="*/ 9 w 14"/>
                <a:gd name="T45" fmla="*/ 8 h 15"/>
                <a:gd name="T46" fmla="*/ 9 w 14"/>
                <a:gd name="T47" fmla="*/ 8 h 15"/>
                <a:gd name="T48" fmla="*/ 9 w 14"/>
                <a:gd name="T49" fmla="*/ 5 h 15"/>
                <a:gd name="T50" fmla="*/ 9 w 14"/>
                <a:gd name="T51" fmla="*/ 5 h 15"/>
                <a:gd name="T52" fmla="*/ 9 w 14"/>
                <a:gd name="T53" fmla="*/ 5 h 15"/>
                <a:gd name="T54" fmla="*/ 7 w 14"/>
                <a:gd name="T55" fmla="*/ 5 h 15"/>
                <a:gd name="T56" fmla="*/ 7 w 14"/>
                <a:gd name="T57" fmla="*/ 5 h 15"/>
                <a:gd name="T58" fmla="*/ 7 w 14"/>
                <a:gd name="T59" fmla="*/ 5 h 15"/>
                <a:gd name="T60" fmla="*/ 7 w 14"/>
                <a:gd name="T61" fmla="*/ 5 h 15"/>
                <a:gd name="T62" fmla="*/ 7 w 14"/>
                <a:gd name="T63" fmla="*/ 3 h 15"/>
                <a:gd name="T64" fmla="*/ 7 w 14"/>
                <a:gd name="T65" fmla="*/ 3 h 15"/>
                <a:gd name="T66" fmla="*/ 7 w 14"/>
                <a:gd name="T67" fmla="*/ 3 h 15"/>
                <a:gd name="T68" fmla="*/ 7 w 14"/>
                <a:gd name="T69" fmla="*/ 3 h 15"/>
                <a:gd name="T70" fmla="*/ 7 w 14"/>
                <a:gd name="T71" fmla="*/ 0 h 15"/>
                <a:gd name="T72" fmla="*/ 7 w 14"/>
                <a:gd name="T73" fmla="*/ 0 h 15"/>
                <a:gd name="T74" fmla="*/ 7 w 14"/>
                <a:gd name="T75" fmla="*/ 0 h 15"/>
                <a:gd name="T76" fmla="*/ 4 w 14"/>
                <a:gd name="T77" fmla="*/ 0 h 15"/>
                <a:gd name="T78" fmla="*/ 4 w 14"/>
                <a:gd name="T79" fmla="*/ 0 h 15"/>
                <a:gd name="T80" fmla="*/ 2 w 14"/>
                <a:gd name="T81" fmla="*/ 3 h 15"/>
                <a:gd name="T82" fmla="*/ 2 w 14"/>
                <a:gd name="T83" fmla="*/ 3 h 15"/>
                <a:gd name="T84" fmla="*/ 2 w 14"/>
                <a:gd name="T85" fmla="*/ 3 h 15"/>
                <a:gd name="T86" fmla="*/ 2 w 14"/>
                <a:gd name="T87" fmla="*/ 5 h 15"/>
                <a:gd name="T88" fmla="*/ 2 w 14"/>
                <a:gd name="T89" fmla="*/ 8 h 15"/>
                <a:gd name="T90" fmla="*/ 2 w 14"/>
                <a:gd name="T91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" h="15">
                  <a:moveTo>
                    <a:pt x="2" y="8"/>
                  </a:moveTo>
                  <a:lnTo>
                    <a:pt x="2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5"/>
                  </a:lnTo>
                  <a:lnTo>
                    <a:pt x="4" y="15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0" name="Freeform 72"/>
            <p:cNvSpPr/>
            <p:nvPr/>
          </p:nvSpPr>
          <p:spPr bwMode="auto">
            <a:xfrm>
              <a:off x="10281289" y="3503460"/>
              <a:ext cx="16246" cy="20308"/>
            </a:xfrm>
            <a:custGeom>
              <a:avLst/>
              <a:gdLst>
                <a:gd name="T0" fmla="*/ 5 w 12"/>
                <a:gd name="T1" fmla="*/ 3 h 15"/>
                <a:gd name="T2" fmla="*/ 3 w 12"/>
                <a:gd name="T3" fmla="*/ 3 h 15"/>
                <a:gd name="T4" fmla="*/ 3 w 12"/>
                <a:gd name="T5" fmla="*/ 3 h 15"/>
                <a:gd name="T6" fmla="*/ 3 w 12"/>
                <a:gd name="T7" fmla="*/ 3 h 15"/>
                <a:gd name="T8" fmla="*/ 3 w 12"/>
                <a:gd name="T9" fmla="*/ 5 h 15"/>
                <a:gd name="T10" fmla="*/ 3 w 12"/>
                <a:gd name="T11" fmla="*/ 5 h 15"/>
                <a:gd name="T12" fmla="*/ 3 w 12"/>
                <a:gd name="T13" fmla="*/ 5 h 15"/>
                <a:gd name="T14" fmla="*/ 3 w 12"/>
                <a:gd name="T15" fmla="*/ 5 h 15"/>
                <a:gd name="T16" fmla="*/ 0 w 12"/>
                <a:gd name="T17" fmla="*/ 3 h 15"/>
                <a:gd name="T18" fmla="*/ 0 w 12"/>
                <a:gd name="T19" fmla="*/ 3 h 15"/>
                <a:gd name="T20" fmla="*/ 0 w 12"/>
                <a:gd name="T21" fmla="*/ 5 h 15"/>
                <a:gd name="T22" fmla="*/ 0 w 12"/>
                <a:gd name="T23" fmla="*/ 8 h 15"/>
                <a:gd name="T24" fmla="*/ 3 w 12"/>
                <a:gd name="T25" fmla="*/ 10 h 15"/>
                <a:gd name="T26" fmla="*/ 3 w 12"/>
                <a:gd name="T27" fmla="*/ 12 h 15"/>
                <a:gd name="T28" fmla="*/ 5 w 12"/>
                <a:gd name="T29" fmla="*/ 12 h 15"/>
                <a:gd name="T30" fmla="*/ 7 w 12"/>
                <a:gd name="T31" fmla="*/ 15 h 15"/>
                <a:gd name="T32" fmla="*/ 10 w 12"/>
                <a:gd name="T33" fmla="*/ 12 h 15"/>
                <a:gd name="T34" fmla="*/ 10 w 12"/>
                <a:gd name="T35" fmla="*/ 8 h 15"/>
                <a:gd name="T36" fmla="*/ 12 w 12"/>
                <a:gd name="T37" fmla="*/ 5 h 15"/>
                <a:gd name="T38" fmla="*/ 10 w 12"/>
                <a:gd name="T39" fmla="*/ 3 h 15"/>
                <a:gd name="T40" fmla="*/ 10 w 12"/>
                <a:gd name="T41" fmla="*/ 3 h 15"/>
                <a:gd name="T42" fmla="*/ 5 w 12"/>
                <a:gd name="T43" fmla="*/ 0 h 15"/>
                <a:gd name="T44" fmla="*/ 5 w 12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" h="15">
                  <a:moveTo>
                    <a:pt x="5" y="3"/>
                  </a:move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7" y="15"/>
                  </a:lnTo>
                  <a:lnTo>
                    <a:pt x="10" y="12"/>
                  </a:lnTo>
                  <a:lnTo>
                    <a:pt x="10" y="8"/>
                  </a:lnTo>
                  <a:lnTo>
                    <a:pt x="12" y="5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5" y="0"/>
                  </a:lnTo>
                  <a:lnTo>
                    <a:pt x="5" y="3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1" name="Freeform 73"/>
            <p:cNvSpPr/>
            <p:nvPr/>
          </p:nvSpPr>
          <p:spPr bwMode="auto">
            <a:xfrm>
              <a:off x="10271811" y="3475029"/>
              <a:ext cx="16246" cy="13538"/>
            </a:xfrm>
            <a:custGeom>
              <a:avLst/>
              <a:gdLst>
                <a:gd name="T0" fmla="*/ 2 w 12"/>
                <a:gd name="T1" fmla="*/ 10 h 10"/>
                <a:gd name="T2" fmla="*/ 2 w 12"/>
                <a:gd name="T3" fmla="*/ 10 h 10"/>
                <a:gd name="T4" fmla="*/ 2 w 12"/>
                <a:gd name="T5" fmla="*/ 7 h 10"/>
                <a:gd name="T6" fmla="*/ 2 w 12"/>
                <a:gd name="T7" fmla="*/ 7 h 10"/>
                <a:gd name="T8" fmla="*/ 2 w 12"/>
                <a:gd name="T9" fmla="*/ 7 h 10"/>
                <a:gd name="T10" fmla="*/ 5 w 12"/>
                <a:gd name="T11" fmla="*/ 7 h 10"/>
                <a:gd name="T12" fmla="*/ 5 w 12"/>
                <a:gd name="T13" fmla="*/ 7 h 10"/>
                <a:gd name="T14" fmla="*/ 5 w 12"/>
                <a:gd name="T15" fmla="*/ 7 h 10"/>
                <a:gd name="T16" fmla="*/ 5 w 12"/>
                <a:gd name="T17" fmla="*/ 7 h 10"/>
                <a:gd name="T18" fmla="*/ 7 w 12"/>
                <a:gd name="T19" fmla="*/ 7 h 10"/>
                <a:gd name="T20" fmla="*/ 7 w 12"/>
                <a:gd name="T21" fmla="*/ 10 h 10"/>
                <a:gd name="T22" fmla="*/ 10 w 12"/>
                <a:gd name="T23" fmla="*/ 10 h 10"/>
                <a:gd name="T24" fmla="*/ 10 w 12"/>
                <a:gd name="T25" fmla="*/ 10 h 10"/>
                <a:gd name="T26" fmla="*/ 12 w 12"/>
                <a:gd name="T27" fmla="*/ 7 h 10"/>
                <a:gd name="T28" fmla="*/ 12 w 12"/>
                <a:gd name="T29" fmla="*/ 7 h 10"/>
                <a:gd name="T30" fmla="*/ 12 w 12"/>
                <a:gd name="T31" fmla="*/ 7 h 10"/>
                <a:gd name="T32" fmla="*/ 12 w 12"/>
                <a:gd name="T33" fmla="*/ 5 h 10"/>
                <a:gd name="T34" fmla="*/ 12 w 12"/>
                <a:gd name="T35" fmla="*/ 5 h 10"/>
                <a:gd name="T36" fmla="*/ 12 w 12"/>
                <a:gd name="T37" fmla="*/ 5 h 10"/>
                <a:gd name="T38" fmla="*/ 12 w 12"/>
                <a:gd name="T39" fmla="*/ 5 h 10"/>
                <a:gd name="T40" fmla="*/ 12 w 12"/>
                <a:gd name="T41" fmla="*/ 3 h 10"/>
                <a:gd name="T42" fmla="*/ 12 w 12"/>
                <a:gd name="T43" fmla="*/ 3 h 10"/>
                <a:gd name="T44" fmla="*/ 10 w 12"/>
                <a:gd name="T45" fmla="*/ 3 h 10"/>
                <a:gd name="T46" fmla="*/ 10 w 12"/>
                <a:gd name="T47" fmla="*/ 3 h 10"/>
                <a:gd name="T48" fmla="*/ 10 w 12"/>
                <a:gd name="T49" fmla="*/ 3 h 10"/>
                <a:gd name="T50" fmla="*/ 7 w 12"/>
                <a:gd name="T51" fmla="*/ 3 h 10"/>
                <a:gd name="T52" fmla="*/ 7 w 12"/>
                <a:gd name="T53" fmla="*/ 3 h 10"/>
                <a:gd name="T54" fmla="*/ 7 w 12"/>
                <a:gd name="T55" fmla="*/ 0 h 10"/>
                <a:gd name="T56" fmla="*/ 7 w 12"/>
                <a:gd name="T57" fmla="*/ 0 h 10"/>
                <a:gd name="T58" fmla="*/ 7 w 12"/>
                <a:gd name="T59" fmla="*/ 0 h 10"/>
                <a:gd name="T60" fmla="*/ 5 w 12"/>
                <a:gd name="T61" fmla="*/ 0 h 10"/>
                <a:gd name="T62" fmla="*/ 5 w 12"/>
                <a:gd name="T63" fmla="*/ 0 h 10"/>
                <a:gd name="T64" fmla="*/ 5 w 12"/>
                <a:gd name="T65" fmla="*/ 0 h 10"/>
                <a:gd name="T66" fmla="*/ 5 w 12"/>
                <a:gd name="T67" fmla="*/ 0 h 10"/>
                <a:gd name="T68" fmla="*/ 5 w 12"/>
                <a:gd name="T69" fmla="*/ 0 h 10"/>
                <a:gd name="T70" fmla="*/ 2 w 12"/>
                <a:gd name="T71" fmla="*/ 0 h 10"/>
                <a:gd name="T72" fmla="*/ 2 w 12"/>
                <a:gd name="T73" fmla="*/ 0 h 10"/>
                <a:gd name="T74" fmla="*/ 0 w 12"/>
                <a:gd name="T75" fmla="*/ 7 h 10"/>
                <a:gd name="T76" fmla="*/ 2 w 12"/>
                <a:gd name="T77" fmla="*/ 10 h 10"/>
                <a:gd name="T78" fmla="*/ 2 w 12"/>
                <a:gd name="T7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" h="10">
                  <a:moveTo>
                    <a:pt x="2" y="10"/>
                  </a:moveTo>
                  <a:lnTo>
                    <a:pt x="2" y="10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2" name="Freeform 74"/>
            <p:cNvSpPr/>
            <p:nvPr/>
          </p:nvSpPr>
          <p:spPr bwMode="auto">
            <a:xfrm>
              <a:off x="10255566" y="3472322"/>
              <a:ext cx="16246" cy="16246"/>
            </a:xfrm>
            <a:custGeom>
              <a:avLst/>
              <a:gdLst>
                <a:gd name="T0" fmla="*/ 3 w 12"/>
                <a:gd name="T1" fmla="*/ 12 h 12"/>
                <a:gd name="T2" fmla="*/ 3 w 12"/>
                <a:gd name="T3" fmla="*/ 12 h 12"/>
                <a:gd name="T4" fmla="*/ 3 w 12"/>
                <a:gd name="T5" fmla="*/ 12 h 12"/>
                <a:gd name="T6" fmla="*/ 3 w 12"/>
                <a:gd name="T7" fmla="*/ 12 h 12"/>
                <a:gd name="T8" fmla="*/ 3 w 12"/>
                <a:gd name="T9" fmla="*/ 9 h 12"/>
                <a:gd name="T10" fmla="*/ 5 w 12"/>
                <a:gd name="T11" fmla="*/ 9 h 12"/>
                <a:gd name="T12" fmla="*/ 5 w 12"/>
                <a:gd name="T13" fmla="*/ 9 h 12"/>
                <a:gd name="T14" fmla="*/ 7 w 12"/>
                <a:gd name="T15" fmla="*/ 9 h 12"/>
                <a:gd name="T16" fmla="*/ 10 w 12"/>
                <a:gd name="T17" fmla="*/ 12 h 12"/>
                <a:gd name="T18" fmla="*/ 10 w 12"/>
                <a:gd name="T19" fmla="*/ 9 h 12"/>
                <a:gd name="T20" fmla="*/ 12 w 12"/>
                <a:gd name="T21" fmla="*/ 9 h 12"/>
                <a:gd name="T22" fmla="*/ 12 w 12"/>
                <a:gd name="T23" fmla="*/ 7 h 12"/>
                <a:gd name="T24" fmla="*/ 12 w 12"/>
                <a:gd name="T25" fmla="*/ 7 h 12"/>
                <a:gd name="T26" fmla="*/ 12 w 12"/>
                <a:gd name="T27" fmla="*/ 5 h 12"/>
                <a:gd name="T28" fmla="*/ 10 w 12"/>
                <a:gd name="T29" fmla="*/ 5 h 12"/>
                <a:gd name="T30" fmla="*/ 10 w 12"/>
                <a:gd name="T31" fmla="*/ 2 h 12"/>
                <a:gd name="T32" fmla="*/ 7 w 12"/>
                <a:gd name="T33" fmla="*/ 5 h 12"/>
                <a:gd name="T34" fmla="*/ 7 w 12"/>
                <a:gd name="T35" fmla="*/ 2 h 12"/>
                <a:gd name="T36" fmla="*/ 5 w 12"/>
                <a:gd name="T37" fmla="*/ 0 h 12"/>
                <a:gd name="T38" fmla="*/ 5 w 12"/>
                <a:gd name="T39" fmla="*/ 0 h 12"/>
                <a:gd name="T40" fmla="*/ 3 w 12"/>
                <a:gd name="T41" fmla="*/ 2 h 12"/>
                <a:gd name="T42" fmla="*/ 3 w 12"/>
                <a:gd name="T43" fmla="*/ 2 h 12"/>
                <a:gd name="T44" fmla="*/ 3 w 12"/>
                <a:gd name="T45" fmla="*/ 5 h 12"/>
                <a:gd name="T46" fmla="*/ 0 w 12"/>
                <a:gd name="T47" fmla="*/ 9 h 12"/>
                <a:gd name="T48" fmla="*/ 3 w 12"/>
                <a:gd name="T49" fmla="*/ 9 h 12"/>
                <a:gd name="T50" fmla="*/ 3 w 12"/>
                <a:gd name="T5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" h="12">
                  <a:moveTo>
                    <a:pt x="3" y="12"/>
                  </a:moveTo>
                  <a:lnTo>
                    <a:pt x="3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7" y="9"/>
                  </a:lnTo>
                  <a:lnTo>
                    <a:pt x="10" y="12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5"/>
                  </a:lnTo>
                  <a:lnTo>
                    <a:pt x="0" y="9"/>
                  </a:lnTo>
                  <a:lnTo>
                    <a:pt x="3" y="9"/>
                  </a:lnTo>
                  <a:lnTo>
                    <a:pt x="3" y="12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3" name="Freeform 75"/>
            <p:cNvSpPr/>
            <p:nvPr/>
          </p:nvSpPr>
          <p:spPr bwMode="auto">
            <a:xfrm>
              <a:off x="10021356" y="3324756"/>
              <a:ext cx="13538" cy="21661"/>
            </a:xfrm>
            <a:custGeom>
              <a:avLst/>
              <a:gdLst>
                <a:gd name="T0" fmla="*/ 0 w 10"/>
                <a:gd name="T1" fmla="*/ 9 h 16"/>
                <a:gd name="T2" fmla="*/ 3 w 10"/>
                <a:gd name="T3" fmla="*/ 9 h 16"/>
                <a:gd name="T4" fmla="*/ 3 w 10"/>
                <a:gd name="T5" fmla="*/ 9 h 16"/>
                <a:gd name="T6" fmla="*/ 3 w 10"/>
                <a:gd name="T7" fmla="*/ 9 h 16"/>
                <a:gd name="T8" fmla="*/ 3 w 10"/>
                <a:gd name="T9" fmla="*/ 12 h 16"/>
                <a:gd name="T10" fmla="*/ 3 w 10"/>
                <a:gd name="T11" fmla="*/ 12 h 16"/>
                <a:gd name="T12" fmla="*/ 3 w 10"/>
                <a:gd name="T13" fmla="*/ 9 h 16"/>
                <a:gd name="T14" fmla="*/ 0 w 10"/>
                <a:gd name="T15" fmla="*/ 9 h 16"/>
                <a:gd name="T16" fmla="*/ 0 w 10"/>
                <a:gd name="T17" fmla="*/ 12 h 16"/>
                <a:gd name="T18" fmla="*/ 0 w 10"/>
                <a:gd name="T19" fmla="*/ 12 h 16"/>
                <a:gd name="T20" fmla="*/ 0 w 10"/>
                <a:gd name="T21" fmla="*/ 12 h 16"/>
                <a:gd name="T22" fmla="*/ 0 w 10"/>
                <a:gd name="T23" fmla="*/ 14 h 16"/>
                <a:gd name="T24" fmla="*/ 3 w 10"/>
                <a:gd name="T25" fmla="*/ 14 h 16"/>
                <a:gd name="T26" fmla="*/ 3 w 10"/>
                <a:gd name="T27" fmla="*/ 14 h 16"/>
                <a:gd name="T28" fmla="*/ 3 w 10"/>
                <a:gd name="T29" fmla="*/ 14 h 16"/>
                <a:gd name="T30" fmla="*/ 5 w 10"/>
                <a:gd name="T31" fmla="*/ 14 h 16"/>
                <a:gd name="T32" fmla="*/ 5 w 10"/>
                <a:gd name="T33" fmla="*/ 14 h 16"/>
                <a:gd name="T34" fmla="*/ 5 w 10"/>
                <a:gd name="T35" fmla="*/ 16 h 16"/>
                <a:gd name="T36" fmla="*/ 5 w 10"/>
                <a:gd name="T37" fmla="*/ 16 h 16"/>
                <a:gd name="T38" fmla="*/ 8 w 10"/>
                <a:gd name="T39" fmla="*/ 14 h 16"/>
                <a:gd name="T40" fmla="*/ 8 w 10"/>
                <a:gd name="T41" fmla="*/ 14 h 16"/>
                <a:gd name="T42" fmla="*/ 8 w 10"/>
                <a:gd name="T43" fmla="*/ 12 h 16"/>
                <a:gd name="T44" fmla="*/ 8 w 10"/>
                <a:gd name="T45" fmla="*/ 12 h 16"/>
                <a:gd name="T46" fmla="*/ 10 w 10"/>
                <a:gd name="T47" fmla="*/ 12 h 16"/>
                <a:gd name="T48" fmla="*/ 10 w 10"/>
                <a:gd name="T49" fmla="*/ 9 h 16"/>
                <a:gd name="T50" fmla="*/ 10 w 10"/>
                <a:gd name="T51" fmla="*/ 9 h 16"/>
                <a:gd name="T52" fmla="*/ 10 w 10"/>
                <a:gd name="T53" fmla="*/ 7 h 16"/>
                <a:gd name="T54" fmla="*/ 8 w 10"/>
                <a:gd name="T55" fmla="*/ 7 h 16"/>
                <a:gd name="T56" fmla="*/ 5 w 10"/>
                <a:gd name="T57" fmla="*/ 7 h 16"/>
                <a:gd name="T58" fmla="*/ 3 w 10"/>
                <a:gd name="T59" fmla="*/ 7 h 16"/>
                <a:gd name="T60" fmla="*/ 5 w 10"/>
                <a:gd name="T61" fmla="*/ 5 h 16"/>
                <a:gd name="T62" fmla="*/ 3 w 10"/>
                <a:gd name="T63" fmla="*/ 2 h 16"/>
                <a:gd name="T64" fmla="*/ 3 w 10"/>
                <a:gd name="T65" fmla="*/ 2 h 16"/>
                <a:gd name="T66" fmla="*/ 3 w 10"/>
                <a:gd name="T67" fmla="*/ 2 h 16"/>
                <a:gd name="T68" fmla="*/ 3 w 10"/>
                <a:gd name="T69" fmla="*/ 2 h 16"/>
                <a:gd name="T70" fmla="*/ 0 w 10"/>
                <a:gd name="T71" fmla="*/ 0 h 16"/>
                <a:gd name="T72" fmla="*/ 0 w 10"/>
                <a:gd name="T73" fmla="*/ 0 h 16"/>
                <a:gd name="T74" fmla="*/ 0 w 10"/>
                <a:gd name="T75" fmla="*/ 2 h 16"/>
                <a:gd name="T76" fmla="*/ 0 w 10"/>
                <a:gd name="T77" fmla="*/ 2 h 16"/>
                <a:gd name="T78" fmla="*/ 0 w 10"/>
                <a:gd name="T79" fmla="*/ 5 h 16"/>
                <a:gd name="T80" fmla="*/ 0 w 10"/>
                <a:gd name="T81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" h="16">
                  <a:moveTo>
                    <a:pt x="0" y="9"/>
                  </a:move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8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9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4" name="Freeform 76"/>
            <p:cNvSpPr/>
            <p:nvPr/>
          </p:nvSpPr>
          <p:spPr bwMode="auto">
            <a:xfrm>
              <a:off x="9957727" y="3289557"/>
              <a:ext cx="1057329" cy="963915"/>
            </a:xfrm>
            <a:custGeom>
              <a:avLst/>
              <a:gdLst>
                <a:gd name="T0" fmla="*/ 767 w 781"/>
                <a:gd name="T1" fmla="*/ 414 h 712"/>
                <a:gd name="T2" fmla="*/ 729 w 781"/>
                <a:gd name="T3" fmla="*/ 409 h 712"/>
                <a:gd name="T4" fmla="*/ 734 w 781"/>
                <a:gd name="T5" fmla="*/ 386 h 712"/>
                <a:gd name="T6" fmla="*/ 724 w 781"/>
                <a:gd name="T7" fmla="*/ 350 h 712"/>
                <a:gd name="T8" fmla="*/ 694 w 781"/>
                <a:gd name="T9" fmla="*/ 327 h 712"/>
                <a:gd name="T10" fmla="*/ 651 w 781"/>
                <a:gd name="T11" fmla="*/ 329 h 712"/>
                <a:gd name="T12" fmla="*/ 632 w 781"/>
                <a:gd name="T13" fmla="*/ 343 h 712"/>
                <a:gd name="T14" fmla="*/ 568 w 781"/>
                <a:gd name="T15" fmla="*/ 327 h 712"/>
                <a:gd name="T16" fmla="*/ 552 w 781"/>
                <a:gd name="T17" fmla="*/ 395 h 712"/>
                <a:gd name="T18" fmla="*/ 521 w 781"/>
                <a:gd name="T19" fmla="*/ 454 h 712"/>
                <a:gd name="T20" fmla="*/ 466 w 781"/>
                <a:gd name="T21" fmla="*/ 440 h 712"/>
                <a:gd name="T22" fmla="*/ 528 w 781"/>
                <a:gd name="T23" fmla="*/ 395 h 712"/>
                <a:gd name="T24" fmla="*/ 514 w 781"/>
                <a:gd name="T25" fmla="*/ 381 h 712"/>
                <a:gd name="T26" fmla="*/ 580 w 781"/>
                <a:gd name="T27" fmla="*/ 284 h 712"/>
                <a:gd name="T28" fmla="*/ 525 w 781"/>
                <a:gd name="T29" fmla="*/ 296 h 712"/>
                <a:gd name="T30" fmla="*/ 488 w 781"/>
                <a:gd name="T31" fmla="*/ 293 h 712"/>
                <a:gd name="T32" fmla="*/ 469 w 781"/>
                <a:gd name="T33" fmla="*/ 282 h 712"/>
                <a:gd name="T34" fmla="*/ 464 w 781"/>
                <a:gd name="T35" fmla="*/ 296 h 712"/>
                <a:gd name="T36" fmla="*/ 443 w 781"/>
                <a:gd name="T37" fmla="*/ 291 h 712"/>
                <a:gd name="T38" fmla="*/ 421 w 781"/>
                <a:gd name="T39" fmla="*/ 317 h 712"/>
                <a:gd name="T40" fmla="*/ 417 w 781"/>
                <a:gd name="T41" fmla="*/ 289 h 712"/>
                <a:gd name="T42" fmla="*/ 395 w 781"/>
                <a:gd name="T43" fmla="*/ 286 h 712"/>
                <a:gd name="T44" fmla="*/ 379 w 781"/>
                <a:gd name="T45" fmla="*/ 270 h 712"/>
                <a:gd name="T46" fmla="*/ 341 w 781"/>
                <a:gd name="T47" fmla="*/ 267 h 712"/>
                <a:gd name="T48" fmla="*/ 301 w 781"/>
                <a:gd name="T49" fmla="*/ 265 h 712"/>
                <a:gd name="T50" fmla="*/ 303 w 781"/>
                <a:gd name="T51" fmla="*/ 239 h 712"/>
                <a:gd name="T52" fmla="*/ 286 w 781"/>
                <a:gd name="T53" fmla="*/ 234 h 712"/>
                <a:gd name="T54" fmla="*/ 291 w 781"/>
                <a:gd name="T55" fmla="*/ 194 h 712"/>
                <a:gd name="T56" fmla="*/ 237 w 781"/>
                <a:gd name="T57" fmla="*/ 177 h 712"/>
                <a:gd name="T58" fmla="*/ 213 w 781"/>
                <a:gd name="T59" fmla="*/ 135 h 712"/>
                <a:gd name="T60" fmla="*/ 194 w 781"/>
                <a:gd name="T61" fmla="*/ 137 h 712"/>
                <a:gd name="T62" fmla="*/ 168 w 781"/>
                <a:gd name="T63" fmla="*/ 156 h 712"/>
                <a:gd name="T64" fmla="*/ 163 w 781"/>
                <a:gd name="T65" fmla="*/ 106 h 712"/>
                <a:gd name="T66" fmla="*/ 137 w 781"/>
                <a:gd name="T67" fmla="*/ 121 h 712"/>
                <a:gd name="T68" fmla="*/ 126 w 781"/>
                <a:gd name="T69" fmla="*/ 87 h 712"/>
                <a:gd name="T70" fmla="*/ 90 w 781"/>
                <a:gd name="T71" fmla="*/ 90 h 712"/>
                <a:gd name="T72" fmla="*/ 95 w 781"/>
                <a:gd name="T73" fmla="*/ 59 h 712"/>
                <a:gd name="T74" fmla="*/ 69 w 781"/>
                <a:gd name="T75" fmla="*/ 42 h 712"/>
                <a:gd name="T76" fmla="*/ 31 w 781"/>
                <a:gd name="T77" fmla="*/ 16 h 712"/>
                <a:gd name="T78" fmla="*/ 19 w 781"/>
                <a:gd name="T79" fmla="*/ 16 h 712"/>
                <a:gd name="T80" fmla="*/ 12 w 781"/>
                <a:gd name="T81" fmla="*/ 21 h 712"/>
                <a:gd name="T82" fmla="*/ 29 w 781"/>
                <a:gd name="T83" fmla="*/ 57 h 712"/>
                <a:gd name="T84" fmla="*/ 59 w 781"/>
                <a:gd name="T85" fmla="*/ 87 h 712"/>
                <a:gd name="T86" fmla="*/ 74 w 781"/>
                <a:gd name="T87" fmla="*/ 113 h 712"/>
                <a:gd name="T88" fmla="*/ 107 w 781"/>
                <a:gd name="T89" fmla="*/ 130 h 712"/>
                <a:gd name="T90" fmla="*/ 145 w 781"/>
                <a:gd name="T91" fmla="*/ 194 h 712"/>
                <a:gd name="T92" fmla="*/ 180 w 781"/>
                <a:gd name="T93" fmla="*/ 237 h 712"/>
                <a:gd name="T94" fmla="*/ 211 w 781"/>
                <a:gd name="T95" fmla="*/ 298 h 712"/>
                <a:gd name="T96" fmla="*/ 239 w 781"/>
                <a:gd name="T97" fmla="*/ 327 h 712"/>
                <a:gd name="T98" fmla="*/ 284 w 781"/>
                <a:gd name="T99" fmla="*/ 398 h 712"/>
                <a:gd name="T100" fmla="*/ 189 w 781"/>
                <a:gd name="T101" fmla="*/ 469 h 712"/>
                <a:gd name="T102" fmla="*/ 142 w 781"/>
                <a:gd name="T103" fmla="*/ 473 h 712"/>
                <a:gd name="T104" fmla="*/ 116 w 781"/>
                <a:gd name="T105" fmla="*/ 497 h 712"/>
                <a:gd name="T106" fmla="*/ 128 w 781"/>
                <a:gd name="T107" fmla="*/ 544 h 712"/>
                <a:gd name="T108" fmla="*/ 180 w 781"/>
                <a:gd name="T109" fmla="*/ 611 h 712"/>
                <a:gd name="T110" fmla="*/ 234 w 781"/>
                <a:gd name="T111" fmla="*/ 675 h 712"/>
                <a:gd name="T112" fmla="*/ 260 w 781"/>
                <a:gd name="T113" fmla="*/ 677 h 712"/>
                <a:gd name="T114" fmla="*/ 303 w 781"/>
                <a:gd name="T115" fmla="*/ 705 h 712"/>
                <a:gd name="T116" fmla="*/ 381 w 781"/>
                <a:gd name="T117" fmla="*/ 693 h 712"/>
                <a:gd name="T118" fmla="*/ 386 w 781"/>
                <a:gd name="T119" fmla="*/ 656 h 712"/>
                <a:gd name="T120" fmla="*/ 374 w 781"/>
                <a:gd name="T121" fmla="*/ 568 h 712"/>
                <a:gd name="T122" fmla="*/ 398 w 781"/>
                <a:gd name="T123" fmla="*/ 632 h 712"/>
                <a:gd name="T124" fmla="*/ 753 w 781"/>
                <a:gd name="T125" fmla="*/ 518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1" h="712">
                  <a:moveTo>
                    <a:pt x="772" y="469"/>
                  </a:moveTo>
                  <a:lnTo>
                    <a:pt x="774" y="466"/>
                  </a:lnTo>
                  <a:lnTo>
                    <a:pt x="774" y="464"/>
                  </a:lnTo>
                  <a:lnTo>
                    <a:pt x="774" y="464"/>
                  </a:lnTo>
                  <a:lnTo>
                    <a:pt x="774" y="461"/>
                  </a:lnTo>
                  <a:lnTo>
                    <a:pt x="774" y="461"/>
                  </a:lnTo>
                  <a:lnTo>
                    <a:pt x="774" y="459"/>
                  </a:lnTo>
                  <a:lnTo>
                    <a:pt x="774" y="457"/>
                  </a:lnTo>
                  <a:lnTo>
                    <a:pt x="774" y="457"/>
                  </a:lnTo>
                  <a:lnTo>
                    <a:pt x="776" y="454"/>
                  </a:lnTo>
                  <a:lnTo>
                    <a:pt x="776" y="452"/>
                  </a:lnTo>
                  <a:lnTo>
                    <a:pt x="776" y="452"/>
                  </a:lnTo>
                  <a:lnTo>
                    <a:pt x="776" y="452"/>
                  </a:lnTo>
                  <a:lnTo>
                    <a:pt x="779" y="447"/>
                  </a:lnTo>
                  <a:lnTo>
                    <a:pt x="779" y="445"/>
                  </a:lnTo>
                  <a:lnTo>
                    <a:pt x="779" y="443"/>
                  </a:lnTo>
                  <a:lnTo>
                    <a:pt x="779" y="443"/>
                  </a:lnTo>
                  <a:lnTo>
                    <a:pt x="779" y="440"/>
                  </a:lnTo>
                  <a:lnTo>
                    <a:pt x="774" y="440"/>
                  </a:lnTo>
                  <a:lnTo>
                    <a:pt x="774" y="440"/>
                  </a:lnTo>
                  <a:lnTo>
                    <a:pt x="774" y="440"/>
                  </a:lnTo>
                  <a:lnTo>
                    <a:pt x="776" y="438"/>
                  </a:lnTo>
                  <a:lnTo>
                    <a:pt x="779" y="438"/>
                  </a:lnTo>
                  <a:lnTo>
                    <a:pt x="781" y="435"/>
                  </a:lnTo>
                  <a:lnTo>
                    <a:pt x="781" y="433"/>
                  </a:lnTo>
                  <a:lnTo>
                    <a:pt x="781" y="431"/>
                  </a:lnTo>
                  <a:lnTo>
                    <a:pt x="779" y="431"/>
                  </a:lnTo>
                  <a:lnTo>
                    <a:pt x="776" y="431"/>
                  </a:lnTo>
                  <a:lnTo>
                    <a:pt x="779" y="428"/>
                  </a:lnTo>
                  <a:lnTo>
                    <a:pt x="779" y="428"/>
                  </a:lnTo>
                  <a:lnTo>
                    <a:pt x="781" y="426"/>
                  </a:lnTo>
                  <a:lnTo>
                    <a:pt x="781" y="424"/>
                  </a:lnTo>
                  <a:lnTo>
                    <a:pt x="779" y="424"/>
                  </a:lnTo>
                  <a:lnTo>
                    <a:pt x="779" y="421"/>
                  </a:lnTo>
                  <a:lnTo>
                    <a:pt x="779" y="421"/>
                  </a:lnTo>
                  <a:lnTo>
                    <a:pt x="776" y="419"/>
                  </a:lnTo>
                  <a:lnTo>
                    <a:pt x="776" y="419"/>
                  </a:lnTo>
                  <a:lnTo>
                    <a:pt x="774" y="419"/>
                  </a:lnTo>
                  <a:lnTo>
                    <a:pt x="772" y="419"/>
                  </a:lnTo>
                  <a:lnTo>
                    <a:pt x="772" y="419"/>
                  </a:lnTo>
                  <a:lnTo>
                    <a:pt x="772" y="419"/>
                  </a:lnTo>
                  <a:lnTo>
                    <a:pt x="772" y="416"/>
                  </a:lnTo>
                  <a:lnTo>
                    <a:pt x="772" y="419"/>
                  </a:lnTo>
                  <a:lnTo>
                    <a:pt x="774" y="419"/>
                  </a:lnTo>
                  <a:lnTo>
                    <a:pt x="774" y="419"/>
                  </a:lnTo>
                  <a:lnTo>
                    <a:pt x="774" y="416"/>
                  </a:lnTo>
                  <a:lnTo>
                    <a:pt x="776" y="416"/>
                  </a:lnTo>
                  <a:lnTo>
                    <a:pt x="779" y="414"/>
                  </a:lnTo>
                  <a:lnTo>
                    <a:pt x="779" y="414"/>
                  </a:lnTo>
                  <a:lnTo>
                    <a:pt x="774" y="414"/>
                  </a:lnTo>
                  <a:lnTo>
                    <a:pt x="772" y="414"/>
                  </a:lnTo>
                  <a:lnTo>
                    <a:pt x="772" y="414"/>
                  </a:lnTo>
                  <a:lnTo>
                    <a:pt x="769" y="416"/>
                  </a:lnTo>
                  <a:lnTo>
                    <a:pt x="769" y="416"/>
                  </a:lnTo>
                  <a:lnTo>
                    <a:pt x="769" y="416"/>
                  </a:lnTo>
                  <a:lnTo>
                    <a:pt x="769" y="416"/>
                  </a:lnTo>
                  <a:lnTo>
                    <a:pt x="769" y="414"/>
                  </a:lnTo>
                  <a:lnTo>
                    <a:pt x="769" y="414"/>
                  </a:lnTo>
                  <a:lnTo>
                    <a:pt x="772" y="414"/>
                  </a:lnTo>
                  <a:lnTo>
                    <a:pt x="772" y="412"/>
                  </a:lnTo>
                  <a:lnTo>
                    <a:pt x="772" y="412"/>
                  </a:lnTo>
                  <a:lnTo>
                    <a:pt x="769" y="412"/>
                  </a:lnTo>
                  <a:lnTo>
                    <a:pt x="769" y="412"/>
                  </a:lnTo>
                  <a:lnTo>
                    <a:pt x="769" y="414"/>
                  </a:lnTo>
                  <a:lnTo>
                    <a:pt x="769" y="414"/>
                  </a:lnTo>
                  <a:lnTo>
                    <a:pt x="769" y="414"/>
                  </a:lnTo>
                  <a:lnTo>
                    <a:pt x="767" y="414"/>
                  </a:lnTo>
                  <a:lnTo>
                    <a:pt x="767" y="412"/>
                  </a:lnTo>
                  <a:lnTo>
                    <a:pt x="767" y="414"/>
                  </a:lnTo>
                  <a:lnTo>
                    <a:pt x="765" y="414"/>
                  </a:lnTo>
                  <a:lnTo>
                    <a:pt x="765" y="414"/>
                  </a:lnTo>
                  <a:lnTo>
                    <a:pt x="765" y="414"/>
                  </a:lnTo>
                  <a:lnTo>
                    <a:pt x="765" y="414"/>
                  </a:lnTo>
                  <a:lnTo>
                    <a:pt x="765" y="414"/>
                  </a:lnTo>
                  <a:lnTo>
                    <a:pt x="765" y="414"/>
                  </a:lnTo>
                  <a:lnTo>
                    <a:pt x="765" y="414"/>
                  </a:lnTo>
                  <a:lnTo>
                    <a:pt x="765" y="414"/>
                  </a:lnTo>
                  <a:lnTo>
                    <a:pt x="765" y="414"/>
                  </a:lnTo>
                  <a:lnTo>
                    <a:pt x="762" y="414"/>
                  </a:lnTo>
                  <a:lnTo>
                    <a:pt x="765" y="414"/>
                  </a:lnTo>
                  <a:lnTo>
                    <a:pt x="765" y="412"/>
                  </a:lnTo>
                  <a:lnTo>
                    <a:pt x="765" y="412"/>
                  </a:lnTo>
                  <a:lnTo>
                    <a:pt x="757" y="414"/>
                  </a:lnTo>
                  <a:lnTo>
                    <a:pt x="757" y="414"/>
                  </a:lnTo>
                  <a:lnTo>
                    <a:pt x="755" y="412"/>
                  </a:lnTo>
                  <a:lnTo>
                    <a:pt x="755" y="412"/>
                  </a:lnTo>
                  <a:lnTo>
                    <a:pt x="753" y="414"/>
                  </a:lnTo>
                  <a:lnTo>
                    <a:pt x="750" y="412"/>
                  </a:lnTo>
                  <a:lnTo>
                    <a:pt x="748" y="414"/>
                  </a:lnTo>
                  <a:lnTo>
                    <a:pt x="743" y="414"/>
                  </a:lnTo>
                  <a:lnTo>
                    <a:pt x="743" y="414"/>
                  </a:lnTo>
                  <a:lnTo>
                    <a:pt x="741" y="414"/>
                  </a:lnTo>
                  <a:lnTo>
                    <a:pt x="743" y="414"/>
                  </a:lnTo>
                  <a:lnTo>
                    <a:pt x="755" y="412"/>
                  </a:lnTo>
                  <a:lnTo>
                    <a:pt x="757" y="412"/>
                  </a:lnTo>
                  <a:lnTo>
                    <a:pt x="762" y="412"/>
                  </a:lnTo>
                  <a:lnTo>
                    <a:pt x="765" y="409"/>
                  </a:lnTo>
                  <a:lnTo>
                    <a:pt x="765" y="409"/>
                  </a:lnTo>
                  <a:lnTo>
                    <a:pt x="765" y="409"/>
                  </a:lnTo>
                  <a:lnTo>
                    <a:pt x="765" y="407"/>
                  </a:lnTo>
                  <a:lnTo>
                    <a:pt x="762" y="407"/>
                  </a:lnTo>
                  <a:lnTo>
                    <a:pt x="762" y="407"/>
                  </a:lnTo>
                  <a:lnTo>
                    <a:pt x="765" y="405"/>
                  </a:lnTo>
                  <a:lnTo>
                    <a:pt x="765" y="405"/>
                  </a:lnTo>
                  <a:lnTo>
                    <a:pt x="767" y="405"/>
                  </a:lnTo>
                  <a:lnTo>
                    <a:pt x="767" y="405"/>
                  </a:lnTo>
                  <a:lnTo>
                    <a:pt x="767" y="405"/>
                  </a:lnTo>
                  <a:lnTo>
                    <a:pt x="769" y="405"/>
                  </a:lnTo>
                  <a:lnTo>
                    <a:pt x="769" y="405"/>
                  </a:lnTo>
                  <a:lnTo>
                    <a:pt x="769" y="402"/>
                  </a:lnTo>
                  <a:lnTo>
                    <a:pt x="769" y="402"/>
                  </a:lnTo>
                  <a:lnTo>
                    <a:pt x="767" y="400"/>
                  </a:lnTo>
                  <a:lnTo>
                    <a:pt x="767" y="398"/>
                  </a:lnTo>
                  <a:lnTo>
                    <a:pt x="765" y="398"/>
                  </a:lnTo>
                  <a:lnTo>
                    <a:pt x="765" y="398"/>
                  </a:lnTo>
                  <a:lnTo>
                    <a:pt x="762" y="400"/>
                  </a:lnTo>
                  <a:lnTo>
                    <a:pt x="760" y="400"/>
                  </a:lnTo>
                  <a:lnTo>
                    <a:pt x="760" y="398"/>
                  </a:lnTo>
                  <a:lnTo>
                    <a:pt x="757" y="398"/>
                  </a:lnTo>
                  <a:lnTo>
                    <a:pt x="755" y="400"/>
                  </a:lnTo>
                  <a:lnTo>
                    <a:pt x="753" y="398"/>
                  </a:lnTo>
                  <a:lnTo>
                    <a:pt x="753" y="398"/>
                  </a:lnTo>
                  <a:lnTo>
                    <a:pt x="750" y="400"/>
                  </a:lnTo>
                  <a:lnTo>
                    <a:pt x="746" y="402"/>
                  </a:lnTo>
                  <a:lnTo>
                    <a:pt x="746" y="402"/>
                  </a:lnTo>
                  <a:lnTo>
                    <a:pt x="746" y="402"/>
                  </a:lnTo>
                  <a:lnTo>
                    <a:pt x="743" y="402"/>
                  </a:lnTo>
                  <a:lnTo>
                    <a:pt x="743" y="402"/>
                  </a:lnTo>
                  <a:lnTo>
                    <a:pt x="743" y="402"/>
                  </a:lnTo>
                  <a:lnTo>
                    <a:pt x="743" y="402"/>
                  </a:lnTo>
                  <a:lnTo>
                    <a:pt x="741" y="402"/>
                  </a:lnTo>
                  <a:lnTo>
                    <a:pt x="738" y="402"/>
                  </a:lnTo>
                  <a:lnTo>
                    <a:pt x="738" y="405"/>
                  </a:lnTo>
                  <a:lnTo>
                    <a:pt x="738" y="405"/>
                  </a:lnTo>
                  <a:lnTo>
                    <a:pt x="738" y="405"/>
                  </a:lnTo>
                  <a:lnTo>
                    <a:pt x="734" y="409"/>
                  </a:lnTo>
                  <a:lnTo>
                    <a:pt x="731" y="409"/>
                  </a:lnTo>
                  <a:lnTo>
                    <a:pt x="729" y="409"/>
                  </a:lnTo>
                  <a:lnTo>
                    <a:pt x="727" y="409"/>
                  </a:lnTo>
                  <a:lnTo>
                    <a:pt x="724" y="412"/>
                  </a:lnTo>
                  <a:lnTo>
                    <a:pt x="724" y="412"/>
                  </a:lnTo>
                  <a:lnTo>
                    <a:pt x="722" y="412"/>
                  </a:lnTo>
                  <a:lnTo>
                    <a:pt x="720" y="412"/>
                  </a:lnTo>
                  <a:lnTo>
                    <a:pt x="722" y="409"/>
                  </a:lnTo>
                  <a:lnTo>
                    <a:pt x="722" y="409"/>
                  </a:lnTo>
                  <a:lnTo>
                    <a:pt x="722" y="409"/>
                  </a:lnTo>
                  <a:lnTo>
                    <a:pt x="724" y="409"/>
                  </a:lnTo>
                  <a:lnTo>
                    <a:pt x="727" y="407"/>
                  </a:lnTo>
                  <a:lnTo>
                    <a:pt x="729" y="407"/>
                  </a:lnTo>
                  <a:lnTo>
                    <a:pt x="731" y="407"/>
                  </a:lnTo>
                  <a:lnTo>
                    <a:pt x="734" y="407"/>
                  </a:lnTo>
                  <a:lnTo>
                    <a:pt x="736" y="407"/>
                  </a:lnTo>
                  <a:lnTo>
                    <a:pt x="738" y="402"/>
                  </a:lnTo>
                  <a:lnTo>
                    <a:pt x="738" y="400"/>
                  </a:lnTo>
                  <a:lnTo>
                    <a:pt x="741" y="400"/>
                  </a:lnTo>
                  <a:lnTo>
                    <a:pt x="743" y="400"/>
                  </a:lnTo>
                  <a:lnTo>
                    <a:pt x="743" y="400"/>
                  </a:lnTo>
                  <a:lnTo>
                    <a:pt x="746" y="400"/>
                  </a:lnTo>
                  <a:lnTo>
                    <a:pt x="743" y="398"/>
                  </a:lnTo>
                  <a:lnTo>
                    <a:pt x="743" y="398"/>
                  </a:lnTo>
                  <a:lnTo>
                    <a:pt x="741" y="400"/>
                  </a:lnTo>
                  <a:lnTo>
                    <a:pt x="741" y="398"/>
                  </a:lnTo>
                  <a:lnTo>
                    <a:pt x="741" y="398"/>
                  </a:lnTo>
                  <a:lnTo>
                    <a:pt x="743" y="395"/>
                  </a:lnTo>
                  <a:lnTo>
                    <a:pt x="741" y="393"/>
                  </a:lnTo>
                  <a:lnTo>
                    <a:pt x="741" y="393"/>
                  </a:lnTo>
                  <a:lnTo>
                    <a:pt x="738" y="393"/>
                  </a:lnTo>
                  <a:lnTo>
                    <a:pt x="736" y="393"/>
                  </a:lnTo>
                  <a:lnTo>
                    <a:pt x="734" y="395"/>
                  </a:lnTo>
                  <a:lnTo>
                    <a:pt x="734" y="393"/>
                  </a:lnTo>
                  <a:lnTo>
                    <a:pt x="736" y="393"/>
                  </a:lnTo>
                  <a:lnTo>
                    <a:pt x="741" y="390"/>
                  </a:lnTo>
                  <a:lnTo>
                    <a:pt x="741" y="390"/>
                  </a:lnTo>
                  <a:lnTo>
                    <a:pt x="743" y="390"/>
                  </a:lnTo>
                  <a:lnTo>
                    <a:pt x="743" y="390"/>
                  </a:lnTo>
                  <a:lnTo>
                    <a:pt x="743" y="390"/>
                  </a:lnTo>
                  <a:lnTo>
                    <a:pt x="746" y="393"/>
                  </a:lnTo>
                  <a:lnTo>
                    <a:pt x="746" y="393"/>
                  </a:lnTo>
                  <a:lnTo>
                    <a:pt x="746" y="390"/>
                  </a:lnTo>
                  <a:lnTo>
                    <a:pt x="748" y="390"/>
                  </a:lnTo>
                  <a:lnTo>
                    <a:pt x="748" y="390"/>
                  </a:lnTo>
                  <a:lnTo>
                    <a:pt x="750" y="390"/>
                  </a:lnTo>
                  <a:lnTo>
                    <a:pt x="750" y="388"/>
                  </a:lnTo>
                  <a:lnTo>
                    <a:pt x="750" y="388"/>
                  </a:lnTo>
                  <a:lnTo>
                    <a:pt x="750" y="386"/>
                  </a:lnTo>
                  <a:lnTo>
                    <a:pt x="750" y="386"/>
                  </a:lnTo>
                  <a:lnTo>
                    <a:pt x="750" y="386"/>
                  </a:lnTo>
                  <a:lnTo>
                    <a:pt x="750" y="386"/>
                  </a:lnTo>
                  <a:lnTo>
                    <a:pt x="750" y="386"/>
                  </a:lnTo>
                  <a:lnTo>
                    <a:pt x="750" y="386"/>
                  </a:lnTo>
                  <a:lnTo>
                    <a:pt x="750" y="386"/>
                  </a:lnTo>
                  <a:lnTo>
                    <a:pt x="750" y="383"/>
                  </a:lnTo>
                  <a:lnTo>
                    <a:pt x="750" y="383"/>
                  </a:lnTo>
                  <a:lnTo>
                    <a:pt x="748" y="383"/>
                  </a:lnTo>
                  <a:lnTo>
                    <a:pt x="746" y="383"/>
                  </a:lnTo>
                  <a:lnTo>
                    <a:pt x="743" y="386"/>
                  </a:lnTo>
                  <a:lnTo>
                    <a:pt x="741" y="388"/>
                  </a:lnTo>
                  <a:lnTo>
                    <a:pt x="741" y="388"/>
                  </a:lnTo>
                  <a:lnTo>
                    <a:pt x="738" y="388"/>
                  </a:lnTo>
                  <a:lnTo>
                    <a:pt x="738" y="388"/>
                  </a:lnTo>
                  <a:lnTo>
                    <a:pt x="736" y="388"/>
                  </a:lnTo>
                  <a:lnTo>
                    <a:pt x="736" y="386"/>
                  </a:lnTo>
                  <a:lnTo>
                    <a:pt x="734" y="388"/>
                  </a:lnTo>
                  <a:lnTo>
                    <a:pt x="734" y="386"/>
                  </a:lnTo>
                  <a:lnTo>
                    <a:pt x="734" y="386"/>
                  </a:lnTo>
                  <a:lnTo>
                    <a:pt x="734" y="386"/>
                  </a:lnTo>
                  <a:lnTo>
                    <a:pt x="734" y="386"/>
                  </a:lnTo>
                  <a:lnTo>
                    <a:pt x="734" y="386"/>
                  </a:lnTo>
                  <a:lnTo>
                    <a:pt x="731" y="386"/>
                  </a:lnTo>
                  <a:lnTo>
                    <a:pt x="731" y="386"/>
                  </a:lnTo>
                  <a:lnTo>
                    <a:pt x="727" y="386"/>
                  </a:lnTo>
                  <a:lnTo>
                    <a:pt x="727" y="386"/>
                  </a:lnTo>
                  <a:lnTo>
                    <a:pt x="724" y="386"/>
                  </a:lnTo>
                  <a:lnTo>
                    <a:pt x="724" y="383"/>
                  </a:lnTo>
                  <a:lnTo>
                    <a:pt x="724" y="383"/>
                  </a:lnTo>
                  <a:lnTo>
                    <a:pt x="729" y="383"/>
                  </a:lnTo>
                  <a:lnTo>
                    <a:pt x="731" y="383"/>
                  </a:lnTo>
                  <a:lnTo>
                    <a:pt x="731" y="381"/>
                  </a:lnTo>
                  <a:lnTo>
                    <a:pt x="734" y="381"/>
                  </a:lnTo>
                  <a:lnTo>
                    <a:pt x="734" y="381"/>
                  </a:lnTo>
                  <a:lnTo>
                    <a:pt x="734" y="379"/>
                  </a:lnTo>
                  <a:lnTo>
                    <a:pt x="731" y="381"/>
                  </a:lnTo>
                  <a:lnTo>
                    <a:pt x="731" y="379"/>
                  </a:lnTo>
                  <a:lnTo>
                    <a:pt x="731" y="379"/>
                  </a:lnTo>
                  <a:lnTo>
                    <a:pt x="731" y="379"/>
                  </a:lnTo>
                  <a:lnTo>
                    <a:pt x="734" y="376"/>
                  </a:lnTo>
                  <a:lnTo>
                    <a:pt x="736" y="376"/>
                  </a:lnTo>
                  <a:lnTo>
                    <a:pt x="736" y="376"/>
                  </a:lnTo>
                  <a:lnTo>
                    <a:pt x="736" y="374"/>
                  </a:lnTo>
                  <a:lnTo>
                    <a:pt x="736" y="374"/>
                  </a:lnTo>
                  <a:lnTo>
                    <a:pt x="736" y="374"/>
                  </a:lnTo>
                  <a:lnTo>
                    <a:pt x="738" y="372"/>
                  </a:lnTo>
                  <a:lnTo>
                    <a:pt x="738" y="372"/>
                  </a:lnTo>
                  <a:lnTo>
                    <a:pt x="736" y="369"/>
                  </a:lnTo>
                  <a:lnTo>
                    <a:pt x="736" y="369"/>
                  </a:lnTo>
                  <a:lnTo>
                    <a:pt x="734" y="367"/>
                  </a:lnTo>
                  <a:lnTo>
                    <a:pt x="731" y="367"/>
                  </a:lnTo>
                  <a:lnTo>
                    <a:pt x="731" y="364"/>
                  </a:lnTo>
                  <a:lnTo>
                    <a:pt x="729" y="367"/>
                  </a:lnTo>
                  <a:lnTo>
                    <a:pt x="727" y="367"/>
                  </a:lnTo>
                  <a:lnTo>
                    <a:pt x="727" y="364"/>
                  </a:lnTo>
                  <a:lnTo>
                    <a:pt x="727" y="364"/>
                  </a:lnTo>
                  <a:lnTo>
                    <a:pt x="727" y="364"/>
                  </a:lnTo>
                  <a:lnTo>
                    <a:pt x="729" y="364"/>
                  </a:lnTo>
                  <a:lnTo>
                    <a:pt x="727" y="362"/>
                  </a:lnTo>
                  <a:lnTo>
                    <a:pt x="724" y="364"/>
                  </a:lnTo>
                  <a:lnTo>
                    <a:pt x="720" y="367"/>
                  </a:lnTo>
                  <a:lnTo>
                    <a:pt x="717" y="367"/>
                  </a:lnTo>
                  <a:lnTo>
                    <a:pt x="717" y="369"/>
                  </a:lnTo>
                  <a:lnTo>
                    <a:pt x="717" y="369"/>
                  </a:lnTo>
                  <a:lnTo>
                    <a:pt x="717" y="372"/>
                  </a:lnTo>
                  <a:lnTo>
                    <a:pt x="715" y="369"/>
                  </a:lnTo>
                  <a:lnTo>
                    <a:pt x="717" y="369"/>
                  </a:lnTo>
                  <a:lnTo>
                    <a:pt x="717" y="369"/>
                  </a:lnTo>
                  <a:lnTo>
                    <a:pt x="717" y="367"/>
                  </a:lnTo>
                  <a:lnTo>
                    <a:pt x="717" y="364"/>
                  </a:lnTo>
                  <a:lnTo>
                    <a:pt x="712" y="367"/>
                  </a:lnTo>
                  <a:lnTo>
                    <a:pt x="712" y="367"/>
                  </a:lnTo>
                  <a:lnTo>
                    <a:pt x="712" y="367"/>
                  </a:lnTo>
                  <a:lnTo>
                    <a:pt x="717" y="362"/>
                  </a:lnTo>
                  <a:lnTo>
                    <a:pt x="717" y="362"/>
                  </a:lnTo>
                  <a:lnTo>
                    <a:pt x="720" y="362"/>
                  </a:lnTo>
                  <a:lnTo>
                    <a:pt x="722" y="362"/>
                  </a:lnTo>
                  <a:lnTo>
                    <a:pt x="722" y="360"/>
                  </a:lnTo>
                  <a:lnTo>
                    <a:pt x="724" y="360"/>
                  </a:lnTo>
                  <a:lnTo>
                    <a:pt x="722" y="357"/>
                  </a:lnTo>
                  <a:lnTo>
                    <a:pt x="722" y="355"/>
                  </a:lnTo>
                  <a:lnTo>
                    <a:pt x="722" y="355"/>
                  </a:lnTo>
                  <a:lnTo>
                    <a:pt x="720" y="355"/>
                  </a:lnTo>
                  <a:lnTo>
                    <a:pt x="720" y="355"/>
                  </a:lnTo>
                  <a:lnTo>
                    <a:pt x="717" y="355"/>
                  </a:lnTo>
                  <a:lnTo>
                    <a:pt x="717" y="355"/>
                  </a:lnTo>
                  <a:lnTo>
                    <a:pt x="720" y="353"/>
                  </a:lnTo>
                  <a:lnTo>
                    <a:pt x="722" y="353"/>
                  </a:lnTo>
                  <a:lnTo>
                    <a:pt x="724" y="353"/>
                  </a:lnTo>
                  <a:lnTo>
                    <a:pt x="724" y="350"/>
                  </a:lnTo>
                  <a:lnTo>
                    <a:pt x="724" y="345"/>
                  </a:lnTo>
                  <a:lnTo>
                    <a:pt x="722" y="345"/>
                  </a:lnTo>
                  <a:lnTo>
                    <a:pt x="722" y="343"/>
                  </a:lnTo>
                  <a:lnTo>
                    <a:pt x="722" y="343"/>
                  </a:lnTo>
                  <a:lnTo>
                    <a:pt x="720" y="345"/>
                  </a:lnTo>
                  <a:lnTo>
                    <a:pt x="720" y="345"/>
                  </a:lnTo>
                  <a:lnTo>
                    <a:pt x="720" y="345"/>
                  </a:lnTo>
                  <a:lnTo>
                    <a:pt x="717" y="343"/>
                  </a:lnTo>
                  <a:lnTo>
                    <a:pt x="717" y="343"/>
                  </a:lnTo>
                  <a:lnTo>
                    <a:pt x="717" y="343"/>
                  </a:lnTo>
                  <a:lnTo>
                    <a:pt x="720" y="343"/>
                  </a:lnTo>
                  <a:lnTo>
                    <a:pt x="720" y="343"/>
                  </a:lnTo>
                  <a:lnTo>
                    <a:pt x="720" y="341"/>
                  </a:lnTo>
                  <a:lnTo>
                    <a:pt x="720" y="338"/>
                  </a:lnTo>
                  <a:lnTo>
                    <a:pt x="720" y="338"/>
                  </a:lnTo>
                  <a:lnTo>
                    <a:pt x="717" y="338"/>
                  </a:lnTo>
                  <a:lnTo>
                    <a:pt x="717" y="338"/>
                  </a:lnTo>
                  <a:lnTo>
                    <a:pt x="717" y="338"/>
                  </a:lnTo>
                  <a:lnTo>
                    <a:pt x="717" y="338"/>
                  </a:lnTo>
                  <a:lnTo>
                    <a:pt x="717" y="341"/>
                  </a:lnTo>
                  <a:lnTo>
                    <a:pt x="717" y="341"/>
                  </a:lnTo>
                  <a:lnTo>
                    <a:pt x="715" y="341"/>
                  </a:lnTo>
                  <a:lnTo>
                    <a:pt x="715" y="341"/>
                  </a:lnTo>
                  <a:lnTo>
                    <a:pt x="715" y="338"/>
                  </a:lnTo>
                  <a:lnTo>
                    <a:pt x="715" y="338"/>
                  </a:lnTo>
                  <a:lnTo>
                    <a:pt x="712" y="336"/>
                  </a:lnTo>
                  <a:lnTo>
                    <a:pt x="712" y="336"/>
                  </a:lnTo>
                  <a:lnTo>
                    <a:pt x="710" y="338"/>
                  </a:lnTo>
                  <a:lnTo>
                    <a:pt x="708" y="338"/>
                  </a:lnTo>
                  <a:lnTo>
                    <a:pt x="710" y="336"/>
                  </a:lnTo>
                  <a:lnTo>
                    <a:pt x="712" y="334"/>
                  </a:lnTo>
                  <a:lnTo>
                    <a:pt x="712" y="334"/>
                  </a:lnTo>
                  <a:lnTo>
                    <a:pt x="710" y="334"/>
                  </a:lnTo>
                  <a:lnTo>
                    <a:pt x="710" y="334"/>
                  </a:lnTo>
                  <a:lnTo>
                    <a:pt x="710" y="334"/>
                  </a:lnTo>
                  <a:lnTo>
                    <a:pt x="708" y="334"/>
                  </a:lnTo>
                  <a:lnTo>
                    <a:pt x="708" y="334"/>
                  </a:lnTo>
                  <a:lnTo>
                    <a:pt x="708" y="331"/>
                  </a:lnTo>
                  <a:lnTo>
                    <a:pt x="708" y="331"/>
                  </a:lnTo>
                  <a:lnTo>
                    <a:pt x="705" y="331"/>
                  </a:lnTo>
                  <a:lnTo>
                    <a:pt x="703" y="331"/>
                  </a:lnTo>
                  <a:lnTo>
                    <a:pt x="703" y="331"/>
                  </a:lnTo>
                  <a:lnTo>
                    <a:pt x="703" y="334"/>
                  </a:lnTo>
                  <a:lnTo>
                    <a:pt x="701" y="336"/>
                  </a:lnTo>
                  <a:lnTo>
                    <a:pt x="701" y="336"/>
                  </a:lnTo>
                  <a:lnTo>
                    <a:pt x="701" y="336"/>
                  </a:lnTo>
                  <a:lnTo>
                    <a:pt x="701" y="336"/>
                  </a:lnTo>
                  <a:lnTo>
                    <a:pt x="701" y="334"/>
                  </a:lnTo>
                  <a:lnTo>
                    <a:pt x="701" y="331"/>
                  </a:lnTo>
                  <a:lnTo>
                    <a:pt x="701" y="331"/>
                  </a:lnTo>
                  <a:lnTo>
                    <a:pt x="698" y="331"/>
                  </a:lnTo>
                  <a:lnTo>
                    <a:pt x="696" y="331"/>
                  </a:lnTo>
                  <a:lnTo>
                    <a:pt x="696" y="329"/>
                  </a:lnTo>
                  <a:lnTo>
                    <a:pt x="694" y="329"/>
                  </a:lnTo>
                  <a:lnTo>
                    <a:pt x="682" y="331"/>
                  </a:lnTo>
                  <a:lnTo>
                    <a:pt x="682" y="329"/>
                  </a:lnTo>
                  <a:lnTo>
                    <a:pt x="682" y="329"/>
                  </a:lnTo>
                  <a:lnTo>
                    <a:pt x="684" y="327"/>
                  </a:lnTo>
                  <a:lnTo>
                    <a:pt x="689" y="324"/>
                  </a:lnTo>
                  <a:lnTo>
                    <a:pt x="691" y="324"/>
                  </a:lnTo>
                  <a:lnTo>
                    <a:pt x="691" y="324"/>
                  </a:lnTo>
                  <a:lnTo>
                    <a:pt x="691" y="327"/>
                  </a:lnTo>
                  <a:lnTo>
                    <a:pt x="691" y="327"/>
                  </a:lnTo>
                  <a:lnTo>
                    <a:pt x="691" y="327"/>
                  </a:lnTo>
                  <a:lnTo>
                    <a:pt x="691" y="324"/>
                  </a:lnTo>
                  <a:lnTo>
                    <a:pt x="694" y="324"/>
                  </a:lnTo>
                  <a:lnTo>
                    <a:pt x="694" y="327"/>
                  </a:lnTo>
                  <a:lnTo>
                    <a:pt x="694" y="327"/>
                  </a:lnTo>
                  <a:lnTo>
                    <a:pt x="694" y="327"/>
                  </a:lnTo>
                  <a:lnTo>
                    <a:pt x="694" y="327"/>
                  </a:lnTo>
                  <a:lnTo>
                    <a:pt x="694" y="324"/>
                  </a:lnTo>
                  <a:lnTo>
                    <a:pt x="694" y="324"/>
                  </a:lnTo>
                  <a:lnTo>
                    <a:pt x="694" y="324"/>
                  </a:lnTo>
                  <a:lnTo>
                    <a:pt x="694" y="324"/>
                  </a:lnTo>
                  <a:lnTo>
                    <a:pt x="694" y="324"/>
                  </a:lnTo>
                  <a:lnTo>
                    <a:pt x="694" y="324"/>
                  </a:lnTo>
                  <a:lnTo>
                    <a:pt x="694" y="324"/>
                  </a:lnTo>
                  <a:lnTo>
                    <a:pt x="694" y="322"/>
                  </a:lnTo>
                  <a:lnTo>
                    <a:pt x="694" y="322"/>
                  </a:lnTo>
                  <a:lnTo>
                    <a:pt x="694" y="322"/>
                  </a:lnTo>
                  <a:lnTo>
                    <a:pt x="689" y="322"/>
                  </a:lnTo>
                  <a:lnTo>
                    <a:pt x="689" y="322"/>
                  </a:lnTo>
                  <a:lnTo>
                    <a:pt x="686" y="322"/>
                  </a:lnTo>
                  <a:lnTo>
                    <a:pt x="684" y="324"/>
                  </a:lnTo>
                  <a:lnTo>
                    <a:pt x="684" y="324"/>
                  </a:lnTo>
                  <a:lnTo>
                    <a:pt x="684" y="324"/>
                  </a:lnTo>
                  <a:lnTo>
                    <a:pt x="684" y="324"/>
                  </a:lnTo>
                  <a:lnTo>
                    <a:pt x="682" y="324"/>
                  </a:lnTo>
                  <a:lnTo>
                    <a:pt x="682" y="327"/>
                  </a:lnTo>
                  <a:lnTo>
                    <a:pt x="679" y="327"/>
                  </a:lnTo>
                  <a:lnTo>
                    <a:pt x="677" y="329"/>
                  </a:lnTo>
                  <a:lnTo>
                    <a:pt x="675" y="329"/>
                  </a:lnTo>
                  <a:lnTo>
                    <a:pt x="675" y="327"/>
                  </a:lnTo>
                  <a:lnTo>
                    <a:pt x="677" y="327"/>
                  </a:lnTo>
                  <a:lnTo>
                    <a:pt x="679" y="327"/>
                  </a:lnTo>
                  <a:lnTo>
                    <a:pt x="677" y="324"/>
                  </a:lnTo>
                  <a:lnTo>
                    <a:pt x="675" y="324"/>
                  </a:lnTo>
                  <a:lnTo>
                    <a:pt x="672" y="327"/>
                  </a:lnTo>
                  <a:lnTo>
                    <a:pt x="672" y="327"/>
                  </a:lnTo>
                  <a:lnTo>
                    <a:pt x="672" y="329"/>
                  </a:lnTo>
                  <a:lnTo>
                    <a:pt x="670" y="329"/>
                  </a:lnTo>
                  <a:lnTo>
                    <a:pt x="660" y="331"/>
                  </a:lnTo>
                  <a:lnTo>
                    <a:pt x="660" y="331"/>
                  </a:lnTo>
                  <a:lnTo>
                    <a:pt x="656" y="334"/>
                  </a:lnTo>
                  <a:lnTo>
                    <a:pt x="653" y="334"/>
                  </a:lnTo>
                  <a:lnTo>
                    <a:pt x="660" y="329"/>
                  </a:lnTo>
                  <a:lnTo>
                    <a:pt x="660" y="329"/>
                  </a:lnTo>
                  <a:lnTo>
                    <a:pt x="660" y="329"/>
                  </a:lnTo>
                  <a:lnTo>
                    <a:pt x="660" y="327"/>
                  </a:lnTo>
                  <a:lnTo>
                    <a:pt x="660" y="324"/>
                  </a:lnTo>
                  <a:lnTo>
                    <a:pt x="663" y="324"/>
                  </a:lnTo>
                  <a:lnTo>
                    <a:pt x="665" y="322"/>
                  </a:lnTo>
                  <a:lnTo>
                    <a:pt x="665" y="319"/>
                  </a:lnTo>
                  <a:lnTo>
                    <a:pt x="663" y="319"/>
                  </a:lnTo>
                  <a:lnTo>
                    <a:pt x="663" y="319"/>
                  </a:lnTo>
                  <a:lnTo>
                    <a:pt x="663" y="319"/>
                  </a:lnTo>
                  <a:lnTo>
                    <a:pt x="663" y="317"/>
                  </a:lnTo>
                  <a:lnTo>
                    <a:pt x="658" y="317"/>
                  </a:lnTo>
                  <a:lnTo>
                    <a:pt x="658" y="319"/>
                  </a:lnTo>
                  <a:lnTo>
                    <a:pt x="658" y="319"/>
                  </a:lnTo>
                  <a:lnTo>
                    <a:pt x="658" y="319"/>
                  </a:lnTo>
                  <a:lnTo>
                    <a:pt x="656" y="322"/>
                  </a:lnTo>
                  <a:lnTo>
                    <a:pt x="656" y="322"/>
                  </a:lnTo>
                  <a:lnTo>
                    <a:pt x="656" y="324"/>
                  </a:lnTo>
                  <a:lnTo>
                    <a:pt x="656" y="322"/>
                  </a:lnTo>
                  <a:lnTo>
                    <a:pt x="653" y="322"/>
                  </a:lnTo>
                  <a:lnTo>
                    <a:pt x="656" y="324"/>
                  </a:lnTo>
                  <a:lnTo>
                    <a:pt x="656" y="324"/>
                  </a:lnTo>
                  <a:lnTo>
                    <a:pt x="656" y="324"/>
                  </a:lnTo>
                  <a:lnTo>
                    <a:pt x="656" y="327"/>
                  </a:lnTo>
                  <a:lnTo>
                    <a:pt x="656" y="327"/>
                  </a:lnTo>
                  <a:lnTo>
                    <a:pt x="658" y="327"/>
                  </a:lnTo>
                  <a:lnTo>
                    <a:pt x="658" y="327"/>
                  </a:lnTo>
                  <a:lnTo>
                    <a:pt x="658" y="327"/>
                  </a:lnTo>
                  <a:lnTo>
                    <a:pt x="656" y="327"/>
                  </a:lnTo>
                  <a:lnTo>
                    <a:pt x="651" y="327"/>
                  </a:lnTo>
                  <a:lnTo>
                    <a:pt x="649" y="329"/>
                  </a:lnTo>
                  <a:lnTo>
                    <a:pt x="651" y="329"/>
                  </a:lnTo>
                  <a:lnTo>
                    <a:pt x="651" y="329"/>
                  </a:lnTo>
                  <a:lnTo>
                    <a:pt x="651" y="331"/>
                  </a:lnTo>
                  <a:lnTo>
                    <a:pt x="649" y="331"/>
                  </a:lnTo>
                  <a:lnTo>
                    <a:pt x="651" y="331"/>
                  </a:lnTo>
                  <a:lnTo>
                    <a:pt x="649" y="331"/>
                  </a:lnTo>
                  <a:lnTo>
                    <a:pt x="649" y="331"/>
                  </a:lnTo>
                  <a:lnTo>
                    <a:pt x="649" y="331"/>
                  </a:lnTo>
                  <a:lnTo>
                    <a:pt x="649" y="331"/>
                  </a:lnTo>
                  <a:lnTo>
                    <a:pt x="649" y="331"/>
                  </a:lnTo>
                  <a:lnTo>
                    <a:pt x="646" y="331"/>
                  </a:lnTo>
                  <a:lnTo>
                    <a:pt x="646" y="334"/>
                  </a:lnTo>
                  <a:lnTo>
                    <a:pt x="646" y="334"/>
                  </a:lnTo>
                  <a:lnTo>
                    <a:pt x="644" y="334"/>
                  </a:lnTo>
                  <a:lnTo>
                    <a:pt x="641" y="336"/>
                  </a:lnTo>
                  <a:lnTo>
                    <a:pt x="641" y="336"/>
                  </a:lnTo>
                  <a:lnTo>
                    <a:pt x="641" y="338"/>
                  </a:lnTo>
                  <a:lnTo>
                    <a:pt x="641" y="341"/>
                  </a:lnTo>
                  <a:lnTo>
                    <a:pt x="639" y="343"/>
                  </a:lnTo>
                  <a:lnTo>
                    <a:pt x="641" y="345"/>
                  </a:lnTo>
                  <a:lnTo>
                    <a:pt x="641" y="345"/>
                  </a:lnTo>
                  <a:lnTo>
                    <a:pt x="641" y="348"/>
                  </a:lnTo>
                  <a:lnTo>
                    <a:pt x="639" y="348"/>
                  </a:lnTo>
                  <a:lnTo>
                    <a:pt x="639" y="350"/>
                  </a:lnTo>
                  <a:lnTo>
                    <a:pt x="639" y="350"/>
                  </a:lnTo>
                  <a:lnTo>
                    <a:pt x="641" y="353"/>
                  </a:lnTo>
                  <a:lnTo>
                    <a:pt x="641" y="353"/>
                  </a:lnTo>
                  <a:lnTo>
                    <a:pt x="641" y="355"/>
                  </a:lnTo>
                  <a:lnTo>
                    <a:pt x="641" y="353"/>
                  </a:lnTo>
                  <a:lnTo>
                    <a:pt x="641" y="355"/>
                  </a:lnTo>
                  <a:lnTo>
                    <a:pt x="644" y="355"/>
                  </a:lnTo>
                  <a:lnTo>
                    <a:pt x="644" y="355"/>
                  </a:lnTo>
                  <a:lnTo>
                    <a:pt x="641" y="357"/>
                  </a:lnTo>
                  <a:lnTo>
                    <a:pt x="641" y="364"/>
                  </a:lnTo>
                  <a:lnTo>
                    <a:pt x="641" y="367"/>
                  </a:lnTo>
                  <a:lnTo>
                    <a:pt x="641" y="367"/>
                  </a:lnTo>
                  <a:lnTo>
                    <a:pt x="641" y="367"/>
                  </a:lnTo>
                  <a:lnTo>
                    <a:pt x="641" y="369"/>
                  </a:lnTo>
                  <a:lnTo>
                    <a:pt x="641" y="369"/>
                  </a:lnTo>
                  <a:lnTo>
                    <a:pt x="639" y="369"/>
                  </a:lnTo>
                  <a:lnTo>
                    <a:pt x="639" y="369"/>
                  </a:lnTo>
                  <a:lnTo>
                    <a:pt x="639" y="372"/>
                  </a:lnTo>
                  <a:lnTo>
                    <a:pt x="639" y="372"/>
                  </a:lnTo>
                  <a:lnTo>
                    <a:pt x="639" y="369"/>
                  </a:lnTo>
                  <a:lnTo>
                    <a:pt x="639" y="367"/>
                  </a:lnTo>
                  <a:lnTo>
                    <a:pt x="639" y="364"/>
                  </a:lnTo>
                  <a:lnTo>
                    <a:pt x="637" y="362"/>
                  </a:lnTo>
                  <a:lnTo>
                    <a:pt x="637" y="362"/>
                  </a:lnTo>
                  <a:lnTo>
                    <a:pt x="634" y="360"/>
                  </a:lnTo>
                  <a:lnTo>
                    <a:pt x="634" y="362"/>
                  </a:lnTo>
                  <a:lnTo>
                    <a:pt x="634" y="357"/>
                  </a:lnTo>
                  <a:lnTo>
                    <a:pt x="634" y="357"/>
                  </a:lnTo>
                  <a:lnTo>
                    <a:pt x="632" y="357"/>
                  </a:lnTo>
                  <a:lnTo>
                    <a:pt x="632" y="357"/>
                  </a:lnTo>
                  <a:lnTo>
                    <a:pt x="630" y="357"/>
                  </a:lnTo>
                  <a:lnTo>
                    <a:pt x="630" y="357"/>
                  </a:lnTo>
                  <a:lnTo>
                    <a:pt x="630" y="357"/>
                  </a:lnTo>
                  <a:lnTo>
                    <a:pt x="627" y="360"/>
                  </a:lnTo>
                  <a:lnTo>
                    <a:pt x="627" y="360"/>
                  </a:lnTo>
                  <a:lnTo>
                    <a:pt x="627" y="360"/>
                  </a:lnTo>
                  <a:lnTo>
                    <a:pt x="627" y="360"/>
                  </a:lnTo>
                  <a:lnTo>
                    <a:pt x="627" y="357"/>
                  </a:lnTo>
                  <a:lnTo>
                    <a:pt x="625" y="357"/>
                  </a:lnTo>
                  <a:lnTo>
                    <a:pt x="625" y="362"/>
                  </a:lnTo>
                  <a:lnTo>
                    <a:pt x="623" y="364"/>
                  </a:lnTo>
                  <a:lnTo>
                    <a:pt x="623" y="360"/>
                  </a:lnTo>
                  <a:lnTo>
                    <a:pt x="625" y="357"/>
                  </a:lnTo>
                  <a:lnTo>
                    <a:pt x="627" y="350"/>
                  </a:lnTo>
                  <a:lnTo>
                    <a:pt x="630" y="345"/>
                  </a:lnTo>
                  <a:lnTo>
                    <a:pt x="632" y="343"/>
                  </a:lnTo>
                  <a:lnTo>
                    <a:pt x="632" y="341"/>
                  </a:lnTo>
                  <a:lnTo>
                    <a:pt x="634" y="341"/>
                  </a:lnTo>
                  <a:lnTo>
                    <a:pt x="634" y="338"/>
                  </a:lnTo>
                  <a:lnTo>
                    <a:pt x="632" y="338"/>
                  </a:lnTo>
                  <a:lnTo>
                    <a:pt x="632" y="338"/>
                  </a:lnTo>
                  <a:lnTo>
                    <a:pt x="630" y="336"/>
                  </a:lnTo>
                  <a:lnTo>
                    <a:pt x="632" y="336"/>
                  </a:lnTo>
                  <a:lnTo>
                    <a:pt x="632" y="334"/>
                  </a:lnTo>
                  <a:lnTo>
                    <a:pt x="630" y="334"/>
                  </a:lnTo>
                  <a:lnTo>
                    <a:pt x="630" y="334"/>
                  </a:lnTo>
                  <a:lnTo>
                    <a:pt x="630" y="334"/>
                  </a:lnTo>
                  <a:lnTo>
                    <a:pt x="630" y="334"/>
                  </a:lnTo>
                  <a:lnTo>
                    <a:pt x="630" y="334"/>
                  </a:lnTo>
                  <a:lnTo>
                    <a:pt x="630" y="334"/>
                  </a:lnTo>
                  <a:lnTo>
                    <a:pt x="630" y="334"/>
                  </a:lnTo>
                  <a:lnTo>
                    <a:pt x="630" y="334"/>
                  </a:lnTo>
                  <a:lnTo>
                    <a:pt x="632" y="331"/>
                  </a:lnTo>
                  <a:lnTo>
                    <a:pt x="630" y="331"/>
                  </a:lnTo>
                  <a:lnTo>
                    <a:pt x="630" y="331"/>
                  </a:lnTo>
                  <a:lnTo>
                    <a:pt x="630" y="331"/>
                  </a:lnTo>
                  <a:lnTo>
                    <a:pt x="627" y="331"/>
                  </a:lnTo>
                  <a:lnTo>
                    <a:pt x="625" y="331"/>
                  </a:lnTo>
                  <a:lnTo>
                    <a:pt x="625" y="331"/>
                  </a:lnTo>
                  <a:lnTo>
                    <a:pt x="623" y="331"/>
                  </a:lnTo>
                  <a:lnTo>
                    <a:pt x="623" y="331"/>
                  </a:lnTo>
                  <a:lnTo>
                    <a:pt x="620" y="329"/>
                  </a:lnTo>
                  <a:lnTo>
                    <a:pt x="620" y="327"/>
                  </a:lnTo>
                  <a:lnTo>
                    <a:pt x="620" y="327"/>
                  </a:lnTo>
                  <a:lnTo>
                    <a:pt x="620" y="327"/>
                  </a:lnTo>
                  <a:lnTo>
                    <a:pt x="623" y="327"/>
                  </a:lnTo>
                  <a:lnTo>
                    <a:pt x="623" y="324"/>
                  </a:lnTo>
                  <a:lnTo>
                    <a:pt x="623" y="324"/>
                  </a:lnTo>
                  <a:lnTo>
                    <a:pt x="620" y="324"/>
                  </a:lnTo>
                  <a:lnTo>
                    <a:pt x="618" y="327"/>
                  </a:lnTo>
                  <a:lnTo>
                    <a:pt x="618" y="327"/>
                  </a:lnTo>
                  <a:lnTo>
                    <a:pt x="615" y="324"/>
                  </a:lnTo>
                  <a:lnTo>
                    <a:pt x="613" y="324"/>
                  </a:lnTo>
                  <a:lnTo>
                    <a:pt x="608" y="319"/>
                  </a:lnTo>
                  <a:lnTo>
                    <a:pt x="604" y="317"/>
                  </a:lnTo>
                  <a:lnTo>
                    <a:pt x="604" y="315"/>
                  </a:lnTo>
                  <a:lnTo>
                    <a:pt x="604" y="315"/>
                  </a:lnTo>
                  <a:lnTo>
                    <a:pt x="604" y="317"/>
                  </a:lnTo>
                  <a:lnTo>
                    <a:pt x="601" y="317"/>
                  </a:lnTo>
                  <a:lnTo>
                    <a:pt x="601" y="315"/>
                  </a:lnTo>
                  <a:lnTo>
                    <a:pt x="601" y="315"/>
                  </a:lnTo>
                  <a:lnTo>
                    <a:pt x="599" y="315"/>
                  </a:lnTo>
                  <a:lnTo>
                    <a:pt x="596" y="315"/>
                  </a:lnTo>
                  <a:lnTo>
                    <a:pt x="596" y="312"/>
                  </a:lnTo>
                  <a:lnTo>
                    <a:pt x="594" y="317"/>
                  </a:lnTo>
                  <a:lnTo>
                    <a:pt x="592" y="317"/>
                  </a:lnTo>
                  <a:lnTo>
                    <a:pt x="592" y="317"/>
                  </a:lnTo>
                  <a:lnTo>
                    <a:pt x="592" y="319"/>
                  </a:lnTo>
                  <a:lnTo>
                    <a:pt x="592" y="319"/>
                  </a:lnTo>
                  <a:lnTo>
                    <a:pt x="589" y="319"/>
                  </a:lnTo>
                  <a:lnTo>
                    <a:pt x="589" y="319"/>
                  </a:lnTo>
                  <a:lnTo>
                    <a:pt x="585" y="319"/>
                  </a:lnTo>
                  <a:lnTo>
                    <a:pt x="585" y="322"/>
                  </a:lnTo>
                  <a:lnTo>
                    <a:pt x="582" y="322"/>
                  </a:lnTo>
                  <a:lnTo>
                    <a:pt x="582" y="322"/>
                  </a:lnTo>
                  <a:lnTo>
                    <a:pt x="582" y="322"/>
                  </a:lnTo>
                  <a:lnTo>
                    <a:pt x="580" y="324"/>
                  </a:lnTo>
                  <a:lnTo>
                    <a:pt x="578" y="324"/>
                  </a:lnTo>
                  <a:lnTo>
                    <a:pt x="578" y="324"/>
                  </a:lnTo>
                  <a:lnTo>
                    <a:pt x="578" y="324"/>
                  </a:lnTo>
                  <a:lnTo>
                    <a:pt x="575" y="327"/>
                  </a:lnTo>
                  <a:lnTo>
                    <a:pt x="573" y="327"/>
                  </a:lnTo>
                  <a:lnTo>
                    <a:pt x="570" y="327"/>
                  </a:lnTo>
                  <a:lnTo>
                    <a:pt x="570" y="327"/>
                  </a:lnTo>
                  <a:lnTo>
                    <a:pt x="568" y="327"/>
                  </a:lnTo>
                  <a:lnTo>
                    <a:pt x="568" y="327"/>
                  </a:lnTo>
                  <a:lnTo>
                    <a:pt x="568" y="329"/>
                  </a:lnTo>
                  <a:lnTo>
                    <a:pt x="566" y="329"/>
                  </a:lnTo>
                  <a:lnTo>
                    <a:pt x="561" y="331"/>
                  </a:lnTo>
                  <a:lnTo>
                    <a:pt x="561" y="331"/>
                  </a:lnTo>
                  <a:lnTo>
                    <a:pt x="561" y="334"/>
                  </a:lnTo>
                  <a:lnTo>
                    <a:pt x="561" y="334"/>
                  </a:lnTo>
                  <a:lnTo>
                    <a:pt x="559" y="336"/>
                  </a:lnTo>
                  <a:lnTo>
                    <a:pt x="556" y="338"/>
                  </a:lnTo>
                  <a:lnTo>
                    <a:pt x="556" y="338"/>
                  </a:lnTo>
                  <a:lnTo>
                    <a:pt x="556" y="341"/>
                  </a:lnTo>
                  <a:lnTo>
                    <a:pt x="556" y="343"/>
                  </a:lnTo>
                  <a:lnTo>
                    <a:pt x="559" y="345"/>
                  </a:lnTo>
                  <a:lnTo>
                    <a:pt x="559" y="345"/>
                  </a:lnTo>
                  <a:lnTo>
                    <a:pt x="561" y="345"/>
                  </a:lnTo>
                  <a:lnTo>
                    <a:pt x="563" y="345"/>
                  </a:lnTo>
                  <a:lnTo>
                    <a:pt x="563" y="345"/>
                  </a:lnTo>
                  <a:lnTo>
                    <a:pt x="563" y="345"/>
                  </a:lnTo>
                  <a:lnTo>
                    <a:pt x="566" y="345"/>
                  </a:lnTo>
                  <a:lnTo>
                    <a:pt x="566" y="345"/>
                  </a:lnTo>
                  <a:lnTo>
                    <a:pt x="566" y="345"/>
                  </a:lnTo>
                  <a:lnTo>
                    <a:pt x="566" y="343"/>
                  </a:lnTo>
                  <a:lnTo>
                    <a:pt x="566" y="343"/>
                  </a:lnTo>
                  <a:lnTo>
                    <a:pt x="566" y="341"/>
                  </a:lnTo>
                  <a:lnTo>
                    <a:pt x="566" y="341"/>
                  </a:lnTo>
                  <a:lnTo>
                    <a:pt x="568" y="338"/>
                  </a:lnTo>
                  <a:lnTo>
                    <a:pt x="568" y="336"/>
                  </a:lnTo>
                  <a:lnTo>
                    <a:pt x="575" y="336"/>
                  </a:lnTo>
                  <a:lnTo>
                    <a:pt x="578" y="336"/>
                  </a:lnTo>
                  <a:lnTo>
                    <a:pt x="580" y="334"/>
                  </a:lnTo>
                  <a:lnTo>
                    <a:pt x="582" y="331"/>
                  </a:lnTo>
                  <a:lnTo>
                    <a:pt x="585" y="331"/>
                  </a:lnTo>
                  <a:lnTo>
                    <a:pt x="585" y="331"/>
                  </a:lnTo>
                  <a:lnTo>
                    <a:pt x="587" y="331"/>
                  </a:lnTo>
                  <a:lnTo>
                    <a:pt x="587" y="334"/>
                  </a:lnTo>
                  <a:lnTo>
                    <a:pt x="587" y="334"/>
                  </a:lnTo>
                  <a:lnTo>
                    <a:pt x="573" y="341"/>
                  </a:lnTo>
                  <a:lnTo>
                    <a:pt x="570" y="341"/>
                  </a:lnTo>
                  <a:lnTo>
                    <a:pt x="570" y="345"/>
                  </a:lnTo>
                  <a:lnTo>
                    <a:pt x="568" y="345"/>
                  </a:lnTo>
                  <a:lnTo>
                    <a:pt x="566" y="348"/>
                  </a:lnTo>
                  <a:lnTo>
                    <a:pt x="566" y="348"/>
                  </a:lnTo>
                  <a:lnTo>
                    <a:pt x="566" y="348"/>
                  </a:lnTo>
                  <a:lnTo>
                    <a:pt x="559" y="357"/>
                  </a:lnTo>
                  <a:lnTo>
                    <a:pt x="556" y="364"/>
                  </a:lnTo>
                  <a:lnTo>
                    <a:pt x="552" y="369"/>
                  </a:lnTo>
                  <a:lnTo>
                    <a:pt x="549" y="372"/>
                  </a:lnTo>
                  <a:lnTo>
                    <a:pt x="549" y="372"/>
                  </a:lnTo>
                  <a:lnTo>
                    <a:pt x="549" y="374"/>
                  </a:lnTo>
                  <a:lnTo>
                    <a:pt x="549" y="374"/>
                  </a:lnTo>
                  <a:lnTo>
                    <a:pt x="549" y="376"/>
                  </a:lnTo>
                  <a:lnTo>
                    <a:pt x="549" y="376"/>
                  </a:lnTo>
                  <a:lnTo>
                    <a:pt x="549" y="376"/>
                  </a:lnTo>
                  <a:lnTo>
                    <a:pt x="547" y="381"/>
                  </a:lnTo>
                  <a:lnTo>
                    <a:pt x="547" y="383"/>
                  </a:lnTo>
                  <a:lnTo>
                    <a:pt x="547" y="386"/>
                  </a:lnTo>
                  <a:lnTo>
                    <a:pt x="547" y="388"/>
                  </a:lnTo>
                  <a:lnTo>
                    <a:pt x="547" y="390"/>
                  </a:lnTo>
                  <a:lnTo>
                    <a:pt x="547" y="390"/>
                  </a:lnTo>
                  <a:lnTo>
                    <a:pt x="547" y="390"/>
                  </a:lnTo>
                  <a:lnTo>
                    <a:pt x="549" y="390"/>
                  </a:lnTo>
                  <a:lnTo>
                    <a:pt x="549" y="393"/>
                  </a:lnTo>
                  <a:lnTo>
                    <a:pt x="549" y="393"/>
                  </a:lnTo>
                  <a:lnTo>
                    <a:pt x="552" y="390"/>
                  </a:lnTo>
                  <a:lnTo>
                    <a:pt x="552" y="393"/>
                  </a:lnTo>
                  <a:lnTo>
                    <a:pt x="552" y="393"/>
                  </a:lnTo>
                  <a:lnTo>
                    <a:pt x="552" y="393"/>
                  </a:lnTo>
                  <a:lnTo>
                    <a:pt x="552" y="393"/>
                  </a:lnTo>
                  <a:lnTo>
                    <a:pt x="552" y="395"/>
                  </a:lnTo>
                  <a:lnTo>
                    <a:pt x="552" y="395"/>
                  </a:lnTo>
                  <a:lnTo>
                    <a:pt x="552" y="395"/>
                  </a:lnTo>
                  <a:lnTo>
                    <a:pt x="549" y="395"/>
                  </a:lnTo>
                  <a:lnTo>
                    <a:pt x="549" y="395"/>
                  </a:lnTo>
                  <a:lnTo>
                    <a:pt x="552" y="398"/>
                  </a:lnTo>
                  <a:lnTo>
                    <a:pt x="552" y="398"/>
                  </a:lnTo>
                  <a:lnTo>
                    <a:pt x="552" y="400"/>
                  </a:lnTo>
                  <a:lnTo>
                    <a:pt x="549" y="400"/>
                  </a:lnTo>
                  <a:lnTo>
                    <a:pt x="549" y="400"/>
                  </a:lnTo>
                  <a:lnTo>
                    <a:pt x="549" y="400"/>
                  </a:lnTo>
                  <a:lnTo>
                    <a:pt x="549" y="402"/>
                  </a:lnTo>
                  <a:lnTo>
                    <a:pt x="547" y="402"/>
                  </a:lnTo>
                  <a:lnTo>
                    <a:pt x="547" y="402"/>
                  </a:lnTo>
                  <a:lnTo>
                    <a:pt x="547" y="402"/>
                  </a:lnTo>
                  <a:lnTo>
                    <a:pt x="544" y="402"/>
                  </a:lnTo>
                  <a:lnTo>
                    <a:pt x="544" y="402"/>
                  </a:lnTo>
                  <a:lnTo>
                    <a:pt x="544" y="402"/>
                  </a:lnTo>
                  <a:lnTo>
                    <a:pt x="544" y="402"/>
                  </a:lnTo>
                  <a:lnTo>
                    <a:pt x="544" y="402"/>
                  </a:lnTo>
                  <a:lnTo>
                    <a:pt x="544" y="405"/>
                  </a:lnTo>
                  <a:lnTo>
                    <a:pt x="544" y="405"/>
                  </a:lnTo>
                  <a:lnTo>
                    <a:pt x="542" y="405"/>
                  </a:lnTo>
                  <a:lnTo>
                    <a:pt x="540" y="405"/>
                  </a:lnTo>
                  <a:lnTo>
                    <a:pt x="540" y="405"/>
                  </a:lnTo>
                  <a:lnTo>
                    <a:pt x="542" y="407"/>
                  </a:lnTo>
                  <a:lnTo>
                    <a:pt x="542" y="407"/>
                  </a:lnTo>
                  <a:lnTo>
                    <a:pt x="542" y="409"/>
                  </a:lnTo>
                  <a:lnTo>
                    <a:pt x="540" y="409"/>
                  </a:lnTo>
                  <a:lnTo>
                    <a:pt x="540" y="409"/>
                  </a:lnTo>
                  <a:lnTo>
                    <a:pt x="540" y="409"/>
                  </a:lnTo>
                  <a:lnTo>
                    <a:pt x="540" y="412"/>
                  </a:lnTo>
                  <a:lnTo>
                    <a:pt x="540" y="416"/>
                  </a:lnTo>
                  <a:lnTo>
                    <a:pt x="537" y="419"/>
                  </a:lnTo>
                  <a:lnTo>
                    <a:pt x="537" y="421"/>
                  </a:lnTo>
                  <a:lnTo>
                    <a:pt x="537" y="421"/>
                  </a:lnTo>
                  <a:lnTo>
                    <a:pt x="537" y="424"/>
                  </a:lnTo>
                  <a:lnTo>
                    <a:pt x="535" y="426"/>
                  </a:lnTo>
                  <a:lnTo>
                    <a:pt x="528" y="431"/>
                  </a:lnTo>
                  <a:lnTo>
                    <a:pt x="523" y="431"/>
                  </a:lnTo>
                  <a:lnTo>
                    <a:pt x="523" y="431"/>
                  </a:lnTo>
                  <a:lnTo>
                    <a:pt x="523" y="433"/>
                  </a:lnTo>
                  <a:lnTo>
                    <a:pt x="523" y="433"/>
                  </a:lnTo>
                  <a:lnTo>
                    <a:pt x="525" y="435"/>
                  </a:lnTo>
                  <a:lnTo>
                    <a:pt x="528" y="433"/>
                  </a:lnTo>
                  <a:lnTo>
                    <a:pt x="530" y="433"/>
                  </a:lnTo>
                  <a:lnTo>
                    <a:pt x="530" y="433"/>
                  </a:lnTo>
                  <a:lnTo>
                    <a:pt x="528" y="435"/>
                  </a:lnTo>
                  <a:lnTo>
                    <a:pt x="528" y="435"/>
                  </a:lnTo>
                  <a:lnTo>
                    <a:pt x="525" y="435"/>
                  </a:lnTo>
                  <a:lnTo>
                    <a:pt x="525" y="435"/>
                  </a:lnTo>
                  <a:lnTo>
                    <a:pt x="525" y="435"/>
                  </a:lnTo>
                  <a:lnTo>
                    <a:pt x="525" y="438"/>
                  </a:lnTo>
                  <a:lnTo>
                    <a:pt x="525" y="438"/>
                  </a:lnTo>
                  <a:lnTo>
                    <a:pt x="528" y="438"/>
                  </a:lnTo>
                  <a:lnTo>
                    <a:pt x="528" y="438"/>
                  </a:lnTo>
                  <a:lnTo>
                    <a:pt x="528" y="438"/>
                  </a:lnTo>
                  <a:lnTo>
                    <a:pt x="525" y="438"/>
                  </a:lnTo>
                  <a:lnTo>
                    <a:pt x="525" y="438"/>
                  </a:lnTo>
                  <a:lnTo>
                    <a:pt x="525" y="440"/>
                  </a:lnTo>
                  <a:lnTo>
                    <a:pt x="525" y="443"/>
                  </a:lnTo>
                  <a:lnTo>
                    <a:pt x="525" y="443"/>
                  </a:lnTo>
                  <a:lnTo>
                    <a:pt x="525" y="443"/>
                  </a:lnTo>
                  <a:lnTo>
                    <a:pt x="525" y="445"/>
                  </a:lnTo>
                  <a:lnTo>
                    <a:pt x="525" y="447"/>
                  </a:lnTo>
                  <a:lnTo>
                    <a:pt x="525" y="450"/>
                  </a:lnTo>
                  <a:lnTo>
                    <a:pt x="523" y="452"/>
                  </a:lnTo>
                  <a:lnTo>
                    <a:pt x="523" y="452"/>
                  </a:lnTo>
                  <a:lnTo>
                    <a:pt x="523" y="454"/>
                  </a:lnTo>
                  <a:lnTo>
                    <a:pt x="521" y="454"/>
                  </a:lnTo>
                  <a:lnTo>
                    <a:pt x="521" y="454"/>
                  </a:lnTo>
                  <a:lnTo>
                    <a:pt x="521" y="457"/>
                  </a:lnTo>
                  <a:lnTo>
                    <a:pt x="521" y="457"/>
                  </a:lnTo>
                  <a:lnTo>
                    <a:pt x="523" y="457"/>
                  </a:lnTo>
                  <a:lnTo>
                    <a:pt x="525" y="457"/>
                  </a:lnTo>
                  <a:lnTo>
                    <a:pt x="525" y="459"/>
                  </a:lnTo>
                  <a:lnTo>
                    <a:pt x="525" y="459"/>
                  </a:lnTo>
                  <a:lnTo>
                    <a:pt x="523" y="459"/>
                  </a:lnTo>
                  <a:lnTo>
                    <a:pt x="523" y="459"/>
                  </a:lnTo>
                  <a:lnTo>
                    <a:pt x="521" y="459"/>
                  </a:lnTo>
                  <a:lnTo>
                    <a:pt x="521" y="459"/>
                  </a:lnTo>
                  <a:lnTo>
                    <a:pt x="521" y="459"/>
                  </a:lnTo>
                  <a:lnTo>
                    <a:pt x="521" y="459"/>
                  </a:lnTo>
                  <a:lnTo>
                    <a:pt x="521" y="459"/>
                  </a:lnTo>
                  <a:lnTo>
                    <a:pt x="518" y="461"/>
                  </a:lnTo>
                  <a:lnTo>
                    <a:pt x="516" y="464"/>
                  </a:lnTo>
                  <a:lnTo>
                    <a:pt x="511" y="469"/>
                  </a:lnTo>
                  <a:lnTo>
                    <a:pt x="511" y="466"/>
                  </a:lnTo>
                  <a:lnTo>
                    <a:pt x="514" y="464"/>
                  </a:lnTo>
                  <a:lnTo>
                    <a:pt x="516" y="461"/>
                  </a:lnTo>
                  <a:lnTo>
                    <a:pt x="518" y="459"/>
                  </a:lnTo>
                  <a:lnTo>
                    <a:pt x="518" y="457"/>
                  </a:lnTo>
                  <a:lnTo>
                    <a:pt x="518" y="454"/>
                  </a:lnTo>
                  <a:lnTo>
                    <a:pt x="516" y="454"/>
                  </a:lnTo>
                  <a:lnTo>
                    <a:pt x="514" y="457"/>
                  </a:lnTo>
                  <a:lnTo>
                    <a:pt x="509" y="461"/>
                  </a:lnTo>
                  <a:lnTo>
                    <a:pt x="509" y="461"/>
                  </a:lnTo>
                  <a:lnTo>
                    <a:pt x="507" y="461"/>
                  </a:lnTo>
                  <a:lnTo>
                    <a:pt x="507" y="461"/>
                  </a:lnTo>
                  <a:lnTo>
                    <a:pt x="507" y="459"/>
                  </a:lnTo>
                  <a:lnTo>
                    <a:pt x="507" y="459"/>
                  </a:lnTo>
                  <a:lnTo>
                    <a:pt x="507" y="459"/>
                  </a:lnTo>
                  <a:lnTo>
                    <a:pt x="509" y="459"/>
                  </a:lnTo>
                  <a:lnTo>
                    <a:pt x="509" y="459"/>
                  </a:lnTo>
                  <a:lnTo>
                    <a:pt x="509" y="459"/>
                  </a:lnTo>
                  <a:lnTo>
                    <a:pt x="509" y="457"/>
                  </a:lnTo>
                  <a:lnTo>
                    <a:pt x="509" y="457"/>
                  </a:lnTo>
                  <a:lnTo>
                    <a:pt x="511" y="454"/>
                  </a:lnTo>
                  <a:lnTo>
                    <a:pt x="511" y="454"/>
                  </a:lnTo>
                  <a:lnTo>
                    <a:pt x="511" y="450"/>
                  </a:lnTo>
                  <a:lnTo>
                    <a:pt x="514" y="447"/>
                  </a:lnTo>
                  <a:lnTo>
                    <a:pt x="516" y="445"/>
                  </a:lnTo>
                  <a:lnTo>
                    <a:pt x="516" y="445"/>
                  </a:lnTo>
                  <a:lnTo>
                    <a:pt x="518" y="443"/>
                  </a:lnTo>
                  <a:lnTo>
                    <a:pt x="518" y="443"/>
                  </a:lnTo>
                  <a:lnTo>
                    <a:pt x="521" y="445"/>
                  </a:lnTo>
                  <a:lnTo>
                    <a:pt x="518" y="443"/>
                  </a:lnTo>
                  <a:lnTo>
                    <a:pt x="518" y="440"/>
                  </a:lnTo>
                  <a:lnTo>
                    <a:pt x="516" y="440"/>
                  </a:lnTo>
                  <a:lnTo>
                    <a:pt x="516" y="440"/>
                  </a:lnTo>
                  <a:lnTo>
                    <a:pt x="516" y="440"/>
                  </a:lnTo>
                  <a:lnTo>
                    <a:pt x="514" y="440"/>
                  </a:lnTo>
                  <a:lnTo>
                    <a:pt x="509" y="440"/>
                  </a:lnTo>
                  <a:lnTo>
                    <a:pt x="504" y="440"/>
                  </a:lnTo>
                  <a:lnTo>
                    <a:pt x="504" y="440"/>
                  </a:lnTo>
                  <a:lnTo>
                    <a:pt x="497" y="440"/>
                  </a:lnTo>
                  <a:lnTo>
                    <a:pt x="497" y="438"/>
                  </a:lnTo>
                  <a:lnTo>
                    <a:pt x="495" y="440"/>
                  </a:lnTo>
                  <a:lnTo>
                    <a:pt x="495" y="440"/>
                  </a:lnTo>
                  <a:lnTo>
                    <a:pt x="492" y="438"/>
                  </a:lnTo>
                  <a:lnTo>
                    <a:pt x="481" y="438"/>
                  </a:lnTo>
                  <a:lnTo>
                    <a:pt x="476" y="440"/>
                  </a:lnTo>
                  <a:lnTo>
                    <a:pt x="471" y="440"/>
                  </a:lnTo>
                  <a:lnTo>
                    <a:pt x="471" y="443"/>
                  </a:lnTo>
                  <a:lnTo>
                    <a:pt x="469" y="445"/>
                  </a:lnTo>
                  <a:lnTo>
                    <a:pt x="466" y="445"/>
                  </a:lnTo>
                  <a:lnTo>
                    <a:pt x="466" y="445"/>
                  </a:lnTo>
                  <a:lnTo>
                    <a:pt x="466" y="443"/>
                  </a:lnTo>
                  <a:lnTo>
                    <a:pt x="466" y="440"/>
                  </a:lnTo>
                  <a:lnTo>
                    <a:pt x="466" y="440"/>
                  </a:lnTo>
                  <a:lnTo>
                    <a:pt x="466" y="438"/>
                  </a:lnTo>
                  <a:lnTo>
                    <a:pt x="466" y="435"/>
                  </a:lnTo>
                  <a:lnTo>
                    <a:pt x="464" y="435"/>
                  </a:lnTo>
                  <a:lnTo>
                    <a:pt x="464" y="433"/>
                  </a:lnTo>
                  <a:lnTo>
                    <a:pt x="466" y="435"/>
                  </a:lnTo>
                  <a:lnTo>
                    <a:pt x="469" y="438"/>
                  </a:lnTo>
                  <a:lnTo>
                    <a:pt x="471" y="438"/>
                  </a:lnTo>
                  <a:lnTo>
                    <a:pt x="473" y="438"/>
                  </a:lnTo>
                  <a:lnTo>
                    <a:pt x="476" y="438"/>
                  </a:lnTo>
                  <a:lnTo>
                    <a:pt x="488" y="435"/>
                  </a:lnTo>
                  <a:lnTo>
                    <a:pt x="490" y="435"/>
                  </a:lnTo>
                  <a:lnTo>
                    <a:pt x="492" y="435"/>
                  </a:lnTo>
                  <a:lnTo>
                    <a:pt x="495" y="435"/>
                  </a:lnTo>
                  <a:lnTo>
                    <a:pt x="497" y="435"/>
                  </a:lnTo>
                  <a:lnTo>
                    <a:pt x="497" y="438"/>
                  </a:lnTo>
                  <a:lnTo>
                    <a:pt x="502" y="438"/>
                  </a:lnTo>
                  <a:lnTo>
                    <a:pt x="504" y="438"/>
                  </a:lnTo>
                  <a:lnTo>
                    <a:pt x="507" y="438"/>
                  </a:lnTo>
                  <a:lnTo>
                    <a:pt x="509" y="438"/>
                  </a:lnTo>
                  <a:lnTo>
                    <a:pt x="509" y="438"/>
                  </a:lnTo>
                  <a:lnTo>
                    <a:pt x="509" y="438"/>
                  </a:lnTo>
                  <a:lnTo>
                    <a:pt x="509" y="438"/>
                  </a:lnTo>
                  <a:lnTo>
                    <a:pt x="511" y="438"/>
                  </a:lnTo>
                  <a:lnTo>
                    <a:pt x="511" y="440"/>
                  </a:lnTo>
                  <a:lnTo>
                    <a:pt x="511" y="440"/>
                  </a:lnTo>
                  <a:lnTo>
                    <a:pt x="511" y="440"/>
                  </a:lnTo>
                  <a:lnTo>
                    <a:pt x="511" y="438"/>
                  </a:lnTo>
                  <a:lnTo>
                    <a:pt x="511" y="438"/>
                  </a:lnTo>
                  <a:lnTo>
                    <a:pt x="511" y="438"/>
                  </a:lnTo>
                  <a:lnTo>
                    <a:pt x="514" y="435"/>
                  </a:lnTo>
                  <a:lnTo>
                    <a:pt x="514" y="435"/>
                  </a:lnTo>
                  <a:lnTo>
                    <a:pt x="511" y="433"/>
                  </a:lnTo>
                  <a:lnTo>
                    <a:pt x="509" y="433"/>
                  </a:lnTo>
                  <a:lnTo>
                    <a:pt x="509" y="431"/>
                  </a:lnTo>
                  <a:lnTo>
                    <a:pt x="507" y="431"/>
                  </a:lnTo>
                  <a:lnTo>
                    <a:pt x="507" y="428"/>
                  </a:lnTo>
                  <a:lnTo>
                    <a:pt x="507" y="426"/>
                  </a:lnTo>
                  <a:lnTo>
                    <a:pt x="504" y="424"/>
                  </a:lnTo>
                  <a:lnTo>
                    <a:pt x="507" y="424"/>
                  </a:lnTo>
                  <a:lnTo>
                    <a:pt x="509" y="421"/>
                  </a:lnTo>
                  <a:lnTo>
                    <a:pt x="509" y="421"/>
                  </a:lnTo>
                  <a:lnTo>
                    <a:pt x="507" y="421"/>
                  </a:lnTo>
                  <a:lnTo>
                    <a:pt x="504" y="421"/>
                  </a:lnTo>
                  <a:lnTo>
                    <a:pt x="502" y="421"/>
                  </a:lnTo>
                  <a:lnTo>
                    <a:pt x="499" y="419"/>
                  </a:lnTo>
                  <a:lnTo>
                    <a:pt x="499" y="419"/>
                  </a:lnTo>
                  <a:lnTo>
                    <a:pt x="499" y="419"/>
                  </a:lnTo>
                  <a:lnTo>
                    <a:pt x="499" y="419"/>
                  </a:lnTo>
                  <a:lnTo>
                    <a:pt x="499" y="419"/>
                  </a:lnTo>
                  <a:lnTo>
                    <a:pt x="502" y="419"/>
                  </a:lnTo>
                  <a:lnTo>
                    <a:pt x="504" y="419"/>
                  </a:lnTo>
                  <a:lnTo>
                    <a:pt x="504" y="419"/>
                  </a:lnTo>
                  <a:lnTo>
                    <a:pt x="507" y="416"/>
                  </a:lnTo>
                  <a:lnTo>
                    <a:pt x="509" y="412"/>
                  </a:lnTo>
                  <a:lnTo>
                    <a:pt x="514" y="409"/>
                  </a:lnTo>
                  <a:lnTo>
                    <a:pt x="514" y="409"/>
                  </a:lnTo>
                  <a:lnTo>
                    <a:pt x="511" y="407"/>
                  </a:lnTo>
                  <a:lnTo>
                    <a:pt x="511" y="407"/>
                  </a:lnTo>
                  <a:lnTo>
                    <a:pt x="509" y="409"/>
                  </a:lnTo>
                  <a:lnTo>
                    <a:pt x="509" y="409"/>
                  </a:lnTo>
                  <a:lnTo>
                    <a:pt x="509" y="409"/>
                  </a:lnTo>
                  <a:lnTo>
                    <a:pt x="509" y="407"/>
                  </a:lnTo>
                  <a:lnTo>
                    <a:pt x="509" y="407"/>
                  </a:lnTo>
                  <a:lnTo>
                    <a:pt x="511" y="405"/>
                  </a:lnTo>
                  <a:lnTo>
                    <a:pt x="518" y="402"/>
                  </a:lnTo>
                  <a:lnTo>
                    <a:pt x="525" y="400"/>
                  </a:lnTo>
                  <a:lnTo>
                    <a:pt x="525" y="398"/>
                  </a:lnTo>
                  <a:lnTo>
                    <a:pt x="528" y="395"/>
                  </a:lnTo>
                  <a:lnTo>
                    <a:pt x="528" y="395"/>
                  </a:lnTo>
                  <a:lnTo>
                    <a:pt x="528" y="390"/>
                  </a:lnTo>
                  <a:lnTo>
                    <a:pt x="530" y="390"/>
                  </a:lnTo>
                  <a:lnTo>
                    <a:pt x="530" y="388"/>
                  </a:lnTo>
                  <a:lnTo>
                    <a:pt x="533" y="386"/>
                  </a:lnTo>
                  <a:lnTo>
                    <a:pt x="533" y="383"/>
                  </a:lnTo>
                  <a:lnTo>
                    <a:pt x="535" y="379"/>
                  </a:lnTo>
                  <a:lnTo>
                    <a:pt x="537" y="379"/>
                  </a:lnTo>
                  <a:lnTo>
                    <a:pt x="537" y="379"/>
                  </a:lnTo>
                  <a:lnTo>
                    <a:pt x="540" y="376"/>
                  </a:lnTo>
                  <a:lnTo>
                    <a:pt x="540" y="376"/>
                  </a:lnTo>
                  <a:lnTo>
                    <a:pt x="540" y="374"/>
                  </a:lnTo>
                  <a:lnTo>
                    <a:pt x="542" y="374"/>
                  </a:lnTo>
                  <a:lnTo>
                    <a:pt x="542" y="372"/>
                  </a:lnTo>
                  <a:lnTo>
                    <a:pt x="542" y="369"/>
                  </a:lnTo>
                  <a:lnTo>
                    <a:pt x="537" y="372"/>
                  </a:lnTo>
                  <a:lnTo>
                    <a:pt x="537" y="372"/>
                  </a:lnTo>
                  <a:lnTo>
                    <a:pt x="537" y="372"/>
                  </a:lnTo>
                  <a:lnTo>
                    <a:pt x="535" y="372"/>
                  </a:lnTo>
                  <a:lnTo>
                    <a:pt x="535" y="369"/>
                  </a:lnTo>
                  <a:lnTo>
                    <a:pt x="542" y="364"/>
                  </a:lnTo>
                  <a:lnTo>
                    <a:pt x="552" y="360"/>
                  </a:lnTo>
                  <a:lnTo>
                    <a:pt x="552" y="360"/>
                  </a:lnTo>
                  <a:lnTo>
                    <a:pt x="554" y="357"/>
                  </a:lnTo>
                  <a:lnTo>
                    <a:pt x="554" y="357"/>
                  </a:lnTo>
                  <a:lnTo>
                    <a:pt x="554" y="353"/>
                  </a:lnTo>
                  <a:lnTo>
                    <a:pt x="554" y="350"/>
                  </a:lnTo>
                  <a:lnTo>
                    <a:pt x="554" y="350"/>
                  </a:lnTo>
                  <a:lnTo>
                    <a:pt x="554" y="348"/>
                  </a:lnTo>
                  <a:lnTo>
                    <a:pt x="554" y="348"/>
                  </a:lnTo>
                  <a:lnTo>
                    <a:pt x="554" y="345"/>
                  </a:lnTo>
                  <a:lnTo>
                    <a:pt x="554" y="343"/>
                  </a:lnTo>
                  <a:lnTo>
                    <a:pt x="554" y="341"/>
                  </a:lnTo>
                  <a:lnTo>
                    <a:pt x="554" y="338"/>
                  </a:lnTo>
                  <a:lnTo>
                    <a:pt x="554" y="338"/>
                  </a:lnTo>
                  <a:lnTo>
                    <a:pt x="556" y="336"/>
                  </a:lnTo>
                  <a:lnTo>
                    <a:pt x="554" y="336"/>
                  </a:lnTo>
                  <a:lnTo>
                    <a:pt x="554" y="338"/>
                  </a:lnTo>
                  <a:lnTo>
                    <a:pt x="554" y="341"/>
                  </a:lnTo>
                  <a:lnTo>
                    <a:pt x="554" y="341"/>
                  </a:lnTo>
                  <a:lnTo>
                    <a:pt x="552" y="341"/>
                  </a:lnTo>
                  <a:lnTo>
                    <a:pt x="552" y="343"/>
                  </a:lnTo>
                  <a:lnTo>
                    <a:pt x="552" y="343"/>
                  </a:lnTo>
                  <a:lnTo>
                    <a:pt x="552" y="343"/>
                  </a:lnTo>
                  <a:lnTo>
                    <a:pt x="549" y="343"/>
                  </a:lnTo>
                  <a:lnTo>
                    <a:pt x="549" y="343"/>
                  </a:lnTo>
                  <a:lnTo>
                    <a:pt x="549" y="343"/>
                  </a:lnTo>
                  <a:lnTo>
                    <a:pt x="549" y="345"/>
                  </a:lnTo>
                  <a:lnTo>
                    <a:pt x="547" y="350"/>
                  </a:lnTo>
                  <a:lnTo>
                    <a:pt x="547" y="353"/>
                  </a:lnTo>
                  <a:lnTo>
                    <a:pt x="547" y="353"/>
                  </a:lnTo>
                  <a:lnTo>
                    <a:pt x="544" y="355"/>
                  </a:lnTo>
                  <a:lnTo>
                    <a:pt x="542" y="355"/>
                  </a:lnTo>
                  <a:lnTo>
                    <a:pt x="542" y="357"/>
                  </a:lnTo>
                  <a:lnTo>
                    <a:pt x="537" y="364"/>
                  </a:lnTo>
                  <a:lnTo>
                    <a:pt x="530" y="372"/>
                  </a:lnTo>
                  <a:lnTo>
                    <a:pt x="525" y="379"/>
                  </a:lnTo>
                  <a:lnTo>
                    <a:pt x="518" y="381"/>
                  </a:lnTo>
                  <a:lnTo>
                    <a:pt x="516" y="386"/>
                  </a:lnTo>
                  <a:lnTo>
                    <a:pt x="516" y="386"/>
                  </a:lnTo>
                  <a:lnTo>
                    <a:pt x="516" y="383"/>
                  </a:lnTo>
                  <a:lnTo>
                    <a:pt x="514" y="383"/>
                  </a:lnTo>
                  <a:lnTo>
                    <a:pt x="514" y="383"/>
                  </a:lnTo>
                  <a:lnTo>
                    <a:pt x="511" y="383"/>
                  </a:lnTo>
                  <a:lnTo>
                    <a:pt x="511" y="383"/>
                  </a:lnTo>
                  <a:lnTo>
                    <a:pt x="511" y="383"/>
                  </a:lnTo>
                  <a:lnTo>
                    <a:pt x="511" y="383"/>
                  </a:lnTo>
                  <a:lnTo>
                    <a:pt x="511" y="381"/>
                  </a:lnTo>
                  <a:lnTo>
                    <a:pt x="514" y="381"/>
                  </a:lnTo>
                  <a:lnTo>
                    <a:pt x="518" y="379"/>
                  </a:lnTo>
                  <a:lnTo>
                    <a:pt x="518" y="379"/>
                  </a:lnTo>
                  <a:lnTo>
                    <a:pt x="523" y="374"/>
                  </a:lnTo>
                  <a:lnTo>
                    <a:pt x="525" y="372"/>
                  </a:lnTo>
                  <a:lnTo>
                    <a:pt x="525" y="369"/>
                  </a:lnTo>
                  <a:lnTo>
                    <a:pt x="528" y="367"/>
                  </a:lnTo>
                  <a:lnTo>
                    <a:pt x="528" y="367"/>
                  </a:lnTo>
                  <a:lnTo>
                    <a:pt x="533" y="362"/>
                  </a:lnTo>
                  <a:lnTo>
                    <a:pt x="537" y="357"/>
                  </a:lnTo>
                  <a:lnTo>
                    <a:pt x="544" y="353"/>
                  </a:lnTo>
                  <a:lnTo>
                    <a:pt x="544" y="350"/>
                  </a:lnTo>
                  <a:lnTo>
                    <a:pt x="547" y="343"/>
                  </a:lnTo>
                  <a:lnTo>
                    <a:pt x="552" y="338"/>
                  </a:lnTo>
                  <a:lnTo>
                    <a:pt x="556" y="334"/>
                  </a:lnTo>
                  <a:lnTo>
                    <a:pt x="559" y="331"/>
                  </a:lnTo>
                  <a:lnTo>
                    <a:pt x="559" y="331"/>
                  </a:lnTo>
                  <a:lnTo>
                    <a:pt x="559" y="329"/>
                  </a:lnTo>
                  <a:lnTo>
                    <a:pt x="559" y="329"/>
                  </a:lnTo>
                  <a:lnTo>
                    <a:pt x="559" y="329"/>
                  </a:lnTo>
                  <a:lnTo>
                    <a:pt x="556" y="329"/>
                  </a:lnTo>
                  <a:lnTo>
                    <a:pt x="559" y="327"/>
                  </a:lnTo>
                  <a:lnTo>
                    <a:pt x="559" y="327"/>
                  </a:lnTo>
                  <a:lnTo>
                    <a:pt x="561" y="327"/>
                  </a:lnTo>
                  <a:lnTo>
                    <a:pt x="561" y="324"/>
                  </a:lnTo>
                  <a:lnTo>
                    <a:pt x="561" y="322"/>
                  </a:lnTo>
                  <a:lnTo>
                    <a:pt x="561" y="322"/>
                  </a:lnTo>
                  <a:lnTo>
                    <a:pt x="561" y="322"/>
                  </a:lnTo>
                  <a:lnTo>
                    <a:pt x="559" y="327"/>
                  </a:lnTo>
                  <a:lnTo>
                    <a:pt x="556" y="327"/>
                  </a:lnTo>
                  <a:lnTo>
                    <a:pt x="556" y="324"/>
                  </a:lnTo>
                  <a:lnTo>
                    <a:pt x="556" y="322"/>
                  </a:lnTo>
                  <a:lnTo>
                    <a:pt x="556" y="322"/>
                  </a:lnTo>
                  <a:lnTo>
                    <a:pt x="568" y="310"/>
                  </a:lnTo>
                  <a:lnTo>
                    <a:pt x="568" y="310"/>
                  </a:lnTo>
                  <a:lnTo>
                    <a:pt x="568" y="310"/>
                  </a:lnTo>
                  <a:lnTo>
                    <a:pt x="568" y="310"/>
                  </a:lnTo>
                  <a:lnTo>
                    <a:pt x="570" y="310"/>
                  </a:lnTo>
                  <a:lnTo>
                    <a:pt x="570" y="310"/>
                  </a:lnTo>
                  <a:lnTo>
                    <a:pt x="570" y="310"/>
                  </a:lnTo>
                  <a:lnTo>
                    <a:pt x="570" y="310"/>
                  </a:lnTo>
                  <a:lnTo>
                    <a:pt x="570" y="310"/>
                  </a:lnTo>
                  <a:lnTo>
                    <a:pt x="570" y="308"/>
                  </a:lnTo>
                  <a:lnTo>
                    <a:pt x="573" y="308"/>
                  </a:lnTo>
                  <a:lnTo>
                    <a:pt x="573" y="308"/>
                  </a:lnTo>
                  <a:lnTo>
                    <a:pt x="573" y="308"/>
                  </a:lnTo>
                  <a:lnTo>
                    <a:pt x="578" y="305"/>
                  </a:lnTo>
                  <a:lnTo>
                    <a:pt x="578" y="305"/>
                  </a:lnTo>
                  <a:lnTo>
                    <a:pt x="580" y="303"/>
                  </a:lnTo>
                  <a:lnTo>
                    <a:pt x="580" y="301"/>
                  </a:lnTo>
                  <a:lnTo>
                    <a:pt x="580" y="301"/>
                  </a:lnTo>
                  <a:lnTo>
                    <a:pt x="582" y="298"/>
                  </a:lnTo>
                  <a:lnTo>
                    <a:pt x="582" y="296"/>
                  </a:lnTo>
                  <a:lnTo>
                    <a:pt x="580" y="296"/>
                  </a:lnTo>
                  <a:lnTo>
                    <a:pt x="580" y="296"/>
                  </a:lnTo>
                  <a:lnTo>
                    <a:pt x="580" y="293"/>
                  </a:lnTo>
                  <a:lnTo>
                    <a:pt x="582" y="293"/>
                  </a:lnTo>
                  <a:lnTo>
                    <a:pt x="573" y="298"/>
                  </a:lnTo>
                  <a:lnTo>
                    <a:pt x="570" y="298"/>
                  </a:lnTo>
                  <a:lnTo>
                    <a:pt x="573" y="296"/>
                  </a:lnTo>
                  <a:lnTo>
                    <a:pt x="582" y="291"/>
                  </a:lnTo>
                  <a:lnTo>
                    <a:pt x="582" y="289"/>
                  </a:lnTo>
                  <a:lnTo>
                    <a:pt x="582" y="289"/>
                  </a:lnTo>
                  <a:lnTo>
                    <a:pt x="582" y="286"/>
                  </a:lnTo>
                  <a:lnTo>
                    <a:pt x="582" y="284"/>
                  </a:lnTo>
                  <a:lnTo>
                    <a:pt x="580" y="284"/>
                  </a:lnTo>
                  <a:lnTo>
                    <a:pt x="580" y="286"/>
                  </a:lnTo>
                  <a:lnTo>
                    <a:pt x="580" y="284"/>
                  </a:lnTo>
                  <a:lnTo>
                    <a:pt x="580" y="284"/>
                  </a:lnTo>
                  <a:lnTo>
                    <a:pt x="580" y="284"/>
                  </a:lnTo>
                  <a:lnTo>
                    <a:pt x="580" y="282"/>
                  </a:lnTo>
                  <a:lnTo>
                    <a:pt x="580" y="282"/>
                  </a:lnTo>
                  <a:lnTo>
                    <a:pt x="582" y="282"/>
                  </a:lnTo>
                  <a:lnTo>
                    <a:pt x="582" y="282"/>
                  </a:lnTo>
                  <a:lnTo>
                    <a:pt x="582" y="282"/>
                  </a:lnTo>
                  <a:lnTo>
                    <a:pt x="580" y="279"/>
                  </a:lnTo>
                  <a:lnTo>
                    <a:pt x="580" y="279"/>
                  </a:lnTo>
                  <a:lnTo>
                    <a:pt x="580" y="279"/>
                  </a:lnTo>
                  <a:lnTo>
                    <a:pt x="578" y="282"/>
                  </a:lnTo>
                  <a:lnTo>
                    <a:pt x="578" y="282"/>
                  </a:lnTo>
                  <a:lnTo>
                    <a:pt x="578" y="279"/>
                  </a:lnTo>
                  <a:lnTo>
                    <a:pt x="578" y="279"/>
                  </a:lnTo>
                  <a:lnTo>
                    <a:pt x="575" y="279"/>
                  </a:lnTo>
                  <a:lnTo>
                    <a:pt x="575" y="279"/>
                  </a:lnTo>
                  <a:lnTo>
                    <a:pt x="575" y="279"/>
                  </a:lnTo>
                  <a:lnTo>
                    <a:pt x="573" y="277"/>
                  </a:lnTo>
                  <a:lnTo>
                    <a:pt x="570" y="279"/>
                  </a:lnTo>
                  <a:lnTo>
                    <a:pt x="568" y="279"/>
                  </a:lnTo>
                  <a:lnTo>
                    <a:pt x="568" y="282"/>
                  </a:lnTo>
                  <a:lnTo>
                    <a:pt x="568" y="282"/>
                  </a:lnTo>
                  <a:lnTo>
                    <a:pt x="568" y="282"/>
                  </a:lnTo>
                  <a:lnTo>
                    <a:pt x="568" y="282"/>
                  </a:lnTo>
                  <a:lnTo>
                    <a:pt x="568" y="282"/>
                  </a:lnTo>
                  <a:lnTo>
                    <a:pt x="568" y="284"/>
                  </a:lnTo>
                  <a:lnTo>
                    <a:pt x="566" y="286"/>
                  </a:lnTo>
                  <a:lnTo>
                    <a:pt x="563" y="286"/>
                  </a:lnTo>
                  <a:lnTo>
                    <a:pt x="563" y="286"/>
                  </a:lnTo>
                  <a:lnTo>
                    <a:pt x="561" y="284"/>
                  </a:lnTo>
                  <a:lnTo>
                    <a:pt x="561" y="284"/>
                  </a:lnTo>
                  <a:lnTo>
                    <a:pt x="559" y="282"/>
                  </a:lnTo>
                  <a:lnTo>
                    <a:pt x="559" y="282"/>
                  </a:lnTo>
                  <a:lnTo>
                    <a:pt x="559" y="284"/>
                  </a:lnTo>
                  <a:lnTo>
                    <a:pt x="559" y="284"/>
                  </a:lnTo>
                  <a:lnTo>
                    <a:pt x="559" y="284"/>
                  </a:lnTo>
                  <a:lnTo>
                    <a:pt x="559" y="284"/>
                  </a:lnTo>
                  <a:lnTo>
                    <a:pt x="559" y="284"/>
                  </a:lnTo>
                  <a:lnTo>
                    <a:pt x="559" y="284"/>
                  </a:lnTo>
                  <a:lnTo>
                    <a:pt x="556" y="284"/>
                  </a:lnTo>
                  <a:lnTo>
                    <a:pt x="556" y="284"/>
                  </a:lnTo>
                  <a:lnTo>
                    <a:pt x="556" y="284"/>
                  </a:lnTo>
                  <a:lnTo>
                    <a:pt x="556" y="284"/>
                  </a:lnTo>
                  <a:lnTo>
                    <a:pt x="552" y="282"/>
                  </a:lnTo>
                  <a:lnTo>
                    <a:pt x="552" y="282"/>
                  </a:lnTo>
                  <a:lnTo>
                    <a:pt x="547" y="284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47" y="289"/>
                  </a:lnTo>
                  <a:lnTo>
                    <a:pt x="547" y="289"/>
                  </a:lnTo>
                  <a:lnTo>
                    <a:pt x="544" y="286"/>
                  </a:lnTo>
                  <a:lnTo>
                    <a:pt x="544" y="286"/>
                  </a:lnTo>
                  <a:lnTo>
                    <a:pt x="540" y="291"/>
                  </a:lnTo>
                  <a:lnTo>
                    <a:pt x="537" y="291"/>
                  </a:lnTo>
                  <a:lnTo>
                    <a:pt x="537" y="291"/>
                  </a:lnTo>
                  <a:lnTo>
                    <a:pt x="535" y="289"/>
                  </a:lnTo>
                  <a:lnTo>
                    <a:pt x="535" y="289"/>
                  </a:lnTo>
                  <a:lnTo>
                    <a:pt x="535" y="289"/>
                  </a:lnTo>
                  <a:lnTo>
                    <a:pt x="535" y="289"/>
                  </a:lnTo>
                  <a:lnTo>
                    <a:pt x="535" y="286"/>
                  </a:lnTo>
                  <a:lnTo>
                    <a:pt x="535" y="286"/>
                  </a:lnTo>
                  <a:lnTo>
                    <a:pt x="533" y="286"/>
                  </a:lnTo>
                  <a:lnTo>
                    <a:pt x="525" y="291"/>
                  </a:lnTo>
                  <a:lnTo>
                    <a:pt x="525" y="293"/>
                  </a:lnTo>
                  <a:lnTo>
                    <a:pt x="525" y="293"/>
                  </a:lnTo>
                  <a:lnTo>
                    <a:pt x="528" y="296"/>
                  </a:lnTo>
                  <a:lnTo>
                    <a:pt x="528" y="296"/>
                  </a:lnTo>
                  <a:lnTo>
                    <a:pt x="528" y="296"/>
                  </a:lnTo>
                  <a:lnTo>
                    <a:pt x="528" y="298"/>
                  </a:lnTo>
                  <a:lnTo>
                    <a:pt x="525" y="298"/>
                  </a:lnTo>
                  <a:lnTo>
                    <a:pt x="525" y="296"/>
                  </a:lnTo>
                  <a:lnTo>
                    <a:pt x="525" y="296"/>
                  </a:lnTo>
                  <a:lnTo>
                    <a:pt x="521" y="296"/>
                  </a:lnTo>
                  <a:lnTo>
                    <a:pt x="521" y="296"/>
                  </a:lnTo>
                  <a:lnTo>
                    <a:pt x="521" y="298"/>
                  </a:lnTo>
                  <a:lnTo>
                    <a:pt x="521" y="298"/>
                  </a:lnTo>
                  <a:lnTo>
                    <a:pt x="518" y="298"/>
                  </a:lnTo>
                  <a:lnTo>
                    <a:pt x="518" y="296"/>
                  </a:lnTo>
                  <a:lnTo>
                    <a:pt x="521" y="296"/>
                  </a:lnTo>
                  <a:lnTo>
                    <a:pt x="516" y="298"/>
                  </a:lnTo>
                  <a:lnTo>
                    <a:pt x="514" y="298"/>
                  </a:lnTo>
                  <a:lnTo>
                    <a:pt x="511" y="298"/>
                  </a:lnTo>
                  <a:lnTo>
                    <a:pt x="511" y="298"/>
                  </a:lnTo>
                  <a:lnTo>
                    <a:pt x="511" y="296"/>
                  </a:lnTo>
                  <a:lnTo>
                    <a:pt x="509" y="296"/>
                  </a:lnTo>
                  <a:lnTo>
                    <a:pt x="509" y="298"/>
                  </a:lnTo>
                  <a:lnTo>
                    <a:pt x="511" y="301"/>
                  </a:lnTo>
                  <a:lnTo>
                    <a:pt x="509" y="301"/>
                  </a:lnTo>
                  <a:lnTo>
                    <a:pt x="509" y="301"/>
                  </a:lnTo>
                  <a:lnTo>
                    <a:pt x="509" y="301"/>
                  </a:lnTo>
                  <a:lnTo>
                    <a:pt x="509" y="298"/>
                  </a:lnTo>
                  <a:lnTo>
                    <a:pt x="507" y="298"/>
                  </a:lnTo>
                  <a:lnTo>
                    <a:pt x="507" y="298"/>
                  </a:lnTo>
                  <a:lnTo>
                    <a:pt x="504" y="298"/>
                  </a:lnTo>
                  <a:lnTo>
                    <a:pt x="504" y="298"/>
                  </a:lnTo>
                  <a:lnTo>
                    <a:pt x="504" y="301"/>
                  </a:lnTo>
                  <a:lnTo>
                    <a:pt x="504" y="301"/>
                  </a:lnTo>
                  <a:lnTo>
                    <a:pt x="504" y="301"/>
                  </a:lnTo>
                  <a:lnTo>
                    <a:pt x="502" y="303"/>
                  </a:lnTo>
                  <a:lnTo>
                    <a:pt x="502" y="303"/>
                  </a:lnTo>
                  <a:lnTo>
                    <a:pt x="499" y="303"/>
                  </a:lnTo>
                  <a:lnTo>
                    <a:pt x="499" y="301"/>
                  </a:lnTo>
                  <a:lnTo>
                    <a:pt x="499" y="301"/>
                  </a:lnTo>
                  <a:lnTo>
                    <a:pt x="499" y="301"/>
                  </a:lnTo>
                  <a:lnTo>
                    <a:pt x="499" y="298"/>
                  </a:lnTo>
                  <a:lnTo>
                    <a:pt x="499" y="298"/>
                  </a:lnTo>
                  <a:lnTo>
                    <a:pt x="499" y="296"/>
                  </a:lnTo>
                  <a:lnTo>
                    <a:pt x="497" y="296"/>
                  </a:lnTo>
                  <a:lnTo>
                    <a:pt x="497" y="298"/>
                  </a:lnTo>
                  <a:lnTo>
                    <a:pt x="497" y="298"/>
                  </a:lnTo>
                  <a:lnTo>
                    <a:pt x="497" y="298"/>
                  </a:lnTo>
                  <a:lnTo>
                    <a:pt x="497" y="298"/>
                  </a:lnTo>
                  <a:lnTo>
                    <a:pt x="497" y="298"/>
                  </a:lnTo>
                  <a:lnTo>
                    <a:pt x="497" y="301"/>
                  </a:lnTo>
                  <a:lnTo>
                    <a:pt x="497" y="301"/>
                  </a:lnTo>
                  <a:lnTo>
                    <a:pt x="495" y="301"/>
                  </a:lnTo>
                  <a:lnTo>
                    <a:pt x="495" y="301"/>
                  </a:lnTo>
                  <a:lnTo>
                    <a:pt x="495" y="298"/>
                  </a:lnTo>
                  <a:lnTo>
                    <a:pt x="495" y="298"/>
                  </a:lnTo>
                  <a:lnTo>
                    <a:pt x="495" y="298"/>
                  </a:lnTo>
                  <a:lnTo>
                    <a:pt x="495" y="296"/>
                  </a:lnTo>
                  <a:lnTo>
                    <a:pt x="497" y="293"/>
                  </a:lnTo>
                  <a:lnTo>
                    <a:pt x="497" y="293"/>
                  </a:lnTo>
                  <a:lnTo>
                    <a:pt x="495" y="293"/>
                  </a:lnTo>
                  <a:lnTo>
                    <a:pt x="492" y="293"/>
                  </a:lnTo>
                  <a:lnTo>
                    <a:pt x="492" y="291"/>
                  </a:lnTo>
                  <a:lnTo>
                    <a:pt x="492" y="291"/>
                  </a:lnTo>
                  <a:lnTo>
                    <a:pt x="490" y="291"/>
                  </a:lnTo>
                  <a:lnTo>
                    <a:pt x="490" y="291"/>
                  </a:lnTo>
                  <a:lnTo>
                    <a:pt x="490" y="291"/>
                  </a:lnTo>
                  <a:lnTo>
                    <a:pt x="490" y="291"/>
                  </a:lnTo>
                  <a:lnTo>
                    <a:pt x="490" y="291"/>
                  </a:lnTo>
                  <a:lnTo>
                    <a:pt x="490" y="291"/>
                  </a:lnTo>
                  <a:lnTo>
                    <a:pt x="488" y="291"/>
                  </a:lnTo>
                  <a:lnTo>
                    <a:pt x="488" y="291"/>
                  </a:lnTo>
                  <a:lnTo>
                    <a:pt x="488" y="291"/>
                  </a:lnTo>
                  <a:lnTo>
                    <a:pt x="488" y="293"/>
                  </a:lnTo>
                  <a:lnTo>
                    <a:pt x="488" y="293"/>
                  </a:lnTo>
                  <a:lnTo>
                    <a:pt x="488" y="293"/>
                  </a:lnTo>
                  <a:lnTo>
                    <a:pt x="488" y="293"/>
                  </a:lnTo>
                  <a:lnTo>
                    <a:pt x="488" y="291"/>
                  </a:lnTo>
                  <a:lnTo>
                    <a:pt x="488" y="286"/>
                  </a:lnTo>
                  <a:lnTo>
                    <a:pt x="485" y="282"/>
                  </a:lnTo>
                  <a:lnTo>
                    <a:pt x="485" y="282"/>
                  </a:lnTo>
                  <a:lnTo>
                    <a:pt x="485" y="282"/>
                  </a:lnTo>
                  <a:lnTo>
                    <a:pt x="483" y="282"/>
                  </a:lnTo>
                  <a:lnTo>
                    <a:pt x="483" y="282"/>
                  </a:lnTo>
                  <a:lnTo>
                    <a:pt x="483" y="284"/>
                  </a:lnTo>
                  <a:lnTo>
                    <a:pt x="483" y="282"/>
                  </a:lnTo>
                  <a:lnTo>
                    <a:pt x="483" y="282"/>
                  </a:lnTo>
                  <a:lnTo>
                    <a:pt x="483" y="282"/>
                  </a:lnTo>
                  <a:lnTo>
                    <a:pt x="481" y="282"/>
                  </a:lnTo>
                  <a:lnTo>
                    <a:pt x="481" y="282"/>
                  </a:lnTo>
                  <a:lnTo>
                    <a:pt x="481" y="282"/>
                  </a:lnTo>
                  <a:lnTo>
                    <a:pt x="481" y="282"/>
                  </a:lnTo>
                  <a:lnTo>
                    <a:pt x="481" y="284"/>
                  </a:lnTo>
                  <a:lnTo>
                    <a:pt x="481" y="286"/>
                  </a:lnTo>
                  <a:lnTo>
                    <a:pt x="481" y="286"/>
                  </a:lnTo>
                  <a:lnTo>
                    <a:pt x="481" y="289"/>
                  </a:lnTo>
                  <a:lnTo>
                    <a:pt x="481" y="289"/>
                  </a:lnTo>
                  <a:lnTo>
                    <a:pt x="481" y="286"/>
                  </a:lnTo>
                  <a:lnTo>
                    <a:pt x="481" y="286"/>
                  </a:lnTo>
                  <a:lnTo>
                    <a:pt x="478" y="286"/>
                  </a:lnTo>
                  <a:lnTo>
                    <a:pt x="478" y="286"/>
                  </a:lnTo>
                  <a:lnTo>
                    <a:pt x="478" y="286"/>
                  </a:lnTo>
                  <a:lnTo>
                    <a:pt x="478" y="289"/>
                  </a:lnTo>
                  <a:lnTo>
                    <a:pt x="478" y="289"/>
                  </a:lnTo>
                  <a:lnTo>
                    <a:pt x="481" y="291"/>
                  </a:lnTo>
                  <a:lnTo>
                    <a:pt x="478" y="291"/>
                  </a:lnTo>
                  <a:lnTo>
                    <a:pt x="478" y="291"/>
                  </a:lnTo>
                  <a:lnTo>
                    <a:pt x="476" y="289"/>
                  </a:lnTo>
                  <a:lnTo>
                    <a:pt x="476" y="291"/>
                  </a:lnTo>
                  <a:lnTo>
                    <a:pt x="476" y="293"/>
                  </a:lnTo>
                  <a:lnTo>
                    <a:pt x="478" y="296"/>
                  </a:lnTo>
                  <a:lnTo>
                    <a:pt x="476" y="296"/>
                  </a:lnTo>
                  <a:lnTo>
                    <a:pt x="476" y="296"/>
                  </a:lnTo>
                  <a:lnTo>
                    <a:pt x="476" y="296"/>
                  </a:lnTo>
                  <a:lnTo>
                    <a:pt x="476" y="298"/>
                  </a:lnTo>
                  <a:lnTo>
                    <a:pt x="476" y="298"/>
                  </a:lnTo>
                  <a:lnTo>
                    <a:pt x="476" y="298"/>
                  </a:lnTo>
                  <a:lnTo>
                    <a:pt x="476" y="301"/>
                  </a:lnTo>
                  <a:lnTo>
                    <a:pt x="473" y="301"/>
                  </a:lnTo>
                  <a:lnTo>
                    <a:pt x="473" y="303"/>
                  </a:lnTo>
                  <a:lnTo>
                    <a:pt x="473" y="305"/>
                  </a:lnTo>
                  <a:lnTo>
                    <a:pt x="473" y="303"/>
                  </a:lnTo>
                  <a:lnTo>
                    <a:pt x="473" y="303"/>
                  </a:lnTo>
                  <a:lnTo>
                    <a:pt x="473" y="298"/>
                  </a:lnTo>
                  <a:lnTo>
                    <a:pt x="473" y="296"/>
                  </a:lnTo>
                  <a:lnTo>
                    <a:pt x="473" y="296"/>
                  </a:lnTo>
                  <a:lnTo>
                    <a:pt x="473" y="296"/>
                  </a:lnTo>
                  <a:lnTo>
                    <a:pt x="473" y="293"/>
                  </a:lnTo>
                  <a:lnTo>
                    <a:pt x="473" y="293"/>
                  </a:lnTo>
                  <a:lnTo>
                    <a:pt x="473" y="289"/>
                  </a:lnTo>
                  <a:lnTo>
                    <a:pt x="476" y="286"/>
                  </a:lnTo>
                  <a:lnTo>
                    <a:pt x="476" y="284"/>
                  </a:lnTo>
                  <a:lnTo>
                    <a:pt x="473" y="282"/>
                  </a:lnTo>
                  <a:lnTo>
                    <a:pt x="473" y="279"/>
                  </a:lnTo>
                  <a:lnTo>
                    <a:pt x="471" y="279"/>
                  </a:lnTo>
                  <a:lnTo>
                    <a:pt x="471" y="277"/>
                  </a:lnTo>
                  <a:lnTo>
                    <a:pt x="471" y="279"/>
                  </a:lnTo>
                  <a:lnTo>
                    <a:pt x="471" y="282"/>
                  </a:lnTo>
                  <a:lnTo>
                    <a:pt x="471" y="284"/>
                  </a:lnTo>
                  <a:lnTo>
                    <a:pt x="471" y="286"/>
                  </a:lnTo>
                  <a:lnTo>
                    <a:pt x="471" y="284"/>
                  </a:lnTo>
                  <a:lnTo>
                    <a:pt x="471" y="284"/>
                  </a:lnTo>
                  <a:lnTo>
                    <a:pt x="471" y="282"/>
                  </a:lnTo>
                  <a:lnTo>
                    <a:pt x="471" y="282"/>
                  </a:lnTo>
                  <a:lnTo>
                    <a:pt x="469" y="282"/>
                  </a:lnTo>
                  <a:lnTo>
                    <a:pt x="469" y="282"/>
                  </a:lnTo>
                  <a:lnTo>
                    <a:pt x="469" y="282"/>
                  </a:lnTo>
                  <a:lnTo>
                    <a:pt x="469" y="284"/>
                  </a:lnTo>
                  <a:lnTo>
                    <a:pt x="469" y="284"/>
                  </a:lnTo>
                  <a:lnTo>
                    <a:pt x="469" y="284"/>
                  </a:lnTo>
                  <a:lnTo>
                    <a:pt x="469" y="286"/>
                  </a:lnTo>
                  <a:lnTo>
                    <a:pt x="469" y="286"/>
                  </a:lnTo>
                  <a:lnTo>
                    <a:pt x="469" y="289"/>
                  </a:lnTo>
                  <a:lnTo>
                    <a:pt x="469" y="289"/>
                  </a:lnTo>
                  <a:lnTo>
                    <a:pt x="469" y="289"/>
                  </a:lnTo>
                  <a:lnTo>
                    <a:pt x="469" y="293"/>
                  </a:lnTo>
                  <a:lnTo>
                    <a:pt x="471" y="301"/>
                  </a:lnTo>
                  <a:lnTo>
                    <a:pt x="471" y="301"/>
                  </a:lnTo>
                  <a:lnTo>
                    <a:pt x="469" y="298"/>
                  </a:lnTo>
                  <a:lnTo>
                    <a:pt x="469" y="298"/>
                  </a:lnTo>
                  <a:lnTo>
                    <a:pt x="466" y="301"/>
                  </a:lnTo>
                  <a:lnTo>
                    <a:pt x="466" y="312"/>
                  </a:lnTo>
                  <a:lnTo>
                    <a:pt x="464" y="317"/>
                  </a:lnTo>
                  <a:lnTo>
                    <a:pt x="464" y="317"/>
                  </a:lnTo>
                  <a:lnTo>
                    <a:pt x="464" y="317"/>
                  </a:lnTo>
                  <a:lnTo>
                    <a:pt x="462" y="319"/>
                  </a:lnTo>
                  <a:lnTo>
                    <a:pt x="462" y="319"/>
                  </a:lnTo>
                  <a:lnTo>
                    <a:pt x="462" y="322"/>
                  </a:lnTo>
                  <a:lnTo>
                    <a:pt x="462" y="324"/>
                  </a:lnTo>
                  <a:lnTo>
                    <a:pt x="462" y="324"/>
                  </a:lnTo>
                  <a:lnTo>
                    <a:pt x="464" y="329"/>
                  </a:lnTo>
                  <a:lnTo>
                    <a:pt x="464" y="329"/>
                  </a:lnTo>
                  <a:lnTo>
                    <a:pt x="466" y="329"/>
                  </a:lnTo>
                  <a:lnTo>
                    <a:pt x="466" y="331"/>
                  </a:lnTo>
                  <a:lnTo>
                    <a:pt x="464" y="331"/>
                  </a:lnTo>
                  <a:lnTo>
                    <a:pt x="464" y="334"/>
                  </a:lnTo>
                  <a:lnTo>
                    <a:pt x="464" y="336"/>
                  </a:lnTo>
                  <a:lnTo>
                    <a:pt x="464" y="336"/>
                  </a:lnTo>
                  <a:lnTo>
                    <a:pt x="462" y="336"/>
                  </a:lnTo>
                  <a:lnTo>
                    <a:pt x="462" y="336"/>
                  </a:lnTo>
                  <a:lnTo>
                    <a:pt x="464" y="331"/>
                  </a:lnTo>
                  <a:lnTo>
                    <a:pt x="462" y="329"/>
                  </a:lnTo>
                  <a:lnTo>
                    <a:pt x="462" y="329"/>
                  </a:lnTo>
                  <a:lnTo>
                    <a:pt x="462" y="329"/>
                  </a:lnTo>
                  <a:lnTo>
                    <a:pt x="462" y="327"/>
                  </a:lnTo>
                  <a:lnTo>
                    <a:pt x="462" y="327"/>
                  </a:lnTo>
                  <a:lnTo>
                    <a:pt x="462" y="327"/>
                  </a:lnTo>
                  <a:lnTo>
                    <a:pt x="462" y="327"/>
                  </a:lnTo>
                  <a:lnTo>
                    <a:pt x="462" y="327"/>
                  </a:lnTo>
                  <a:lnTo>
                    <a:pt x="459" y="327"/>
                  </a:lnTo>
                  <a:lnTo>
                    <a:pt x="459" y="324"/>
                  </a:lnTo>
                  <a:lnTo>
                    <a:pt x="459" y="322"/>
                  </a:lnTo>
                  <a:lnTo>
                    <a:pt x="459" y="322"/>
                  </a:lnTo>
                  <a:lnTo>
                    <a:pt x="462" y="319"/>
                  </a:lnTo>
                  <a:lnTo>
                    <a:pt x="462" y="317"/>
                  </a:lnTo>
                  <a:lnTo>
                    <a:pt x="462" y="315"/>
                  </a:lnTo>
                  <a:lnTo>
                    <a:pt x="459" y="315"/>
                  </a:lnTo>
                  <a:lnTo>
                    <a:pt x="459" y="315"/>
                  </a:lnTo>
                  <a:lnTo>
                    <a:pt x="462" y="312"/>
                  </a:lnTo>
                  <a:lnTo>
                    <a:pt x="462" y="310"/>
                  </a:lnTo>
                  <a:lnTo>
                    <a:pt x="462" y="310"/>
                  </a:lnTo>
                  <a:lnTo>
                    <a:pt x="462" y="310"/>
                  </a:lnTo>
                  <a:lnTo>
                    <a:pt x="462" y="310"/>
                  </a:lnTo>
                  <a:lnTo>
                    <a:pt x="462" y="310"/>
                  </a:lnTo>
                  <a:lnTo>
                    <a:pt x="462" y="310"/>
                  </a:lnTo>
                  <a:lnTo>
                    <a:pt x="464" y="303"/>
                  </a:lnTo>
                  <a:lnTo>
                    <a:pt x="464" y="303"/>
                  </a:lnTo>
                  <a:lnTo>
                    <a:pt x="464" y="303"/>
                  </a:lnTo>
                  <a:lnTo>
                    <a:pt x="464" y="303"/>
                  </a:lnTo>
                  <a:lnTo>
                    <a:pt x="464" y="303"/>
                  </a:lnTo>
                  <a:lnTo>
                    <a:pt x="464" y="303"/>
                  </a:lnTo>
                  <a:lnTo>
                    <a:pt x="464" y="301"/>
                  </a:lnTo>
                  <a:lnTo>
                    <a:pt x="464" y="298"/>
                  </a:lnTo>
                  <a:lnTo>
                    <a:pt x="464" y="298"/>
                  </a:lnTo>
                  <a:lnTo>
                    <a:pt x="464" y="296"/>
                  </a:lnTo>
                  <a:lnTo>
                    <a:pt x="464" y="293"/>
                  </a:lnTo>
                  <a:lnTo>
                    <a:pt x="464" y="293"/>
                  </a:lnTo>
                  <a:lnTo>
                    <a:pt x="462" y="293"/>
                  </a:lnTo>
                  <a:lnTo>
                    <a:pt x="462" y="296"/>
                  </a:lnTo>
                  <a:lnTo>
                    <a:pt x="462" y="293"/>
                  </a:lnTo>
                  <a:lnTo>
                    <a:pt x="459" y="293"/>
                  </a:lnTo>
                  <a:lnTo>
                    <a:pt x="459" y="291"/>
                  </a:lnTo>
                  <a:lnTo>
                    <a:pt x="459" y="291"/>
                  </a:lnTo>
                  <a:lnTo>
                    <a:pt x="457" y="289"/>
                  </a:lnTo>
                  <a:lnTo>
                    <a:pt x="457" y="289"/>
                  </a:lnTo>
                  <a:lnTo>
                    <a:pt x="457" y="289"/>
                  </a:lnTo>
                  <a:lnTo>
                    <a:pt x="457" y="291"/>
                  </a:lnTo>
                  <a:lnTo>
                    <a:pt x="457" y="293"/>
                  </a:lnTo>
                  <a:lnTo>
                    <a:pt x="457" y="293"/>
                  </a:lnTo>
                  <a:lnTo>
                    <a:pt x="457" y="293"/>
                  </a:lnTo>
                  <a:lnTo>
                    <a:pt x="457" y="298"/>
                  </a:lnTo>
                  <a:lnTo>
                    <a:pt x="457" y="298"/>
                  </a:lnTo>
                  <a:lnTo>
                    <a:pt x="455" y="298"/>
                  </a:lnTo>
                  <a:lnTo>
                    <a:pt x="455" y="298"/>
                  </a:lnTo>
                  <a:lnTo>
                    <a:pt x="455" y="298"/>
                  </a:lnTo>
                  <a:lnTo>
                    <a:pt x="455" y="298"/>
                  </a:lnTo>
                  <a:lnTo>
                    <a:pt x="455" y="298"/>
                  </a:lnTo>
                  <a:lnTo>
                    <a:pt x="450" y="301"/>
                  </a:lnTo>
                  <a:lnTo>
                    <a:pt x="450" y="301"/>
                  </a:lnTo>
                  <a:lnTo>
                    <a:pt x="450" y="301"/>
                  </a:lnTo>
                  <a:lnTo>
                    <a:pt x="450" y="303"/>
                  </a:lnTo>
                  <a:lnTo>
                    <a:pt x="450" y="305"/>
                  </a:lnTo>
                  <a:lnTo>
                    <a:pt x="447" y="305"/>
                  </a:lnTo>
                  <a:lnTo>
                    <a:pt x="447" y="305"/>
                  </a:lnTo>
                  <a:lnTo>
                    <a:pt x="445" y="305"/>
                  </a:lnTo>
                  <a:lnTo>
                    <a:pt x="445" y="303"/>
                  </a:lnTo>
                  <a:lnTo>
                    <a:pt x="445" y="305"/>
                  </a:lnTo>
                  <a:lnTo>
                    <a:pt x="445" y="305"/>
                  </a:lnTo>
                  <a:lnTo>
                    <a:pt x="443" y="305"/>
                  </a:lnTo>
                  <a:lnTo>
                    <a:pt x="443" y="305"/>
                  </a:lnTo>
                  <a:lnTo>
                    <a:pt x="443" y="308"/>
                  </a:lnTo>
                  <a:lnTo>
                    <a:pt x="443" y="308"/>
                  </a:lnTo>
                  <a:lnTo>
                    <a:pt x="443" y="308"/>
                  </a:lnTo>
                  <a:lnTo>
                    <a:pt x="440" y="308"/>
                  </a:lnTo>
                  <a:lnTo>
                    <a:pt x="440" y="305"/>
                  </a:lnTo>
                  <a:lnTo>
                    <a:pt x="440" y="305"/>
                  </a:lnTo>
                  <a:lnTo>
                    <a:pt x="440" y="305"/>
                  </a:lnTo>
                  <a:lnTo>
                    <a:pt x="443" y="305"/>
                  </a:lnTo>
                  <a:lnTo>
                    <a:pt x="445" y="303"/>
                  </a:lnTo>
                  <a:lnTo>
                    <a:pt x="445" y="303"/>
                  </a:lnTo>
                  <a:lnTo>
                    <a:pt x="445" y="303"/>
                  </a:lnTo>
                  <a:lnTo>
                    <a:pt x="445" y="301"/>
                  </a:lnTo>
                  <a:lnTo>
                    <a:pt x="447" y="301"/>
                  </a:lnTo>
                  <a:lnTo>
                    <a:pt x="447" y="298"/>
                  </a:lnTo>
                  <a:lnTo>
                    <a:pt x="447" y="298"/>
                  </a:lnTo>
                  <a:lnTo>
                    <a:pt x="447" y="298"/>
                  </a:lnTo>
                  <a:lnTo>
                    <a:pt x="447" y="296"/>
                  </a:lnTo>
                  <a:lnTo>
                    <a:pt x="447" y="296"/>
                  </a:lnTo>
                  <a:lnTo>
                    <a:pt x="447" y="296"/>
                  </a:lnTo>
                  <a:lnTo>
                    <a:pt x="447" y="296"/>
                  </a:lnTo>
                  <a:lnTo>
                    <a:pt x="447" y="296"/>
                  </a:lnTo>
                  <a:lnTo>
                    <a:pt x="447" y="296"/>
                  </a:lnTo>
                  <a:lnTo>
                    <a:pt x="447" y="296"/>
                  </a:lnTo>
                  <a:lnTo>
                    <a:pt x="447" y="296"/>
                  </a:lnTo>
                  <a:lnTo>
                    <a:pt x="445" y="293"/>
                  </a:lnTo>
                  <a:lnTo>
                    <a:pt x="445" y="291"/>
                  </a:lnTo>
                  <a:lnTo>
                    <a:pt x="447" y="291"/>
                  </a:lnTo>
                  <a:lnTo>
                    <a:pt x="445" y="291"/>
                  </a:lnTo>
                  <a:lnTo>
                    <a:pt x="443" y="289"/>
                  </a:lnTo>
                  <a:lnTo>
                    <a:pt x="445" y="291"/>
                  </a:lnTo>
                  <a:lnTo>
                    <a:pt x="443" y="291"/>
                  </a:lnTo>
                  <a:lnTo>
                    <a:pt x="443" y="291"/>
                  </a:lnTo>
                  <a:lnTo>
                    <a:pt x="443" y="291"/>
                  </a:lnTo>
                  <a:lnTo>
                    <a:pt x="443" y="291"/>
                  </a:lnTo>
                  <a:lnTo>
                    <a:pt x="443" y="289"/>
                  </a:lnTo>
                  <a:lnTo>
                    <a:pt x="443" y="289"/>
                  </a:lnTo>
                  <a:lnTo>
                    <a:pt x="440" y="289"/>
                  </a:lnTo>
                  <a:lnTo>
                    <a:pt x="440" y="286"/>
                  </a:lnTo>
                  <a:lnTo>
                    <a:pt x="438" y="289"/>
                  </a:lnTo>
                  <a:lnTo>
                    <a:pt x="438" y="289"/>
                  </a:lnTo>
                  <a:lnTo>
                    <a:pt x="438" y="291"/>
                  </a:lnTo>
                  <a:lnTo>
                    <a:pt x="438" y="291"/>
                  </a:lnTo>
                  <a:lnTo>
                    <a:pt x="438" y="293"/>
                  </a:lnTo>
                  <a:lnTo>
                    <a:pt x="438" y="293"/>
                  </a:lnTo>
                  <a:lnTo>
                    <a:pt x="438" y="293"/>
                  </a:lnTo>
                  <a:lnTo>
                    <a:pt x="438" y="296"/>
                  </a:lnTo>
                  <a:lnTo>
                    <a:pt x="438" y="296"/>
                  </a:lnTo>
                  <a:lnTo>
                    <a:pt x="438" y="296"/>
                  </a:lnTo>
                  <a:lnTo>
                    <a:pt x="438" y="296"/>
                  </a:lnTo>
                  <a:lnTo>
                    <a:pt x="438" y="298"/>
                  </a:lnTo>
                  <a:lnTo>
                    <a:pt x="438" y="298"/>
                  </a:lnTo>
                  <a:lnTo>
                    <a:pt x="436" y="301"/>
                  </a:lnTo>
                  <a:lnTo>
                    <a:pt x="433" y="301"/>
                  </a:lnTo>
                  <a:lnTo>
                    <a:pt x="436" y="301"/>
                  </a:lnTo>
                  <a:lnTo>
                    <a:pt x="436" y="301"/>
                  </a:lnTo>
                  <a:lnTo>
                    <a:pt x="436" y="303"/>
                  </a:lnTo>
                  <a:lnTo>
                    <a:pt x="433" y="303"/>
                  </a:lnTo>
                  <a:lnTo>
                    <a:pt x="436" y="308"/>
                  </a:lnTo>
                  <a:lnTo>
                    <a:pt x="436" y="310"/>
                  </a:lnTo>
                  <a:lnTo>
                    <a:pt x="436" y="310"/>
                  </a:lnTo>
                  <a:lnTo>
                    <a:pt x="436" y="310"/>
                  </a:lnTo>
                  <a:lnTo>
                    <a:pt x="433" y="317"/>
                  </a:lnTo>
                  <a:lnTo>
                    <a:pt x="433" y="324"/>
                  </a:lnTo>
                  <a:lnTo>
                    <a:pt x="433" y="324"/>
                  </a:lnTo>
                  <a:lnTo>
                    <a:pt x="431" y="322"/>
                  </a:lnTo>
                  <a:lnTo>
                    <a:pt x="431" y="319"/>
                  </a:lnTo>
                  <a:lnTo>
                    <a:pt x="433" y="317"/>
                  </a:lnTo>
                  <a:lnTo>
                    <a:pt x="433" y="317"/>
                  </a:lnTo>
                  <a:lnTo>
                    <a:pt x="433" y="315"/>
                  </a:lnTo>
                  <a:lnTo>
                    <a:pt x="433" y="315"/>
                  </a:lnTo>
                  <a:lnTo>
                    <a:pt x="433" y="305"/>
                  </a:lnTo>
                  <a:lnTo>
                    <a:pt x="433" y="305"/>
                  </a:lnTo>
                  <a:lnTo>
                    <a:pt x="433" y="303"/>
                  </a:lnTo>
                  <a:lnTo>
                    <a:pt x="433" y="303"/>
                  </a:lnTo>
                  <a:lnTo>
                    <a:pt x="433" y="301"/>
                  </a:lnTo>
                  <a:lnTo>
                    <a:pt x="433" y="301"/>
                  </a:lnTo>
                  <a:lnTo>
                    <a:pt x="433" y="298"/>
                  </a:lnTo>
                  <a:lnTo>
                    <a:pt x="433" y="298"/>
                  </a:lnTo>
                  <a:lnTo>
                    <a:pt x="431" y="298"/>
                  </a:lnTo>
                  <a:lnTo>
                    <a:pt x="431" y="301"/>
                  </a:lnTo>
                  <a:lnTo>
                    <a:pt x="428" y="303"/>
                  </a:lnTo>
                  <a:lnTo>
                    <a:pt x="428" y="308"/>
                  </a:lnTo>
                  <a:lnTo>
                    <a:pt x="428" y="308"/>
                  </a:lnTo>
                  <a:lnTo>
                    <a:pt x="428" y="305"/>
                  </a:lnTo>
                  <a:lnTo>
                    <a:pt x="428" y="305"/>
                  </a:lnTo>
                  <a:lnTo>
                    <a:pt x="428" y="305"/>
                  </a:lnTo>
                  <a:lnTo>
                    <a:pt x="426" y="301"/>
                  </a:lnTo>
                  <a:lnTo>
                    <a:pt x="426" y="301"/>
                  </a:lnTo>
                  <a:lnTo>
                    <a:pt x="426" y="301"/>
                  </a:lnTo>
                  <a:lnTo>
                    <a:pt x="426" y="301"/>
                  </a:lnTo>
                  <a:lnTo>
                    <a:pt x="426" y="303"/>
                  </a:lnTo>
                  <a:lnTo>
                    <a:pt x="426" y="303"/>
                  </a:lnTo>
                  <a:lnTo>
                    <a:pt x="426" y="305"/>
                  </a:lnTo>
                  <a:lnTo>
                    <a:pt x="426" y="305"/>
                  </a:lnTo>
                  <a:lnTo>
                    <a:pt x="426" y="305"/>
                  </a:lnTo>
                  <a:lnTo>
                    <a:pt x="424" y="305"/>
                  </a:lnTo>
                  <a:lnTo>
                    <a:pt x="424" y="305"/>
                  </a:lnTo>
                  <a:lnTo>
                    <a:pt x="424" y="305"/>
                  </a:lnTo>
                  <a:lnTo>
                    <a:pt x="424" y="308"/>
                  </a:lnTo>
                  <a:lnTo>
                    <a:pt x="424" y="308"/>
                  </a:lnTo>
                  <a:lnTo>
                    <a:pt x="421" y="315"/>
                  </a:lnTo>
                  <a:lnTo>
                    <a:pt x="421" y="317"/>
                  </a:lnTo>
                  <a:lnTo>
                    <a:pt x="421" y="317"/>
                  </a:lnTo>
                  <a:lnTo>
                    <a:pt x="421" y="317"/>
                  </a:lnTo>
                  <a:lnTo>
                    <a:pt x="419" y="317"/>
                  </a:lnTo>
                  <a:lnTo>
                    <a:pt x="419" y="317"/>
                  </a:lnTo>
                  <a:lnTo>
                    <a:pt x="419" y="319"/>
                  </a:lnTo>
                  <a:lnTo>
                    <a:pt x="419" y="319"/>
                  </a:lnTo>
                  <a:lnTo>
                    <a:pt x="421" y="322"/>
                  </a:lnTo>
                  <a:lnTo>
                    <a:pt x="421" y="324"/>
                  </a:lnTo>
                  <a:lnTo>
                    <a:pt x="419" y="327"/>
                  </a:lnTo>
                  <a:lnTo>
                    <a:pt x="419" y="327"/>
                  </a:lnTo>
                  <a:lnTo>
                    <a:pt x="419" y="329"/>
                  </a:lnTo>
                  <a:lnTo>
                    <a:pt x="419" y="331"/>
                  </a:lnTo>
                  <a:lnTo>
                    <a:pt x="417" y="336"/>
                  </a:lnTo>
                  <a:lnTo>
                    <a:pt x="417" y="336"/>
                  </a:lnTo>
                  <a:lnTo>
                    <a:pt x="417" y="334"/>
                  </a:lnTo>
                  <a:lnTo>
                    <a:pt x="417" y="334"/>
                  </a:lnTo>
                  <a:lnTo>
                    <a:pt x="414" y="334"/>
                  </a:lnTo>
                  <a:lnTo>
                    <a:pt x="414" y="331"/>
                  </a:lnTo>
                  <a:lnTo>
                    <a:pt x="417" y="331"/>
                  </a:lnTo>
                  <a:lnTo>
                    <a:pt x="417" y="327"/>
                  </a:lnTo>
                  <a:lnTo>
                    <a:pt x="419" y="324"/>
                  </a:lnTo>
                  <a:lnTo>
                    <a:pt x="419" y="322"/>
                  </a:lnTo>
                  <a:lnTo>
                    <a:pt x="419" y="322"/>
                  </a:lnTo>
                  <a:lnTo>
                    <a:pt x="417" y="317"/>
                  </a:lnTo>
                  <a:lnTo>
                    <a:pt x="417" y="317"/>
                  </a:lnTo>
                  <a:lnTo>
                    <a:pt x="417" y="315"/>
                  </a:lnTo>
                  <a:lnTo>
                    <a:pt x="419" y="312"/>
                  </a:lnTo>
                  <a:lnTo>
                    <a:pt x="419" y="308"/>
                  </a:lnTo>
                  <a:lnTo>
                    <a:pt x="419" y="308"/>
                  </a:lnTo>
                  <a:lnTo>
                    <a:pt x="417" y="308"/>
                  </a:lnTo>
                  <a:lnTo>
                    <a:pt x="417" y="308"/>
                  </a:lnTo>
                  <a:lnTo>
                    <a:pt x="417" y="310"/>
                  </a:lnTo>
                  <a:lnTo>
                    <a:pt x="417" y="312"/>
                  </a:lnTo>
                  <a:lnTo>
                    <a:pt x="417" y="312"/>
                  </a:lnTo>
                  <a:lnTo>
                    <a:pt x="417" y="312"/>
                  </a:lnTo>
                  <a:lnTo>
                    <a:pt x="417" y="312"/>
                  </a:lnTo>
                  <a:lnTo>
                    <a:pt x="414" y="312"/>
                  </a:lnTo>
                  <a:lnTo>
                    <a:pt x="414" y="315"/>
                  </a:lnTo>
                  <a:lnTo>
                    <a:pt x="414" y="319"/>
                  </a:lnTo>
                  <a:lnTo>
                    <a:pt x="412" y="322"/>
                  </a:lnTo>
                  <a:lnTo>
                    <a:pt x="414" y="317"/>
                  </a:lnTo>
                  <a:lnTo>
                    <a:pt x="414" y="317"/>
                  </a:lnTo>
                  <a:lnTo>
                    <a:pt x="412" y="315"/>
                  </a:lnTo>
                  <a:lnTo>
                    <a:pt x="412" y="315"/>
                  </a:lnTo>
                  <a:lnTo>
                    <a:pt x="412" y="312"/>
                  </a:lnTo>
                  <a:lnTo>
                    <a:pt x="412" y="312"/>
                  </a:lnTo>
                  <a:lnTo>
                    <a:pt x="412" y="310"/>
                  </a:lnTo>
                  <a:lnTo>
                    <a:pt x="412" y="310"/>
                  </a:lnTo>
                  <a:lnTo>
                    <a:pt x="412" y="310"/>
                  </a:lnTo>
                  <a:lnTo>
                    <a:pt x="412" y="308"/>
                  </a:lnTo>
                  <a:lnTo>
                    <a:pt x="412" y="308"/>
                  </a:lnTo>
                  <a:lnTo>
                    <a:pt x="412" y="308"/>
                  </a:lnTo>
                  <a:lnTo>
                    <a:pt x="412" y="308"/>
                  </a:lnTo>
                  <a:lnTo>
                    <a:pt x="414" y="308"/>
                  </a:lnTo>
                  <a:lnTo>
                    <a:pt x="414" y="308"/>
                  </a:lnTo>
                  <a:lnTo>
                    <a:pt x="414" y="308"/>
                  </a:lnTo>
                  <a:lnTo>
                    <a:pt x="414" y="305"/>
                  </a:lnTo>
                  <a:lnTo>
                    <a:pt x="414" y="305"/>
                  </a:lnTo>
                  <a:lnTo>
                    <a:pt x="414" y="305"/>
                  </a:lnTo>
                  <a:lnTo>
                    <a:pt x="414" y="303"/>
                  </a:lnTo>
                  <a:lnTo>
                    <a:pt x="414" y="301"/>
                  </a:lnTo>
                  <a:lnTo>
                    <a:pt x="412" y="298"/>
                  </a:lnTo>
                  <a:lnTo>
                    <a:pt x="412" y="298"/>
                  </a:lnTo>
                  <a:lnTo>
                    <a:pt x="414" y="293"/>
                  </a:lnTo>
                  <a:lnTo>
                    <a:pt x="417" y="291"/>
                  </a:lnTo>
                  <a:lnTo>
                    <a:pt x="417" y="291"/>
                  </a:lnTo>
                  <a:lnTo>
                    <a:pt x="417" y="291"/>
                  </a:lnTo>
                  <a:lnTo>
                    <a:pt x="417" y="291"/>
                  </a:lnTo>
                  <a:lnTo>
                    <a:pt x="417" y="289"/>
                  </a:lnTo>
                  <a:lnTo>
                    <a:pt x="417" y="289"/>
                  </a:lnTo>
                  <a:lnTo>
                    <a:pt x="417" y="289"/>
                  </a:lnTo>
                  <a:lnTo>
                    <a:pt x="417" y="289"/>
                  </a:lnTo>
                  <a:lnTo>
                    <a:pt x="417" y="289"/>
                  </a:lnTo>
                  <a:lnTo>
                    <a:pt x="414" y="286"/>
                  </a:lnTo>
                  <a:lnTo>
                    <a:pt x="414" y="286"/>
                  </a:lnTo>
                  <a:lnTo>
                    <a:pt x="414" y="286"/>
                  </a:lnTo>
                  <a:lnTo>
                    <a:pt x="414" y="286"/>
                  </a:lnTo>
                  <a:lnTo>
                    <a:pt x="412" y="286"/>
                  </a:lnTo>
                  <a:lnTo>
                    <a:pt x="412" y="286"/>
                  </a:lnTo>
                  <a:lnTo>
                    <a:pt x="410" y="286"/>
                  </a:lnTo>
                  <a:lnTo>
                    <a:pt x="412" y="289"/>
                  </a:lnTo>
                  <a:lnTo>
                    <a:pt x="412" y="291"/>
                  </a:lnTo>
                  <a:lnTo>
                    <a:pt x="412" y="291"/>
                  </a:lnTo>
                  <a:lnTo>
                    <a:pt x="412" y="291"/>
                  </a:lnTo>
                  <a:lnTo>
                    <a:pt x="412" y="291"/>
                  </a:lnTo>
                  <a:lnTo>
                    <a:pt x="412" y="291"/>
                  </a:lnTo>
                  <a:lnTo>
                    <a:pt x="410" y="291"/>
                  </a:lnTo>
                  <a:lnTo>
                    <a:pt x="410" y="293"/>
                  </a:lnTo>
                  <a:lnTo>
                    <a:pt x="410" y="293"/>
                  </a:lnTo>
                  <a:lnTo>
                    <a:pt x="410" y="293"/>
                  </a:lnTo>
                  <a:lnTo>
                    <a:pt x="410" y="293"/>
                  </a:lnTo>
                  <a:lnTo>
                    <a:pt x="410" y="293"/>
                  </a:lnTo>
                  <a:lnTo>
                    <a:pt x="410" y="291"/>
                  </a:lnTo>
                  <a:lnTo>
                    <a:pt x="410" y="289"/>
                  </a:lnTo>
                  <a:lnTo>
                    <a:pt x="410" y="289"/>
                  </a:lnTo>
                  <a:lnTo>
                    <a:pt x="410" y="289"/>
                  </a:lnTo>
                  <a:lnTo>
                    <a:pt x="410" y="289"/>
                  </a:lnTo>
                  <a:lnTo>
                    <a:pt x="407" y="289"/>
                  </a:lnTo>
                  <a:lnTo>
                    <a:pt x="410" y="293"/>
                  </a:lnTo>
                  <a:lnTo>
                    <a:pt x="407" y="296"/>
                  </a:lnTo>
                  <a:lnTo>
                    <a:pt x="407" y="296"/>
                  </a:lnTo>
                  <a:lnTo>
                    <a:pt x="410" y="298"/>
                  </a:lnTo>
                  <a:lnTo>
                    <a:pt x="410" y="301"/>
                  </a:lnTo>
                  <a:lnTo>
                    <a:pt x="410" y="303"/>
                  </a:lnTo>
                  <a:lnTo>
                    <a:pt x="410" y="303"/>
                  </a:lnTo>
                  <a:lnTo>
                    <a:pt x="410" y="301"/>
                  </a:lnTo>
                  <a:lnTo>
                    <a:pt x="407" y="298"/>
                  </a:lnTo>
                  <a:lnTo>
                    <a:pt x="407" y="298"/>
                  </a:lnTo>
                  <a:lnTo>
                    <a:pt x="407" y="296"/>
                  </a:lnTo>
                  <a:lnTo>
                    <a:pt x="407" y="296"/>
                  </a:lnTo>
                  <a:lnTo>
                    <a:pt x="407" y="296"/>
                  </a:lnTo>
                  <a:lnTo>
                    <a:pt x="405" y="296"/>
                  </a:lnTo>
                  <a:lnTo>
                    <a:pt x="405" y="296"/>
                  </a:lnTo>
                  <a:lnTo>
                    <a:pt x="407" y="291"/>
                  </a:lnTo>
                  <a:lnTo>
                    <a:pt x="407" y="289"/>
                  </a:lnTo>
                  <a:lnTo>
                    <a:pt x="407" y="289"/>
                  </a:lnTo>
                  <a:lnTo>
                    <a:pt x="407" y="286"/>
                  </a:lnTo>
                  <a:lnTo>
                    <a:pt x="407" y="286"/>
                  </a:lnTo>
                  <a:lnTo>
                    <a:pt x="410" y="286"/>
                  </a:lnTo>
                  <a:lnTo>
                    <a:pt x="410" y="286"/>
                  </a:lnTo>
                  <a:lnTo>
                    <a:pt x="407" y="286"/>
                  </a:lnTo>
                  <a:lnTo>
                    <a:pt x="407" y="284"/>
                  </a:lnTo>
                  <a:lnTo>
                    <a:pt x="407" y="284"/>
                  </a:lnTo>
                  <a:lnTo>
                    <a:pt x="407" y="284"/>
                  </a:lnTo>
                  <a:lnTo>
                    <a:pt x="405" y="284"/>
                  </a:lnTo>
                  <a:lnTo>
                    <a:pt x="405" y="282"/>
                  </a:lnTo>
                  <a:lnTo>
                    <a:pt x="405" y="282"/>
                  </a:lnTo>
                  <a:lnTo>
                    <a:pt x="405" y="282"/>
                  </a:lnTo>
                  <a:lnTo>
                    <a:pt x="402" y="282"/>
                  </a:lnTo>
                  <a:lnTo>
                    <a:pt x="402" y="286"/>
                  </a:lnTo>
                  <a:lnTo>
                    <a:pt x="402" y="289"/>
                  </a:lnTo>
                  <a:lnTo>
                    <a:pt x="402" y="291"/>
                  </a:lnTo>
                  <a:lnTo>
                    <a:pt x="402" y="286"/>
                  </a:lnTo>
                  <a:lnTo>
                    <a:pt x="400" y="282"/>
                  </a:lnTo>
                  <a:lnTo>
                    <a:pt x="400" y="282"/>
                  </a:lnTo>
                  <a:lnTo>
                    <a:pt x="398" y="279"/>
                  </a:lnTo>
                  <a:lnTo>
                    <a:pt x="395" y="282"/>
                  </a:lnTo>
                  <a:lnTo>
                    <a:pt x="395" y="284"/>
                  </a:lnTo>
                  <a:lnTo>
                    <a:pt x="395" y="286"/>
                  </a:lnTo>
                  <a:lnTo>
                    <a:pt x="393" y="284"/>
                  </a:lnTo>
                  <a:lnTo>
                    <a:pt x="393" y="282"/>
                  </a:lnTo>
                  <a:lnTo>
                    <a:pt x="393" y="279"/>
                  </a:lnTo>
                  <a:lnTo>
                    <a:pt x="393" y="277"/>
                  </a:lnTo>
                  <a:lnTo>
                    <a:pt x="395" y="277"/>
                  </a:lnTo>
                  <a:lnTo>
                    <a:pt x="395" y="277"/>
                  </a:lnTo>
                  <a:lnTo>
                    <a:pt x="398" y="274"/>
                  </a:lnTo>
                  <a:lnTo>
                    <a:pt x="398" y="274"/>
                  </a:lnTo>
                  <a:lnTo>
                    <a:pt x="398" y="274"/>
                  </a:lnTo>
                  <a:lnTo>
                    <a:pt x="395" y="272"/>
                  </a:lnTo>
                  <a:lnTo>
                    <a:pt x="395" y="272"/>
                  </a:lnTo>
                  <a:lnTo>
                    <a:pt x="395" y="272"/>
                  </a:lnTo>
                  <a:lnTo>
                    <a:pt x="395" y="272"/>
                  </a:lnTo>
                  <a:lnTo>
                    <a:pt x="395" y="272"/>
                  </a:lnTo>
                  <a:lnTo>
                    <a:pt x="395" y="267"/>
                  </a:lnTo>
                  <a:lnTo>
                    <a:pt x="395" y="265"/>
                  </a:lnTo>
                  <a:lnTo>
                    <a:pt x="393" y="265"/>
                  </a:lnTo>
                  <a:lnTo>
                    <a:pt x="393" y="267"/>
                  </a:lnTo>
                  <a:lnTo>
                    <a:pt x="393" y="267"/>
                  </a:lnTo>
                  <a:lnTo>
                    <a:pt x="393" y="267"/>
                  </a:lnTo>
                  <a:lnTo>
                    <a:pt x="391" y="267"/>
                  </a:lnTo>
                  <a:lnTo>
                    <a:pt x="391" y="267"/>
                  </a:lnTo>
                  <a:lnTo>
                    <a:pt x="391" y="267"/>
                  </a:lnTo>
                  <a:lnTo>
                    <a:pt x="391" y="267"/>
                  </a:lnTo>
                  <a:lnTo>
                    <a:pt x="391" y="267"/>
                  </a:lnTo>
                  <a:lnTo>
                    <a:pt x="391" y="267"/>
                  </a:lnTo>
                  <a:lnTo>
                    <a:pt x="388" y="267"/>
                  </a:lnTo>
                  <a:lnTo>
                    <a:pt x="388" y="267"/>
                  </a:lnTo>
                  <a:lnTo>
                    <a:pt x="388" y="267"/>
                  </a:lnTo>
                  <a:lnTo>
                    <a:pt x="386" y="267"/>
                  </a:lnTo>
                  <a:lnTo>
                    <a:pt x="386" y="267"/>
                  </a:lnTo>
                  <a:lnTo>
                    <a:pt x="386" y="270"/>
                  </a:lnTo>
                  <a:lnTo>
                    <a:pt x="386" y="272"/>
                  </a:lnTo>
                  <a:lnTo>
                    <a:pt x="388" y="272"/>
                  </a:lnTo>
                  <a:lnTo>
                    <a:pt x="388" y="274"/>
                  </a:lnTo>
                  <a:lnTo>
                    <a:pt x="388" y="274"/>
                  </a:lnTo>
                  <a:lnTo>
                    <a:pt x="388" y="274"/>
                  </a:lnTo>
                  <a:lnTo>
                    <a:pt x="388" y="279"/>
                  </a:lnTo>
                  <a:lnTo>
                    <a:pt x="391" y="282"/>
                  </a:lnTo>
                  <a:lnTo>
                    <a:pt x="391" y="284"/>
                  </a:lnTo>
                  <a:lnTo>
                    <a:pt x="391" y="286"/>
                  </a:lnTo>
                  <a:lnTo>
                    <a:pt x="391" y="286"/>
                  </a:lnTo>
                  <a:lnTo>
                    <a:pt x="391" y="291"/>
                  </a:lnTo>
                  <a:lnTo>
                    <a:pt x="388" y="291"/>
                  </a:lnTo>
                  <a:lnTo>
                    <a:pt x="388" y="289"/>
                  </a:lnTo>
                  <a:lnTo>
                    <a:pt x="388" y="289"/>
                  </a:lnTo>
                  <a:lnTo>
                    <a:pt x="388" y="286"/>
                  </a:lnTo>
                  <a:lnTo>
                    <a:pt x="388" y="284"/>
                  </a:lnTo>
                  <a:lnTo>
                    <a:pt x="388" y="284"/>
                  </a:lnTo>
                  <a:lnTo>
                    <a:pt x="388" y="284"/>
                  </a:lnTo>
                  <a:lnTo>
                    <a:pt x="386" y="284"/>
                  </a:lnTo>
                  <a:lnTo>
                    <a:pt x="386" y="282"/>
                  </a:lnTo>
                  <a:lnTo>
                    <a:pt x="386" y="282"/>
                  </a:lnTo>
                  <a:lnTo>
                    <a:pt x="386" y="282"/>
                  </a:lnTo>
                  <a:lnTo>
                    <a:pt x="386" y="279"/>
                  </a:lnTo>
                  <a:lnTo>
                    <a:pt x="386" y="279"/>
                  </a:lnTo>
                  <a:lnTo>
                    <a:pt x="386" y="277"/>
                  </a:lnTo>
                  <a:lnTo>
                    <a:pt x="386" y="277"/>
                  </a:lnTo>
                  <a:lnTo>
                    <a:pt x="386" y="277"/>
                  </a:lnTo>
                  <a:lnTo>
                    <a:pt x="386" y="277"/>
                  </a:lnTo>
                  <a:lnTo>
                    <a:pt x="386" y="277"/>
                  </a:lnTo>
                  <a:lnTo>
                    <a:pt x="384" y="274"/>
                  </a:lnTo>
                  <a:lnTo>
                    <a:pt x="384" y="272"/>
                  </a:lnTo>
                  <a:lnTo>
                    <a:pt x="381" y="272"/>
                  </a:lnTo>
                  <a:lnTo>
                    <a:pt x="381" y="270"/>
                  </a:lnTo>
                  <a:lnTo>
                    <a:pt x="381" y="270"/>
                  </a:lnTo>
                  <a:lnTo>
                    <a:pt x="381" y="270"/>
                  </a:lnTo>
                  <a:lnTo>
                    <a:pt x="379" y="270"/>
                  </a:lnTo>
                  <a:lnTo>
                    <a:pt x="379" y="270"/>
                  </a:lnTo>
                  <a:lnTo>
                    <a:pt x="379" y="272"/>
                  </a:lnTo>
                  <a:lnTo>
                    <a:pt x="379" y="274"/>
                  </a:lnTo>
                  <a:lnTo>
                    <a:pt x="379" y="279"/>
                  </a:lnTo>
                  <a:lnTo>
                    <a:pt x="379" y="279"/>
                  </a:lnTo>
                  <a:lnTo>
                    <a:pt x="379" y="279"/>
                  </a:lnTo>
                  <a:lnTo>
                    <a:pt x="374" y="282"/>
                  </a:lnTo>
                  <a:lnTo>
                    <a:pt x="372" y="284"/>
                  </a:lnTo>
                  <a:lnTo>
                    <a:pt x="372" y="284"/>
                  </a:lnTo>
                  <a:lnTo>
                    <a:pt x="372" y="284"/>
                  </a:lnTo>
                  <a:lnTo>
                    <a:pt x="372" y="284"/>
                  </a:lnTo>
                  <a:lnTo>
                    <a:pt x="369" y="284"/>
                  </a:lnTo>
                  <a:lnTo>
                    <a:pt x="369" y="284"/>
                  </a:lnTo>
                  <a:lnTo>
                    <a:pt x="369" y="284"/>
                  </a:lnTo>
                  <a:lnTo>
                    <a:pt x="369" y="284"/>
                  </a:lnTo>
                  <a:lnTo>
                    <a:pt x="369" y="284"/>
                  </a:lnTo>
                  <a:lnTo>
                    <a:pt x="372" y="282"/>
                  </a:lnTo>
                  <a:lnTo>
                    <a:pt x="372" y="282"/>
                  </a:lnTo>
                  <a:lnTo>
                    <a:pt x="374" y="279"/>
                  </a:lnTo>
                  <a:lnTo>
                    <a:pt x="376" y="277"/>
                  </a:lnTo>
                  <a:lnTo>
                    <a:pt x="376" y="274"/>
                  </a:lnTo>
                  <a:lnTo>
                    <a:pt x="376" y="272"/>
                  </a:lnTo>
                  <a:lnTo>
                    <a:pt x="374" y="270"/>
                  </a:lnTo>
                  <a:lnTo>
                    <a:pt x="372" y="270"/>
                  </a:lnTo>
                  <a:lnTo>
                    <a:pt x="367" y="274"/>
                  </a:lnTo>
                  <a:lnTo>
                    <a:pt x="365" y="274"/>
                  </a:lnTo>
                  <a:lnTo>
                    <a:pt x="365" y="274"/>
                  </a:lnTo>
                  <a:lnTo>
                    <a:pt x="365" y="274"/>
                  </a:lnTo>
                  <a:lnTo>
                    <a:pt x="360" y="279"/>
                  </a:lnTo>
                  <a:lnTo>
                    <a:pt x="357" y="279"/>
                  </a:lnTo>
                  <a:lnTo>
                    <a:pt x="357" y="279"/>
                  </a:lnTo>
                  <a:lnTo>
                    <a:pt x="355" y="279"/>
                  </a:lnTo>
                  <a:lnTo>
                    <a:pt x="353" y="279"/>
                  </a:lnTo>
                  <a:lnTo>
                    <a:pt x="353" y="279"/>
                  </a:lnTo>
                  <a:lnTo>
                    <a:pt x="353" y="277"/>
                  </a:lnTo>
                  <a:lnTo>
                    <a:pt x="355" y="277"/>
                  </a:lnTo>
                  <a:lnTo>
                    <a:pt x="355" y="274"/>
                  </a:lnTo>
                  <a:lnTo>
                    <a:pt x="357" y="274"/>
                  </a:lnTo>
                  <a:lnTo>
                    <a:pt x="357" y="274"/>
                  </a:lnTo>
                  <a:lnTo>
                    <a:pt x="355" y="274"/>
                  </a:lnTo>
                  <a:lnTo>
                    <a:pt x="355" y="272"/>
                  </a:lnTo>
                  <a:lnTo>
                    <a:pt x="355" y="272"/>
                  </a:lnTo>
                  <a:lnTo>
                    <a:pt x="353" y="272"/>
                  </a:lnTo>
                  <a:lnTo>
                    <a:pt x="350" y="270"/>
                  </a:lnTo>
                  <a:lnTo>
                    <a:pt x="348" y="272"/>
                  </a:lnTo>
                  <a:lnTo>
                    <a:pt x="350" y="274"/>
                  </a:lnTo>
                  <a:lnTo>
                    <a:pt x="348" y="274"/>
                  </a:lnTo>
                  <a:lnTo>
                    <a:pt x="346" y="274"/>
                  </a:lnTo>
                  <a:lnTo>
                    <a:pt x="346" y="274"/>
                  </a:lnTo>
                  <a:lnTo>
                    <a:pt x="343" y="277"/>
                  </a:lnTo>
                  <a:lnTo>
                    <a:pt x="341" y="279"/>
                  </a:lnTo>
                  <a:lnTo>
                    <a:pt x="339" y="277"/>
                  </a:lnTo>
                  <a:lnTo>
                    <a:pt x="336" y="277"/>
                  </a:lnTo>
                  <a:lnTo>
                    <a:pt x="336" y="277"/>
                  </a:lnTo>
                  <a:lnTo>
                    <a:pt x="336" y="277"/>
                  </a:lnTo>
                  <a:lnTo>
                    <a:pt x="336" y="274"/>
                  </a:lnTo>
                  <a:lnTo>
                    <a:pt x="334" y="277"/>
                  </a:lnTo>
                  <a:lnTo>
                    <a:pt x="334" y="277"/>
                  </a:lnTo>
                  <a:lnTo>
                    <a:pt x="334" y="274"/>
                  </a:lnTo>
                  <a:lnTo>
                    <a:pt x="336" y="272"/>
                  </a:lnTo>
                  <a:lnTo>
                    <a:pt x="343" y="270"/>
                  </a:lnTo>
                  <a:lnTo>
                    <a:pt x="343" y="270"/>
                  </a:lnTo>
                  <a:lnTo>
                    <a:pt x="341" y="270"/>
                  </a:lnTo>
                  <a:lnTo>
                    <a:pt x="341" y="270"/>
                  </a:lnTo>
                  <a:lnTo>
                    <a:pt x="341" y="270"/>
                  </a:lnTo>
                  <a:lnTo>
                    <a:pt x="341" y="270"/>
                  </a:lnTo>
                  <a:lnTo>
                    <a:pt x="341" y="267"/>
                  </a:lnTo>
                  <a:lnTo>
                    <a:pt x="343" y="267"/>
                  </a:lnTo>
                  <a:lnTo>
                    <a:pt x="341" y="267"/>
                  </a:lnTo>
                  <a:lnTo>
                    <a:pt x="341" y="267"/>
                  </a:lnTo>
                  <a:lnTo>
                    <a:pt x="339" y="267"/>
                  </a:lnTo>
                  <a:lnTo>
                    <a:pt x="339" y="267"/>
                  </a:lnTo>
                  <a:lnTo>
                    <a:pt x="336" y="270"/>
                  </a:lnTo>
                  <a:lnTo>
                    <a:pt x="334" y="272"/>
                  </a:lnTo>
                  <a:lnTo>
                    <a:pt x="334" y="272"/>
                  </a:lnTo>
                  <a:lnTo>
                    <a:pt x="334" y="270"/>
                  </a:lnTo>
                  <a:lnTo>
                    <a:pt x="334" y="270"/>
                  </a:lnTo>
                  <a:lnTo>
                    <a:pt x="336" y="265"/>
                  </a:lnTo>
                  <a:lnTo>
                    <a:pt x="336" y="265"/>
                  </a:lnTo>
                  <a:lnTo>
                    <a:pt x="334" y="265"/>
                  </a:lnTo>
                  <a:lnTo>
                    <a:pt x="334" y="263"/>
                  </a:lnTo>
                  <a:lnTo>
                    <a:pt x="334" y="263"/>
                  </a:lnTo>
                  <a:lnTo>
                    <a:pt x="334" y="263"/>
                  </a:lnTo>
                  <a:lnTo>
                    <a:pt x="334" y="263"/>
                  </a:lnTo>
                  <a:lnTo>
                    <a:pt x="334" y="263"/>
                  </a:lnTo>
                  <a:lnTo>
                    <a:pt x="334" y="263"/>
                  </a:lnTo>
                  <a:lnTo>
                    <a:pt x="334" y="263"/>
                  </a:lnTo>
                  <a:lnTo>
                    <a:pt x="334" y="263"/>
                  </a:lnTo>
                  <a:lnTo>
                    <a:pt x="334" y="265"/>
                  </a:lnTo>
                  <a:lnTo>
                    <a:pt x="331" y="265"/>
                  </a:lnTo>
                  <a:lnTo>
                    <a:pt x="331" y="265"/>
                  </a:lnTo>
                  <a:lnTo>
                    <a:pt x="331" y="263"/>
                  </a:lnTo>
                  <a:lnTo>
                    <a:pt x="331" y="263"/>
                  </a:lnTo>
                  <a:lnTo>
                    <a:pt x="331" y="260"/>
                  </a:lnTo>
                  <a:lnTo>
                    <a:pt x="331" y="260"/>
                  </a:lnTo>
                  <a:lnTo>
                    <a:pt x="331" y="260"/>
                  </a:lnTo>
                  <a:lnTo>
                    <a:pt x="334" y="258"/>
                  </a:lnTo>
                  <a:lnTo>
                    <a:pt x="331" y="258"/>
                  </a:lnTo>
                  <a:lnTo>
                    <a:pt x="331" y="258"/>
                  </a:lnTo>
                  <a:lnTo>
                    <a:pt x="331" y="258"/>
                  </a:lnTo>
                  <a:lnTo>
                    <a:pt x="331" y="256"/>
                  </a:lnTo>
                  <a:lnTo>
                    <a:pt x="329" y="256"/>
                  </a:lnTo>
                  <a:lnTo>
                    <a:pt x="329" y="256"/>
                  </a:lnTo>
                  <a:lnTo>
                    <a:pt x="327" y="258"/>
                  </a:lnTo>
                  <a:lnTo>
                    <a:pt x="327" y="258"/>
                  </a:lnTo>
                  <a:lnTo>
                    <a:pt x="322" y="263"/>
                  </a:lnTo>
                  <a:lnTo>
                    <a:pt x="322" y="263"/>
                  </a:lnTo>
                  <a:lnTo>
                    <a:pt x="322" y="263"/>
                  </a:lnTo>
                  <a:lnTo>
                    <a:pt x="320" y="263"/>
                  </a:lnTo>
                  <a:lnTo>
                    <a:pt x="320" y="263"/>
                  </a:lnTo>
                  <a:lnTo>
                    <a:pt x="320" y="263"/>
                  </a:lnTo>
                  <a:lnTo>
                    <a:pt x="320" y="263"/>
                  </a:lnTo>
                  <a:lnTo>
                    <a:pt x="320" y="263"/>
                  </a:lnTo>
                  <a:lnTo>
                    <a:pt x="315" y="265"/>
                  </a:lnTo>
                  <a:lnTo>
                    <a:pt x="315" y="265"/>
                  </a:lnTo>
                  <a:lnTo>
                    <a:pt x="315" y="265"/>
                  </a:lnTo>
                  <a:lnTo>
                    <a:pt x="315" y="265"/>
                  </a:lnTo>
                  <a:lnTo>
                    <a:pt x="313" y="267"/>
                  </a:lnTo>
                  <a:lnTo>
                    <a:pt x="313" y="267"/>
                  </a:lnTo>
                  <a:lnTo>
                    <a:pt x="313" y="265"/>
                  </a:lnTo>
                  <a:lnTo>
                    <a:pt x="310" y="267"/>
                  </a:lnTo>
                  <a:lnTo>
                    <a:pt x="310" y="267"/>
                  </a:lnTo>
                  <a:lnTo>
                    <a:pt x="308" y="267"/>
                  </a:lnTo>
                  <a:lnTo>
                    <a:pt x="308" y="267"/>
                  </a:lnTo>
                  <a:lnTo>
                    <a:pt x="308" y="267"/>
                  </a:lnTo>
                  <a:lnTo>
                    <a:pt x="305" y="270"/>
                  </a:lnTo>
                  <a:lnTo>
                    <a:pt x="305" y="270"/>
                  </a:lnTo>
                  <a:lnTo>
                    <a:pt x="301" y="270"/>
                  </a:lnTo>
                  <a:lnTo>
                    <a:pt x="301" y="270"/>
                  </a:lnTo>
                  <a:lnTo>
                    <a:pt x="301" y="270"/>
                  </a:lnTo>
                  <a:lnTo>
                    <a:pt x="298" y="270"/>
                  </a:lnTo>
                  <a:lnTo>
                    <a:pt x="296" y="267"/>
                  </a:lnTo>
                  <a:lnTo>
                    <a:pt x="296" y="267"/>
                  </a:lnTo>
                  <a:lnTo>
                    <a:pt x="296" y="265"/>
                  </a:lnTo>
                  <a:lnTo>
                    <a:pt x="298" y="265"/>
                  </a:lnTo>
                  <a:lnTo>
                    <a:pt x="298" y="265"/>
                  </a:lnTo>
                  <a:lnTo>
                    <a:pt x="301" y="265"/>
                  </a:lnTo>
                  <a:lnTo>
                    <a:pt x="301" y="265"/>
                  </a:lnTo>
                  <a:lnTo>
                    <a:pt x="301" y="265"/>
                  </a:lnTo>
                  <a:lnTo>
                    <a:pt x="303" y="263"/>
                  </a:lnTo>
                  <a:lnTo>
                    <a:pt x="305" y="263"/>
                  </a:lnTo>
                  <a:lnTo>
                    <a:pt x="308" y="260"/>
                  </a:lnTo>
                  <a:lnTo>
                    <a:pt x="310" y="260"/>
                  </a:lnTo>
                  <a:lnTo>
                    <a:pt x="310" y="263"/>
                  </a:lnTo>
                  <a:lnTo>
                    <a:pt x="310" y="263"/>
                  </a:lnTo>
                  <a:lnTo>
                    <a:pt x="308" y="263"/>
                  </a:lnTo>
                  <a:lnTo>
                    <a:pt x="310" y="265"/>
                  </a:lnTo>
                  <a:lnTo>
                    <a:pt x="313" y="263"/>
                  </a:lnTo>
                  <a:lnTo>
                    <a:pt x="315" y="260"/>
                  </a:lnTo>
                  <a:lnTo>
                    <a:pt x="315" y="258"/>
                  </a:lnTo>
                  <a:lnTo>
                    <a:pt x="308" y="260"/>
                  </a:lnTo>
                  <a:lnTo>
                    <a:pt x="305" y="260"/>
                  </a:lnTo>
                  <a:lnTo>
                    <a:pt x="308" y="260"/>
                  </a:lnTo>
                  <a:lnTo>
                    <a:pt x="308" y="258"/>
                  </a:lnTo>
                  <a:lnTo>
                    <a:pt x="315" y="258"/>
                  </a:lnTo>
                  <a:lnTo>
                    <a:pt x="317" y="258"/>
                  </a:lnTo>
                  <a:lnTo>
                    <a:pt x="315" y="256"/>
                  </a:lnTo>
                  <a:lnTo>
                    <a:pt x="315" y="256"/>
                  </a:lnTo>
                  <a:lnTo>
                    <a:pt x="315" y="256"/>
                  </a:lnTo>
                  <a:lnTo>
                    <a:pt x="313" y="256"/>
                  </a:lnTo>
                  <a:lnTo>
                    <a:pt x="313" y="256"/>
                  </a:lnTo>
                  <a:lnTo>
                    <a:pt x="310" y="258"/>
                  </a:lnTo>
                  <a:lnTo>
                    <a:pt x="308" y="256"/>
                  </a:lnTo>
                  <a:lnTo>
                    <a:pt x="308" y="256"/>
                  </a:lnTo>
                  <a:lnTo>
                    <a:pt x="308" y="256"/>
                  </a:lnTo>
                  <a:lnTo>
                    <a:pt x="308" y="256"/>
                  </a:lnTo>
                  <a:lnTo>
                    <a:pt x="308" y="256"/>
                  </a:lnTo>
                  <a:lnTo>
                    <a:pt x="308" y="256"/>
                  </a:lnTo>
                  <a:lnTo>
                    <a:pt x="308" y="256"/>
                  </a:lnTo>
                  <a:lnTo>
                    <a:pt x="305" y="256"/>
                  </a:lnTo>
                  <a:lnTo>
                    <a:pt x="305" y="256"/>
                  </a:lnTo>
                  <a:lnTo>
                    <a:pt x="305" y="256"/>
                  </a:lnTo>
                  <a:lnTo>
                    <a:pt x="305" y="256"/>
                  </a:lnTo>
                  <a:lnTo>
                    <a:pt x="303" y="256"/>
                  </a:lnTo>
                  <a:lnTo>
                    <a:pt x="301" y="256"/>
                  </a:lnTo>
                  <a:lnTo>
                    <a:pt x="303" y="253"/>
                  </a:lnTo>
                  <a:lnTo>
                    <a:pt x="303" y="253"/>
                  </a:lnTo>
                  <a:lnTo>
                    <a:pt x="301" y="253"/>
                  </a:lnTo>
                  <a:lnTo>
                    <a:pt x="301" y="253"/>
                  </a:lnTo>
                  <a:lnTo>
                    <a:pt x="298" y="253"/>
                  </a:lnTo>
                  <a:lnTo>
                    <a:pt x="296" y="253"/>
                  </a:lnTo>
                  <a:lnTo>
                    <a:pt x="296" y="253"/>
                  </a:lnTo>
                  <a:lnTo>
                    <a:pt x="294" y="253"/>
                  </a:lnTo>
                  <a:lnTo>
                    <a:pt x="294" y="256"/>
                  </a:lnTo>
                  <a:lnTo>
                    <a:pt x="294" y="256"/>
                  </a:lnTo>
                  <a:lnTo>
                    <a:pt x="289" y="258"/>
                  </a:lnTo>
                  <a:lnTo>
                    <a:pt x="289" y="258"/>
                  </a:lnTo>
                  <a:lnTo>
                    <a:pt x="286" y="258"/>
                  </a:lnTo>
                  <a:lnTo>
                    <a:pt x="284" y="256"/>
                  </a:lnTo>
                  <a:lnTo>
                    <a:pt x="286" y="256"/>
                  </a:lnTo>
                  <a:lnTo>
                    <a:pt x="291" y="253"/>
                  </a:lnTo>
                  <a:lnTo>
                    <a:pt x="294" y="251"/>
                  </a:lnTo>
                  <a:lnTo>
                    <a:pt x="294" y="251"/>
                  </a:lnTo>
                  <a:lnTo>
                    <a:pt x="294" y="251"/>
                  </a:lnTo>
                  <a:lnTo>
                    <a:pt x="294" y="251"/>
                  </a:lnTo>
                  <a:lnTo>
                    <a:pt x="291" y="251"/>
                  </a:lnTo>
                  <a:lnTo>
                    <a:pt x="291" y="251"/>
                  </a:lnTo>
                  <a:lnTo>
                    <a:pt x="291" y="251"/>
                  </a:lnTo>
                  <a:lnTo>
                    <a:pt x="289" y="251"/>
                  </a:lnTo>
                  <a:lnTo>
                    <a:pt x="286" y="253"/>
                  </a:lnTo>
                  <a:lnTo>
                    <a:pt x="286" y="253"/>
                  </a:lnTo>
                  <a:lnTo>
                    <a:pt x="286" y="253"/>
                  </a:lnTo>
                  <a:lnTo>
                    <a:pt x="286" y="251"/>
                  </a:lnTo>
                  <a:lnTo>
                    <a:pt x="289" y="248"/>
                  </a:lnTo>
                  <a:lnTo>
                    <a:pt x="301" y="244"/>
                  </a:lnTo>
                  <a:lnTo>
                    <a:pt x="301" y="241"/>
                  </a:lnTo>
                  <a:lnTo>
                    <a:pt x="303" y="241"/>
                  </a:lnTo>
                  <a:lnTo>
                    <a:pt x="303" y="239"/>
                  </a:lnTo>
                  <a:lnTo>
                    <a:pt x="303" y="239"/>
                  </a:lnTo>
                  <a:lnTo>
                    <a:pt x="301" y="239"/>
                  </a:lnTo>
                  <a:lnTo>
                    <a:pt x="301" y="239"/>
                  </a:lnTo>
                  <a:lnTo>
                    <a:pt x="301" y="237"/>
                  </a:lnTo>
                  <a:lnTo>
                    <a:pt x="298" y="237"/>
                  </a:lnTo>
                  <a:lnTo>
                    <a:pt x="298" y="237"/>
                  </a:lnTo>
                  <a:lnTo>
                    <a:pt x="296" y="237"/>
                  </a:lnTo>
                  <a:lnTo>
                    <a:pt x="296" y="237"/>
                  </a:lnTo>
                  <a:lnTo>
                    <a:pt x="296" y="239"/>
                  </a:lnTo>
                  <a:lnTo>
                    <a:pt x="296" y="239"/>
                  </a:lnTo>
                  <a:lnTo>
                    <a:pt x="296" y="239"/>
                  </a:lnTo>
                  <a:lnTo>
                    <a:pt x="296" y="239"/>
                  </a:lnTo>
                  <a:lnTo>
                    <a:pt x="291" y="239"/>
                  </a:lnTo>
                  <a:lnTo>
                    <a:pt x="291" y="239"/>
                  </a:lnTo>
                  <a:lnTo>
                    <a:pt x="289" y="241"/>
                  </a:lnTo>
                  <a:lnTo>
                    <a:pt x="284" y="241"/>
                  </a:lnTo>
                  <a:lnTo>
                    <a:pt x="284" y="244"/>
                  </a:lnTo>
                  <a:lnTo>
                    <a:pt x="272" y="246"/>
                  </a:lnTo>
                  <a:lnTo>
                    <a:pt x="272" y="246"/>
                  </a:lnTo>
                  <a:lnTo>
                    <a:pt x="272" y="246"/>
                  </a:lnTo>
                  <a:lnTo>
                    <a:pt x="272" y="246"/>
                  </a:lnTo>
                  <a:lnTo>
                    <a:pt x="286" y="239"/>
                  </a:lnTo>
                  <a:lnTo>
                    <a:pt x="286" y="237"/>
                  </a:lnTo>
                  <a:lnTo>
                    <a:pt x="286" y="237"/>
                  </a:lnTo>
                  <a:lnTo>
                    <a:pt x="284" y="237"/>
                  </a:lnTo>
                  <a:lnTo>
                    <a:pt x="282" y="239"/>
                  </a:lnTo>
                  <a:lnTo>
                    <a:pt x="277" y="239"/>
                  </a:lnTo>
                  <a:lnTo>
                    <a:pt x="275" y="239"/>
                  </a:lnTo>
                  <a:lnTo>
                    <a:pt x="270" y="239"/>
                  </a:lnTo>
                  <a:lnTo>
                    <a:pt x="268" y="239"/>
                  </a:lnTo>
                  <a:lnTo>
                    <a:pt x="268" y="239"/>
                  </a:lnTo>
                  <a:lnTo>
                    <a:pt x="265" y="239"/>
                  </a:lnTo>
                  <a:lnTo>
                    <a:pt x="263" y="241"/>
                  </a:lnTo>
                  <a:lnTo>
                    <a:pt x="260" y="239"/>
                  </a:lnTo>
                  <a:lnTo>
                    <a:pt x="251" y="239"/>
                  </a:lnTo>
                  <a:lnTo>
                    <a:pt x="251" y="239"/>
                  </a:lnTo>
                  <a:lnTo>
                    <a:pt x="251" y="239"/>
                  </a:lnTo>
                  <a:lnTo>
                    <a:pt x="251" y="237"/>
                  </a:lnTo>
                  <a:lnTo>
                    <a:pt x="251" y="237"/>
                  </a:lnTo>
                  <a:lnTo>
                    <a:pt x="251" y="234"/>
                  </a:lnTo>
                  <a:lnTo>
                    <a:pt x="251" y="234"/>
                  </a:lnTo>
                  <a:lnTo>
                    <a:pt x="251" y="234"/>
                  </a:lnTo>
                  <a:lnTo>
                    <a:pt x="251" y="232"/>
                  </a:lnTo>
                  <a:lnTo>
                    <a:pt x="253" y="232"/>
                  </a:lnTo>
                  <a:lnTo>
                    <a:pt x="256" y="232"/>
                  </a:lnTo>
                  <a:lnTo>
                    <a:pt x="256" y="232"/>
                  </a:lnTo>
                  <a:lnTo>
                    <a:pt x="258" y="232"/>
                  </a:lnTo>
                  <a:lnTo>
                    <a:pt x="258" y="229"/>
                  </a:lnTo>
                  <a:lnTo>
                    <a:pt x="258" y="229"/>
                  </a:lnTo>
                  <a:lnTo>
                    <a:pt x="270" y="225"/>
                  </a:lnTo>
                  <a:lnTo>
                    <a:pt x="272" y="225"/>
                  </a:lnTo>
                  <a:lnTo>
                    <a:pt x="265" y="229"/>
                  </a:lnTo>
                  <a:lnTo>
                    <a:pt x="263" y="229"/>
                  </a:lnTo>
                  <a:lnTo>
                    <a:pt x="263" y="229"/>
                  </a:lnTo>
                  <a:lnTo>
                    <a:pt x="260" y="232"/>
                  </a:lnTo>
                  <a:lnTo>
                    <a:pt x="256" y="237"/>
                  </a:lnTo>
                  <a:lnTo>
                    <a:pt x="256" y="239"/>
                  </a:lnTo>
                  <a:lnTo>
                    <a:pt x="256" y="239"/>
                  </a:lnTo>
                  <a:lnTo>
                    <a:pt x="263" y="237"/>
                  </a:lnTo>
                  <a:lnTo>
                    <a:pt x="268" y="239"/>
                  </a:lnTo>
                  <a:lnTo>
                    <a:pt x="270" y="239"/>
                  </a:lnTo>
                  <a:lnTo>
                    <a:pt x="275" y="237"/>
                  </a:lnTo>
                  <a:lnTo>
                    <a:pt x="279" y="237"/>
                  </a:lnTo>
                  <a:lnTo>
                    <a:pt x="282" y="237"/>
                  </a:lnTo>
                  <a:lnTo>
                    <a:pt x="284" y="234"/>
                  </a:lnTo>
                  <a:lnTo>
                    <a:pt x="284" y="234"/>
                  </a:lnTo>
                  <a:lnTo>
                    <a:pt x="284" y="234"/>
                  </a:lnTo>
                  <a:lnTo>
                    <a:pt x="284" y="232"/>
                  </a:lnTo>
                  <a:lnTo>
                    <a:pt x="286" y="234"/>
                  </a:lnTo>
                  <a:lnTo>
                    <a:pt x="284" y="237"/>
                  </a:lnTo>
                  <a:lnTo>
                    <a:pt x="286" y="237"/>
                  </a:lnTo>
                  <a:lnTo>
                    <a:pt x="289" y="234"/>
                  </a:lnTo>
                  <a:lnTo>
                    <a:pt x="294" y="232"/>
                  </a:lnTo>
                  <a:lnTo>
                    <a:pt x="296" y="232"/>
                  </a:lnTo>
                  <a:lnTo>
                    <a:pt x="296" y="232"/>
                  </a:lnTo>
                  <a:lnTo>
                    <a:pt x="298" y="232"/>
                  </a:lnTo>
                  <a:lnTo>
                    <a:pt x="296" y="229"/>
                  </a:lnTo>
                  <a:lnTo>
                    <a:pt x="296" y="229"/>
                  </a:lnTo>
                  <a:lnTo>
                    <a:pt x="294" y="229"/>
                  </a:lnTo>
                  <a:lnTo>
                    <a:pt x="291" y="229"/>
                  </a:lnTo>
                  <a:lnTo>
                    <a:pt x="291" y="229"/>
                  </a:lnTo>
                  <a:lnTo>
                    <a:pt x="289" y="229"/>
                  </a:lnTo>
                  <a:lnTo>
                    <a:pt x="286" y="229"/>
                  </a:lnTo>
                  <a:lnTo>
                    <a:pt x="286" y="227"/>
                  </a:lnTo>
                  <a:lnTo>
                    <a:pt x="289" y="227"/>
                  </a:lnTo>
                  <a:lnTo>
                    <a:pt x="291" y="227"/>
                  </a:lnTo>
                  <a:lnTo>
                    <a:pt x="291" y="225"/>
                  </a:lnTo>
                  <a:lnTo>
                    <a:pt x="291" y="225"/>
                  </a:lnTo>
                  <a:lnTo>
                    <a:pt x="289" y="222"/>
                  </a:lnTo>
                  <a:lnTo>
                    <a:pt x="289" y="222"/>
                  </a:lnTo>
                  <a:lnTo>
                    <a:pt x="284" y="225"/>
                  </a:lnTo>
                  <a:lnTo>
                    <a:pt x="284" y="225"/>
                  </a:lnTo>
                  <a:lnTo>
                    <a:pt x="284" y="227"/>
                  </a:lnTo>
                  <a:lnTo>
                    <a:pt x="284" y="229"/>
                  </a:lnTo>
                  <a:lnTo>
                    <a:pt x="284" y="229"/>
                  </a:lnTo>
                  <a:lnTo>
                    <a:pt x="284" y="229"/>
                  </a:lnTo>
                  <a:lnTo>
                    <a:pt x="282" y="229"/>
                  </a:lnTo>
                  <a:lnTo>
                    <a:pt x="282" y="227"/>
                  </a:lnTo>
                  <a:lnTo>
                    <a:pt x="282" y="227"/>
                  </a:lnTo>
                  <a:lnTo>
                    <a:pt x="282" y="227"/>
                  </a:lnTo>
                  <a:lnTo>
                    <a:pt x="279" y="225"/>
                  </a:lnTo>
                  <a:lnTo>
                    <a:pt x="279" y="225"/>
                  </a:lnTo>
                  <a:lnTo>
                    <a:pt x="279" y="222"/>
                  </a:lnTo>
                  <a:lnTo>
                    <a:pt x="282" y="222"/>
                  </a:lnTo>
                  <a:lnTo>
                    <a:pt x="284" y="222"/>
                  </a:lnTo>
                  <a:lnTo>
                    <a:pt x="286" y="220"/>
                  </a:lnTo>
                  <a:lnTo>
                    <a:pt x="286" y="218"/>
                  </a:lnTo>
                  <a:lnTo>
                    <a:pt x="286" y="218"/>
                  </a:lnTo>
                  <a:lnTo>
                    <a:pt x="289" y="218"/>
                  </a:lnTo>
                  <a:lnTo>
                    <a:pt x="289" y="218"/>
                  </a:lnTo>
                  <a:lnTo>
                    <a:pt x="289" y="215"/>
                  </a:lnTo>
                  <a:lnTo>
                    <a:pt x="289" y="213"/>
                  </a:lnTo>
                  <a:lnTo>
                    <a:pt x="286" y="213"/>
                  </a:lnTo>
                  <a:lnTo>
                    <a:pt x="286" y="211"/>
                  </a:lnTo>
                  <a:lnTo>
                    <a:pt x="286" y="211"/>
                  </a:lnTo>
                  <a:lnTo>
                    <a:pt x="286" y="208"/>
                  </a:lnTo>
                  <a:lnTo>
                    <a:pt x="286" y="208"/>
                  </a:lnTo>
                  <a:lnTo>
                    <a:pt x="286" y="206"/>
                  </a:lnTo>
                  <a:lnTo>
                    <a:pt x="286" y="206"/>
                  </a:lnTo>
                  <a:lnTo>
                    <a:pt x="286" y="206"/>
                  </a:lnTo>
                  <a:lnTo>
                    <a:pt x="286" y="201"/>
                  </a:lnTo>
                  <a:lnTo>
                    <a:pt x="286" y="201"/>
                  </a:lnTo>
                  <a:lnTo>
                    <a:pt x="286" y="199"/>
                  </a:lnTo>
                  <a:lnTo>
                    <a:pt x="289" y="199"/>
                  </a:lnTo>
                  <a:lnTo>
                    <a:pt x="289" y="199"/>
                  </a:lnTo>
                  <a:lnTo>
                    <a:pt x="291" y="196"/>
                  </a:lnTo>
                  <a:lnTo>
                    <a:pt x="291" y="196"/>
                  </a:lnTo>
                  <a:lnTo>
                    <a:pt x="291" y="196"/>
                  </a:lnTo>
                  <a:lnTo>
                    <a:pt x="294" y="196"/>
                  </a:lnTo>
                  <a:lnTo>
                    <a:pt x="294" y="196"/>
                  </a:lnTo>
                  <a:lnTo>
                    <a:pt x="296" y="196"/>
                  </a:lnTo>
                  <a:lnTo>
                    <a:pt x="296" y="196"/>
                  </a:lnTo>
                  <a:lnTo>
                    <a:pt x="294" y="196"/>
                  </a:lnTo>
                  <a:lnTo>
                    <a:pt x="294" y="196"/>
                  </a:lnTo>
                  <a:lnTo>
                    <a:pt x="294" y="196"/>
                  </a:lnTo>
                  <a:lnTo>
                    <a:pt x="294" y="194"/>
                  </a:lnTo>
                  <a:lnTo>
                    <a:pt x="294" y="194"/>
                  </a:lnTo>
                  <a:lnTo>
                    <a:pt x="291" y="194"/>
                  </a:lnTo>
                  <a:lnTo>
                    <a:pt x="291" y="194"/>
                  </a:lnTo>
                  <a:lnTo>
                    <a:pt x="291" y="192"/>
                  </a:lnTo>
                  <a:lnTo>
                    <a:pt x="291" y="194"/>
                  </a:lnTo>
                  <a:lnTo>
                    <a:pt x="291" y="192"/>
                  </a:lnTo>
                  <a:lnTo>
                    <a:pt x="291" y="192"/>
                  </a:lnTo>
                  <a:lnTo>
                    <a:pt x="291" y="192"/>
                  </a:lnTo>
                  <a:lnTo>
                    <a:pt x="291" y="192"/>
                  </a:lnTo>
                  <a:lnTo>
                    <a:pt x="291" y="192"/>
                  </a:lnTo>
                  <a:lnTo>
                    <a:pt x="291" y="192"/>
                  </a:lnTo>
                  <a:lnTo>
                    <a:pt x="289" y="192"/>
                  </a:lnTo>
                  <a:lnTo>
                    <a:pt x="289" y="189"/>
                  </a:lnTo>
                  <a:lnTo>
                    <a:pt x="289" y="189"/>
                  </a:lnTo>
                  <a:lnTo>
                    <a:pt x="289" y="187"/>
                  </a:lnTo>
                  <a:lnTo>
                    <a:pt x="289" y="187"/>
                  </a:lnTo>
                  <a:lnTo>
                    <a:pt x="286" y="187"/>
                  </a:lnTo>
                  <a:lnTo>
                    <a:pt x="286" y="185"/>
                  </a:lnTo>
                  <a:lnTo>
                    <a:pt x="284" y="185"/>
                  </a:lnTo>
                  <a:lnTo>
                    <a:pt x="279" y="185"/>
                  </a:lnTo>
                  <a:lnTo>
                    <a:pt x="277" y="185"/>
                  </a:lnTo>
                  <a:lnTo>
                    <a:pt x="272" y="189"/>
                  </a:lnTo>
                  <a:lnTo>
                    <a:pt x="270" y="189"/>
                  </a:lnTo>
                  <a:lnTo>
                    <a:pt x="270" y="189"/>
                  </a:lnTo>
                  <a:lnTo>
                    <a:pt x="270" y="189"/>
                  </a:lnTo>
                  <a:lnTo>
                    <a:pt x="270" y="189"/>
                  </a:lnTo>
                  <a:lnTo>
                    <a:pt x="270" y="187"/>
                  </a:lnTo>
                  <a:lnTo>
                    <a:pt x="270" y="182"/>
                  </a:lnTo>
                  <a:lnTo>
                    <a:pt x="270" y="182"/>
                  </a:lnTo>
                  <a:lnTo>
                    <a:pt x="270" y="182"/>
                  </a:lnTo>
                  <a:lnTo>
                    <a:pt x="268" y="192"/>
                  </a:lnTo>
                  <a:lnTo>
                    <a:pt x="268" y="189"/>
                  </a:lnTo>
                  <a:lnTo>
                    <a:pt x="265" y="189"/>
                  </a:lnTo>
                  <a:lnTo>
                    <a:pt x="265" y="189"/>
                  </a:lnTo>
                  <a:lnTo>
                    <a:pt x="265" y="189"/>
                  </a:lnTo>
                  <a:lnTo>
                    <a:pt x="263" y="192"/>
                  </a:lnTo>
                  <a:lnTo>
                    <a:pt x="263" y="192"/>
                  </a:lnTo>
                  <a:lnTo>
                    <a:pt x="263" y="192"/>
                  </a:lnTo>
                  <a:lnTo>
                    <a:pt x="260" y="189"/>
                  </a:lnTo>
                  <a:lnTo>
                    <a:pt x="258" y="189"/>
                  </a:lnTo>
                  <a:lnTo>
                    <a:pt x="256" y="192"/>
                  </a:lnTo>
                  <a:lnTo>
                    <a:pt x="256" y="192"/>
                  </a:lnTo>
                  <a:lnTo>
                    <a:pt x="256" y="189"/>
                  </a:lnTo>
                  <a:lnTo>
                    <a:pt x="256" y="189"/>
                  </a:lnTo>
                  <a:lnTo>
                    <a:pt x="256" y="192"/>
                  </a:lnTo>
                  <a:lnTo>
                    <a:pt x="253" y="192"/>
                  </a:lnTo>
                  <a:lnTo>
                    <a:pt x="253" y="192"/>
                  </a:lnTo>
                  <a:lnTo>
                    <a:pt x="253" y="189"/>
                  </a:lnTo>
                  <a:lnTo>
                    <a:pt x="253" y="189"/>
                  </a:lnTo>
                  <a:lnTo>
                    <a:pt x="256" y="187"/>
                  </a:lnTo>
                  <a:lnTo>
                    <a:pt x="256" y="187"/>
                  </a:lnTo>
                  <a:lnTo>
                    <a:pt x="258" y="185"/>
                  </a:lnTo>
                  <a:lnTo>
                    <a:pt x="258" y="185"/>
                  </a:lnTo>
                  <a:lnTo>
                    <a:pt x="258" y="182"/>
                  </a:lnTo>
                  <a:lnTo>
                    <a:pt x="256" y="182"/>
                  </a:lnTo>
                  <a:lnTo>
                    <a:pt x="256" y="182"/>
                  </a:lnTo>
                  <a:lnTo>
                    <a:pt x="256" y="180"/>
                  </a:lnTo>
                  <a:lnTo>
                    <a:pt x="256" y="180"/>
                  </a:lnTo>
                  <a:lnTo>
                    <a:pt x="253" y="180"/>
                  </a:lnTo>
                  <a:lnTo>
                    <a:pt x="251" y="180"/>
                  </a:lnTo>
                  <a:lnTo>
                    <a:pt x="251" y="177"/>
                  </a:lnTo>
                  <a:lnTo>
                    <a:pt x="256" y="177"/>
                  </a:lnTo>
                  <a:lnTo>
                    <a:pt x="256" y="175"/>
                  </a:lnTo>
                  <a:lnTo>
                    <a:pt x="256" y="175"/>
                  </a:lnTo>
                  <a:lnTo>
                    <a:pt x="251" y="175"/>
                  </a:lnTo>
                  <a:lnTo>
                    <a:pt x="244" y="175"/>
                  </a:lnTo>
                  <a:lnTo>
                    <a:pt x="239" y="175"/>
                  </a:lnTo>
                  <a:lnTo>
                    <a:pt x="237" y="175"/>
                  </a:lnTo>
                  <a:lnTo>
                    <a:pt x="237" y="175"/>
                  </a:lnTo>
                  <a:lnTo>
                    <a:pt x="237" y="177"/>
                  </a:lnTo>
                  <a:lnTo>
                    <a:pt x="237" y="177"/>
                  </a:lnTo>
                  <a:lnTo>
                    <a:pt x="237" y="177"/>
                  </a:lnTo>
                  <a:lnTo>
                    <a:pt x="237" y="180"/>
                  </a:lnTo>
                  <a:lnTo>
                    <a:pt x="234" y="180"/>
                  </a:lnTo>
                  <a:lnTo>
                    <a:pt x="232" y="180"/>
                  </a:lnTo>
                  <a:lnTo>
                    <a:pt x="232" y="182"/>
                  </a:lnTo>
                  <a:lnTo>
                    <a:pt x="232" y="182"/>
                  </a:lnTo>
                  <a:lnTo>
                    <a:pt x="230" y="185"/>
                  </a:lnTo>
                  <a:lnTo>
                    <a:pt x="230" y="185"/>
                  </a:lnTo>
                  <a:lnTo>
                    <a:pt x="227" y="185"/>
                  </a:lnTo>
                  <a:lnTo>
                    <a:pt x="227" y="185"/>
                  </a:lnTo>
                  <a:lnTo>
                    <a:pt x="225" y="185"/>
                  </a:lnTo>
                  <a:lnTo>
                    <a:pt x="223" y="182"/>
                  </a:lnTo>
                  <a:lnTo>
                    <a:pt x="220" y="182"/>
                  </a:lnTo>
                  <a:lnTo>
                    <a:pt x="218" y="182"/>
                  </a:lnTo>
                  <a:lnTo>
                    <a:pt x="220" y="182"/>
                  </a:lnTo>
                  <a:lnTo>
                    <a:pt x="225" y="180"/>
                  </a:lnTo>
                  <a:lnTo>
                    <a:pt x="227" y="182"/>
                  </a:lnTo>
                  <a:lnTo>
                    <a:pt x="230" y="182"/>
                  </a:lnTo>
                  <a:lnTo>
                    <a:pt x="230" y="180"/>
                  </a:lnTo>
                  <a:lnTo>
                    <a:pt x="230" y="175"/>
                  </a:lnTo>
                  <a:lnTo>
                    <a:pt x="230" y="173"/>
                  </a:lnTo>
                  <a:lnTo>
                    <a:pt x="230" y="173"/>
                  </a:lnTo>
                  <a:lnTo>
                    <a:pt x="234" y="170"/>
                  </a:lnTo>
                  <a:lnTo>
                    <a:pt x="234" y="170"/>
                  </a:lnTo>
                  <a:lnTo>
                    <a:pt x="237" y="168"/>
                  </a:lnTo>
                  <a:lnTo>
                    <a:pt x="237" y="168"/>
                  </a:lnTo>
                  <a:lnTo>
                    <a:pt x="237" y="166"/>
                  </a:lnTo>
                  <a:lnTo>
                    <a:pt x="234" y="166"/>
                  </a:lnTo>
                  <a:lnTo>
                    <a:pt x="234" y="166"/>
                  </a:lnTo>
                  <a:lnTo>
                    <a:pt x="234" y="166"/>
                  </a:lnTo>
                  <a:lnTo>
                    <a:pt x="234" y="163"/>
                  </a:lnTo>
                  <a:lnTo>
                    <a:pt x="237" y="163"/>
                  </a:lnTo>
                  <a:lnTo>
                    <a:pt x="239" y="161"/>
                  </a:lnTo>
                  <a:lnTo>
                    <a:pt x="239" y="158"/>
                  </a:lnTo>
                  <a:lnTo>
                    <a:pt x="239" y="158"/>
                  </a:lnTo>
                  <a:lnTo>
                    <a:pt x="242" y="158"/>
                  </a:lnTo>
                  <a:lnTo>
                    <a:pt x="242" y="156"/>
                  </a:lnTo>
                  <a:lnTo>
                    <a:pt x="239" y="156"/>
                  </a:lnTo>
                  <a:lnTo>
                    <a:pt x="239" y="156"/>
                  </a:lnTo>
                  <a:lnTo>
                    <a:pt x="239" y="154"/>
                  </a:lnTo>
                  <a:lnTo>
                    <a:pt x="239" y="154"/>
                  </a:lnTo>
                  <a:lnTo>
                    <a:pt x="237" y="154"/>
                  </a:lnTo>
                  <a:lnTo>
                    <a:pt x="234" y="154"/>
                  </a:lnTo>
                  <a:lnTo>
                    <a:pt x="234" y="154"/>
                  </a:lnTo>
                  <a:lnTo>
                    <a:pt x="234" y="151"/>
                  </a:lnTo>
                  <a:lnTo>
                    <a:pt x="232" y="149"/>
                  </a:lnTo>
                  <a:lnTo>
                    <a:pt x="227" y="147"/>
                  </a:lnTo>
                  <a:lnTo>
                    <a:pt x="227" y="147"/>
                  </a:lnTo>
                  <a:lnTo>
                    <a:pt x="225" y="149"/>
                  </a:lnTo>
                  <a:lnTo>
                    <a:pt x="223" y="149"/>
                  </a:lnTo>
                  <a:lnTo>
                    <a:pt x="223" y="147"/>
                  </a:lnTo>
                  <a:lnTo>
                    <a:pt x="223" y="147"/>
                  </a:lnTo>
                  <a:lnTo>
                    <a:pt x="220" y="147"/>
                  </a:lnTo>
                  <a:lnTo>
                    <a:pt x="220" y="147"/>
                  </a:lnTo>
                  <a:lnTo>
                    <a:pt x="220" y="147"/>
                  </a:lnTo>
                  <a:lnTo>
                    <a:pt x="220" y="144"/>
                  </a:lnTo>
                  <a:lnTo>
                    <a:pt x="220" y="142"/>
                  </a:lnTo>
                  <a:lnTo>
                    <a:pt x="220" y="140"/>
                  </a:lnTo>
                  <a:lnTo>
                    <a:pt x="220" y="140"/>
                  </a:lnTo>
                  <a:lnTo>
                    <a:pt x="220" y="140"/>
                  </a:lnTo>
                  <a:lnTo>
                    <a:pt x="220" y="140"/>
                  </a:lnTo>
                  <a:lnTo>
                    <a:pt x="218" y="137"/>
                  </a:lnTo>
                  <a:lnTo>
                    <a:pt x="218" y="137"/>
                  </a:lnTo>
                  <a:lnTo>
                    <a:pt x="218" y="137"/>
                  </a:lnTo>
                  <a:lnTo>
                    <a:pt x="218" y="137"/>
                  </a:lnTo>
                  <a:lnTo>
                    <a:pt x="215" y="135"/>
                  </a:lnTo>
                  <a:lnTo>
                    <a:pt x="215" y="135"/>
                  </a:lnTo>
                  <a:lnTo>
                    <a:pt x="213" y="135"/>
                  </a:lnTo>
                  <a:lnTo>
                    <a:pt x="213" y="135"/>
                  </a:lnTo>
                  <a:lnTo>
                    <a:pt x="213" y="140"/>
                  </a:lnTo>
                  <a:lnTo>
                    <a:pt x="213" y="140"/>
                  </a:lnTo>
                  <a:lnTo>
                    <a:pt x="213" y="142"/>
                  </a:lnTo>
                  <a:lnTo>
                    <a:pt x="213" y="142"/>
                  </a:lnTo>
                  <a:lnTo>
                    <a:pt x="213" y="142"/>
                  </a:lnTo>
                  <a:lnTo>
                    <a:pt x="213" y="140"/>
                  </a:lnTo>
                  <a:lnTo>
                    <a:pt x="211" y="140"/>
                  </a:lnTo>
                  <a:lnTo>
                    <a:pt x="211" y="140"/>
                  </a:lnTo>
                  <a:lnTo>
                    <a:pt x="211" y="140"/>
                  </a:lnTo>
                  <a:lnTo>
                    <a:pt x="208" y="140"/>
                  </a:lnTo>
                  <a:lnTo>
                    <a:pt x="208" y="144"/>
                  </a:lnTo>
                  <a:lnTo>
                    <a:pt x="208" y="144"/>
                  </a:lnTo>
                  <a:lnTo>
                    <a:pt x="208" y="144"/>
                  </a:lnTo>
                  <a:lnTo>
                    <a:pt x="208" y="144"/>
                  </a:lnTo>
                  <a:lnTo>
                    <a:pt x="208" y="142"/>
                  </a:lnTo>
                  <a:lnTo>
                    <a:pt x="206" y="140"/>
                  </a:lnTo>
                  <a:lnTo>
                    <a:pt x="206" y="140"/>
                  </a:lnTo>
                  <a:lnTo>
                    <a:pt x="206" y="142"/>
                  </a:lnTo>
                  <a:lnTo>
                    <a:pt x="206" y="142"/>
                  </a:lnTo>
                  <a:lnTo>
                    <a:pt x="208" y="147"/>
                  </a:lnTo>
                  <a:lnTo>
                    <a:pt x="208" y="149"/>
                  </a:lnTo>
                  <a:lnTo>
                    <a:pt x="208" y="149"/>
                  </a:lnTo>
                  <a:lnTo>
                    <a:pt x="206" y="149"/>
                  </a:lnTo>
                  <a:lnTo>
                    <a:pt x="206" y="149"/>
                  </a:lnTo>
                  <a:lnTo>
                    <a:pt x="206" y="147"/>
                  </a:lnTo>
                  <a:lnTo>
                    <a:pt x="206" y="147"/>
                  </a:lnTo>
                  <a:lnTo>
                    <a:pt x="206" y="147"/>
                  </a:lnTo>
                  <a:lnTo>
                    <a:pt x="204" y="144"/>
                  </a:lnTo>
                  <a:lnTo>
                    <a:pt x="204" y="144"/>
                  </a:lnTo>
                  <a:lnTo>
                    <a:pt x="204" y="142"/>
                  </a:lnTo>
                  <a:lnTo>
                    <a:pt x="201" y="142"/>
                  </a:lnTo>
                  <a:lnTo>
                    <a:pt x="201" y="142"/>
                  </a:lnTo>
                  <a:lnTo>
                    <a:pt x="199" y="142"/>
                  </a:lnTo>
                  <a:lnTo>
                    <a:pt x="197" y="144"/>
                  </a:lnTo>
                  <a:lnTo>
                    <a:pt x="197" y="147"/>
                  </a:lnTo>
                  <a:lnTo>
                    <a:pt x="194" y="149"/>
                  </a:lnTo>
                  <a:lnTo>
                    <a:pt x="194" y="151"/>
                  </a:lnTo>
                  <a:lnTo>
                    <a:pt x="194" y="149"/>
                  </a:lnTo>
                  <a:lnTo>
                    <a:pt x="197" y="142"/>
                  </a:lnTo>
                  <a:lnTo>
                    <a:pt x="197" y="142"/>
                  </a:lnTo>
                  <a:lnTo>
                    <a:pt x="199" y="140"/>
                  </a:lnTo>
                  <a:lnTo>
                    <a:pt x="201" y="140"/>
                  </a:lnTo>
                  <a:lnTo>
                    <a:pt x="204" y="140"/>
                  </a:lnTo>
                  <a:lnTo>
                    <a:pt x="204" y="137"/>
                  </a:lnTo>
                  <a:lnTo>
                    <a:pt x="204" y="135"/>
                  </a:lnTo>
                  <a:lnTo>
                    <a:pt x="204" y="135"/>
                  </a:lnTo>
                  <a:lnTo>
                    <a:pt x="204" y="132"/>
                  </a:lnTo>
                  <a:lnTo>
                    <a:pt x="201" y="132"/>
                  </a:lnTo>
                  <a:lnTo>
                    <a:pt x="201" y="132"/>
                  </a:lnTo>
                  <a:lnTo>
                    <a:pt x="201" y="132"/>
                  </a:lnTo>
                  <a:lnTo>
                    <a:pt x="201" y="135"/>
                  </a:lnTo>
                  <a:lnTo>
                    <a:pt x="199" y="135"/>
                  </a:lnTo>
                  <a:lnTo>
                    <a:pt x="199" y="135"/>
                  </a:lnTo>
                  <a:lnTo>
                    <a:pt x="199" y="132"/>
                  </a:lnTo>
                  <a:lnTo>
                    <a:pt x="197" y="132"/>
                  </a:lnTo>
                  <a:lnTo>
                    <a:pt x="199" y="132"/>
                  </a:lnTo>
                  <a:lnTo>
                    <a:pt x="199" y="130"/>
                  </a:lnTo>
                  <a:lnTo>
                    <a:pt x="199" y="130"/>
                  </a:lnTo>
                  <a:lnTo>
                    <a:pt x="197" y="130"/>
                  </a:lnTo>
                  <a:lnTo>
                    <a:pt x="197" y="130"/>
                  </a:lnTo>
                  <a:lnTo>
                    <a:pt x="194" y="132"/>
                  </a:lnTo>
                  <a:lnTo>
                    <a:pt x="194" y="132"/>
                  </a:lnTo>
                  <a:lnTo>
                    <a:pt x="194" y="132"/>
                  </a:lnTo>
                  <a:lnTo>
                    <a:pt x="194" y="135"/>
                  </a:lnTo>
                  <a:lnTo>
                    <a:pt x="194" y="135"/>
                  </a:lnTo>
                  <a:lnTo>
                    <a:pt x="194" y="135"/>
                  </a:lnTo>
                  <a:lnTo>
                    <a:pt x="194" y="137"/>
                  </a:lnTo>
                  <a:lnTo>
                    <a:pt x="194" y="137"/>
                  </a:lnTo>
                  <a:lnTo>
                    <a:pt x="194" y="137"/>
                  </a:lnTo>
                  <a:lnTo>
                    <a:pt x="194" y="135"/>
                  </a:lnTo>
                  <a:lnTo>
                    <a:pt x="194" y="135"/>
                  </a:lnTo>
                  <a:lnTo>
                    <a:pt x="192" y="135"/>
                  </a:lnTo>
                  <a:lnTo>
                    <a:pt x="192" y="135"/>
                  </a:lnTo>
                  <a:lnTo>
                    <a:pt x="192" y="135"/>
                  </a:lnTo>
                  <a:lnTo>
                    <a:pt x="192" y="132"/>
                  </a:lnTo>
                  <a:lnTo>
                    <a:pt x="192" y="128"/>
                  </a:lnTo>
                  <a:lnTo>
                    <a:pt x="192" y="128"/>
                  </a:lnTo>
                  <a:lnTo>
                    <a:pt x="192" y="125"/>
                  </a:lnTo>
                  <a:lnTo>
                    <a:pt x="189" y="125"/>
                  </a:lnTo>
                  <a:lnTo>
                    <a:pt x="189" y="128"/>
                  </a:lnTo>
                  <a:lnTo>
                    <a:pt x="189" y="128"/>
                  </a:lnTo>
                  <a:lnTo>
                    <a:pt x="189" y="130"/>
                  </a:lnTo>
                  <a:lnTo>
                    <a:pt x="189" y="130"/>
                  </a:lnTo>
                  <a:lnTo>
                    <a:pt x="189" y="130"/>
                  </a:lnTo>
                  <a:lnTo>
                    <a:pt x="189" y="132"/>
                  </a:lnTo>
                  <a:lnTo>
                    <a:pt x="189" y="132"/>
                  </a:lnTo>
                  <a:lnTo>
                    <a:pt x="189" y="130"/>
                  </a:lnTo>
                  <a:lnTo>
                    <a:pt x="187" y="130"/>
                  </a:lnTo>
                  <a:lnTo>
                    <a:pt x="187" y="130"/>
                  </a:lnTo>
                  <a:lnTo>
                    <a:pt x="187" y="132"/>
                  </a:lnTo>
                  <a:lnTo>
                    <a:pt x="187" y="132"/>
                  </a:lnTo>
                  <a:lnTo>
                    <a:pt x="187" y="135"/>
                  </a:lnTo>
                  <a:lnTo>
                    <a:pt x="185" y="135"/>
                  </a:lnTo>
                  <a:lnTo>
                    <a:pt x="185" y="135"/>
                  </a:lnTo>
                  <a:lnTo>
                    <a:pt x="185" y="135"/>
                  </a:lnTo>
                  <a:lnTo>
                    <a:pt x="182" y="135"/>
                  </a:lnTo>
                  <a:lnTo>
                    <a:pt x="182" y="135"/>
                  </a:lnTo>
                  <a:lnTo>
                    <a:pt x="182" y="135"/>
                  </a:lnTo>
                  <a:lnTo>
                    <a:pt x="182" y="135"/>
                  </a:lnTo>
                  <a:lnTo>
                    <a:pt x="182" y="137"/>
                  </a:lnTo>
                  <a:lnTo>
                    <a:pt x="182" y="137"/>
                  </a:lnTo>
                  <a:lnTo>
                    <a:pt x="182" y="137"/>
                  </a:lnTo>
                  <a:lnTo>
                    <a:pt x="182" y="137"/>
                  </a:lnTo>
                  <a:lnTo>
                    <a:pt x="182" y="137"/>
                  </a:lnTo>
                  <a:lnTo>
                    <a:pt x="180" y="137"/>
                  </a:lnTo>
                  <a:lnTo>
                    <a:pt x="180" y="137"/>
                  </a:lnTo>
                  <a:lnTo>
                    <a:pt x="180" y="140"/>
                  </a:lnTo>
                  <a:lnTo>
                    <a:pt x="178" y="140"/>
                  </a:lnTo>
                  <a:lnTo>
                    <a:pt x="178" y="140"/>
                  </a:lnTo>
                  <a:lnTo>
                    <a:pt x="178" y="137"/>
                  </a:lnTo>
                  <a:lnTo>
                    <a:pt x="178" y="137"/>
                  </a:lnTo>
                  <a:lnTo>
                    <a:pt x="178" y="137"/>
                  </a:lnTo>
                  <a:lnTo>
                    <a:pt x="178" y="137"/>
                  </a:lnTo>
                  <a:lnTo>
                    <a:pt x="175" y="140"/>
                  </a:lnTo>
                  <a:lnTo>
                    <a:pt x="175" y="140"/>
                  </a:lnTo>
                  <a:lnTo>
                    <a:pt x="173" y="142"/>
                  </a:lnTo>
                  <a:lnTo>
                    <a:pt x="173" y="142"/>
                  </a:lnTo>
                  <a:lnTo>
                    <a:pt x="173" y="142"/>
                  </a:lnTo>
                  <a:lnTo>
                    <a:pt x="173" y="144"/>
                  </a:lnTo>
                  <a:lnTo>
                    <a:pt x="173" y="144"/>
                  </a:lnTo>
                  <a:lnTo>
                    <a:pt x="173" y="144"/>
                  </a:lnTo>
                  <a:lnTo>
                    <a:pt x="173" y="144"/>
                  </a:lnTo>
                  <a:lnTo>
                    <a:pt x="173" y="144"/>
                  </a:lnTo>
                  <a:lnTo>
                    <a:pt x="173" y="147"/>
                  </a:lnTo>
                  <a:lnTo>
                    <a:pt x="171" y="149"/>
                  </a:lnTo>
                  <a:lnTo>
                    <a:pt x="171" y="151"/>
                  </a:lnTo>
                  <a:lnTo>
                    <a:pt x="171" y="151"/>
                  </a:lnTo>
                  <a:lnTo>
                    <a:pt x="171" y="151"/>
                  </a:lnTo>
                  <a:lnTo>
                    <a:pt x="173" y="154"/>
                  </a:lnTo>
                  <a:lnTo>
                    <a:pt x="173" y="154"/>
                  </a:lnTo>
                  <a:lnTo>
                    <a:pt x="173" y="156"/>
                  </a:lnTo>
                  <a:lnTo>
                    <a:pt x="171" y="156"/>
                  </a:lnTo>
                  <a:lnTo>
                    <a:pt x="166" y="161"/>
                  </a:lnTo>
                  <a:lnTo>
                    <a:pt x="163" y="161"/>
                  </a:lnTo>
                  <a:lnTo>
                    <a:pt x="163" y="161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68" y="156"/>
                  </a:lnTo>
                  <a:lnTo>
                    <a:pt x="168" y="154"/>
                  </a:lnTo>
                  <a:lnTo>
                    <a:pt x="168" y="154"/>
                  </a:lnTo>
                  <a:lnTo>
                    <a:pt x="168" y="151"/>
                  </a:lnTo>
                  <a:lnTo>
                    <a:pt x="168" y="151"/>
                  </a:lnTo>
                  <a:lnTo>
                    <a:pt x="166" y="154"/>
                  </a:lnTo>
                  <a:lnTo>
                    <a:pt x="166" y="151"/>
                  </a:lnTo>
                  <a:lnTo>
                    <a:pt x="166" y="151"/>
                  </a:lnTo>
                  <a:lnTo>
                    <a:pt x="171" y="144"/>
                  </a:lnTo>
                  <a:lnTo>
                    <a:pt x="171" y="142"/>
                  </a:lnTo>
                  <a:lnTo>
                    <a:pt x="171" y="142"/>
                  </a:lnTo>
                  <a:lnTo>
                    <a:pt x="168" y="142"/>
                  </a:lnTo>
                  <a:lnTo>
                    <a:pt x="166" y="142"/>
                  </a:lnTo>
                  <a:lnTo>
                    <a:pt x="178" y="135"/>
                  </a:lnTo>
                  <a:lnTo>
                    <a:pt x="180" y="132"/>
                  </a:lnTo>
                  <a:lnTo>
                    <a:pt x="182" y="130"/>
                  </a:lnTo>
                  <a:lnTo>
                    <a:pt x="182" y="130"/>
                  </a:lnTo>
                  <a:lnTo>
                    <a:pt x="182" y="130"/>
                  </a:lnTo>
                  <a:lnTo>
                    <a:pt x="182" y="128"/>
                  </a:lnTo>
                  <a:lnTo>
                    <a:pt x="182" y="128"/>
                  </a:lnTo>
                  <a:lnTo>
                    <a:pt x="182" y="128"/>
                  </a:lnTo>
                  <a:lnTo>
                    <a:pt x="185" y="125"/>
                  </a:lnTo>
                  <a:lnTo>
                    <a:pt x="182" y="125"/>
                  </a:lnTo>
                  <a:lnTo>
                    <a:pt x="182" y="123"/>
                  </a:lnTo>
                  <a:lnTo>
                    <a:pt x="182" y="123"/>
                  </a:lnTo>
                  <a:lnTo>
                    <a:pt x="180" y="123"/>
                  </a:lnTo>
                  <a:lnTo>
                    <a:pt x="180" y="123"/>
                  </a:lnTo>
                  <a:lnTo>
                    <a:pt x="178" y="123"/>
                  </a:lnTo>
                  <a:lnTo>
                    <a:pt x="178" y="125"/>
                  </a:lnTo>
                  <a:lnTo>
                    <a:pt x="178" y="125"/>
                  </a:lnTo>
                  <a:lnTo>
                    <a:pt x="173" y="128"/>
                  </a:lnTo>
                  <a:lnTo>
                    <a:pt x="173" y="128"/>
                  </a:lnTo>
                  <a:lnTo>
                    <a:pt x="173" y="128"/>
                  </a:lnTo>
                  <a:lnTo>
                    <a:pt x="173" y="130"/>
                  </a:lnTo>
                  <a:lnTo>
                    <a:pt x="173" y="130"/>
                  </a:lnTo>
                  <a:lnTo>
                    <a:pt x="173" y="132"/>
                  </a:lnTo>
                  <a:lnTo>
                    <a:pt x="173" y="132"/>
                  </a:lnTo>
                  <a:lnTo>
                    <a:pt x="173" y="135"/>
                  </a:lnTo>
                  <a:lnTo>
                    <a:pt x="173" y="135"/>
                  </a:lnTo>
                  <a:lnTo>
                    <a:pt x="171" y="132"/>
                  </a:lnTo>
                  <a:lnTo>
                    <a:pt x="171" y="132"/>
                  </a:lnTo>
                  <a:lnTo>
                    <a:pt x="171" y="132"/>
                  </a:lnTo>
                  <a:lnTo>
                    <a:pt x="171" y="130"/>
                  </a:lnTo>
                  <a:lnTo>
                    <a:pt x="171" y="128"/>
                  </a:lnTo>
                  <a:lnTo>
                    <a:pt x="175" y="125"/>
                  </a:lnTo>
                  <a:lnTo>
                    <a:pt x="175" y="125"/>
                  </a:lnTo>
                  <a:lnTo>
                    <a:pt x="175" y="125"/>
                  </a:lnTo>
                  <a:lnTo>
                    <a:pt x="175" y="123"/>
                  </a:lnTo>
                  <a:lnTo>
                    <a:pt x="175" y="123"/>
                  </a:lnTo>
                  <a:lnTo>
                    <a:pt x="178" y="121"/>
                  </a:lnTo>
                  <a:lnTo>
                    <a:pt x="178" y="121"/>
                  </a:lnTo>
                  <a:lnTo>
                    <a:pt x="178" y="118"/>
                  </a:lnTo>
                  <a:lnTo>
                    <a:pt x="178" y="118"/>
                  </a:lnTo>
                  <a:lnTo>
                    <a:pt x="175" y="116"/>
                  </a:lnTo>
                  <a:lnTo>
                    <a:pt x="175" y="116"/>
                  </a:lnTo>
                  <a:lnTo>
                    <a:pt x="175" y="113"/>
                  </a:lnTo>
                  <a:lnTo>
                    <a:pt x="175" y="113"/>
                  </a:lnTo>
                  <a:lnTo>
                    <a:pt x="173" y="111"/>
                  </a:lnTo>
                  <a:lnTo>
                    <a:pt x="173" y="111"/>
                  </a:lnTo>
                  <a:lnTo>
                    <a:pt x="173" y="109"/>
                  </a:lnTo>
                  <a:lnTo>
                    <a:pt x="173" y="109"/>
                  </a:lnTo>
                  <a:lnTo>
                    <a:pt x="173" y="109"/>
                  </a:lnTo>
                  <a:lnTo>
                    <a:pt x="173" y="106"/>
                  </a:lnTo>
                  <a:lnTo>
                    <a:pt x="173" y="104"/>
                  </a:lnTo>
                  <a:lnTo>
                    <a:pt x="171" y="104"/>
                  </a:lnTo>
                  <a:lnTo>
                    <a:pt x="168" y="104"/>
                  </a:lnTo>
                  <a:lnTo>
                    <a:pt x="166" y="106"/>
                  </a:lnTo>
                  <a:lnTo>
                    <a:pt x="166" y="106"/>
                  </a:lnTo>
                  <a:lnTo>
                    <a:pt x="166" y="106"/>
                  </a:lnTo>
                  <a:lnTo>
                    <a:pt x="163" y="106"/>
                  </a:lnTo>
                  <a:lnTo>
                    <a:pt x="163" y="109"/>
                  </a:lnTo>
                  <a:lnTo>
                    <a:pt x="163" y="109"/>
                  </a:lnTo>
                  <a:lnTo>
                    <a:pt x="166" y="111"/>
                  </a:lnTo>
                  <a:lnTo>
                    <a:pt x="166" y="111"/>
                  </a:lnTo>
                  <a:lnTo>
                    <a:pt x="166" y="111"/>
                  </a:lnTo>
                  <a:lnTo>
                    <a:pt x="163" y="111"/>
                  </a:lnTo>
                  <a:lnTo>
                    <a:pt x="163" y="109"/>
                  </a:lnTo>
                  <a:lnTo>
                    <a:pt x="163" y="109"/>
                  </a:lnTo>
                  <a:lnTo>
                    <a:pt x="163" y="109"/>
                  </a:lnTo>
                  <a:lnTo>
                    <a:pt x="161" y="109"/>
                  </a:lnTo>
                  <a:lnTo>
                    <a:pt x="161" y="109"/>
                  </a:lnTo>
                  <a:lnTo>
                    <a:pt x="161" y="111"/>
                  </a:lnTo>
                  <a:lnTo>
                    <a:pt x="163" y="111"/>
                  </a:lnTo>
                  <a:lnTo>
                    <a:pt x="161" y="111"/>
                  </a:lnTo>
                  <a:lnTo>
                    <a:pt x="161" y="111"/>
                  </a:lnTo>
                  <a:lnTo>
                    <a:pt x="161" y="111"/>
                  </a:lnTo>
                  <a:lnTo>
                    <a:pt x="159" y="113"/>
                  </a:lnTo>
                  <a:lnTo>
                    <a:pt x="159" y="113"/>
                  </a:lnTo>
                  <a:lnTo>
                    <a:pt x="159" y="113"/>
                  </a:lnTo>
                  <a:lnTo>
                    <a:pt x="159" y="116"/>
                  </a:lnTo>
                  <a:lnTo>
                    <a:pt x="156" y="116"/>
                  </a:lnTo>
                  <a:lnTo>
                    <a:pt x="159" y="118"/>
                  </a:lnTo>
                  <a:lnTo>
                    <a:pt x="156" y="118"/>
                  </a:lnTo>
                  <a:lnTo>
                    <a:pt x="156" y="118"/>
                  </a:lnTo>
                  <a:lnTo>
                    <a:pt x="156" y="118"/>
                  </a:lnTo>
                  <a:lnTo>
                    <a:pt x="156" y="118"/>
                  </a:lnTo>
                  <a:lnTo>
                    <a:pt x="156" y="118"/>
                  </a:lnTo>
                  <a:lnTo>
                    <a:pt x="156" y="118"/>
                  </a:lnTo>
                  <a:lnTo>
                    <a:pt x="154" y="118"/>
                  </a:lnTo>
                  <a:lnTo>
                    <a:pt x="154" y="118"/>
                  </a:lnTo>
                  <a:lnTo>
                    <a:pt x="154" y="118"/>
                  </a:lnTo>
                  <a:lnTo>
                    <a:pt x="154" y="125"/>
                  </a:lnTo>
                  <a:lnTo>
                    <a:pt x="154" y="125"/>
                  </a:lnTo>
                  <a:lnTo>
                    <a:pt x="154" y="128"/>
                  </a:lnTo>
                  <a:lnTo>
                    <a:pt x="152" y="125"/>
                  </a:lnTo>
                  <a:lnTo>
                    <a:pt x="152" y="125"/>
                  </a:lnTo>
                  <a:lnTo>
                    <a:pt x="154" y="123"/>
                  </a:lnTo>
                  <a:lnTo>
                    <a:pt x="152" y="118"/>
                  </a:lnTo>
                  <a:lnTo>
                    <a:pt x="152" y="118"/>
                  </a:lnTo>
                  <a:lnTo>
                    <a:pt x="152" y="118"/>
                  </a:lnTo>
                  <a:lnTo>
                    <a:pt x="149" y="118"/>
                  </a:lnTo>
                  <a:lnTo>
                    <a:pt x="149" y="118"/>
                  </a:lnTo>
                  <a:lnTo>
                    <a:pt x="145" y="121"/>
                  </a:lnTo>
                  <a:lnTo>
                    <a:pt x="145" y="121"/>
                  </a:lnTo>
                  <a:lnTo>
                    <a:pt x="145" y="121"/>
                  </a:lnTo>
                  <a:lnTo>
                    <a:pt x="142" y="132"/>
                  </a:lnTo>
                  <a:lnTo>
                    <a:pt x="142" y="137"/>
                  </a:lnTo>
                  <a:lnTo>
                    <a:pt x="140" y="140"/>
                  </a:lnTo>
                  <a:lnTo>
                    <a:pt x="140" y="142"/>
                  </a:lnTo>
                  <a:lnTo>
                    <a:pt x="140" y="142"/>
                  </a:lnTo>
                  <a:lnTo>
                    <a:pt x="140" y="140"/>
                  </a:lnTo>
                  <a:lnTo>
                    <a:pt x="140" y="137"/>
                  </a:lnTo>
                  <a:lnTo>
                    <a:pt x="140" y="132"/>
                  </a:lnTo>
                  <a:lnTo>
                    <a:pt x="142" y="130"/>
                  </a:lnTo>
                  <a:lnTo>
                    <a:pt x="142" y="130"/>
                  </a:lnTo>
                  <a:lnTo>
                    <a:pt x="142" y="130"/>
                  </a:lnTo>
                  <a:lnTo>
                    <a:pt x="142" y="128"/>
                  </a:lnTo>
                  <a:lnTo>
                    <a:pt x="142" y="123"/>
                  </a:lnTo>
                  <a:lnTo>
                    <a:pt x="142" y="123"/>
                  </a:lnTo>
                  <a:lnTo>
                    <a:pt x="142" y="123"/>
                  </a:lnTo>
                  <a:lnTo>
                    <a:pt x="140" y="123"/>
                  </a:lnTo>
                  <a:lnTo>
                    <a:pt x="140" y="123"/>
                  </a:lnTo>
                  <a:lnTo>
                    <a:pt x="140" y="123"/>
                  </a:lnTo>
                  <a:lnTo>
                    <a:pt x="135" y="125"/>
                  </a:lnTo>
                  <a:lnTo>
                    <a:pt x="135" y="125"/>
                  </a:lnTo>
                  <a:lnTo>
                    <a:pt x="135" y="123"/>
                  </a:lnTo>
                  <a:lnTo>
                    <a:pt x="135" y="123"/>
                  </a:lnTo>
                  <a:lnTo>
                    <a:pt x="135" y="121"/>
                  </a:lnTo>
                  <a:lnTo>
                    <a:pt x="137" y="121"/>
                  </a:lnTo>
                  <a:lnTo>
                    <a:pt x="140" y="121"/>
                  </a:lnTo>
                  <a:lnTo>
                    <a:pt x="142" y="121"/>
                  </a:lnTo>
                  <a:lnTo>
                    <a:pt x="142" y="118"/>
                  </a:lnTo>
                  <a:lnTo>
                    <a:pt x="142" y="118"/>
                  </a:lnTo>
                  <a:lnTo>
                    <a:pt x="147" y="116"/>
                  </a:lnTo>
                  <a:lnTo>
                    <a:pt x="147" y="116"/>
                  </a:lnTo>
                  <a:lnTo>
                    <a:pt x="147" y="116"/>
                  </a:lnTo>
                  <a:lnTo>
                    <a:pt x="147" y="116"/>
                  </a:lnTo>
                  <a:lnTo>
                    <a:pt x="147" y="113"/>
                  </a:lnTo>
                  <a:lnTo>
                    <a:pt x="147" y="113"/>
                  </a:lnTo>
                  <a:lnTo>
                    <a:pt x="149" y="109"/>
                  </a:lnTo>
                  <a:lnTo>
                    <a:pt x="152" y="104"/>
                  </a:lnTo>
                  <a:lnTo>
                    <a:pt x="152" y="102"/>
                  </a:lnTo>
                  <a:lnTo>
                    <a:pt x="152" y="102"/>
                  </a:lnTo>
                  <a:lnTo>
                    <a:pt x="152" y="102"/>
                  </a:lnTo>
                  <a:lnTo>
                    <a:pt x="152" y="102"/>
                  </a:lnTo>
                  <a:lnTo>
                    <a:pt x="152" y="99"/>
                  </a:lnTo>
                  <a:lnTo>
                    <a:pt x="152" y="99"/>
                  </a:lnTo>
                  <a:lnTo>
                    <a:pt x="152" y="99"/>
                  </a:lnTo>
                  <a:lnTo>
                    <a:pt x="152" y="97"/>
                  </a:lnTo>
                  <a:lnTo>
                    <a:pt x="152" y="97"/>
                  </a:lnTo>
                  <a:lnTo>
                    <a:pt x="152" y="95"/>
                  </a:lnTo>
                  <a:lnTo>
                    <a:pt x="152" y="95"/>
                  </a:lnTo>
                  <a:lnTo>
                    <a:pt x="149" y="92"/>
                  </a:lnTo>
                  <a:lnTo>
                    <a:pt x="149" y="95"/>
                  </a:lnTo>
                  <a:lnTo>
                    <a:pt x="147" y="95"/>
                  </a:lnTo>
                  <a:lnTo>
                    <a:pt x="147" y="95"/>
                  </a:lnTo>
                  <a:lnTo>
                    <a:pt x="145" y="97"/>
                  </a:lnTo>
                  <a:lnTo>
                    <a:pt x="145" y="97"/>
                  </a:lnTo>
                  <a:lnTo>
                    <a:pt x="142" y="97"/>
                  </a:lnTo>
                  <a:lnTo>
                    <a:pt x="142" y="97"/>
                  </a:lnTo>
                  <a:lnTo>
                    <a:pt x="142" y="97"/>
                  </a:lnTo>
                  <a:lnTo>
                    <a:pt x="147" y="90"/>
                  </a:lnTo>
                  <a:lnTo>
                    <a:pt x="145" y="90"/>
                  </a:lnTo>
                  <a:lnTo>
                    <a:pt x="145" y="90"/>
                  </a:lnTo>
                  <a:lnTo>
                    <a:pt x="145" y="90"/>
                  </a:lnTo>
                  <a:lnTo>
                    <a:pt x="145" y="90"/>
                  </a:lnTo>
                  <a:lnTo>
                    <a:pt x="145" y="90"/>
                  </a:lnTo>
                  <a:lnTo>
                    <a:pt x="145" y="87"/>
                  </a:lnTo>
                  <a:lnTo>
                    <a:pt x="145" y="87"/>
                  </a:lnTo>
                  <a:lnTo>
                    <a:pt x="142" y="85"/>
                  </a:lnTo>
                  <a:lnTo>
                    <a:pt x="142" y="85"/>
                  </a:lnTo>
                  <a:lnTo>
                    <a:pt x="135" y="85"/>
                  </a:lnTo>
                  <a:lnTo>
                    <a:pt x="135" y="85"/>
                  </a:lnTo>
                  <a:lnTo>
                    <a:pt x="135" y="85"/>
                  </a:lnTo>
                  <a:lnTo>
                    <a:pt x="135" y="83"/>
                  </a:lnTo>
                  <a:lnTo>
                    <a:pt x="137" y="83"/>
                  </a:lnTo>
                  <a:lnTo>
                    <a:pt x="135" y="80"/>
                  </a:lnTo>
                  <a:lnTo>
                    <a:pt x="133" y="83"/>
                  </a:lnTo>
                  <a:lnTo>
                    <a:pt x="133" y="83"/>
                  </a:lnTo>
                  <a:lnTo>
                    <a:pt x="133" y="85"/>
                  </a:lnTo>
                  <a:lnTo>
                    <a:pt x="133" y="87"/>
                  </a:lnTo>
                  <a:lnTo>
                    <a:pt x="133" y="87"/>
                  </a:lnTo>
                  <a:lnTo>
                    <a:pt x="133" y="90"/>
                  </a:lnTo>
                  <a:lnTo>
                    <a:pt x="133" y="90"/>
                  </a:lnTo>
                  <a:lnTo>
                    <a:pt x="133" y="90"/>
                  </a:lnTo>
                  <a:lnTo>
                    <a:pt x="130" y="90"/>
                  </a:lnTo>
                  <a:lnTo>
                    <a:pt x="130" y="87"/>
                  </a:lnTo>
                  <a:lnTo>
                    <a:pt x="130" y="85"/>
                  </a:lnTo>
                  <a:lnTo>
                    <a:pt x="130" y="87"/>
                  </a:lnTo>
                  <a:lnTo>
                    <a:pt x="130" y="87"/>
                  </a:lnTo>
                  <a:lnTo>
                    <a:pt x="128" y="90"/>
                  </a:lnTo>
                  <a:lnTo>
                    <a:pt x="126" y="90"/>
                  </a:lnTo>
                  <a:lnTo>
                    <a:pt x="126" y="92"/>
                  </a:lnTo>
                  <a:lnTo>
                    <a:pt x="126" y="92"/>
                  </a:lnTo>
                  <a:lnTo>
                    <a:pt x="126" y="92"/>
                  </a:lnTo>
                  <a:lnTo>
                    <a:pt x="123" y="92"/>
                  </a:lnTo>
                  <a:lnTo>
                    <a:pt x="126" y="90"/>
                  </a:lnTo>
                  <a:lnTo>
                    <a:pt x="126" y="87"/>
                  </a:lnTo>
                  <a:lnTo>
                    <a:pt x="128" y="83"/>
                  </a:lnTo>
                  <a:lnTo>
                    <a:pt x="128" y="83"/>
                  </a:lnTo>
                  <a:lnTo>
                    <a:pt x="128" y="83"/>
                  </a:lnTo>
                  <a:lnTo>
                    <a:pt x="126" y="83"/>
                  </a:lnTo>
                  <a:lnTo>
                    <a:pt x="126" y="83"/>
                  </a:lnTo>
                  <a:lnTo>
                    <a:pt x="123" y="83"/>
                  </a:lnTo>
                  <a:lnTo>
                    <a:pt x="123" y="83"/>
                  </a:lnTo>
                  <a:lnTo>
                    <a:pt x="126" y="80"/>
                  </a:lnTo>
                  <a:lnTo>
                    <a:pt x="126" y="80"/>
                  </a:lnTo>
                  <a:lnTo>
                    <a:pt x="126" y="80"/>
                  </a:lnTo>
                  <a:lnTo>
                    <a:pt x="126" y="78"/>
                  </a:lnTo>
                  <a:lnTo>
                    <a:pt x="123" y="78"/>
                  </a:lnTo>
                  <a:lnTo>
                    <a:pt x="123" y="78"/>
                  </a:lnTo>
                  <a:lnTo>
                    <a:pt x="123" y="78"/>
                  </a:lnTo>
                  <a:lnTo>
                    <a:pt x="123" y="80"/>
                  </a:lnTo>
                  <a:lnTo>
                    <a:pt x="121" y="83"/>
                  </a:lnTo>
                  <a:lnTo>
                    <a:pt x="121" y="85"/>
                  </a:lnTo>
                  <a:lnTo>
                    <a:pt x="121" y="83"/>
                  </a:lnTo>
                  <a:lnTo>
                    <a:pt x="121" y="80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16" y="78"/>
                  </a:lnTo>
                  <a:lnTo>
                    <a:pt x="116" y="78"/>
                  </a:lnTo>
                  <a:lnTo>
                    <a:pt x="123" y="73"/>
                  </a:lnTo>
                  <a:lnTo>
                    <a:pt x="123" y="73"/>
                  </a:lnTo>
                  <a:lnTo>
                    <a:pt x="123" y="71"/>
                  </a:lnTo>
                  <a:lnTo>
                    <a:pt x="121" y="71"/>
                  </a:lnTo>
                  <a:lnTo>
                    <a:pt x="121" y="73"/>
                  </a:lnTo>
                  <a:lnTo>
                    <a:pt x="118" y="73"/>
                  </a:lnTo>
                  <a:lnTo>
                    <a:pt x="118" y="73"/>
                  </a:lnTo>
                  <a:lnTo>
                    <a:pt x="116" y="73"/>
                  </a:lnTo>
                  <a:lnTo>
                    <a:pt x="116" y="73"/>
                  </a:lnTo>
                  <a:lnTo>
                    <a:pt x="116" y="73"/>
                  </a:lnTo>
                  <a:lnTo>
                    <a:pt x="116" y="73"/>
                  </a:lnTo>
                  <a:lnTo>
                    <a:pt x="114" y="71"/>
                  </a:lnTo>
                  <a:lnTo>
                    <a:pt x="111" y="73"/>
                  </a:lnTo>
                  <a:lnTo>
                    <a:pt x="111" y="73"/>
                  </a:lnTo>
                  <a:lnTo>
                    <a:pt x="111" y="76"/>
                  </a:lnTo>
                  <a:lnTo>
                    <a:pt x="111" y="76"/>
                  </a:lnTo>
                  <a:lnTo>
                    <a:pt x="111" y="78"/>
                  </a:lnTo>
                  <a:lnTo>
                    <a:pt x="111" y="78"/>
                  </a:lnTo>
                  <a:lnTo>
                    <a:pt x="109" y="78"/>
                  </a:lnTo>
                  <a:lnTo>
                    <a:pt x="109" y="78"/>
                  </a:lnTo>
                  <a:lnTo>
                    <a:pt x="109" y="78"/>
                  </a:lnTo>
                  <a:lnTo>
                    <a:pt x="107" y="80"/>
                  </a:lnTo>
                  <a:lnTo>
                    <a:pt x="109" y="80"/>
                  </a:lnTo>
                  <a:lnTo>
                    <a:pt x="109" y="80"/>
                  </a:lnTo>
                  <a:lnTo>
                    <a:pt x="109" y="80"/>
                  </a:lnTo>
                  <a:lnTo>
                    <a:pt x="107" y="83"/>
                  </a:lnTo>
                  <a:lnTo>
                    <a:pt x="104" y="83"/>
                  </a:lnTo>
                  <a:lnTo>
                    <a:pt x="102" y="85"/>
                  </a:lnTo>
                  <a:lnTo>
                    <a:pt x="102" y="87"/>
                  </a:lnTo>
                  <a:lnTo>
                    <a:pt x="100" y="87"/>
                  </a:lnTo>
                  <a:lnTo>
                    <a:pt x="100" y="87"/>
                  </a:lnTo>
                  <a:lnTo>
                    <a:pt x="97" y="87"/>
                  </a:lnTo>
                  <a:lnTo>
                    <a:pt x="97" y="87"/>
                  </a:lnTo>
                  <a:lnTo>
                    <a:pt x="95" y="87"/>
                  </a:lnTo>
                  <a:lnTo>
                    <a:pt x="95" y="87"/>
                  </a:lnTo>
                  <a:lnTo>
                    <a:pt x="95" y="90"/>
                  </a:lnTo>
                  <a:lnTo>
                    <a:pt x="95" y="90"/>
                  </a:lnTo>
                  <a:lnTo>
                    <a:pt x="97" y="92"/>
                  </a:lnTo>
                  <a:lnTo>
                    <a:pt x="97" y="95"/>
                  </a:lnTo>
                  <a:lnTo>
                    <a:pt x="97" y="95"/>
                  </a:lnTo>
                  <a:lnTo>
                    <a:pt x="97" y="95"/>
                  </a:lnTo>
                  <a:lnTo>
                    <a:pt x="95" y="95"/>
                  </a:lnTo>
                  <a:lnTo>
                    <a:pt x="92" y="90"/>
                  </a:lnTo>
                  <a:lnTo>
                    <a:pt x="92" y="87"/>
                  </a:lnTo>
                  <a:lnTo>
                    <a:pt x="92" y="87"/>
                  </a:lnTo>
                  <a:lnTo>
                    <a:pt x="90" y="90"/>
                  </a:lnTo>
                  <a:lnTo>
                    <a:pt x="90" y="90"/>
                  </a:lnTo>
                  <a:lnTo>
                    <a:pt x="90" y="92"/>
                  </a:lnTo>
                  <a:lnTo>
                    <a:pt x="88" y="95"/>
                  </a:lnTo>
                  <a:lnTo>
                    <a:pt x="88" y="95"/>
                  </a:lnTo>
                  <a:lnTo>
                    <a:pt x="88" y="92"/>
                  </a:lnTo>
                  <a:lnTo>
                    <a:pt x="88" y="92"/>
                  </a:lnTo>
                  <a:lnTo>
                    <a:pt x="88" y="90"/>
                  </a:lnTo>
                  <a:lnTo>
                    <a:pt x="88" y="90"/>
                  </a:lnTo>
                  <a:lnTo>
                    <a:pt x="88" y="90"/>
                  </a:lnTo>
                  <a:lnTo>
                    <a:pt x="88" y="87"/>
                  </a:lnTo>
                  <a:lnTo>
                    <a:pt x="88" y="87"/>
                  </a:lnTo>
                  <a:lnTo>
                    <a:pt x="88" y="87"/>
                  </a:lnTo>
                  <a:lnTo>
                    <a:pt x="95" y="85"/>
                  </a:lnTo>
                  <a:lnTo>
                    <a:pt x="97" y="85"/>
                  </a:lnTo>
                  <a:lnTo>
                    <a:pt x="97" y="85"/>
                  </a:lnTo>
                  <a:lnTo>
                    <a:pt x="100" y="85"/>
                  </a:lnTo>
                  <a:lnTo>
                    <a:pt x="102" y="83"/>
                  </a:lnTo>
                  <a:lnTo>
                    <a:pt x="104" y="80"/>
                  </a:lnTo>
                  <a:lnTo>
                    <a:pt x="104" y="78"/>
                  </a:lnTo>
                  <a:lnTo>
                    <a:pt x="104" y="78"/>
                  </a:lnTo>
                  <a:lnTo>
                    <a:pt x="104" y="76"/>
                  </a:lnTo>
                  <a:lnTo>
                    <a:pt x="107" y="73"/>
                  </a:lnTo>
                  <a:lnTo>
                    <a:pt x="107" y="73"/>
                  </a:lnTo>
                  <a:lnTo>
                    <a:pt x="107" y="71"/>
                  </a:lnTo>
                  <a:lnTo>
                    <a:pt x="107" y="69"/>
                  </a:lnTo>
                  <a:lnTo>
                    <a:pt x="107" y="66"/>
                  </a:lnTo>
                  <a:lnTo>
                    <a:pt x="107" y="66"/>
                  </a:lnTo>
                  <a:lnTo>
                    <a:pt x="107" y="66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6"/>
                  </a:lnTo>
                  <a:lnTo>
                    <a:pt x="104" y="66"/>
                  </a:lnTo>
                  <a:lnTo>
                    <a:pt x="104" y="69"/>
                  </a:lnTo>
                  <a:lnTo>
                    <a:pt x="104" y="69"/>
                  </a:lnTo>
                  <a:lnTo>
                    <a:pt x="102" y="66"/>
                  </a:lnTo>
                  <a:lnTo>
                    <a:pt x="102" y="66"/>
                  </a:lnTo>
                  <a:lnTo>
                    <a:pt x="102" y="64"/>
                  </a:lnTo>
                  <a:lnTo>
                    <a:pt x="102" y="64"/>
                  </a:lnTo>
                  <a:lnTo>
                    <a:pt x="102" y="64"/>
                  </a:lnTo>
                  <a:lnTo>
                    <a:pt x="102" y="61"/>
                  </a:lnTo>
                  <a:lnTo>
                    <a:pt x="102" y="59"/>
                  </a:lnTo>
                  <a:lnTo>
                    <a:pt x="102" y="59"/>
                  </a:lnTo>
                  <a:lnTo>
                    <a:pt x="102" y="59"/>
                  </a:lnTo>
                  <a:lnTo>
                    <a:pt x="100" y="59"/>
                  </a:lnTo>
                  <a:lnTo>
                    <a:pt x="100" y="61"/>
                  </a:lnTo>
                  <a:lnTo>
                    <a:pt x="100" y="61"/>
                  </a:lnTo>
                  <a:lnTo>
                    <a:pt x="100" y="66"/>
                  </a:lnTo>
                  <a:lnTo>
                    <a:pt x="100" y="66"/>
                  </a:lnTo>
                  <a:lnTo>
                    <a:pt x="97" y="69"/>
                  </a:lnTo>
                  <a:lnTo>
                    <a:pt x="97" y="69"/>
                  </a:lnTo>
                  <a:lnTo>
                    <a:pt x="95" y="69"/>
                  </a:lnTo>
                  <a:lnTo>
                    <a:pt x="97" y="69"/>
                  </a:lnTo>
                  <a:lnTo>
                    <a:pt x="95" y="69"/>
                  </a:lnTo>
                  <a:lnTo>
                    <a:pt x="95" y="69"/>
                  </a:lnTo>
                  <a:lnTo>
                    <a:pt x="95" y="69"/>
                  </a:lnTo>
                  <a:lnTo>
                    <a:pt x="95" y="69"/>
                  </a:lnTo>
                  <a:lnTo>
                    <a:pt x="95" y="69"/>
                  </a:lnTo>
                  <a:lnTo>
                    <a:pt x="97" y="64"/>
                  </a:lnTo>
                  <a:lnTo>
                    <a:pt x="97" y="64"/>
                  </a:lnTo>
                  <a:lnTo>
                    <a:pt x="97" y="64"/>
                  </a:lnTo>
                  <a:lnTo>
                    <a:pt x="97" y="61"/>
                  </a:lnTo>
                  <a:lnTo>
                    <a:pt x="95" y="59"/>
                  </a:lnTo>
                  <a:lnTo>
                    <a:pt x="95" y="59"/>
                  </a:lnTo>
                  <a:lnTo>
                    <a:pt x="95" y="59"/>
                  </a:lnTo>
                  <a:lnTo>
                    <a:pt x="95" y="59"/>
                  </a:lnTo>
                  <a:lnTo>
                    <a:pt x="95" y="59"/>
                  </a:lnTo>
                  <a:lnTo>
                    <a:pt x="95" y="57"/>
                  </a:lnTo>
                  <a:lnTo>
                    <a:pt x="92" y="57"/>
                  </a:lnTo>
                  <a:lnTo>
                    <a:pt x="92" y="57"/>
                  </a:lnTo>
                  <a:lnTo>
                    <a:pt x="92" y="57"/>
                  </a:lnTo>
                  <a:lnTo>
                    <a:pt x="90" y="59"/>
                  </a:lnTo>
                  <a:lnTo>
                    <a:pt x="90" y="59"/>
                  </a:lnTo>
                  <a:lnTo>
                    <a:pt x="88" y="57"/>
                  </a:lnTo>
                  <a:lnTo>
                    <a:pt x="88" y="57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8" y="61"/>
                  </a:lnTo>
                  <a:lnTo>
                    <a:pt x="88" y="61"/>
                  </a:lnTo>
                  <a:lnTo>
                    <a:pt x="88" y="66"/>
                  </a:lnTo>
                  <a:lnTo>
                    <a:pt x="90" y="69"/>
                  </a:lnTo>
                  <a:lnTo>
                    <a:pt x="88" y="69"/>
                  </a:lnTo>
                  <a:lnTo>
                    <a:pt x="88" y="71"/>
                  </a:lnTo>
                  <a:lnTo>
                    <a:pt x="85" y="71"/>
                  </a:lnTo>
                  <a:lnTo>
                    <a:pt x="85" y="71"/>
                  </a:lnTo>
                  <a:lnTo>
                    <a:pt x="88" y="69"/>
                  </a:lnTo>
                  <a:lnTo>
                    <a:pt x="88" y="69"/>
                  </a:lnTo>
                  <a:lnTo>
                    <a:pt x="88" y="69"/>
                  </a:lnTo>
                  <a:lnTo>
                    <a:pt x="88" y="66"/>
                  </a:lnTo>
                  <a:lnTo>
                    <a:pt x="88" y="64"/>
                  </a:lnTo>
                  <a:lnTo>
                    <a:pt x="85" y="61"/>
                  </a:lnTo>
                  <a:lnTo>
                    <a:pt x="85" y="59"/>
                  </a:lnTo>
                  <a:lnTo>
                    <a:pt x="85" y="59"/>
                  </a:lnTo>
                  <a:lnTo>
                    <a:pt x="85" y="59"/>
                  </a:lnTo>
                  <a:lnTo>
                    <a:pt x="83" y="61"/>
                  </a:lnTo>
                  <a:lnTo>
                    <a:pt x="83" y="59"/>
                  </a:lnTo>
                  <a:lnTo>
                    <a:pt x="83" y="59"/>
                  </a:lnTo>
                  <a:lnTo>
                    <a:pt x="83" y="59"/>
                  </a:lnTo>
                  <a:lnTo>
                    <a:pt x="83" y="59"/>
                  </a:lnTo>
                  <a:lnTo>
                    <a:pt x="83" y="59"/>
                  </a:lnTo>
                  <a:lnTo>
                    <a:pt x="81" y="59"/>
                  </a:lnTo>
                  <a:lnTo>
                    <a:pt x="81" y="59"/>
                  </a:lnTo>
                  <a:lnTo>
                    <a:pt x="81" y="61"/>
                  </a:lnTo>
                  <a:lnTo>
                    <a:pt x="74" y="61"/>
                  </a:lnTo>
                  <a:lnTo>
                    <a:pt x="74" y="64"/>
                  </a:lnTo>
                  <a:lnTo>
                    <a:pt x="71" y="66"/>
                  </a:lnTo>
                  <a:lnTo>
                    <a:pt x="71" y="64"/>
                  </a:lnTo>
                  <a:lnTo>
                    <a:pt x="71" y="66"/>
                  </a:lnTo>
                  <a:lnTo>
                    <a:pt x="71" y="66"/>
                  </a:lnTo>
                  <a:lnTo>
                    <a:pt x="71" y="66"/>
                  </a:lnTo>
                  <a:lnTo>
                    <a:pt x="69" y="64"/>
                  </a:lnTo>
                  <a:lnTo>
                    <a:pt x="71" y="61"/>
                  </a:lnTo>
                  <a:lnTo>
                    <a:pt x="71" y="61"/>
                  </a:lnTo>
                  <a:lnTo>
                    <a:pt x="78" y="57"/>
                  </a:lnTo>
                  <a:lnTo>
                    <a:pt x="81" y="57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2"/>
                  </a:lnTo>
                  <a:lnTo>
                    <a:pt x="78" y="50"/>
                  </a:lnTo>
                  <a:lnTo>
                    <a:pt x="78" y="47"/>
                  </a:lnTo>
                  <a:lnTo>
                    <a:pt x="78" y="47"/>
                  </a:lnTo>
                  <a:lnTo>
                    <a:pt x="76" y="47"/>
                  </a:lnTo>
                  <a:lnTo>
                    <a:pt x="74" y="45"/>
                  </a:lnTo>
                  <a:lnTo>
                    <a:pt x="69" y="47"/>
                  </a:lnTo>
                  <a:lnTo>
                    <a:pt x="69" y="50"/>
                  </a:lnTo>
                  <a:lnTo>
                    <a:pt x="69" y="50"/>
                  </a:lnTo>
                  <a:lnTo>
                    <a:pt x="69" y="52"/>
                  </a:lnTo>
                  <a:lnTo>
                    <a:pt x="69" y="54"/>
                  </a:lnTo>
                  <a:lnTo>
                    <a:pt x="66" y="52"/>
                  </a:lnTo>
                  <a:lnTo>
                    <a:pt x="66" y="47"/>
                  </a:lnTo>
                  <a:lnTo>
                    <a:pt x="66" y="47"/>
                  </a:lnTo>
                  <a:lnTo>
                    <a:pt x="69" y="47"/>
                  </a:lnTo>
                  <a:lnTo>
                    <a:pt x="69" y="45"/>
                  </a:lnTo>
                  <a:lnTo>
                    <a:pt x="69" y="42"/>
                  </a:lnTo>
                  <a:lnTo>
                    <a:pt x="66" y="42"/>
                  </a:lnTo>
                  <a:lnTo>
                    <a:pt x="64" y="45"/>
                  </a:lnTo>
                  <a:lnTo>
                    <a:pt x="64" y="45"/>
                  </a:lnTo>
                  <a:lnTo>
                    <a:pt x="62" y="45"/>
                  </a:lnTo>
                  <a:lnTo>
                    <a:pt x="62" y="47"/>
                  </a:lnTo>
                  <a:lnTo>
                    <a:pt x="62" y="50"/>
                  </a:lnTo>
                  <a:lnTo>
                    <a:pt x="62" y="50"/>
                  </a:lnTo>
                  <a:lnTo>
                    <a:pt x="64" y="50"/>
                  </a:lnTo>
                  <a:lnTo>
                    <a:pt x="64" y="52"/>
                  </a:lnTo>
                  <a:lnTo>
                    <a:pt x="62" y="57"/>
                  </a:lnTo>
                  <a:lnTo>
                    <a:pt x="62" y="54"/>
                  </a:lnTo>
                  <a:lnTo>
                    <a:pt x="62" y="52"/>
                  </a:lnTo>
                  <a:lnTo>
                    <a:pt x="62" y="52"/>
                  </a:lnTo>
                  <a:lnTo>
                    <a:pt x="62" y="50"/>
                  </a:lnTo>
                  <a:lnTo>
                    <a:pt x="62" y="50"/>
                  </a:lnTo>
                  <a:lnTo>
                    <a:pt x="59" y="47"/>
                  </a:lnTo>
                  <a:lnTo>
                    <a:pt x="59" y="45"/>
                  </a:lnTo>
                  <a:lnTo>
                    <a:pt x="62" y="42"/>
                  </a:lnTo>
                  <a:lnTo>
                    <a:pt x="62" y="42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2" y="40"/>
                  </a:lnTo>
                  <a:lnTo>
                    <a:pt x="62" y="40"/>
                  </a:lnTo>
                  <a:lnTo>
                    <a:pt x="62" y="40"/>
                  </a:lnTo>
                  <a:lnTo>
                    <a:pt x="62" y="38"/>
                  </a:lnTo>
                  <a:lnTo>
                    <a:pt x="59" y="38"/>
                  </a:lnTo>
                  <a:lnTo>
                    <a:pt x="57" y="40"/>
                  </a:lnTo>
                  <a:lnTo>
                    <a:pt x="52" y="42"/>
                  </a:lnTo>
                  <a:lnTo>
                    <a:pt x="52" y="42"/>
                  </a:lnTo>
                  <a:lnTo>
                    <a:pt x="50" y="42"/>
                  </a:lnTo>
                  <a:lnTo>
                    <a:pt x="47" y="40"/>
                  </a:lnTo>
                  <a:lnTo>
                    <a:pt x="45" y="40"/>
                  </a:lnTo>
                  <a:lnTo>
                    <a:pt x="45" y="38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45" y="33"/>
                  </a:lnTo>
                  <a:lnTo>
                    <a:pt x="45" y="31"/>
                  </a:lnTo>
                  <a:lnTo>
                    <a:pt x="45" y="28"/>
                  </a:lnTo>
                  <a:lnTo>
                    <a:pt x="45" y="26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3" y="26"/>
                  </a:lnTo>
                  <a:lnTo>
                    <a:pt x="43" y="26"/>
                  </a:lnTo>
                  <a:lnTo>
                    <a:pt x="43" y="28"/>
                  </a:lnTo>
                  <a:lnTo>
                    <a:pt x="43" y="28"/>
                  </a:lnTo>
                  <a:lnTo>
                    <a:pt x="43" y="28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40" y="24"/>
                  </a:lnTo>
                  <a:lnTo>
                    <a:pt x="38" y="24"/>
                  </a:lnTo>
                  <a:lnTo>
                    <a:pt x="36" y="26"/>
                  </a:lnTo>
                  <a:lnTo>
                    <a:pt x="36" y="24"/>
                  </a:lnTo>
                  <a:lnTo>
                    <a:pt x="38" y="21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" y="19"/>
                  </a:lnTo>
                  <a:lnTo>
                    <a:pt x="38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29" y="16"/>
                  </a:lnTo>
                  <a:lnTo>
                    <a:pt x="31" y="19"/>
                  </a:lnTo>
                  <a:lnTo>
                    <a:pt x="33" y="21"/>
                  </a:lnTo>
                  <a:lnTo>
                    <a:pt x="33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21"/>
                  </a:lnTo>
                  <a:lnTo>
                    <a:pt x="33" y="21"/>
                  </a:lnTo>
                  <a:lnTo>
                    <a:pt x="33" y="21"/>
                  </a:lnTo>
                  <a:lnTo>
                    <a:pt x="33" y="24"/>
                  </a:lnTo>
                  <a:lnTo>
                    <a:pt x="33" y="26"/>
                  </a:lnTo>
                  <a:lnTo>
                    <a:pt x="33" y="26"/>
                  </a:lnTo>
                  <a:lnTo>
                    <a:pt x="33" y="26"/>
                  </a:lnTo>
                  <a:lnTo>
                    <a:pt x="33" y="28"/>
                  </a:lnTo>
                  <a:lnTo>
                    <a:pt x="33" y="28"/>
                  </a:lnTo>
                  <a:lnTo>
                    <a:pt x="33" y="28"/>
                  </a:lnTo>
                  <a:lnTo>
                    <a:pt x="31" y="28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3"/>
                  </a:lnTo>
                  <a:lnTo>
                    <a:pt x="31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29" y="24"/>
                  </a:lnTo>
                  <a:lnTo>
                    <a:pt x="26" y="24"/>
                  </a:lnTo>
                  <a:lnTo>
                    <a:pt x="24" y="26"/>
                  </a:lnTo>
                  <a:lnTo>
                    <a:pt x="29" y="24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19"/>
                  </a:lnTo>
                  <a:lnTo>
                    <a:pt x="26" y="16"/>
                  </a:lnTo>
                  <a:lnTo>
                    <a:pt x="24" y="16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6"/>
                  </a:lnTo>
                  <a:lnTo>
                    <a:pt x="24" y="19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19" y="21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7" y="26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7" y="21"/>
                  </a:lnTo>
                  <a:lnTo>
                    <a:pt x="19" y="21"/>
                  </a:lnTo>
                  <a:lnTo>
                    <a:pt x="21" y="19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21" y="12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4" y="12"/>
                  </a:lnTo>
                  <a:lnTo>
                    <a:pt x="14" y="9"/>
                  </a:lnTo>
                  <a:lnTo>
                    <a:pt x="17" y="7"/>
                  </a:lnTo>
                  <a:lnTo>
                    <a:pt x="17" y="5"/>
                  </a:lnTo>
                  <a:lnTo>
                    <a:pt x="14" y="5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7" y="5"/>
                  </a:lnTo>
                  <a:lnTo>
                    <a:pt x="7" y="7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7"/>
                  </a:lnTo>
                  <a:lnTo>
                    <a:pt x="7" y="5"/>
                  </a:lnTo>
                  <a:lnTo>
                    <a:pt x="7" y="2"/>
                  </a:lnTo>
                  <a:lnTo>
                    <a:pt x="12" y="2"/>
                  </a:lnTo>
                  <a:lnTo>
                    <a:pt x="14" y="5"/>
                  </a:lnTo>
                  <a:lnTo>
                    <a:pt x="17" y="5"/>
                  </a:lnTo>
                  <a:lnTo>
                    <a:pt x="19" y="5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4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4" y="35"/>
                  </a:lnTo>
                  <a:lnTo>
                    <a:pt x="14" y="35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21" y="33"/>
                  </a:lnTo>
                  <a:lnTo>
                    <a:pt x="24" y="35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19" y="40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4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9"/>
                  </a:lnTo>
                  <a:lnTo>
                    <a:pt x="29" y="59"/>
                  </a:lnTo>
                  <a:lnTo>
                    <a:pt x="29" y="61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31" y="66"/>
                  </a:lnTo>
                  <a:lnTo>
                    <a:pt x="33" y="69"/>
                  </a:lnTo>
                  <a:lnTo>
                    <a:pt x="33" y="69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6" y="69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8" y="71"/>
                  </a:lnTo>
                  <a:lnTo>
                    <a:pt x="38" y="73"/>
                  </a:lnTo>
                  <a:lnTo>
                    <a:pt x="40" y="73"/>
                  </a:lnTo>
                  <a:lnTo>
                    <a:pt x="40" y="73"/>
                  </a:lnTo>
                  <a:lnTo>
                    <a:pt x="43" y="73"/>
                  </a:lnTo>
                  <a:lnTo>
                    <a:pt x="43" y="73"/>
                  </a:lnTo>
                  <a:lnTo>
                    <a:pt x="45" y="71"/>
                  </a:lnTo>
                  <a:lnTo>
                    <a:pt x="45" y="71"/>
                  </a:lnTo>
                  <a:lnTo>
                    <a:pt x="45" y="69"/>
                  </a:lnTo>
                  <a:lnTo>
                    <a:pt x="47" y="66"/>
                  </a:lnTo>
                  <a:lnTo>
                    <a:pt x="47" y="66"/>
                  </a:lnTo>
                  <a:lnTo>
                    <a:pt x="47" y="64"/>
                  </a:lnTo>
                  <a:lnTo>
                    <a:pt x="47" y="61"/>
                  </a:lnTo>
                  <a:lnTo>
                    <a:pt x="50" y="61"/>
                  </a:lnTo>
                  <a:lnTo>
                    <a:pt x="52" y="61"/>
                  </a:lnTo>
                  <a:lnTo>
                    <a:pt x="55" y="61"/>
                  </a:lnTo>
                  <a:lnTo>
                    <a:pt x="55" y="64"/>
                  </a:lnTo>
                  <a:lnTo>
                    <a:pt x="55" y="64"/>
                  </a:lnTo>
                  <a:lnTo>
                    <a:pt x="55" y="64"/>
                  </a:lnTo>
                  <a:lnTo>
                    <a:pt x="52" y="66"/>
                  </a:lnTo>
                  <a:lnTo>
                    <a:pt x="52" y="66"/>
                  </a:lnTo>
                  <a:lnTo>
                    <a:pt x="52" y="66"/>
                  </a:lnTo>
                  <a:lnTo>
                    <a:pt x="52" y="69"/>
                  </a:lnTo>
                  <a:lnTo>
                    <a:pt x="52" y="69"/>
                  </a:lnTo>
                  <a:lnTo>
                    <a:pt x="50" y="71"/>
                  </a:lnTo>
                  <a:lnTo>
                    <a:pt x="50" y="71"/>
                  </a:lnTo>
                  <a:lnTo>
                    <a:pt x="52" y="71"/>
                  </a:lnTo>
                  <a:lnTo>
                    <a:pt x="52" y="73"/>
                  </a:lnTo>
                  <a:lnTo>
                    <a:pt x="52" y="73"/>
                  </a:lnTo>
                  <a:lnTo>
                    <a:pt x="52" y="73"/>
                  </a:lnTo>
                  <a:lnTo>
                    <a:pt x="52" y="73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8"/>
                  </a:lnTo>
                  <a:lnTo>
                    <a:pt x="55" y="78"/>
                  </a:lnTo>
                  <a:lnTo>
                    <a:pt x="55" y="80"/>
                  </a:lnTo>
                  <a:lnTo>
                    <a:pt x="55" y="80"/>
                  </a:lnTo>
                  <a:lnTo>
                    <a:pt x="55" y="80"/>
                  </a:lnTo>
                  <a:lnTo>
                    <a:pt x="55" y="83"/>
                  </a:lnTo>
                  <a:lnTo>
                    <a:pt x="57" y="83"/>
                  </a:lnTo>
                  <a:lnTo>
                    <a:pt x="57" y="85"/>
                  </a:lnTo>
                  <a:lnTo>
                    <a:pt x="57" y="85"/>
                  </a:lnTo>
                  <a:lnTo>
                    <a:pt x="59" y="85"/>
                  </a:lnTo>
                  <a:lnTo>
                    <a:pt x="59" y="85"/>
                  </a:lnTo>
                  <a:lnTo>
                    <a:pt x="59" y="87"/>
                  </a:lnTo>
                  <a:lnTo>
                    <a:pt x="59" y="87"/>
                  </a:lnTo>
                  <a:lnTo>
                    <a:pt x="59" y="90"/>
                  </a:lnTo>
                  <a:lnTo>
                    <a:pt x="59" y="90"/>
                  </a:lnTo>
                  <a:lnTo>
                    <a:pt x="62" y="92"/>
                  </a:lnTo>
                  <a:lnTo>
                    <a:pt x="62" y="92"/>
                  </a:lnTo>
                  <a:lnTo>
                    <a:pt x="62" y="92"/>
                  </a:lnTo>
                  <a:lnTo>
                    <a:pt x="64" y="92"/>
                  </a:lnTo>
                  <a:lnTo>
                    <a:pt x="64" y="95"/>
                  </a:lnTo>
                  <a:lnTo>
                    <a:pt x="64" y="95"/>
                  </a:lnTo>
                  <a:lnTo>
                    <a:pt x="66" y="97"/>
                  </a:lnTo>
                  <a:lnTo>
                    <a:pt x="69" y="97"/>
                  </a:lnTo>
                  <a:lnTo>
                    <a:pt x="69" y="97"/>
                  </a:lnTo>
                  <a:lnTo>
                    <a:pt x="71" y="97"/>
                  </a:lnTo>
                  <a:lnTo>
                    <a:pt x="71" y="97"/>
                  </a:lnTo>
                  <a:lnTo>
                    <a:pt x="74" y="97"/>
                  </a:lnTo>
                  <a:lnTo>
                    <a:pt x="74" y="97"/>
                  </a:lnTo>
                  <a:lnTo>
                    <a:pt x="74" y="97"/>
                  </a:lnTo>
                  <a:lnTo>
                    <a:pt x="76" y="97"/>
                  </a:lnTo>
                  <a:lnTo>
                    <a:pt x="76" y="99"/>
                  </a:lnTo>
                  <a:lnTo>
                    <a:pt x="78" y="99"/>
                  </a:lnTo>
                  <a:lnTo>
                    <a:pt x="78" y="102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1" y="106"/>
                  </a:lnTo>
                  <a:lnTo>
                    <a:pt x="71" y="106"/>
                  </a:lnTo>
                  <a:lnTo>
                    <a:pt x="69" y="106"/>
                  </a:lnTo>
                  <a:lnTo>
                    <a:pt x="69" y="106"/>
                  </a:lnTo>
                  <a:lnTo>
                    <a:pt x="69" y="106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4" y="106"/>
                  </a:lnTo>
                  <a:lnTo>
                    <a:pt x="64" y="106"/>
                  </a:lnTo>
                  <a:lnTo>
                    <a:pt x="62" y="106"/>
                  </a:lnTo>
                  <a:lnTo>
                    <a:pt x="62" y="106"/>
                  </a:lnTo>
                  <a:lnTo>
                    <a:pt x="62" y="106"/>
                  </a:lnTo>
                  <a:lnTo>
                    <a:pt x="62" y="104"/>
                  </a:lnTo>
                  <a:lnTo>
                    <a:pt x="59" y="104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5" y="109"/>
                  </a:lnTo>
                  <a:lnTo>
                    <a:pt x="55" y="111"/>
                  </a:lnTo>
                  <a:lnTo>
                    <a:pt x="57" y="111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6"/>
                  </a:lnTo>
                  <a:lnTo>
                    <a:pt x="59" y="116"/>
                  </a:lnTo>
                  <a:lnTo>
                    <a:pt x="59" y="116"/>
                  </a:lnTo>
                  <a:lnTo>
                    <a:pt x="59" y="118"/>
                  </a:lnTo>
                  <a:lnTo>
                    <a:pt x="57" y="118"/>
                  </a:lnTo>
                  <a:lnTo>
                    <a:pt x="57" y="118"/>
                  </a:lnTo>
                  <a:lnTo>
                    <a:pt x="59" y="118"/>
                  </a:lnTo>
                  <a:lnTo>
                    <a:pt x="59" y="121"/>
                  </a:lnTo>
                  <a:lnTo>
                    <a:pt x="62" y="121"/>
                  </a:lnTo>
                  <a:lnTo>
                    <a:pt x="62" y="118"/>
                  </a:lnTo>
                  <a:lnTo>
                    <a:pt x="62" y="118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3"/>
                  </a:lnTo>
                  <a:lnTo>
                    <a:pt x="66" y="116"/>
                  </a:lnTo>
                  <a:lnTo>
                    <a:pt x="69" y="116"/>
                  </a:lnTo>
                  <a:lnTo>
                    <a:pt x="71" y="116"/>
                  </a:lnTo>
                  <a:lnTo>
                    <a:pt x="74" y="116"/>
                  </a:lnTo>
                  <a:lnTo>
                    <a:pt x="74" y="116"/>
                  </a:lnTo>
                  <a:lnTo>
                    <a:pt x="74" y="113"/>
                  </a:lnTo>
                  <a:lnTo>
                    <a:pt x="76" y="113"/>
                  </a:lnTo>
                  <a:lnTo>
                    <a:pt x="76" y="113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81" y="113"/>
                  </a:lnTo>
                  <a:lnTo>
                    <a:pt x="81" y="111"/>
                  </a:lnTo>
                  <a:lnTo>
                    <a:pt x="83" y="111"/>
                  </a:lnTo>
                  <a:lnTo>
                    <a:pt x="83" y="111"/>
                  </a:lnTo>
                  <a:lnTo>
                    <a:pt x="85" y="111"/>
                  </a:lnTo>
                  <a:lnTo>
                    <a:pt x="88" y="113"/>
                  </a:lnTo>
                  <a:lnTo>
                    <a:pt x="88" y="113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90" y="118"/>
                  </a:lnTo>
                  <a:lnTo>
                    <a:pt x="90" y="118"/>
                  </a:lnTo>
                  <a:lnTo>
                    <a:pt x="90" y="118"/>
                  </a:lnTo>
                  <a:lnTo>
                    <a:pt x="92" y="118"/>
                  </a:lnTo>
                  <a:lnTo>
                    <a:pt x="92" y="118"/>
                  </a:lnTo>
                  <a:lnTo>
                    <a:pt x="95" y="118"/>
                  </a:lnTo>
                  <a:lnTo>
                    <a:pt x="95" y="118"/>
                  </a:lnTo>
                  <a:lnTo>
                    <a:pt x="97" y="118"/>
                  </a:lnTo>
                  <a:lnTo>
                    <a:pt x="97" y="116"/>
                  </a:lnTo>
                  <a:lnTo>
                    <a:pt x="97" y="113"/>
                  </a:lnTo>
                  <a:lnTo>
                    <a:pt x="100" y="111"/>
                  </a:lnTo>
                  <a:lnTo>
                    <a:pt x="100" y="109"/>
                  </a:lnTo>
                  <a:lnTo>
                    <a:pt x="102" y="106"/>
                  </a:lnTo>
                  <a:lnTo>
                    <a:pt x="102" y="106"/>
                  </a:lnTo>
                  <a:lnTo>
                    <a:pt x="102" y="106"/>
                  </a:lnTo>
                  <a:lnTo>
                    <a:pt x="104" y="106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4" y="102"/>
                  </a:lnTo>
                  <a:lnTo>
                    <a:pt x="104" y="102"/>
                  </a:lnTo>
                  <a:lnTo>
                    <a:pt x="107" y="99"/>
                  </a:lnTo>
                  <a:lnTo>
                    <a:pt x="107" y="99"/>
                  </a:lnTo>
                  <a:lnTo>
                    <a:pt x="109" y="99"/>
                  </a:lnTo>
                  <a:lnTo>
                    <a:pt x="111" y="99"/>
                  </a:lnTo>
                  <a:lnTo>
                    <a:pt x="111" y="99"/>
                  </a:lnTo>
                  <a:lnTo>
                    <a:pt x="114" y="99"/>
                  </a:lnTo>
                  <a:lnTo>
                    <a:pt x="114" y="99"/>
                  </a:lnTo>
                  <a:lnTo>
                    <a:pt x="116" y="99"/>
                  </a:lnTo>
                  <a:lnTo>
                    <a:pt x="116" y="99"/>
                  </a:lnTo>
                  <a:lnTo>
                    <a:pt x="118" y="99"/>
                  </a:lnTo>
                  <a:lnTo>
                    <a:pt x="118" y="99"/>
                  </a:lnTo>
                  <a:lnTo>
                    <a:pt x="121" y="102"/>
                  </a:lnTo>
                  <a:lnTo>
                    <a:pt x="123" y="104"/>
                  </a:lnTo>
                  <a:lnTo>
                    <a:pt x="123" y="104"/>
                  </a:lnTo>
                  <a:lnTo>
                    <a:pt x="123" y="106"/>
                  </a:lnTo>
                  <a:lnTo>
                    <a:pt x="121" y="109"/>
                  </a:lnTo>
                  <a:lnTo>
                    <a:pt x="118" y="111"/>
                  </a:lnTo>
                  <a:lnTo>
                    <a:pt x="116" y="111"/>
                  </a:lnTo>
                  <a:lnTo>
                    <a:pt x="114" y="113"/>
                  </a:lnTo>
                  <a:lnTo>
                    <a:pt x="111" y="113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8"/>
                  </a:lnTo>
                  <a:lnTo>
                    <a:pt x="107" y="118"/>
                  </a:lnTo>
                  <a:lnTo>
                    <a:pt x="107" y="118"/>
                  </a:lnTo>
                  <a:lnTo>
                    <a:pt x="104" y="121"/>
                  </a:lnTo>
                  <a:lnTo>
                    <a:pt x="104" y="121"/>
                  </a:lnTo>
                  <a:lnTo>
                    <a:pt x="104" y="123"/>
                  </a:lnTo>
                  <a:lnTo>
                    <a:pt x="104" y="125"/>
                  </a:lnTo>
                  <a:lnTo>
                    <a:pt x="104" y="128"/>
                  </a:lnTo>
                  <a:lnTo>
                    <a:pt x="104" y="130"/>
                  </a:lnTo>
                  <a:lnTo>
                    <a:pt x="107" y="130"/>
                  </a:lnTo>
                  <a:lnTo>
                    <a:pt x="109" y="132"/>
                  </a:lnTo>
                  <a:lnTo>
                    <a:pt x="109" y="132"/>
                  </a:lnTo>
                  <a:lnTo>
                    <a:pt x="111" y="132"/>
                  </a:lnTo>
                  <a:lnTo>
                    <a:pt x="111" y="132"/>
                  </a:lnTo>
                  <a:lnTo>
                    <a:pt x="114" y="132"/>
                  </a:lnTo>
                  <a:lnTo>
                    <a:pt x="114" y="130"/>
                  </a:lnTo>
                  <a:lnTo>
                    <a:pt x="114" y="128"/>
                  </a:lnTo>
                  <a:lnTo>
                    <a:pt x="114" y="128"/>
                  </a:lnTo>
                  <a:lnTo>
                    <a:pt x="116" y="128"/>
                  </a:lnTo>
                  <a:lnTo>
                    <a:pt x="118" y="128"/>
                  </a:lnTo>
                  <a:lnTo>
                    <a:pt x="118" y="130"/>
                  </a:lnTo>
                  <a:lnTo>
                    <a:pt x="118" y="130"/>
                  </a:lnTo>
                  <a:lnTo>
                    <a:pt x="118" y="130"/>
                  </a:lnTo>
                  <a:lnTo>
                    <a:pt x="121" y="132"/>
                  </a:lnTo>
                  <a:lnTo>
                    <a:pt x="121" y="132"/>
                  </a:lnTo>
                  <a:lnTo>
                    <a:pt x="121" y="132"/>
                  </a:lnTo>
                  <a:lnTo>
                    <a:pt x="123" y="135"/>
                  </a:lnTo>
                  <a:lnTo>
                    <a:pt x="121" y="137"/>
                  </a:lnTo>
                  <a:lnTo>
                    <a:pt x="121" y="137"/>
                  </a:lnTo>
                  <a:lnTo>
                    <a:pt x="118" y="140"/>
                  </a:lnTo>
                  <a:lnTo>
                    <a:pt x="116" y="140"/>
                  </a:lnTo>
                  <a:lnTo>
                    <a:pt x="116" y="142"/>
                  </a:lnTo>
                  <a:lnTo>
                    <a:pt x="116" y="144"/>
                  </a:lnTo>
                  <a:lnTo>
                    <a:pt x="118" y="144"/>
                  </a:lnTo>
                  <a:lnTo>
                    <a:pt x="116" y="147"/>
                  </a:lnTo>
                  <a:lnTo>
                    <a:pt x="116" y="147"/>
                  </a:lnTo>
                  <a:lnTo>
                    <a:pt x="116" y="149"/>
                  </a:lnTo>
                  <a:lnTo>
                    <a:pt x="114" y="149"/>
                  </a:lnTo>
                  <a:lnTo>
                    <a:pt x="114" y="151"/>
                  </a:lnTo>
                  <a:lnTo>
                    <a:pt x="114" y="151"/>
                  </a:lnTo>
                  <a:lnTo>
                    <a:pt x="114" y="151"/>
                  </a:lnTo>
                  <a:lnTo>
                    <a:pt x="114" y="154"/>
                  </a:lnTo>
                  <a:lnTo>
                    <a:pt x="114" y="154"/>
                  </a:lnTo>
                  <a:lnTo>
                    <a:pt x="116" y="156"/>
                  </a:lnTo>
                  <a:lnTo>
                    <a:pt x="116" y="156"/>
                  </a:lnTo>
                  <a:lnTo>
                    <a:pt x="116" y="158"/>
                  </a:lnTo>
                  <a:lnTo>
                    <a:pt x="116" y="158"/>
                  </a:lnTo>
                  <a:lnTo>
                    <a:pt x="116" y="161"/>
                  </a:lnTo>
                  <a:lnTo>
                    <a:pt x="116" y="161"/>
                  </a:lnTo>
                  <a:lnTo>
                    <a:pt x="116" y="163"/>
                  </a:lnTo>
                  <a:lnTo>
                    <a:pt x="116" y="163"/>
                  </a:lnTo>
                  <a:lnTo>
                    <a:pt x="114" y="166"/>
                  </a:lnTo>
                  <a:lnTo>
                    <a:pt x="111" y="166"/>
                  </a:lnTo>
                  <a:lnTo>
                    <a:pt x="111" y="168"/>
                  </a:lnTo>
                  <a:lnTo>
                    <a:pt x="111" y="173"/>
                  </a:lnTo>
                  <a:lnTo>
                    <a:pt x="114" y="175"/>
                  </a:lnTo>
                  <a:lnTo>
                    <a:pt x="114" y="177"/>
                  </a:lnTo>
                  <a:lnTo>
                    <a:pt x="116" y="177"/>
                  </a:lnTo>
                  <a:lnTo>
                    <a:pt x="116" y="180"/>
                  </a:lnTo>
                  <a:lnTo>
                    <a:pt x="118" y="177"/>
                  </a:lnTo>
                  <a:lnTo>
                    <a:pt x="118" y="177"/>
                  </a:lnTo>
                  <a:lnTo>
                    <a:pt x="118" y="177"/>
                  </a:lnTo>
                  <a:lnTo>
                    <a:pt x="121" y="177"/>
                  </a:lnTo>
                  <a:lnTo>
                    <a:pt x="121" y="177"/>
                  </a:lnTo>
                  <a:lnTo>
                    <a:pt x="121" y="177"/>
                  </a:lnTo>
                  <a:lnTo>
                    <a:pt x="123" y="177"/>
                  </a:lnTo>
                  <a:lnTo>
                    <a:pt x="123" y="177"/>
                  </a:lnTo>
                  <a:lnTo>
                    <a:pt x="126" y="177"/>
                  </a:lnTo>
                  <a:lnTo>
                    <a:pt x="126" y="177"/>
                  </a:lnTo>
                  <a:lnTo>
                    <a:pt x="128" y="180"/>
                  </a:lnTo>
                  <a:lnTo>
                    <a:pt x="128" y="182"/>
                  </a:lnTo>
                  <a:lnTo>
                    <a:pt x="130" y="182"/>
                  </a:lnTo>
                  <a:lnTo>
                    <a:pt x="130" y="185"/>
                  </a:lnTo>
                  <a:lnTo>
                    <a:pt x="133" y="185"/>
                  </a:lnTo>
                  <a:lnTo>
                    <a:pt x="135" y="187"/>
                  </a:lnTo>
                  <a:lnTo>
                    <a:pt x="137" y="189"/>
                  </a:lnTo>
                  <a:lnTo>
                    <a:pt x="142" y="194"/>
                  </a:lnTo>
                  <a:lnTo>
                    <a:pt x="145" y="194"/>
                  </a:lnTo>
                  <a:lnTo>
                    <a:pt x="145" y="194"/>
                  </a:lnTo>
                  <a:lnTo>
                    <a:pt x="145" y="192"/>
                  </a:lnTo>
                  <a:lnTo>
                    <a:pt x="145" y="192"/>
                  </a:lnTo>
                  <a:lnTo>
                    <a:pt x="145" y="189"/>
                  </a:lnTo>
                  <a:lnTo>
                    <a:pt x="145" y="189"/>
                  </a:lnTo>
                  <a:lnTo>
                    <a:pt x="147" y="189"/>
                  </a:lnTo>
                  <a:lnTo>
                    <a:pt x="147" y="189"/>
                  </a:lnTo>
                  <a:lnTo>
                    <a:pt x="147" y="189"/>
                  </a:lnTo>
                  <a:lnTo>
                    <a:pt x="149" y="189"/>
                  </a:lnTo>
                  <a:lnTo>
                    <a:pt x="149" y="192"/>
                  </a:lnTo>
                  <a:lnTo>
                    <a:pt x="152" y="192"/>
                  </a:lnTo>
                  <a:lnTo>
                    <a:pt x="152" y="194"/>
                  </a:lnTo>
                  <a:lnTo>
                    <a:pt x="154" y="194"/>
                  </a:lnTo>
                  <a:lnTo>
                    <a:pt x="154" y="194"/>
                  </a:lnTo>
                  <a:lnTo>
                    <a:pt x="154" y="194"/>
                  </a:lnTo>
                  <a:lnTo>
                    <a:pt x="154" y="194"/>
                  </a:lnTo>
                  <a:lnTo>
                    <a:pt x="156" y="194"/>
                  </a:lnTo>
                  <a:lnTo>
                    <a:pt x="156" y="194"/>
                  </a:lnTo>
                  <a:lnTo>
                    <a:pt x="156" y="196"/>
                  </a:lnTo>
                  <a:lnTo>
                    <a:pt x="159" y="196"/>
                  </a:lnTo>
                  <a:lnTo>
                    <a:pt x="159" y="196"/>
                  </a:lnTo>
                  <a:lnTo>
                    <a:pt x="159" y="194"/>
                  </a:lnTo>
                  <a:lnTo>
                    <a:pt x="159" y="192"/>
                  </a:lnTo>
                  <a:lnTo>
                    <a:pt x="159" y="192"/>
                  </a:lnTo>
                  <a:lnTo>
                    <a:pt x="159" y="192"/>
                  </a:lnTo>
                  <a:lnTo>
                    <a:pt x="161" y="194"/>
                  </a:lnTo>
                  <a:lnTo>
                    <a:pt x="163" y="196"/>
                  </a:lnTo>
                  <a:lnTo>
                    <a:pt x="163" y="196"/>
                  </a:lnTo>
                  <a:lnTo>
                    <a:pt x="163" y="194"/>
                  </a:lnTo>
                  <a:lnTo>
                    <a:pt x="163" y="194"/>
                  </a:lnTo>
                  <a:lnTo>
                    <a:pt x="163" y="192"/>
                  </a:lnTo>
                  <a:lnTo>
                    <a:pt x="163" y="192"/>
                  </a:lnTo>
                  <a:lnTo>
                    <a:pt x="163" y="189"/>
                  </a:lnTo>
                  <a:lnTo>
                    <a:pt x="163" y="189"/>
                  </a:lnTo>
                  <a:lnTo>
                    <a:pt x="163" y="187"/>
                  </a:lnTo>
                  <a:lnTo>
                    <a:pt x="163" y="187"/>
                  </a:lnTo>
                  <a:lnTo>
                    <a:pt x="166" y="187"/>
                  </a:lnTo>
                  <a:lnTo>
                    <a:pt x="166" y="189"/>
                  </a:lnTo>
                  <a:lnTo>
                    <a:pt x="168" y="192"/>
                  </a:lnTo>
                  <a:lnTo>
                    <a:pt x="168" y="194"/>
                  </a:lnTo>
                  <a:lnTo>
                    <a:pt x="168" y="196"/>
                  </a:lnTo>
                  <a:lnTo>
                    <a:pt x="168" y="199"/>
                  </a:lnTo>
                  <a:lnTo>
                    <a:pt x="166" y="199"/>
                  </a:lnTo>
                  <a:lnTo>
                    <a:pt x="166" y="201"/>
                  </a:lnTo>
                  <a:lnTo>
                    <a:pt x="166" y="203"/>
                  </a:lnTo>
                  <a:lnTo>
                    <a:pt x="166" y="206"/>
                  </a:lnTo>
                  <a:lnTo>
                    <a:pt x="166" y="208"/>
                  </a:lnTo>
                  <a:lnTo>
                    <a:pt x="168" y="208"/>
                  </a:lnTo>
                  <a:lnTo>
                    <a:pt x="171" y="211"/>
                  </a:lnTo>
                  <a:lnTo>
                    <a:pt x="171" y="213"/>
                  </a:lnTo>
                  <a:lnTo>
                    <a:pt x="171" y="215"/>
                  </a:lnTo>
                  <a:lnTo>
                    <a:pt x="173" y="215"/>
                  </a:lnTo>
                  <a:lnTo>
                    <a:pt x="175" y="218"/>
                  </a:lnTo>
                  <a:lnTo>
                    <a:pt x="175" y="218"/>
                  </a:lnTo>
                  <a:lnTo>
                    <a:pt x="178" y="220"/>
                  </a:lnTo>
                  <a:lnTo>
                    <a:pt x="175" y="220"/>
                  </a:lnTo>
                  <a:lnTo>
                    <a:pt x="175" y="222"/>
                  </a:lnTo>
                  <a:lnTo>
                    <a:pt x="175" y="222"/>
                  </a:lnTo>
                  <a:lnTo>
                    <a:pt x="175" y="222"/>
                  </a:lnTo>
                  <a:lnTo>
                    <a:pt x="173" y="225"/>
                  </a:lnTo>
                  <a:lnTo>
                    <a:pt x="173" y="225"/>
                  </a:lnTo>
                  <a:lnTo>
                    <a:pt x="173" y="225"/>
                  </a:lnTo>
                  <a:lnTo>
                    <a:pt x="173" y="227"/>
                  </a:lnTo>
                  <a:lnTo>
                    <a:pt x="175" y="227"/>
                  </a:lnTo>
                  <a:lnTo>
                    <a:pt x="175" y="229"/>
                  </a:lnTo>
                  <a:lnTo>
                    <a:pt x="175" y="229"/>
                  </a:lnTo>
                  <a:lnTo>
                    <a:pt x="175" y="232"/>
                  </a:lnTo>
                  <a:lnTo>
                    <a:pt x="175" y="234"/>
                  </a:lnTo>
                  <a:lnTo>
                    <a:pt x="178" y="237"/>
                  </a:lnTo>
                  <a:lnTo>
                    <a:pt x="180" y="237"/>
                  </a:lnTo>
                  <a:lnTo>
                    <a:pt x="178" y="234"/>
                  </a:lnTo>
                  <a:lnTo>
                    <a:pt x="178" y="232"/>
                  </a:lnTo>
                  <a:lnTo>
                    <a:pt x="178" y="229"/>
                  </a:lnTo>
                  <a:lnTo>
                    <a:pt x="178" y="229"/>
                  </a:lnTo>
                  <a:lnTo>
                    <a:pt x="180" y="229"/>
                  </a:lnTo>
                  <a:lnTo>
                    <a:pt x="180" y="229"/>
                  </a:lnTo>
                  <a:lnTo>
                    <a:pt x="182" y="232"/>
                  </a:lnTo>
                  <a:lnTo>
                    <a:pt x="182" y="234"/>
                  </a:lnTo>
                  <a:lnTo>
                    <a:pt x="182" y="234"/>
                  </a:lnTo>
                  <a:lnTo>
                    <a:pt x="182" y="237"/>
                  </a:lnTo>
                  <a:lnTo>
                    <a:pt x="182" y="237"/>
                  </a:lnTo>
                  <a:lnTo>
                    <a:pt x="182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41"/>
                  </a:lnTo>
                  <a:lnTo>
                    <a:pt x="185" y="244"/>
                  </a:lnTo>
                  <a:lnTo>
                    <a:pt x="185" y="244"/>
                  </a:lnTo>
                  <a:lnTo>
                    <a:pt x="185" y="246"/>
                  </a:lnTo>
                  <a:lnTo>
                    <a:pt x="185" y="248"/>
                  </a:lnTo>
                  <a:lnTo>
                    <a:pt x="185" y="248"/>
                  </a:lnTo>
                  <a:lnTo>
                    <a:pt x="185" y="248"/>
                  </a:lnTo>
                  <a:lnTo>
                    <a:pt x="185" y="251"/>
                  </a:lnTo>
                  <a:lnTo>
                    <a:pt x="185" y="251"/>
                  </a:lnTo>
                  <a:lnTo>
                    <a:pt x="187" y="253"/>
                  </a:lnTo>
                  <a:lnTo>
                    <a:pt x="187" y="253"/>
                  </a:lnTo>
                  <a:lnTo>
                    <a:pt x="187" y="253"/>
                  </a:lnTo>
                  <a:lnTo>
                    <a:pt x="187" y="253"/>
                  </a:lnTo>
                  <a:lnTo>
                    <a:pt x="187" y="256"/>
                  </a:lnTo>
                  <a:lnTo>
                    <a:pt x="187" y="258"/>
                  </a:lnTo>
                  <a:lnTo>
                    <a:pt x="187" y="258"/>
                  </a:lnTo>
                  <a:lnTo>
                    <a:pt x="189" y="260"/>
                  </a:lnTo>
                  <a:lnTo>
                    <a:pt x="189" y="260"/>
                  </a:lnTo>
                  <a:lnTo>
                    <a:pt x="192" y="260"/>
                  </a:lnTo>
                  <a:lnTo>
                    <a:pt x="192" y="263"/>
                  </a:lnTo>
                  <a:lnTo>
                    <a:pt x="192" y="263"/>
                  </a:lnTo>
                  <a:lnTo>
                    <a:pt x="192" y="263"/>
                  </a:lnTo>
                  <a:lnTo>
                    <a:pt x="192" y="265"/>
                  </a:lnTo>
                  <a:lnTo>
                    <a:pt x="189" y="265"/>
                  </a:lnTo>
                  <a:lnTo>
                    <a:pt x="189" y="265"/>
                  </a:lnTo>
                  <a:lnTo>
                    <a:pt x="189" y="265"/>
                  </a:lnTo>
                  <a:lnTo>
                    <a:pt x="187" y="267"/>
                  </a:lnTo>
                  <a:lnTo>
                    <a:pt x="187" y="270"/>
                  </a:lnTo>
                  <a:lnTo>
                    <a:pt x="189" y="272"/>
                  </a:lnTo>
                  <a:lnTo>
                    <a:pt x="192" y="272"/>
                  </a:lnTo>
                  <a:lnTo>
                    <a:pt x="189" y="274"/>
                  </a:lnTo>
                  <a:lnTo>
                    <a:pt x="189" y="274"/>
                  </a:lnTo>
                  <a:lnTo>
                    <a:pt x="187" y="277"/>
                  </a:lnTo>
                  <a:lnTo>
                    <a:pt x="187" y="279"/>
                  </a:lnTo>
                  <a:lnTo>
                    <a:pt x="189" y="279"/>
                  </a:lnTo>
                  <a:lnTo>
                    <a:pt x="189" y="282"/>
                  </a:lnTo>
                  <a:lnTo>
                    <a:pt x="189" y="284"/>
                  </a:lnTo>
                  <a:lnTo>
                    <a:pt x="192" y="284"/>
                  </a:lnTo>
                  <a:lnTo>
                    <a:pt x="194" y="286"/>
                  </a:lnTo>
                  <a:lnTo>
                    <a:pt x="194" y="286"/>
                  </a:lnTo>
                  <a:lnTo>
                    <a:pt x="197" y="286"/>
                  </a:lnTo>
                  <a:lnTo>
                    <a:pt x="197" y="289"/>
                  </a:lnTo>
                  <a:lnTo>
                    <a:pt x="199" y="289"/>
                  </a:lnTo>
                  <a:lnTo>
                    <a:pt x="199" y="289"/>
                  </a:lnTo>
                  <a:lnTo>
                    <a:pt x="201" y="289"/>
                  </a:lnTo>
                  <a:lnTo>
                    <a:pt x="201" y="291"/>
                  </a:lnTo>
                  <a:lnTo>
                    <a:pt x="201" y="291"/>
                  </a:lnTo>
                  <a:lnTo>
                    <a:pt x="204" y="291"/>
                  </a:lnTo>
                  <a:lnTo>
                    <a:pt x="204" y="291"/>
                  </a:lnTo>
                  <a:lnTo>
                    <a:pt x="206" y="293"/>
                  </a:lnTo>
                  <a:lnTo>
                    <a:pt x="206" y="296"/>
                  </a:lnTo>
                  <a:lnTo>
                    <a:pt x="206" y="296"/>
                  </a:lnTo>
                  <a:lnTo>
                    <a:pt x="208" y="296"/>
                  </a:lnTo>
                  <a:lnTo>
                    <a:pt x="211" y="296"/>
                  </a:lnTo>
                  <a:lnTo>
                    <a:pt x="211" y="298"/>
                  </a:lnTo>
                  <a:lnTo>
                    <a:pt x="211" y="298"/>
                  </a:lnTo>
                  <a:lnTo>
                    <a:pt x="211" y="301"/>
                  </a:lnTo>
                  <a:lnTo>
                    <a:pt x="208" y="303"/>
                  </a:lnTo>
                  <a:lnTo>
                    <a:pt x="206" y="303"/>
                  </a:lnTo>
                  <a:lnTo>
                    <a:pt x="204" y="303"/>
                  </a:lnTo>
                  <a:lnTo>
                    <a:pt x="201" y="305"/>
                  </a:lnTo>
                  <a:lnTo>
                    <a:pt x="201" y="305"/>
                  </a:lnTo>
                  <a:lnTo>
                    <a:pt x="201" y="305"/>
                  </a:lnTo>
                  <a:lnTo>
                    <a:pt x="199" y="305"/>
                  </a:lnTo>
                  <a:lnTo>
                    <a:pt x="199" y="305"/>
                  </a:lnTo>
                  <a:lnTo>
                    <a:pt x="201" y="308"/>
                  </a:lnTo>
                  <a:lnTo>
                    <a:pt x="201" y="308"/>
                  </a:lnTo>
                  <a:lnTo>
                    <a:pt x="201" y="308"/>
                  </a:lnTo>
                  <a:lnTo>
                    <a:pt x="204" y="308"/>
                  </a:lnTo>
                  <a:lnTo>
                    <a:pt x="204" y="308"/>
                  </a:lnTo>
                  <a:lnTo>
                    <a:pt x="206" y="310"/>
                  </a:lnTo>
                  <a:lnTo>
                    <a:pt x="206" y="312"/>
                  </a:lnTo>
                  <a:lnTo>
                    <a:pt x="206" y="315"/>
                  </a:lnTo>
                  <a:lnTo>
                    <a:pt x="206" y="315"/>
                  </a:lnTo>
                  <a:lnTo>
                    <a:pt x="208" y="315"/>
                  </a:lnTo>
                  <a:lnTo>
                    <a:pt x="208" y="315"/>
                  </a:lnTo>
                  <a:lnTo>
                    <a:pt x="208" y="317"/>
                  </a:lnTo>
                  <a:lnTo>
                    <a:pt x="208" y="317"/>
                  </a:lnTo>
                  <a:lnTo>
                    <a:pt x="208" y="317"/>
                  </a:lnTo>
                  <a:lnTo>
                    <a:pt x="211" y="317"/>
                  </a:lnTo>
                  <a:lnTo>
                    <a:pt x="211" y="317"/>
                  </a:lnTo>
                  <a:lnTo>
                    <a:pt x="211" y="317"/>
                  </a:lnTo>
                  <a:lnTo>
                    <a:pt x="213" y="317"/>
                  </a:lnTo>
                  <a:lnTo>
                    <a:pt x="213" y="317"/>
                  </a:lnTo>
                  <a:lnTo>
                    <a:pt x="213" y="315"/>
                  </a:lnTo>
                  <a:lnTo>
                    <a:pt x="215" y="315"/>
                  </a:lnTo>
                  <a:lnTo>
                    <a:pt x="218" y="315"/>
                  </a:lnTo>
                  <a:lnTo>
                    <a:pt x="220" y="315"/>
                  </a:lnTo>
                  <a:lnTo>
                    <a:pt x="223" y="317"/>
                  </a:lnTo>
                  <a:lnTo>
                    <a:pt x="223" y="319"/>
                  </a:lnTo>
                  <a:lnTo>
                    <a:pt x="220" y="319"/>
                  </a:lnTo>
                  <a:lnTo>
                    <a:pt x="220" y="322"/>
                  </a:lnTo>
                  <a:lnTo>
                    <a:pt x="218" y="322"/>
                  </a:lnTo>
                  <a:lnTo>
                    <a:pt x="218" y="324"/>
                  </a:lnTo>
                  <a:lnTo>
                    <a:pt x="220" y="327"/>
                  </a:lnTo>
                  <a:lnTo>
                    <a:pt x="220" y="329"/>
                  </a:lnTo>
                  <a:lnTo>
                    <a:pt x="220" y="329"/>
                  </a:lnTo>
                  <a:lnTo>
                    <a:pt x="223" y="331"/>
                  </a:lnTo>
                  <a:lnTo>
                    <a:pt x="223" y="329"/>
                  </a:lnTo>
                  <a:lnTo>
                    <a:pt x="225" y="327"/>
                  </a:lnTo>
                  <a:lnTo>
                    <a:pt x="225" y="327"/>
                  </a:lnTo>
                  <a:lnTo>
                    <a:pt x="225" y="324"/>
                  </a:lnTo>
                  <a:lnTo>
                    <a:pt x="225" y="324"/>
                  </a:lnTo>
                  <a:lnTo>
                    <a:pt x="227" y="324"/>
                  </a:lnTo>
                  <a:lnTo>
                    <a:pt x="227" y="324"/>
                  </a:lnTo>
                  <a:lnTo>
                    <a:pt x="227" y="324"/>
                  </a:lnTo>
                  <a:lnTo>
                    <a:pt x="227" y="324"/>
                  </a:lnTo>
                  <a:lnTo>
                    <a:pt x="227" y="324"/>
                  </a:lnTo>
                  <a:lnTo>
                    <a:pt x="227" y="327"/>
                  </a:lnTo>
                  <a:lnTo>
                    <a:pt x="227" y="327"/>
                  </a:lnTo>
                  <a:lnTo>
                    <a:pt x="227" y="327"/>
                  </a:lnTo>
                  <a:lnTo>
                    <a:pt x="227" y="327"/>
                  </a:lnTo>
                  <a:lnTo>
                    <a:pt x="230" y="327"/>
                  </a:lnTo>
                  <a:lnTo>
                    <a:pt x="230" y="327"/>
                  </a:lnTo>
                  <a:lnTo>
                    <a:pt x="230" y="327"/>
                  </a:lnTo>
                  <a:lnTo>
                    <a:pt x="230" y="329"/>
                  </a:lnTo>
                  <a:lnTo>
                    <a:pt x="232" y="329"/>
                  </a:lnTo>
                  <a:lnTo>
                    <a:pt x="232" y="329"/>
                  </a:lnTo>
                  <a:lnTo>
                    <a:pt x="234" y="329"/>
                  </a:lnTo>
                  <a:lnTo>
                    <a:pt x="234" y="327"/>
                  </a:lnTo>
                  <a:lnTo>
                    <a:pt x="237" y="327"/>
                  </a:lnTo>
                  <a:lnTo>
                    <a:pt x="237" y="327"/>
                  </a:lnTo>
                  <a:lnTo>
                    <a:pt x="239" y="327"/>
                  </a:lnTo>
                  <a:lnTo>
                    <a:pt x="239" y="327"/>
                  </a:lnTo>
                  <a:lnTo>
                    <a:pt x="242" y="327"/>
                  </a:lnTo>
                  <a:lnTo>
                    <a:pt x="242" y="327"/>
                  </a:lnTo>
                  <a:lnTo>
                    <a:pt x="244" y="327"/>
                  </a:lnTo>
                  <a:lnTo>
                    <a:pt x="244" y="324"/>
                  </a:lnTo>
                  <a:lnTo>
                    <a:pt x="244" y="324"/>
                  </a:lnTo>
                  <a:lnTo>
                    <a:pt x="246" y="324"/>
                  </a:lnTo>
                  <a:lnTo>
                    <a:pt x="246" y="322"/>
                  </a:lnTo>
                  <a:lnTo>
                    <a:pt x="249" y="322"/>
                  </a:lnTo>
                  <a:lnTo>
                    <a:pt x="249" y="322"/>
                  </a:lnTo>
                  <a:lnTo>
                    <a:pt x="249" y="322"/>
                  </a:lnTo>
                  <a:lnTo>
                    <a:pt x="249" y="324"/>
                  </a:lnTo>
                  <a:lnTo>
                    <a:pt x="249" y="324"/>
                  </a:lnTo>
                  <a:lnTo>
                    <a:pt x="249" y="324"/>
                  </a:lnTo>
                  <a:lnTo>
                    <a:pt x="246" y="327"/>
                  </a:lnTo>
                  <a:lnTo>
                    <a:pt x="246" y="327"/>
                  </a:lnTo>
                  <a:lnTo>
                    <a:pt x="246" y="327"/>
                  </a:lnTo>
                  <a:lnTo>
                    <a:pt x="244" y="327"/>
                  </a:lnTo>
                  <a:lnTo>
                    <a:pt x="244" y="329"/>
                  </a:lnTo>
                  <a:lnTo>
                    <a:pt x="244" y="329"/>
                  </a:lnTo>
                  <a:lnTo>
                    <a:pt x="244" y="331"/>
                  </a:lnTo>
                  <a:lnTo>
                    <a:pt x="244" y="331"/>
                  </a:lnTo>
                  <a:lnTo>
                    <a:pt x="242" y="334"/>
                  </a:lnTo>
                  <a:lnTo>
                    <a:pt x="242" y="334"/>
                  </a:lnTo>
                  <a:lnTo>
                    <a:pt x="242" y="336"/>
                  </a:lnTo>
                  <a:lnTo>
                    <a:pt x="244" y="338"/>
                  </a:lnTo>
                  <a:lnTo>
                    <a:pt x="246" y="343"/>
                  </a:lnTo>
                  <a:lnTo>
                    <a:pt x="251" y="345"/>
                  </a:lnTo>
                  <a:lnTo>
                    <a:pt x="253" y="345"/>
                  </a:lnTo>
                  <a:lnTo>
                    <a:pt x="258" y="348"/>
                  </a:lnTo>
                  <a:lnTo>
                    <a:pt x="260" y="348"/>
                  </a:lnTo>
                  <a:lnTo>
                    <a:pt x="260" y="348"/>
                  </a:lnTo>
                  <a:lnTo>
                    <a:pt x="263" y="350"/>
                  </a:lnTo>
                  <a:lnTo>
                    <a:pt x="263" y="350"/>
                  </a:lnTo>
                  <a:lnTo>
                    <a:pt x="265" y="353"/>
                  </a:lnTo>
                  <a:lnTo>
                    <a:pt x="265" y="353"/>
                  </a:lnTo>
                  <a:lnTo>
                    <a:pt x="265" y="355"/>
                  </a:lnTo>
                  <a:lnTo>
                    <a:pt x="268" y="355"/>
                  </a:lnTo>
                  <a:lnTo>
                    <a:pt x="268" y="357"/>
                  </a:lnTo>
                  <a:lnTo>
                    <a:pt x="270" y="357"/>
                  </a:lnTo>
                  <a:lnTo>
                    <a:pt x="270" y="357"/>
                  </a:lnTo>
                  <a:lnTo>
                    <a:pt x="272" y="357"/>
                  </a:lnTo>
                  <a:lnTo>
                    <a:pt x="275" y="357"/>
                  </a:lnTo>
                  <a:lnTo>
                    <a:pt x="275" y="357"/>
                  </a:lnTo>
                  <a:lnTo>
                    <a:pt x="277" y="360"/>
                  </a:lnTo>
                  <a:lnTo>
                    <a:pt x="279" y="360"/>
                  </a:lnTo>
                  <a:lnTo>
                    <a:pt x="279" y="357"/>
                  </a:lnTo>
                  <a:lnTo>
                    <a:pt x="282" y="355"/>
                  </a:lnTo>
                  <a:lnTo>
                    <a:pt x="284" y="355"/>
                  </a:lnTo>
                  <a:lnTo>
                    <a:pt x="286" y="357"/>
                  </a:lnTo>
                  <a:lnTo>
                    <a:pt x="286" y="357"/>
                  </a:lnTo>
                  <a:lnTo>
                    <a:pt x="286" y="362"/>
                  </a:lnTo>
                  <a:lnTo>
                    <a:pt x="289" y="364"/>
                  </a:lnTo>
                  <a:lnTo>
                    <a:pt x="289" y="364"/>
                  </a:lnTo>
                  <a:lnTo>
                    <a:pt x="291" y="367"/>
                  </a:lnTo>
                  <a:lnTo>
                    <a:pt x="291" y="367"/>
                  </a:lnTo>
                  <a:lnTo>
                    <a:pt x="294" y="367"/>
                  </a:lnTo>
                  <a:lnTo>
                    <a:pt x="296" y="369"/>
                  </a:lnTo>
                  <a:lnTo>
                    <a:pt x="296" y="372"/>
                  </a:lnTo>
                  <a:lnTo>
                    <a:pt x="294" y="376"/>
                  </a:lnTo>
                  <a:lnTo>
                    <a:pt x="291" y="379"/>
                  </a:lnTo>
                  <a:lnTo>
                    <a:pt x="289" y="381"/>
                  </a:lnTo>
                  <a:lnTo>
                    <a:pt x="289" y="383"/>
                  </a:lnTo>
                  <a:lnTo>
                    <a:pt x="286" y="386"/>
                  </a:lnTo>
                  <a:lnTo>
                    <a:pt x="284" y="386"/>
                  </a:lnTo>
                  <a:lnTo>
                    <a:pt x="284" y="388"/>
                  </a:lnTo>
                  <a:lnTo>
                    <a:pt x="284" y="390"/>
                  </a:lnTo>
                  <a:lnTo>
                    <a:pt x="284" y="393"/>
                  </a:lnTo>
                  <a:lnTo>
                    <a:pt x="284" y="395"/>
                  </a:lnTo>
                  <a:lnTo>
                    <a:pt x="284" y="398"/>
                  </a:lnTo>
                  <a:lnTo>
                    <a:pt x="286" y="400"/>
                  </a:lnTo>
                  <a:lnTo>
                    <a:pt x="286" y="402"/>
                  </a:lnTo>
                  <a:lnTo>
                    <a:pt x="289" y="402"/>
                  </a:lnTo>
                  <a:lnTo>
                    <a:pt x="291" y="405"/>
                  </a:lnTo>
                  <a:lnTo>
                    <a:pt x="294" y="405"/>
                  </a:lnTo>
                  <a:lnTo>
                    <a:pt x="294" y="405"/>
                  </a:lnTo>
                  <a:lnTo>
                    <a:pt x="296" y="407"/>
                  </a:lnTo>
                  <a:lnTo>
                    <a:pt x="296" y="409"/>
                  </a:lnTo>
                  <a:lnTo>
                    <a:pt x="296" y="414"/>
                  </a:lnTo>
                  <a:lnTo>
                    <a:pt x="298" y="419"/>
                  </a:lnTo>
                  <a:lnTo>
                    <a:pt x="298" y="424"/>
                  </a:lnTo>
                  <a:lnTo>
                    <a:pt x="301" y="428"/>
                  </a:lnTo>
                  <a:lnTo>
                    <a:pt x="301" y="433"/>
                  </a:lnTo>
                  <a:lnTo>
                    <a:pt x="303" y="438"/>
                  </a:lnTo>
                  <a:lnTo>
                    <a:pt x="303" y="443"/>
                  </a:lnTo>
                  <a:lnTo>
                    <a:pt x="301" y="445"/>
                  </a:lnTo>
                  <a:lnTo>
                    <a:pt x="296" y="445"/>
                  </a:lnTo>
                  <a:lnTo>
                    <a:pt x="291" y="447"/>
                  </a:lnTo>
                  <a:lnTo>
                    <a:pt x="286" y="447"/>
                  </a:lnTo>
                  <a:lnTo>
                    <a:pt x="282" y="447"/>
                  </a:lnTo>
                  <a:lnTo>
                    <a:pt x="277" y="447"/>
                  </a:lnTo>
                  <a:lnTo>
                    <a:pt x="275" y="447"/>
                  </a:lnTo>
                  <a:lnTo>
                    <a:pt x="272" y="447"/>
                  </a:lnTo>
                  <a:lnTo>
                    <a:pt x="270" y="447"/>
                  </a:lnTo>
                  <a:lnTo>
                    <a:pt x="268" y="445"/>
                  </a:lnTo>
                  <a:lnTo>
                    <a:pt x="265" y="447"/>
                  </a:lnTo>
                  <a:lnTo>
                    <a:pt x="263" y="447"/>
                  </a:lnTo>
                  <a:lnTo>
                    <a:pt x="263" y="447"/>
                  </a:lnTo>
                  <a:lnTo>
                    <a:pt x="260" y="450"/>
                  </a:lnTo>
                  <a:lnTo>
                    <a:pt x="258" y="452"/>
                  </a:lnTo>
                  <a:lnTo>
                    <a:pt x="258" y="454"/>
                  </a:lnTo>
                  <a:lnTo>
                    <a:pt x="256" y="454"/>
                  </a:lnTo>
                  <a:lnTo>
                    <a:pt x="253" y="454"/>
                  </a:lnTo>
                  <a:lnTo>
                    <a:pt x="251" y="454"/>
                  </a:lnTo>
                  <a:lnTo>
                    <a:pt x="249" y="457"/>
                  </a:lnTo>
                  <a:lnTo>
                    <a:pt x="246" y="457"/>
                  </a:lnTo>
                  <a:lnTo>
                    <a:pt x="242" y="459"/>
                  </a:lnTo>
                  <a:lnTo>
                    <a:pt x="239" y="464"/>
                  </a:lnTo>
                  <a:lnTo>
                    <a:pt x="237" y="466"/>
                  </a:lnTo>
                  <a:lnTo>
                    <a:pt x="232" y="469"/>
                  </a:lnTo>
                  <a:lnTo>
                    <a:pt x="230" y="469"/>
                  </a:lnTo>
                  <a:lnTo>
                    <a:pt x="227" y="471"/>
                  </a:lnTo>
                  <a:lnTo>
                    <a:pt x="225" y="471"/>
                  </a:lnTo>
                  <a:lnTo>
                    <a:pt x="223" y="471"/>
                  </a:lnTo>
                  <a:lnTo>
                    <a:pt x="223" y="471"/>
                  </a:lnTo>
                  <a:lnTo>
                    <a:pt x="220" y="471"/>
                  </a:lnTo>
                  <a:lnTo>
                    <a:pt x="220" y="471"/>
                  </a:lnTo>
                  <a:lnTo>
                    <a:pt x="220" y="471"/>
                  </a:lnTo>
                  <a:lnTo>
                    <a:pt x="218" y="471"/>
                  </a:lnTo>
                  <a:lnTo>
                    <a:pt x="218" y="471"/>
                  </a:lnTo>
                  <a:lnTo>
                    <a:pt x="215" y="471"/>
                  </a:lnTo>
                  <a:lnTo>
                    <a:pt x="215" y="473"/>
                  </a:lnTo>
                  <a:lnTo>
                    <a:pt x="213" y="473"/>
                  </a:lnTo>
                  <a:lnTo>
                    <a:pt x="211" y="476"/>
                  </a:lnTo>
                  <a:lnTo>
                    <a:pt x="211" y="478"/>
                  </a:lnTo>
                  <a:lnTo>
                    <a:pt x="208" y="480"/>
                  </a:lnTo>
                  <a:lnTo>
                    <a:pt x="206" y="480"/>
                  </a:lnTo>
                  <a:lnTo>
                    <a:pt x="206" y="480"/>
                  </a:lnTo>
                  <a:lnTo>
                    <a:pt x="204" y="478"/>
                  </a:lnTo>
                  <a:lnTo>
                    <a:pt x="201" y="478"/>
                  </a:lnTo>
                  <a:lnTo>
                    <a:pt x="199" y="476"/>
                  </a:lnTo>
                  <a:lnTo>
                    <a:pt x="199" y="476"/>
                  </a:lnTo>
                  <a:lnTo>
                    <a:pt x="197" y="476"/>
                  </a:lnTo>
                  <a:lnTo>
                    <a:pt x="194" y="473"/>
                  </a:lnTo>
                  <a:lnTo>
                    <a:pt x="192" y="471"/>
                  </a:lnTo>
                  <a:lnTo>
                    <a:pt x="192" y="471"/>
                  </a:lnTo>
                  <a:lnTo>
                    <a:pt x="192" y="471"/>
                  </a:lnTo>
                  <a:lnTo>
                    <a:pt x="192" y="469"/>
                  </a:lnTo>
                  <a:lnTo>
                    <a:pt x="189" y="469"/>
                  </a:lnTo>
                  <a:lnTo>
                    <a:pt x="189" y="469"/>
                  </a:lnTo>
                  <a:lnTo>
                    <a:pt x="187" y="469"/>
                  </a:lnTo>
                  <a:lnTo>
                    <a:pt x="187" y="469"/>
                  </a:lnTo>
                  <a:lnTo>
                    <a:pt x="187" y="469"/>
                  </a:lnTo>
                  <a:lnTo>
                    <a:pt x="185" y="469"/>
                  </a:lnTo>
                  <a:lnTo>
                    <a:pt x="185" y="469"/>
                  </a:lnTo>
                  <a:lnTo>
                    <a:pt x="182" y="469"/>
                  </a:lnTo>
                  <a:lnTo>
                    <a:pt x="182" y="471"/>
                  </a:lnTo>
                  <a:lnTo>
                    <a:pt x="182" y="471"/>
                  </a:lnTo>
                  <a:lnTo>
                    <a:pt x="182" y="471"/>
                  </a:lnTo>
                  <a:lnTo>
                    <a:pt x="182" y="471"/>
                  </a:lnTo>
                  <a:lnTo>
                    <a:pt x="180" y="471"/>
                  </a:lnTo>
                  <a:lnTo>
                    <a:pt x="180" y="471"/>
                  </a:lnTo>
                  <a:lnTo>
                    <a:pt x="178" y="471"/>
                  </a:lnTo>
                  <a:lnTo>
                    <a:pt x="175" y="471"/>
                  </a:lnTo>
                  <a:lnTo>
                    <a:pt x="175" y="469"/>
                  </a:lnTo>
                  <a:lnTo>
                    <a:pt x="173" y="469"/>
                  </a:lnTo>
                  <a:lnTo>
                    <a:pt x="173" y="471"/>
                  </a:lnTo>
                  <a:lnTo>
                    <a:pt x="171" y="471"/>
                  </a:lnTo>
                  <a:lnTo>
                    <a:pt x="168" y="469"/>
                  </a:lnTo>
                  <a:lnTo>
                    <a:pt x="163" y="469"/>
                  </a:lnTo>
                  <a:lnTo>
                    <a:pt x="161" y="466"/>
                  </a:lnTo>
                  <a:lnTo>
                    <a:pt x="156" y="464"/>
                  </a:lnTo>
                  <a:lnTo>
                    <a:pt x="156" y="464"/>
                  </a:lnTo>
                  <a:lnTo>
                    <a:pt x="156" y="461"/>
                  </a:lnTo>
                  <a:lnTo>
                    <a:pt x="154" y="461"/>
                  </a:lnTo>
                  <a:lnTo>
                    <a:pt x="154" y="461"/>
                  </a:lnTo>
                  <a:lnTo>
                    <a:pt x="154" y="461"/>
                  </a:lnTo>
                  <a:lnTo>
                    <a:pt x="152" y="461"/>
                  </a:lnTo>
                  <a:lnTo>
                    <a:pt x="152" y="461"/>
                  </a:lnTo>
                  <a:lnTo>
                    <a:pt x="149" y="461"/>
                  </a:lnTo>
                  <a:lnTo>
                    <a:pt x="149" y="459"/>
                  </a:lnTo>
                  <a:lnTo>
                    <a:pt x="147" y="457"/>
                  </a:lnTo>
                  <a:lnTo>
                    <a:pt x="145" y="457"/>
                  </a:lnTo>
                  <a:lnTo>
                    <a:pt x="142" y="457"/>
                  </a:lnTo>
                  <a:lnTo>
                    <a:pt x="140" y="457"/>
                  </a:lnTo>
                  <a:lnTo>
                    <a:pt x="140" y="457"/>
                  </a:lnTo>
                  <a:lnTo>
                    <a:pt x="137" y="457"/>
                  </a:lnTo>
                  <a:lnTo>
                    <a:pt x="137" y="457"/>
                  </a:lnTo>
                  <a:lnTo>
                    <a:pt x="135" y="454"/>
                  </a:lnTo>
                  <a:lnTo>
                    <a:pt x="133" y="452"/>
                  </a:lnTo>
                  <a:lnTo>
                    <a:pt x="130" y="452"/>
                  </a:lnTo>
                  <a:lnTo>
                    <a:pt x="128" y="454"/>
                  </a:lnTo>
                  <a:lnTo>
                    <a:pt x="128" y="454"/>
                  </a:lnTo>
                  <a:lnTo>
                    <a:pt x="128" y="454"/>
                  </a:lnTo>
                  <a:lnTo>
                    <a:pt x="128" y="454"/>
                  </a:lnTo>
                  <a:lnTo>
                    <a:pt x="128" y="457"/>
                  </a:lnTo>
                  <a:lnTo>
                    <a:pt x="130" y="457"/>
                  </a:lnTo>
                  <a:lnTo>
                    <a:pt x="130" y="457"/>
                  </a:lnTo>
                  <a:lnTo>
                    <a:pt x="133" y="459"/>
                  </a:lnTo>
                  <a:lnTo>
                    <a:pt x="133" y="459"/>
                  </a:lnTo>
                  <a:lnTo>
                    <a:pt x="135" y="459"/>
                  </a:lnTo>
                  <a:lnTo>
                    <a:pt x="137" y="459"/>
                  </a:lnTo>
                  <a:lnTo>
                    <a:pt x="137" y="461"/>
                  </a:lnTo>
                  <a:lnTo>
                    <a:pt x="140" y="461"/>
                  </a:lnTo>
                  <a:lnTo>
                    <a:pt x="140" y="464"/>
                  </a:lnTo>
                  <a:lnTo>
                    <a:pt x="140" y="464"/>
                  </a:lnTo>
                  <a:lnTo>
                    <a:pt x="140" y="464"/>
                  </a:lnTo>
                  <a:lnTo>
                    <a:pt x="137" y="464"/>
                  </a:lnTo>
                  <a:lnTo>
                    <a:pt x="140" y="466"/>
                  </a:lnTo>
                  <a:lnTo>
                    <a:pt x="140" y="466"/>
                  </a:lnTo>
                  <a:lnTo>
                    <a:pt x="140" y="469"/>
                  </a:lnTo>
                  <a:lnTo>
                    <a:pt x="140" y="469"/>
                  </a:lnTo>
                  <a:lnTo>
                    <a:pt x="140" y="471"/>
                  </a:lnTo>
                  <a:lnTo>
                    <a:pt x="140" y="471"/>
                  </a:lnTo>
                  <a:lnTo>
                    <a:pt x="140" y="471"/>
                  </a:lnTo>
                  <a:lnTo>
                    <a:pt x="142" y="473"/>
                  </a:lnTo>
                  <a:lnTo>
                    <a:pt x="142" y="473"/>
                  </a:lnTo>
                  <a:lnTo>
                    <a:pt x="142" y="473"/>
                  </a:lnTo>
                  <a:lnTo>
                    <a:pt x="142" y="473"/>
                  </a:lnTo>
                  <a:lnTo>
                    <a:pt x="145" y="476"/>
                  </a:lnTo>
                  <a:lnTo>
                    <a:pt x="145" y="476"/>
                  </a:lnTo>
                  <a:lnTo>
                    <a:pt x="145" y="476"/>
                  </a:lnTo>
                  <a:lnTo>
                    <a:pt x="147" y="476"/>
                  </a:lnTo>
                  <a:lnTo>
                    <a:pt x="147" y="478"/>
                  </a:lnTo>
                  <a:lnTo>
                    <a:pt x="147" y="478"/>
                  </a:lnTo>
                  <a:lnTo>
                    <a:pt x="149" y="478"/>
                  </a:lnTo>
                  <a:lnTo>
                    <a:pt x="149" y="478"/>
                  </a:lnTo>
                  <a:lnTo>
                    <a:pt x="149" y="480"/>
                  </a:lnTo>
                  <a:lnTo>
                    <a:pt x="149" y="480"/>
                  </a:lnTo>
                  <a:lnTo>
                    <a:pt x="149" y="483"/>
                  </a:lnTo>
                  <a:lnTo>
                    <a:pt x="147" y="483"/>
                  </a:lnTo>
                  <a:lnTo>
                    <a:pt x="149" y="485"/>
                  </a:lnTo>
                  <a:lnTo>
                    <a:pt x="152" y="488"/>
                  </a:lnTo>
                  <a:lnTo>
                    <a:pt x="156" y="490"/>
                  </a:lnTo>
                  <a:lnTo>
                    <a:pt x="161" y="492"/>
                  </a:lnTo>
                  <a:lnTo>
                    <a:pt x="159" y="497"/>
                  </a:lnTo>
                  <a:lnTo>
                    <a:pt x="159" y="497"/>
                  </a:lnTo>
                  <a:lnTo>
                    <a:pt x="156" y="497"/>
                  </a:lnTo>
                  <a:lnTo>
                    <a:pt x="156" y="497"/>
                  </a:lnTo>
                  <a:lnTo>
                    <a:pt x="156" y="497"/>
                  </a:lnTo>
                  <a:lnTo>
                    <a:pt x="156" y="499"/>
                  </a:lnTo>
                  <a:lnTo>
                    <a:pt x="156" y="499"/>
                  </a:lnTo>
                  <a:lnTo>
                    <a:pt x="159" y="499"/>
                  </a:lnTo>
                  <a:lnTo>
                    <a:pt x="159" y="502"/>
                  </a:lnTo>
                  <a:lnTo>
                    <a:pt x="156" y="502"/>
                  </a:lnTo>
                  <a:lnTo>
                    <a:pt x="154" y="502"/>
                  </a:lnTo>
                  <a:lnTo>
                    <a:pt x="152" y="502"/>
                  </a:lnTo>
                  <a:lnTo>
                    <a:pt x="149" y="502"/>
                  </a:lnTo>
                  <a:lnTo>
                    <a:pt x="147" y="502"/>
                  </a:lnTo>
                  <a:lnTo>
                    <a:pt x="145" y="502"/>
                  </a:lnTo>
                  <a:lnTo>
                    <a:pt x="142" y="499"/>
                  </a:lnTo>
                  <a:lnTo>
                    <a:pt x="140" y="499"/>
                  </a:lnTo>
                  <a:lnTo>
                    <a:pt x="140" y="497"/>
                  </a:lnTo>
                  <a:lnTo>
                    <a:pt x="140" y="497"/>
                  </a:lnTo>
                  <a:lnTo>
                    <a:pt x="137" y="495"/>
                  </a:lnTo>
                  <a:lnTo>
                    <a:pt x="137" y="495"/>
                  </a:lnTo>
                  <a:lnTo>
                    <a:pt x="135" y="495"/>
                  </a:lnTo>
                  <a:lnTo>
                    <a:pt x="135" y="495"/>
                  </a:lnTo>
                  <a:lnTo>
                    <a:pt x="133" y="495"/>
                  </a:lnTo>
                  <a:lnTo>
                    <a:pt x="133" y="495"/>
                  </a:lnTo>
                  <a:lnTo>
                    <a:pt x="130" y="495"/>
                  </a:lnTo>
                  <a:lnTo>
                    <a:pt x="128" y="492"/>
                  </a:lnTo>
                  <a:lnTo>
                    <a:pt x="126" y="492"/>
                  </a:lnTo>
                  <a:lnTo>
                    <a:pt x="123" y="492"/>
                  </a:lnTo>
                  <a:lnTo>
                    <a:pt x="123" y="492"/>
                  </a:lnTo>
                  <a:lnTo>
                    <a:pt x="121" y="492"/>
                  </a:lnTo>
                  <a:lnTo>
                    <a:pt x="121" y="492"/>
                  </a:lnTo>
                  <a:lnTo>
                    <a:pt x="118" y="490"/>
                  </a:lnTo>
                  <a:lnTo>
                    <a:pt x="118" y="490"/>
                  </a:lnTo>
                  <a:lnTo>
                    <a:pt x="118" y="490"/>
                  </a:lnTo>
                  <a:lnTo>
                    <a:pt x="118" y="488"/>
                  </a:lnTo>
                  <a:lnTo>
                    <a:pt x="118" y="488"/>
                  </a:lnTo>
                  <a:lnTo>
                    <a:pt x="118" y="488"/>
                  </a:lnTo>
                  <a:lnTo>
                    <a:pt x="118" y="488"/>
                  </a:lnTo>
                  <a:lnTo>
                    <a:pt x="118" y="485"/>
                  </a:lnTo>
                  <a:lnTo>
                    <a:pt x="118" y="485"/>
                  </a:lnTo>
                  <a:lnTo>
                    <a:pt x="116" y="485"/>
                  </a:lnTo>
                  <a:lnTo>
                    <a:pt x="116" y="485"/>
                  </a:lnTo>
                  <a:lnTo>
                    <a:pt x="114" y="485"/>
                  </a:lnTo>
                  <a:lnTo>
                    <a:pt x="114" y="488"/>
                  </a:lnTo>
                  <a:lnTo>
                    <a:pt x="111" y="488"/>
                  </a:lnTo>
                  <a:lnTo>
                    <a:pt x="111" y="490"/>
                  </a:lnTo>
                  <a:lnTo>
                    <a:pt x="111" y="492"/>
                  </a:lnTo>
                  <a:lnTo>
                    <a:pt x="114" y="495"/>
                  </a:lnTo>
                  <a:lnTo>
                    <a:pt x="114" y="495"/>
                  </a:lnTo>
                  <a:lnTo>
                    <a:pt x="116" y="497"/>
                  </a:lnTo>
                  <a:lnTo>
                    <a:pt x="116" y="497"/>
                  </a:lnTo>
                  <a:lnTo>
                    <a:pt x="118" y="499"/>
                  </a:lnTo>
                  <a:lnTo>
                    <a:pt x="121" y="499"/>
                  </a:lnTo>
                  <a:lnTo>
                    <a:pt x="121" y="502"/>
                  </a:lnTo>
                  <a:lnTo>
                    <a:pt x="123" y="504"/>
                  </a:lnTo>
                  <a:lnTo>
                    <a:pt x="123" y="504"/>
                  </a:lnTo>
                  <a:lnTo>
                    <a:pt x="126" y="504"/>
                  </a:lnTo>
                  <a:lnTo>
                    <a:pt x="126" y="504"/>
                  </a:lnTo>
                  <a:lnTo>
                    <a:pt x="128" y="506"/>
                  </a:lnTo>
                  <a:lnTo>
                    <a:pt x="128" y="506"/>
                  </a:lnTo>
                  <a:lnTo>
                    <a:pt x="128" y="506"/>
                  </a:lnTo>
                  <a:lnTo>
                    <a:pt x="128" y="506"/>
                  </a:lnTo>
                  <a:lnTo>
                    <a:pt x="128" y="509"/>
                  </a:lnTo>
                  <a:lnTo>
                    <a:pt x="128" y="509"/>
                  </a:lnTo>
                  <a:lnTo>
                    <a:pt x="128" y="511"/>
                  </a:lnTo>
                  <a:lnTo>
                    <a:pt x="130" y="511"/>
                  </a:lnTo>
                  <a:lnTo>
                    <a:pt x="133" y="511"/>
                  </a:lnTo>
                  <a:lnTo>
                    <a:pt x="135" y="514"/>
                  </a:lnTo>
                  <a:lnTo>
                    <a:pt x="135" y="514"/>
                  </a:lnTo>
                  <a:lnTo>
                    <a:pt x="137" y="514"/>
                  </a:lnTo>
                  <a:lnTo>
                    <a:pt x="137" y="514"/>
                  </a:lnTo>
                  <a:lnTo>
                    <a:pt x="137" y="516"/>
                  </a:lnTo>
                  <a:lnTo>
                    <a:pt x="137" y="516"/>
                  </a:lnTo>
                  <a:lnTo>
                    <a:pt x="137" y="516"/>
                  </a:lnTo>
                  <a:lnTo>
                    <a:pt x="137" y="518"/>
                  </a:lnTo>
                  <a:lnTo>
                    <a:pt x="137" y="518"/>
                  </a:lnTo>
                  <a:lnTo>
                    <a:pt x="137" y="518"/>
                  </a:lnTo>
                  <a:lnTo>
                    <a:pt x="140" y="518"/>
                  </a:lnTo>
                  <a:lnTo>
                    <a:pt x="140" y="516"/>
                  </a:lnTo>
                  <a:lnTo>
                    <a:pt x="140" y="516"/>
                  </a:lnTo>
                  <a:lnTo>
                    <a:pt x="142" y="516"/>
                  </a:lnTo>
                  <a:lnTo>
                    <a:pt x="142" y="516"/>
                  </a:lnTo>
                  <a:lnTo>
                    <a:pt x="145" y="516"/>
                  </a:lnTo>
                  <a:lnTo>
                    <a:pt x="147" y="516"/>
                  </a:lnTo>
                  <a:lnTo>
                    <a:pt x="147" y="516"/>
                  </a:lnTo>
                  <a:lnTo>
                    <a:pt x="147" y="518"/>
                  </a:lnTo>
                  <a:lnTo>
                    <a:pt x="147" y="521"/>
                  </a:lnTo>
                  <a:lnTo>
                    <a:pt x="145" y="521"/>
                  </a:lnTo>
                  <a:lnTo>
                    <a:pt x="145" y="521"/>
                  </a:lnTo>
                  <a:lnTo>
                    <a:pt x="142" y="521"/>
                  </a:lnTo>
                  <a:lnTo>
                    <a:pt x="142" y="521"/>
                  </a:lnTo>
                  <a:lnTo>
                    <a:pt x="140" y="523"/>
                  </a:lnTo>
                  <a:lnTo>
                    <a:pt x="140" y="523"/>
                  </a:lnTo>
                  <a:lnTo>
                    <a:pt x="140" y="523"/>
                  </a:lnTo>
                  <a:lnTo>
                    <a:pt x="140" y="523"/>
                  </a:lnTo>
                  <a:lnTo>
                    <a:pt x="140" y="525"/>
                  </a:lnTo>
                  <a:lnTo>
                    <a:pt x="140" y="525"/>
                  </a:lnTo>
                  <a:lnTo>
                    <a:pt x="140" y="528"/>
                  </a:lnTo>
                  <a:lnTo>
                    <a:pt x="140" y="528"/>
                  </a:lnTo>
                  <a:lnTo>
                    <a:pt x="140" y="530"/>
                  </a:lnTo>
                  <a:lnTo>
                    <a:pt x="140" y="530"/>
                  </a:lnTo>
                  <a:lnTo>
                    <a:pt x="140" y="530"/>
                  </a:lnTo>
                  <a:lnTo>
                    <a:pt x="140" y="532"/>
                  </a:lnTo>
                  <a:lnTo>
                    <a:pt x="140" y="532"/>
                  </a:lnTo>
                  <a:lnTo>
                    <a:pt x="137" y="535"/>
                  </a:lnTo>
                  <a:lnTo>
                    <a:pt x="135" y="532"/>
                  </a:lnTo>
                  <a:lnTo>
                    <a:pt x="133" y="532"/>
                  </a:lnTo>
                  <a:lnTo>
                    <a:pt x="130" y="530"/>
                  </a:lnTo>
                  <a:lnTo>
                    <a:pt x="128" y="530"/>
                  </a:lnTo>
                  <a:lnTo>
                    <a:pt x="126" y="532"/>
                  </a:lnTo>
                  <a:lnTo>
                    <a:pt x="126" y="532"/>
                  </a:lnTo>
                  <a:lnTo>
                    <a:pt x="123" y="535"/>
                  </a:lnTo>
                  <a:lnTo>
                    <a:pt x="123" y="535"/>
                  </a:lnTo>
                  <a:lnTo>
                    <a:pt x="123" y="537"/>
                  </a:lnTo>
                  <a:lnTo>
                    <a:pt x="126" y="540"/>
                  </a:lnTo>
                  <a:lnTo>
                    <a:pt x="126" y="542"/>
                  </a:lnTo>
                  <a:lnTo>
                    <a:pt x="126" y="544"/>
                  </a:lnTo>
                  <a:lnTo>
                    <a:pt x="128" y="544"/>
                  </a:lnTo>
                  <a:lnTo>
                    <a:pt x="128" y="544"/>
                  </a:lnTo>
                  <a:lnTo>
                    <a:pt x="128" y="544"/>
                  </a:lnTo>
                  <a:lnTo>
                    <a:pt x="130" y="547"/>
                  </a:lnTo>
                  <a:lnTo>
                    <a:pt x="130" y="547"/>
                  </a:lnTo>
                  <a:lnTo>
                    <a:pt x="130" y="549"/>
                  </a:lnTo>
                  <a:lnTo>
                    <a:pt x="130" y="549"/>
                  </a:lnTo>
                  <a:lnTo>
                    <a:pt x="133" y="551"/>
                  </a:lnTo>
                  <a:lnTo>
                    <a:pt x="135" y="551"/>
                  </a:lnTo>
                  <a:lnTo>
                    <a:pt x="135" y="554"/>
                  </a:lnTo>
                  <a:lnTo>
                    <a:pt x="137" y="554"/>
                  </a:lnTo>
                  <a:lnTo>
                    <a:pt x="140" y="554"/>
                  </a:lnTo>
                  <a:lnTo>
                    <a:pt x="140" y="556"/>
                  </a:lnTo>
                  <a:lnTo>
                    <a:pt x="140" y="559"/>
                  </a:lnTo>
                  <a:lnTo>
                    <a:pt x="140" y="559"/>
                  </a:lnTo>
                  <a:lnTo>
                    <a:pt x="140" y="559"/>
                  </a:lnTo>
                  <a:lnTo>
                    <a:pt x="140" y="559"/>
                  </a:lnTo>
                  <a:lnTo>
                    <a:pt x="142" y="559"/>
                  </a:lnTo>
                  <a:lnTo>
                    <a:pt x="142" y="561"/>
                  </a:lnTo>
                  <a:lnTo>
                    <a:pt x="142" y="561"/>
                  </a:lnTo>
                  <a:lnTo>
                    <a:pt x="142" y="561"/>
                  </a:lnTo>
                  <a:lnTo>
                    <a:pt x="140" y="561"/>
                  </a:lnTo>
                  <a:lnTo>
                    <a:pt x="140" y="563"/>
                  </a:lnTo>
                  <a:lnTo>
                    <a:pt x="140" y="563"/>
                  </a:lnTo>
                  <a:lnTo>
                    <a:pt x="140" y="563"/>
                  </a:lnTo>
                  <a:lnTo>
                    <a:pt x="140" y="566"/>
                  </a:lnTo>
                  <a:lnTo>
                    <a:pt x="140" y="566"/>
                  </a:lnTo>
                  <a:lnTo>
                    <a:pt x="137" y="566"/>
                  </a:lnTo>
                  <a:lnTo>
                    <a:pt x="137" y="566"/>
                  </a:lnTo>
                  <a:lnTo>
                    <a:pt x="137" y="568"/>
                  </a:lnTo>
                  <a:lnTo>
                    <a:pt x="137" y="568"/>
                  </a:lnTo>
                  <a:lnTo>
                    <a:pt x="137" y="570"/>
                  </a:lnTo>
                  <a:lnTo>
                    <a:pt x="137" y="570"/>
                  </a:lnTo>
                  <a:lnTo>
                    <a:pt x="135" y="573"/>
                  </a:lnTo>
                  <a:lnTo>
                    <a:pt x="135" y="573"/>
                  </a:lnTo>
                  <a:lnTo>
                    <a:pt x="135" y="575"/>
                  </a:lnTo>
                  <a:lnTo>
                    <a:pt x="135" y="575"/>
                  </a:lnTo>
                  <a:lnTo>
                    <a:pt x="135" y="577"/>
                  </a:lnTo>
                  <a:lnTo>
                    <a:pt x="135" y="577"/>
                  </a:lnTo>
                  <a:lnTo>
                    <a:pt x="135" y="580"/>
                  </a:lnTo>
                  <a:lnTo>
                    <a:pt x="135" y="582"/>
                  </a:lnTo>
                  <a:lnTo>
                    <a:pt x="135" y="582"/>
                  </a:lnTo>
                  <a:lnTo>
                    <a:pt x="137" y="585"/>
                  </a:lnTo>
                  <a:lnTo>
                    <a:pt x="140" y="585"/>
                  </a:lnTo>
                  <a:lnTo>
                    <a:pt x="142" y="585"/>
                  </a:lnTo>
                  <a:lnTo>
                    <a:pt x="145" y="587"/>
                  </a:lnTo>
                  <a:lnTo>
                    <a:pt x="147" y="587"/>
                  </a:lnTo>
                  <a:lnTo>
                    <a:pt x="147" y="587"/>
                  </a:lnTo>
                  <a:lnTo>
                    <a:pt x="147" y="587"/>
                  </a:lnTo>
                  <a:lnTo>
                    <a:pt x="149" y="589"/>
                  </a:lnTo>
                  <a:lnTo>
                    <a:pt x="149" y="589"/>
                  </a:lnTo>
                  <a:lnTo>
                    <a:pt x="152" y="589"/>
                  </a:lnTo>
                  <a:lnTo>
                    <a:pt x="152" y="592"/>
                  </a:lnTo>
                  <a:lnTo>
                    <a:pt x="152" y="592"/>
                  </a:lnTo>
                  <a:lnTo>
                    <a:pt x="152" y="594"/>
                  </a:lnTo>
                  <a:lnTo>
                    <a:pt x="154" y="594"/>
                  </a:lnTo>
                  <a:lnTo>
                    <a:pt x="154" y="594"/>
                  </a:lnTo>
                  <a:lnTo>
                    <a:pt x="156" y="594"/>
                  </a:lnTo>
                  <a:lnTo>
                    <a:pt x="156" y="594"/>
                  </a:lnTo>
                  <a:lnTo>
                    <a:pt x="159" y="594"/>
                  </a:lnTo>
                  <a:lnTo>
                    <a:pt x="159" y="594"/>
                  </a:lnTo>
                  <a:lnTo>
                    <a:pt x="161" y="594"/>
                  </a:lnTo>
                  <a:lnTo>
                    <a:pt x="161" y="596"/>
                  </a:lnTo>
                  <a:lnTo>
                    <a:pt x="163" y="599"/>
                  </a:lnTo>
                  <a:lnTo>
                    <a:pt x="163" y="606"/>
                  </a:lnTo>
                  <a:lnTo>
                    <a:pt x="166" y="611"/>
                  </a:lnTo>
                  <a:lnTo>
                    <a:pt x="168" y="613"/>
                  </a:lnTo>
                  <a:lnTo>
                    <a:pt x="171" y="613"/>
                  </a:lnTo>
                  <a:lnTo>
                    <a:pt x="173" y="613"/>
                  </a:lnTo>
                  <a:lnTo>
                    <a:pt x="175" y="611"/>
                  </a:lnTo>
                  <a:lnTo>
                    <a:pt x="178" y="611"/>
                  </a:lnTo>
                  <a:lnTo>
                    <a:pt x="180" y="611"/>
                  </a:lnTo>
                  <a:lnTo>
                    <a:pt x="182" y="608"/>
                  </a:lnTo>
                  <a:lnTo>
                    <a:pt x="185" y="608"/>
                  </a:lnTo>
                  <a:lnTo>
                    <a:pt x="187" y="611"/>
                  </a:lnTo>
                  <a:lnTo>
                    <a:pt x="187" y="611"/>
                  </a:lnTo>
                  <a:lnTo>
                    <a:pt x="187" y="613"/>
                  </a:lnTo>
                  <a:lnTo>
                    <a:pt x="187" y="613"/>
                  </a:lnTo>
                  <a:lnTo>
                    <a:pt x="189" y="615"/>
                  </a:lnTo>
                  <a:lnTo>
                    <a:pt x="189" y="615"/>
                  </a:lnTo>
                  <a:lnTo>
                    <a:pt x="189" y="615"/>
                  </a:lnTo>
                  <a:lnTo>
                    <a:pt x="192" y="618"/>
                  </a:lnTo>
                  <a:lnTo>
                    <a:pt x="192" y="618"/>
                  </a:lnTo>
                  <a:lnTo>
                    <a:pt x="194" y="618"/>
                  </a:lnTo>
                  <a:lnTo>
                    <a:pt x="194" y="620"/>
                  </a:lnTo>
                  <a:lnTo>
                    <a:pt x="197" y="620"/>
                  </a:lnTo>
                  <a:lnTo>
                    <a:pt x="197" y="620"/>
                  </a:lnTo>
                  <a:lnTo>
                    <a:pt x="197" y="620"/>
                  </a:lnTo>
                  <a:lnTo>
                    <a:pt x="197" y="620"/>
                  </a:lnTo>
                  <a:lnTo>
                    <a:pt x="199" y="618"/>
                  </a:lnTo>
                  <a:lnTo>
                    <a:pt x="199" y="618"/>
                  </a:lnTo>
                  <a:lnTo>
                    <a:pt x="199" y="618"/>
                  </a:lnTo>
                  <a:lnTo>
                    <a:pt x="199" y="618"/>
                  </a:lnTo>
                  <a:lnTo>
                    <a:pt x="201" y="618"/>
                  </a:lnTo>
                  <a:lnTo>
                    <a:pt x="201" y="620"/>
                  </a:lnTo>
                  <a:lnTo>
                    <a:pt x="204" y="620"/>
                  </a:lnTo>
                  <a:lnTo>
                    <a:pt x="204" y="620"/>
                  </a:lnTo>
                  <a:lnTo>
                    <a:pt x="206" y="622"/>
                  </a:lnTo>
                  <a:lnTo>
                    <a:pt x="206" y="622"/>
                  </a:lnTo>
                  <a:lnTo>
                    <a:pt x="206" y="627"/>
                  </a:lnTo>
                  <a:lnTo>
                    <a:pt x="206" y="630"/>
                  </a:lnTo>
                  <a:lnTo>
                    <a:pt x="206" y="632"/>
                  </a:lnTo>
                  <a:lnTo>
                    <a:pt x="206" y="634"/>
                  </a:lnTo>
                  <a:lnTo>
                    <a:pt x="208" y="637"/>
                  </a:lnTo>
                  <a:lnTo>
                    <a:pt x="208" y="639"/>
                  </a:lnTo>
                  <a:lnTo>
                    <a:pt x="211" y="639"/>
                  </a:lnTo>
                  <a:lnTo>
                    <a:pt x="211" y="641"/>
                  </a:lnTo>
                  <a:lnTo>
                    <a:pt x="213" y="641"/>
                  </a:lnTo>
                  <a:lnTo>
                    <a:pt x="213" y="644"/>
                  </a:lnTo>
                  <a:lnTo>
                    <a:pt x="213" y="646"/>
                  </a:lnTo>
                  <a:lnTo>
                    <a:pt x="213" y="648"/>
                  </a:lnTo>
                  <a:lnTo>
                    <a:pt x="213" y="651"/>
                  </a:lnTo>
                  <a:lnTo>
                    <a:pt x="213" y="653"/>
                  </a:lnTo>
                  <a:lnTo>
                    <a:pt x="213" y="653"/>
                  </a:lnTo>
                  <a:lnTo>
                    <a:pt x="213" y="656"/>
                  </a:lnTo>
                  <a:lnTo>
                    <a:pt x="213" y="658"/>
                  </a:lnTo>
                  <a:lnTo>
                    <a:pt x="213" y="660"/>
                  </a:lnTo>
                  <a:lnTo>
                    <a:pt x="215" y="663"/>
                  </a:lnTo>
                  <a:lnTo>
                    <a:pt x="215" y="663"/>
                  </a:lnTo>
                  <a:lnTo>
                    <a:pt x="218" y="665"/>
                  </a:lnTo>
                  <a:lnTo>
                    <a:pt x="218" y="667"/>
                  </a:lnTo>
                  <a:lnTo>
                    <a:pt x="220" y="670"/>
                  </a:lnTo>
                  <a:lnTo>
                    <a:pt x="220" y="672"/>
                  </a:lnTo>
                  <a:lnTo>
                    <a:pt x="220" y="677"/>
                  </a:lnTo>
                  <a:lnTo>
                    <a:pt x="223" y="677"/>
                  </a:lnTo>
                  <a:lnTo>
                    <a:pt x="223" y="677"/>
                  </a:lnTo>
                  <a:lnTo>
                    <a:pt x="225" y="677"/>
                  </a:lnTo>
                  <a:lnTo>
                    <a:pt x="225" y="677"/>
                  </a:lnTo>
                  <a:lnTo>
                    <a:pt x="227" y="677"/>
                  </a:lnTo>
                  <a:lnTo>
                    <a:pt x="227" y="675"/>
                  </a:lnTo>
                  <a:lnTo>
                    <a:pt x="230" y="675"/>
                  </a:lnTo>
                  <a:lnTo>
                    <a:pt x="230" y="675"/>
                  </a:lnTo>
                  <a:lnTo>
                    <a:pt x="232" y="677"/>
                  </a:lnTo>
                  <a:lnTo>
                    <a:pt x="232" y="677"/>
                  </a:lnTo>
                  <a:lnTo>
                    <a:pt x="232" y="677"/>
                  </a:lnTo>
                  <a:lnTo>
                    <a:pt x="232" y="675"/>
                  </a:lnTo>
                  <a:lnTo>
                    <a:pt x="230" y="672"/>
                  </a:lnTo>
                  <a:lnTo>
                    <a:pt x="230" y="670"/>
                  </a:lnTo>
                  <a:lnTo>
                    <a:pt x="232" y="670"/>
                  </a:lnTo>
                  <a:lnTo>
                    <a:pt x="232" y="672"/>
                  </a:lnTo>
                  <a:lnTo>
                    <a:pt x="234" y="675"/>
                  </a:lnTo>
                  <a:lnTo>
                    <a:pt x="237" y="675"/>
                  </a:lnTo>
                  <a:lnTo>
                    <a:pt x="237" y="675"/>
                  </a:lnTo>
                  <a:lnTo>
                    <a:pt x="237" y="672"/>
                  </a:lnTo>
                  <a:lnTo>
                    <a:pt x="239" y="670"/>
                  </a:lnTo>
                  <a:lnTo>
                    <a:pt x="239" y="670"/>
                  </a:lnTo>
                  <a:lnTo>
                    <a:pt x="242" y="667"/>
                  </a:lnTo>
                  <a:lnTo>
                    <a:pt x="242" y="665"/>
                  </a:lnTo>
                  <a:lnTo>
                    <a:pt x="239" y="663"/>
                  </a:lnTo>
                  <a:lnTo>
                    <a:pt x="239" y="660"/>
                  </a:lnTo>
                  <a:lnTo>
                    <a:pt x="239" y="660"/>
                  </a:lnTo>
                  <a:lnTo>
                    <a:pt x="237" y="658"/>
                  </a:lnTo>
                  <a:lnTo>
                    <a:pt x="237" y="656"/>
                  </a:lnTo>
                  <a:lnTo>
                    <a:pt x="234" y="653"/>
                  </a:lnTo>
                  <a:lnTo>
                    <a:pt x="234" y="651"/>
                  </a:lnTo>
                  <a:lnTo>
                    <a:pt x="234" y="648"/>
                  </a:lnTo>
                  <a:lnTo>
                    <a:pt x="234" y="648"/>
                  </a:lnTo>
                  <a:lnTo>
                    <a:pt x="237" y="648"/>
                  </a:lnTo>
                  <a:lnTo>
                    <a:pt x="237" y="648"/>
                  </a:lnTo>
                  <a:lnTo>
                    <a:pt x="239" y="646"/>
                  </a:lnTo>
                  <a:lnTo>
                    <a:pt x="239" y="646"/>
                  </a:lnTo>
                  <a:lnTo>
                    <a:pt x="239" y="644"/>
                  </a:lnTo>
                  <a:lnTo>
                    <a:pt x="239" y="641"/>
                  </a:lnTo>
                  <a:lnTo>
                    <a:pt x="239" y="639"/>
                  </a:lnTo>
                  <a:lnTo>
                    <a:pt x="237" y="639"/>
                  </a:lnTo>
                  <a:lnTo>
                    <a:pt x="237" y="637"/>
                  </a:lnTo>
                  <a:lnTo>
                    <a:pt x="239" y="637"/>
                  </a:lnTo>
                  <a:lnTo>
                    <a:pt x="239" y="637"/>
                  </a:lnTo>
                  <a:lnTo>
                    <a:pt x="239" y="637"/>
                  </a:lnTo>
                  <a:lnTo>
                    <a:pt x="242" y="637"/>
                  </a:lnTo>
                  <a:lnTo>
                    <a:pt x="242" y="637"/>
                  </a:lnTo>
                  <a:lnTo>
                    <a:pt x="244" y="637"/>
                  </a:lnTo>
                  <a:lnTo>
                    <a:pt x="244" y="639"/>
                  </a:lnTo>
                  <a:lnTo>
                    <a:pt x="246" y="639"/>
                  </a:lnTo>
                  <a:lnTo>
                    <a:pt x="249" y="641"/>
                  </a:lnTo>
                  <a:lnTo>
                    <a:pt x="249" y="641"/>
                  </a:lnTo>
                  <a:lnTo>
                    <a:pt x="251" y="644"/>
                  </a:lnTo>
                  <a:lnTo>
                    <a:pt x="253" y="644"/>
                  </a:lnTo>
                  <a:lnTo>
                    <a:pt x="253" y="644"/>
                  </a:lnTo>
                  <a:lnTo>
                    <a:pt x="253" y="646"/>
                  </a:lnTo>
                  <a:lnTo>
                    <a:pt x="253" y="648"/>
                  </a:lnTo>
                  <a:lnTo>
                    <a:pt x="251" y="648"/>
                  </a:lnTo>
                  <a:lnTo>
                    <a:pt x="251" y="651"/>
                  </a:lnTo>
                  <a:lnTo>
                    <a:pt x="251" y="653"/>
                  </a:lnTo>
                  <a:lnTo>
                    <a:pt x="253" y="653"/>
                  </a:lnTo>
                  <a:lnTo>
                    <a:pt x="253" y="656"/>
                  </a:lnTo>
                  <a:lnTo>
                    <a:pt x="256" y="656"/>
                  </a:lnTo>
                  <a:lnTo>
                    <a:pt x="256" y="658"/>
                  </a:lnTo>
                  <a:lnTo>
                    <a:pt x="258" y="660"/>
                  </a:lnTo>
                  <a:lnTo>
                    <a:pt x="258" y="660"/>
                  </a:lnTo>
                  <a:lnTo>
                    <a:pt x="256" y="660"/>
                  </a:lnTo>
                  <a:lnTo>
                    <a:pt x="253" y="660"/>
                  </a:lnTo>
                  <a:lnTo>
                    <a:pt x="253" y="663"/>
                  </a:lnTo>
                  <a:lnTo>
                    <a:pt x="253" y="663"/>
                  </a:lnTo>
                  <a:lnTo>
                    <a:pt x="253" y="665"/>
                  </a:lnTo>
                  <a:lnTo>
                    <a:pt x="256" y="665"/>
                  </a:lnTo>
                  <a:lnTo>
                    <a:pt x="256" y="667"/>
                  </a:lnTo>
                  <a:lnTo>
                    <a:pt x="256" y="667"/>
                  </a:lnTo>
                  <a:lnTo>
                    <a:pt x="256" y="667"/>
                  </a:lnTo>
                  <a:lnTo>
                    <a:pt x="256" y="670"/>
                  </a:lnTo>
                  <a:lnTo>
                    <a:pt x="256" y="670"/>
                  </a:lnTo>
                  <a:lnTo>
                    <a:pt x="258" y="670"/>
                  </a:lnTo>
                  <a:lnTo>
                    <a:pt x="258" y="672"/>
                  </a:lnTo>
                  <a:lnTo>
                    <a:pt x="258" y="672"/>
                  </a:lnTo>
                  <a:lnTo>
                    <a:pt x="260" y="675"/>
                  </a:lnTo>
                  <a:lnTo>
                    <a:pt x="263" y="675"/>
                  </a:lnTo>
                  <a:lnTo>
                    <a:pt x="263" y="677"/>
                  </a:lnTo>
                  <a:lnTo>
                    <a:pt x="260" y="677"/>
                  </a:lnTo>
                  <a:lnTo>
                    <a:pt x="260" y="677"/>
                  </a:lnTo>
                  <a:lnTo>
                    <a:pt x="260" y="677"/>
                  </a:lnTo>
                  <a:lnTo>
                    <a:pt x="260" y="679"/>
                  </a:lnTo>
                  <a:lnTo>
                    <a:pt x="260" y="679"/>
                  </a:lnTo>
                  <a:lnTo>
                    <a:pt x="263" y="679"/>
                  </a:lnTo>
                  <a:lnTo>
                    <a:pt x="263" y="679"/>
                  </a:lnTo>
                  <a:lnTo>
                    <a:pt x="263" y="682"/>
                  </a:lnTo>
                  <a:lnTo>
                    <a:pt x="265" y="682"/>
                  </a:lnTo>
                  <a:lnTo>
                    <a:pt x="265" y="682"/>
                  </a:lnTo>
                  <a:lnTo>
                    <a:pt x="265" y="684"/>
                  </a:lnTo>
                  <a:lnTo>
                    <a:pt x="265" y="684"/>
                  </a:lnTo>
                  <a:lnTo>
                    <a:pt x="268" y="684"/>
                  </a:lnTo>
                  <a:lnTo>
                    <a:pt x="268" y="686"/>
                  </a:lnTo>
                  <a:lnTo>
                    <a:pt x="268" y="686"/>
                  </a:lnTo>
                  <a:lnTo>
                    <a:pt x="270" y="686"/>
                  </a:lnTo>
                  <a:lnTo>
                    <a:pt x="270" y="686"/>
                  </a:lnTo>
                  <a:lnTo>
                    <a:pt x="268" y="689"/>
                  </a:lnTo>
                  <a:lnTo>
                    <a:pt x="268" y="689"/>
                  </a:lnTo>
                  <a:lnTo>
                    <a:pt x="265" y="691"/>
                  </a:lnTo>
                  <a:lnTo>
                    <a:pt x="265" y="691"/>
                  </a:lnTo>
                  <a:lnTo>
                    <a:pt x="265" y="693"/>
                  </a:lnTo>
                  <a:lnTo>
                    <a:pt x="265" y="693"/>
                  </a:lnTo>
                  <a:lnTo>
                    <a:pt x="265" y="696"/>
                  </a:lnTo>
                  <a:lnTo>
                    <a:pt x="268" y="696"/>
                  </a:lnTo>
                  <a:lnTo>
                    <a:pt x="268" y="698"/>
                  </a:lnTo>
                  <a:lnTo>
                    <a:pt x="270" y="698"/>
                  </a:lnTo>
                  <a:lnTo>
                    <a:pt x="270" y="701"/>
                  </a:lnTo>
                  <a:lnTo>
                    <a:pt x="272" y="703"/>
                  </a:lnTo>
                  <a:lnTo>
                    <a:pt x="272" y="705"/>
                  </a:lnTo>
                  <a:lnTo>
                    <a:pt x="275" y="705"/>
                  </a:lnTo>
                  <a:lnTo>
                    <a:pt x="277" y="708"/>
                  </a:lnTo>
                  <a:lnTo>
                    <a:pt x="277" y="708"/>
                  </a:lnTo>
                  <a:lnTo>
                    <a:pt x="279" y="708"/>
                  </a:lnTo>
                  <a:lnTo>
                    <a:pt x="279" y="708"/>
                  </a:lnTo>
                  <a:lnTo>
                    <a:pt x="279" y="708"/>
                  </a:lnTo>
                  <a:lnTo>
                    <a:pt x="282" y="708"/>
                  </a:lnTo>
                  <a:lnTo>
                    <a:pt x="282" y="708"/>
                  </a:lnTo>
                  <a:lnTo>
                    <a:pt x="282" y="708"/>
                  </a:lnTo>
                  <a:lnTo>
                    <a:pt x="279" y="705"/>
                  </a:lnTo>
                  <a:lnTo>
                    <a:pt x="279" y="705"/>
                  </a:lnTo>
                  <a:lnTo>
                    <a:pt x="279" y="703"/>
                  </a:lnTo>
                  <a:lnTo>
                    <a:pt x="279" y="703"/>
                  </a:lnTo>
                  <a:lnTo>
                    <a:pt x="279" y="701"/>
                  </a:lnTo>
                  <a:lnTo>
                    <a:pt x="279" y="701"/>
                  </a:lnTo>
                  <a:lnTo>
                    <a:pt x="279" y="701"/>
                  </a:lnTo>
                  <a:lnTo>
                    <a:pt x="277" y="698"/>
                  </a:lnTo>
                  <a:lnTo>
                    <a:pt x="277" y="698"/>
                  </a:lnTo>
                  <a:lnTo>
                    <a:pt x="277" y="696"/>
                  </a:lnTo>
                  <a:lnTo>
                    <a:pt x="275" y="693"/>
                  </a:lnTo>
                  <a:lnTo>
                    <a:pt x="277" y="693"/>
                  </a:lnTo>
                  <a:lnTo>
                    <a:pt x="277" y="691"/>
                  </a:lnTo>
                  <a:lnTo>
                    <a:pt x="277" y="693"/>
                  </a:lnTo>
                  <a:lnTo>
                    <a:pt x="279" y="693"/>
                  </a:lnTo>
                  <a:lnTo>
                    <a:pt x="279" y="693"/>
                  </a:lnTo>
                  <a:lnTo>
                    <a:pt x="279" y="693"/>
                  </a:lnTo>
                  <a:lnTo>
                    <a:pt x="282" y="696"/>
                  </a:lnTo>
                  <a:lnTo>
                    <a:pt x="282" y="696"/>
                  </a:lnTo>
                  <a:lnTo>
                    <a:pt x="284" y="696"/>
                  </a:lnTo>
                  <a:lnTo>
                    <a:pt x="284" y="696"/>
                  </a:lnTo>
                  <a:lnTo>
                    <a:pt x="286" y="698"/>
                  </a:lnTo>
                  <a:lnTo>
                    <a:pt x="286" y="696"/>
                  </a:lnTo>
                  <a:lnTo>
                    <a:pt x="289" y="696"/>
                  </a:lnTo>
                  <a:lnTo>
                    <a:pt x="291" y="696"/>
                  </a:lnTo>
                  <a:lnTo>
                    <a:pt x="291" y="696"/>
                  </a:lnTo>
                  <a:lnTo>
                    <a:pt x="294" y="698"/>
                  </a:lnTo>
                  <a:lnTo>
                    <a:pt x="294" y="701"/>
                  </a:lnTo>
                  <a:lnTo>
                    <a:pt x="294" y="703"/>
                  </a:lnTo>
                  <a:lnTo>
                    <a:pt x="296" y="705"/>
                  </a:lnTo>
                  <a:lnTo>
                    <a:pt x="298" y="705"/>
                  </a:lnTo>
                  <a:lnTo>
                    <a:pt x="301" y="705"/>
                  </a:lnTo>
                  <a:lnTo>
                    <a:pt x="303" y="705"/>
                  </a:lnTo>
                  <a:lnTo>
                    <a:pt x="305" y="705"/>
                  </a:lnTo>
                  <a:lnTo>
                    <a:pt x="305" y="705"/>
                  </a:lnTo>
                  <a:lnTo>
                    <a:pt x="308" y="703"/>
                  </a:lnTo>
                  <a:lnTo>
                    <a:pt x="308" y="703"/>
                  </a:lnTo>
                  <a:lnTo>
                    <a:pt x="308" y="703"/>
                  </a:lnTo>
                  <a:lnTo>
                    <a:pt x="310" y="703"/>
                  </a:lnTo>
                  <a:lnTo>
                    <a:pt x="310" y="703"/>
                  </a:lnTo>
                  <a:lnTo>
                    <a:pt x="310" y="703"/>
                  </a:lnTo>
                  <a:lnTo>
                    <a:pt x="310" y="703"/>
                  </a:lnTo>
                  <a:lnTo>
                    <a:pt x="310" y="701"/>
                  </a:lnTo>
                  <a:lnTo>
                    <a:pt x="310" y="701"/>
                  </a:lnTo>
                  <a:lnTo>
                    <a:pt x="308" y="698"/>
                  </a:lnTo>
                  <a:lnTo>
                    <a:pt x="310" y="698"/>
                  </a:lnTo>
                  <a:lnTo>
                    <a:pt x="310" y="696"/>
                  </a:lnTo>
                  <a:lnTo>
                    <a:pt x="310" y="696"/>
                  </a:lnTo>
                  <a:lnTo>
                    <a:pt x="310" y="696"/>
                  </a:lnTo>
                  <a:lnTo>
                    <a:pt x="313" y="696"/>
                  </a:lnTo>
                  <a:lnTo>
                    <a:pt x="315" y="696"/>
                  </a:lnTo>
                  <a:lnTo>
                    <a:pt x="315" y="696"/>
                  </a:lnTo>
                  <a:lnTo>
                    <a:pt x="317" y="696"/>
                  </a:lnTo>
                  <a:lnTo>
                    <a:pt x="317" y="696"/>
                  </a:lnTo>
                  <a:lnTo>
                    <a:pt x="320" y="698"/>
                  </a:lnTo>
                  <a:lnTo>
                    <a:pt x="320" y="698"/>
                  </a:lnTo>
                  <a:lnTo>
                    <a:pt x="322" y="698"/>
                  </a:lnTo>
                  <a:lnTo>
                    <a:pt x="322" y="698"/>
                  </a:lnTo>
                  <a:lnTo>
                    <a:pt x="322" y="696"/>
                  </a:lnTo>
                  <a:lnTo>
                    <a:pt x="322" y="691"/>
                  </a:lnTo>
                  <a:lnTo>
                    <a:pt x="320" y="689"/>
                  </a:lnTo>
                  <a:lnTo>
                    <a:pt x="320" y="689"/>
                  </a:lnTo>
                  <a:lnTo>
                    <a:pt x="320" y="686"/>
                  </a:lnTo>
                  <a:lnTo>
                    <a:pt x="320" y="686"/>
                  </a:lnTo>
                  <a:lnTo>
                    <a:pt x="320" y="684"/>
                  </a:lnTo>
                  <a:lnTo>
                    <a:pt x="320" y="682"/>
                  </a:lnTo>
                  <a:lnTo>
                    <a:pt x="322" y="682"/>
                  </a:lnTo>
                  <a:lnTo>
                    <a:pt x="322" y="682"/>
                  </a:lnTo>
                  <a:lnTo>
                    <a:pt x="322" y="682"/>
                  </a:lnTo>
                  <a:lnTo>
                    <a:pt x="324" y="679"/>
                  </a:lnTo>
                  <a:lnTo>
                    <a:pt x="324" y="679"/>
                  </a:lnTo>
                  <a:lnTo>
                    <a:pt x="327" y="679"/>
                  </a:lnTo>
                  <a:lnTo>
                    <a:pt x="327" y="679"/>
                  </a:lnTo>
                  <a:lnTo>
                    <a:pt x="327" y="679"/>
                  </a:lnTo>
                  <a:lnTo>
                    <a:pt x="329" y="679"/>
                  </a:lnTo>
                  <a:lnTo>
                    <a:pt x="329" y="679"/>
                  </a:lnTo>
                  <a:lnTo>
                    <a:pt x="329" y="679"/>
                  </a:lnTo>
                  <a:lnTo>
                    <a:pt x="331" y="679"/>
                  </a:lnTo>
                  <a:lnTo>
                    <a:pt x="334" y="679"/>
                  </a:lnTo>
                  <a:lnTo>
                    <a:pt x="336" y="677"/>
                  </a:lnTo>
                  <a:lnTo>
                    <a:pt x="339" y="677"/>
                  </a:lnTo>
                  <a:lnTo>
                    <a:pt x="341" y="677"/>
                  </a:lnTo>
                  <a:lnTo>
                    <a:pt x="343" y="677"/>
                  </a:lnTo>
                  <a:lnTo>
                    <a:pt x="346" y="679"/>
                  </a:lnTo>
                  <a:lnTo>
                    <a:pt x="348" y="679"/>
                  </a:lnTo>
                  <a:lnTo>
                    <a:pt x="350" y="682"/>
                  </a:lnTo>
                  <a:lnTo>
                    <a:pt x="353" y="682"/>
                  </a:lnTo>
                  <a:lnTo>
                    <a:pt x="355" y="682"/>
                  </a:lnTo>
                  <a:lnTo>
                    <a:pt x="357" y="682"/>
                  </a:lnTo>
                  <a:lnTo>
                    <a:pt x="360" y="684"/>
                  </a:lnTo>
                  <a:lnTo>
                    <a:pt x="360" y="684"/>
                  </a:lnTo>
                  <a:lnTo>
                    <a:pt x="360" y="686"/>
                  </a:lnTo>
                  <a:lnTo>
                    <a:pt x="360" y="689"/>
                  </a:lnTo>
                  <a:lnTo>
                    <a:pt x="362" y="689"/>
                  </a:lnTo>
                  <a:lnTo>
                    <a:pt x="365" y="691"/>
                  </a:lnTo>
                  <a:lnTo>
                    <a:pt x="367" y="691"/>
                  </a:lnTo>
                  <a:lnTo>
                    <a:pt x="369" y="691"/>
                  </a:lnTo>
                  <a:lnTo>
                    <a:pt x="372" y="691"/>
                  </a:lnTo>
                  <a:lnTo>
                    <a:pt x="374" y="691"/>
                  </a:lnTo>
                  <a:lnTo>
                    <a:pt x="376" y="691"/>
                  </a:lnTo>
                  <a:lnTo>
                    <a:pt x="379" y="691"/>
                  </a:lnTo>
                  <a:lnTo>
                    <a:pt x="381" y="693"/>
                  </a:lnTo>
                  <a:lnTo>
                    <a:pt x="379" y="696"/>
                  </a:lnTo>
                  <a:lnTo>
                    <a:pt x="379" y="698"/>
                  </a:lnTo>
                  <a:lnTo>
                    <a:pt x="376" y="698"/>
                  </a:lnTo>
                  <a:lnTo>
                    <a:pt x="376" y="701"/>
                  </a:lnTo>
                  <a:lnTo>
                    <a:pt x="376" y="701"/>
                  </a:lnTo>
                  <a:lnTo>
                    <a:pt x="376" y="703"/>
                  </a:lnTo>
                  <a:lnTo>
                    <a:pt x="379" y="705"/>
                  </a:lnTo>
                  <a:lnTo>
                    <a:pt x="381" y="705"/>
                  </a:lnTo>
                  <a:lnTo>
                    <a:pt x="381" y="705"/>
                  </a:lnTo>
                  <a:lnTo>
                    <a:pt x="384" y="705"/>
                  </a:lnTo>
                  <a:lnTo>
                    <a:pt x="386" y="708"/>
                  </a:lnTo>
                  <a:lnTo>
                    <a:pt x="388" y="710"/>
                  </a:lnTo>
                  <a:lnTo>
                    <a:pt x="388" y="712"/>
                  </a:lnTo>
                  <a:lnTo>
                    <a:pt x="391" y="712"/>
                  </a:lnTo>
                  <a:lnTo>
                    <a:pt x="391" y="712"/>
                  </a:lnTo>
                  <a:lnTo>
                    <a:pt x="391" y="712"/>
                  </a:lnTo>
                  <a:lnTo>
                    <a:pt x="391" y="712"/>
                  </a:lnTo>
                  <a:lnTo>
                    <a:pt x="391" y="710"/>
                  </a:lnTo>
                  <a:lnTo>
                    <a:pt x="391" y="710"/>
                  </a:lnTo>
                  <a:lnTo>
                    <a:pt x="391" y="710"/>
                  </a:lnTo>
                  <a:lnTo>
                    <a:pt x="391" y="710"/>
                  </a:lnTo>
                  <a:lnTo>
                    <a:pt x="393" y="710"/>
                  </a:lnTo>
                  <a:lnTo>
                    <a:pt x="393" y="710"/>
                  </a:lnTo>
                  <a:lnTo>
                    <a:pt x="393" y="710"/>
                  </a:lnTo>
                  <a:lnTo>
                    <a:pt x="393" y="708"/>
                  </a:lnTo>
                  <a:lnTo>
                    <a:pt x="393" y="708"/>
                  </a:lnTo>
                  <a:lnTo>
                    <a:pt x="393" y="708"/>
                  </a:lnTo>
                  <a:lnTo>
                    <a:pt x="393" y="705"/>
                  </a:lnTo>
                  <a:lnTo>
                    <a:pt x="393" y="703"/>
                  </a:lnTo>
                  <a:lnTo>
                    <a:pt x="393" y="701"/>
                  </a:lnTo>
                  <a:lnTo>
                    <a:pt x="395" y="701"/>
                  </a:lnTo>
                  <a:lnTo>
                    <a:pt x="395" y="698"/>
                  </a:lnTo>
                  <a:lnTo>
                    <a:pt x="398" y="698"/>
                  </a:lnTo>
                  <a:lnTo>
                    <a:pt x="398" y="696"/>
                  </a:lnTo>
                  <a:lnTo>
                    <a:pt x="398" y="696"/>
                  </a:lnTo>
                  <a:lnTo>
                    <a:pt x="398" y="693"/>
                  </a:lnTo>
                  <a:lnTo>
                    <a:pt x="398" y="693"/>
                  </a:lnTo>
                  <a:lnTo>
                    <a:pt x="398" y="691"/>
                  </a:lnTo>
                  <a:lnTo>
                    <a:pt x="398" y="691"/>
                  </a:lnTo>
                  <a:lnTo>
                    <a:pt x="398" y="689"/>
                  </a:lnTo>
                  <a:lnTo>
                    <a:pt x="398" y="689"/>
                  </a:lnTo>
                  <a:lnTo>
                    <a:pt x="395" y="689"/>
                  </a:lnTo>
                  <a:lnTo>
                    <a:pt x="395" y="689"/>
                  </a:lnTo>
                  <a:lnTo>
                    <a:pt x="395" y="689"/>
                  </a:lnTo>
                  <a:lnTo>
                    <a:pt x="393" y="689"/>
                  </a:lnTo>
                  <a:lnTo>
                    <a:pt x="393" y="686"/>
                  </a:lnTo>
                  <a:lnTo>
                    <a:pt x="391" y="686"/>
                  </a:lnTo>
                  <a:lnTo>
                    <a:pt x="391" y="684"/>
                  </a:lnTo>
                  <a:lnTo>
                    <a:pt x="391" y="684"/>
                  </a:lnTo>
                  <a:lnTo>
                    <a:pt x="391" y="682"/>
                  </a:lnTo>
                  <a:lnTo>
                    <a:pt x="388" y="679"/>
                  </a:lnTo>
                  <a:lnTo>
                    <a:pt x="388" y="677"/>
                  </a:lnTo>
                  <a:lnTo>
                    <a:pt x="386" y="675"/>
                  </a:lnTo>
                  <a:lnTo>
                    <a:pt x="386" y="672"/>
                  </a:lnTo>
                  <a:lnTo>
                    <a:pt x="386" y="672"/>
                  </a:lnTo>
                  <a:lnTo>
                    <a:pt x="388" y="670"/>
                  </a:lnTo>
                  <a:lnTo>
                    <a:pt x="386" y="670"/>
                  </a:lnTo>
                  <a:lnTo>
                    <a:pt x="386" y="667"/>
                  </a:lnTo>
                  <a:lnTo>
                    <a:pt x="386" y="667"/>
                  </a:lnTo>
                  <a:lnTo>
                    <a:pt x="384" y="667"/>
                  </a:lnTo>
                  <a:lnTo>
                    <a:pt x="384" y="665"/>
                  </a:lnTo>
                  <a:lnTo>
                    <a:pt x="384" y="665"/>
                  </a:lnTo>
                  <a:lnTo>
                    <a:pt x="384" y="665"/>
                  </a:lnTo>
                  <a:lnTo>
                    <a:pt x="384" y="663"/>
                  </a:lnTo>
                  <a:lnTo>
                    <a:pt x="384" y="660"/>
                  </a:lnTo>
                  <a:lnTo>
                    <a:pt x="384" y="658"/>
                  </a:lnTo>
                  <a:lnTo>
                    <a:pt x="384" y="658"/>
                  </a:lnTo>
                  <a:lnTo>
                    <a:pt x="386" y="658"/>
                  </a:lnTo>
                  <a:lnTo>
                    <a:pt x="386" y="656"/>
                  </a:lnTo>
                  <a:lnTo>
                    <a:pt x="388" y="656"/>
                  </a:lnTo>
                  <a:lnTo>
                    <a:pt x="388" y="653"/>
                  </a:lnTo>
                  <a:lnTo>
                    <a:pt x="388" y="651"/>
                  </a:lnTo>
                  <a:lnTo>
                    <a:pt x="386" y="651"/>
                  </a:lnTo>
                  <a:lnTo>
                    <a:pt x="386" y="648"/>
                  </a:lnTo>
                  <a:lnTo>
                    <a:pt x="384" y="648"/>
                  </a:lnTo>
                  <a:lnTo>
                    <a:pt x="384" y="646"/>
                  </a:lnTo>
                  <a:lnTo>
                    <a:pt x="381" y="644"/>
                  </a:lnTo>
                  <a:lnTo>
                    <a:pt x="381" y="641"/>
                  </a:lnTo>
                  <a:lnTo>
                    <a:pt x="381" y="639"/>
                  </a:lnTo>
                  <a:lnTo>
                    <a:pt x="381" y="637"/>
                  </a:lnTo>
                  <a:lnTo>
                    <a:pt x="381" y="637"/>
                  </a:lnTo>
                  <a:lnTo>
                    <a:pt x="381" y="634"/>
                  </a:lnTo>
                  <a:lnTo>
                    <a:pt x="381" y="634"/>
                  </a:lnTo>
                  <a:lnTo>
                    <a:pt x="379" y="634"/>
                  </a:lnTo>
                  <a:lnTo>
                    <a:pt x="379" y="632"/>
                  </a:lnTo>
                  <a:lnTo>
                    <a:pt x="379" y="632"/>
                  </a:lnTo>
                  <a:lnTo>
                    <a:pt x="376" y="632"/>
                  </a:lnTo>
                  <a:lnTo>
                    <a:pt x="376" y="630"/>
                  </a:lnTo>
                  <a:lnTo>
                    <a:pt x="374" y="627"/>
                  </a:lnTo>
                  <a:lnTo>
                    <a:pt x="372" y="627"/>
                  </a:lnTo>
                  <a:lnTo>
                    <a:pt x="369" y="625"/>
                  </a:lnTo>
                  <a:lnTo>
                    <a:pt x="369" y="625"/>
                  </a:lnTo>
                  <a:lnTo>
                    <a:pt x="369" y="625"/>
                  </a:lnTo>
                  <a:lnTo>
                    <a:pt x="367" y="622"/>
                  </a:lnTo>
                  <a:lnTo>
                    <a:pt x="367" y="622"/>
                  </a:lnTo>
                  <a:lnTo>
                    <a:pt x="367" y="620"/>
                  </a:lnTo>
                  <a:lnTo>
                    <a:pt x="367" y="620"/>
                  </a:lnTo>
                  <a:lnTo>
                    <a:pt x="367" y="620"/>
                  </a:lnTo>
                  <a:lnTo>
                    <a:pt x="367" y="618"/>
                  </a:lnTo>
                  <a:lnTo>
                    <a:pt x="365" y="615"/>
                  </a:lnTo>
                  <a:lnTo>
                    <a:pt x="365" y="615"/>
                  </a:lnTo>
                  <a:lnTo>
                    <a:pt x="362" y="613"/>
                  </a:lnTo>
                  <a:lnTo>
                    <a:pt x="362" y="613"/>
                  </a:lnTo>
                  <a:lnTo>
                    <a:pt x="362" y="611"/>
                  </a:lnTo>
                  <a:lnTo>
                    <a:pt x="362" y="608"/>
                  </a:lnTo>
                  <a:lnTo>
                    <a:pt x="360" y="606"/>
                  </a:lnTo>
                  <a:lnTo>
                    <a:pt x="360" y="603"/>
                  </a:lnTo>
                  <a:lnTo>
                    <a:pt x="357" y="603"/>
                  </a:lnTo>
                  <a:lnTo>
                    <a:pt x="357" y="601"/>
                  </a:lnTo>
                  <a:lnTo>
                    <a:pt x="355" y="601"/>
                  </a:lnTo>
                  <a:lnTo>
                    <a:pt x="355" y="599"/>
                  </a:lnTo>
                  <a:lnTo>
                    <a:pt x="355" y="596"/>
                  </a:lnTo>
                  <a:lnTo>
                    <a:pt x="357" y="594"/>
                  </a:lnTo>
                  <a:lnTo>
                    <a:pt x="360" y="592"/>
                  </a:lnTo>
                  <a:lnTo>
                    <a:pt x="360" y="592"/>
                  </a:lnTo>
                  <a:lnTo>
                    <a:pt x="362" y="592"/>
                  </a:lnTo>
                  <a:lnTo>
                    <a:pt x="365" y="592"/>
                  </a:lnTo>
                  <a:lnTo>
                    <a:pt x="365" y="589"/>
                  </a:lnTo>
                  <a:lnTo>
                    <a:pt x="362" y="587"/>
                  </a:lnTo>
                  <a:lnTo>
                    <a:pt x="362" y="585"/>
                  </a:lnTo>
                  <a:lnTo>
                    <a:pt x="362" y="585"/>
                  </a:lnTo>
                  <a:lnTo>
                    <a:pt x="362" y="582"/>
                  </a:lnTo>
                  <a:lnTo>
                    <a:pt x="362" y="580"/>
                  </a:lnTo>
                  <a:lnTo>
                    <a:pt x="360" y="577"/>
                  </a:lnTo>
                  <a:lnTo>
                    <a:pt x="360" y="577"/>
                  </a:lnTo>
                  <a:lnTo>
                    <a:pt x="357" y="575"/>
                  </a:lnTo>
                  <a:lnTo>
                    <a:pt x="357" y="573"/>
                  </a:lnTo>
                  <a:lnTo>
                    <a:pt x="357" y="570"/>
                  </a:lnTo>
                  <a:lnTo>
                    <a:pt x="360" y="568"/>
                  </a:lnTo>
                  <a:lnTo>
                    <a:pt x="362" y="568"/>
                  </a:lnTo>
                  <a:lnTo>
                    <a:pt x="362" y="566"/>
                  </a:lnTo>
                  <a:lnTo>
                    <a:pt x="365" y="566"/>
                  </a:lnTo>
                  <a:lnTo>
                    <a:pt x="367" y="563"/>
                  </a:lnTo>
                  <a:lnTo>
                    <a:pt x="369" y="563"/>
                  </a:lnTo>
                  <a:lnTo>
                    <a:pt x="372" y="566"/>
                  </a:lnTo>
                  <a:lnTo>
                    <a:pt x="372" y="566"/>
                  </a:lnTo>
                  <a:lnTo>
                    <a:pt x="372" y="568"/>
                  </a:lnTo>
                  <a:lnTo>
                    <a:pt x="374" y="568"/>
                  </a:lnTo>
                  <a:lnTo>
                    <a:pt x="374" y="570"/>
                  </a:lnTo>
                  <a:lnTo>
                    <a:pt x="376" y="570"/>
                  </a:lnTo>
                  <a:lnTo>
                    <a:pt x="379" y="570"/>
                  </a:lnTo>
                  <a:lnTo>
                    <a:pt x="381" y="573"/>
                  </a:lnTo>
                  <a:lnTo>
                    <a:pt x="381" y="575"/>
                  </a:lnTo>
                  <a:lnTo>
                    <a:pt x="384" y="577"/>
                  </a:lnTo>
                  <a:lnTo>
                    <a:pt x="384" y="582"/>
                  </a:lnTo>
                  <a:lnTo>
                    <a:pt x="386" y="587"/>
                  </a:lnTo>
                  <a:lnTo>
                    <a:pt x="386" y="589"/>
                  </a:lnTo>
                  <a:lnTo>
                    <a:pt x="388" y="589"/>
                  </a:lnTo>
                  <a:lnTo>
                    <a:pt x="388" y="589"/>
                  </a:lnTo>
                  <a:lnTo>
                    <a:pt x="391" y="589"/>
                  </a:lnTo>
                  <a:lnTo>
                    <a:pt x="391" y="589"/>
                  </a:lnTo>
                  <a:lnTo>
                    <a:pt x="393" y="589"/>
                  </a:lnTo>
                  <a:lnTo>
                    <a:pt x="393" y="589"/>
                  </a:lnTo>
                  <a:lnTo>
                    <a:pt x="395" y="589"/>
                  </a:lnTo>
                  <a:lnTo>
                    <a:pt x="395" y="589"/>
                  </a:lnTo>
                  <a:lnTo>
                    <a:pt x="398" y="592"/>
                  </a:lnTo>
                  <a:lnTo>
                    <a:pt x="400" y="592"/>
                  </a:lnTo>
                  <a:lnTo>
                    <a:pt x="402" y="594"/>
                  </a:lnTo>
                  <a:lnTo>
                    <a:pt x="400" y="596"/>
                  </a:lnTo>
                  <a:lnTo>
                    <a:pt x="400" y="596"/>
                  </a:lnTo>
                  <a:lnTo>
                    <a:pt x="398" y="596"/>
                  </a:lnTo>
                  <a:lnTo>
                    <a:pt x="398" y="596"/>
                  </a:lnTo>
                  <a:lnTo>
                    <a:pt x="395" y="599"/>
                  </a:lnTo>
                  <a:lnTo>
                    <a:pt x="395" y="599"/>
                  </a:lnTo>
                  <a:lnTo>
                    <a:pt x="393" y="599"/>
                  </a:lnTo>
                  <a:lnTo>
                    <a:pt x="393" y="601"/>
                  </a:lnTo>
                  <a:lnTo>
                    <a:pt x="391" y="601"/>
                  </a:lnTo>
                  <a:lnTo>
                    <a:pt x="388" y="603"/>
                  </a:lnTo>
                  <a:lnTo>
                    <a:pt x="388" y="603"/>
                  </a:lnTo>
                  <a:lnTo>
                    <a:pt x="386" y="606"/>
                  </a:lnTo>
                  <a:lnTo>
                    <a:pt x="384" y="608"/>
                  </a:lnTo>
                  <a:lnTo>
                    <a:pt x="381" y="608"/>
                  </a:lnTo>
                  <a:lnTo>
                    <a:pt x="379" y="611"/>
                  </a:lnTo>
                  <a:lnTo>
                    <a:pt x="379" y="615"/>
                  </a:lnTo>
                  <a:lnTo>
                    <a:pt x="376" y="618"/>
                  </a:lnTo>
                  <a:lnTo>
                    <a:pt x="376" y="618"/>
                  </a:lnTo>
                  <a:lnTo>
                    <a:pt x="376" y="622"/>
                  </a:lnTo>
                  <a:lnTo>
                    <a:pt x="376" y="625"/>
                  </a:lnTo>
                  <a:lnTo>
                    <a:pt x="376" y="627"/>
                  </a:lnTo>
                  <a:lnTo>
                    <a:pt x="376" y="627"/>
                  </a:lnTo>
                  <a:lnTo>
                    <a:pt x="379" y="627"/>
                  </a:lnTo>
                  <a:lnTo>
                    <a:pt x="381" y="627"/>
                  </a:lnTo>
                  <a:lnTo>
                    <a:pt x="381" y="627"/>
                  </a:lnTo>
                  <a:lnTo>
                    <a:pt x="381" y="627"/>
                  </a:lnTo>
                  <a:lnTo>
                    <a:pt x="381" y="625"/>
                  </a:lnTo>
                  <a:lnTo>
                    <a:pt x="381" y="625"/>
                  </a:lnTo>
                  <a:lnTo>
                    <a:pt x="384" y="625"/>
                  </a:lnTo>
                  <a:lnTo>
                    <a:pt x="384" y="625"/>
                  </a:lnTo>
                  <a:lnTo>
                    <a:pt x="384" y="625"/>
                  </a:lnTo>
                  <a:lnTo>
                    <a:pt x="386" y="627"/>
                  </a:lnTo>
                  <a:lnTo>
                    <a:pt x="386" y="627"/>
                  </a:lnTo>
                  <a:lnTo>
                    <a:pt x="388" y="630"/>
                  </a:lnTo>
                  <a:lnTo>
                    <a:pt x="386" y="630"/>
                  </a:lnTo>
                  <a:lnTo>
                    <a:pt x="384" y="632"/>
                  </a:lnTo>
                  <a:lnTo>
                    <a:pt x="384" y="632"/>
                  </a:lnTo>
                  <a:lnTo>
                    <a:pt x="384" y="632"/>
                  </a:lnTo>
                  <a:lnTo>
                    <a:pt x="388" y="632"/>
                  </a:lnTo>
                  <a:lnTo>
                    <a:pt x="391" y="632"/>
                  </a:lnTo>
                  <a:lnTo>
                    <a:pt x="391" y="632"/>
                  </a:lnTo>
                  <a:lnTo>
                    <a:pt x="393" y="632"/>
                  </a:lnTo>
                  <a:lnTo>
                    <a:pt x="395" y="630"/>
                  </a:lnTo>
                  <a:lnTo>
                    <a:pt x="398" y="630"/>
                  </a:lnTo>
                  <a:lnTo>
                    <a:pt x="398" y="630"/>
                  </a:lnTo>
                  <a:lnTo>
                    <a:pt x="400" y="632"/>
                  </a:lnTo>
                  <a:lnTo>
                    <a:pt x="398" y="632"/>
                  </a:lnTo>
                  <a:lnTo>
                    <a:pt x="398" y="632"/>
                  </a:lnTo>
                  <a:lnTo>
                    <a:pt x="398" y="632"/>
                  </a:lnTo>
                  <a:lnTo>
                    <a:pt x="398" y="634"/>
                  </a:lnTo>
                  <a:lnTo>
                    <a:pt x="400" y="634"/>
                  </a:lnTo>
                  <a:lnTo>
                    <a:pt x="400" y="634"/>
                  </a:lnTo>
                  <a:lnTo>
                    <a:pt x="402" y="634"/>
                  </a:lnTo>
                  <a:lnTo>
                    <a:pt x="405" y="637"/>
                  </a:lnTo>
                  <a:lnTo>
                    <a:pt x="407" y="639"/>
                  </a:lnTo>
                  <a:lnTo>
                    <a:pt x="410" y="644"/>
                  </a:lnTo>
                  <a:lnTo>
                    <a:pt x="412" y="646"/>
                  </a:lnTo>
                  <a:lnTo>
                    <a:pt x="414" y="648"/>
                  </a:lnTo>
                  <a:lnTo>
                    <a:pt x="414" y="648"/>
                  </a:lnTo>
                  <a:lnTo>
                    <a:pt x="417" y="651"/>
                  </a:lnTo>
                  <a:lnTo>
                    <a:pt x="417" y="651"/>
                  </a:lnTo>
                  <a:lnTo>
                    <a:pt x="414" y="651"/>
                  </a:lnTo>
                  <a:lnTo>
                    <a:pt x="412" y="651"/>
                  </a:lnTo>
                  <a:lnTo>
                    <a:pt x="410" y="651"/>
                  </a:lnTo>
                  <a:lnTo>
                    <a:pt x="407" y="651"/>
                  </a:lnTo>
                  <a:lnTo>
                    <a:pt x="407" y="653"/>
                  </a:lnTo>
                  <a:lnTo>
                    <a:pt x="407" y="656"/>
                  </a:lnTo>
                  <a:lnTo>
                    <a:pt x="412" y="656"/>
                  </a:lnTo>
                  <a:lnTo>
                    <a:pt x="412" y="656"/>
                  </a:lnTo>
                  <a:lnTo>
                    <a:pt x="414" y="656"/>
                  </a:lnTo>
                  <a:lnTo>
                    <a:pt x="417" y="656"/>
                  </a:lnTo>
                  <a:lnTo>
                    <a:pt x="419" y="653"/>
                  </a:lnTo>
                  <a:lnTo>
                    <a:pt x="419" y="653"/>
                  </a:lnTo>
                  <a:lnTo>
                    <a:pt x="428" y="648"/>
                  </a:lnTo>
                  <a:lnTo>
                    <a:pt x="433" y="646"/>
                  </a:lnTo>
                  <a:lnTo>
                    <a:pt x="438" y="644"/>
                  </a:lnTo>
                  <a:lnTo>
                    <a:pt x="450" y="637"/>
                  </a:lnTo>
                  <a:lnTo>
                    <a:pt x="459" y="632"/>
                  </a:lnTo>
                  <a:lnTo>
                    <a:pt x="469" y="627"/>
                  </a:lnTo>
                  <a:lnTo>
                    <a:pt x="478" y="622"/>
                  </a:lnTo>
                  <a:lnTo>
                    <a:pt x="488" y="618"/>
                  </a:lnTo>
                  <a:lnTo>
                    <a:pt x="497" y="611"/>
                  </a:lnTo>
                  <a:lnTo>
                    <a:pt x="511" y="603"/>
                  </a:lnTo>
                  <a:lnTo>
                    <a:pt x="525" y="596"/>
                  </a:lnTo>
                  <a:lnTo>
                    <a:pt x="540" y="587"/>
                  </a:lnTo>
                  <a:lnTo>
                    <a:pt x="554" y="580"/>
                  </a:lnTo>
                  <a:lnTo>
                    <a:pt x="568" y="570"/>
                  </a:lnTo>
                  <a:lnTo>
                    <a:pt x="582" y="563"/>
                  </a:lnTo>
                  <a:lnTo>
                    <a:pt x="596" y="554"/>
                  </a:lnTo>
                  <a:lnTo>
                    <a:pt x="611" y="544"/>
                  </a:lnTo>
                  <a:lnTo>
                    <a:pt x="623" y="540"/>
                  </a:lnTo>
                  <a:lnTo>
                    <a:pt x="634" y="532"/>
                  </a:lnTo>
                  <a:lnTo>
                    <a:pt x="646" y="525"/>
                  </a:lnTo>
                  <a:lnTo>
                    <a:pt x="658" y="518"/>
                  </a:lnTo>
                  <a:lnTo>
                    <a:pt x="667" y="511"/>
                  </a:lnTo>
                  <a:lnTo>
                    <a:pt x="679" y="504"/>
                  </a:lnTo>
                  <a:lnTo>
                    <a:pt x="686" y="499"/>
                  </a:lnTo>
                  <a:lnTo>
                    <a:pt x="691" y="497"/>
                  </a:lnTo>
                  <a:lnTo>
                    <a:pt x="703" y="490"/>
                  </a:lnTo>
                  <a:lnTo>
                    <a:pt x="708" y="485"/>
                  </a:lnTo>
                  <a:lnTo>
                    <a:pt x="712" y="483"/>
                  </a:lnTo>
                  <a:lnTo>
                    <a:pt x="717" y="480"/>
                  </a:lnTo>
                  <a:lnTo>
                    <a:pt x="722" y="476"/>
                  </a:lnTo>
                  <a:lnTo>
                    <a:pt x="724" y="476"/>
                  </a:lnTo>
                  <a:lnTo>
                    <a:pt x="727" y="480"/>
                  </a:lnTo>
                  <a:lnTo>
                    <a:pt x="729" y="485"/>
                  </a:lnTo>
                  <a:lnTo>
                    <a:pt x="729" y="485"/>
                  </a:lnTo>
                  <a:lnTo>
                    <a:pt x="734" y="492"/>
                  </a:lnTo>
                  <a:lnTo>
                    <a:pt x="738" y="497"/>
                  </a:lnTo>
                  <a:lnTo>
                    <a:pt x="741" y="504"/>
                  </a:lnTo>
                  <a:lnTo>
                    <a:pt x="743" y="506"/>
                  </a:lnTo>
                  <a:lnTo>
                    <a:pt x="746" y="511"/>
                  </a:lnTo>
                  <a:lnTo>
                    <a:pt x="750" y="516"/>
                  </a:lnTo>
                  <a:lnTo>
                    <a:pt x="750" y="518"/>
                  </a:lnTo>
                  <a:lnTo>
                    <a:pt x="753" y="521"/>
                  </a:lnTo>
                  <a:lnTo>
                    <a:pt x="753" y="521"/>
                  </a:lnTo>
                  <a:lnTo>
                    <a:pt x="753" y="521"/>
                  </a:lnTo>
                  <a:lnTo>
                    <a:pt x="753" y="518"/>
                  </a:lnTo>
                  <a:lnTo>
                    <a:pt x="755" y="518"/>
                  </a:lnTo>
                  <a:lnTo>
                    <a:pt x="755" y="521"/>
                  </a:lnTo>
                  <a:lnTo>
                    <a:pt x="755" y="518"/>
                  </a:lnTo>
                  <a:lnTo>
                    <a:pt x="757" y="518"/>
                  </a:lnTo>
                  <a:lnTo>
                    <a:pt x="757" y="516"/>
                  </a:lnTo>
                  <a:lnTo>
                    <a:pt x="760" y="516"/>
                  </a:lnTo>
                  <a:lnTo>
                    <a:pt x="757" y="514"/>
                  </a:lnTo>
                  <a:lnTo>
                    <a:pt x="757" y="514"/>
                  </a:lnTo>
                  <a:lnTo>
                    <a:pt x="757" y="511"/>
                  </a:lnTo>
                  <a:lnTo>
                    <a:pt x="757" y="509"/>
                  </a:lnTo>
                  <a:lnTo>
                    <a:pt x="760" y="511"/>
                  </a:lnTo>
                  <a:lnTo>
                    <a:pt x="760" y="509"/>
                  </a:lnTo>
                  <a:lnTo>
                    <a:pt x="762" y="506"/>
                  </a:lnTo>
                  <a:lnTo>
                    <a:pt x="762" y="504"/>
                  </a:lnTo>
                  <a:lnTo>
                    <a:pt x="760" y="504"/>
                  </a:lnTo>
                  <a:lnTo>
                    <a:pt x="760" y="504"/>
                  </a:lnTo>
                  <a:lnTo>
                    <a:pt x="762" y="502"/>
                  </a:lnTo>
                  <a:lnTo>
                    <a:pt x="762" y="502"/>
                  </a:lnTo>
                  <a:lnTo>
                    <a:pt x="760" y="499"/>
                  </a:lnTo>
                  <a:lnTo>
                    <a:pt x="760" y="499"/>
                  </a:lnTo>
                  <a:lnTo>
                    <a:pt x="760" y="499"/>
                  </a:lnTo>
                  <a:lnTo>
                    <a:pt x="762" y="497"/>
                  </a:lnTo>
                  <a:lnTo>
                    <a:pt x="762" y="497"/>
                  </a:lnTo>
                  <a:lnTo>
                    <a:pt x="762" y="497"/>
                  </a:lnTo>
                  <a:lnTo>
                    <a:pt x="762" y="495"/>
                  </a:lnTo>
                  <a:lnTo>
                    <a:pt x="760" y="492"/>
                  </a:lnTo>
                  <a:lnTo>
                    <a:pt x="760" y="490"/>
                  </a:lnTo>
                  <a:lnTo>
                    <a:pt x="760" y="490"/>
                  </a:lnTo>
                  <a:lnTo>
                    <a:pt x="765" y="488"/>
                  </a:lnTo>
                  <a:lnTo>
                    <a:pt x="765" y="488"/>
                  </a:lnTo>
                  <a:lnTo>
                    <a:pt x="767" y="480"/>
                  </a:lnTo>
                  <a:lnTo>
                    <a:pt x="767" y="478"/>
                  </a:lnTo>
                  <a:lnTo>
                    <a:pt x="767" y="478"/>
                  </a:lnTo>
                  <a:lnTo>
                    <a:pt x="765" y="476"/>
                  </a:lnTo>
                  <a:lnTo>
                    <a:pt x="767" y="476"/>
                  </a:lnTo>
                  <a:lnTo>
                    <a:pt x="767" y="476"/>
                  </a:lnTo>
                  <a:lnTo>
                    <a:pt x="769" y="476"/>
                  </a:lnTo>
                  <a:lnTo>
                    <a:pt x="769" y="473"/>
                  </a:lnTo>
                  <a:lnTo>
                    <a:pt x="769" y="471"/>
                  </a:lnTo>
                  <a:lnTo>
                    <a:pt x="769" y="471"/>
                  </a:lnTo>
                  <a:lnTo>
                    <a:pt x="769" y="469"/>
                  </a:lnTo>
                  <a:lnTo>
                    <a:pt x="772" y="469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5" name="Freeform 77"/>
            <p:cNvSpPr/>
            <p:nvPr/>
          </p:nvSpPr>
          <p:spPr bwMode="auto">
            <a:xfrm>
              <a:off x="9971265" y="3280080"/>
              <a:ext cx="5415" cy="9477"/>
            </a:xfrm>
            <a:custGeom>
              <a:avLst/>
              <a:gdLst>
                <a:gd name="T0" fmla="*/ 2 w 4"/>
                <a:gd name="T1" fmla="*/ 7 h 7"/>
                <a:gd name="T2" fmla="*/ 4 w 4"/>
                <a:gd name="T3" fmla="*/ 7 h 7"/>
                <a:gd name="T4" fmla="*/ 4 w 4"/>
                <a:gd name="T5" fmla="*/ 7 h 7"/>
                <a:gd name="T6" fmla="*/ 2 w 4"/>
                <a:gd name="T7" fmla="*/ 7 h 7"/>
                <a:gd name="T8" fmla="*/ 0 w 4"/>
                <a:gd name="T9" fmla="*/ 5 h 7"/>
                <a:gd name="T10" fmla="*/ 0 w 4"/>
                <a:gd name="T11" fmla="*/ 5 h 7"/>
                <a:gd name="T12" fmla="*/ 0 w 4"/>
                <a:gd name="T13" fmla="*/ 5 h 7"/>
                <a:gd name="T14" fmla="*/ 0 w 4"/>
                <a:gd name="T15" fmla="*/ 5 h 7"/>
                <a:gd name="T16" fmla="*/ 0 w 4"/>
                <a:gd name="T17" fmla="*/ 2 h 7"/>
                <a:gd name="T18" fmla="*/ 0 w 4"/>
                <a:gd name="T19" fmla="*/ 2 h 7"/>
                <a:gd name="T20" fmla="*/ 0 w 4"/>
                <a:gd name="T21" fmla="*/ 2 h 7"/>
                <a:gd name="T22" fmla="*/ 0 w 4"/>
                <a:gd name="T23" fmla="*/ 2 h 7"/>
                <a:gd name="T24" fmla="*/ 0 w 4"/>
                <a:gd name="T25" fmla="*/ 0 h 7"/>
                <a:gd name="T26" fmla="*/ 0 w 4"/>
                <a:gd name="T27" fmla="*/ 2 h 7"/>
                <a:gd name="T28" fmla="*/ 0 w 4"/>
                <a:gd name="T29" fmla="*/ 2 h 7"/>
                <a:gd name="T30" fmla="*/ 0 w 4"/>
                <a:gd name="T31" fmla="*/ 5 h 7"/>
                <a:gd name="T32" fmla="*/ 0 w 4"/>
                <a:gd name="T33" fmla="*/ 7 h 7"/>
                <a:gd name="T34" fmla="*/ 2 w 4"/>
                <a:gd name="T3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7">
                  <a:moveTo>
                    <a:pt x="2" y="7"/>
                  </a:moveTo>
                  <a:lnTo>
                    <a:pt x="4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7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6" name="Freeform 78"/>
            <p:cNvSpPr/>
            <p:nvPr/>
          </p:nvSpPr>
          <p:spPr bwMode="auto">
            <a:xfrm>
              <a:off x="10682018" y="5096898"/>
              <a:ext cx="12185" cy="25723"/>
            </a:xfrm>
            <a:custGeom>
              <a:avLst/>
              <a:gdLst>
                <a:gd name="T0" fmla="*/ 7 w 9"/>
                <a:gd name="T1" fmla="*/ 5 h 19"/>
                <a:gd name="T2" fmla="*/ 7 w 9"/>
                <a:gd name="T3" fmla="*/ 2 h 19"/>
                <a:gd name="T4" fmla="*/ 5 w 9"/>
                <a:gd name="T5" fmla="*/ 2 h 19"/>
                <a:gd name="T6" fmla="*/ 7 w 9"/>
                <a:gd name="T7" fmla="*/ 0 h 19"/>
                <a:gd name="T8" fmla="*/ 5 w 9"/>
                <a:gd name="T9" fmla="*/ 0 h 19"/>
                <a:gd name="T10" fmla="*/ 5 w 9"/>
                <a:gd name="T11" fmla="*/ 0 h 19"/>
                <a:gd name="T12" fmla="*/ 5 w 9"/>
                <a:gd name="T13" fmla="*/ 0 h 19"/>
                <a:gd name="T14" fmla="*/ 5 w 9"/>
                <a:gd name="T15" fmla="*/ 0 h 19"/>
                <a:gd name="T16" fmla="*/ 2 w 9"/>
                <a:gd name="T17" fmla="*/ 0 h 19"/>
                <a:gd name="T18" fmla="*/ 0 w 9"/>
                <a:gd name="T19" fmla="*/ 2 h 19"/>
                <a:gd name="T20" fmla="*/ 0 w 9"/>
                <a:gd name="T21" fmla="*/ 5 h 19"/>
                <a:gd name="T22" fmla="*/ 2 w 9"/>
                <a:gd name="T23" fmla="*/ 7 h 19"/>
                <a:gd name="T24" fmla="*/ 2 w 9"/>
                <a:gd name="T25" fmla="*/ 9 h 19"/>
                <a:gd name="T26" fmla="*/ 2 w 9"/>
                <a:gd name="T27" fmla="*/ 12 h 19"/>
                <a:gd name="T28" fmla="*/ 2 w 9"/>
                <a:gd name="T29" fmla="*/ 14 h 19"/>
                <a:gd name="T30" fmla="*/ 2 w 9"/>
                <a:gd name="T31" fmla="*/ 17 h 19"/>
                <a:gd name="T32" fmla="*/ 2 w 9"/>
                <a:gd name="T33" fmla="*/ 19 h 19"/>
                <a:gd name="T34" fmla="*/ 5 w 9"/>
                <a:gd name="T35" fmla="*/ 19 h 19"/>
                <a:gd name="T36" fmla="*/ 5 w 9"/>
                <a:gd name="T37" fmla="*/ 17 h 19"/>
                <a:gd name="T38" fmla="*/ 5 w 9"/>
                <a:gd name="T39" fmla="*/ 17 h 19"/>
                <a:gd name="T40" fmla="*/ 5 w 9"/>
                <a:gd name="T41" fmla="*/ 17 h 19"/>
                <a:gd name="T42" fmla="*/ 5 w 9"/>
                <a:gd name="T43" fmla="*/ 14 h 19"/>
                <a:gd name="T44" fmla="*/ 5 w 9"/>
                <a:gd name="T45" fmla="*/ 12 h 19"/>
                <a:gd name="T46" fmla="*/ 5 w 9"/>
                <a:gd name="T47" fmla="*/ 12 h 19"/>
                <a:gd name="T48" fmla="*/ 7 w 9"/>
                <a:gd name="T49" fmla="*/ 9 h 19"/>
                <a:gd name="T50" fmla="*/ 9 w 9"/>
                <a:gd name="T51" fmla="*/ 9 h 19"/>
                <a:gd name="T52" fmla="*/ 9 w 9"/>
                <a:gd name="T53" fmla="*/ 9 h 19"/>
                <a:gd name="T54" fmla="*/ 9 w 9"/>
                <a:gd name="T55" fmla="*/ 7 h 19"/>
                <a:gd name="T56" fmla="*/ 9 w 9"/>
                <a:gd name="T57" fmla="*/ 7 h 19"/>
                <a:gd name="T58" fmla="*/ 7 w 9"/>
                <a:gd name="T59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" h="19">
                  <a:moveTo>
                    <a:pt x="7" y="5"/>
                  </a:moveTo>
                  <a:lnTo>
                    <a:pt x="7" y="2"/>
                  </a:lnTo>
                  <a:lnTo>
                    <a:pt x="5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5" y="19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4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7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7"/>
                  </a:lnTo>
                  <a:lnTo>
                    <a:pt x="7" y="5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7" name="Freeform 79"/>
            <p:cNvSpPr/>
            <p:nvPr/>
          </p:nvSpPr>
          <p:spPr bwMode="auto">
            <a:xfrm>
              <a:off x="10684725" y="4658262"/>
              <a:ext cx="13538" cy="28431"/>
            </a:xfrm>
            <a:custGeom>
              <a:avLst/>
              <a:gdLst>
                <a:gd name="T0" fmla="*/ 0 w 10"/>
                <a:gd name="T1" fmla="*/ 14 h 21"/>
                <a:gd name="T2" fmla="*/ 0 w 10"/>
                <a:gd name="T3" fmla="*/ 16 h 21"/>
                <a:gd name="T4" fmla="*/ 3 w 10"/>
                <a:gd name="T5" fmla="*/ 16 h 21"/>
                <a:gd name="T6" fmla="*/ 3 w 10"/>
                <a:gd name="T7" fmla="*/ 14 h 21"/>
                <a:gd name="T8" fmla="*/ 3 w 10"/>
                <a:gd name="T9" fmla="*/ 16 h 21"/>
                <a:gd name="T10" fmla="*/ 3 w 10"/>
                <a:gd name="T11" fmla="*/ 16 h 21"/>
                <a:gd name="T12" fmla="*/ 3 w 10"/>
                <a:gd name="T13" fmla="*/ 16 h 21"/>
                <a:gd name="T14" fmla="*/ 3 w 10"/>
                <a:gd name="T15" fmla="*/ 19 h 21"/>
                <a:gd name="T16" fmla="*/ 3 w 10"/>
                <a:gd name="T17" fmla="*/ 16 h 21"/>
                <a:gd name="T18" fmla="*/ 3 w 10"/>
                <a:gd name="T19" fmla="*/ 16 h 21"/>
                <a:gd name="T20" fmla="*/ 5 w 10"/>
                <a:gd name="T21" fmla="*/ 16 h 21"/>
                <a:gd name="T22" fmla="*/ 5 w 10"/>
                <a:gd name="T23" fmla="*/ 16 h 21"/>
                <a:gd name="T24" fmla="*/ 5 w 10"/>
                <a:gd name="T25" fmla="*/ 19 h 21"/>
                <a:gd name="T26" fmla="*/ 3 w 10"/>
                <a:gd name="T27" fmla="*/ 21 h 21"/>
                <a:gd name="T28" fmla="*/ 5 w 10"/>
                <a:gd name="T29" fmla="*/ 21 h 21"/>
                <a:gd name="T30" fmla="*/ 5 w 10"/>
                <a:gd name="T31" fmla="*/ 21 h 21"/>
                <a:gd name="T32" fmla="*/ 5 w 10"/>
                <a:gd name="T33" fmla="*/ 21 h 21"/>
                <a:gd name="T34" fmla="*/ 7 w 10"/>
                <a:gd name="T35" fmla="*/ 21 h 21"/>
                <a:gd name="T36" fmla="*/ 10 w 10"/>
                <a:gd name="T37" fmla="*/ 16 h 21"/>
                <a:gd name="T38" fmla="*/ 10 w 10"/>
                <a:gd name="T39" fmla="*/ 11 h 21"/>
                <a:gd name="T40" fmla="*/ 10 w 10"/>
                <a:gd name="T41" fmla="*/ 9 h 21"/>
                <a:gd name="T42" fmla="*/ 10 w 10"/>
                <a:gd name="T43" fmla="*/ 9 h 21"/>
                <a:gd name="T44" fmla="*/ 10 w 10"/>
                <a:gd name="T45" fmla="*/ 7 h 21"/>
                <a:gd name="T46" fmla="*/ 10 w 10"/>
                <a:gd name="T47" fmla="*/ 7 h 21"/>
                <a:gd name="T48" fmla="*/ 7 w 10"/>
                <a:gd name="T49" fmla="*/ 4 h 21"/>
                <a:gd name="T50" fmla="*/ 7 w 10"/>
                <a:gd name="T51" fmla="*/ 2 h 21"/>
                <a:gd name="T52" fmla="*/ 7 w 10"/>
                <a:gd name="T53" fmla="*/ 0 h 21"/>
                <a:gd name="T54" fmla="*/ 7 w 10"/>
                <a:gd name="T55" fmla="*/ 0 h 21"/>
                <a:gd name="T56" fmla="*/ 7 w 10"/>
                <a:gd name="T57" fmla="*/ 0 h 21"/>
                <a:gd name="T58" fmla="*/ 7 w 10"/>
                <a:gd name="T59" fmla="*/ 2 h 21"/>
                <a:gd name="T60" fmla="*/ 7 w 10"/>
                <a:gd name="T61" fmla="*/ 4 h 21"/>
                <a:gd name="T62" fmla="*/ 7 w 10"/>
                <a:gd name="T63" fmla="*/ 4 h 21"/>
                <a:gd name="T64" fmla="*/ 7 w 10"/>
                <a:gd name="T65" fmla="*/ 7 h 21"/>
                <a:gd name="T66" fmla="*/ 7 w 10"/>
                <a:gd name="T67" fmla="*/ 7 h 21"/>
                <a:gd name="T68" fmla="*/ 7 w 10"/>
                <a:gd name="T69" fmla="*/ 7 h 21"/>
                <a:gd name="T70" fmla="*/ 5 w 10"/>
                <a:gd name="T71" fmla="*/ 9 h 21"/>
                <a:gd name="T72" fmla="*/ 5 w 10"/>
                <a:gd name="T73" fmla="*/ 7 h 21"/>
                <a:gd name="T74" fmla="*/ 3 w 10"/>
                <a:gd name="T75" fmla="*/ 7 h 21"/>
                <a:gd name="T76" fmla="*/ 0 w 10"/>
                <a:gd name="T77" fmla="*/ 9 h 21"/>
                <a:gd name="T78" fmla="*/ 0 w 10"/>
                <a:gd name="T79" fmla="*/ 11 h 21"/>
                <a:gd name="T80" fmla="*/ 0 w 10"/>
                <a:gd name="T81" fmla="*/ 11 h 21"/>
                <a:gd name="T82" fmla="*/ 0 w 10"/>
                <a:gd name="T83" fmla="*/ 14 h 21"/>
                <a:gd name="T84" fmla="*/ 0 w 10"/>
                <a:gd name="T85" fmla="*/ 14 h 21"/>
                <a:gd name="T86" fmla="*/ 0 w 10"/>
                <a:gd name="T87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" h="21">
                  <a:moveTo>
                    <a:pt x="0" y="14"/>
                  </a:moveTo>
                  <a:lnTo>
                    <a:pt x="0" y="16"/>
                  </a:lnTo>
                  <a:lnTo>
                    <a:pt x="3" y="16"/>
                  </a:lnTo>
                  <a:lnTo>
                    <a:pt x="3" y="14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9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3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7" y="21"/>
                  </a:lnTo>
                  <a:lnTo>
                    <a:pt x="10" y="16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7" y="4"/>
                  </a:lnTo>
                  <a:lnTo>
                    <a:pt x="7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5" y="9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8" name="Freeform 80"/>
            <p:cNvSpPr/>
            <p:nvPr/>
          </p:nvSpPr>
          <p:spPr bwMode="auto">
            <a:xfrm>
              <a:off x="10688786" y="4648786"/>
              <a:ext cx="5415" cy="18953"/>
            </a:xfrm>
            <a:custGeom>
              <a:avLst/>
              <a:gdLst>
                <a:gd name="T0" fmla="*/ 0 w 4"/>
                <a:gd name="T1" fmla="*/ 9 h 14"/>
                <a:gd name="T2" fmla="*/ 0 w 4"/>
                <a:gd name="T3" fmla="*/ 11 h 14"/>
                <a:gd name="T4" fmla="*/ 0 w 4"/>
                <a:gd name="T5" fmla="*/ 14 h 14"/>
                <a:gd name="T6" fmla="*/ 2 w 4"/>
                <a:gd name="T7" fmla="*/ 11 h 14"/>
                <a:gd name="T8" fmla="*/ 4 w 4"/>
                <a:gd name="T9" fmla="*/ 9 h 14"/>
                <a:gd name="T10" fmla="*/ 4 w 4"/>
                <a:gd name="T11" fmla="*/ 7 h 14"/>
                <a:gd name="T12" fmla="*/ 4 w 4"/>
                <a:gd name="T13" fmla="*/ 4 h 14"/>
                <a:gd name="T14" fmla="*/ 4 w 4"/>
                <a:gd name="T15" fmla="*/ 4 h 14"/>
                <a:gd name="T16" fmla="*/ 2 w 4"/>
                <a:gd name="T17" fmla="*/ 2 h 14"/>
                <a:gd name="T18" fmla="*/ 2 w 4"/>
                <a:gd name="T19" fmla="*/ 0 h 14"/>
                <a:gd name="T20" fmla="*/ 0 w 4"/>
                <a:gd name="T21" fmla="*/ 0 h 14"/>
                <a:gd name="T22" fmla="*/ 0 w 4"/>
                <a:gd name="T23" fmla="*/ 2 h 14"/>
                <a:gd name="T24" fmla="*/ 0 w 4"/>
                <a:gd name="T25" fmla="*/ 7 h 14"/>
                <a:gd name="T26" fmla="*/ 0 w 4"/>
                <a:gd name="T27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14">
                  <a:moveTo>
                    <a:pt x="0" y="9"/>
                  </a:moveTo>
                  <a:lnTo>
                    <a:pt x="0" y="11"/>
                  </a:lnTo>
                  <a:lnTo>
                    <a:pt x="0" y="14"/>
                  </a:lnTo>
                  <a:lnTo>
                    <a:pt x="2" y="11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0" y="9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9" name="Freeform 81"/>
            <p:cNvSpPr/>
            <p:nvPr/>
          </p:nvSpPr>
          <p:spPr bwMode="auto">
            <a:xfrm>
              <a:off x="10390947" y="4683985"/>
              <a:ext cx="454881" cy="389898"/>
            </a:xfrm>
            <a:custGeom>
              <a:avLst/>
              <a:gdLst>
                <a:gd name="T0" fmla="*/ 314 w 336"/>
                <a:gd name="T1" fmla="*/ 118 h 288"/>
                <a:gd name="T2" fmla="*/ 300 w 336"/>
                <a:gd name="T3" fmla="*/ 120 h 288"/>
                <a:gd name="T4" fmla="*/ 286 w 336"/>
                <a:gd name="T5" fmla="*/ 116 h 288"/>
                <a:gd name="T6" fmla="*/ 279 w 336"/>
                <a:gd name="T7" fmla="*/ 120 h 288"/>
                <a:gd name="T8" fmla="*/ 272 w 336"/>
                <a:gd name="T9" fmla="*/ 108 h 288"/>
                <a:gd name="T10" fmla="*/ 267 w 336"/>
                <a:gd name="T11" fmla="*/ 101 h 288"/>
                <a:gd name="T12" fmla="*/ 255 w 336"/>
                <a:gd name="T13" fmla="*/ 94 h 288"/>
                <a:gd name="T14" fmla="*/ 246 w 336"/>
                <a:gd name="T15" fmla="*/ 68 h 288"/>
                <a:gd name="T16" fmla="*/ 229 w 336"/>
                <a:gd name="T17" fmla="*/ 66 h 288"/>
                <a:gd name="T18" fmla="*/ 213 w 336"/>
                <a:gd name="T19" fmla="*/ 73 h 288"/>
                <a:gd name="T20" fmla="*/ 222 w 336"/>
                <a:gd name="T21" fmla="*/ 40 h 288"/>
                <a:gd name="T22" fmla="*/ 220 w 336"/>
                <a:gd name="T23" fmla="*/ 33 h 288"/>
                <a:gd name="T24" fmla="*/ 220 w 336"/>
                <a:gd name="T25" fmla="*/ 16 h 288"/>
                <a:gd name="T26" fmla="*/ 222 w 336"/>
                <a:gd name="T27" fmla="*/ 4 h 288"/>
                <a:gd name="T28" fmla="*/ 220 w 336"/>
                <a:gd name="T29" fmla="*/ 7 h 288"/>
                <a:gd name="T30" fmla="*/ 210 w 336"/>
                <a:gd name="T31" fmla="*/ 0 h 288"/>
                <a:gd name="T32" fmla="*/ 182 w 336"/>
                <a:gd name="T33" fmla="*/ 26 h 288"/>
                <a:gd name="T34" fmla="*/ 170 w 336"/>
                <a:gd name="T35" fmla="*/ 33 h 288"/>
                <a:gd name="T36" fmla="*/ 127 w 336"/>
                <a:gd name="T37" fmla="*/ 21 h 288"/>
                <a:gd name="T38" fmla="*/ 101 w 336"/>
                <a:gd name="T39" fmla="*/ 35 h 288"/>
                <a:gd name="T40" fmla="*/ 94 w 336"/>
                <a:gd name="T41" fmla="*/ 47 h 288"/>
                <a:gd name="T42" fmla="*/ 82 w 336"/>
                <a:gd name="T43" fmla="*/ 54 h 288"/>
                <a:gd name="T44" fmla="*/ 73 w 336"/>
                <a:gd name="T45" fmla="*/ 61 h 288"/>
                <a:gd name="T46" fmla="*/ 66 w 336"/>
                <a:gd name="T47" fmla="*/ 59 h 288"/>
                <a:gd name="T48" fmla="*/ 54 w 336"/>
                <a:gd name="T49" fmla="*/ 54 h 288"/>
                <a:gd name="T50" fmla="*/ 28 w 336"/>
                <a:gd name="T51" fmla="*/ 71 h 288"/>
                <a:gd name="T52" fmla="*/ 16 w 336"/>
                <a:gd name="T53" fmla="*/ 82 h 288"/>
                <a:gd name="T54" fmla="*/ 26 w 336"/>
                <a:gd name="T55" fmla="*/ 120 h 288"/>
                <a:gd name="T56" fmla="*/ 0 w 336"/>
                <a:gd name="T57" fmla="*/ 149 h 288"/>
                <a:gd name="T58" fmla="*/ 30 w 336"/>
                <a:gd name="T59" fmla="*/ 135 h 288"/>
                <a:gd name="T60" fmla="*/ 47 w 336"/>
                <a:gd name="T61" fmla="*/ 125 h 288"/>
                <a:gd name="T62" fmla="*/ 73 w 336"/>
                <a:gd name="T63" fmla="*/ 137 h 288"/>
                <a:gd name="T64" fmla="*/ 120 w 336"/>
                <a:gd name="T65" fmla="*/ 232 h 288"/>
                <a:gd name="T66" fmla="*/ 125 w 336"/>
                <a:gd name="T67" fmla="*/ 248 h 288"/>
                <a:gd name="T68" fmla="*/ 135 w 336"/>
                <a:gd name="T69" fmla="*/ 255 h 288"/>
                <a:gd name="T70" fmla="*/ 153 w 336"/>
                <a:gd name="T71" fmla="*/ 267 h 288"/>
                <a:gd name="T72" fmla="*/ 175 w 336"/>
                <a:gd name="T73" fmla="*/ 284 h 288"/>
                <a:gd name="T74" fmla="*/ 179 w 336"/>
                <a:gd name="T75" fmla="*/ 279 h 288"/>
                <a:gd name="T76" fmla="*/ 191 w 336"/>
                <a:gd name="T77" fmla="*/ 286 h 288"/>
                <a:gd name="T78" fmla="*/ 194 w 336"/>
                <a:gd name="T79" fmla="*/ 277 h 288"/>
                <a:gd name="T80" fmla="*/ 201 w 336"/>
                <a:gd name="T81" fmla="*/ 284 h 288"/>
                <a:gd name="T82" fmla="*/ 210 w 336"/>
                <a:gd name="T83" fmla="*/ 281 h 288"/>
                <a:gd name="T84" fmla="*/ 224 w 336"/>
                <a:gd name="T85" fmla="*/ 269 h 288"/>
                <a:gd name="T86" fmla="*/ 232 w 336"/>
                <a:gd name="T87" fmla="*/ 267 h 288"/>
                <a:gd name="T88" fmla="*/ 236 w 336"/>
                <a:gd name="T89" fmla="*/ 258 h 288"/>
                <a:gd name="T90" fmla="*/ 236 w 336"/>
                <a:gd name="T91" fmla="*/ 248 h 288"/>
                <a:gd name="T92" fmla="*/ 236 w 336"/>
                <a:gd name="T93" fmla="*/ 239 h 288"/>
                <a:gd name="T94" fmla="*/ 241 w 336"/>
                <a:gd name="T95" fmla="*/ 234 h 288"/>
                <a:gd name="T96" fmla="*/ 255 w 336"/>
                <a:gd name="T97" fmla="*/ 243 h 288"/>
                <a:gd name="T98" fmla="*/ 269 w 336"/>
                <a:gd name="T99" fmla="*/ 227 h 288"/>
                <a:gd name="T100" fmla="*/ 293 w 336"/>
                <a:gd name="T101" fmla="*/ 184 h 288"/>
                <a:gd name="T102" fmla="*/ 303 w 336"/>
                <a:gd name="T103" fmla="*/ 170 h 288"/>
                <a:gd name="T104" fmla="*/ 298 w 336"/>
                <a:gd name="T105" fmla="*/ 153 h 288"/>
                <a:gd name="T106" fmla="*/ 284 w 336"/>
                <a:gd name="T107" fmla="*/ 142 h 288"/>
                <a:gd name="T108" fmla="*/ 303 w 336"/>
                <a:gd name="T109" fmla="*/ 153 h 288"/>
                <a:gd name="T110" fmla="*/ 312 w 336"/>
                <a:gd name="T111" fmla="*/ 168 h 288"/>
                <a:gd name="T112" fmla="*/ 312 w 336"/>
                <a:gd name="T113" fmla="*/ 149 h 288"/>
                <a:gd name="T114" fmla="*/ 321 w 336"/>
                <a:gd name="T115" fmla="*/ 142 h 288"/>
                <a:gd name="T116" fmla="*/ 321 w 336"/>
                <a:gd name="T117" fmla="*/ 130 h 288"/>
                <a:gd name="T118" fmla="*/ 336 w 336"/>
                <a:gd name="T119" fmla="*/ 113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36" h="288">
                  <a:moveTo>
                    <a:pt x="336" y="113"/>
                  </a:moveTo>
                  <a:lnTo>
                    <a:pt x="333" y="113"/>
                  </a:lnTo>
                  <a:lnTo>
                    <a:pt x="329" y="113"/>
                  </a:lnTo>
                  <a:lnTo>
                    <a:pt x="324" y="113"/>
                  </a:lnTo>
                  <a:lnTo>
                    <a:pt x="321" y="113"/>
                  </a:lnTo>
                  <a:lnTo>
                    <a:pt x="319" y="116"/>
                  </a:lnTo>
                  <a:lnTo>
                    <a:pt x="319" y="116"/>
                  </a:lnTo>
                  <a:lnTo>
                    <a:pt x="319" y="116"/>
                  </a:lnTo>
                  <a:lnTo>
                    <a:pt x="317" y="118"/>
                  </a:lnTo>
                  <a:lnTo>
                    <a:pt x="317" y="118"/>
                  </a:lnTo>
                  <a:lnTo>
                    <a:pt x="317" y="118"/>
                  </a:lnTo>
                  <a:lnTo>
                    <a:pt x="317" y="118"/>
                  </a:lnTo>
                  <a:lnTo>
                    <a:pt x="314" y="118"/>
                  </a:lnTo>
                  <a:lnTo>
                    <a:pt x="314" y="118"/>
                  </a:lnTo>
                  <a:lnTo>
                    <a:pt x="314" y="118"/>
                  </a:lnTo>
                  <a:lnTo>
                    <a:pt x="314" y="118"/>
                  </a:lnTo>
                  <a:lnTo>
                    <a:pt x="314" y="120"/>
                  </a:lnTo>
                  <a:lnTo>
                    <a:pt x="312" y="120"/>
                  </a:lnTo>
                  <a:lnTo>
                    <a:pt x="312" y="118"/>
                  </a:lnTo>
                  <a:lnTo>
                    <a:pt x="312" y="118"/>
                  </a:lnTo>
                  <a:lnTo>
                    <a:pt x="310" y="118"/>
                  </a:lnTo>
                  <a:lnTo>
                    <a:pt x="307" y="116"/>
                  </a:lnTo>
                  <a:lnTo>
                    <a:pt x="305" y="118"/>
                  </a:lnTo>
                  <a:lnTo>
                    <a:pt x="300" y="120"/>
                  </a:lnTo>
                  <a:lnTo>
                    <a:pt x="300" y="120"/>
                  </a:lnTo>
                  <a:lnTo>
                    <a:pt x="300" y="120"/>
                  </a:lnTo>
                  <a:lnTo>
                    <a:pt x="300" y="120"/>
                  </a:lnTo>
                  <a:lnTo>
                    <a:pt x="298" y="120"/>
                  </a:lnTo>
                  <a:lnTo>
                    <a:pt x="298" y="120"/>
                  </a:lnTo>
                  <a:lnTo>
                    <a:pt x="298" y="120"/>
                  </a:lnTo>
                  <a:lnTo>
                    <a:pt x="298" y="120"/>
                  </a:lnTo>
                  <a:lnTo>
                    <a:pt x="291" y="123"/>
                  </a:lnTo>
                  <a:lnTo>
                    <a:pt x="291" y="125"/>
                  </a:lnTo>
                  <a:lnTo>
                    <a:pt x="288" y="125"/>
                  </a:lnTo>
                  <a:lnTo>
                    <a:pt x="286" y="123"/>
                  </a:lnTo>
                  <a:lnTo>
                    <a:pt x="286" y="120"/>
                  </a:lnTo>
                  <a:lnTo>
                    <a:pt x="288" y="118"/>
                  </a:lnTo>
                  <a:lnTo>
                    <a:pt x="286" y="118"/>
                  </a:lnTo>
                  <a:lnTo>
                    <a:pt x="286" y="116"/>
                  </a:lnTo>
                  <a:lnTo>
                    <a:pt x="284" y="113"/>
                  </a:lnTo>
                  <a:lnTo>
                    <a:pt x="284" y="116"/>
                  </a:lnTo>
                  <a:lnTo>
                    <a:pt x="284" y="118"/>
                  </a:lnTo>
                  <a:lnTo>
                    <a:pt x="284" y="118"/>
                  </a:lnTo>
                  <a:lnTo>
                    <a:pt x="281" y="118"/>
                  </a:lnTo>
                  <a:lnTo>
                    <a:pt x="281" y="120"/>
                  </a:lnTo>
                  <a:lnTo>
                    <a:pt x="279" y="120"/>
                  </a:lnTo>
                  <a:lnTo>
                    <a:pt x="279" y="120"/>
                  </a:lnTo>
                  <a:lnTo>
                    <a:pt x="279" y="120"/>
                  </a:lnTo>
                  <a:lnTo>
                    <a:pt x="279" y="120"/>
                  </a:lnTo>
                  <a:lnTo>
                    <a:pt x="276" y="120"/>
                  </a:lnTo>
                  <a:lnTo>
                    <a:pt x="279" y="120"/>
                  </a:lnTo>
                  <a:lnTo>
                    <a:pt x="279" y="120"/>
                  </a:lnTo>
                  <a:lnTo>
                    <a:pt x="279" y="118"/>
                  </a:lnTo>
                  <a:lnTo>
                    <a:pt x="279" y="118"/>
                  </a:lnTo>
                  <a:lnTo>
                    <a:pt x="279" y="116"/>
                  </a:lnTo>
                  <a:lnTo>
                    <a:pt x="279" y="113"/>
                  </a:lnTo>
                  <a:lnTo>
                    <a:pt x="279" y="111"/>
                  </a:lnTo>
                  <a:lnTo>
                    <a:pt x="276" y="111"/>
                  </a:lnTo>
                  <a:lnTo>
                    <a:pt x="276" y="108"/>
                  </a:lnTo>
                  <a:lnTo>
                    <a:pt x="274" y="108"/>
                  </a:lnTo>
                  <a:lnTo>
                    <a:pt x="274" y="108"/>
                  </a:lnTo>
                  <a:lnTo>
                    <a:pt x="274" y="108"/>
                  </a:lnTo>
                  <a:lnTo>
                    <a:pt x="272" y="108"/>
                  </a:lnTo>
                  <a:lnTo>
                    <a:pt x="272" y="108"/>
                  </a:lnTo>
                  <a:lnTo>
                    <a:pt x="272" y="108"/>
                  </a:lnTo>
                  <a:lnTo>
                    <a:pt x="272" y="108"/>
                  </a:lnTo>
                  <a:lnTo>
                    <a:pt x="272" y="108"/>
                  </a:lnTo>
                  <a:lnTo>
                    <a:pt x="272" y="108"/>
                  </a:lnTo>
                  <a:lnTo>
                    <a:pt x="269" y="108"/>
                  </a:lnTo>
                  <a:lnTo>
                    <a:pt x="269" y="108"/>
                  </a:lnTo>
                  <a:lnTo>
                    <a:pt x="269" y="108"/>
                  </a:lnTo>
                  <a:lnTo>
                    <a:pt x="272" y="106"/>
                  </a:lnTo>
                  <a:lnTo>
                    <a:pt x="272" y="106"/>
                  </a:lnTo>
                  <a:lnTo>
                    <a:pt x="272" y="104"/>
                  </a:lnTo>
                  <a:lnTo>
                    <a:pt x="269" y="104"/>
                  </a:lnTo>
                  <a:lnTo>
                    <a:pt x="269" y="104"/>
                  </a:lnTo>
                  <a:lnTo>
                    <a:pt x="267" y="104"/>
                  </a:lnTo>
                  <a:lnTo>
                    <a:pt x="267" y="101"/>
                  </a:lnTo>
                  <a:lnTo>
                    <a:pt x="265" y="97"/>
                  </a:lnTo>
                  <a:lnTo>
                    <a:pt x="265" y="94"/>
                  </a:lnTo>
                  <a:lnTo>
                    <a:pt x="262" y="92"/>
                  </a:lnTo>
                  <a:lnTo>
                    <a:pt x="262" y="92"/>
                  </a:lnTo>
                  <a:lnTo>
                    <a:pt x="260" y="92"/>
                  </a:lnTo>
                  <a:lnTo>
                    <a:pt x="260" y="92"/>
                  </a:lnTo>
                  <a:lnTo>
                    <a:pt x="260" y="92"/>
                  </a:lnTo>
                  <a:lnTo>
                    <a:pt x="260" y="94"/>
                  </a:lnTo>
                  <a:lnTo>
                    <a:pt x="258" y="94"/>
                  </a:lnTo>
                  <a:lnTo>
                    <a:pt x="255" y="94"/>
                  </a:lnTo>
                  <a:lnTo>
                    <a:pt x="255" y="97"/>
                  </a:lnTo>
                  <a:lnTo>
                    <a:pt x="255" y="97"/>
                  </a:lnTo>
                  <a:lnTo>
                    <a:pt x="255" y="94"/>
                  </a:lnTo>
                  <a:lnTo>
                    <a:pt x="255" y="92"/>
                  </a:lnTo>
                  <a:lnTo>
                    <a:pt x="255" y="92"/>
                  </a:lnTo>
                  <a:lnTo>
                    <a:pt x="258" y="90"/>
                  </a:lnTo>
                  <a:lnTo>
                    <a:pt x="253" y="90"/>
                  </a:lnTo>
                  <a:lnTo>
                    <a:pt x="250" y="87"/>
                  </a:lnTo>
                  <a:lnTo>
                    <a:pt x="248" y="87"/>
                  </a:lnTo>
                  <a:lnTo>
                    <a:pt x="246" y="85"/>
                  </a:lnTo>
                  <a:lnTo>
                    <a:pt x="246" y="82"/>
                  </a:lnTo>
                  <a:lnTo>
                    <a:pt x="243" y="80"/>
                  </a:lnTo>
                  <a:lnTo>
                    <a:pt x="243" y="78"/>
                  </a:lnTo>
                  <a:lnTo>
                    <a:pt x="243" y="73"/>
                  </a:lnTo>
                  <a:lnTo>
                    <a:pt x="246" y="71"/>
                  </a:lnTo>
                  <a:lnTo>
                    <a:pt x="246" y="68"/>
                  </a:lnTo>
                  <a:lnTo>
                    <a:pt x="243" y="66"/>
                  </a:lnTo>
                  <a:lnTo>
                    <a:pt x="243" y="66"/>
                  </a:lnTo>
                  <a:lnTo>
                    <a:pt x="241" y="63"/>
                  </a:lnTo>
                  <a:lnTo>
                    <a:pt x="241" y="61"/>
                  </a:lnTo>
                  <a:lnTo>
                    <a:pt x="241" y="61"/>
                  </a:lnTo>
                  <a:lnTo>
                    <a:pt x="236" y="63"/>
                  </a:lnTo>
                  <a:lnTo>
                    <a:pt x="234" y="63"/>
                  </a:lnTo>
                  <a:lnTo>
                    <a:pt x="234" y="66"/>
                  </a:lnTo>
                  <a:lnTo>
                    <a:pt x="234" y="66"/>
                  </a:lnTo>
                  <a:lnTo>
                    <a:pt x="234" y="66"/>
                  </a:lnTo>
                  <a:lnTo>
                    <a:pt x="234" y="68"/>
                  </a:lnTo>
                  <a:lnTo>
                    <a:pt x="232" y="68"/>
                  </a:lnTo>
                  <a:lnTo>
                    <a:pt x="229" y="66"/>
                  </a:lnTo>
                  <a:lnTo>
                    <a:pt x="229" y="66"/>
                  </a:lnTo>
                  <a:lnTo>
                    <a:pt x="227" y="68"/>
                  </a:lnTo>
                  <a:lnTo>
                    <a:pt x="224" y="73"/>
                  </a:lnTo>
                  <a:lnTo>
                    <a:pt x="222" y="75"/>
                  </a:lnTo>
                  <a:lnTo>
                    <a:pt x="220" y="75"/>
                  </a:lnTo>
                  <a:lnTo>
                    <a:pt x="220" y="73"/>
                  </a:lnTo>
                  <a:lnTo>
                    <a:pt x="220" y="71"/>
                  </a:lnTo>
                  <a:lnTo>
                    <a:pt x="220" y="71"/>
                  </a:lnTo>
                  <a:lnTo>
                    <a:pt x="217" y="73"/>
                  </a:lnTo>
                  <a:lnTo>
                    <a:pt x="215" y="73"/>
                  </a:lnTo>
                  <a:lnTo>
                    <a:pt x="210" y="75"/>
                  </a:lnTo>
                  <a:lnTo>
                    <a:pt x="210" y="75"/>
                  </a:lnTo>
                  <a:lnTo>
                    <a:pt x="213" y="73"/>
                  </a:lnTo>
                  <a:lnTo>
                    <a:pt x="220" y="59"/>
                  </a:lnTo>
                  <a:lnTo>
                    <a:pt x="220" y="56"/>
                  </a:lnTo>
                  <a:lnTo>
                    <a:pt x="220" y="56"/>
                  </a:lnTo>
                  <a:lnTo>
                    <a:pt x="222" y="54"/>
                  </a:lnTo>
                  <a:lnTo>
                    <a:pt x="222" y="52"/>
                  </a:lnTo>
                  <a:lnTo>
                    <a:pt x="222" y="49"/>
                  </a:lnTo>
                  <a:lnTo>
                    <a:pt x="224" y="49"/>
                  </a:lnTo>
                  <a:lnTo>
                    <a:pt x="224" y="47"/>
                  </a:lnTo>
                  <a:lnTo>
                    <a:pt x="224" y="47"/>
                  </a:lnTo>
                  <a:lnTo>
                    <a:pt x="222" y="45"/>
                  </a:lnTo>
                  <a:lnTo>
                    <a:pt x="222" y="42"/>
                  </a:lnTo>
                  <a:lnTo>
                    <a:pt x="222" y="42"/>
                  </a:lnTo>
                  <a:lnTo>
                    <a:pt x="222" y="40"/>
                  </a:lnTo>
                  <a:lnTo>
                    <a:pt x="222" y="37"/>
                  </a:lnTo>
                  <a:lnTo>
                    <a:pt x="224" y="37"/>
                  </a:lnTo>
                  <a:lnTo>
                    <a:pt x="224" y="37"/>
                  </a:lnTo>
                  <a:lnTo>
                    <a:pt x="224" y="37"/>
                  </a:lnTo>
                  <a:lnTo>
                    <a:pt x="224" y="40"/>
                  </a:lnTo>
                  <a:lnTo>
                    <a:pt x="224" y="40"/>
                  </a:lnTo>
                  <a:lnTo>
                    <a:pt x="224" y="40"/>
                  </a:lnTo>
                  <a:lnTo>
                    <a:pt x="224" y="35"/>
                  </a:lnTo>
                  <a:lnTo>
                    <a:pt x="222" y="28"/>
                  </a:lnTo>
                  <a:lnTo>
                    <a:pt x="222" y="30"/>
                  </a:lnTo>
                  <a:lnTo>
                    <a:pt x="222" y="30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28"/>
                  </a:lnTo>
                  <a:lnTo>
                    <a:pt x="220" y="26"/>
                  </a:lnTo>
                  <a:lnTo>
                    <a:pt x="220" y="28"/>
                  </a:lnTo>
                  <a:lnTo>
                    <a:pt x="220" y="26"/>
                  </a:lnTo>
                  <a:lnTo>
                    <a:pt x="217" y="26"/>
                  </a:lnTo>
                  <a:lnTo>
                    <a:pt x="217" y="23"/>
                  </a:lnTo>
                  <a:lnTo>
                    <a:pt x="217" y="23"/>
                  </a:lnTo>
                  <a:lnTo>
                    <a:pt x="217" y="23"/>
                  </a:lnTo>
                  <a:lnTo>
                    <a:pt x="217" y="23"/>
                  </a:lnTo>
                  <a:lnTo>
                    <a:pt x="220" y="21"/>
                  </a:lnTo>
                  <a:lnTo>
                    <a:pt x="220" y="19"/>
                  </a:lnTo>
                  <a:lnTo>
                    <a:pt x="220" y="16"/>
                  </a:lnTo>
                  <a:lnTo>
                    <a:pt x="220" y="14"/>
                  </a:lnTo>
                  <a:lnTo>
                    <a:pt x="220" y="14"/>
                  </a:lnTo>
                  <a:lnTo>
                    <a:pt x="220" y="14"/>
                  </a:lnTo>
                  <a:lnTo>
                    <a:pt x="217" y="14"/>
                  </a:lnTo>
                  <a:lnTo>
                    <a:pt x="220" y="11"/>
                  </a:lnTo>
                  <a:lnTo>
                    <a:pt x="217" y="11"/>
                  </a:lnTo>
                  <a:lnTo>
                    <a:pt x="217" y="11"/>
                  </a:lnTo>
                  <a:lnTo>
                    <a:pt x="217" y="11"/>
                  </a:lnTo>
                  <a:lnTo>
                    <a:pt x="220" y="9"/>
                  </a:lnTo>
                  <a:lnTo>
                    <a:pt x="220" y="9"/>
                  </a:lnTo>
                  <a:lnTo>
                    <a:pt x="220" y="9"/>
                  </a:lnTo>
                  <a:lnTo>
                    <a:pt x="220" y="7"/>
                  </a:lnTo>
                  <a:lnTo>
                    <a:pt x="222" y="4"/>
                  </a:lnTo>
                  <a:lnTo>
                    <a:pt x="222" y="4"/>
                  </a:lnTo>
                  <a:lnTo>
                    <a:pt x="222" y="2"/>
                  </a:lnTo>
                  <a:lnTo>
                    <a:pt x="220" y="2"/>
                  </a:lnTo>
                  <a:lnTo>
                    <a:pt x="217" y="2"/>
                  </a:lnTo>
                  <a:lnTo>
                    <a:pt x="217" y="2"/>
                  </a:lnTo>
                  <a:lnTo>
                    <a:pt x="217" y="4"/>
                  </a:lnTo>
                  <a:lnTo>
                    <a:pt x="217" y="4"/>
                  </a:lnTo>
                  <a:lnTo>
                    <a:pt x="217" y="4"/>
                  </a:lnTo>
                  <a:lnTo>
                    <a:pt x="217" y="4"/>
                  </a:lnTo>
                  <a:lnTo>
                    <a:pt x="220" y="7"/>
                  </a:lnTo>
                  <a:lnTo>
                    <a:pt x="220" y="7"/>
                  </a:lnTo>
                  <a:lnTo>
                    <a:pt x="220" y="7"/>
                  </a:lnTo>
                  <a:lnTo>
                    <a:pt x="220" y="7"/>
                  </a:lnTo>
                  <a:lnTo>
                    <a:pt x="217" y="7"/>
                  </a:lnTo>
                  <a:lnTo>
                    <a:pt x="217" y="7"/>
                  </a:lnTo>
                  <a:lnTo>
                    <a:pt x="217" y="7"/>
                  </a:lnTo>
                  <a:lnTo>
                    <a:pt x="217" y="7"/>
                  </a:lnTo>
                  <a:lnTo>
                    <a:pt x="215" y="7"/>
                  </a:lnTo>
                  <a:lnTo>
                    <a:pt x="213" y="7"/>
                  </a:lnTo>
                  <a:lnTo>
                    <a:pt x="213" y="7"/>
                  </a:lnTo>
                  <a:lnTo>
                    <a:pt x="213" y="7"/>
                  </a:lnTo>
                  <a:lnTo>
                    <a:pt x="215" y="4"/>
                  </a:lnTo>
                  <a:lnTo>
                    <a:pt x="215" y="2"/>
                  </a:lnTo>
                  <a:lnTo>
                    <a:pt x="215" y="2"/>
                  </a:lnTo>
                  <a:lnTo>
                    <a:pt x="213" y="0"/>
                  </a:lnTo>
                  <a:lnTo>
                    <a:pt x="210" y="0"/>
                  </a:lnTo>
                  <a:lnTo>
                    <a:pt x="210" y="2"/>
                  </a:lnTo>
                  <a:lnTo>
                    <a:pt x="208" y="2"/>
                  </a:lnTo>
                  <a:lnTo>
                    <a:pt x="203" y="7"/>
                  </a:lnTo>
                  <a:lnTo>
                    <a:pt x="201" y="9"/>
                  </a:lnTo>
                  <a:lnTo>
                    <a:pt x="201" y="9"/>
                  </a:lnTo>
                  <a:lnTo>
                    <a:pt x="198" y="9"/>
                  </a:lnTo>
                  <a:lnTo>
                    <a:pt x="201" y="7"/>
                  </a:lnTo>
                  <a:lnTo>
                    <a:pt x="203" y="2"/>
                  </a:lnTo>
                  <a:lnTo>
                    <a:pt x="198" y="2"/>
                  </a:lnTo>
                  <a:lnTo>
                    <a:pt x="191" y="9"/>
                  </a:lnTo>
                  <a:lnTo>
                    <a:pt x="189" y="16"/>
                  </a:lnTo>
                  <a:lnTo>
                    <a:pt x="184" y="19"/>
                  </a:lnTo>
                  <a:lnTo>
                    <a:pt x="182" y="26"/>
                  </a:lnTo>
                  <a:lnTo>
                    <a:pt x="182" y="28"/>
                  </a:lnTo>
                  <a:lnTo>
                    <a:pt x="182" y="30"/>
                  </a:lnTo>
                  <a:lnTo>
                    <a:pt x="177" y="30"/>
                  </a:lnTo>
                  <a:lnTo>
                    <a:pt x="177" y="33"/>
                  </a:lnTo>
                  <a:lnTo>
                    <a:pt x="175" y="33"/>
                  </a:lnTo>
                  <a:lnTo>
                    <a:pt x="175" y="37"/>
                  </a:lnTo>
                  <a:lnTo>
                    <a:pt x="175" y="37"/>
                  </a:lnTo>
                  <a:lnTo>
                    <a:pt x="175" y="37"/>
                  </a:lnTo>
                  <a:lnTo>
                    <a:pt x="172" y="37"/>
                  </a:lnTo>
                  <a:lnTo>
                    <a:pt x="172" y="35"/>
                  </a:lnTo>
                  <a:lnTo>
                    <a:pt x="172" y="35"/>
                  </a:lnTo>
                  <a:lnTo>
                    <a:pt x="175" y="33"/>
                  </a:lnTo>
                  <a:lnTo>
                    <a:pt x="170" y="33"/>
                  </a:lnTo>
                  <a:lnTo>
                    <a:pt x="170" y="30"/>
                  </a:lnTo>
                  <a:lnTo>
                    <a:pt x="168" y="30"/>
                  </a:lnTo>
                  <a:lnTo>
                    <a:pt x="161" y="21"/>
                  </a:lnTo>
                  <a:lnTo>
                    <a:pt x="158" y="19"/>
                  </a:lnTo>
                  <a:lnTo>
                    <a:pt x="156" y="19"/>
                  </a:lnTo>
                  <a:lnTo>
                    <a:pt x="151" y="19"/>
                  </a:lnTo>
                  <a:lnTo>
                    <a:pt x="146" y="21"/>
                  </a:lnTo>
                  <a:lnTo>
                    <a:pt x="132" y="21"/>
                  </a:lnTo>
                  <a:lnTo>
                    <a:pt x="130" y="21"/>
                  </a:lnTo>
                  <a:lnTo>
                    <a:pt x="130" y="21"/>
                  </a:lnTo>
                  <a:lnTo>
                    <a:pt x="130" y="23"/>
                  </a:lnTo>
                  <a:lnTo>
                    <a:pt x="127" y="21"/>
                  </a:lnTo>
                  <a:lnTo>
                    <a:pt x="127" y="21"/>
                  </a:lnTo>
                  <a:lnTo>
                    <a:pt x="127" y="21"/>
                  </a:lnTo>
                  <a:lnTo>
                    <a:pt x="125" y="21"/>
                  </a:lnTo>
                  <a:lnTo>
                    <a:pt x="123" y="23"/>
                  </a:lnTo>
                  <a:lnTo>
                    <a:pt x="123" y="21"/>
                  </a:lnTo>
                  <a:lnTo>
                    <a:pt x="120" y="21"/>
                  </a:lnTo>
                  <a:lnTo>
                    <a:pt x="120" y="19"/>
                  </a:lnTo>
                  <a:lnTo>
                    <a:pt x="118" y="19"/>
                  </a:lnTo>
                  <a:lnTo>
                    <a:pt x="111" y="26"/>
                  </a:lnTo>
                  <a:lnTo>
                    <a:pt x="108" y="28"/>
                  </a:lnTo>
                  <a:lnTo>
                    <a:pt x="108" y="30"/>
                  </a:lnTo>
                  <a:lnTo>
                    <a:pt x="104" y="33"/>
                  </a:lnTo>
                  <a:lnTo>
                    <a:pt x="101" y="35"/>
                  </a:lnTo>
                  <a:lnTo>
                    <a:pt x="101" y="35"/>
                  </a:lnTo>
                  <a:lnTo>
                    <a:pt x="99" y="35"/>
                  </a:lnTo>
                  <a:lnTo>
                    <a:pt x="97" y="35"/>
                  </a:lnTo>
                  <a:lnTo>
                    <a:pt x="97" y="37"/>
                  </a:lnTo>
                  <a:lnTo>
                    <a:pt x="97" y="37"/>
                  </a:lnTo>
                  <a:lnTo>
                    <a:pt x="97" y="37"/>
                  </a:lnTo>
                  <a:lnTo>
                    <a:pt x="94" y="37"/>
                  </a:lnTo>
                  <a:lnTo>
                    <a:pt x="94" y="37"/>
                  </a:lnTo>
                  <a:lnTo>
                    <a:pt x="92" y="40"/>
                  </a:lnTo>
                  <a:lnTo>
                    <a:pt x="92" y="42"/>
                  </a:lnTo>
                  <a:lnTo>
                    <a:pt x="92" y="42"/>
                  </a:lnTo>
                  <a:lnTo>
                    <a:pt x="92" y="45"/>
                  </a:lnTo>
                  <a:lnTo>
                    <a:pt x="94" y="45"/>
                  </a:lnTo>
                  <a:lnTo>
                    <a:pt x="94" y="47"/>
                  </a:lnTo>
                  <a:lnTo>
                    <a:pt x="94" y="47"/>
                  </a:lnTo>
                  <a:lnTo>
                    <a:pt x="92" y="47"/>
                  </a:lnTo>
                  <a:lnTo>
                    <a:pt x="90" y="47"/>
                  </a:lnTo>
                  <a:lnTo>
                    <a:pt x="90" y="47"/>
                  </a:lnTo>
                  <a:lnTo>
                    <a:pt x="87" y="47"/>
                  </a:lnTo>
                  <a:lnTo>
                    <a:pt x="87" y="47"/>
                  </a:lnTo>
                  <a:lnTo>
                    <a:pt x="85" y="49"/>
                  </a:lnTo>
                  <a:lnTo>
                    <a:pt x="85" y="49"/>
                  </a:lnTo>
                  <a:lnTo>
                    <a:pt x="85" y="52"/>
                  </a:lnTo>
                  <a:lnTo>
                    <a:pt x="85" y="52"/>
                  </a:lnTo>
                  <a:lnTo>
                    <a:pt x="82" y="52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80" y="54"/>
                  </a:lnTo>
                  <a:lnTo>
                    <a:pt x="80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5" y="56"/>
                  </a:lnTo>
                  <a:lnTo>
                    <a:pt x="75" y="56"/>
                  </a:lnTo>
                  <a:lnTo>
                    <a:pt x="73" y="56"/>
                  </a:lnTo>
                  <a:lnTo>
                    <a:pt x="73" y="56"/>
                  </a:lnTo>
                  <a:lnTo>
                    <a:pt x="73" y="59"/>
                  </a:lnTo>
                  <a:lnTo>
                    <a:pt x="73" y="61"/>
                  </a:lnTo>
                  <a:lnTo>
                    <a:pt x="73" y="63"/>
                  </a:lnTo>
                  <a:lnTo>
                    <a:pt x="73" y="61"/>
                  </a:lnTo>
                  <a:lnTo>
                    <a:pt x="71" y="61"/>
                  </a:lnTo>
                  <a:lnTo>
                    <a:pt x="71" y="61"/>
                  </a:lnTo>
                  <a:lnTo>
                    <a:pt x="71" y="61"/>
                  </a:lnTo>
                  <a:lnTo>
                    <a:pt x="71" y="61"/>
                  </a:lnTo>
                  <a:lnTo>
                    <a:pt x="71" y="61"/>
                  </a:lnTo>
                  <a:lnTo>
                    <a:pt x="68" y="61"/>
                  </a:lnTo>
                  <a:lnTo>
                    <a:pt x="68" y="61"/>
                  </a:lnTo>
                  <a:lnTo>
                    <a:pt x="68" y="61"/>
                  </a:lnTo>
                  <a:lnTo>
                    <a:pt x="66" y="61"/>
                  </a:lnTo>
                  <a:lnTo>
                    <a:pt x="66" y="61"/>
                  </a:lnTo>
                  <a:lnTo>
                    <a:pt x="66" y="59"/>
                  </a:lnTo>
                  <a:lnTo>
                    <a:pt x="64" y="59"/>
                  </a:lnTo>
                  <a:lnTo>
                    <a:pt x="61" y="59"/>
                  </a:lnTo>
                  <a:lnTo>
                    <a:pt x="61" y="59"/>
                  </a:lnTo>
                  <a:lnTo>
                    <a:pt x="59" y="59"/>
                  </a:lnTo>
                  <a:lnTo>
                    <a:pt x="59" y="61"/>
                  </a:lnTo>
                  <a:lnTo>
                    <a:pt x="56" y="61"/>
                  </a:lnTo>
                  <a:lnTo>
                    <a:pt x="56" y="59"/>
                  </a:lnTo>
                  <a:lnTo>
                    <a:pt x="56" y="59"/>
                  </a:lnTo>
                  <a:lnTo>
                    <a:pt x="56" y="59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4" y="56"/>
                  </a:lnTo>
                  <a:lnTo>
                    <a:pt x="54" y="54"/>
                  </a:lnTo>
                  <a:lnTo>
                    <a:pt x="54" y="56"/>
                  </a:lnTo>
                  <a:lnTo>
                    <a:pt x="49" y="56"/>
                  </a:lnTo>
                  <a:lnTo>
                    <a:pt x="47" y="59"/>
                  </a:lnTo>
                  <a:lnTo>
                    <a:pt x="45" y="61"/>
                  </a:lnTo>
                  <a:lnTo>
                    <a:pt x="40" y="61"/>
                  </a:lnTo>
                  <a:lnTo>
                    <a:pt x="37" y="63"/>
                  </a:lnTo>
                  <a:lnTo>
                    <a:pt x="33" y="63"/>
                  </a:lnTo>
                  <a:lnTo>
                    <a:pt x="30" y="66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28" y="73"/>
                  </a:lnTo>
                  <a:lnTo>
                    <a:pt x="26" y="75"/>
                  </a:lnTo>
                  <a:lnTo>
                    <a:pt x="23" y="75"/>
                  </a:lnTo>
                  <a:lnTo>
                    <a:pt x="23" y="75"/>
                  </a:lnTo>
                  <a:lnTo>
                    <a:pt x="21" y="78"/>
                  </a:lnTo>
                  <a:lnTo>
                    <a:pt x="19" y="78"/>
                  </a:lnTo>
                  <a:lnTo>
                    <a:pt x="16" y="78"/>
                  </a:lnTo>
                  <a:lnTo>
                    <a:pt x="16" y="80"/>
                  </a:lnTo>
                  <a:lnTo>
                    <a:pt x="16" y="82"/>
                  </a:lnTo>
                  <a:lnTo>
                    <a:pt x="19" y="85"/>
                  </a:lnTo>
                  <a:lnTo>
                    <a:pt x="19" y="90"/>
                  </a:lnTo>
                  <a:lnTo>
                    <a:pt x="21" y="92"/>
                  </a:lnTo>
                  <a:lnTo>
                    <a:pt x="23" y="99"/>
                  </a:lnTo>
                  <a:lnTo>
                    <a:pt x="26" y="101"/>
                  </a:lnTo>
                  <a:lnTo>
                    <a:pt x="26" y="104"/>
                  </a:lnTo>
                  <a:lnTo>
                    <a:pt x="28" y="106"/>
                  </a:lnTo>
                  <a:lnTo>
                    <a:pt x="28" y="108"/>
                  </a:lnTo>
                  <a:lnTo>
                    <a:pt x="28" y="111"/>
                  </a:lnTo>
                  <a:lnTo>
                    <a:pt x="28" y="113"/>
                  </a:lnTo>
                  <a:lnTo>
                    <a:pt x="28" y="116"/>
                  </a:lnTo>
                  <a:lnTo>
                    <a:pt x="26" y="118"/>
                  </a:lnTo>
                  <a:lnTo>
                    <a:pt x="26" y="120"/>
                  </a:lnTo>
                  <a:lnTo>
                    <a:pt x="23" y="123"/>
                  </a:lnTo>
                  <a:lnTo>
                    <a:pt x="23" y="125"/>
                  </a:lnTo>
                  <a:lnTo>
                    <a:pt x="23" y="127"/>
                  </a:lnTo>
                  <a:lnTo>
                    <a:pt x="21" y="130"/>
                  </a:lnTo>
                  <a:lnTo>
                    <a:pt x="19" y="132"/>
                  </a:lnTo>
                  <a:lnTo>
                    <a:pt x="16" y="135"/>
                  </a:lnTo>
                  <a:lnTo>
                    <a:pt x="14" y="137"/>
                  </a:lnTo>
                  <a:lnTo>
                    <a:pt x="11" y="139"/>
                  </a:lnTo>
                  <a:lnTo>
                    <a:pt x="7" y="142"/>
                  </a:lnTo>
                  <a:lnTo>
                    <a:pt x="4" y="146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2" y="151"/>
                  </a:lnTo>
                  <a:lnTo>
                    <a:pt x="2" y="153"/>
                  </a:lnTo>
                  <a:lnTo>
                    <a:pt x="11" y="153"/>
                  </a:lnTo>
                  <a:lnTo>
                    <a:pt x="14" y="153"/>
                  </a:lnTo>
                  <a:lnTo>
                    <a:pt x="19" y="146"/>
                  </a:lnTo>
                  <a:lnTo>
                    <a:pt x="21" y="146"/>
                  </a:lnTo>
                  <a:lnTo>
                    <a:pt x="23" y="144"/>
                  </a:lnTo>
                  <a:lnTo>
                    <a:pt x="26" y="144"/>
                  </a:lnTo>
                  <a:lnTo>
                    <a:pt x="26" y="142"/>
                  </a:lnTo>
                  <a:lnTo>
                    <a:pt x="26" y="142"/>
                  </a:lnTo>
                  <a:lnTo>
                    <a:pt x="28" y="139"/>
                  </a:lnTo>
                  <a:lnTo>
                    <a:pt x="28" y="137"/>
                  </a:lnTo>
                  <a:lnTo>
                    <a:pt x="30" y="135"/>
                  </a:lnTo>
                  <a:lnTo>
                    <a:pt x="30" y="135"/>
                  </a:lnTo>
                  <a:lnTo>
                    <a:pt x="33" y="135"/>
                  </a:lnTo>
                  <a:lnTo>
                    <a:pt x="35" y="135"/>
                  </a:lnTo>
                  <a:lnTo>
                    <a:pt x="35" y="135"/>
                  </a:lnTo>
                  <a:lnTo>
                    <a:pt x="35" y="135"/>
                  </a:lnTo>
                  <a:lnTo>
                    <a:pt x="37" y="132"/>
                  </a:lnTo>
                  <a:lnTo>
                    <a:pt x="37" y="132"/>
                  </a:lnTo>
                  <a:lnTo>
                    <a:pt x="37" y="132"/>
                  </a:lnTo>
                  <a:lnTo>
                    <a:pt x="37" y="130"/>
                  </a:lnTo>
                  <a:lnTo>
                    <a:pt x="37" y="127"/>
                  </a:lnTo>
                  <a:lnTo>
                    <a:pt x="40" y="125"/>
                  </a:lnTo>
                  <a:lnTo>
                    <a:pt x="42" y="125"/>
                  </a:lnTo>
                  <a:lnTo>
                    <a:pt x="47" y="125"/>
                  </a:lnTo>
                  <a:lnTo>
                    <a:pt x="47" y="125"/>
                  </a:lnTo>
                  <a:lnTo>
                    <a:pt x="49" y="127"/>
                  </a:lnTo>
                  <a:lnTo>
                    <a:pt x="52" y="127"/>
                  </a:lnTo>
                  <a:lnTo>
                    <a:pt x="52" y="127"/>
                  </a:lnTo>
                  <a:lnTo>
                    <a:pt x="54" y="127"/>
                  </a:lnTo>
                  <a:lnTo>
                    <a:pt x="59" y="130"/>
                  </a:lnTo>
                  <a:lnTo>
                    <a:pt x="61" y="130"/>
                  </a:lnTo>
                  <a:lnTo>
                    <a:pt x="64" y="132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66" y="135"/>
                  </a:lnTo>
                  <a:lnTo>
                    <a:pt x="71" y="135"/>
                  </a:lnTo>
                  <a:lnTo>
                    <a:pt x="73" y="137"/>
                  </a:lnTo>
                  <a:lnTo>
                    <a:pt x="73" y="137"/>
                  </a:lnTo>
                  <a:lnTo>
                    <a:pt x="78" y="137"/>
                  </a:lnTo>
                  <a:lnTo>
                    <a:pt x="78" y="137"/>
                  </a:lnTo>
                  <a:lnTo>
                    <a:pt x="80" y="142"/>
                  </a:lnTo>
                  <a:lnTo>
                    <a:pt x="85" y="153"/>
                  </a:lnTo>
                  <a:lnTo>
                    <a:pt x="90" y="163"/>
                  </a:lnTo>
                  <a:lnTo>
                    <a:pt x="94" y="175"/>
                  </a:lnTo>
                  <a:lnTo>
                    <a:pt x="99" y="187"/>
                  </a:lnTo>
                  <a:lnTo>
                    <a:pt x="104" y="198"/>
                  </a:lnTo>
                  <a:lnTo>
                    <a:pt x="108" y="210"/>
                  </a:lnTo>
                  <a:lnTo>
                    <a:pt x="113" y="220"/>
                  </a:lnTo>
                  <a:lnTo>
                    <a:pt x="118" y="232"/>
                  </a:lnTo>
                  <a:lnTo>
                    <a:pt x="120" y="232"/>
                  </a:lnTo>
                  <a:lnTo>
                    <a:pt x="120" y="234"/>
                  </a:lnTo>
                  <a:lnTo>
                    <a:pt x="120" y="234"/>
                  </a:lnTo>
                  <a:lnTo>
                    <a:pt x="123" y="234"/>
                  </a:lnTo>
                  <a:lnTo>
                    <a:pt x="123" y="234"/>
                  </a:lnTo>
                  <a:lnTo>
                    <a:pt x="123" y="236"/>
                  </a:lnTo>
                  <a:lnTo>
                    <a:pt x="120" y="239"/>
                  </a:lnTo>
                  <a:lnTo>
                    <a:pt x="120" y="239"/>
                  </a:lnTo>
                  <a:lnTo>
                    <a:pt x="123" y="241"/>
                  </a:lnTo>
                  <a:lnTo>
                    <a:pt x="123" y="241"/>
                  </a:lnTo>
                  <a:lnTo>
                    <a:pt x="125" y="243"/>
                  </a:lnTo>
                  <a:lnTo>
                    <a:pt x="125" y="243"/>
                  </a:lnTo>
                  <a:lnTo>
                    <a:pt x="125" y="246"/>
                  </a:lnTo>
                  <a:lnTo>
                    <a:pt x="125" y="248"/>
                  </a:lnTo>
                  <a:lnTo>
                    <a:pt x="125" y="248"/>
                  </a:lnTo>
                  <a:lnTo>
                    <a:pt x="127" y="253"/>
                  </a:lnTo>
                  <a:lnTo>
                    <a:pt x="127" y="255"/>
                  </a:lnTo>
                  <a:lnTo>
                    <a:pt x="127" y="255"/>
                  </a:lnTo>
                  <a:lnTo>
                    <a:pt x="130" y="255"/>
                  </a:lnTo>
                  <a:lnTo>
                    <a:pt x="132" y="255"/>
                  </a:lnTo>
                  <a:lnTo>
                    <a:pt x="132" y="255"/>
                  </a:lnTo>
                  <a:lnTo>
                    <a:pt x="132" y="253"/>
                  </a:lnTo>
                  <a:lnTo>
                    <a:pt x="132" y="253"/>
                  </a:lnTo>
                  <a:lnTo>
                    <a:pt x="132" y="253"/>
                  </a:lnTo>
                  <a:lnTo>
                    <a:pt x="135" y="255"/>
                  </a:lnTo>
                  <a:lnTo>
                    <a:pt x="135" y="255"/>
                  </a:lnTo>
                  <a:lnTo>
                    <a:pt x="135" y="255"/>
                  </a:lnTo>
                  <a:lnTo>
                    <a:pt x="137" y="255"/>
                  </a:lnTo>
                  <a:lnTo>
                    <a:pt x="142" y="255"/>
                  </a:lnTo>
                  <a:lnTo>
                    <a:pt x="144" y="255"/>
                  </a:lnTo>
                  <a:lnTo>
                    <a:pt x="146" y="255"/>
                  </a:lnTo>
                  <a:lnTo>
                    <a:pt x="149" y="253"/>
                  </a:lnTo>
                  <a:lnTo>
                    <a:pt x="151" y="253"/>
                  </a:lnTo>
                  <a:lnTo>
                    <a:pt x="151" y="253"/>
                  </a:lnTo>
                  <a:lnTo>
                    <a:pt x="153" y="255"/>
                  </a:lnTo>
                  <a:lnTo>
                    <a:pt x="156" y="260"/>
                  </a:lnTo>
                  <a:lnTo>
                    <a:pt x="153" y="260"/>
                  </a:lnTo>
                  <a:lnTo>
                    <a:pt x="153" y="262"/>
                  </a:lnTo>
                  <a:lnTo>
                    <a:pt x="153" y="265"/>
                  </a:lnTo>
                  <a:lnTo>
                    <a:pt x="153" y="267"/>
                  </a:lnTo>
                  <a:lnTo>
                    <a:pt x="161" y="272"/>
                  </a:lnTo>
                  <a:lnTo>
                    <a:pt x="161" y="274"/>
                  </a:lnTo>
                  <a:lnTo>
                    <a:pt x="161" y="279"/>
                  </a:lnTo>
                  <a:lnTo>
                    <a:pt x="161" y="279"/>
                  </a:lnTo>
                  <a:lnTo>
                    <a:pt x="161" y="281"/>
                  </a:lnTo>
                  <a:lnTo>
                    <a:pt x="163" y="284"/>
                  </a:lnTo>
                  <a:lnTo>
                    <a:pt x="165" y="284"/>
                  </a:lnTo>
                  <a:lnTo>
                    <a:pt x="170" y="286"/>
                  </a:lnTo>
                  <a:lnTo>
                    <a:pt x="172" y="288"/>
                  </a:lnTo>
                  <a:lnTo>
                    <a:pt x="175" y="288"/>
                  </a:lnTo>
                  <a:lnTo>
                    <a:pt x="175" y="286"/>
                  </a:lnTo>
                  <a:lnTo>
                    <a:pt x="175" y="286"/>
                  </a:lnTo>
                  <a:lnTo>
                    <a:pt x="175" y="284"/>
                  </a:lnTo>
                  <a:lnTo>
                    <a:pt x="175" y="284"/>
                  </a:lnTo>
                  <a:lnTo>
                    <a:pt x="175" y="284"/>
                  </a:lnTo>
                  <a:lnTo>
                    <a:pt x="177" y="284"/>
                  </a:lnTo>
                  <a:lnTo>
                    <a:pt x="177" y="281"/>
                  </a:lnTo>
                  <a:lnTo>
                    <a:pt x="179" y="284"/>
                  </a:lnTo>
                  <a:lnTo>
                    <a:pt x="179" y="284"/>
                  </a:lnTo>
                  <a:lnTo>
                    <a:pt x="179" y="284"/>
                  </a:lnTo>
                  <a:lnTo>
                    <a:pt x="179" y="281"/>
                  </a:lnTo>
                  <a:lnTo>
                    <a:pt x="179" y="281"/>
                  </a:lnTo>
                  <a:lnTo>
                    <a:pt x="182" y="281"/>
                  </a:lnTo>
                  <a:lnTo>
                    <a:pt x="182" y="281"/>
                  </a:lnTo>
                  <a:lnTo>
                    <a:pt x="179" y="279"/>
                  </a:lnTo>
                  <a:lnTo>
                    <a:pt x="179" y="279"/>
                  </a:lnTo>
                  <a:lnTo>
                    <a:pt x="179" y="277"/>
                  </a:lnTo>
                  <a:lnTo>
                    <a:pt x="179" y="277"/>
                  </a:lnTo>
                  <a:lnTo>
                    <a:pt x="179" y="277"/>
                  </a:lnTo>
                  <a:lnTo>
                    <a:pt x="182" y="279"/>
                  </a:lnTo>
                  <a:lnTo>
                    <a:pt x="182" y="279"/>
                  </a:lnTo>
                  <a:lnTo>
                    <a:pt x="182" y="279"/>
                  </a:lnTo>
                  <a:lnTo>
                    <a:pt x="182" y="279"/>
                  </a:lnTo>
                  <a:lnTo>
                    <a:pt x="184" y="279"/>
                  </a:lnTo>
                  <a:lnTo>
                    <a:pt x="184" y="281"/>
                  </a:lnTo>
                  <a:lnTo>
                    <a:pt x="184" y="281"/>
                  </a:lnTo>
                  <a:lnTo>
                    <a:pt x="187" y="284"/>
                  </a:lnTo>
                  <a:lnTo>
                    <a:pt x="189" y="286"/>
                  </a:lnTo>
                  <a:lnTo>
                    <a:pt x="191" y="286"/>
                  </a:lnTo>
                  <a:lnTo>
                    <a:pt x="194" y="286"/>
                  </a:lnTo>
                  <a:lnTo>
                    <a:pt x="191" y="284"/>
                  </a:lnTo>
                  <a:lnTo>
                    <a:pt x="191" y="284"/>
                  </a:lnTo>
                  <a:lnTo>
                    <a:pt x="191" y="281"/>
                  </a:lnTo>
                  <a:lnTo>
                    <a:pt x="191" y="281"/>
                  </a:lnTo>
                  <a:lnTo>
                    <a:pt x="191" y="279"/>
                  </a:lnTo>
                  <a:lnTo>
                    <a:pt x="191" y="279"/>
                  </a:lnTo>
                  <a:lnTo>
                    <a:pt x="194" y="279"/>
                  </a:lnTo>
                  <a:lnTo>
                    <a:pt x="194" y="279"/>
                  </a:lnTo>
                  <a:lnTo>
                    <a:pt x="194" y="279"/>
                  </a:lnTo>
                  <a:lnTo>
                    <a:pt x="194" y="277"/>
                  </a:lnTo>
                  <a:lnTo>
                    <a:pt x="194" y="277"/>
                  </a:lnTo>
                  <a:lnTo>
                    <a:pt x="194" y="277"/>
                  </a:lnTo>
                  <a:lnTo>
                    <a:pt x="196" y="277"/>
                  </a:lnTo>
                  <a:lnTo>
                    <a:pt x="196" y="277"/>
                  </a:lnTo>
                  <a:lnTo>
                    <a:pt x="198" y="279"/>
                  </a:lnTo>
                  <a:lnTo>
                    <a:pt x="198" y="279"/>
                  </a:lnTo>
                  <a:lnTo>
                    <a:pt x="198" y="279"/>
                  </a:lnTo>
                  <a:lnTo>
                    <a:pt x="201" y="279"/>
                  </a:lnTo>
                  <a:lnTo>
                    <a:pt x="201" y="279"/>
                  </a:lnTo>
                  <a:lnTo>
                    <a:pt x="203" y="279"/>
                  </a:lnTo>
                  <a:lnTo>
                    <a:pt x="201" y="279"/>
                  </a:lnTo>
                  <a:lnTo>
                    <a:pt x="201" y="281"/>
                  </a:lnTo>
                  <a:lnTo>
                    <a:pt x="201" y="281"/>
                  </a:lnTo>
                  <a:lnTo>
                    <a:pt x="198" y="281"/>
                  </a:lnTo>
                  <a:lnTo>
                    <a:pt x="201" y="284"/>
                  </a:lnTo>
                  <a:lnTo>
                    <a:pt x="203" y="286"/>
                  </a:lnTo>
                  <a:lnTo>
                    <a:pt x="203" y="284"/>
                  </a:lnTo>
                  <a:lnTo>
                    <a:pt x="203" y="281"/>
                  </a:lnTo>
                  <a:lnTo>
                    <a:pt x="205" y="281"/>
                  </a:lnTo>
                  <a:lnTo>
                    <a:pt x="205" y="281"/>
                  </a:lnTo>
                  <a:lnTo>
                    <a:pt x="205" y="281"/>
                  </a:lnTo>
                  <a:lnTo>
                    <a:pt x="205" y="279"/>
                  </a:lnTo>
                  <a:lnTo>
                    <a:pt x="208" y="279"/>
                  </a:lnTo>
                  <a:lnTo>
                    <a:pt x="208" y="281"/>
                  </a:lnTo>
                  <a:lnTo>
                    <a:pt x="208" y="284"/>
                  </a:lnTo>
                  <a:lnTo>
                    <a:pt x="208" y="284"/>
                  </a:lnTo>
                  <a:lnTo>
                    <a:pt x="210" y="281"/>
                  </a:lnTo>
                  <a:lnTo>
                    <a:pt x="210" y="281"/>
                  </a:lnTo>
                  <a:lnTo>
                    <a:pt x="210" y="281"/>
                  </a:lnTo>
                  <a:lnTo>
                    <a:pt x="210" y="279"/>
                  </a:lnTo>
                  <a:lnTo>
                    <a:pt x="210" y="279"/>
                  </a:lnTo>
                  <a:lnTo>
                    <a:pt x="213" y="279"/>
                  </a:lnTo>
                  <a:lnTo>
                    <a:pt x="213" y="279"/>
                  </a:lnTo>
                  <a:lnTo>
                    <a:pt x="213" y="279"/>
                  </a:lnTo>
                  <a:lnTo>
                    <a:pt x="215" y="277"/>
                  </a:lnTo>
                  <a:lnTo>
                    <a:pt x="220" y="269"/>
                  </a:lnTo>
                  <a:lnTo>
                    <a:pt x="220" y="269"/>
                  </a:lnTo>
                  <a:lnTo>
                    <a:pt x="220" y="269"/>
                  </a:lnTo>
                  <a:lnTo>
                    <a:pt x="222" y="267"/>
                  </a:lnTo>
                  <a:lnTo>
                    <a:pt x="222" y="267"/>
                  </a:lnTo>
                  <a:lnTo>
                    <a:pt x="224" y="269"/>
                  </a:lnTo>
                  <a:lnTo>
                    <a:pt x="224" y="269"/>
                  </a:lnTo>
                  <a:lnTo>
                    <a:pt x="224" y="272"/>
                  </a:lnTo>
                  <a:lnTo>
                    <a:pt x="224" y="272"/>
                  </a:lnTo>
                  <a:lnTo>
                    <a:pt x="227" y="272"/>
                  </a:lnTo>
                  <a:lnTo>
                    <a:pt x="227" y="272"/>
                  </a:lnTo>
                  <a:lnTo>
                    <a:pt x="227" y="272"/>
                  </a:lnTo>
                  <a:lnTo>
                    <a:pt x="227" y="272"/>
                  </a:lnTo>
                  <a:lnTo>
                    <a:pt x="227" y="272"/>
                  </a:lnTo>
                  <a:lnTo>
                    <a:pt x="229" y="269"/>
                  </a:lnTo>
                  <a:lnTo>
                    <a:pt x="229" y="269"/>
                  </a:lnTo>
                  <a:lnTo>
                    <a:pt x="229" y="267"/>
                  </a:lnTo>
                  <a:lnTo>
                    <a:pt x="229" y="267"/>
                  </a:lnTo>
                  <a:lnTo>
                    <a:pt x="232" y="267"/>
                  </a:lnTo>
                  <a:lnTo>
                    <a:pt x="229" y="265"/>
                  </a:lnTo>
                  <a:lnTo>
                    <a:pt x="232" y="265"/>
                  </a:lnTo>
                  <a:lnTo>
                    <a:pt x="234" y="262"/>
                  </a:lnTo>
                  <a:lnTo>
                    <a:pt x="234" y="260"/>
                  </a:lnTo>
                  <a:lnTo>
                    <a:pt x="234" y="258"/>
                  </a:lnTo>
                  <a:lnTo>
                    <a:pt x="234" y="258"/>
                  </a:lnTo>
                  <a:lnTo>
                    <a:pt x="232" y="260"/>
                  </a:lnTo>
                  <a:lnTo>
                    <a:pt x="229" y="260"/>
                  </a:lnTo>
                  <a:lnTo>
                    <a:pt x="229" y="258"/>
                  </a:lnTo>
                  <a:lnTo>
                    <a:pt x="232" y="258"/>
                  </a:lnTo>
                  <a:lnTo>
                    <a:pt x="234" y="258"/>
                  </a:lnTo>
                  <a:lnTo>
                    <a:pt x="234" y="258"/>
                  </a:lnTo>
                  <a:lnTo>
                    <a:pt x="236" y="258"/>
                  </a:lnTo>
                  <a:lnTo>
                    <a:pt x="239" y="260"/>
                  </a:lnTo>
                  <a:lnTo>
                    <a:pt x="239" y="258"/>
                  </a:lnTo>
                  <a:lnTo>
                    <a:pt x="239" y="258"/>
                  </a:lnTo>
                  <a:lnTo>
                    <a:pt x="239" y="253"/>
                  </a:lnTo>
                  <a:lnTo>
                    <a:pt x="239" y="253"/>
                  </a:lnTo>
                  <a:lnTo>
                    <a:pt x="241" y="250"/>
                  </a:lnTo>
                  <a:lnTo>
                    <a:pt x="241" y="248"/>
                  </a:lnTo>
                  <a:lnTo>
                    <a:pt x="243" y="248"/>
                  </a:lnTo>
                  <a:lnTo>
                    <a:pt x="241" y="246"/>
                  </a:lnTo>
                  <a:lnTo>
                    <a:pt x="241" y="246"/>
                  </a:lnTo>
                  <a:lnTo>
                    <a:pt x="239" y="246"/>
                  </a:lnTo>
                  <a:lnTo>
                    <a:pt x="239" y="248"/>
                  </a:lnTo>
                  <a:lnTo>
                    <a:pt x="236" y="248"/>
                  </a:lnTo>
                  <a:lnTo>
                    <a:pt x="236" y="248"/>
                  </a:lnTo>
                  <a:lnTo>
                    <a:pt x="234" y="246"/>
                  </a:lnTo>
                  <a:lnTo>
                    <a:pt x="234" y="246"/>
                  </a:lnTo>
                  <a:lnTo>
                    <a:pt x="232" y="243"/>
                  </a:lnTo>
                  <a:lnTo>
                    <a:pt x="232" y="243"/>
                  </a:lnTo>
                  <a:lnTo>
                    <a:pt x="232" y="243"/>
                  </a:lnTo>
                  <a:lnTo>
                    <a:pt x="234" y="241"/>
                  </a:lnTo>
                  <a:lnTo>
                    <a:pt x="234" y="241"/>
                  </a:lnTo>
                  <a:lnTo>
                    <a:pt x="236" y="241"/>
                  </a:lnTo>
                  <a:lnTo>
                    <a:pt x="236" y="241"/>
                  </a:lnTo>
                  <a:lnTo>
                    <a:pt x="236" y="241"/>
                  </a:lnTo>
                  <a:lnTo>
                    <a:pt x="236" y="239"/>
                  </a:lnTo>
                  <a:lnTo>
                    <a:pt x="236" y="239"/>
                  </a:lnTo>
                  <a:lnTo>
                    <a:pt x="236" y="239"/>
                  </a:lnTo>
                  <a:lnTo>
                    <a:pt x="236" y="239"/>
                  </a:lnTo>
                  <a:lnTo>
                    <a:pt x="236" y="236"/>
                  </a:lnTo>
                  <a:lnTo>
                    <a:pt x="236" y="234"/>
                  </a:lnTo>
                  <a:lnTo>
                    <a:pt x="236" y="229"/>
                  </a:lnTo>
                  <a:lnTo>
                    <a:pt x="239" y="229"/>
                  </a:lnTo>
                  <a:lnTo>
                    <a:pt x="236" y="229"/>
                  </a:lnTo>
                  <a:lnTo>
                    <a:pt x="239" y="229"/>
                  </a:lnTo>
                  <a:lnTo>
                    <a:pt x="239" y="229"/>
                  </a:lnTo>
                  <a:lnTo>
                    <a:pt x="239" y="229"/>
                  </a:lnTo>
                  <a:lnTo>
                    <a:pt x="241" y="232"/>
                  </a:lnTo>
                  <a:lnTo>
                    <a:pt x="241" y="234"/>
                  </a:lnTo>
                  <a:lnTo>
                    <a:pt x="241" y="234"/>
                  </a:lnTo>
                  <a:lnTo>
                    <a:pt x="239" y="236"/>
                  </a:lnTo>
                  <a:lnTo>
                    <a:pt x="236" y="243"/>
                  </a:lnTo>
                  <a:lnTo>
                    <a:pt x="243" y="243"/>
                  </a:lnTo>
                  <a:lnTo>
                    <a:pt x="243" y="246"/>
                  </a:lnTo>
                  <a:lnTo>
                    <a:pt x="246" y="246"/>
                  </a:lnTo>
                  <a:lnTo>
                    <a:pt x="248" y="248"/>
                  </a:lnTo>
                  <a:lnTo>
                    <a:pt x="248" y="248"/>
                  </a:lnTo>
                  <a:lnTo>
                    <a:pt x="250" y="248"/>
                  </a:lnTo>
                  <a:lnTo>
                    <a:pt x="250" y="248"/>
                  </a:lnTo>
                  <a:lnTo>
                    <a:pt x="253" y="248"/>
                  </a:lnTo>
                  <a:lnTo>
                    <a:pt x="253" y="246"/>
                  </a:lnTo>
                  <a:lnTo>
                    <a:pt x="255" y="243"/>
                  </a:lnTo>
                  <a:lnTo>
                    <a:pt x="255" y="243"/>
                  </a:lnTo>
                  <a:lnTo>
                    <a:pt x="258" y="241"/>
                  </a:lnTo>
                  <a:lnTo>
                    <a:pt x="258" y="239"/>
                  </a:lnTo>
                  <a:lnTo>
                    <a:pt x="258" y="239"/>
                  </a:lnTo>
                  <a:lnTo>
                    <a:pt x="260" y="241"/>
                  </a:lnTo>
                  <a:lnTo>
                    <a:pt x="260" y="241"/>
                  </a:lnTo>
                  <a:lnTo>
                    <a:pt x="260" y="239"/>
                  </a:lnTo>
                  <a:lnTo>
                    <a:pt x="262" y="236"/>
                  </a:lnTo>
                  <a:lnTo>
                    <a:pt x="265" y="234"/>
                  </a:lnTo>
                  <a:lnTo>
                    <a:pt x="265" y="232"/>
                  </a:lnTo>
                  <a:lnTo>
                    <a:pt x="265" y="232"/>
                  </a:lnTo>
                  <a:lnTo>
                    <a:pt x="267" y="229"/>
                  </a:lnTo>
                  <a:lnTo>
                    <a:pt x="269" y="227"/>
                  </a:lnTo>
                  <a:lnTo>
                    <a:pt x="269" y="227"/>
                  </a:lnTo>
                  <a:lnTo>
                    <a:pt x="269" y="227"/>
                  </a:lnTo>
                  <a:lnTo>
                    <a:pt x="269" y="224"/>
                  </a:lnTo>
                  <a:lnTo>
                    <a:pt x="269" y="224"/>
                  </a:lnTo>
                  <a:lnTo>
                    <a:pt x="269" y="222"/>
                  </a:lnTo>
                  <a:lnTo>
                    <a:pt x="276" y="210"/>
                  </a:lnTo>
                  <a:lnTo>
                    <a:pt x="281" y="203"/>
                  </a:lnTo>
                  <a:lnTo>
                    <a:pt x="288" y="196"/>
                  </a:lnTo>
                  <a:lnTo>
                    <a:pt x="291" y="194"/>
                  </a:lnTo>
                  <a:lnTo>
                    <a:pt x="291" y="194"/>
                  </a:lnTo>
                  <a:lnTo>
                    <a:pt x="291" y="189"/>
                  </a:lnTo>
                  <a:lnTo>
                    <a:pt x="293" y="187"/>
                  </a:lnTo>
                  <a:lnTo>
                    <a:pt x="293" y="184"/>
                  </a:lnTo>
                  <a:lnTo>
                    <a:pt x="293" y="184"/>
                  </a:lnTo>
                  <a:lnTo>
                    <a:pt x="298" y="182"/>
                  </a:lnTo>
                  <a:lnTo>
                    <a:pt x="298" y="182"/>
                  </a:lnTo>
                  <a:lnTo>
                    <a:pt x="300" y="182"/>
                  </a:lnTo>
                  <a:lnTo>
                    <a:pt x="300" y="182"/>
                  </a:lnTo>
                  <a:lnTo>
                    <a:pt x="300" y="184"/>
                  </a:lnTo>
                  <a:lnTo>
                    <a:pt x="300" y="182"/>
                  </a:lnTo>
                  <a:lnTo>
                    <a:pt x="303" y="182"/>
                  </a:lnTo>
                  <a:lnTo>
                    <a:pt x="300" y="177"/>
                  </a:lnTo>
                  <a:lnTo>
                    <a:pt x="303" y="175"/>
                  </a:lnTo>
                  <a:lnTo>
                    <a:pt x="303" y="175"/>
                  </a:lnTo>
                  <a:lnTo>
                    <a:pt x="300" y="172"/>
                  </a:lnTo>
                  <a:lnTo>
                    <a:pt x="300" y="172"/>
                  </a:lnTo>
                  <a:lnTo>
                    <a:pt x="303" y="170"/>
                  </a:lnTo>
                  <a:lnTo>
                    <a:pt x="303" y="170"/>
                  </a:lnTo>
                  <a:lnTo>
                    <a:pt x="305" y="170"/>
                  </a:lnTo>
                  <a:lnTo>
                    <a:pt x="303" y="170"/>
                  </a:lnTo>
                  <a:lnTo>
                    <a:pt x="303" y="170"/>
                  </a:lnTo>
                  <a:lnTo>
                    <a:pt x="300" y="168"/>
                  </a:lnTo>
                  <a:lnTo>
                    <a:pt x="303" y="165"/>
                  </a:lnTo>
                  <a:lnTo>
                    <a:pt x="303" y="163"/>
                  </a:lnTo>
                  <a:lnTo>
                    <a:pt x="303" y="161"/>
                  </a:lnTo>
                  <a:lnTo>
                    <a:pt x="303" y="156"/>
                  </a:lnTo>
                  <a:lnTo>
                    <a:pt x="303" y="156"/>
                  </a:lnTo>
                  <a:lnTo>
                    <a:pt x="300" y="156"/>
                  </a:lnTo>
                  <a:lnTo>
                    <a:pt x="298" y="153"/>
                  </a:lnTo>
                  <a:lnTo>
                    <a:pt x="298" y="153"/>
                  </a:lnTo>
                  <a:lnTo>
                    <a:pt x="295" y="151"/>
                  </a:lnTo>
                  <a:lnTo>
                    <a:pt x="295" y="151"/>
                  </a:lnTo>
                  <a:lnTo>
                    <a:pt x="293" y="151"/>
                  </a:lnTo>
                  <a:lnTo>
                    <a:pt x="293" y="151"/>
                  </a:lnTo>
                  <a:lnTo>
                    <a:pt x="293" y="151"/>
                  </a:lnTo>
                  <a:lnTo>
                    <a:pt x="291" y="149"/>
                  </a:lnTo>
                  <a:lnTo>
                    <a:pt x="291" y="149"/>
                  </a:lnTo>
                  <a:lnTo>
                    <a:pt x="288" y="149"/>
                  </a:lnTo>
                  <a:lnTo>
                    <a:pt x="288" y="146"/>
                  </a:lnTo>
                  <a:lnTo>
                    <a:pt x="288" y="146"/>
                  </a:lnTo>
                  <a:lnTo>
                    <a:pt x="288" y="144"/>
                  </a:lnTo>
                  <a:lnTo>
                    <a:pt x="284" y="144"/>
                  </a:lnTo>
                  <a:lnTo>
                    <a:pt x="284" y="142"/>
                  </a:lnTo>
                  <a:lnTo>
                    <a:pt x="286" y="142"/>
                  </a:lnTo>
                  <a:lnTo>
                    <a:pt x="288" y="144"/>
                  </a:lnTo>
                  <a:lnTo>
                    <a:pt x="288" y="144"/>
                  </a:lnTo>
                  <a:lnTo>
                    <a:pt x="288" y="146"/>
                  </a:lnTo>
                  <a:lnTo>
                    <a:pt x="291" y="146"/>
                  </a:lnTo>
                  <a:lnTo>
                    <a:pt x="291" y="149"/>
                  </a:lnTo>
                  <a:lnTo>
                    <a:pt x="291" y="149"/>
                  </a:lnTo>
                  <a:lnTo>
                    <a:pt x="293" y="149"/>
                  </a:lnTo>
                  <a:lnTo>
                    <a:pt x="293" y="149"/>
                  </a:lnTo>
                  <a:lnTo>
                    <a:pt x="295" y="151"/>
                  </a:lnTo>
                  <a:lnTo>
                    <a:pt x="303" y="156"/>
                  </a:lnTo>
                  <a:lnTo>
                    <a:pt x="303" y="156"/>
                  </a:lnTo>
                  <a:lnTo>
                    <a:pt x="303" y="153"/>
                  </a:lnTo>
                  <a:lnTo>
                    <a:pt x="303" y="151"/>
                  </a:lnTo>
                  <a:lnTo>
                    <a:pt x="305" y="156"/>
                  </a:lnTo>
                  <a:lnTo>
                    <a:pt x="305" y="156"/>
                  </a:lnTo>
                  <a:lnTo>
                    <a:pt x="305" y="156"/>
                  </a:lnTo>
                  <a:lnTo>
                    <a:pt x="305" y="158"/>
                  </a:lnTo>
                  <a:lnTo>
                    <a:pt x="307" y="158"/>
                  </a:lnTo>
                  <a:lnTo>
                    <a:pt x="310" y="158"/>
                  </a:lnTo>
                  <a:lnTo>
                    <a:pt x="310" y="161"/>
                  </a:lnTo>
                  <a:lnTo>
                    <a:pt x="310" y="163"/>
                  </a:lnTo>
                  <a:lnTo>
                    <a:pt x="310" y="165"/>
                  </a:lnTo>
                  <a:lnTo>
                    <a:pt x="310" y="168"/>
                  </a:lnTo>
                  <a:lnTo>
                    <a:pt x="310" y="168"/>
                  </a:lnTo>
                  <a:lnTo>
                    <a:pt x="312" y="168"/>
                  </a:lnTo>
                  <a:lnTo>
                    <a:pt x="312" y="165"/>
                  </a:lnTo>
                  <a:lnTo>
                    <a:pt x="312" y="165"/>
                  </a:lnTo>
                  <a:lnTo>
                    <a:pt x="312" y="165"/>
                  </a:lnTo>
                  <a:lnTo>
                    <a:pt x="312" y="163"/>
                  </a:lnTo>
                  <a:lnTo>
                    <a:pt x="312" y="161"/>
                  </a:lnTo>
                  <a:lnTo>
                    <a:pt x="312" y="161"/>
                  </a:lnTo>
                  <a:lnTo>
                    <a:pt x="314" y="158"/>
                  </a:lnTo>
                  <a:lnTo>
                    <a:pt x="314" y="153"/>
                  </a:lnTo>
                  <a:lnTo>
                    <a:pt x="314" y="151"/>
                  </a:lnTo>
                  <a:lnTo>
                    <a:pt x="314" y="149"/>
                  </a:lnTo>
                  <a:lnTo>
                    <a:pt x="314" y="151"/>
                  </a:lnTo>
                  <a:lnTo>
                    <a:pt x="314" y="151"/>
                  </a:lnTo>
                  <a:lnTo>
                    <a:pt x="312" y="149"/>
                  </a:lnTo>
                  <a:lnTo>
                    <a:pt x="314" y="149"/>
                  </a:lnTo>
                  <a:lnTo>
                    <a:pt x="314" y="149"/>
                  </a:lnTo>
                  <a:lnTo>
                    <a:pt x="317" y="149"/>
                  </a:lnTo>
                  <a:lnTo>
                    <a:pt x="319" y="151"/>
                  </a:lnTo>
                  <a:lnTo>
                    <a:pt x="319" y="151"/>
                  </a:lnTo>
                  <a:lnTo>
                    <a:pt x="319" y="151"/>
                  </a:lnTo>
                  <a:lnTo>
                    <a:pt x="319" y="149"/>
                  </a:lnTo>
                  <a:lnTo>
                    <a:pt x="319" y="149"/>
                  </a:lnTo>
                  <a:lnTo>
                    <a:pt x="319" y="146"/>
                  </a:lnTo>
                  <a:lnTo>
                    <a:pt x="319" y="146"/>
                  </a:lnTo>
                  <a:lnTo>
                    <a:pt x="319" y="144"/>
                  </a:lnTo>
                  <a:lnTo>
                    <a:pt x="321" y="144"/>
                  </a:lnTo>
                  <a:lnTo>
                    <a:pt x="321" y="142"/>
                  </a:lnTo>
                  <a:lnTo>
                    <a:pt x="321" y="139"/>
                  </a:lnTo>
                  <a:lnTo>
                    <a:pt x="321" y="139"/>
                  </a:lnTo>
                  <a:lnTo>
                    <a:pt x="321" y="137"/>
                  </a:lnTo>
                  <a:lnTo>
                    <a:pt x="321" y="135"/>
                  </a:lnTo>
                  <a:lnTo>
                    <a:pt x="324" y="135"/>
                  </a:lnTo>
                  <a:lnTo>
                    <a:pt x="324" y="135"/>
                  </a:lnTo>
                  <a:lnTo>
                    <a:pt x="326" y="135"/>
                  </a:lnTo>
                  <a:lnTo>
                    <a:pt x="326" y="132"/>
                  </a:lnTo>
                  <a:lnTo>
                    <a:pt x="326" y="132"/>
                  </a:lnTo>
                  <a:lnTo>
                    <a:pt x="326" y="132"/>
                  </a:lnTo>
                  <a:lnTo>
                    <a:pt x="326" y="130"/>
                  </a:lnTo>
                  <a:lnTo>
                    <a:pt x="324" y="130"/>
                  </a:lnTo>
                  <a:lnTo>
                    <a:pt x="321" y="130"/>
                  </a:lnTo>
                  <a:lnTo>
                    <a:pt x="324" y="130"/>
                  </a:lnTo>
                  <a:lnTo>
                    <a:pt x="321" y="127"/>
                  </a:lnTo>
                  <a:lnTo>
                    <a:pt x="321" y="127"/>
                  </a:lnTo>
                  <a:lnTo>
                    <a:pt x="321" y="127"/>
                  </a:lnTo>
                  <a:lnTo>
                    <a:pt x="321" y="125"/>
                  </a:lnTo>
                  <a:lnTo>
                    <a:pt x="331" y="123"/>
                  </a:lnTo>
                  <a:lnTo>
                    <a:pt x="331" y="123"/>
                  </a:lnTo>
                  <a:lnTo>
                    <a:pt x="333" y="120"/>
                  </a:lnTo>
                  <a:lnTo>
                    <a:pt x="333" y="118"/>
                  </a:lnTo>
                  <a:lnTo>
                    <a:pt x="333" y="118"/>
                  </a:lnTo>
                  <a:lnTo>
                    <a:pt x="336" y="116"/>
                  </a:lnTo>
                  <a:lnTo>
                    <a:pt x="336" y="116"/>
                  </a:lnTo>
                  <a:lnTo>
                    <a:pt x="336" y="113"/>
                  </a:lnTo>
                  <a:lnTo>
                    <a:pt x="336" y="113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80" name="Freeform 82"/>
            <p:cNvSpPr/>
            <p:nvPr/>
          </p:nvSpPr>
          <p:spPr bwMode="auto">
            <a:xfrm>
              <a:off x="7763195" y="3817545"/>
              <a:ext cx="881333" cy="1352460"/>
            </a:xfrm>
            <a:custGeom>
              <a:avLst/>
              <a:gdLst>
                <a:gd name="T0" fmla="*/ 547 w 651"/>
                <a:gd name="T1" fmla="*/ 403 h 999"/>
                <a:gd name="T2" fmla="*/ 457 w 651"/>
                <a:gd name="T3" fmla="*/ 540 h 999"/>
                <a:gd name="T4" fmla="*/ 388 w 651"/>
                <a:gd name="T5" fmla="*/ 623 h 999"/>
                <a:gd name="T6" fmla="*/ 372 w 651"/>
                <a:gd name="T7" fmla="*/ 685 h 999"/>
                <a:gd name="T8" fmla="*/ 386 w 651"/>
                <a:gd name="T9" fmla="*/ 921 h 999"/>
                <a:gd name="T10" fmla="*/ 391 w 651"/>
                <a:gd name="T11" fmla="*/ 988 h 999"/>
                <a:gd name="T12" fmla="*/ 310 w 651"/>
                <a:gd name="T13" fmla="*/ 995 h 999"/>
                <a:gd name="T14" fmla="*/ 206 w 651"/>
                <a:gd name="T15" fmla="*/ 997 h 999"/>
                <a:gd name="T16" fmla="*/ 90 w 651"/>
                <a:gd name="T17" fmla="*/ 999 h 999"/>
                <a:gd name="T18" fmla="*/ 19 w 651"/>
                <a:gd name="T19" fmla="*/ 943 h 999"/>
                <a:gd name="T20" fmla="*/ 12 w 651"/>
                <a:gd name="T21" fmla="*/ 770 h 999"/>
                <a:gd name="T22" fmla="*/ 7 w 651"/>
                <a:gd name="T23" fmla="*/ 595 h 999"/>
                <a:gd name="T24" fmla="*/ 3 w 651"/>
                <a:gd name="T25" fmla="*/ 422 h 999"/>
                <a:gd name="T26" fmla="*/ 10 w 651"/>
                <a:gd name="T27" fmla="*/ 98 h 999"/>
                <a:gd name="T28" fmla="*/ 95 w 651"/>
                <a:gd name="T29" fmla="*/ 8 h 999"/>
                <a:gd name="T30" fmla="*/ 279 w 651"/>
                <a:gd name="T31" fmla="*/ 3 h 999"/>
                <a:gd name="T32" fmla="*/ 341 w 651"/>
                <a:gd name="T33" fmla="*/ 5 h 999"/>
                <a:gd name="T34" fmla="*/ 343 w 651"/>
                <a:gd name="T35" fmla="*/ 17 h 999"/>
                <a:gd name="T36" fmla="*/ 341 w 651"/>
                <a:gd name="T37" fmla="*/ 31 h 999"/>
                <a:gd name="T38" fmla="*/ 343 w 651"/>
                <a:gd name="T39" fmla="*/ 36 h 999"/>
                <a:gd name="T40" fmla="*/ 346 w 651"/>
                <a:gd name="T41" fmla="*/ 43 h 999"/>
                <a:gd name="T42" fmla="*/ 346 w 651"/>
                <a:gd name="T43" fmla="*/ 48 h 999"/>
                <a:gd name="T44" fmla="*/ 348 w 651"/>
                <a:gd name="T45" fmla="*/ 53 h 999"/>
                <a:gd name="T46" fmla="*/ 350 w 651"/>
                <a:gd name="T47" fmla="*/ 57 h 999"/>
                <a:gd name="T48" fmla="*/ 348 w 651"/>
                <a:gd name="T49" fmla="*/ 60 h 999"/>
                <a:gd name="T50" fmla="*/ 346 w 651"/>
                <a:gd name="T51" fmla="*/ 67 h 999"/>
                <a:gd name="T52" fmla="*/ 346 w 651"/>
                <a:gd name="T53" fmla="*/ 71 h 999"/>
                <a:gd name="T54" fmla="*/ 341 w 651"/>
                <a:gd name="T55" fmla="*/ 81 h 999"/>
                <a:gd name="T56" fmla="*/ 346 w 651"/>
                <a:gd name="T57" fmla="*/ 86 h 999"/>
                <a:gd name="T58" fmla="*/ 353 w 651"/>
                <a:gd name="T59" fmla="*/ 95 h 999"/>
                <a:gd name="T60" fmla="*/ 353 w 651"/>
                <a:gd name="T61" fmla="*/ 100 h 999"/>
                <a:gd name="T62" fmla="*/ 367 w 651"/>
                <a:gd name="T63" fmla="*/ 114 h 999"/>
                <a:gd name="T64" fmla="*/ 374 w 651"/>
                <a:gd name="T65" fmla="*/ 105 h 999"/>
                <a:gd name="T66" fmla="*/ 376 w 651"/>
                <a:gd name="T67" fmla="*/ 109 h 999"/>
                <a:gd name="T68" fmla="*/ 374 w 651"/>
                <a:gd name="T69" fmla="*/ 119 h 999"/>
                <a:gd name="T70" fmla="*/ 374 w 651"/>
                <a:gd name="T71" fmla="*/ 140 h 999"/>
                <a:gd name="T72" fmla="*/ 372 w 651"/>
                <a:gd name="T73" fmla="*/ 157 h 999"/>
                <a:gd name="T74" fmla="*/ 376 w 651"/>
                <a:gd name="T75" fmla="*/ 145 h 999"/>
                <a:gd name="T76" fmla="*/ 376 w 651"/>
                <a:gd name="T77" fmla="*/ 128 h 999"/>
                <a:gd name="T78" fmla="*/ 379 w 651"/>
                <a:gd name="T79" fmla="*/ 114 h 999"/>
                <a:gd name="T80" fmla="*/ 379 w 651"/>
                <a:gd name="T81" fmla="*/ 107 h 999"/>
                <a:gd name="T82" fmla="*/ 395 w 651"/>
                <a:gd name="T83" fmla="*/ 105 h 999"/>
                <a:gd name="T84" fmla="*/ 410 w 651"/>
                <a:gd name="T85" fmla="*/ 105 h 999"/>
                <a:gd name="T86" fmla="*/ 417 w 651"/>
                <a:gd name="T87" fmla="*/ 109 h 999"/>
                <a:gd name="T88" fmla="*/ 426 w 651"/>
                <a:gd name="T89" fmla="*/ 107 h 999"/>
                <a:gd name="T90" fmla="*/ 428 w 651"/>
                <a:gd name="T91" fmla="*/ 124 h 999"/>
                <a:gd name="T92" fmla="*/ 438 w 651"/>
                <a:gd name="T93" fmla="*/ 145 h 999"/>
                <a:gd name="T94" fmla="*/ 445 w 651"/>
                <a:gd name="T95" fmla="*/ 157 h 999"/>
                <a:gd name="T96" fmla="*/ 450 w 651"/>
                <a:gd name="T97" fmla="*/ 164 h 999"/>
                <a:gd name="T98" fmla="*/ 455 w 651"/>
                <a:gd name="T99" fmla="*/ 187 h 999"/>
                <a:gd name="T100" fmla="*/ 466 w 651"/>
                <a:gd name="T101" fmla="*/ 206 h 999"/>
                <a:gd name="T102" fmla="*/ 469 w 651"/>
                <a:gd name="T103" fmla="*/ 216 h 999"/>
                <a:gd name="T104" fmla="*/ 473 w 651"/>
                <a:gd name="T105" fmla="*/ 235 h 999"/>
                <a:gd name="T106" fmla="*/ 457 w 651"/>
                <a:gd name="T107" fmla="*/ 268 h 999"/>
                <a:gd name="T108" fmla="*/ 485 w 651"/>
                <a:gd name="T109" fmla="*/ 251 h 999"/>
                <a:gd name="T110" fmla="*/ 478 w 651"/>
                <a:gd name="T111" fmla="*/ 261 h 999"/>
                <a:gd name="T112" fmla="*/ 492 w 651"/>
                <a:gd name="T113" fmla="*/ 254 h 999"/>
                <a:gd name="T114" fmla="*/ 566 w 651"/>
                <a:gd name="T115" fmla="*/ 228 h 999"/>
                <a:gd name="T116" fmla="*/ 587 w 651"/>
                <a:gd name="T117" fmla="*/ 237 h 999"/>
                <a:gd name="T118" fmla="*/ 618 w 651"/>
                <a:gd name="T119" fmla="*/ 247 h 999"/>
                <a:gd name="T120" fmla="*/ 644 w 651"/>
                <a:gd name="T121" fmla="*/ 251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1" h="999">
                  <a:moveTo>
                    <a:pt x="651" y="251"/>
                  </a:moveTo>
                  <a:lnTo>
                    <a:pt x="639" y="268"/>
                  </a:lnTo>
                  <a:lnTo>
                    <a:pt x="627" y="285"/>
                  </a:lnTo>
                  <a:lnTo>
                    <a:pt x="618" y="299"/>
                  </a:lnTo>
                  <a:lnTo>
                    <a:pt x="608" y="315"/>
                  </a:lnTo>
                  <a:lnTo>
                    <a:pt x="592" y="337"/>
                  </a:lnTo>
                  <a:lnTo>
                    <a:pt x="578" y="360"/>
                  </a:lnTo>
                  <a:lnTo>
                    <a:pt x="563" y="382"/>
                  </a:lnTo>
                  <a:lnTo>
                    <a:pt x="547" y="403"/>
                  </a:lnTo>
                  <a:lnTo>
                    <a:pt x="535" y="424"/>
                  </a:lnTo>
                  <a:lnTo>
                    <a:pt x="521" y="443"/>
                  </a:lnTo>
                  <a:lnTo>
                    <a:pt x="507" y="464"/>
                  </a:lnTo>
                  <a:lnTo>
                    <a:pt x="492" y="486"/>
                  </a:lnTo>
                  <a:lnTo>
                    <a:pt x="485" y="498"/>
                  </a:lnTo>
                  <a:lnTo>
                    <a:pt x="476" y="509"/>
                  </a:lnTo>
                  <a:lnTo>
                    <a:pt x="469" y="519"/>
                  </a:lnTo>
                  <a:lnTo>
                    <a:pt x="462" y="531"/>
                  </a:lnTo>
                  <a:lnTo>
                    <a:pt x="457" y="540"/>
                  </a:lnTo>
                  <a:lnTo>
                    <a:pt x="450" y="547"/>
                  </a:lnTo>
                  <a:lnTo>
                    <a:pt x="445" y="557"/>
                  </a:lnTo>
                  <a:lnTo>
                    <a:pt x="438" y="564"/>
                  </a:lnTo>
                  <a:lnTo>
                    <a:pt x="428" y="578"/>
                  </a:lnTo>
                  <a:lnTo>
                    <a:pt x="417" y="590"/>
                  </a:lnTo>
                  <a:lnTo>
                    <a:pt x="405" y="604"/>
                  </a:lnTo>
                  <a:lnTo>
                    <a:pt x="393" y="618"/>
                  </a:lnTo>
                  <a:lnTo>
                    <a:pt x="391" y="621"/>
                  </a:lnTo>
                  <a:lnTo>
                    <a:pt x="388" y="623"/>
                  </a:lnTo>
                  <a:lnTo>
                    <a:pt x="384" y="625"/>
                  </a:lnTo>
                  <a:lnTo>
                    <a:pt x="381" y="630"/>
                  </a:lnTo>
                  <a:lnTo>
                    <a:pt x="379" y="632"/>
                  </a:lnTo>
                  <a:lnTo>
                    <a:pt x="376" y="637"/>
                  </a:lnTo>
                  <a:lnTo>
                    <a:pt x="374" y="640"/>
                  </a:lnTo>
                  <a:lnTo>
                    <a:pt x="369" y="642"/>
                  </a:lnTo>
                  <a:lnTo>
                    <a:pt x="369" y="644"/>
                  </a:lnTo>
                  <a:lnTo>
                    <a:pt x="369" y="649"/>
                  </a:lnTo>
                  <a:lnTo>
                    <a:pt x="372" y="685"/>
                  </a:lnTo>
                  <a:lnTo>
                    <a:pt x="374" y="720"/>
                  </a:lnTo>
                  <a:lnTo>
                    <a:pt x="376" y="756"/>
                  </a:lnTo>
                  <a:lnTo>
                    <a:pt x="379" y="791"/>
                  </a:lnTo>
                  <a:lnTo>
                    <a:pt x="379" y="819"/>
                  </a:lnTo>
                  <a:lnTo>
                    <a:pt x="381" y="846"/>
                  </a:lnTo>
                  <a:lnTo>
                    <a:pt x="384" y="874"/>
                  </a:lnTo>
                  <a:lnTo>
                    <a:pt x="386" y="900"/>
                  </a:lnTo>
                  <a:lnTo>
                    <a:pt x="386" y="909"/>
                  </a:lnTo>
                  <a:lnTo>
                    <a:pt x="386" y="921"/>
                  </a:lnTo>
                  <a:lnTo>
                    <a:pt x="386" y="926"/>
                  </a:lnTo>
                  <a:lnTo>
                    <a:pt x="386" y="933"/>
                  </a:lnTo>
                  <a:lnTo>
                    <a:pt x="388" y="943"/>
                  </a:lnTo>
                  <a:lnTo>
                    <a:pt x="388" y="952"/>
                  </a:lnTo>
                  <a:lnTo>
                    <a:pt x="388" y="957"/>
                  </a:lnTo>
                  <a:lnTo>
                    <a:pt x="388" y="962"/>
                  </a:lnTo>
                  <a:lnTo>
                    <a:pt x="388" y="969"/>
                  </a:lnTo>
                  <a:lnTo>
                    <a:pt x="391" y="980"/>
                  </a:lnTo>
                  <a:lnTo>
                    <a:pt x="391" y="988"/>
                  </a:lnTo>
                  <a:lnTo>
                    <a:pt x="391" y="990"/>
                  </a:lnTo>
                  <a:lnTo>
                    <a:pt x="391" y="990"/>
                  </a:lnTo>
                  <a:lnTo>
                    <a:pt x="388" y="990"/>
                  </a:lnTo>
                  <a:lnTo>
                    <a:pt x="376" y="992"/>
                  </a:lnTo>
                  <a:lnTo>
                    <a:pt x="362" y="992"/>
                  </a:lnTo>
                  <a:lnTo>
                    <a:pt x="350" y="992"/>
                  </a:lnTo>
                  <a:lnTo>
                    <a:pt x="336" y="992"/>
                  </a:lnTo>
                  <a:lnTo>
                    <a:pt x="324" y="995"/>
                  </a:lnTo>
                  <a:lnTo>
                    <a:pt x="310" y="995"/>
                  </a:lnTo>
                  <a:lnTo>
                    <a:pt x="298" y="995"/>
                  </a:lnTo>
                  <a:lnTo>
                    <a:pt x="284" y="995"/>
                  </a:lnTo>
                  <a:lnTo>
                    <a:pt x="272" y="997"/>
                  </a:lnTo>
                  <a:lnTo>
                    <a:pt x="268" y="997"/>
                  </a:lnTo>
                  <a:lnTo>
                    <a:pt x="258" y="997"/>
                  </a:lnTo>
                  <a:lnTo>
                    <a:pt x="246" y="997"/>
                  </a:lnTo>
                  <a:lnTo>
                    <a:pt x="232" y="997"/>
                  </a:lnTo>
                  <a:lnTo>
                    <a:pt x="220" y="997"/>
                  </a:lnTo>
                  <a:lnTo>
                    <a:pt x="206" y="997"/>
                  </a:lnTo>
                  <a:lnTo>
                    <a:pt x="194" y="997"/>
                  </a:lnTo>
                  <a:lnTo>
                    <a:pt x="180" y="999"/>
                  </a:lnTo>
                  <a:lnTo>
                    <a:pt x="168" y="999"/>
                  </a:lnTo>
                  <a:lnTo>
                    <a:pt x="154" y="999"/>
                  </a:lnTo>
                  <a:lnTo>
                    <a:pt x="142" y="999"/>
                  </a:lnTo>
                  <a:lnTo>
                    <a:pt x="128" y="999"/>
                  </a:lnTo>
                  <a:lnTo>
                    <a:pt x="116" y="999"/>
                  </a:lnTo>
                  <a:lnTo>
                    <a:pt x="102" y="999"/>
                  </a:lnTo>
                  <a:lnTo>
                    <a:pt x="90" y="999"/>
                  </a:lnTo>
                  <a:lnTo>
                    <a:pt x="76" y="999"/>
                  </a:lnTo>
                  <a:lnTo>
                    <a:pt x="64" y="999"/>
                  </a:lnTo>
                  <a:lnTo>
                    <a:pt x="50" y="999"/>
                  </a:lnTo>
                  <a:lnTo>
                    <a:pt x="38" y="999"/>
                  </a:lnTo>
                  <a:lnTo>
                    <a:pt x="24" y="999"/>
                  </a:lnTo>
                  <a:lnTo>
                    <a:pt x="21" y="999"/>
                  </a:lnTo>
                  <a:lnTo>
                    <a:pt x="21" y="983"/>
                  </a:lnTo>
                  <a:lnTo>
                    <a:pt x="21" y="962"/>
                  </a:lnTo>
                  <a:lnTo>
                    <a:pt x="19" y="943"/>
                  </a:lnTo>
                  <a:lnTo>
                    <a:pt x="19" y="924"/>
                  </a:lnTo>
                  <a:lnTo>
                    <a:pt x="19" y="905"/>
                  </a:lnTo>
                  <a:lnTo>
                    <a:pt x="17" y="886"/>
                  </a:lnTo>
                  <a:lnTo>
                    <a:pt x="17" y="867"/>
                  </a:lnTo>
                  <a:lnTo>
                    <a:pt x="17" y="846"/>
                  </a:lnTo>
                  <a:lnTo>
                    <a:pt x="14" y="827"/>
                  </a:lnTo>
                  <a:lnTo>
                    <a:pt x="14" y="808"/>
                  </a:lnTo>
                  <a:lnTo>
                    <a:pt x="14" y="789"/>
                  </a:lnTo>
                  <a:lnTo>
                    <a:pt x="12" y="770"/>
                  </a:lnTo>
                  <a:lnTo>
                    <a:pt x="12" y="748"/>
                  </a:lnTo>
                  <a:lnTo>
                    <a:pt x="12" y="730"/>
                  </a:lnTo>
                  <a:lnTo>
                    <a:pt x="12" y="711"/>
                  </a:lnTo>
                  <a:lnTo>
                    <a:pt x="10" y="692"/>
                  </a:lnTo>
                  <a:lnTo>
                    <a:pt x="10" y="673"/>
                  </a:lnTo>
                  <a:lnTo>
                    <a:pt x="10" y="654"/>
                  </a:lnTo>
                  <a:lnTo>
                    <a:pt x="10" y="632"/>
                  </a:lnTo>
                  <a:lnTo>
                    <a:pt x="7" y="614"/>
                  </a:lnTo>
                  <a:lnTo>
                    <a:pt x="7" y="595"/>
                  </a:lnTo>
                  <a:lnTo>
                    <a:pt x="7" y="576"/>
                  </a:lnTo>
                  <a:lnTo>
                    <a:pt x="5" y="557"/>
                  </a:lnTo>
                  <a:lnTo>
                    <a:pt x="5" y="538"/>
                  </a:lnTo>
                  <a:lnTo>
                    <a:pt x="5" y="516"/>
                  </a:lnTo>
                  <a:lnTo>
                    <a:pt x="5" y="498"/>
                  </a:lnTo>
                  <a:lnTo>
                    <a:pt x="5" y="479"/>
                  </a:lnTo>
                  <a:lnTo>
                    <a:pt x="3" y="460"/>
                  </a:lnTo>
                  <a:lnTo>
                    <a:pt x="3" y="441"/>
                  </a:lnTo>
                  <a:lnTo>
                    <a:pt x="3" y="422"/>
                  </a:lnTo>
                  <a:lnTo>
                    <a:pt x="3" y="400"/>
                  </a:lnTo>
                  <a:lnTo>
                    <a:pt x="0" y="382"/>
                  </a:lnTo>
                  <a:lnTo>
                    <a:pt x="3" y="348"/>
                  </a:lnTo>
                  <a:lnTo>
                    <a:pt x="3" y="318"/>
                  </a:lnTo>
                  <a:lnTo>
                    <a:pt x="5" y="285"/>
                  </a:lnTo>
                  <a:lnTo>
                    <a:pt x="5" y="251"/>
                  </a:lnTo>
                  <a:lnTo>
                    <a:pt x="7" y="199"/>
                  </a:lnTo>
                  <a:lnTo>
                    <a:pt x="7" y="150"/>
                  </a:lnTo>
                  <a:lnTo>
                    <a:pt x="10" y="98"/>
                  </a:lnTo>
                  <a:lnTo>
                    <a:pt x="12" y="48"/>
                  </a:lnTo>
                  <a:lnTo>
                    <a:pt x="12" y="36"/>
                  </a:lnTo>
                  <a:lnTo>
                    <a:pt x="12" y="26"/>
                  </a:lnTo>
                  <a:lnTo>
                    <a:pt x="12" y="17"/>
                  </a:lnTo>
                  <a:lnTo>
                    <a:pt x="12" y="5"/>
                  </a:lnTo>
                  <a:lnTo>
                    <a:pt x="33" y="8"/>
                  </a:lnTo>
                  <a:lnTo>
                    <a:pt x="52" y="8"/>
                  </a:lnTo>
                  <a:lnTo>
                    <a:pt x="74" y="8"/>
                  </a:lnTo>
                  <a:lnTo>
                    <a:pt x="95" y="8"/>
                  </a:lnTo>
                  <a:lnTo>
                    <a:pt x="114" y="8"/>
                  </a:lnTo>
                  <a:lnTo>
                    <a:pt x="135" y="8"/>
                  </a:lnTo>
                  <a:lnTo>
                    <a:pt x="156" y="8"/>
                  </a:lnTo>
                  <a:lnTo>
                    <a:pt x="175" y="8"/>
                  </a:lnTo>
                  <a:lnTo>
                    <a:pt x="197" y="5"/>
                  </a:lnTo>
                  <a:lnTo>
                    <a:pt x="218" y="5"/>
                  </a:lnTo>
                  <a:lnTo>
                    <a:pt x="237" y="5"/>
                  </a:lnTo>
                  <a:lnTo>
                    <a:pt x="258" y="5"/>
                  </a:lnTo>
                  <a:lnTo>
                    <a:pt x="279" y="3"/>
                  </a:lnTo>
                  <a:lnTo>
                    <a:pt x="298" y="3"/>
                  </a:lnTo>
                  <a:lnTo>
                    <a:pt x="320" y="0"/>
                  </a:lnTo>
                  <a:lnTo>
                    <a:pt x="341" y="0"/>
                  </a:lnTo>
                  <a:lnTo>
                    <a:pt x="341" y="0"/>
                  </a:lnTo>
                  <a:lnTo>
                    <a:pt x="341" y="0"/>
                  </a:lnTo>
                  <a:lnTo>
                    <a:pt x="339" y="3"/>
                  </a:lnTo>
                  <a:lnTo>
                    <a:pt x="339" y="5"/>
                  </a:lnTo>
                  <a:lnTo>
                    <a:pt x="341" y="5"/>
                  </a:lnTo>
                  <a:lnTo>
                    <a:pt x="341" y="5"/>
                  </a:lnTo>
                  <a:lnTo>
                    <a:pt x="341" y="5"/>
                  </a:lnTo>
                  <a:lnTo>
                    <a:pt x="341" y="8"/>
                  </a:lnTo>
                  <a:lnTo>
                    <a:pt x="341" y="8"/>
                  </a:lnTo>
                  <a:lnTo>
                    <a:pt x="341" y="8"/>
                  </a:lnTo>
                  <a:lnTo>
                    <a:pt x="341" y="10"/>
                  </a:lnTo>
                  <a:lnTo>
                    <a:pt x="343" y="15"/>
                  </a:lnTo>
                  <a:lnTo>
                    <a:pt x="341" y="15"/>
                  </a:lnTo>
                  <a:lnTo>
                    <a:pt x="343" y="17"/>
                  </a:lnTo>
                  <a:lnTo>
                    <a:pt x="343" y="17"/>
                  </a:lnTo>
                  <a:lnTo>
                    <a:pt x="343" y="19"/>
                  </a:lnTo>
                  <a:lnTo>
                    <a:pt x="343" y="22"/>
                  </a:lnTo>
                  <a:lnTo>
                    <a:pt x="343" y="22"/>
                  </a:lnTo>
                  <a:lnTo>
                    <a:pt x="343" y="22"/>
                  </a:lnTo>
                  <a:lnTo>
                    <a:pt x="341" y="24"/>
                  </a:lnTo>
                  <a:lnTo>
                    <a:pt x="341" y="24"/>
                  </a:lnTo>
                  <a:lnTo>
                    <a:pt x="343" y="29"/>
                  </a:lnTo>
                  <a:lnTo>
                    <a:pt x="343" y="29"/>
                  </a:lnTo>
                  <a:lnTo>
                    <a:pt x="341" y="31"/>
                  </a:lnTo>
                  <a:lnTo>
                    <a:pt x="341" y="31"/>
                  </a:lnTo>
                  <a:lnTo>
                    <a:pt x="341" y="31"/>
                  </a:lnTo>
                  <a:lnTo>
                    <a:pt x="343" y="34"/>
                  </a:lnTo>
                  <a:lnTo>
                    <a:pt x="343" y="34"/>
                  </a:lnTo>
                  <a:lnTo>
                    <a:pt x="343" y="36"/>
                  </a:lnTo>
                  <a:lnTo>
                    <a:pt x="343" y="36"/>
                  </a:lnTo>
                  <a:lnTo>
                    <a:pt x="343" y="36"/>
                  </a:lnTo>
                  <a:lnTo>
                    <a:pt x="343" y="36"/>
                  </a:lnTo>
                  <a:lnTo>
                    <a:pt x="343" y="36"/>
                  </a:lnTo>
                  <a:lnTo>
                    <a:pt x="346" y="38"/>
                  </a:lnTo>
                  <a:lnTo>
                    <a:pt x="346" y="38"/>
                  </a:lnTo>
                  <a:lnTo>
                    <a:pt x="343" y="38"/>
                  </a:lnTo>
                  <a:lnTo>
                    <a:pt x="343" y="41"/>
                  </a:lnTo>
                  <a:lnTo>
                    <a:pt x="343" y="41"/>
                  </a:lnTo>
                  <a:lnTo>
                    <a:pt x="343" y="41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6" y="43"/>
                  </a:lnTo>
                  <a:lnTo>
                    <a:pt x="346" y="43"/>
                  </a:lnTo>
                  <a:lnTo>
                    <a:pt x="346" y="43"/>
                  </a:lnTo>
                  <a:lnTo>
                    <a:pt x="346" y="45"/>
                  </a:lnTo>
                  <a:lnTo>
                    <a:pt x="346" y="45"/>
                  </a:lnTo>
                  <a:lnTo>
                    <a:pt x="346" y="45"/>
                  </a:lnTo>
                  <a:lnTo>
                    <a:pt x="346" y="45"/>
                  </a:lnTo>
                  <a:lnTo>
                    <a:pt x="346" y="45"/>
                  </a:lnTo>
                  <a:lnTo>
                    <a:pt x="346" y="48"/>
                  </a:lnTo>
                  <a:lnTo>
                    <a:pt x="346" y="48"/>
                  </a:lnTo>
                  <a:lnTo>
                    <a:pt x="346" y="48"/>
                  </a:lnTo>
                  <a:lnTo>
                    <a:pt x="348" y="48"/>
                  </a:lnTo>
                  <a:lnTo>
                    <a:pt x="348" y="48"/>
                  </a:lnTo>
                  <a:lnTo>
                    <a:pt x="348" y="50"/>
                  </a:lnTo>
                  <a:lnTo>
                    <a:pt x="348" y="50"/>
                  </a:lnTo>
                  <a:lnTo>
                    <a:pt x="348" y="50"/>
                  </a:lnTo>
                  <a:lnTo>
                    <a:pt x="348" y="53"/>
                  </a:lnTo>
                  <a:lnTo>
                    <a:pt x="348" y="53"/>
                  </a:lnTo>
                  <a:lnTo>
                    <a:pt x="348" y="53"/>
                  </a:lnTo>
                  <a:lnTo>
                    <a:pt x="348" y="55"/>
                  </a:lnTo>
                  <a:lnTo>
                    <a:pt x="348" y="55"/>
                  </a:lnTo>
                  <a:lnTo>
                    <a:pt x="348" y="55"/>
                  </a:lnTo>
                  <a:lnTo>
                    <a:pt x="348" y="57"/>
                  </a:lnTo>
                  <a:lnTo>
                    <a:pt x="348" y="57"/>
                  </a:lnTo>
                  <a:lnTo>
                    <a:pt x="348" y="57"/>
                  </a:lnTo>
                  <a:lnTo>
                    <a:pt x="348" y="57"/>
                  </a:lnTo>
                  <a:lnTo>
                    <a:pt x="350" y="57"/>
                  </a:lnTo>
                  <a:lnTo>
                    <a:pt x="350" y="57"/>
                  </a:lnTo>
                  <a:lnTo>
                    <a:pt x="350" y="57"/>
                  </a:lnTo>
                  <a:lnTo>
                    <a:pt x="350" y="57"/>
                  </a:lnTo>
                  <a:lnTo>
                    <a:pt x="350" y="57"/>
                  </a:lnTo>
                  <a:lnTo>
                    <a:pt x="350" y="57"/>
                  </a:lnTo>
                  <a:lnTo>
                    <a:pt x="348" y="60"/>
                  </a:lnTo>
                  <a:lnTo>
                    <a:pt x="348" y="60"/>
                  </a:lnTo>
                  <a:lnTo>
                    <a:pt x="348" y="60"/>
                  </a:lnTo>
                  <a:lnTo>
                    <a:pt x="348" y="60"/>
                  </a:lnTo>
                  <a:lnTo>
                    <a:pt x="348" y="60"/>
                  </a:lnTo>
                  <a:lnTo>
                    <a:pt x="346" y="62"/>
                  </a:lnTo>
                  <a:lnTo>
                    <a:pt x="346" y="62"/>
                  </a:lnTo>
                  <a:lnTo>
                    <a:pt x="346" y="64"/>
                  </a:lnTo>
                  <a:lnTo>
                    <a:pt x="346" y="64"/>
                  </a:lnTo>
                  <a:lnTo>
                    <a:pt x="346" y="64"/>
                  </a:lnTo>
                  <a:lnTo>
                    <a:pt x="346" y="64"/>
                  </a:lnTo>
                  <a:lnTo>
                    <a:pt x="346" y="67"/>
                  </a:lnTo>
                  <a:lnTo>
                    <a:pt x="346" y="67"/>
                  </a:lnTo>
                  <a:lnTo>
                    <a:pt x="346" y="67"/>
                  </a:lnTo>
                  <a:lnTo>
                    <a:pt x="346" y="67"/>
                  </a:lnTo>
                  <a:lnTo>
                    <a:pt x="346" y="69"/>
                  </a:lnTo>
                  <a:lnTo>
                    <a:pt x="346" y="69"/>
                  </a:lnTo>
                  <a:lnTo>
                    <a:pt x="346" y="71"/>
                  </a:lnTo>
                  <a:lnTo>
                    <a:pt x="346" y="71"/>
                  </a:lnTo>
                  <a:lnTo>
                    <a:pt x="346" y="71"/>
                  </a:lnTo>
                  <a:lnTo>
                    <a:pt x="346" y="71"/>
                  </a:lnTo>
                  <a:lnTo>
                    <a:pt x="346" y="71"/>
                  </a:lnTo>
                  <a:lnTo>
                    <a:pt x="346" y="71"/>
                  </a:lnTo>
                  <a:lnTo>
                    <a:pt x="348" y="74"/>
                  </a:lnTo>
                  <a:lnTo>
                    <a:pt x="348" y="74"/>
                  </a:lnTo>
                  <a:lnTo>
                    <a:pt x="348" y="74"/>
                  </a:lnTo>
                  <a:lnTo>
                    <a:pt x="346" y="76"/>
                  </a:lnTo>
                  <a:lnTo>
                    <a:pt x="346" y="76"/>
                  </a:lnTo>
                  <a:lnTo>
                    <a:pt x="346" y="81"/>
                  </a:lnTo>
                  <a:lnTo>
                    <a:pt x="346" y="81"/>
                  </a:lnTo>
                  <a:lnTo>
                    <a:pt x="343" y="81"/>
                  </a:lnTo>
                  <a:lnTo>
                    <a:pt x="341" y="81"/>
                  </a:lnTo>
                  <a:lnTo>
                    <a:pt x="339" y="81"/>
                  </a:lnTo>
                  <a:lnTo>
                    <a:pt x="336" y="86"/>
                  </a:lnTo>
                  <a:lnTo>
                    <a:pt x="339" y="83"/>
                  </a:lnTo>
                  <a:lnTo>
                    <a:pt x="346" y="83"/>
                  </a:lnTo>
                  <a:lnTo>
                    <a:pt x="346" y="83"/>
                  </a:lnTo>
                  <a:lnTo>
                    <a:pt x="346" y="83"/>
                  </a:lnTo>
                  <a:lnTo>
                    <a:pt x="346" y="86"/>
                  </a:lnTo>
                  <a:lnTo>
                    <a:pt x="346" y="86"/>
                  </a:lnTo>
                  <a:lnTo>
                    <a:pt x="346" y="86"/>
                  </a:lnTo>
                  <a:lnTo>
                    <a:pt x="346" y="86"/>
                  </a:lnTo>
                  <a:lnTo>
                    <a:pt x="346" y="86"/>
                  </a:lnTo>
                  <a:lnTo>
                    <a:pt x="346" y="88"/>
                  </a:lnTo>
                  <a:lnTo>
                    <a:pt x="348" y="88"/>
                  </a:lnTo>
                  <a:lnTo>
                    <a:pt x="350" y="88"/>
                  </a:lnTo>
                  <a:lnTo>
                    <a:pt x="353" y="90"/>
                  </a:lnTo>
                  <a:lnTo>
                    <a:pt x="353" y="93"/>
                  </a:lnTo>
                  <a:lnTo>
                    <a:pt x="353" y="95"/>
                  </a:lnTo>
                  <a:lnTo>
                    <a:pt x="353" y="95"/>
                  </a:lnTo>
                  <a:lnTo>
                    <a:pt x="353" y="98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50" y="102"/>
                  </a:lnTo>
                  <a:lnTo>
                    <a:pt x="350" y="102"/>
                  </a:lnTo>
                  <a:lnTo>
                    <a:pt x="350" y="105"/>
                  </a:lnTo>
                  <a:lnTo>
                    <a:pt x="353" y="100"/>
                  </a:lnTo>
                  <a:lnTo>
                    <a:pt x="355" y="100"/>
                  </a:lnTo>
                  <a:lnTo>
                    <a:pt x="357" y="100"/>
                  </a:lnTo>
                  <a:lnTo>
                    <a:pt x="360" y="100"/>
                  </a:lnTo>
                  <a:lnTo>
                    <a:pt x="362" y="102"/>
                  </a:lnTo>
                  <a:lnTo>
                    <a:pt x="362" y="105"/>
                  </a:lnTo>
                  <a:lnTo>
                    <a:pt x="365" y="107"/>
                  </a:lnTo>
                  <a:lnTo>
                    <a:pt x="365" y="112"/>
                  </a:lnTo>
                  <a:lnTo>
                    <a:pt x="367" y="112"/>
                  </a:lnTo>
                  <a:lnTo>
                    <a:pt x="367" y="114"/>
                  </a:lnTo>
                  <a:lnTo>
                    <a:pt x="369" y="112"/>
                  </a:lnTo>
                  <a:lnTo>
                    <a:pt x="372" y="109"/>
                  </a:lnTo>
                  <a:lnTo>
                    <a:pt x="372" y="109"/>
                  </a:lnTo>
                  <a:lnTo>
                    <a:pt x="372" y="109"/>
                  </a:lnTo>
                  <a:lnTo>
                    <a:pt x="372" y="109"/>
                  </a:lnTo>
                  <a:lnTo>
                    <a:pt x="372" y="109"/>
                  </a:lnTo>
                  <a:lnTo>
                    <a:pt x="374" y="107"/>
                  </a:lnTo>
                  <a:lnTo>
                    <a:pt x="374" y="105"/>
                  </a:lnTo>
                  <a:lnTo>
                    <a:pt x="374" y="105"/>
                  </a:lnTo>
                  <a:lnTo>
                    <a:pt x="376" y="105"/>
                  </a:lnTo>
                  <a:lnTo>
                    <a:pt x="376" y="105"/>
                  </a:lnTo>
                  <a:lnTo>
                    <a:pt x="376" y="105"/>
                  </a:lnTo>
                  <a:lnTo>
                    <a:pt x="376" y="105"/>
                  </a:lnTo>
                  <a:lnTo>
                    <a:pt x="376" y="107"/>
                  </a:lnTo>
                  <a:lnTo>
                    <a:pt x="374" y="107"/>
                  </a:lnTo>
                  <a:lnTo>
                    <a:pt x="376" y="107"/>
                  </a:lnTo>
                  <a:lnTo>
                    <a:pt x="376" y="107"/>
                  </a:lnTo>
                  <a:lnTo>
                    <a:pt x="376" y="109"/>
                  </a:lnTo>
                  <a:lnTo>
                    <a:pt x="376" y="112"/>
                  </a:lnTo>
                  <a:lnTo>
                    <a:pt x="376" y="112"/>
                  </a:lnTo>
                  <a:lnTo>
                    <a:pt x="376" y="112"/>
                  </a:lnTo>
                  <a:lnTo>
                    <a:pt x="376" y="114"/>
                  </a:lnTo>
                  <a:lnTo>
                    <a:pt x="376" y="114"/>
                  </a:lnTo>
                  <a:lnTo>
                    <a:pt x="376" y="116"/>
                  </a:lnTo>
                  <a:lnTo>
                    <a:pt x="376" y="116"/>
                  </a:lnTo>
                  <a:lnTo>
                    <a:pt x="376" y="116"/>
                  </a:lnTo>
                  <a:lnTo>
                    <a:pt x="374" y="119"/>
                  </a:lnTo>
                  <a:lnTo>
                    <a:pt x="374" y="119"/>
                  </a:lnTo>
                  <a:lnTo>
                    <a:pt x="374" y="124"/>
                  </a:lnTo>
                  <a:lnTo>
                    <a:pt x="374" y="126"/>
                  </a:lnTo>
                  <a:lnTo>
                    <a:pt x="374" y="131"/>
                  </a:lnTo>
                  <a:lnTo>
                    <a:pt x="374" y="133"/>
                  </a:lnTo>
                  <a:lnTo>
                    <a:pt x="374" y="135"/>
                  </a:lnTo>
                  <a:lnTo>
                    <a:pt x="374" y="138"/>
                  </a:lnTo>
                  <a:lnTo>
                    <a:pt x="374" y="140"/>
                  </a:lnTo>
                  <a:lnTo>
                    <a:pt x="374" y="140"/>
                  </a:lnTo>
                  <a:lnTo>
                    <a:pt x="374" y="142"/>
                  </a:lnTo>
                  <a:lnTo>
                    <a:pt x="374" y="142"/>
                  </a:lnTo>
                  <a:lnTo>
                    <a:pt x="374" y="145"/>
                  </a:lnTo>
                  <a:lnTo>
                    <a:pt x="374" y="145"/>
                  </a:lnTo>
                  <a:lnTo>
                    <a:pt x="374" y="147"/>
                  </a:lnTo>
                  <a:lnTo>
                    <a:pt x="374" y="150"/>
                  </a:lnTo>
                  <a:lnTo>
                    <a:pt x="374" y="152"/>
                  </a:lnTo>
                  <a:lnTo>
                    <a:pt x="374" y="154"/>
                  </a:lnTo>
                  <a:lnTo>
                    <a:pt x="372" y="157"/>
                  </a:lnTo>
                  <a:lnTo>
                    <a:pt x="374" y="157"/>
                  </a:lnTo>
                  <a:lnTo>
                    <a:pt x="374" y="154"/>
                  </a:lnTo>
                  <a:lnTo>
                    <a:pt x="374" y="152"/>
                  </a:lnTo>
                  <a:lnTo>
                    <a:pt x="376" y="150"/>
                  </a:lnTo>
                  <a:lnTo>
                    <a:pt x="376" y="150"/>
                  </a:lnTo>
                  <a:lnTo>
                    <a:pt x="376" y="147"/>
                  </a:lnTo>
                  <a:lnTo>
                    <a:pt x="376" y="145"/>
                  </a:lnTo>
                  <a:lnTo>
                    <a:pt x="376" y="145"/>
                  </a:lnTo>
                  <a:lnTo>
                    <a:pt x="376" y="145"/>
                  </a:lnTo>
                  <a:lnTo>
                    <a:pt x="376" y="145"/>
                  </a:lnTo>
                  <a:lnTo>
                    <a:pt x="379" y="142"/>
                  </a:lnTo>
                  <a:lnTo>
                    <a:pt x="379" y="140"/>
                  </a:lnTo>
                  <a:lnTo>
                    <a:pt x="379" y="140"/>
                  </a:lnTo>
                  <a:lnTo>
                    <a:pt x="379" y="138"/>
                  </a:lnTo>
                  <a:lnTo>
                    <a:pt x="376" y="138"/>
                  </a:lnTo>
                  <a:lnTo>
                    <a:pt x="376" y="135"/>
                  </a:lnTo>
                  <a:lnTo>
                    <a:pt x="376" y="131"/>
                  </a:lnTo>
                  <a:lnTo>
                    <a:pt x="376" y="128"/>
                  </a:lnTo>
                  <a:lnTo>
                    <a:pt x="376" y="128"/>
                  </a:lnTo>
                  <a:lnTo>
                    <a:pt x="376" y="126"/>
                  </a:lnTo>
                  <a:lnTo>
                    <a:pt x="376" y="126"/>
                  </a:lnTo>
                  <a:lnTo>
                    <a:pt x="376" y="126"/>
                  </a:lnTo>
                  <a:lnTo>
                    <a:pt x="376" y="124"/>
                  </a:lnTo>
                  <a:lnTo>
                    <a:pt x="376" y="124"/>
                  </a:lnTo>
                  <a:lnTo>
                    <a:pt x="376" y="121"/>
                  </a:lnTo>
                  <a:lnTo>
                    <a:pt x="379" y="116"/>
                  </a:lnTo>
                  <a:lnTo>
                    <a:pt x="379" y="114"/>
                  </a:lnTo>
                  <a:lnTo>
                    <a:pt x="379" y="114"/>
                  </a:lnTo>
                  <a:lnTo>
                    <a:pt x="379" y="112"/>
                  </a:lnTo>
                  <a:lnTo>
                    <a:pt x="379" y="112"/>
                  </a:lnTo>
                  <a:lnTo>
                    <a:pt x="379" y="112"/>
                  </a:lnTo>
                  <a:lnTo>
                    <a:pt x="379" y="109"/>
                  </a:lnTo>
                  <a:lnTo>
                    <a:pt x="379" y="109"/>
                  </a:lnTo>
                  <a:lnTo>
                    <a:pt x="379" y="107"/>
                  </a:lnTo>
                  <a:lnTo>
                    <a:pt x="379" y="107"/>
                  </a:lnTo>
                  <a:lnTo>
                    <a:pt x="379" y="107"/>
                  </a:lnTo>
                  <a:lnTo>
                    <a:pt x="381" y="107"/>
                  </a:lnTo>
                  <a:lnTo>
                    <a:pt x="384" y="107"/>
                  </a:lnTo>
                  <a:lnTo>
                    <a:pt x="393" y="107"/>
                  </a:lnTo>
                  <a:lnTo>
                    <a:pt x="393" y="107"/>
                  </a:lnTo>
                  <a:lnTo>
                    <a:pt x="393" y="107"/>
                  </a:lnTo>
                  <a:lnTo>
                    <a:pt x="393" y="105"/>
                  </a:lnTo>
                  <a:lnTo>
                    <a:pt x="395" y="105"/>
                  </a:lnTo>
                  <a:lnTo>
                    <a:pt x="395" y="105"/>
                  </a:lnTo>
                  <a:lnTo>
                    <a:pt x="395" y="105"/>
                  </a:lnTo>
                  <a:lnTo>
                    <a:pt x="398" y="107"/>
                  </a:lnTo>
                  <a:lnTo>
                    <a:pt x="398" y="105"/>
                  </a:lnTo>
                  <a:lnTo>
                    <a:pt x="398" y="105"/>
                  </a:lnTo>
                  <a:lnTo>
                    <a:pt x="400" y="105"/>
                  </a:lnTo>
                  <a:lnTo>
                    <a:pt x="400" y="105"/>
                  </a:lnTo>
                  <a:lnTo>
                    <a:pt x="407" y="105"/>
                  </a:lnTo>
                  <a:lnTo>
                    <a:pt x="407" y="105"/>
                  </a:lnTo>
                  <a:lnTo>
                    <a:pt x="407" y="105"/>
                  </a:lnTo>
                  <a:lnTo>
                    <a:pt x="410" y="105"/>
                  </a:lnTo>
                  <a:lnTo>
                    <a:pt x="410" y="105"/>
                  </a:lnTo>
                  <a:lnTo>
                    <a:pt x="412" y="107"/>
                  </a:lnTo>
                  <a:lnTo>
                    <a:pt x="412" y="107"/>
                  </a:lnTo>
                  <a:lnTo>
                    <a:pt x="412" y="109"/>
                  </a:lnTo>
                  <a:lnTo>
                    <a:pt x="414" y="109"/>
                  </a:lnTo>
                  <a:lnTo>
                    <a:pt x="414" y="109"/>
                  </a:lnTo>
                  <a:lnTo>
                    <a:pt x="414" y="109"/>
                  </a:lnTo>
                  <a:lnTo>
                    <a:pt x="414" y="109"/>
                  </a:lnTo>
                  <a:lnTo>
                    <a:pt x="417" y="109"/>
                  </a:lnTo>
                  <a:lnTo>
                    <a:pt x="417" y="107"/>
                  </a:lnTo>
                  <a:lnTo>
                    <a:pt x="417" y="107"/>
                  </a:lnTo>
                  <a:lnTo>
                    <a:pt x="419" y="105"/>
                  </a:lnTo>
                  <a:lnTo>
                    <a:pt x="421" y="105"/>
                  </a:lnTo>
                  <a:lnTo>
                    <a:pt x="424" y="105"/>
                  </a:lnTo>
                  <a:lnTo>
                    <a:pt x="424" y="105"/>
                  </a:lnTo>
                  <a:lnTo>
                    <a:pt x="426" y="107"/>
                  </a:lnTo>
                  <a:lnTo>
                    <a:pt x="426" y="105"/>
                  </a:lnTo>
                  <a:lnTo>
                    <a:pt x="426" y="107"/>
                  </a:lnTo>
                  <a:lnTo>
                    <a:pt x="428" y="112"/>
                  </a:lnTo>
                  <a:lnTo>
                    <a:pt x="428" y="112"/>
                  </a:lnTo>
                  <a:lnTo>
                    <a:pt x="428" y="114"/>
                  </a:lnTo>
                  <a:lnTo>
                    <a:pt x="428" y="114"/>
                  </a:lnTo>
                  <a:lnTo>
                    <a:pt x="428" y="119"/>
                  </a:lnTo>
                  <a:lnTo>
                    <a:pt x="428" y="119"/>
                  </a:lnTo>
                  <a:lnTo>
                    <a:pt x="428" y="121"/>
                  </a:lnTo>
                  <a:lnTo>
                    <a:pt x="428" y="121"/>
                  </a:lnTo>
                  <a:lnTo>
                    <a:pt x="428" y="124"/>
                  </a:lnTo>
                  <a:lnTo>
                    <a:pt x="428" y="126"/>
                  </a:lnTo>
                  <a:lnTo>
                    <a:pt x="431" y="126"/>
                  </a:lnTo>
                  <a:lnTo>
                    <a:pt x="431" y="128"/>
                  </a:lnTo>
                  <a:lnTo>
                    <a:pt x="433" y="133"/>
                  </a:lnTo>
                  <a:lnTo>
                    <a:pt x="436" y="138"/>
                  </a:lnTo>
                  <a:lnTo>
                    <a:pt x="436" y="140"/>
                  </a:lnTo>
                  <a:lnTo>
                    <a:pt x="436" y="140"/>
                  </a:lnTo>
                  <a:lnTo>
                    <a:pt x="438" y="142"/>
                  </a:lnTo>
                  <a:lnTo>
                    <a:pt x="438" y="145"/>
                  </a:lnTo>
                  <a:lnTo>
                    <a:pt x="438" y="147"/>
                  </a:lnTo>
                  <a:lnTo>
                    <a:pt x="440" y="147"/>
                  </a:lnTo>
                  <a:lnTo>
                    <a:pt x="440" y="150"/>
                  </a:lnTo>
                  <a:lnTo>
                    <a:pt x="440" y="152"/>
                  </a:lnTo>
                  <a:lnTo>
                    <a:pt x="443" y="152"/>
                  </a:lnTo>
                  <a:lnTo>
                    <a:pt x="443" y="154"/>
                  </a:lnTo>
                  <a:lnTo>
                    <a:pt x="443" y="154"/>
                  </a:lnTo>
                  <a:lnTo>
                    <a:pt x="445" y="154"/>
                  </a:lnTo>
                  <a:lnTo>
                    <a:pt x="445" y="157"/>
                  </a:lnTo>
                  <a:lnTo>
                    <a:pt x="445" y="157"/>
                  </a:lnTo>
                  <a:lnTo>
                    <a:pt x="445" y="157"/>
                  </a:lnTo>
                  <a:lnTo>
                    <a:pt x="445" y="159"/>
                  </a:lnTo>
                  <a:lnTo>
                    <a:pt x="445" y="159"/>
                  </a:lnTo>
                  <a:lnTo>
                    <a:pt x="447" y="159"/>
                  </a:lnTo>
                  <a:lnTo>
                    <a:pt x="447" y="161"/>
                  </a:lnTo>
                  <a:lnTo>
                    <a:pt x="447" y="164"/>
                  </a:lnTo>
                  <a:lnTo>
                    <a:pt x="447" y="164"/>
                  </a:lnTo>
                  <a:lnTo>
                    <a:pt x="450" y="164"/>
                  </a:lnTo>
                  <a:lnTo>
                    <a:pt x="450" y="166"/>
                  </a:lnTo>
                  <a:lnTo>
                    <a:pt x="450" y="171"/>
                  </a:lnTo>
                  <a:lnTo>
                    <a:pt x="452" y="178"/>
                  </a:lnTo>
                  <a:lnTo>
                    <a:pt x="452" y="183"/>
                  </a:lnTo>
                  <a:lnTo>
                    <a:pt x="452" y="185"/>
                  </a:lnTo>
                  <a:lnTo>
                    <a:pt x="452" y="185"/>
                  </a:lnTo>
                  <a:lnTo>
                    <a:pt x="455" y="185"/>
                  </a:lnTo>
                  <a:lnTo>
                    <a:pt x="455" y="185"/>
                  </a:lnTo>
                  <a:lnTo>
                    <a:pt x="455" y="187"/>
                  </a:lnTo>
                  <a:lnTo>
                    <a:pt x="457" y="190"/>
                  </a:lnTo>
                  <a:lnTo>
                    <a:pt x="457" y="192"/>
                  </a:lnTo>
                  <a:lnTo>
                    <a:pt x="459" y="195"/>
                  </a:lnTo>
                  <a:lnTo>
                    <a:pt x="459" y="197"/>
                  </a:lnTo>
                  <a:lnTo>
                    <a:pt x="462" y="199"/>
                  </a:lnTo>
                  <a:lnTo>
                    <a:pt x="462" y="199"/>
                  </a:lnTo>
                  <a:lnTo>
                    <a:pt x="462" y="202"/>
                  </a:lnTo>
                  <a:lnTo>
                    <a:pt x="466" y="206"/>
                  </a:lnTo>
                  <a:lnTo>
                    <a:pt x="466" y="206"/>
                  </a:lnTo>
                  <a:lnTo>
                    <a:pt x="466" y="209"/>
                  </a:lnTo>
                  <a:lnTo>
                    <a:pt x="466" y="211"/>
                  </a:lnTo>
                  <a:lnTo>
                    <a:pt x="466" y="211"/>
                  </a:lnTo>
                  <a:lnTo>
                    <a:pt x="469" y="211"/>
                  </a:lnTo>
                  <a:lnTo>
                    <a:pt x="469" y="211"/>
                  </a:lnTo>
                  <a:lnTo>
                    <a:pt x="469" y="213"/>
                  </a:lnTo>
                  <a:lnTo>
                    <a:pt x="469" y="213"/>
                  </a:lnTo>
                  <a:lnTo>
                    <a:pt x="469" y="213"/>
                  </a:lnTo>
                  <a:lnTo>
                    <a:pt x="469" y="216"/>
                  </a:lnTo>
                  <a:lnTo>
                    <a:pt x="471" y="216"/>
                  </a:lnTo>
                  <a:lnTo>
                    <a:pt x="471" y="218"/>
                  </a:lnTo>
                  <a:lnTo>
                    <a:pt x="471" y="218"/>
                  </a:lnTo>
                  <a:lnTo>
                    <a:pt x="471" y="221"/>
                  </a:lnTo>
                  <a:lnTo>
                    <a:pt x="473" y="223"/>
                  </a:lnTo>
                  <a:lnTo>
                    <a:pt x="473" y="228"/>
                  </a:lnTo>
                  <a:lnTo>
                    <a:pt x="473" y="228"/>
                  </a:lnTo>
                  <a:lnTo>
                    <a:pt x="473" y="232"/>
                  </a:lnTo>
                  <a:lnTo>
                    <a:pt x="473" y="235"/>
                  </a:lnTo>
                  <a:lnTo>
                    <a:pt x="473" y="240"/>
                  </a:lnTo>
                  <a:lnTo>
                    <a:pt x="471" y="249"/>
                  </a:lnTo>
                  <a:lnTo>
                    <a:pt x="469" y="256"/>
                  </a:lnTo>
                  <a:lnTo>
                    <a:pt x="466" y="258"/>
                  </a:lnTo>
                  <a:lnTo>
                    <a:pt x="464" y="263"/>
                  </a:lnTo>
                  <a:lnTo>
                    <a:pt x="464" y="263"/>
                  </a:lnTo>
                  <a:lnTo>
                    <a:pt x="464" y="266"/>
                  </a:lnTo>
                  <a:lnTo>
                    <a:pt x="462" y="266"/>
                  </a:lnTo>
                  <a:lnTo>
                    <a:pt x="457" y="268"/>
                  </a:lnTo>
                  <a:lnTo>
                    <a:pt x="457" y="268"/>
                  </a:lnTo>
                  <a:lnTo>
                    <a:pt x="457" y="268"/>
                  </a:lnTo>
                  <a:lnTo>
                    <a:pt x="464" y="266"/>
                  </a:lnTo>
                  <a:lnTo>
                    <a:pt x="466" y="266"/>
                  </a:lnTo>
                  <a:lnTo>
                    <a:pt x="471" y="258"/>
                  </a:lnTo>
                  <a:lnTo>
                    <a:pt x="473" y="256"/>
                  </a:lnTo>
                  <a:lnTo>
                    <a:pt x="483" y="251"/>
                  </a:lnTo>
                  <a:lnTo>
                    <a:pt x="485" y="251"/>
                  </a:lnTo>
                  <a:lnTo>
                    <a:pt x="485" y="251"/>
                  </a:lnTo>
                  <a:lnTo>
                    <a:pt x="488" y="251"/>
                  </a:lnTo>
                  <a:lnTo>
                    <a:pt x="488" y="254"/>
                  </a:lnTo>
                  <a:lnTo>
                    <a:pt x="485" y="254"/>
                  </a:lnTo>
                  <a:lnTo>
                    <a:pt x="485" y="254"/>
                  </a:lnTo>
                  <a:lnTo>
                    <a:pt x="485" y="254"/>
                  </a:lnTo>
                  <a:lnTo>
                    <a:pt x="483" y="258"/>
                  </a:lnTo>
                  <a:lnTo>
                    <a:pt x="481" y="261"/>
                  </a:lnTo>
                  <a:lnTo>
                    <a:pt x="481" y="261"/>
                  </a:lnTo>
                  <a:lnTo>
                    <a:pt x="478" y="261"/>
                  </a:lnTo>
                  <a:lnTo>
                    <a:pt x="478" y="261"/>
                  </a:lnTo>
                  <a:lnTo>
                    <a:pt x="476" y="263"/>
                  </a:lnTo>
                  <a:lnTo>
                    <a:pt x="476" y="263"/>
                  </a:lnTo>
                  <a:lnTo>
                    <a:pt x="476" y="266"/>
                  </a:lnTo>
                  <a:lnTo>
                    <a:pt x="478" y="263"/>
                  </a:lnTo>
                  <a:lnTo>
                    <a:pt x="483" y="261"/>
                  </a:lnTo>
                  <a:lnTo>
                    <a:pt x="483" y="261"/>
                  </a:lnTo>
                  <a:lnTo>
                    <a:pt x="488" y="256"/>
                  </a:lnTo>
                  <a:lnTo>
                    <a:pt x="492" y="254"/>
                  </a:lnTo>
                  <a:lnTo>
                    <a:pt x="499" y="251"/>
                  </a:lnTo>
                  <a:lnTo>
                    <a:pt x="509" y="244"/>
                  </a:lnTo>
                  <a:lnTo>
                    <a:pt x="521" y="240"/>
                  </a:lnTo>
                  <a:lnTo>
                    <a:pt x="535" y="232"/>
                  </a:lnTo>
                  <a:lnTo>
                    <a:pt x="542" y="228"/>
                  </a:lnTo>
                  <a:lnTo>
                    <a:pt x="552" y="228"/>
                  </a:lnTo>
                  <a:lnTo>
                    <a:pt x="561" y="228"/>
                  </a:lnTo>
                  <a:lnTo>
                    <a:pt x="563" y="228"/>
                  </a:lnTo>
                  <a:lnTo>
                    <a:pt x="566" y="228"/>
                  </a:lnTo>
                  <a:lnTo>
                    <a:pt x="568" y="230"/>
                  </a:lnTo>
                  <a:lnTo>
                    <a:pt x="570" y="230"/>
                  </a:lnTo>
                  <a:lnTo>
                    <a:pt x="573" y="230"/>
                  </a:lnTo>
                  <a:lnTo>
                    <a:pt x="575" y="230"/>
                  </a:lnTo>
                  <a:lnTo>
                    <a:pt x="575" y="232"/>
                  </a:lnTo>
                  <a:lnTo>
                    <a:pt x="575" y="232"/>
                  </a:lnTo>
                  <a:lnTo>
                    <a:pt x="580" y="235"/>
                  </a:lnTo>
                  <a:lnTo>
                    <a:pt x="582" y="237"/>
                  </a:lnTo>
                  <a:lnTo>
                    <a:pt x="587" y="237"/>
                  </a:lnTo>
                  <a:lnTo>
                    <a:pt x="587" y="240"/>
                  </a:lnTo>
                  <a:lnTo>
                    <a:pt x="587" y="240"/>
                  </a:lnTo>
                  <a:lnTo>
                    <a:pt x="592" y="240"/>
                  </a:lnTo>
                  <a:lnTo>
                    <a:pt x="594" y="240"/>
                  </a:lnTo>
                  <a:lnTo>
                    <a:pt x="596" y="244"/>
                  </a:lnTo>
                  <a:lnTo>
                    <a:pt x="599" y="244"/>
                  </a:lnTo>
                  <a:lnTo>
                    <a:pt x="604" y="244"/>
                  </a:lnTo>
                  <a:lnTo>
                    <a:pt x="606" y="247"/>
                  </a:lnTo>
                  <a:lnTo>
                    <a:pt x="618" y="247"/>
                  </a:lnTo>
                  <a:lnTo>
                    <a:pt x="623" y="249"/>
                  </a:lnTo>
                  <a:lnTo>
                    <a:pt x="623" y="249"/>
                  </a:lnTo>
                  <a:lnTo>
                    <a:pt x="627" y="247"/>
                  </a:lnTo>
                  <a:lnTo>
                    <a:pt x="630" y="247"/>
                  </a:lnTo>
                  <a:lnTo>
                    <a:pt x="632" y="249"/>
                  </a:lnTo>
                  <a:lnTo>
                    <a:pt x="634" y="249"/>
                  </a:lnTo>
                  <a:lnTo>
                    <a:pt x="639" y="251"/>
                  </a:lnTo>
                  <a:lnTo>
                    <a:pt x="641" y="251"/>
                  </a:lnTo>
                  <a:lnTo>
                    <a:pt x="644" y="251"/>
                  </a:lnTo>
                  <a:lnTo>
                    <a:pt x="644" y="251"/>
                  </a:lnTo>
                  <a:lnTo>
                    <a:pt x="644" y="251"/>
                  </a:lnTo>
                  <a:lnTo>
                    <a:pt x="646" y="251"/>
                  </a:lnTo>
                  <a:lnTo>
                    <a:pt x="646" y="251"/>
                  </a:lnTo>
                  <a:lnTo>
                    <a:pt x="646" y="251"/>
                  </a:lnTo>
                  <a:lnTo>
                    <a:pt x="651" y="251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81" name="Freeform 83"/>
            <p:cNvSpPr/>
            <p:nvPr/>
          </p:nvSpPr>
          <p:spPr bwMode="auto">
            <a:xfrm>
              <a:off x="10768662" y="4731368"/>
              <a:ext cx="192242" cy="89352"/>
            </a:xfrm>
            <a:custGeom>
              <a:avLst/>
              <a:gdLst>
                <a:gd name="T0" fmla="*/ 109 w 142"/>
                <a:gd name="T1" fmla="*/ 14 h 66"/>
                <a:gd name="T2" fmla="*/ 109 w 142"/>
                <a:gd name="T3" fmla="*/ 19 h 66"/>
                <a:gd name="T4" fmla="*/ 90 w 142"/>
                <a:gd name="T5" fmla="*/ 31 h 66"/>
                <a:gd name="T6" fmla="*/ 76 w 142"/>
                <a:gd name="T7" fmla="*/ 38 h 66"/>
                <a:gd name="T8" fmla="*/ 68 w 142"/>
                <a:gd name="T9" fmla="*/ 38 h 66"/>
                <a:gd name="T10" fmla="*/ 59 w 142"/>
                <a:gd name="T11" fmla="*/ 38 h 66"/>
                <a:gd name="T12" fmla="*/ 57 w 142"/>
                <a:gd name="T13" fmla="*/ 38 h 66"/>
                <a:gd name="T14" fmla="*/ 54 w 142"/>
                <a:gd name="T15" fmla="*/ 36 h 66"/>
                <a:gd name="T16" fmla="*/ 42 w 142"/>
                <a:gd name="T17" fmla="*/ 43 h 66"/>
                <a:gd name="T18" fmla="*/ 47 w 142"/>
                <a:gd name="T19" fmla="*/ 50 h 66"/>
                <a:gd name="T20" fmla="*/ 40 w 142"/>
                <a:gd name="T21" fmla="*/ 47 h 66"/>
                <a:gd name="T22" fmla="*/ 33 w 142"/>
                <a:gd name="T23" fmla="*/ 52 h 66"/>
                <a:gd name="T24" fmla="*/ 35 w 142"/>
                <a:gd name="T25" fmla="*/ 40 h 66"/>
                <a:gd name="T26" fmla="*/ 33 w 142"/>
                <a:gd name="T27" fmla="*/ 38 h 66"/>
                <a:gd name="T28" fmla="*/ 31 w 142"/>
                <a:gd name="T29" fmla="*/ 40 h 66"/>
                <a:gd name="T30" fmla="*/ 31 w 142"/>
                <a:gd name="T31" fmla="*/ 38 h 66"/>
                <a:gd name="T32" fmla="*/ 21 w 142"/>
                <a:gd name="T33" fmla="*/ 33 h 66"/>
                <a:gd name="T34" fmla="*/ 14 w 142"/>
                <a:gd name="T35" fmla="*/ 33 h 66"/>
                <a:gd name="T36" fmla="*/ 14 w 142"/>
                <a:gd name="T37" fmla="*/ 28 h 66"/>
                <a:gd name="T38" fmla="*/ 14 w 142"/>
                <a:gd name="T39" fmla="*/ 19 h 66"/>
                <a:gd name="T40" fmla="*/ 5 w 142"/>
                <a:gd name="T41" fmla="*/ 12 h 66"/>
                <a:gd name="T42" fmla="*/ 0 w 142"/>
                <a:gd name="T43" fmla="*/ 38 h 66"/>
                <a:gd name="T44" fmla="*/ 12 w 142"/>
                <a:gd name="T45" fmla="*/ 47 h 66"/>
                <a:gd name="T46" fmla="*/ 19 w 142"/>
                <a:gd name="T47" fmla="*/ 47 h 66"/>
                <a:gd name="T48" fmla="*/ 24 w 142"/>
                <a:gd name="T49" fmla="*/ 50 h 66"/>
                <a:gd name="T50" fmla="*/ 24 w 142"/>
                <a:gd name="T51" fmla="*/ 62 h 66"/>
                <a:gd name="T52" fmla="*/ 35 w 142"/>
                <a:gd name="T53" fmla="*/ 57 h 66"/>
                <a:gd name="T54" fmla="*/ 40 w 142"/>
                <a:gd name="T55" fmla="*/ 57 h 66"/>
                <a:gd name="T56" fmla="*/ 52 w 142"/>
                <a:gd name="T57" fmla="*/ 57 h 66"/>
                <a:gd name="T58" fmla="*/ 52 w 142"/>
                <a:gd name="T59" fmla="*/ 62 h 66"/>
                <a:gd name="T60" fmla="*/ 64 w 142"/>
                <a:gd name="T61" fmla="*/ 64 h 66"/>
                <a:gd name="T62" fmla="*/ 68 w 142"/>
                <a:gd name="T63" fmla="*/ 62 h 66"/>
                <a:gd name="T64" fmla="*/ 76 w 142"/>
                <a:gd name="T65" fmla="*/ 62 h 66"/>
                <a:gd name="T66" fmla="*/ 90 w 142"/>
                <a:gd name="T67" fmla="*/ 55 h 66"/>
                <a:gd name="T68" fmla="*/ 83 w 142"/>
                <a:gd name="T69" fmla="*/ 57 h 66"/>
                <a:gd name="T70" fmla="*/ 87 w 142"/>
                <a:gd name="T71" fmla="*/ 50 h 66"/>
                <a:gd name="T72" fmla="*/ 92 w 142"/>
                <a:gd name="T73" fmla="*/ 40 h 66"/>
                <a:gd name="T74" fmla="*/ 90 w 142"/>
                <a:gd name="T75" fmla="*/ 45 h 66"/>
                <a:gd name="T76" fmla="*/ 90 w 142"/>
                <a:gd name="T77" fmla="*/ 50 h 66"/>
                <a:gd name="T78" fmla="*/ 97 w 142"/>
                <a:gd name="T79" fmla="*/ 50 h 66"/>
                <a:gd name="T80" fmla="*/ 102 w 142"/>
                <a:gd name="T81" fmla="*/ 50 h 66"/>
                <a:gd name="T82" fmla="*/ 106 w 142"/>
                <a:gd name="T83" fmla="*/ 52 h 66"/>
                <a:gd name="T84" fmla="*/ 102 w 142"/>
                <a:gd name="T85" fmla="*/ 62 h 66"/>
                <a:gd name="T86" fmla="*/ 109 w 142"/>
                <a:gd name="T87" fmla="*/ 62 h 66"/>
                <a:gd name="T88" fmla="*/ 118 w 142"/>
                <a:gd name="T89" fmla="*/ 64 h 66"/>
                <a:gd name="T90" fmla="*/ 130 w 142"/>
                <a:gd name="T91" fmla="*/ 57 h 66"/>
                <a:gd name="T92" fmla="*/ 125 w 142"/>
                <a:gd name="T93" fmla="*/ 52 h 66"/>
                <a:gd name="T94" fmla="*/ 130 w 142"/>
                <a:gd name="T95" fmla="*/ 45 h 66"/>
                <a:gd name="T96" fmla="*/ 128 w 142"/>
                <a:gd name="T97" fmla="*/ 43 h 66"/>
                <a:gd name="T98" fmla="*/ 118 w 142"/>
                <a:gd name="T99" fmla="*/ 40 h 66"/>
                <a:gd name="T100" fmla="*/ 118 w 142"/>
                <a:gd name="T101" fmla="*/ 38 h 66"/>
                <a:gd name="T102" fmla="*/ 118 w 142"/>
                <a:gd name="T103" fmla="*/ 36 h 66"/>
                <a:gd name="T104" fmla="*/ 121 w 142"/>
                <a:gd name="T105" fmla="*/ 28 h 66"/>
                <a:gd name="T106" fmla="*/ 125 w 142"/>
                <a:gd name="T107" fmla="*/ 21 h 66"/>
                <a:gd name="T108" fmla="*/ 130 w 142"/>
                <a:gd name="T109" fmla="*/ 17 h 66"/>
                <a:gd name="T110" fmla="*/ 139 w 142"/>
                <a:gd name="T111" fmla="*/ 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2" h="66">
                  <a:moveTo>
                    <a:pt x="139" y="0"/>
                  </a:moveTo>
                  <a:lnTo>
                    <a:pt x="139" y="0"/>
                  </a:lnTo>
                  <a:lnTo>
                    <a:pt x="132" y="0"/>
                  </a:lnTo>
                  <a:lnTo>
                    <a:pt x="128" y="2"/>
                  </a:lnTo>
                  <a:lnTo>
                    <a:pt x="125" y="7"/>
                  </a:lnTo>
                  <a:lnTo>
                    <a:pt x="118" y="10"/>
                  </a:lnTo>
                  <a:lnTo>
                    <a:pt x="111" y="14"/>
                  </a:lnTo>
                  <a:lnTo>
                    <a:pt x="109" y="14"/>
                  </a:lnTo>
                  <a:lnTo>
                    <a:pt x="109" y="14"/>
                  </a:lnTo>
                  <a:lnTo>
                    <a:pt x="106" y="14"/>
                  </a:lnTo>
                  <a:lnTo>
                    <a:pt x="106" y="17"/>
                  </a:lnTo>
                  <a:lnTo>
                    <a:pt x="102" y="19"/>
                  </a:lnTo>
                  <a:lnTo>
                    <a:pt x="102" y="21"/>
                  </a:lnTo>
                  <a:lnTo>
                    <a:pt x="104" y="21"/>
                  </a:lnTo>
                  <a:lnTo>
                    <a:pt x="109" y="19"/>
                  </a:lnTo>
                  <a:lnTo>
                    <a:pt x="109" y="19"/>
                  </a:lnTo>
                  <a:lnTo>
                    <a:pt x="99" y="24"/>
                  </a:lnTo>
                  <a:lnTo>
                    <a:pt x="97" y="26"/>
                  </a:lnTo>
                  <a:lnTo>
                    <a:pt x="97" y="26"/>
                  </a:lnTo>
                  <a:lnTo>
                    <a:pt x="97" y="26"/>
                  </a:lnTo>
                  <a:lnTo>
                    <a:pt x="97" y="26"/>
                  </a:lnTo>
                  <a:lnTo>
                    <a:pt x="95" y="26"/>
                  </a:lnTo>
                  <a:lnTo>
                    <a:pt x="95" y="26"/>
                  </a:lnTo>
                  <a:lnTo>
                    <a:pt x="90" y="31"/>
                  </a:lnTo>
                  <a:lnTo>
                    <a:pt x="83" y="33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6" y="40"/>
                  </a:lnTo>
                  <a:lnTo>
                    <a:pt x="73" y="40"/>
                  </a:lnTo>
                  <a:lnTo>
                    <a:pt x="73" y="38"/>
                  </a:lnTo>
                  <a:lnTo>
                    <a:pt x="73" y="38"/>
                  </a:lnTo>
                  <a:lnTo>
                    <a:pt x="73" y="38"/>
                  </a:lnTo>
                  <a:lnTo>
                    <a:pt x="71" y="38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66" y="36"/>
                  </a:lnTo>
                  <a:lnTo>
                    <a:pt x="66" y="36"/>
                  </a:lnTo>
                  <a:lnTo>
                    <a:pt x="64" y="36"/>
                  </a:lnTo>
                  <a:lnTo>
                    <a:pt x="61" y="36"/>
                  </a:lnTo>
                  <a:lnTo>
                    <a:pt x="59" y="36"/>
                  </a:lnTo>
                  <a:lnTo>
                    <a:pt x="59" y="38"/>
                  </a:lnTo>
                  <a:lnTo>
                    <a:pt x="59" y="38"/>
                  </a:lnTo>
                  <a:lnTo>
                    <a:pt x="61" y="38"/>
                  </a:lnTo>
                  <a:lnTo>
                    <a:pt x="61" y="38"/>
                  </a:lnTo>
                  <a:lnTo>
                    <a:pt x="61" y="40"/>
                  </a:lnTo>
                  <a:lnTo>
                    <a:pt x="61" y="40"/>
                  </a:lnTo>
                  <a:lnTo>
                    <a:pt x="59" y="40"/>
                  </a:lnTo>
                  <a:lnTo>
                    <a:pt x="57" y="40"/>
                  </a:lnTo>
                  <a:lnTo>
                    <a:pt x="57" y="38"/>
                  </a:lnTo>
                  <a:lnTo>
                    <a:pt x="57" y="38"/>
                  </a:lnTo>
                  <a:lnTo>
                    <a:pt x="57" y="38"/>
                  </a:lnTo>
                  <a:lnTo>
                    <a:pt x="57" y="38"/>
                  </a:lnTo>
                  <a:lnTo>
                    <a:pt x="57" y="38"/>
                  </a:lnTo>
                  <a:lnTo>
                    <a:pt x="57" y="36"/>
                  </a:lnTo>
                  <a:lnTo>
                    <a:pt x="57" y="36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4" y="38"/>
                  </a:lnTo>
                  <a:lnTo>
                    <a:pt x="54" y="36"/>
                  </a:lnTo>
                  <a:lnTo>
                    <a:pt x="52" y="36"/>
                  </a:lnTo>
                  <a:lnTo>
                    <a:pt x="47" y="38"/>
                  </a:lnTo>
                  <a:lnTo>
                    <a:pt x="45" y="38"/>
                  </a:lnTo>
                  <a:lnTo>
                    <a:pt x="42" y="40"/>
                  </a:lnTo>
                  <a:lnTo>
                    <a:pt x="42" y="43"/>
                  </a:lnTo>
                  <a:lnTo>
                    <a:pt x="42" y="43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2" y="45"/>
                  </a:lnTo>
                  <a:lnTo>
                    <a:pt x="45" y="45"/>
                  </a:lnTo>
                  <a:lnTo>
                    <a:pt x="45" y="47"/>
                  </a:lnTo>
                  <a:lnTo>
                    <a:pt x="47" y="47"/>
                  </a:lnTo>
                  <a:lnTo>
                    <a:pt x="47" y="50"/>
                  </a:lnTo>
                  <a:lnTo>
                    <a:pt x="47" y="50"/>
                  </a:lnTo>
                  <a:lnTo>
                    <a:pt x="42" y="52"/>
                  </a:lnTo>
                  <a:lnTo>
                    <a:pt x="40" y="52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0" y="47"/>
                  </a:lnTo>
                  <a:lnTo>
                    <a:pt x="40" y="47"/>
                  </a:lnTo>
                  <a:lnTo>
                    <a:pt x="38" y="47"/>
                  </a:lnTo>
                  <a:lnTo>
                    <a:pt x="38" y="47"/>
                  </a:lnTo>
                  <a:lnTo>
                    <a:pt x="38" y="47"/>
                  </a:lnTo>
                  <a:lnTo>
                    <a:pt x="38" y="47"/>
                  </a:lnTo>
                  <a:lnTo>
                    <a:pt x="38" y="47"/>
                  </a:lnTo>
                  <a:lnTo>
                    <a:pt x="35" y="50"/>
                  </a:lnTo>
                  <a:lnTo>
                    <a:pt x="33" y="52"/>
                  </a:lnTo>
                  <a:lnTo>
                    <a:pt x="33" y="52"/>
                  </a:lnTo>
                  <a:lnTo>
                    <a:pt x="33" y="52"/>
                  </a:lnTo>
                  <a:lnTo>
                    <a:pt x="33" y="50"/>
                  </a:lnTo>
                  <a:lnTo>
                    <a:pt x="35" y="47"/>
                  </a:lnTo>
                  <a:lnTo>
                    <a:pt x="35" y="47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3" y="40"/>
                  </a:lnTo>
                  <a:lnTo>
                    <a:pt x="33" y="40"/>
                  </a:lnTo>
                  <a:lnTo>
                    <a:pt x="33" y="40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1" y="38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40"/>
                  </a:lnTo>
                  <a:lnTo>
                    <a:pt x="33" y="40"/>
                  </a:lnTo>
                  <a:lnTo>
                    <a:pt x="33" y="40"/>
                  </a:lnTo>
                  <a:lnTo>
                    <a:pt x="31" y="40"/>
                  </a:lnTo>
                  <a:lnTo>
                    <a:pt x="31" y="40"/>
                  </a:lnTo>
                  <a:lnTo>
                    <a:pt x="31" y="40"/>
                  </a:lnTo>
                  <a:lnTo>
                    <a:pt x="31" y="40"/>
                  </a:lnTo>
                  <a:lnTo>
                    <a:pt x="28" y="40"/>
                  </a:lnTo>
                  <a:lnTo>
                    <a:pt x="31" y="40"/>
                  </a:lnTo>
                  <a:lnTo>
                    <a:pt x="31" y="40"/>
                  </a:lnTo>
                  <a:lnTo>
                    <a:pt x="31" y="40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28" y="36"/>
                  </a:lnTo>
                  <a:lnTo>
                    <a:pt x="26" y="36"/>
                  </a:lnTo>
                  <a:lnTo>
                    <a:pt x="26" y="36"/>
                  </a:lnTo>
                  <a:lnTo>
                    <a:pt x="24" y="36"/>
                  </a:lnTo>
                  <a:lnTo>
                    <a:pt x="21" y="33"/>
                  </a:lnTo>
                  <a:lnTo>
                    <a:pt x="21" y="33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19" y="31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6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2" y="17"/>
                  </a:lnTo>
                  <a:lnTo>
                    <a:pt x="12" y="14"/>
                  </a:lnTo>
                  <a:lnTo>
                    <a:pt x="9" y="10"/>
                  </a:lnTo>
                  <a:lnTo>
                    <a:pt x="9" y="7"/>
                  </a:lnTo>
                  <a:lnTo>
                    <a:pt x="9" y="7"/>
                  </a:lnTo>
                  <a:lnTo>
                    <a:pt x="7" y="7"/>
                  </a:lnTo>
                  <a:lnTo>
                    <a:pt x="7" y="5"/>
                  </a:lnTo>
                  <a:lnTo>
                    <a:pt x="5" y="12"/>
                  </a:lnTo>
                  <a:lnTo>
                    <a:pt x="2" y="19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" y="31"/>
                  </a:lnTo>
                  <a:lnTo>
                    <a:pt x="2" y="33"/>
                  </a:lnTo>
                  <a:lnTo>
                    <a:pt x="2" y="36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0" y="45"/>
                  </a:lnTo>
                  <a:lnTo>
                    <a:pt x="0" y="50"/>
                  </a:lnTo>
                  <a:lnTo>
                    <a:pt x="2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7" y="50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4" y="47"/>
                  </a:lnTo>
                  <a:lnTo>
                    <a:pt x="14" y="47"/>
                  </a:lnTo>
                  <a:lnTo>
                    <a:pt x="14" y="47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19" y="50"/>
                  </a:lnTo>
                  <a:lnTo>
                    <a:pt x="19" y="47"/>
                  </a:lnTo>
                  <a:lnTo>
                    <a:pt x="19" y="43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4" y="47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1" y="52"/>
                  </a:lnTo>
                  <a:lnTo>
                    <a:pt x="24" y="55"/>
                  </a:lnTo>
                  <a:lnTo>
                    <a:pt x="24" y="57"/>
                  </a:lnTo>
                  <a:lnTo>
                    <a:pt x="26" y="62"/>
                  </a:lnTo>
                  <a:lnTo>
                    <a:pt x="24" y="59"/>
                  </a:lnTo>
                  <a:lnTo>
                    <a:pt x="24" y="62"/>
                  </a:lnTo>
                  <a:lnTo>
                    <a:pt x="26" y="62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28" y="64"/>
                  </a:lnTo>
                  <a:lnTo>
                    <a:pt x="28" y="62"/>
                  </a:lnTo>
                  <a:lnTo>
                    <a:pt x="35" y="62"/>
                  </a:lnTo>
                  <a:lnTo>
                    <a:pt x="35" y="59"/>
                  </a:lnTo>
                  <a:lnTo>
                    <a:pt x="35" y="57"/>
                  </a:lnTo>
                  <a:lnTo>
                    <a:pt x="38" y="57"/>
                  </a:lnTo>
                  <a:lnTo>
                    <a:pt x="38" y="57"/>
                  </a:lnTo>
                  <a:lnTo>
                    <a:pt x="38" y="57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42" y="57"/>
                  </a:lnTo>
                  <a:lnTo>
                    <a:pt x="47" y="55"/>
                  </a:lnTo>
                  <a:lnTo>
                    <a:pt x="47" y="55"/>
                  </a:lnTo>
                  <a:lnTo>
                    <a:pt x="47" y="55"/>
                  </a:lnTo>
                  <a:lnTo>
                    <a:pt x="47" y="55"/>
                  </a:lnTo>
                  <a:lnTo>
                    <a:pt x="47" y="55"/>
                  </a:lnTo>
                  <a:lnTo>
                    <a:pt x="47" y="57"/>
                  </a:lnTo>
                  <a:lnTo>
                    <a:pt x="52" y="57"/>
                  </a:lnTo>
                  <a:lnTo>
                    <a:pt x="50" y="57"/>
                  </a:lnTo>
                  <a:lnTo>
                    <a:pt x="45" y="57"/>
                  </a:lnTo>
                  <a:lnTo>
                    <a:pt x="47" y="59"/>
                  </a:lnTo>
                  <a:lnTo>
                    <a:pt x="47" y="59"/>
                  </a:lnTo>
                  <a:lnTo>
                    <a:pt x="47" y="62"/>
                  </a:lnTo>
                  <a:lnTo>
                    <a:pt x="47" y="62"/>
                  </a:lnTo>
                  <a:lnTo>
                    <a:pt x="50" y="62"/>
                  </a:lnTo>
                  <a:lnTo>
                    <a:pt x="52" y="62"/>
                  </a:lnTo>
                  <a:lnTo>
                    <a:pt x="54" y="62"/>
                  </a:lnTo>
                  <a:lnTo>
                    <a:pt x="54" y="64"/>
                  </a:lnTo>
                  <a:lnTo>
                    <a:pt x="57" y="64"/>
                  </a:lnTo>
                  <a:lnTo>
                    <a:pt x="57" y="66"/>
                  </a:lnTo>
                  <a:lnTo>
                    <a:pt x="61" y="66"/>
                  </a:lnTo>
                  <a:lnTo>
                    <a:pt x="61" y="66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8" y="62"/>
                  </a:lnTo>
                  <a:lnTo>
                    <a:pt x="68" y="62"/>
                  </a:lnTo>
                  <a:lnTo>
                    <a:pt x="68" y="62"/>
                  </a:lnTo>
                  <a:lnTo>
                    <a:pt x="71" y="62"/>
                  </a:lnTo>
                  <a:lnTo>
                    <a:pt x="71" y="64"/>
                  </a:lnTo>
                  <a:lnTo>
                    <a:pt x="71" y="64"/>
                  </a:lnTo>
                  <a:lnTo>
                    <a:pt x="73" y="62"/>
                  </a:lnTo>
                  <a:lnTo>
                    <a:pt x="73" y="62"/>
                  </a:lnTo>
                  <a:lnTo>
                    <a:pt x="73" y="64"/>
                  </a:lnTo>
                  <a:lnTo>
                    <a:pt x="73" y="64"/>
                  </a:lnTo>
                  <a:lnTo>
                    <a:pt x="76" y="62"/>
                  </a:lnTo>
                  <a:lnTo>
                    <a:pt x="78" y="64"/>
                  </a:lnTo>
                  <a:lnTo>
                    <a:pt x="78" y="62"/>
                  </a:lnTo>
                  <a:lnTo>
                    <a:pt x="83" y="62"/>
                  </a:lnTo>
                  <a:lnTo>
                    <a:pt x="85" y="62"/>
                  </a:lnTo>
                  <a:lnTo>
                    <a:pt x="85" y="62"/>
                  </a:lnTo>
                  <a:lnTo>
                    <a:pt x="85" y="59"/>
                  </a:lnTo>
                  <a:lnTo>
                    <a:pt x="87" y="57"/>
                  </a:lnTo>
                  <a:lnTo>
                    <a:pt x="90" y="55"/>
                  </a:lnTo>
                  <a:lnTo>
                    <a:pt x="87" y="55"/>
                  </a:lnTo>
                  <a:lnTo>
                    <a:pt x="87" y="55"/>
                  </a:lnTo>
                  <a:lnTo>
                    <a:pt x="85" y="55"/>
                  </a:lnTo>
                  <a:lnTo>
                    <a:pt x="85" y="57"/>
                  </a:lnTo>
                  <a:lnTo>
                    <a:pt x="85" y="57"/>
                  </a:lnTo>
                  <a:lnTo>
                    <a:pt x="80" y="57"/>
                  </a:lnTo>
                  <a:lnTo>
                    <a:pt x="80" y="57"/>
                  </a:lnTo>
                  <a:lnTo>
                    <a:pt x="83" y="57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5" y="55"/>
                  </a:lnTo>
                  <a:lnTo>
                    <a:pt x="85" y="52"/>
                  </a:lnTo>
                  <a:lnTo>
                    <a:pt x="85" y="52"/>
                  </a:lnTo>
                  <a:lnTo>
                    <a:pt x="83" y="50"/>
                  </a:lnTo>
                  <a:lnTo>
                    <a:pt x="85" y="50"/>
                  </a:lnTo>
                  <a:lnTo>
                    <a:pt x="87" y="50"/>
                  </a:lnTo>
                  <a:lnTo>
                    <a:pt x="87" y="50"/>
                  </a:lnTo>
                  <a:lnTo>
                    <a:pt x="87" y="50"/>
                  </a:lnTo>
                  <a:lnTo>
                    <a:pt x="87" y="47"/>
                  </a:lnTo>
                  <a:lnTo>
                    <a:pt x="87" y="45"/>
                  </a:lnTo>
                  <a:lnTo>
                    <a:pt x="90" y="45"/>
                  </a:lnTo>
                  <a:lnTo>
                    <a:pt x="90" y="43"/>
                  </a:lnTo>
                  <a:lnTo>
                    <a:pt x="90" y="40"/>
                  </a:lnTo>
                  <a:lnTo>
                    <a:pt x="92" y="40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90" y="45"/>
                  </a:lnTo>
                  <a:lnTo>
                    <a:pt x="90" y="45"/>
                  </a:lnTo>
                  <a:lnTo>
                    <a:pt x="90" y="45"/>
                  </a:lnTo>
                  <a:lnTo>
                    <a:pt x="90" y="45"/>
                  </a:lnTo>
                  <a:lnTo>
                    <a:pt x="90" y="45"/>
                  </a:lnTo>
                  <a:lnTo>
                    <a:pt x="90" y="45"/>
                  </a:lnTo>
                  <a:lnTo>
                    <a:pt x="90" y="45"/>
                  </a:lnTo>
                  <a:lnTo>
                    <a:pt x="90" y="47"/>
                  </a:lnTo>
                  <a:lnTo>
                    <a:pt x="90" y="47"/>
                  </a:lnTo>
                  <a:lnTo>
                    <a:pt x="90" y="47"/>
                  </a:lnTo>
                  <a:lnTo>
                    <a:pt x="90" y="47"/>
                  </a:lnTo>
                  <a:lnTo>
                    <a:pt x="90" y="47"/>
                  </a:lnTo>
                  <a:lnTo>
                    <a:pt x="90" y="50"/>
                  </a:lnTo>
                  <a:lnTo>
                    <a:pt x="90" y="50"/>
                  </a:lnTo>
                  <a:lnTo>
                    <a:pt x="90" y="50"/>
                  </a:lnTo>
                  <a:lnTo>
                    <a:pt x="90" y="52"/>
                  </a:lnTo>
                  <a:lnTo>
                    <a:pt x="90" y="52"/>
                  </a:lnTo>
                  <a:lnTo>
                    <a:pt x="90" y="52"/>
                  </a:lnTo>
                  <a:lnTo>
                    <a:pt x="92" y="52"/>
                  </a:lnTo>
                  <a:lnTo>
                    <a:pt x="95" y="52"/>
                  </a:lnTo>
                  <a:lnTo>
                    <a:pt x="97" y="52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9" y="50"/>
                  </a:lnTo>
                  <a:lnTo>
                    <a:pt x="99" y="50"/>
                  </a:lnTo>
                  <a:lnTo>
                    <a:pt x="102" y="50"/>
                  </a:lnTo>
                  <a:lnTo>
                    <a:pt x="99" y="52"/>
                  </a:lnTo>
                  <a:lnTo>
                    <a:pt x="102" y="55"/>
                  </a:lnTo>
                  <a:lnTo>
                    <a:pt x="102" y="55"/>
                  </a:lnTo>
                  <a:lnTo>
                    <a:pt x="102" y="55"/>
                  </a:lnTo>
                  <a:lnTo>
                    <a:pt x="102" y="52"/>
                  </a:lnTo>
                  <a:lnTo>
                    <a:pt x="104" y="50"/>
                  </a:lnTo>
                  <a:lnTo>
                    <a:pt x="104" y="50"/>
                  </a:lnTo>
                  <a:lnTo>
                    <a:pt x="106" y="52"/>
                  </a:lnTo>
                  <a:lnTo>
                    <a:pt x="104" y="52"/>
                  </a:lnTo>
                  <a:lnTo>
                    <a:pt x="104" y="57"/>
                  </a:lnTo>
                  <a:lnTo>
                    <a:pt x="104" y="57"/>
                  </a:lnTo>
                  <a:lnTo>
                    <a:pt x="102" y="59"/>
                  </a:lnTo>
                  <a:lnTo>
                    <a:pt x="102" y="59"/>
                  </a:lnTo>
                  <a:lnTo>
                    <a:pt x="102" y="62"/>
                  </a:lnTo>
                  <a:lnTo>
                    <a:pt x="99" y="62"/>
                  </a:lnTo>
                  <a:lnTo>
                    <a:pt x="102" y="62"/>
                  </a:lnTo>
                  <a:lnTo>
                    <a:pt x="106" y="59"/>
                  </a:lnTo>
                  <a:lnTo>
                    <a:pt x="109" y="59"/>
                  </a:lnTo>
                  <a:lnTo>
                    <a:pt x="106" y="59"/>
                  </a:lnTo>
                  <a:lnTo>
                    <a:pt x="106" y="59"/>
                  </a:lnTo>
                  <a:lnTo>
                    <a:pt x="106" y="62"/>
                  </a:lnTo>
                  <a:lnTo>
                    <a:pt x="106" y="62"/>
                  </a:lnTo>
                  <a:lnTo>
                    <a:pt x="109" y="62"/>
                  </a:lnTo>
                  <a:lnTo>
                    <a:pt x="109" y="62"/>
                  </a:lnTo>
                  <a:lnTo>
                    <a:pt x="111" y="62"/>
                  </a:lnTo>
                  <a:lnTo>
                    <a:pt x="111" y="62"/>
                  </a:lnTo>
                  <a:lnTo>
                    <a:pt x="111" y="62"/>
                  </a:lnTo>
                  <a:lnTo>
                    <a:pt x="109" y="64"/>
                  </a:lnTo>
                  <a:lnTo>
                    <a:pt x="113" y="64"/>
                  </a:lnTo>
                  <a:lnTo>
                    <a:pt x="113" y="64"/>
                  </a:lnTo>
                  <a:lnTo>
                    <a:pt x="118" y="64"/>
                  </a:lnTo>
                  <a:lnTo>
                    <a:pt x="118" y="64"/>
                  </a:lnTo>
                  <a:lnTo>
                    <a:pt x="118" y="64"/>
                  </a:lnTo>
                  <a:lnTo>
                    <a:pt x="121" y="64"/>
                  </a:lnTo>
                  <a:lnTo>
                    <a:pt x="121" y="64"/>
                  </a:lnTo>
                  <a:lnTo>
                    <a:pt x="121" y="62"/>
                  </a:lnTo>
                  <a:lnTo>
                    <a:pt x="121" y="62"/>
                  </a:lnTo>
                  <a:lnTo>
                    <a:pt x="121" y="62"/>
                  </a:lnTo>
                  <a:lnTo>
                    <a:pt x="123" y="62"/>
                  </a:lnTo>
                  <a:lnTo>
                    <a:pt x="130" y="57"/>
                  </a:lnTo>
                  <a:lnTo>
                    <a:pt x="132" y="52"/>
                  </a:lnTo>
                  <a:lnTo>
                    <a:pt x="132" y="50"/>
                  </a:lnTo>
                  <a:lnTo>
                    <a:pt x="132" y="50"/>
                  </a:lnTo>
                  <a:lnTo>
                    <a:pt x="130" y="50"/>
                  </a:lnTo>
                  <a:lnTo>
                    <a:pt x="130" y="52"/>
                  </a:lnTo>
                  <a:lnTo>
                    <a:pt x="128" y="52"/>
                  </a:lnTo>
                  <a:lnTo>
                    <a:pt x="125" y="52"/>
                  </a:lnTo>
                  <a:lnTo>
                    <a:pt x="125" y="52"/>
                  </a:lnTo>
                  <a:lnTo>
                    <a:pt x="128" y="50"/>
                  </a:lnTo>
                  <a:lnTo>
                    <a:pt x="128" y="47"/>
                  </a:lnTo>
                  <a:lnTo>
                    <a:pt x="128" y="47"/>
                  </a:lnTo>
                  <a:lnTo>
                    <a:pt x="130" y="47"/>
                  </a:lnTo>
                  <a:lnTo>
                    <a:pt x="130" y="47"/>
                  </a:lnTo>
                  <a:lnTo>
                    <a:pt x="130" y="47"/>
                  </a:lnTo>
                  <a:lnTo>
                    <a:pt x="130" y="45"/>
                  </a:lnTo>
                  <a:lnTo>
                    <a:pt x="130" y="45"/>
                  </a:lnTo>
                  <a:lnTo>
                    <a:pt x="130" y="43"/>
                  </a:lnTo>
                  <a:lnTo>
                    <a:pt x="128" y="40"/>
                  </a:lnTo>
                  <a:lnTo>
                    <a:pt x="125" y="40"/>
                  </a:lnTo>
                  <a:lnTo>
                    <a:pt x="125" y="40"/>
                  </a:lnTo>
                  <a:lnTo>
                    <a:pt x="125" y="40"/>
                  </a:lnTo>
                  <a:lnTo>
                    <a:pt x="128" y="40"/>
                  </a:lnTo>
                  <a:lnTo>
                    <a:pt x="128" y="43"/>
                  </a:lnTo>
                  <a:lnTo>
                    <a:pt x="128" y="43"/>
                  </a:lnTo>
                  <a:lnTo>
                    <a:pt x="123" y="43"/>
                  </a:lnTo>
                  <a:lnTo>
                    <a:pt x="123" y="43"/>
                  </a:lnTo>
                  <a:lnTo>
                    <a:pt x="123" y="43"/>
                  </a:lnTo>
                  <a:lnTo>
                    <a:pt x="123" y="40"/>
                  </a:lnTo>
                  <a:lnTo>
                    <a:pt x="123" y="40"/>
                  </a:lnTo>
                  <a:lnTo>
                    <a:pt x="121" y="40"/>
                  </a:lnTo>
                  <a:lnTo>
                    <a:pt x="118" y="40"/>
                  </a:lnTo>
                  <a:lnTo>
                    <a:pt x="118" y="40"/>
                  </a:lnTo>
                  <a:lnTo>
                    <a:pt x="118" y="40"/>
                  </a:lnTo>
                  <a:lnTo>
                    <a:pt x="118" y="38"/>
                  </a:lnTo>
                  <a:lnTo>
                    <a:pt x="121" y="38"/>
                  </a:lnTo>
                  <a:lnTo>
                    <a:pt x="118" y="38"/>
                  </a:lnTo>
                  <a:lnTo>
                    <a:pt x="118" y="38"/>
                  </a:lnTo>
                  <a:lnTo>
                    <a:pt x="118" y="38"/>
                  </a:lnTo>
                  <a:lnTo>
                    <a:pt x="118" y="38"/>
                  </a:lnTo>
                  <a:lnTo>
                    <a:pt x="118" y="38"/>
                  </a:lnTo>
                  <a:lnTo>
                    <a:pt x="118" y="38"/>
                  </a:lnTo>
                  <a:lnTo>
                    <a:pt x="123" y="38"/>
                  </a:lnTo>
                  <a:lnTo>
                    <a:pt x="123" y="38"/>
                  </a:lnTo>
                  <a:lnTo>
                    <a:pt x="123" y="36"/>
                  </a:lnTo>
                  <a:lnTo>
                    <a:pt x="121" y="36"/>
                  </a:lnTo>
                  <a:lnTo>
                    <a:pt x="118" y="36"/>
                  </a:lnTo>
                  <a:lnTo>
                    <a:pt x="118" y="36"/>
                  </a:lnTo>
                  <a:lnTo>
                    <a:pt x="118" y="36"/>
                  </a:lnTo>
                  <a:lnTo>
                    <a:pt x="121" y="36"/>
                  </a:lnTo>
                  <a:lnTo>
                    <a:pt x="125" y="33"/>
                  </a:lnTo>
                  <a:lnTo>
                    <a:pt x="125" y="33"/>
                  </a:lnTo>
                  <a:lnTo>
                    <a:pt x="125" y="31"/>
                  </a:lnTo>
                  <a:lnTo>
                    <a:pt x="125" y="31"/>
                  </a:lnTo>
                  <a:lnTo>
                    <a:pt x="123" y="28"/>
                  </a:lnTo>
                  <a:lnTo>
                    <a:pt x="121" y="31"/>
                  </a:lnTo>
                  <a:lnTo>
                    <a:pt x="121" y="28"/>
                  </a:lnTo>
                  <a:lnTo>
                    <a:pt x="125" y="26"/>
                  </a:lnTo>
                  <a:lnTo>
                    <a:pt x="128" y="26"/>
                  </a:lnTo>
                  <a:lnTo>
                    <a:pt x="128" y="26"/>
                  </a:lnTo>
                  <a:lnTo>
                    <a:pt x="123" y="24"/>
                  </a:lnTo>
                  <a:lnTo>
                    <a:pt x="125" y="24"/>
                  </a:lnTo>
                  <a:lnTo>
                    <a:pt x="125" y="24"/>
                  </a:lnTo>
                  <a:lnTo>
                    <a:pt x="128" y="21"/>
                  </a:lnTo>
                  <a:lnTo>
                    <a:pt x="125" y="21"/>
                  </a:lnTo>
                  <a:lnTo>
                    <a:pt x="125" y="19"/>
                  </a:lnTo>
                  <a:lnTo>
                    <a:pt x="125" y="19"/>
                  </a:lnTo>
                  <a:lnTo>
                    <a:pt x="123" y="19"/>
                  </a:lnTo>
                  <a:lnTo>
                    <a:pt x="125" y="19"/>
                  </a:lnTo>
                  <a:lnTo>
                    <a:pt x="128" y="19"/>
                  </a:lnTo>
                  <a:lnTo>
                    <a:pt x="128" y="19"/>
                  </a:lnTo>
                  <a:lnTo>
                    <a:pt x="130" y="17"/>
                  </a:lnTo>
                  <a:lnTo>
                    <a:pt x="130" y="17"/>
                  </a:lnTo>
                  <a:lnTo>
                    <a:pt x="128" y="14"/>
                  </a:lnTo>
                  <a:lnTo>
                    <a:pt x="130" y="17"/>
                  </a:lnTo>
                  <a:lnTo>
                    <a:pt x="130" y="17"/>
                  </a:lnTo>
                  <a:lnTo>
                    <a:pt x="132" y="17"/>
                  </a:lnTo>
                  <a:lnTo>
                    <a:pt x="132" y="14"/>
                  </a:lnTo>
                  <a:lnTo>
                    <a:pt x="135" y="14"/>
                  </a:lnTo>
                  <a:lnTo>
                    <a:pt x="139" y="5"/>
                  </a:lnTo>
                  <a:lnTo>
                    <a:pt x="139" y="2"/>
                  </a:lnTo>
                  <a:lnTo>
                    <a:pt x="142" y="0"/>
                  </a:lnTo>
                  <a:lnTo>
                    <a:pt x="139" y="0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82" name="Freeform 84"/>
            <p:cNvSpPr>
              <a:spLocks noEditPoints="1"/>
            </p:cNvSpPr>
            <p:nvPr/>
          </p:nvSpPr>
          <p:spPr bwMode="auto">
            <a:xfrm>
              <a:off x="5587615" y="3219159"/>
              <a:ext cx="1195418" cy="1852017"/>
            </a:xfrm>
            <a:custGeom>
              <a:avLst/>
              <a:gdLst>
                <a:gd name="T0" fmla="*/ 159 w 883"/>
                <a:gd name="T1" fmla="*/ 786 h 1368"/>
                <a:gd name="T2" fmla="*/ 173 w 883"/>
                <a:gd name="T3" fmla="*/ 899 h 1368"/>
                <a:gd name="T4" fmla="*/ 173 w 883"/>
                <a:gd name="T5" fmla="*/ 833 h 1368"/>
                <a:gd name="T6" fmla="*/ 332 w 883"/>
                <a:gd name="T7" fmla="*/ 1247 h 1368"/>
                <a:gd name="T8" fmla="*/ 220 w 883"/>
                <a:gd name="T9" fmla="*/ 1053 h 1368"/>
                <a:gd name="T10" fmla="*/ 133 w 883"/>
                <a:gd name="T11" fmla="*/ 1020 h 1368"/>
                <a:gd name="T12" fmla="*/ 159 w 883"/>
                <a:gd name="T13" fmla="*/ 1063 h 1368"/>
                <a:gd name="T14" fmla="*/ 190 w 883"/>
                <a:gd name="T15" fmla="*/ 1129 h 1368"/>
                <a:gd name="T16" fmla="*/ 225 w 883"/>
                <a:gd name="T17" fmla="*/ 1181 h 1368"/>
                <a:gd name="T18" fmla="*/ 263 w 883"/>
                <a:gd name="T19" fmla="*/ 1252 h 1368"/>
                <a:gd name="T20" fmla="*/ 223 w 883"/>
                <a:gd name="T21" fmla="*/ 885 h 1368"/>
                <a:gd name="T22" fmla="*/ 135 w 883"/>
                <a:gd name="T23" fmla="*/ 712 h 1368"/>
                <a:gd name="T24" fmla="*/ 133 w 883"/>
                <a:gd name="T25" fmla="*/ 625 h 1368"/>
                <a:gd name="T26" fmla="*/ 29 w 883"/>
                <a:gd name="T27" fmla="*/ 743 h 1368"/>
                <a:gd name="T28" fmla="*/ 45 w 883"/>
                <a:gd name="T29" fmla="*/ 824 h 1368"/>
                <a:gd name="T30" fmla="*/ 19 w 883"/>
                <a:gd name="T31" fmla="*/ 748 h 1368"/>
                <a:gd name="T32" fmla="*/ 34 w 883"/>
                <a:gd name="T33" fmla="*/ 793 h 1368"/>
                <a:gd name="T34" fmla="*/ 43 w 883"/>
                <a:gd name="T35" fmla="*/ 738 h 1368"/>
                <a:gd name="T36" fmla="*/ 123 w 883"/>
                <a:gd name="T37" fmla="*/ 729 h 1368"/>
                <a:gd name="T38" fmla="*/ 171 w 883"/>
                <a:gd name="T39" fmla="*/ 821 h 1368"/>
                <a:gd name="T40" fmla="*/ 202 w 883"/>
                <a:gd name="T41" fmla="*/ 743 h 1368"/>
                <a:gd name="T42" fmla="*/ 152 w 883"/>
                <a:gd name="T43" fmla="*/ 712 h 1368"/>
                <a:gd name="T44" fmla="*/ 133 w 883"/>
                <a:gd name="T45" fmla="*/ 658 h 1368"/>
                <a:gd name="T46" fmla="*/ 273 w 883"/>
                <a:gd name="T47" fmla="*/ 1074 h 1368"/>
                <a:gd name="T48" fmla="*/ 303 w 883"/>
                <a:gd name="T49" fmla="*/ 1108 h 1368"/>
                <a:gd name="T50" fmla="*/ 289 w 883"/>
                <a:gd name="T51" fmla="*/ 1103 h 1368"/>
                <a:gd name="T52" fmla="*/ 334 w 883"/>
                <a:gd name="T53" fmla="*/ 1221 h 1368"/>
                <a:gd name="T54" fmla="*/ 348 w 883"/>
                <a:gd name="T55" fmla="*/ 1247 h 1368"/>
                <a:gd name="T56" fmla="*/ 874 w 883"/>
                <a:gd name="T57" fmla="*/ 1349 h 1368"/>
                <a:gd name="T58" fmla="*/ 864 w 883"/>
                <a:gd name="T59" fmla="*/ 1266 h 1368"/>
                <a:gd name="T60" fmla="*/ 824 w 883"/>
                <a:gd name="T61" fmla="*/ 1172 h 1368"/>
                <a:gd name="T62" fmla="*/ 767 w 883"/>
                <a:gd name="T63" fmla="*/ 1072 h 1368"/>
                <a:gd name="T64" fmla="*/ 717 w 883"/>
                <a:gd name="T65" fmla="*/ 992 h 1368"/>
                <a:gd name="T66" fmla="*/ 663 w 883"/>
                <a:gd name="T67" fmla="*/ 914 h 1368"/>
                <a:gd name="T68" fmla="*/ 216 w 883"/>
                <a:gd name="T69" fmla="*/ 102 h 1368"/>
                <a:gd name="T70" fmla="*/ 220 w 883"/>
                <a:gd name="T71" fmla="*/ 532 h 1368"/>
                <a:gd name="T72" fmla="*/ 225 w 883"/>
                <a:gd name="T73" fmla="*/ 575 h 1368"/>
                <a:gd name="T74" fmla="*/ 173 w 883"/>
                <a:gd name="T75" fmla="*/ 644 h 1368"/>
                <a:gd name="T76" fmla="*/ 180 w 883"/>
                <a:gd name="T77" fmla="*/ 670 h 1368"/>
                <a:gd name="T78" fmla="*/ 199 w 883"/>
                <a:gd name="T79" fmla="*/ 719 h 1368"/>
                <a:gd name="T80" fmla="*/ 237 w 883"/>
                <a:gd name="T81" fmla="*/ 774 h 1368"/>
                <a:gd name="T82" fmla="*/ 202 w 883"/>
                <a:gd name="T83" fmla="*/ 786 h 1368"/>
                <a:gd name="T84" fmla="*/ 211 w 883"/>
                <a:gd name="T85" fmla="*/ 852 h 1368"/>
                <a:gd name="T86" fmla="*/ 265 w 883"/>
                <a:gd name="T87" fmla="*/ 857 h 1368"/>
                <a:gd name="T88" fmla="*/ 192 w 883"/>
                <a:gd name="T89" fmla="*/ 906 h 1368"/>
                <a:gd name="T90" fmla="*/ 254 w 883"/>
                <a:gd name="T91" fmla="*/ 947 h 1368"/>
                <a:gd name="T92" fmla="*/ 209 w 883"/>
                <a:gd name="T93" fmla="*/ 1008 h 1368"/>
                <a:gd name="T94" fmla="*/ 275 w 883"/>
                <a:gd name="T95" fmla="*/ 1037 h 1368"/>
                <a:gd name="T96" fmla="*/ 275 w 883"/>
                <a:gd name="T97" fmla="*/ 1060 h 1368"/>
                <a:gd name="T98" fmla="*/ 299 w 883"/>
                <a:gd name="T99" fmla="*/ 1079 h 1368"/>
                <a:gd name="T100" fmla="*/ 332 w 883"/>
                <a:gd name="T101" fmla="*/ 1155 h 1368"/>
                <a:gd name="T102" fmla="*/ 332 w 883"/>
                <a:gd name="T103" fmla="*/ 1164 h 1368"/>
                <a:gd name="T104" fmla="*/ 362 w 883"/>
                <a:gd name="T105" fmla="*/ 1231 h 1368"/>
                <a:gd name="T106" fmla="*/ 173 w 883"/>
                <a:gd name="T107" fmla="*/ 615 h 1368"/>
                <a:gd name="T108" fmla="*/ 355 w 883"/>
                <a:gd name="T109" fmla="*/ 1205 h 1368"/>
                <a:gd name="T110" fmla="*/ 355 w 883"/>
                <a:gd name="T111" fmla="*/ 1200 h 1368"/>
                <a:gd name="T112" fmla="*/ 341 w 883"/>
                <a:gd name="T113" fmla="*/ 1261 h 1368"/>
                <a:gd name="T114" fmla="*/ 31 w 883"/>
                <a:gd name="T115" fmla="*/ 750 h 1368"/>
                <a:gd name="T116" fmla="*/ 334 w 883"/>
                <a:gd name="T117" fmla="*/ 1235 h 1368"/>
                <a:gd name="T118" fmla="*/ 48 w 883"/>
                <a:gd name="T119" fmla="*/ 658 h 1368"/>
                <a:gd name="T120" fmla="*/ 31 w 883"/>
                <a:gd name="T121" fmla="*/ 632 h 1368"/>
                <a:gd name="T122" fmla="*/ 3 w 883"/>
                <a:gd name="T123" fmla="*/ 655 h 1368"/>
                <a:gd name="T124" fmla="*/ 12 w 883"/>
                <a:gd name="T125" fmla="*/ 700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83" h="1368">
                  <a:moveTo>
                    <a:pt x="164" y="826"/>
                  </a:moveTo>
                  <a:lnTo>
                    <a:pt x="164" y="824"/>
                  </a:lnTo>
                  <a:lnTo>
                    <a:pt x="166" y="824"/>
                  </a:lnTo>
                  <a:lnTo>
                    <a:pt x="164" y="821"/>
                  </a:lnTo>
                  <a:lnTo>
                    <a:pt x="161" y="812"/>
                  </a:lnTo>
                  <a:lnTo>
                    <a:pt x="161" y="809"/>
                  </a:lnTo>
                  <a:lnTo>
                    <a:pt x="161" y="807"/>
                  </a:lnTo>
                  <a:lnTo>
                    <a:pt x="159" y="807"/>
                  </a:lnTo>
                  <a:lnTo>
                    <a:pt x="159" y="805"/>
                  </a:lnTo>
                  <a:lnTo>
                    <a:pt x="159" y="802"/>
                  </a:lnTo>
                  <a:lnTo>
                    <a:pt x="157" y="798"/>
                  </a:lnTo>
                  <a:lnTo>
                    <a:pt x="154" y="798"/>
                  </a:lnTo>
                  <a:lnTo>
                    <a:pt x="154" y="800"/>
                  </a:lnTo>
                  <a:lnTo>
                    <a:pt x="154" y="800"/>
                  </a:lnTo>
                  <a:lnTo>
                    <a:pt x="152" y="802"/>
                  </a:lnTo>
                  <a:lnTo>
                    <a:pt x="152" y="802"/>
                  </a:lnTo>
                  <a:lnTo>
                    <a:pt x="152" y="805"/>
                  </a:lnTo>
                  <a:lnTo>
                    <a:pt x="152" y="805"/>
                  </a:lnTo>
                  <a:lnTo>
                    <a:pt x="152" y="807"/>
                  </a:lnTo>
                  <a:lnTo>
                    <a:pt x="152" y="807"/>
                  </a:lnTo>
                  <a:lnTo>
                    <a:pt x="154" y="809"/>
                  </a:lnTo>
                  <a:lnTo>
                    <a:pt x="154" y="812"/>
                  </a:lnTo>
                  <a:lnTo>
                    <a:pt x="154" y="812"/>
                  </a:lnTo>
                  <a:lnTo>
                    <a:pt x="154" y="812"/>
                  </a:lnTo>
                  <a:lnTo>
                    <a:pt x="152" y="812"/>
                  </a:lnTo>
                  <a:lnTo>
                    <a:pt x="152" y="812"/>
                  </a:lnTo>
                  <a:lnTo>
                    <a:pt x="152" y="816"/>
                  </a:lnTo>
                  <a:lnTo>
                    <a:pt x="154" y="819"/>
                  </a:lnTo>
                  <a:lnTo>
                    <a:pt x="154" y="819"/>
                  </a:lnTo>
                  <a:lnTo>
                    <a:pt x="154" y="821"/>
                  </a:lnTo>
                  <a:lnTo>
                    <a:pt x="154" y="824"/>
                  </a:lnTo>
                  <a:lnTo>
                    <a:pt x="154" y="824"/>
                  </a:lnTo>
                  <a:lnTo>
                    <a:pt x="157" y="824"/>
                  </a:lnTo>
                  <a:lnTo>
                    <a:pt x="154" y="826"/>
                  </a:lnTo>
                  <a:lnTo>
                    <a:pt x="154" y="828"/>
                  </a:lnTo>
                  <a:lnTo>
                    <a:pt x="157" y="828"/>
                  </a:lnTo>
                  <a:lnTo>
                    <a:pt x="157" y="828"/>
                  </a:lnTo>
                  <a:lnTo>
                    <a:pt x="157" y="828"/>
                  </a:lnTo>
                  <a:lnTo>
                    <a:pt x="159" y="828"/>
                  </a:lnTo>
                  <a:lnTo>
                    <a:pt x="157" y="831"/>
                  </a:lnTo>
                  <a:lnTo>
                    <a:pt x="157" y="831"/>
                  </a:lnTo>
                  <a:lnTo>
                    <a:pt x="157" y="833"/>
                  </a:lnTo>
                  <a:lnTo>
                    <a:pt x="157" y="833"/>
                  </a:lnTo>
                  <a:lnTo>
                    <a:pt x="157" y="833"/>
                  </a:lnTo>
                  <a:lnTo>
                    <a:pt x="157" y="835"/>
                  </a:lnTo>
                  <a:lnTo>
                    <a:pt x="159" y="833"/>
                  </a:lnTo>
                  <a:lnTo>
                    <a:pt x="161" y="833"/>
                  </a:lnTo>
                  <a:lnTo>
                    <a:pt x="161" y="831"/>
                  </a:lnTo>
                  <a:lnTo>
                    <a:pt x="164" y="826"/>
                  </a:lnTo>
                  <a:lnTo>
                    <a:pt x="164" y="826"/>
                  </a:lnTo>
                  <a:close/>
                  <a:moveTo>
                    <a:pt x="194" y="809"/>
                  </a:moveTo>
                  <a:lnTo>
                    <a:pt x="194" y="809"/>
                  </a:lnTo>
                  <a:lnTo>
                    <a:pt x="192" y="814"/>
                  </a:lnTo>
                  <a:lnTo>
                    <a:pt x="190" y="816"/>
                  </a:lnTo>
                  <a:lnTo>
                    <a:pt x="190" y="816"/>
                  </a:lnTo>
                  <a:lnTo>
                    <a:pt x="190" y="821"/>
                  </a:lnTo>
                  <a:lnTo>
                    <a:pt x="190" y="821"/>
                  </a:lnTo>
                  <a:lnTo>
                    <a:pt x="187" y="821"/>
                  </a:lnTo>
                  <a:lnTo>
                    <a:pt x="187" y="821"/>
                  </a:lnTo>
                  <a:lnTo>
                    <a:pt x="187" y="824"/>
                  </a:lnTo>
                  <a:lnTo>
                    <a:pt x="187" y="824"/>
                  </a:lnTo>
                  <a:lnTo>
                    <a:pt x="187" y="826"/>
                  </a:lnTo>
                  <a:lnTo>
                    <a:pt x="187" y="828"/>
                  </a:lnTo>
                  <a:lnTo>
                    <a:pt x="187" y="828"/>
                  </a:lnTo>
                  <a:lnTo>
                    <a:pt x="187" y="826"/>
                  </a:lnTo>
                  <a:lnTo>
                    <a:pt x="190" y="826"/>
                  </a:lnTo>
                  <a:lnTo>
                    <a:pt x="190" y="824"/>
                  </a:lnTo>
                  <a:lnTo>
                    <a:pt x="194" y="816"/>
                  </a:lnTo>
                  <a:lnTo>
                    <a:pt x="194" y="819"/>
                  </a:lnTo>
                  <a:lnTo>
                    <a:pt x="194" y="816"/>
                  </a:lnTo>
                  <a:lnTo>
                    <a:pt x="194" y="816"/>
                  </a:lnTo>
                  <a:lnTo>
                    <a:pt x="197" y="812"/>
                  </a:lnTo>
                  <a:lnTo>
                    <a:pt x="197" y="812"/>
                  </a:lnTo>
                  <a:lnTo>
                    <a:pt x="197" y="809"/>
                  </a:lnTo>
                  <a:lnTo>
                    <a:pt x="194" y="809"/>
                  </a:lnTo>
                  <a:close/>
                  <a:moveTo>
                    <a:pt x="185" y="869"/>
                  </a:moveTo>
                  <a:lnTo>
                    <a:pt x="183" y="866"/>
                  </a:lnTo>
                  <a:lnTo>
                    <a:pt x="180" y="866"/>
                  </a:lnTo>
                  <a:lnTo>
                    <a:pt x="180" y="866"/>
                  </a:lnTo>
                  <a:lnTo>
                    <a:pt x="178" y="869"/>
                  </a:lnTo>
                  <a:lnTo>
                    <a:pt x="178" y="871"/>
                  </a:lnTo>
                  <a:lnTo>
                    <a:pt x="178" y="871"/>
                  </a:lnTo>
                  <a:lnTo>
                    <a:pt x="178" y="871"/>
                  </a:lnTo>
                  <a:lnTo>
                    <a:pt x="178" y="871"/>
                  </a:lnTo>
                  <a:lnTo>
                    <a:pt x="178" y="871"/>
                  </a:lnTo>
                  <a:lnTo>
                    <a:pt x="178" y="871"/>
                  </a:lnTo>
                  <a:lnTo>
                    <a:pt x="178" y="871"/>
                  </a:lnTo>
                  <a:lnTo>
                    <a:pt x="178" y="871"/>
                  </a:lnTo>
                  <a:lnTo>
                    <a:pt x="178" y="871"/>
                  </a:lnTo>
                  <a:lnTo>
                    <a:pt x="178" y="873"/>
                  </a:lnTo>
                  <a:lnTo>
                    <a:pt x="178" y="873"/>
                  </a:lnTo>
                  <a:lnTo>
                    <a:pt x="180" y="873"/>
                  </a:lnTo>
                  <a:lnTo>
                    <a:pt x="180" y="876"/>
                  </a:lnTo>
                  <a:lnTo>
                    <a:pt x="180" y="876"/>
                  </a:lnTo>
                  <a:lnTo>
                    <a:pt x="183" y="873"/>
                  </a:lnTo>
                  <a:lnTo>
                    <a:pt x="183" y="873"/>
                  </a:lnTo>
                  <a:lnTo>
                    <a:pt x="183" y="871"/>
                  </a:lnTo>
                  <a:lnTo>
                    <a:pt x="185" y="871"/>
                  </a:lnTo>
                  <a:lnTo>
                    <a:pt x="185" y="871"/>
                  </a:lnTo>
                  <a:lnTo>
                    <a:pt x="187" y="871"/>
                  </a:lnTo>
                  <a:lnTo>
                    <a:pt x="187" y="869"/>
                  </a:lnTo>
                  <a:lnTo>
                    <a:pt x="185" y="869"/>
                  </a:lnTo>
                  <a:close/>
                  <a:moveTo>
                    <a:pt x="157" y="762"/>
                  </a:moveTo>
                  <a:lnTo>
                    <a:pt x="157" y="762"/>
                  </a:lnTo>
                  <a:lnTo>
                    <a:pt x="154" y="762"/>
                  </a:lnTo>
                  <a:lnTo>
                    <a:pt x="154" y="764"/>
                  </a:lnTo>
                  <a:lnTo>
                    <a:pt x="152" y="764"/>
                  </a:lnTo>
                  <a:lnTo>
                    <a:pt x="154" y="767"/>
                  </a:lnTo>
                  <a:lnTo>
                    <a:pt x="154" y="767"/>
                  </a:lnTo>
                  <a:lnTo>
                    <a:pt x="154" y="769"/>
                  </a:lnTo>
                  <a:lnTo>
                    <a:pt x="154" y="769"/>
                  </a:lnTo>
                  <a:lnTo>
                    <a:pt x="154" y="769"/>
                  </a:lnTo>
                  <a:lnTo>
                    <a:pt x="152" y="769"/>
                  </a:lnTo>
                  <a:lnTo>
                    <a:pt x="154" y="769"/>
                  </a:lnTo>
                  <a:lnTo>
                    <a:pt x="154" y="769"/>
                  </a:lnTo>
                  <a:lnTo>
                    <a:pt x="154" y="769"/>
                  </a:lnTo>
                  <a:lnTo>
                    <a:pt x="154" y="771"/>
                  </a:lnTo>
                  <a:lnTo>
                    <a:pt x="154" y="771"/>
                  </a:lnTo>
                  <a:lnTo>
                    <a:pt x="154" y="774"/>
                  </a:lnTo>
                  <a:lnTo>
                    <a:pt x="154" y="774"/>
                  </a:lnTo>
                  <a:lnTo>
                    <a:pt x="154" y="776"/>
                  </a:lnTo>
                  <a:lnTo>
                    <a:pt x="154" y="779"/>
                  </a:lnTo>
                  <a:lnTo>
                    <a:pt x="154" y="781"/>
                  </a:lnTo>
                  <a:lnTo>
                    <a:pt x="157" y="781"/>
                  </a:lnTo>
                  <a:lnTo>
                    <a:pt x="157" y="781"/>
                  </a:lnTo>
                  <a:lnTo>
                    <a:pt x="157" y="783"/>
                  </a:lnTo>
                  <a:lnTo>
                    <a:pt x="159" y="783"/>
                  </a:lnTo>
                  <a:lnTo>
                    <a:pt x="159" y="786"/>
                  </a:lnTo>
                  <a:lnTo>
                    <a:pt x="159" y="783"/>
                  </a:lnTo>
                  <a:lnTo>
                    <a:pt x="161" y="783"/>
                  </a:lnTo>
                  <a:lnTo>
                    <a:pt x="161" y="779"/>
                  </a:lnTo>
                  <a:lnTo>
                    <a:pt x="161" y="779"/>
                  </a:lnTo>
                  <a:lnTo>
                    <a:pt x="161" y="776"/>
                  </a:lnTo>
                  <a:lnTo>
                    <a:pt x="159" y="776"/>
                  </a:lnTo>
                  <a:lnTo>
                    <a:pt x="159" y="774"/>
                  </a:lnTo>
                  <a:lnTo>
                    <a:pt x="159" y="769"/>
                  </a:lnTo>
                  <a:lnTo>
                    <a:pt x="159" y="767"/>
                  </a:lnTo>
                  <a:lnTo>
                    <a:pt x="159" y="764"/>
                  </a:lnTo>
                  <a:lnTo>
                    <a:pt x="159" y="764"/>
                  </a:lnTo>
                  <a:lnTo>
                    <a:pt x="157" y="762"/>
                  </a:lnTo>
                  <a:close/>
                  <a:moveTo>
                    <a:pt x="159" y="985"/>
                  </a:moveTo>
                  <a:lnTo>
                    <a:pt x="159" y="987"/>
                  </a:lnTo>
                  <a:lnTo>
                    <a:pt x="159" y="987"/>
                  </a:lnTo>
                  <a:lnTo>
                    <a:pt x="157" y="987"/>
                  </a:lnTo>
                  <a:lnTo>
                    <a:pt x="157" y="987"/>
                  </a:lnTo>
                  <a:lnTo>
                    <a:pt x="157" y="987"/>
                  </a:lnTo>
                  <a:lnTo>
                    <a:pt x="159" y="989"/>
                  </a:lnTo>
                  <a:lnTo>
                    <a:pt x="159" y="989"/>
                  </a:lnTo>
                  <a:lnTo>
                    <a:pt x="159" y="989"/>
                  </a:lnTo>
                  <a:lnTo>
                    <a:pt x="161" y="989"/>
                  </a:lnTo>
                  <a:lnTo>
                    <a:pt x="161" y="992"/>
                  </a:lnTo>
                  <a:lnTo>
                    <a:pt x="161" y="992"/>
                  </a:lnTo>
                  <a:lnTo>
                    <a:pt x="161" y="992"/>
                  </a:lnTo>
                  <a:lnTo>
                    <a:pt x="164" y="989"/>
                  </a:lnTo>
                  <a:lnTo>
                    <a:pt x="164" y="989"/>
                  </a:lnTo>
                  <a:lnTo>
                    <a:pt x="164" y="989"/>
                  </a:lnTo>
                  <a:lnTo>
                    <a:pt x="164" y="989"/>
                  </a:lnTo>
                  <a:lnTo>
                    <a:pt x="164" y="987"/>
                  </a:lnTo>
                  <a:lnTo>
                    <a:pt x="164" y="987"/>
                  </a:lnTo>
                  <a:lnTo>
                    <a:pt x="161" y="985"/>
                  </a:lnTo>
                  <a:lnTo>
                    <a:pt x="159" y="985"/>
                  </a:lnTo>
                  <a:close/>
                  <a:moveTo>
                    <a:pt x="183" y="930"/>
                  </a:moveTo>
                  <a:lnTo>
                    <a:pt x="180" y="925"/>
                  </a:lnTo>
                  <a:lnTo>
                    <a:pt x="180" y="923"/>
                  </a:lnTo>
                  <a:lnTo>
                    <a:pt x="180" y="923"/>
                  </a:lnTo>
                  <a:lnTo>
                    <a:pt x="183" y="921"/>
                  </a:lnTo>
                  <a:lnTo>
                    <a:pt x="183" y="918"/>
                  </a:lnTo>
                  <a:lnTo>
                    <a:pt x="180" y="916"/>
                  </a:lnTo>
                  <a:lnTo>
                    <a:pt x="180" y="916"/>
                  </a:lnTo>
                  <a:lnTo>
                    <a:pt x="175" y="918"/>
                  </a:lnTo>
                  <a:lnTo>
                    <a:pt x="173" y="921"/>
                  </a:lnTo>
                  <a:lnTo>
                    <a:pt x="171" y="923"/>
                  </a:lnTo>
                  <a:lnTo>
                    <a:pt x="171" y="925"/>
                  </a:lnTo>
                  <a:lnTo>
                    <a:pt x="171" y="930"/>
                  </a:lnTo>
                  <a:lnTo>
                    <a:pt x="171" y="930"/>
                  </a:lnTo>
                  <a:lnTo>
                    <a:pt x="168" y="932"/>
                  </a:lnTo>
                  <a:lnTo>
                    <a:pt x="168" y="935"/>
                  </a:lnTo>
                  <a:lnTo>
                    <a:pt x="171" y="937"/>
                  </a:lnTo>
                  <a:lnTo>
                    <a:pt x="171" y="937"/>
                  </a:lnTo>
                  <a:lnTo>
                    <a:pt x="171" y="940"/>
                  </a:lnTo>
                  <a:lnTo>
                    <a:pt x="173" y="940"/>
                  </a:lnTo>
                  <a:lnTo>
                    <a:pt x="173" y="940"/>
                  </a:lnTo>
                  <a:lnTo>
                    <a:pt x="173" y="940"/>
                  </a:lnTo>
                  <a:lnTo>
                    <a:pt x="175" y="942"/>
                  </a:lnTo>
                  <a:lnTo>
                    <a:pt x="175" y="942"/>
                  </a:lnTo>
                  <a:lnTo>
                    <a:pt x="175" y="944"/>
                  </a:lnTo>
                  <a:lnTo>
                    <a:pt x="175" y="944"/>
                  </a:lnTo>
                  <a:lnTo>
                    <a:pt x="175" y="944"/>
                  </a:lnTo>
                  <a:lnTo>
                    <a:pt x="175" y="944"/>
                  </a:lnTo>
                  <a:lnTo>
                    <a:pt x="178" y="944"/>
                  </a:lnTo>
                  <a:lnTo>
                    <a:pt x="178" y="944"/>
                  </a:lnTo>
                  <a:lnTo>
                    <a:pt x="180" y="942"/>
                  </a:lnTo>
                  <a:lnTo>
                    <a:pt x="180" y="940"/>
                  </a:lnTo>
                  <a:lnTo>
                    <a:pt x="180" y="940"/>
                  </a:lnTo>
                  <a:lnTo>
                    <a:pt x="180" y="937"/>
                  </a:lnTo>
                  <a:lnTo>
                    <a:pt x="180" y="935"/>
                  </a:lnTo>
                  <a:lnTo>
                    <a:pt x="180" y="932"/>
                  </a:lnTo>
                  <a:lnTo>
                    <a:pt x="183" y="930"/>
                  </a:lnTo>
                  <a:close/>
                  <a:moveTo>
                    <a:pt x="190" y="873"/>
                  </a:moveTo>
                  <a:lnTo>
                    <a:pt x="187" y="873"/>
                  </a:lnTo>
                  <a:lnTo>
                    <a:pt x="187" y="873"/>
                  </a:lnTo>
                  <a:lnTo>
                    <a:pt x="185" y="873"/>
                  </a:lnTo>
                  <a:lnTo>
                    <a:pt x="185" y="873"/>
                  </a:lnTo>
                  <a:lnTo>
                    <a:pt x="185" y="873"/>
                  </a:lnTo>
                  <a:lnTo>
                    <a:pt x="185" y="873"/>
                  </a:lnTo>
                  <a:lnTo>
                    <a:pt x="183" y="876"/>
                  </a:lnTo>
                  <a:lnTo>
                    <a:pt x="183" y="876"/>
                  </a:lnTo>
                  <a:lnTo>
                    <a:pt x="183" y="876"/>
                  </a:lnTo>
                  <a:lnTo>
                    <a:pt x="180" y="878"/>
                  </a:lnTo>
                  <a:lnTo>
                    <a:pt x="180" y="878"/>
                  </a:lnTo>
                  <a:lnTo>
                    <a:pt x="180" y="880"/>
                  </a:lnTo>
                  <a:lnTo>
                    <a:pt x="180" y="885"/>
                  </a:lnTo>
                  <a:lnTo>
                    <a:pt x="180" y="885"/>
                  </a:lnTo>
                  <a:lnTo>
                    <a:pt x="180" y="885"/>
                  </a:lnTo>
                  <a:lnTo>
                    <a:pt x="180" y="885"/>
                  </a:lnTo>
                  <a:lnTo>
                    <a:pt x="180" y="887"/>
                  </a:lnTo>
                  <a:lnTo>
                    <a:pt x="180" y="887"/>
                  </a:lnTo>
                  <a:lnTo>
                    <a:pt x="180" y="887"/>
                  </a:lnTo>
                  <a:lnTo>
                    <a:pt x="180" y="887"/>
                  </a:lnTo>
                  <a:lnTo>
                    <a:pt x="180" y="887"/>
                  </a:lnTo>
                  <a:lnTo>
                    <a:pt x="183" y="887"/>
                  </a:lnTo>
                  <a:lnTo>
                    <a:pt x="183" y="885"/>
                  </a:lnTo>
                  <a:lnTo>
                    <a:pt x="183" y="885"/>
                  </a:lnTo>
                  <a:lnTo>
                    <a:pt x="183" y="885"/>
                  </a:lnTo>
                  <a:lnTo>
                    <a:pt x="185" y="885"/>
                  </a:lnTo>
                  <a:lnTo>
                    <a:pt x="185" y="883"/>
                  </a:lnTo>
                  <a:lnTo>
                    <a:pt x="187" y="883"/>
                  </a:lnTo>
                  <a:lnTo>
                    <a:pt x="190" y="873"/>
                  </a:lnTo>
                  <a:lnTo>
                    <a:pt x="190" y="873"/>
                  </a:lnTo>
                  <a:lnTo>
                    <a:pt x="190" y="873"/>
                  </a:lnTo>
                  <a:lnTo>
                    <a:pt x="190" y="873"/>
                  </a:lnTo>
                  <a:close/>
                  <a:moveTo>
                    <a:pt x="190" y="899"/>
                  </a:moveTo>
                  <a:lnTo>
                    <a:pt x="192" y="897"/>
                  </a:lnTo>
                  <a:lnTo>
                    <a:pt x="192" y="895"/>
                  </a:lnTo>
                  <a:lnTo>
                    <a:pt x="192" y="895"/>
                  </a:lnTo>
                  <a:lnTo>
                    <a:pt x="194" y="892"/>
                  </a:lnTo>
                  <a:lnTo>
                    <a:pt x="194" y="890"/>
                  </a:lnTo>
                  <a:lnTo>
                    <a:pt x="194" y="887"/>
                  </a:lnTo>
                  <a:lnTo>
                    <a:pt x="194" y="887"/>
                  </a:lnTo>
                  <a:lnTo>
                    <a:pt x="190" y="887"/>
                  </a:lnTo>
                  <a:lnTo>
                    <a:pt x="187" y="887"/>
                  </a:lnTo>
                  <a:lnTo>
                    <a:pt x="187" y="887"/>
                  </a:lnTo>
                  <a:lnTo>
                    <a:pt x="185" y="887"/>
                  </a:lnTo>
                  <a:lnTo>
                    <a:pt x="185" y="887"/>
                  </a:lnTo>
                  <a:lnTo>
                    <a:pt x="185" y="887"/>
                  </a:lnTo>
                  <a:lnTo>
                    <a:pt x="183" y="887"/>
                  </a:lnTo>
                  <a:lnTo>
                    <a:pt x="180" y="892"/>
                  </a:lnTo>
                  <a:lnTo>
                    <a:pt x="178" y="892"/>
                  </a:lnTo>
                  <a:lnTo>
                    <a:pt x="178" y="892"/>
                  </a:lnTo>
                  <a:lnTo>
                    <a:pt x="178" y="895"/>
                  </a:lnTo>
                  <a:lnTo>
                    <a:pt x="178" y="895"/>
                  </a:lnTo>
                  <a:lnTo>
                    <a:pt x="178" y="897"/>
                  </a:lnTo>
                  <a:lnTo>
                    <a:pt x="175" y="897"/>
                  </a:lnTo>
                  <a:lnTo>
                    <a:pt x="175" y="897"/>
                  </a:lnTo>
                  <a:lnTo>
                    <a:pt x="173" y="899"/>
                  </a:lnTo>
                  <a:lnTo>
                    <a:pt x="173" y="899"/>
                  </a:lnTo>
                  <a:lnTo>
                    <a:pt x="175" y="902"/>
                  </a:lnTo>
                  <a:lnTo>
                    <a:pt x="175" y="902"/>
                  </a:lnTo>
                  <a:lnTo>
                    <a:pt x="178" y="902"/>
                  </a:lnTo>
                  <a:lnTo>
                    <a:pt x="178" y="902"/>
                  </a:lnTo>
                  <a:lnTo>
                    <a:pt x="180" y="902"/>
                  </a:lnTo>
                  <a:lnTo>
                    <a:pt x="180" y="902"/>
                  </a:lnTo>
                  <a:lnTo>
                    <a:pt x="180" y="902"/>
                  </a:lnTo>
                  <a:lnTo>
                    <a:pt x="180" y="904"/>
                  </a:lnTo>
                  <a:lnTo>
                    <a:pt x="178" y="904"/>
                  </a:lnTo>
                  <a:lnTo>
                    <a:pt x="178" y="904"/>
                  </a:lnTo>
                  <a:lnTo>
                    <a:pt x="178" y="906"/>
                  </a:lnTo>
                  <a:lnTo>
                    <a:pt x="178" y="906"/>
                  </a:lnTo>
                  <a:lnTo>
                    <a:pt x="178" y="909"/>
                  </a:lnTo>
                  <a:lnTo>
                    <a:pt x="178" y="909"/>
                  </a:lnTo>
                  <a:lnTo>
                    <a:pt x="178" y="909"/>
                  </a:lnTo>
                  <a:lnTo>
                    <a:pt x="178" y="909"/>
                  </a:lnTo>
                  <a:lnTo>
                    <a:pt x="175" y="909"/>
                  </a:lnTo>
                  <a:lnTo>
                    <a:pt x="175" y="911"/>
                  </a:lnTo>
                  <a:lnTo>
                    <a:pt x="175" y="911"/>
                  </a:lnTo>
                  <a:lnTo>
                    <a:pt x="175" y="911"/>
                  </a:lnTo>
                  <a:lnTo>
                    <a:pt x="178" y="911"/>
                  </a:lnTo>
                  <a:lnTo>
                    <a:pt x="178" y="911"/>
                  </a:lnTo>
                  <a:lnTo>
                    <a:pt x="180" y="911"/>
                  </a:lnTo>
                  <a:lnTo>
                    <a:pt x="180" y="914"/>
                  </a:lnTo>
                  <a:lnTo>
                    <a:pt x="183" y="914"/>
                  </a:lnTo>
                  <a:lnTo>
                    <a:pt x="183" y="914"/>
                  </a:lnTo>
                  <a:lnTo>
                    <a:pt x="183" y="911"/>
                  </a:lnTo>
                  <a:lnTo>
                    <a:pt x="183" y="911"/>
                  </a:lnTo>
                  <a:lnTo>
                    <a:pt x="183" y="909"/>
                  </a:lnTo>
                  <a:lnTo>
                    <a:pt x="183" y="909"/>
                  </a:lnTo>
                  <a:lnTo>
                    <a:pt x="183" y="906"/>
                  </a:lnTo>
                  <a:lnTo>
                    <a:pt x="185" y="906"/>
                  </a:lnTo>
                  <a:lnTo>
                    <a:pt x="185" y="906"/>
                  </a:lnTo>
                  <a:lnTo>
                    <a:pt x="190" y="902"/>
                  </a:lnTo>
                  <a:lnTo>
                    <a:pt x="190" y="899"/>
                  </a:lnTo>
                  <a:close/>
                  <a:moveTo>
                    <a:pt x="168" y="857"/>
                  </a:moveTo>
                  <a:lnTo>
                    <a:pt x="171" y="852"/>
                  </a:lnTo>
                  <a:lnTo>
                    <a:pt x="173" y="850"/>
                  </a:lnTo>
                  <a:lnTo>
                    <a:pt x="173" y="845"/>
                  </a:lnTo>
                  <a:lnTo>
                    <a:pt x="173" y="845"/>
                  </a:lnTo>
                  <a:lnTo>
                    <a:pt x="175" y="845"/>
                  </a:lnTo>
                  <a:lnTo>
                    <a:pt x="175" y="842"/>
                  </a:lnTo>
                  <a:lnTo>
                    <a:pt x="175" y="842"/>
                  </a:lnTo>
                  <a:lnTo>
                    <a:pt x="175" y="840"/>
                  </a:lnTo>
                  <a:lnTo>
                    <a:pt x="173" y="840"/>
                  </a:lnTo>
                  <a:lnTo>
                    <a:pt x="173" y="840"/>
                  </a:lnTo>
                  <a:lnTo>
                    <a:pt x="173" y="840"/>
                  </a:lnTo>
                  <a:lnTo>
                    <a:pt x="173" y="840"/>
                  </a:lnTo>
                  <a:lnTo>
                    <a:pt x="173" y="840"/>
                  </a:lnTo>
                  <a:lnTo>
                    <a:pt x="173" y="840"/>
                  </a:lnTo>
                  <a:lnTo>
                    <a:pt x="173" y="840"/>
                  </a:lnTo>
                  <a:lnTo>
                    <a:pt x="173" y="838"/>
                  </a:lnTo>
                  <a:lnTo>
                    <a:pt x="171" y="838"/>
                  </a:lnTo>
                  <a:lnTo>
                    <a:pt x="168" y="838"/>
                  </a:lnTo>
                  <a:lnTo>
                    <a:pt x="168" y="838"/>
                  </a:lnTo>
                  <a:lnTo>
                    <a:pt x="168" y="840"/>
                  </a:lnTo>
                  <a:lnTo>
                    <a:pt x="166" y="842"/>
                  </a:lnTo>
                  <a:lnTo>
                    <a:pt x="166" y="842"/>
                  </a:lnTo>
                  <a:lnTo>
                    <a:pt x="166" y="845"/>
                  </a:lnTo>
                  <a:lnTo>
                    <a:pt x="166" y="845"/>
                  </a:lnTo>
                  <a:lnTo>
                    <a:pt x="166" y="847"/>
                  </a:lnTo>
                  <a:lnTo>
                    <a:pt x="166" y="847"/>
                  </a:lnTo>
                  <a:lnTo>
                    <a:pt x="166" y="847"/>
                  </a:lnTo>
                  <a:lnTo>
                    <a:pt x="166" y="850"/>
                  </a:lnTo>
                  <a:lnTo>
                    <a:pt x="166" y="850"/>
                  </a:lnTo>
                  <a:lnTo>
                    <a:pt x="166" y="852"/>
                  </a:lnTo>
                  <a:lnTo>
                    <a:pt x="166" y="852"/>
                  </a:lnTo>
                  <a:lnTo>
                    <a:pt x="166" y="854"/>
                  </a:lnTo>
                  <a:lnTo>
                    <a:pt x="166" y="857"/>
                  </a:lnTo>
                  <a:lnTo>
                    <a:pt x="168" y="857"/>
                  </a:lnTo>
                  <a:close/>
                  <a:moveTo>
                    <a:pt x="173" y="833"/>
                  </a:moveTo>
                  <a:lnTo>
                    <a:pt x="173" y="835"/>
                  </a:lnTo>
                  <a:lnTo>
                    <a:pt x="171" y="835"/>
                  </a:lnTo>
                  <a:lnTo>
                    <a:pt x="171" y="835"/>
                  </a:lnTo>
                  <a:lnTo>
                    <a:pt x="171" y="835"/>
                  </a:lnTo>
                  <a:lnTo>
                    <a:pt x="171" y="833"/>
                  </a:lnTo>
                  <a:lnTo>
                    <a:pt x="171" y="833"/>
                  </a:lnTo>
                  <a:lnTo>
                    <a:pt x="171" y="833"/>
                  </a:lnTo>
                  <a:lnTo>
                    <a:pt x="171" y="831"/>
                  </a:lnTo>
                  <a:lnTo>
                    <a:pt x="168" y="831"/>
                  </a:lnTo>
                  <a:lnTo>
                    <a:pt x="168" y="831"/>
                  </a:lnTo>
                  <a:lnTo>
                    <a:pt x="168" y="833"/>
                  </a:lnTo>
                  <a:lnTo>
                    <a:pt x="168" y="833"/>
                  </a:lnTo>
                  <a:lnTo>
                    <a:pt x="168" y="835"/>
                  </a:lnTo>
                  <a:lnTo>
                    <a:pt x="168" y="835"/>
                  </a:lnTo>
                  <a:lnTo>
                    <a:pt x="171" y="838"/>
                  </a:lnTo>
                  <a:lnTo>
                    <a:pt x="171" y="838"/>
                  </a:lnTo>
                  <a:lnTo>
                    <a:pt x="171" y="838"/>
                  </a:lnTo>
                  <a:lnTo>
                    <a:pt x="173" y="838"/>
                  </a:lnTo>
                  <a:lnTo>
                    <a:pt x="173" y="835"/>
                  </a:lnTo>
                  <a:lnTo>
                    <a:pt x="173" y="835"/>
                  </a:lnTo>
                  <a:lnTo>
                    <a:pt x="173" y="835"/>
                  </a:lnTo>
                  <a:lnTo>
                    <a:pt x="173" y="838"/>
                  </a:lnTo>
                  <a:lnTo>
                    <a:pt x="173" y="838"/>
                  </a:lnTo>
                  <a:lnTo>
                    <a:pt x="175" y="838"/>
                  </a:lnTo>
                  <a:lnTo>
                    <a:pt x="175" y="840"/>
                  </a:lnTo>
                  <a:lnTo>
                    <a:pt x="175" y="842"/>
                  </a:lnTo>
                  <a:lnTo>
                    <a:pt x="178" y="842"/>
                  </a:lnTo>
                  <a:lnTo>
                    <a:pt x="178" y="845"/>
                  </a:lnTo>
                  <a:lnTo>
                    <a:pt x="178" y="845"/>
                  </a:lnTo>
                  <a:lnTo>
                    <a:pt x="180" y="847"/>
                  </a:lnTo>
                  <a:lnTo>
                    <a:pt x="180" y="847"/>
                  </a:lnTo>
                  <a:lnTo>
                    <a:pt x="183" y="845"/>
                  </a:lnTo>
                  <a:lnTo>
                    <a:pt x="183" y="842"/>
                  </a:lnTo>
                  <a:lnTo>
                    <a:pt x="185" y="833"/>
                  </a:lnTo>
                  <a:lnTo>
                    <a:pt x="185" y="828"/>
                  </a:lnTo>
                  <a:lnTo>
                    <a:pt x="185" y="826"/>
                  </a:lnTo>
                  <a:lnTo>
                    <a:pt x="185" y="826"/>
                  </a:lnTo>
                  <a:lnTo>
                    <a:pt x="183" y="828"/>
                  </a:lnTo>
                  <a:lnTo>
                    <a:pt x="183" y="831"/>
                  </a:lnTo>
                  <a:lnTo>
                    <a:pt x="183" y="831"/>
                  </a:lnTo>
                  <a:lnTo>
                    <a:pt x="175" y="828"/>
                  </a:lnTo>
                  <a:lnTo>
                    <a:pt x="173" y="828"/>
                  </a:lnTo>
                  <a:lnTo>
                    <a:pt x="173" y="828"/>
                  </a:lnTo>
                  <a:lnTo>
                    <a:pt x="173" y="828"/>
                  </a:lnTo>
                  <a:lnTo>
                    <a:pt x="173" y="828"/>
                  </a:lnTo>
                  <a:lnTo>
                    <a:pt x="173" y="828"/>
                  </a:lnTo>
                  <a:lnTo>
                    <a:pt x="173" y="831"/>
                  </a:lnTo>
                  <a:lnTo>
                    <a:pt x="173" y="831"/>
                  </a:lnTo>
                  <a:lnTo>
                    <a:pt x="173" y="831"/>
                  </a:lnTo>
                  <a:lnTo>
                    <a:pt x="173" y="833"/>
                  </a:lnTo>
                  <a:lnTo>
                    <a:pt x="173" y="833"/>
                  </a:lnTo>
                  <a:lnTo>
                    <a:pt x="173" y="833"/>
                  </a:lnTo>
                  <a:lnTo>
                    <a:pt x="173" y="833"/>
                  </a:lnTo>
                  <a:lnTo>
                    <a:pt x="173" y="833"/>
                  </a:lnTo>
                  <a:lnTo>
                    <a:pt x="173" y="835"/>
                  </a:lnTo>
                  <a:lnTo>
                    <a:pt x="173" y="835"/>
                  </a:lnTo>
                  <a:lnTo>
                    <a:pt x="173" y="833"/>
                  </a:lnTo>
                  <a:close/>
                  <a:moveTo>
                    <a:pt x="147" y="776"/>
                  </a:moveTo>
                  <a:lnTo>
                    <a:pt x="149" y="776"/>
                  </a:lnTo>
                  <a:lnTo>
                    <a:pt x="149" y="776"/>
                  </a:lnTo>
                  <a:lnTo>
                    <a:pt x="149" y="776"/>
                  </a:lnTo>
                  <a:lnTo>
                    <a:pt x="149" y="776"/>
                  </a:lnTo>
                  <a:lnTo>
                    <a:pt x="149" y="774"/>
                  </a:lnTo>
                  <a:lnTo>
                    <a:pt x="149" y="774"/>
                  </a:lnTo>
                  <a:lnTo>
                    <a:pt x="149" y="771"/>
                  </a:lnTo>
                  <a:lnTo>
                    <a:pt x="149" y="771"/>
                  </a:lnTo>
                  <a:lnTo>
                    <a:pt x="147" y="771"/>
                  </a:lnTo>
                  <a:lnTo>
                    <a:pt x="145" y="769"/>
                  </a:lnTo>
                  <a:lnTo>
                    <a:pt x="142" y="769"/>
                  </a:lnTo>
                  <a:lnTo>
                    <a:pt x="142" y="769"/>
                  </a:lnTo>
                  <a:lnTo>
                    <a:pt x="145" y="771"/>
                  </a:lnTo>
                  <a:lnTo>
                    <a:pt x="145" y="771"/>
                  </a:lnTo>
                  <a:lnTo>
                    <a:pt x="145" y="771"/>
                  </a:lnTo>
                  <a:lnTo>
                    <a:pt x="145" y="774"/>
                  </a:lnTo>
                  <a:lnTo>
                    <a:pt x="147" y="774"/>
                  </a:lnTo>
                  <a:lnTo>
                    <a:pt x="147" y="774"/>
                  </a:lnTo>
                  <a:lnTo>
                    <a:pt x="147" y="774"/>
                  </a:lnTo>
                  <a:lnTo>
                    <a:pt x="147" y="774"/>
                  </a:lnTo>
                  <a:lnTo>
                    <a:pt x="147" y="774"/>
                  </a:lnTo>
                  <a:lnTo>
                    <a:pt x="147" y="774"/>
                  </a:lnTo>
                  <a:lnTo>
                    <a:pt x="147" y="776"/>
                  </a:lnTo>
                  <a:lnTo>
                    <a:pt x="147" y="776"/>
                  </a:lnTo>
                  <a:lnTo>
                    <a:pt x="147" y="776"/>
                  </a:lnTo>
                  <a:close/>
                  <a:moveTo>
                    <a:pt x="140" y="1025"/>
                  </a:moveTo>
                  <a:lnTo>
                    <a:pt x="140" y="1025"/>
                  </a:lnTo>
                  <a:lnTo>
                    <a:pt x="140" y="1025"/>
                  </a:lnTo>
                  <a:lnTo>
                    <a:pt x="140" y="1025"/>
                  </a:lnTo>
                  <a:close/>
                  <a:moveTo>
                    <a:pt x="211" y="1174"/>
                  </a:moveTo>
                  <a:lnTo>
                    <a:pt x="211" y="1174"/>
                  </a:lnTo>
                  <a:lnTo>
                    <a:pt x="209" y="1172"/>
                  </a:lnTo>
                  <a:lnTo>
                    <a:pt x="209" y="1172"/>
                  </a:lnTo>
                  <a:lnTo>
                    <a:pt x="206" y="1172"/>
                  </a:lnTo>
                  <a:lnTo>
                    <a:pt x="206" y="1172"/>
                  </a:lnTo>
                  <a:lnTo>
                    <a:pt x="206" y="1174"/>
                  </a:lnTo>
                  <a:lnTo>
                    <a:pt x="206" y="1174"/>
                  </a:lnTo>
                  <a:lnTo>
                    <a:pt x="206" y="1174"/>
                  </a:lnTo>
                  <a:lnTo>
                    <a:pt x="206" y="1176"/>
                  </a:lnTo>
                  <a:lnTo>
                    <a:pt x="209" y="1176"/>
                  </a:lnTo>
                  <a:lnTo>
                    <a:pt x="209" y="1179"/>
                  </a:lnTo>
                  <a:lnTo>
                    <a:pt x="209" y="1176"/>
                  </a:lnTo>
                  <a:lnTo>
                    <a:pt x="209" y="1176"/>
                  </a:lnTo>
                  <a:lnTo>
                    <a:pt x="211" y="1174"/>
                  </a:lnTo>
                  <a:lnTo>
                    <a:pt x="211" y="1174"/>
                  </a:lnTo>
                  <a:lnTo>
                    <a:pt x="211" y="1174"/>
                  </a:lnTo>
                  <a:lnTo>
                    <a:pt x="211" y="1174"/>
                  </a:lnTo>
                  <a:lnTo>
                    <a:pt x="211" y="1174"/>
                  </a:lnTo>
                  <a:lnTo>
                    <a:pt x="211" y="1174"/>
                  </a:lnTo>
                  <a:close/>
                  <a:moveTo>
                    <a:pt x="183" y="982"/>
                  </a:moveTo>
                  <a:lnTo>
                    <a:pt x="183" y="982"/>
                  </a:lnTo>
                  <a:lnTo>
                    <a:pt x="183" y="982"/>
                  </a:lnTo>
                  <a:lnTo>
                    <a:pt x="183" y="982"/>
                  </a:lnTo>
                  <a:lnTo>
                    <a:pt x="185" y="982"/>
                  </a:lnTo>
                  <a:lnTo>
                    <a:pt x="185" y="980"/>
                  </a:lnTo>
                  <a:lnTo>
                    <a:pt x="185" y="980"/>
                  </a:lnTo>
                  <a:lnTo>
                    <a:pt x="185" y="980"/>
                  </a:lnTo>
                  <a:lnTo>
                    <a:pt x="180" y="980"/>
                  </a:lnTo>
                  <a:lnTo>
                    <a:pt x="180" y="980"/>
                  </a:lnTo>
                  <a:lnTo>
                    <a:pt x="180" y="980"/>
                  </a:lnTo>
                  <a:lnTo>
                    <a:pt x="180" y="982"/>
                  </a:lnTo>
                  <a:lnTo>
                    <a:pt x="180" y="982"/>
                  </a:lnTo>
                  <a:lnTo>
                    <a:pt x="183" y="982"/>
                  </a:lnTo>
                  <a:close/>
                  <a:moveTo>
                    <a:pt x="339" y="1283"/>
                  </a:moveTo>
                  <a:lnTo>
                    <a:pt x="336" y="1280"/>
                  </a:lnTo>
                  <a:lnTo>
                    <a:pt x="336" y="1280"/>
                  </a:lnTo>
                  <a:lnTo>
                    <a:pt x="339" y="1276"/>
                  </a:lnTo>
                  <a:lnTo>
                    <a:pt x="336" y="1271"/>
                  </a:lnTo>
                  <a:lnTo>
                    <a:pt x="336" y="1269"/>
                  </a:lnTo>
                  <a:lnTo>
                    <a:pt x="339" y="1269"/>
                  </a:lnTo>
                  <a:lnTo>
                    <a:pt x="339" y="1269"/>
                  </a:lnTo>
                  <a:lnTo>
                    <a:pt x="339" y="1266"/>
                  </a:lnTo>
                  <a:lnTo>
                    <a:pt x="339" y="1266"/>
                  </a:lnTo>
                  <a:lnTo>
                    <a:pt x="339" y="1266"/>
                  </a:lnTo>
                  <a:lnTo>
                    <a:pt x="339" y="1264"/>
                  </a:lnTo>
                  <a:lnTo>
                    <a:pt x="339" y="1264"/>
                  </a:lnTo>
                  <a:lnTo>
                    <a:pt x="339" y="1264"/>
                  </a:lnTo>
                  <a:lnTo>
                    <a:pt x="336" y="1264"/>
                  </a:lnTo>
                  <a:lnTo>
                    <a:pt x="336" y="1264"/>
                  </a:lnTo>
                  <a:lnTo>
                    <a:pt x="334" y="1264"/>
                  </a:lnTo>
                  <a:lnTo>
                    <a:pt x="334" y="1264"/>
                  </a:lnTo>
                  <a:lnTo>
                    <a:pt x="334" y="1264"/>
                  </a:lnTo>
                  <a:lnTo>
                    <a:pt x="334" y="1266"/>
                  </a:lnTo>
                  <a:lnTo>
                    <a:pt x="336" y="1266"/>
                  </a:lnTo>
                  <a:lnTo>
                    <a:pt x="332" y="1269"/>
                  </a:lnTo>
                  <a:lnTo>
                    <a:pt x="332" y="1269"/>
                  </a:lnTo>
                  <a:lnTo>
                    <a:pt x="332" y="1271"/>
                  </a:lnTo>
                  <a:lnTo>
                    <a:pt x="332" y="1273"/>
                  </a:lnTo>
                  <a:lnTo>
                    <a:pt x="329" y="1276"/>
                  </a:lnTo>
                  <a:lnTo>
                    <a:pt x="327" y="1276"/>
                  </a:lnTo>
                  <a:lnTo>
                    <a:pt x="327" y="1273"/>
                  </a:lnTo>
                  <a:lnTo>
                    <a:pt x="327" y="1273"/>
                  </a:lnTo>
                  <a:lnTo>
                    <a:pt x="329" y="1273"/>
                  </a:lnTo>
                  <a:lnTo>
                    <a:pt x="329" y="1271"/>
                  </a:lnTo>
                  <a:lnTo>
                    <a:pt x="329" y="1271"/>
                  </a:lnTo>
                  <a:lnTo>
                    <a:pt x="329" y="1269"/>
                  </a:lnTo>
                  <a:lnTo>
                    <a:pt x="329" y="1269"/>
                  </a:lnTo>
                  <a:lnTo>
                    <a:pt x="329" y="1266"/>
                  </a:lnTo>
                  <a:lnTo>
                    <a:pt x="329" y="1266"/>
                  </a:lnTo>
                  <a:lnTo>
                    <a:pt x="329" y="1266"/>
                  </a:lnTo>
                  <a:lnTo>
                    <a:pt x="329" y="1264"/>
                  </a:lnTo>
                  <a:lnTo>
                    <a:pt x="332" y="1264"/>
                  </a:lnTo>
                  <a:lnTo>
                    <a:pt x="332" y="1264"/>
                  </a:lnTo>
                  <a:lnTo>
                    <a:pt x="332" y="1261"/>
                  </a:lnTo>
                  <a:lnTo>
                    <a:pt x="329" y="1259"/>
                  </a:lnTo>
                  <a:lnTo>
                    <a:pt x="329" y="1259"/>
                  </a:lnTo>
                  <a:lnTo>
                    <a:pt x="327" y="1257"/>
                  </a:lnTo>
                  <a:lnTo>
                    <a:pt x="327" y="1254"/>
                  </a:lnTo>
                  <a:lnTo>
                    <a:pt x="327" y="1254"/>
                  </a:lnTo>
                  <a:lnTo>
                    <a:pt x="327" y="1254"/>
                  </a:lnTo>
                  <a:lnTo>
                    <a:pt x="329" y="1254"/>
                  </a:lnTo>
                  <a:lnTo>
                    <a:pt x="329" y="1254"/>
                  </a:lnTo>
                  <a:lnTo>
                    <a:pt x="329" y="1257"/>
                  </a:lnTo>
                  <a:lnTo>
                    <a:pt x="329" y="1257"/>
                  </a:lnTo>
                  <a:lnTo>
                    <a:pt x="332" y="1254"/>
                  </a:lnTo>
                  <a:lnTo>
                    <a:pt x="332" y="1254"/>
                  </a:lnTo>
                  <a:lnTo>
                    <a:pt x="332" y="1252"/>
                  </a:lnTo>
                  <a:lnTo>
                    <a:pt x="332" y="1252"/>
                  </a:lnTo>
                  <a:lnTo>
                    <a:pt x="332" y="1252"/>
                  </a:lnTo>
                  <a:lnTo>
                    <a:pt x="332" y="1252"/>
                  </a:lnTo>
                  <a:lnTo>
                    <a:pt x="329" y="1252"/>
                  </a:lnTo>
                  <a:lnTo>
                    <a:pt x="329" y="1252"/>
                  </a:lnTo>
                  <a:lnTo>
                    <a:pt x="329" y="1250"/>
                  </a:lnTo>
                  <a:lnTo>
                    <a:pt x="332" y="1250"/>
                  </a:lnTo>
                  <a:lnTo>
                    <a:pt x="332" y="1250"/>
                  </a:lnTo>
                  <a:lnTo>
                    <a:pt x="332" y="1250"/>
                  </a:lnTo>
                  <a:lnTo>
                    <a:pt x="332" y="1247"/>
                  </a:lnTo>
                  <a:lnTo>
                    <a:pt x="327" y="1238"/>
                  </a:lnTo>
                  <a:lnTo>
                    <a:pt x="327" y="1238"/>
                  </a:lnTo>
                  <a:lnTo>
                    <a:pt x="327" y="1235"/>
                  </a:lnTo>
                  <a:lnTo>
                    <a:pt x="325" y="1233"/>
                  </a:lnTo>
                  <a:lnTo>
                    <a:pt x="322" y="1231"/>
                  </a:lnTo>
                  <a:lnTo>
                    <a:pt x="322" y="1228"/>
                  </a:lnTo>
                  <a:lnTo>
                    <a:pt x="325" y="1228"/>
                  </a:lnTo>
                  <a:lnTo>
                    <a:pt x="325" y="1231"/>
                  </a:lnTo>
                  <a:lnTo>
                    <a:pt x="325" y="1231"/>
                  </a:lnTo>
                  <a:lnTo>
                    <a:pt x="325" y="1231"/>
                  </a:lnTo>
                  <a:lnTo>
                    <a:pt x="327" y="1233"/>
                  </a:lnTo>
                  <a:lnTo>
                    <a:pt x="327" y="1231"/>
                  </a:lnTo>
                  <a:lnTo>
                    <a:pt x="327" y="1231"/>
                  </a:lnTo>
                  <a:lnTo>
                    <a:pt x="327" y="1228"/>
                  </a:lnTo>
                  <a:lnTo>
                    <a:pt x="327" y="1228"/>
                  </a:lnTo>
                  <a:lnTo>
                    <a:pt x="329" y="1228"/>
                  </a:lnTo>
                  <a:lnTo>
                    <a:pt x="327" y="1224"/>
                  </a:lnTo>
                  <a:lnTo>
                    <a:pt x="327" y="1224"/>
                  </a:lnTo>
                  <a:lnTo>
                    <a:pt x="327" y="1221"/>
                  </a:lnTo>
                  <a:lnTo>
                    <a:pt x="327" y="1219"/>
                  </a:lnTo>
                  <a:lnTo>
                    <a:pt x="327" y="1219"/>
                  </a:lnTo>
                  <a:lnTo>
                    <a:pt x="327" y="1219"/>
                  </a:lnTo>
                  <a:lnTo>
                    <a:pt x="325" y="1217"/>
                  </a:lnTo>
                  <a:lnTo>
                    <a:pt x="322" y="1217"/>
                  </a:lnTo>
                  <a:lnTo>
                    <a:pt x="322" y="1217"/>
                  </a:lnTo>
                  <a:lnTo>
                    <a:pt x="322" y="1217"/>
                  </a:lnTo>
                  <a:lnTo>
                    <a:pt x="322" y="1212"/>
                  </a:lnTo>
                  <a:lnTo>
                    <a:pt x="322" y="1209"/>
                  </a:lnTo>
                  <a:lnTo>
                    <a:pt x="322" y="1209"/>
                  </a:lnTo>
                  <a:lnTo>
                    <a:pt x="322" y="1209"/>
                  </a:lnTo>
                  <a:lnTo>
                    <a:pt x="322" y="1209"/>
                  </a:lnTo>
                  <a:lnTo>
                    <a:pt x="322" y="1207"/>
                  </a:lnTo>
                  <a:lnTo>
                    <a:pt x="322" y="1207"/>
                  </a:lnTo>
                  <a:lnTo>
                    <a:pt x="322" y="1207"/>
                  </a:lnTo>
                  <a:lnTo>
                    <a:pt x="320" y="1205"/>
                  </a:lnTo>
                  <a:lnTo>
                    <a:pt x="317" y="1205"/>
                  </a:lnTo>
                  <a:lnTo>
                    <a:pt x="315" y="1205"/>
                  </a:lnTo>
                  <a:lnTo>
                    <a:pt x="315" y="1202"/>
                  </a:lnTo>
                  <a:lnTo>
                    <a:pt x="313" y="1202"/>
                  </a:lnTo>
                  <a:lnTo>
                    <a:pt x="313" y="1202"/>
                  </a:lnTo>
                  <a:lnTo>
                    <a:pt x="310" y="1202"/>
                  </a:lnTo>
                  <a:lnTo>
                    <a:pt x="310" y="1200"/>
                  </a:lnTo>
                  <a:lnTo>
                    <a:pt x="313" y="1200"/>
                  </a:lnTo>
                  <a:lnTo>
                    <a:pt x="315" y="1200"/>
                  </a:lnTo>
                  <a:lnTo>
                    <a:pt x="315" y="1200"/>
                  </a:lnTo>
                  <a:lnTo>
                    <a:pt x="313" y="1198"/>
                  </a:lnTo>
                  <a:lnTo>
                    <a:pt x="313" y="1195"/>
                  </a:lnTo>
                  <a:lnTo>
                    <a:pt x="313" y="1195"/>
                  </a:lnTo>
                  <a:lnTo>
                    <a:pt x="310" y="1195"/>
                  </a:lnTo>
                  <a:lnTo>
                    <a:pt x="310" y="1195"/>
                  </a:lnTo>
                  <a:lnTo>
                    <a:pt x="306" y="1193"/>
                  </a:lnTo>
                  <a:lnTo>
                    <a:pt x="306" y="1190"/>
                  </a:lnTo>
                  <a:lnTo>
                    <a:pt x="303" y="1190"/>
                  </a:lnTo>
                  <a:lnTo>
                    <a:pt x="303" y="1188"/>
                  </a:lnTo>
                  <a:lnTo>
                    <a:pt x="301" y="1188"/>
                  </a:lnTo>
                  <a:lnTo>
                    <a:pt x="299" y="1188"/>
                  </a:lnTo>
                  <a:lnTo>
                    <a:pt x="294" y="1183"/>
                  </a:lnTo>
                  <a:lnTo>
                    <a:pt x="291" y="1181"/>
                  </a:lnTo>
                  <a:lnTo>
                    <a:pt x="289" y="1179"/>
                  </a:lnTo>
                  <a:lnTo>
                    <a:pt x="289" y="1179"/>
                  </a:lnTo>
                  <a:lnTo>
                    <a:pt x="289" y="1176"/>
                  </a:lnTo>
                  <a:lnTo>
                    <a:pt x="289" y="1176"/>
                  </a:lnTo>
                  <a:lnTo>
                    <a:pt x="287" y="1176"/>
                  </a:lnTo>
                  <a:lnTo>
                    <a:pt x="287" y="1174"/>
                  </a:lnTo>
                  <a:lnTo>
                    <a:pt x="287" y="1174"/>
                  </a:lnTo>
                  <a:lnTo>
                    <a:pt x="284" y="1172"/>
                  </a:lnTo>
                  <a:lnTo>
                    <a:pt x="282" y="1172"/>
                  </a:lnTo>
                  <a:lnTo>
                    <a:pt x="282" y="1172"/>
                  </a:lnTo>
                  <a:lnTo>
                    <a:pt x="282" y="1169"/>
                  </a:lnTo>
                  <a:lnTo>
                    <a:pt x="282" y="1169"/>
                  </a:lnTo>
                  <a:lnTo>
                    <a:pt x="282" y="1167"/>
                  </a:lnTo>
                  <a:lnTo>
                    <a:pt x="282" y="1167"/>
                  </a:lnTo>
                  <a:lnTo>
                    <a:pt x="280" y="1157"/>
                  </a:lnTo>
                  <a:lnTo>
                    <a:pt x="280" y="1155"/>
                  </a:lnTo>
                  <a:lnTo>
                    <a:pt x="280" y="1153"/>
                  </a:lnTo>
                  <a:lnTo>
                    <a:pt x="280" y="1153"/>
                  </a:lnTo>
                  <a:lnTo>
                    <a:pt x="280" y="1153"/>
                  </a:lnTo>
                  <a:lnTo>
                    <a:pt x="280" y="1153"/>
                  </a:lnTo>
                  <a:lnTo>
                    <a:pt x="277" y="1150"/>
                  </a:lnTo>
                  <a:lnTo>
                    <a:pt x="280" y="1150"/>
                  </a:lnTo>
                  <a:lnTo>
                    <a:pt x="280" y="1150"/>
                  </a:lnTo>
                  <a:lnTo>
                    <a:pt x="284" y="1153"/>
                  </a:lnTo>
                  <a:lnTo>
                    <a:pt x="284" y="1153"/>
                  </a:lnTo>
                  <a:lnTo>
                    <a:pt x="284" y="1150"/>
                  </a:lnTo>
                  <a:lnTo>
                    <a:pt x="284" y="1150"/>
                  </a:lnTo>
                  <a:lnTo>
                    <a:pt x="284" y="1148"/>
                  </a:lnTo>
                  <a:lnTo>
                    <a:pt x="275" y="1124"/>
                  </a:lnTo>
                  <a:lnTo>
                    <a:pt x="275" y="1124"/>
                  </a:lnTo>
                  <a:lnTo>
                    <a:pt x="275" y="1122"/>
                  </a:lnTo>
                  <a:lnTo>
                    <a:pt x="275" y="1119"/>
                  </a:lnTo>
                  <a:lnTo>
                    <a:pt x="275" y="1119"/>
                  </a:lnTo>
                  <a:lnTo>
                    <a:pt x="275" y="1117"/>
                  </a:lnTo>
                  <a:lnTo>
                    <a:pt x="275" y="1117"/>
                  </a:lnTo>
                  <a:lnTo>
                    <a:pt x="275" y="1112"/>
                  </a:lnTo>
                  <a:lnTo>
                    <a:pt x="275" y="1112"/>
                  </a:lnTo>
                  <a:lnTo>
                    <a:pt x="273" y="1108"/>
                  </a:lnTo>
                  <a:lnTo>
                    <a:pt x="273" y="1108"/>
                  </a:lnTo>
                  <a:lnTo>
                    <a:pt x="273" y="1108"/>
                  </a:lnTo>
                  <a:lnTo>
                    <a:pt x="273" y="1105"/>
                  </a:lnTo>
                  <a:lnTo>
                    <a:pt x="270" y="1103"/>
                  </a:lnTo>
                  <a:lnTo>
                    <a:pt x="273" y="1103"/>
                  </a:lnTo>
                  <a:lnTo>
                    <a:pt x="273" y="1098"/>
                  </a:lnTo>
                  <a:lnTo>
                    <a:pt x="273" y="1091"/>
                  </a:lnTo>
                  <a:lnTo>
                    <a:pt x="273" y="1091"/>
                  </a:lnTo>
                  <a:lnTo>
                    <a:pt x="273" y="1089"/>
                  </a:lnTo>
                  <a:lnTo>
                    <a:pt x="273" y="1089"/>
                  </a:lnTo>
                  <a:lnTo>
                    <a:pt x="273" y="1086"/>
                  </a:lnTo>
                  <a:lnTo>
                    <a:pt x="273" y="1086"/>
                  </a:lnTo>
                  <a:lnTo>
                    <a:pt x="270" y="1084"/>
                  </a:lnTo>
                  <a:lnTo>
                    <a:pt x="268" y="1082"/>
                  </a:lnTo>
                  <a:lnTo>
                    <a:pt x="268" y="1079"/>
                  </a:lnTo>
                  <a:lnTo>
                    <a:pt x="265" y="1079"/>
                  </a:lnTo>
                  <a:lnTo>
                    <a:pt x="258" y="1077"/>
                  </a:lnTo>
                  <a:lnTo>
                    <a:pt x="256" y="1077"/>
                  </a:lnTo>
                  <a:lnTo>
                    <a:pt x="256" y="1074"/>
                  </a:lnTo>
                  <a:lnTo>
                    <a:pt x="254" y="1072"/>
                  </a:lnTo>
                  <a:lnTo>
                    <a:pt x="249" y="1070"/>
                  </a:lnTo>
                  <a:lnTo>
                    <a:pt x="246" y="1070"/>
                  </a:lnTo>
                  <a:lnTo>
                    <a:pt x="244" y="1067"/>
                  </a:lnTo>
                  <a:lnTo>
                    <a:pt x="239" y="1063"/>
                  </a:lnTo>
                  <a:lnTo>
                    <a:pt x="237" y="1060"/>
                  </a:lnTo>
                  <a:lnTo>
                    <a:pt x="232" y="1058"/>
                  </a:lnTo>
                  <a:lnTo>
                    <a:pt x="230" y="1058"/>
                  </a:lnTo>
                  <a:lnTo>
                    <a:pt x="230" y="1056"/>
                  </a:lnTo>
                  <a:lnTo>
                    <a:pt x="228" y="1056"/>
                  </a:lnTo>
                  <a:lnTo>
                    <a:pt x="223" y="1053"/>
                  </a:lnTo>
                  <a:lnTo>
                    <a:pt x="220" y="1053"/>
                  </a:lnTo>
                  <a:lnTo>
                    <a:pt x="220" y="1053"/>
                  </a:lnTo>
                  <a:lnTo>
                    <a:pt x="220" y="1051"/>
                  </a:lnTo>
                  <a:lnTo>
                    <a:pt x="218" y="1051"/>
                  </a:lnTo>
                  <a:lnTo>
                    <a:pt x="218" y="1051"/>
                  </a:lnTo>
                  <a:lnTo>
                    <a:pt x="218" y="1051"/>
                  </a:lnTo>
                  <a:lnTo>
                    <a:pt x="218" y="1051"/>
                  </a:lnTo>
                  <a:lnTo>
                    <a:pt x="218" y="1051"/>
                  </a:lnTo>
                  <a:lnTo>
                    <a:pt x="218" y="1051"/>
                  </a:lnTo>
                  <a:lnTo>
                    <a:pt x="216" y="1051"/>
                  </a:lnTo>
                  <a:lnTo>
                    <a:pt x="216" y="1051"/>
                  </a:lnTo>
                  <a:lnTo>
                    <a:pt x="213" y="1048"/>
                  </a:lnTo>
                  <a:lnTo>
                    <a:pt x="213" y="1046"/>
                  </a:lnTo>
                  <a:lnTo>
                    <a:pt x="211" y="1046"/>
                  </a:lnTo>
                  <a:lnTo>
                    <a:pt x="209" y="1041"/>
                  </a:lnTo>
                  <a:lnTo>
                    <a:pt x="206" y="1041"/>
                  </a:lnTo>
                  <a:lnTo>
                    <a:pt x="206" y="1041"/>
                  </a:lnTo>
                  <a:lnTo>
                    <a:pt x="204" y="1041"/>
                  </a:lnTo>
                  <a:lnTo>
                    <a:pt x="204" y="1041"/>
                  </a:lnTo>
                  <a:lnTo>
                    <a:pt x="204" y="1041"/>
                  </a:lnTo>
                  <a:lnTo>
                    <a:pt x="204" y="1041"/>
                  </a:lnTo>
                  <a:lnTo>
                    <a:pt x="202" y="1041"/>
                  </a:lnTo>
                  <a:lnTo>
                    <a:pt x="204" y="1041"/>
                  </a:lnTo>
                  <a:lnTo>
                    <a:pt x="204" y="1041"/>
                  </a:lnTo>
                  <a:lnTo>
                    <a:pt x="204" y="1039"/>
                  </a:lnTo>
                  <a:lnTo>
                    <a:pt x="204" y="1039"/>
                  </a:lnTo>
                  <a:lnTo>
                    <a:pt x="204" y="1039"/>
                  </a:lnTo>
                  <a:lnTo>
                    <a:pt x="197" y="1037"/>
                  </a:lnTo>
                  <a:lnTo>
                    <a:pt x="197" y="1034"/>
                  </a:lnTo>
                  <a:lnTo>
                    <a:pt x="197" y="1034"/>
                  </a:lnTo>
                  <a:lnTo>
                    <a:pt x="199" y="1034"/>
                  </a:lnTo>
                  <a:lnTo>
                    <a:pt x="199" y="1034"/>
                  </a:lnTo>
                  <a:lnTo>
                    <a:pt x="199" y="1034"/>
                  </a:lnTo>
                  <a:lnTo>
                    <a:pt x="197" y="1034"/>
                  </a:lnTo>
                  <a:lnTo>
                    <a:pt x="197" y="1034"/>
                  </a:lnTo>
                  <a:lnTo>
                    <a:pt x="197" y="1034"/>
                  </a:lnTo>
                  <a:lnTo>
                    <a:pt x="197" y="1034"/>
                  </a:lnTo>
                  <a:lnTo>
                    <a:pt x="197" y="1034"/>
                  </a:lnTo>
                  <a:lnTo>
                    <a:pt x="197" y="1034"/>
                  </a:lnTo>
                  <a:lnTo>
                    <a:pt x="194" y="1032"/>
                  </a:lnTo>
                  <a:lnTo>
                    <a:pt x="194" y="1032"/>
                  </a:lnTo>
                  <a:lnTo>
                    <a:pt x="192" y="1032"/>
                  </a:lnTo>
                  <a:lnTo>
                    <a:pt x="192" y="1032"/>
                  </a:lnTo>
                  <a:lnTo>
                    <a:pt x="192" y="1032"/>
                  </a:lnTo>
                  <a:lnTo>
                    <a:pt x="192" y="1032"/>
                  </a:lnTo>
                  <a:lnTo>
                    <a:pt x="192" y="1030"/>
                  </a:lnTo>
                  <a:lnTo>
                    <a:pt x="192" y="1030"/>
                  </a:lnTo>
                  <a:lnTo>
                    <a:pt x="192" y="1030"/>
                  </a:lnTo>
                  <a:lnTo>
                    <a:pt x="192" y="1030"/>
                  </a:lnTo>
                  <a:lnTo>
                    <a:pt x="190" y="1027"/>
                  </a:lnTo>
                  <a:lnTo>
                    <a:pt x="187" y="1027"/>
                  </a:lnTo>
                  <a:lnTo>
                    <a:pt x="187" y="1027"/>
                  </a:lnTo>
                  <a:lnTo>
                    <a:pt x="187" y="1025"/>
                  </a:lnTo>
                  <a:lnTo>
                    <a:pt x="187" y="1025"/>
                  </a:lnTo>
                  <a:lnTo>
                    <a:pt x="185" y="1022"/>
                  </a:lnTo>
                  <a:lnTo>
                    <a:pt x="183" y="1020"/>
                  </a:lnTo>
                  <a:lnTo>
                    <a:pt x="180" y="1018"/>
                  </a:lnTo>
                  <a:lnTo>
                    <a:pt x="180" y="1015"/>
                  </a:lnTo>
                  <a:lnTo>
                    <a:pt x="180" y="1013"/>
                  </a:lnTo>
                  <a:lnTo>
                    <a:pt x="180" y="1013"/>
                  </a:lnTo>
                  <a:lnTo>
                    <a:pt x="180" y="1011"/>
                  </a:lnTo>
                  <a:lnTo>
                    <a:pt x="178" y="1013"/>
                  </a:lnTo>
                  <a:lnTo>
                    <a:pt x="178" y="1013"/>
                  </a:lnTo>
                  <a:lnTo>
                    <a:pt x="175" y="1015"/>
                  </a:lnTo>
                  <a:lnTo>
                    <a:pt x="175" y="1013"/>
                  </a:lnTo>
                  <a:lnTo>
                    <a:pt x="175" y="1013"/>
                  </a:lnTo>
                  <a:lnTo>
                    <a:pt x="175" y="1013"/>
                  </a:lnTo>
                  <a:lnTo>
                    <a:pt x="175" y="1011"/>
                  </a:lnTo>
                  <a:lnTo>
                    <a:pt x="175" y="1011"/>
                  </a:lnTo>
                  <a:lnTo>
                    <a:pt x="175" y="1011"/>
                  </a:lnTo>
                  <a:lnTo>
                    <a:pt x="175" y="1011"/>
                  </a:lnTo>
                  <a:lnTo>
                    <a:pt x="175" y="1008"/>
                  </a:lnTo>
                  <a:lnTo>
                    <a:pt x="175" y="1008"/>
                  </a:lnTo>
                  <a:lnTo>
                    <a:pt x="175" y="1008"/>
                  </a:lnTo>
                  <a:lnTo>
                    <a:pt x="175" y="1006"/>
                  </a:lnTo>
                  <a:lnTo>
                    <a:pt x="175" y="1006"/>
                  </a:lnTo>
                  <a:lnTo>
                    <a:pt x="173" y="1006"/>
                  </a:lnTo>
                  <a:lnTo>
                    <a:pt x="159" y="992"/>
                  </a:lnTo>
                  <a:lnTo>
                    <a:pt x="157" y="992"/>
                  </a:lnTo>
                  <a:lnTo>
                    <a:pt x="152" y="989"/>
                  </a:lnTo>
                  <a:lnTo>
                    <a:pt x="149" y="989"/>
                  </a:lnTo>
                  <a:lnTo>
                    <a:pt x="149" y="989"/>
                  </a:lnTo>
                  <a:lnTo>
                    <a:pt x="147" y="989"/>
                  </a:lnTo>
                  <a:lnTo>
                    <a:pt x="145" y="989"/>
                  </a:lnTo>
                  <a:lnTo>
                    <a:pt x="142" y="989"/>
                  </a:lnTo>
                  <a:lnTo>
                    <a:pt x="140" y="989"/>
                  </a:lnTo>
                  <a:lnTo>
                    <a:pt x="138" y="989"/>
                  </a:lnTo>
                  <a:lnTo>
                    <a:pt x="135" y="989"/>
                  </a:lnTo>
                  <a:lnTo>
                    <a:pt x="133" y="989"/>
                  </a:lnTo>
                  <a:lnTo>
                    <a:pt x="133" y="989"/>
                  </a:lnTo>
                  <a:lnTo>
                    <a:pt x="131" y="989"/>
                  </a:lnTo>
                  <a:lnTo>
                    <a:pt x="131" y="989"/>
                  </a:lnTo>
                  <a:lnTo>
                    <a:pt x="131" y="989"/>
                  </a:lnTo>
                  <a:lnTo>
                    <a:pt x="128" y="989"/>
                  </a:lnTo>
                  <a:lnTo>
                    <a:pt x="128" y="989"/>
                  </a:lnTo>
                  <a:lnTo>
                    <a:pt x="128" y="992"/>
                  </a:lnTo>
                  <a:lnTo>
                    <a:pt x="128" y="992"/>
                  </a:lnTo>
                  <a:lnTo>
                    <a:pt x="128" y="996"/>
                  </a:lnTo>
                  <a:lnTo>
                    <a:pt x="128" y="999"/>
                  </a:lnTo>
                  <a:lnTo>
                    <a:pt x="128" y="999"/>
                  </a:lnTo>
                  <a:lnTo>
                    <a:pt x="128" y="999"/>
                  </a:lnTo>
                  <a:lnTo>
                    <a:pt x="128" y="1001"/>
                  </a:lnTo>
                  <a:lnTo>
                    <a:pt x="128" y="1001"/>
                  </a:lnTo>
                  <a:lnTo>
                    <a:pt x="128" y="1001"/>
                  </a:lnTo>
                  <a:lnTo>
                    <a:pt x="131" y="1001"/>
                  </a:lnTo>
                  <a:lnTo>
                    <a:pt x="131" y="1001"/>
                  </a:lnTo>
                  <a:lnTo>
                    <a:pt x="133" y="1001"/>
                  </a:lnTo>
                  <a:lnTo>
                    <a:pt x="131" y="1001"/>
                  </a:lnTo>
                  <a:lnTo>
                    <a:pt x="131" y="1001"/>
                  </a:lnTo>
                  <a:lnTo>
                    <a:pt x="128" y="1001"/>
                  </a:lnTo>
                  <a:lnTo>
                    <a:pt x="128" y="1001"/>
                  </a:lnTo>
                  <a:lnTo>
                    <a:pt x="128" y="1003"/>
                  </a:lnTo>
                  <a:lnTo>
                    <a:pt x="128" y="1003"/>
                  </a:lnTo>
                  <a:lnTo>
                    <a:pt x="128" y="1006"/>
                  </a:lnTo>
                  <a:lnTo>
                    <a:pt x="128" y="1006"/>
                  </a:lnTo>
                  <a:lnTo>
                    <a:pt x="131" y="1006"/>
                  </a:lnTo>
                  <a:lnTo>
                    <a:pt x="131" y="1008"/>
                  </a:lnTo>
                  <a:lnTo>
                    <a:pt x="131" y="1008"/>
                  </a:lnTo>
                  <a:lnTo>
                    <a:pt x="131" y="1011"/>
                  </a:lnTo>
                  <a:lnTo>
                    <a:pt x="131" y="1013"/>
                  </a:lnTo>
                  <a:lnTo>
                    <a:pt x="131" y="1013"/>
                  </a:lnTo>
                  <a:lnTo>
                    <a:pt x="131" y="1015"/>
                  </a:lnTo>
                  <a:lnTo>
                    <a:pt x="131" y="1015"/>
                  </a:lnTo>
                  <a:lnTo>
                    <a:pt x="131" y="1015"/>
                  </a:lnTo>
                  <a:lnTo>
                    <a:pt x="133" y="1015"/>
                  </a:lnTo>
                  <a:lnTo>
                    <a:pt x="133" y="1018"/>
                  </a:lnTo>
                  <a:lnTo>
                    <a:pt x="133" y="1018"/>
                  </a:lnTo>
                  <a:lnTo>
                    <a:pt x="133" y="1020"/>
                  </a:lnTo>
                  <a:lnTo>
                    <a:pt x="133" y="1020"/>
                  </a:lnTo>
                  <a:lnTo>
                    <a:pt x="133" y="1020"/>
                  </a:lnTo>
                  <a:lnTo>
                    <a:pt x="135" y="1022"/>
                  </a:lnTo>
                  <a:lnTo>
                    <a:pt x="135" y="1022"/>
                  </a:lnTo>
                  <a:lnTo>
                    <a:pt x="135" y="1022"/>
                  </a:lnTo>
                  <a:lnTo>
                    <a:pt x="135" y="1025"/>
                  </a:lnTo>
                  <a:lnTo>
                    <a:pt x="135" y="1025"/>
                  </a:lnTo>
                  <a:lnTo>
                    <a:pt x="138" y="1025"/>
                  </a:lnTo>
                  <a:lnTo>
                    <a:pt x="138" y="1025"/>
                  </a:lnTo>
                  <a:lnTo>
                    <a:pt x="138" y="1022"/>
                  </a:lnTo>
                  <a:lnTo>
                    <a:pt x="138" y="1022"/>
                  </a:lnTo>
                  <a:lnTo>
                    <a:pt x="138" y="1022"/>
                  </a:lnTo>
                  <a:lnTo>
                    <a:pt x="138" y="1022"/>
                  </a:lnTo>
                  <a:lnTo>
                    <a:pt x="138" y="1020"/>
                  </a:lnTo>
                  <a:lnTo>
                    <a:pt x="140" y="1022"/>
                  </a:lnTo>
                  <a:lnTo>
                    <a:pt x="140" y="1022"/>
                  </a:lnTo>
                  <a:lnTo>
                    <a:pt x="140" y="1025"/>
                  </a:lnTo>
                  <a:lnTo>
                    <a:pt x="142" y="1025"/>
                  </a:lnTo>
                  <a:lnTo>
                    <a:pt x="145" y="1025"/>
                  </a:lnTo>
                  <a:lnTo>
                    <a:pt x="149" y="1025"/>
                  </a:lnTo>
                  <a:lnTo>
                    <a:pt x="149" y="1025"/>
                  </a:lnTo>
                  <a:lnTo>
                    <a:pt x="149" y="1025"/>
                  </a:lnTo>
                  <a:lnTo>
                    <a:pt x="161" y="1025"/>
                  </a:lnTo>
                  <a:lnTo>
                    <a:pt x="164" y="1027"/>
                  </a:lnTo>
                  <a:lnTo>
                    <a:pt x="164" y="1025"/>
                  </a:lnTo>
                  <a:lnTo>
                    <a:pt x="164" y="1025"/>
                  </a:lnTo>
                  <a:lnTo>
                    <a:pt x="164" y="1022"/>
                  </a:lnTo>
                  <a:lnTo>
                    <a:pt x="164" y="1022"/>
                  </a:lnTo>
                  <a:lnTo>
                    <a:pt x="161" y="1020"/>
                  </a:lnTo>
                  <a:lnTo>
                    <a:pt x="154" y="1018"/>
                  </a:lnTo>
                  <a:lnTo>
                    <a:pt x="154" y="1018"/>
                  </a:lnTo>
                  <a:lnTo>
                    <a:pt x="152" y="1015"/>
                  </a:lnTo>
                  <a:lnTo>
                    <a:pt x="152" y="1013"/>
                  </a:lnTo>
                  <a:lnTo>
                    <a:pt x="152" y="1013"/>
                  </a:lnTo>
                  <a:lnTo>
                    <a:pt x="154" y="1015"/>
                  </a:lnTo>
                  <a:lnTo>
                    <a:pt x="166" y="1020"/>
                  </a:lnTo>
                  <a:lnTo>
                    <a:pt x="166" y="1020"/>
                  </a:lnTo>
                  <a:lnTo>
                    <a:pt x="166" y="1022"/>
                  </a:lnTo>
                  <a:lnTo>
                    <a:pt x="166" y="1022"/>
                  </a:lnTo>
                  <a:lnTo>
                    <a:pt x="166" y="1022"/>
                  </a:lnTo>
                  <a:lnTo>
                    <a:pt x="166" y="1025"/>
                  </a:lnTo>
                  <a:lnTo>
                    <a:pt x="168" y="1025"/>
                  </a:lnTo>
                  <a:lnTo>
                    <a:pt x="168" y="1025"/>
                  </a:lnTo>
                  <a:lnTo>
                    <a:pt x="171" y="1022"/>
                  </a:lnTo>
                  <a:lnTo>
                    <a:pt x="175" y="1025"/>
                  </a:lnTo>
                  <a:lnTo>
                    <a:pt x="175" y="1027"/>
                  </a:lnTo>
                  <a:lnTo>
                    <a:pt x="171" y="1025"/>
                  </a:lnTo>
                  <a:lnTo>
                    <a:pt x="168" y="1027"/>
                  </a:lnTo>
                  <a:lnTo>
                    <a:pt x="166" y="1027"/>
                  </a:lnTo>
                  <a:lnTo>
                    <a:pt x="166" y="1030"/>
                  </a:lnTo>
                  <a:lnTo>
                    <a:pt x="164" y="1032"/>
                  </a:lnTo>
                  <a:lnTo>
                    <a:pt x="166" y="1034"/>
                  </a:lnTo>
                  <a:lnTo>
                    <a:pt x="166" y="1037"/>
                  </a:lnTo>
                  <a:lnTo>
                    <a:pt x="166" y="1044"/>
                  </a:lnTo>
                  <a:lnTo>
                    <a:pt x="166" y="1041"/>
                  </a:lnTo>
                  <a:lnTo>
                    <a:pt x="164" y="1039"/>
                  </a:lnTo>
                  <a:lnTo>
                    <a:pt x="164" y="1034"/>
                  </a:lnTo>
                  <a:lnTo>
                    <a:pt x="164" y="1032"/>
                  </a:lnTo>
                  <a:lnTo>
                    <a:pt x="161" y="1032"/>
                  </a:lnTo>
                  <a:lnTo>
                    <a:pt x="154" y="1027"/>
                  </a:lnTo>
                  <a:lnTo>
                    <a:pt x="152" y="1027"/>
                  </a:lnTo>
                  <a:lnTo>
                    <a:pt x="152" y="1027"/>
                  </a:lnTo>
                  <a:lnTo>
                    <a:pt x="149" y="1027"/>
                  </a:lnTo>
                  <a:lnTo>
                    <a:pt x="147" y="1027"/>
                  </a:lnTo>
                  <a:lnTo>
                    <a:pt x="147" y="1027"/>
                  </a:lnTo>
                  <a:lnTo>
                    <a:pt x="147" y="1027"/>
                  </a:lnTo>
                  <a:lnTo>
                    <a:pt x="145" y="1027"/>
                  </a:lnTo>
                  <a:lnTo>
                    <a:pt x="145" y="1027"/>
                  </a:lnTo>
                  <a:lnTo>
                    <a:pt x="142" y="1027"/>
                  </a:lnTo>
                  <a:lnTo>
                    <a:pt x="142" y="1027"/>
                  </a:lnTo>
                  <a:lnTo>
                    <a:pt x="142" y="1030"/>
                  </a:lnTo>
                  <a:lnTo>
                    <a:pt x="142" y="1030"/>
                  </a:lnTo>
                  <a:lnTo>
                    <a:pt x="142" y="1030"/>
                  </a:lnTo>
                  <a:lnTo>
                    <a:pt x="140" y="1032"/>
                  </a:lnTo>
                  <a:lnTo>
                    <a:pt x="138" y="1034"/>
                  </a:lnTo>
                  <a:lnTo>
                    <a:pt x="138" y="1034"/>
                  </a:lnTo>
                  <a:lnTo>
                    <a:pt x="138" y="1037"/>
                  </a:lnTo>
                  <a:lnTo>
                    <a:pt x="138" y="1037"/>
                  </a:lnTo>
                  <a:lnTo>
                    <a:pt x="140" y="1039"/>
                  </a:lnTo>
                  <a:lnTo>
                    <a:pt x="140" y="1039"/>
                  </a:lnTo>
                  <a:lnTo>
                    <a:pt x="142" y="1037"/>
                  </a:lnTo>
                  <a:lnTo>
                    <a:pt x="142" y="1037"/>
                  </a:lnTo>
                  <a:lnTo>
                    <a:pt x="142" y="1039"/>
                  </a:lnTo>
                  <a:lnTo>
                    <a:pt x="145" y="1039"/>
                  </a:lnTo>
                  <a:lnTo>
                    <a:pt x="145" y="1041"/>
                  </a:lnTo>
                  <a:lnTo>
                    <a:pt x="145" y="1039"/>
                  </a:lnTo>
                  <a:lnTo>
                    <a:pt x="145" y="1041"/>
                  </a:lnTo>
                  <a:lnTo>
                    <a:pt x="145" y="1041"/>
                  </a:lnTo>
                  <a:lnTo>
                    <a:pt x="145" y="1041"/>
                  </a:lnTo>
                  <a:lnTo>
                    <a:pt x="145" y="1044"/>
                  </a:lnTo>
                  <a:lnTo>
                    <a:pt x="142" y="1041"/>
                  </a:lnTo>
                  <a:lnTo>
                    <a:pt x="142" y="1044"/>
                  </a:lnTo>
                  <a:lnTo>
                    <a:pt x="142" y="1044"/>
                  </a:lnTo>
                  <a:lnTo>
                    <a:pt x="142" y="1044"/>
                  </a:lnTo>
                  <a:lnTo>
                    <a:pt x="142" y="1046"/>
                  </a:lnTo>
                  <a:lnTo>
                    <a:pt x="142" y="1046"/>
                  </a:lnTo>
                  <a:lnTo>
                    <a:pt x="145" y="1046"/>
                  </a:lnTo>
                  <a:lnTo>
                    <a:pt x="145" y="1046"/>
                  </a:lnTo>
                  <a:lnTo>
                    <a:pt x="147" y="1046"/>
                  </a:lnTo>
                  <a:lnTo>
                    <a:pt x="147" y="1048"/>
                  </a:lnTo>
                  <a:lnTo>
                    <a:pt x="147" y="1048"/>
                  </a:lnTo>
                  <a:lnTo>
                    <a:pt x="145" y="1048"/>
                  </a:lnTo>
                  <a:lnTo>
                    <a:pt x="145" y="1048"/>
                  </a:lnTo>
                  <a:lnTo>
                    <a:pt x="140" y="1053"/>
                  </a:lnTo>
                  <a:lnTo>
                    <a:pt x="135" y="1053"/>
                  </a:lnTo>
                  <a:lnTo>
                    <a:pt x="133" y="1056"/>
                  </a:lnTo>
                  <a:lnTo>
                    <a:pt x="133" y="1056"/>
                  </a:lnTo>
                  <a:lnTo>
                    <a:pt x="135" y="1058"/>
                  </a:lnTo>
                  <a:lnTo>
                    <a:pt x="138" y="1058"/>
                  </a:lnTo>
                  <a:lnTo>
                    <a:pt x="138" y="1060"/>
                  </a:lnTo>
                  <a:lnTo>
                    <a:pt x="138" y="1060"/>
                  </a:lnTo>
                  <a:lnTo>
                    <a:pt x="138" y="1060"/>
                  </a:lnTo>
                  <a:lnTo>
                    <a:pt x="140" y="1060"/>
                  </a:lnTo>
                  <a:lnTo>
                    <a:pt x="140" y="1060"/>
                  </a:lnTo>
                  <a:lnTo>
                    <a:pt x="145" y="1058"/>
                  </a:lnTo>
                  <a:lnTo>
                    <a:pt x="147" y="1058"/>
                  </a:lnTo>
                  <a:lnTo>
                    <a:pt x="149" y="1056"/>
                  </a:lnTo>
                  <a:lnTo>
                    <a:pt x="152" y="1056"/>
                  </a:lnTo>
                  <a:lnTo>
                    <a:pt x="152" y="1058"/>
                  </a:lnTo>
                  <a:lnTo>
                    <a:pt x="149" y="1058"/>
                  </a:lnTo>
                  <a:lnTo>
                    <a:pt x="149" y="1060"/>
                  </a:lnTo>
                  <a:lnTo>
                    <a:pt x="149" y="1060"/>
                  </a:lnTo>
                  <a:lnTo>
                    <a:pt x="149" y="1063"/>
                  </a:lnTo>
                  <a:lnTo>
                    <a:pt x="149" y="1063"/>
                  </a:lnTo>
                  <a:lnTo>
                    <a:pt x="152" y="1063"/>
                  </a:lnTo>
                  <a:lnTo>
                    <a:pt x="154" y="1063"/>
                  </a:lnTo>
                  <a:lnTo>
                    <a:pt x="157" y="1060"/>
                  </a:lnTo>
                  <a:lnTo>
                    <a:pt x="159" y="1058"/>
                  </a:lnTo>
                  <a:lnTo>
                    <a:pt x="161" y="1060"/>
                  </a:lnTo>
                  <a:lnTo>
                    <a:pt x="159" y="1063"/>
                  </a:lnTo>
                  <a:lnTo>
                    <a:pt x="157" y="1063"/>
                  </a:lnTo>
                  <a:lnTo>
                    <a:pt x="157" y="1063"/>
                  </a:lnTo>
                  <a:lnTo>
                    <a:pt x="159" y="1065"/>
                  </a:lnTo>
                  <a:lnTo>
                    <a:pt x="157" y="1065"/>
                  </a:lnTo>
                  <a:lnTo>
                    <a:pt x="157" y="1065"/>
                  </a:lnTo>
                  <a:lnTo>
                    <a:pt x="157" y="1067"/>
                  </a:lnTo>
                  <a:lnTo>
                    <a:pt x="157" y="1070"/>
                  </a:lnTo>
                  <a:lnTo>
                    <a:pt x="157" y="1070"/>
                  </a:lnTo>
                  <a:lnTo>
                    <a:pt x="159" y="1072"/>
                  </a:lnTo>
                  <a:lnTo>
                    <a:pt x="159" y="1074"/>
                  </a:lnTo>
                  <a:lnTo>
                    <a:pt x="159" y="1074"/>
                  </a:lnTo>
                  <a:lnTo>
                    <a:pt x="161" y="1074"/>
                  </a:lnTo>
                  <a:lnTo>
                    <a:pt x="164" y="1074"/>
                  </a:lnTo>
                  <a:lnTo>
                    <a:pt x="164" y="1074"/>
                  </a:lnTo>
                  <a:lnTo>
                    <a:pt x="166" y="1072"/>
                  </a:lnTo>
                  <a:lnTo>
                    <a:pt x="166" y="1072"/>
                  </a:lnTo>
                  <a:lnTo>
                    <a:pt x="166" y="1070"/>
                  </a:lnTo>
                  <a:lnTo>
                    <a:pt x="166" y="1070"/>
                  </a:lnTo>
                  <a:lnTo>
                    <a:pt x="166" y="1067"/>
                  </a:lnTo>
                  <a:lnTo>
                    <a:pt x="168" y="1065"/>
                  </a:lnTo>
                  <a:lnTo>
                    <a:pt x="168" y="1065"/>
                  </a:lnTo>
                  <a:lnTo>
                    <a:pt x="168" y="1067"/>
                  </a:lnTo>
                  <a:lnTo>
                    <a:pt x="168" y="1067"/>
                  </a:lnTo>
                  <a:lnTo>
                    <a:pt x="168" y="1070"/>
                  </a:lnTo>
                  <a:lnTo>
                    <a:pt x="171" y="1070"/>
                  </a:lnTo>
                  <a:lnTo>
                    <a:pt x="171" y="1072"/>
                  </a:lnTo>
                  <a:lnTo>
                    <a:pt x="171" y="1072"/>
                  </a:lnTo>
                  <a:lnTo>
                    <a:pt x="173" y="1072"/>
                  </a:lnTo>
                  <a:lnTo>
                    <a:pt x="173" y="1072"/>
                  </a:lnTo>
                  <a:lnTo>
                    <a:pt x="175" y="1072"/>
                  </a:lnTo>
                  <a:lnTo>
                    <a:pt x="175" y="1072"/>
                  </a:lnTo>
                  <a:lnTo>
                    <a:pt x="175" y="1072"/>
                  </a:lnTo>
                  <a:lnTo>
                    <a:pt x="178" y="1070"/>
                  </a:lnTo>
                  <a:lnTo>
                    <a:pt x="178" y="1070"/>
                  </a:lnTo>
                  <a:lnTo>
                    <a:pt x="178" y="1070"/>
                  </a:lnTo>
                  <a:lnTo>
                    <a:pt x="178" y="1072"/>
                  </a:lnTo>
                  <a:lnTo>
                    <a:pt x="178" y="1072"/>
                  </a:lnTo>
                  <a:lnTo>
                    <a:pt x="175" y="1074"/>
                  </a:lnTo>
                  <a:lnTo>
                    <a:pt x="173" y="1074"/>
                  </a:lnTo>
                  <a:lnTo>
                    <a:pt x="171" y="1074"/>
                  </a:lnTo>
                  <a:lnTo>
                    <a:pt x="171" y="1077"/>
                  </a:lnTo>
                  <a:lnTo>
                    <a:pt x="168" y="1077"/>
                  </a:lnTo>
                  <a:lnTo>
                    <a:pt x="168" y="1077"/>
                  </a:lnTo>
                  <a:lnTo>
                    <a:pt x="171" y="1079"/>
                  </a:lnTo>
                  <a:lnTo>
                    <a:pt x="168" y="1079"/>
                  </a:lnTo>
                  <a:lnTo>
                    <a:pt x="168" y="1079"/>
                  </a:lnTo>
                  <a:lnTo>
                    <a:pt x="168" y="1079"/>
                  </a:lnTo>
                  <a:lnTo>
                    <a:pt x="168" y="1079"/>
                  </a:lnTo>
                  <a:lnTo>
                    <a:pt x="168" y="1079"/>
                  </a:lnTo>
                  <a:lnTo>
                    <a:pt x="166" y="1082"/>
                  </a:lnTo>
                  <a:lnTo>
                    <a:pt x="164" y="1084"/>
                  </a:lnTo>
                  <a:lnTo>
                    <a:pt x="164" y="1084"/>
                  </a:lnTo>
                  <a:lnTo>
                    <a:pt x="166" y="1093"/>
                  </a:lnTo>
                  <a:lnTo>
                    <a:pt x="168" y="1093"/>
                  </a:lnTo>
                  <a:lnTo>
                    <a:pt x="168" y="1093"/>
                  </a:lnTo>
                  <a:lnTo>
                    <a:pt x="171" y="1093"/>
                  </a:lnTo>
                  <a:lnTo>
                    <a:pt x="178" y="1098"/>
                  </a:lnTo>
                  <a:lnTo>
                    <a:pt x="178" y="1096"/>
                  </a:lnTo>
                  <a:lnTo>
                    <a:pt x="178" y="1096"/>
                  </a:lnTo>
                  <a:lnTo>
                    <a:pt x="180" y="1091"/>
                  </a:lnTo>
                  <a:lnTo>
                    <a:pt x="180" y="1089"/>
                  </a:lnTo>
                  <a:lnTo>
                    <a:pt x="180" y="1089"/>
                  </a:lnTo>
                  <a:lnTo>
                    <a:pt x="183" y="1089"/>
                  </a:lnTo>
                  <a:lnTo>
                    <a:pt x="183" y="1089"/>
                  </a:lnTo>
                  <a:lnTo>
                    <a:pt x="183" y="1089"/>
                  </a:lnTo>
                  <a:lnTo>
                    <a:pt x="180" y="1096"/>
                  </a:lnTo>
                  <a:lnTo>
                    <a:pt x="180" y="1096"/>
                  </a:lnTo>
                  <a:lnTo>
                    <a:pt x="183" y="1096"/>
                  </a:lnTo>
                  <a:lnTo>
                    <a:pt x="183" y="1098"/>
                  </a:lnTo>
                  <a:lnTo>
                    <a:pt x="183" y="1096"/>
                  </a:lnTo>
                  <a:lnTo>
                    <a:pt x="185" y="1096"/>
                  </a:lnTo>
                  <a:lnTo>
                    <a:pt x="185" y="1096"/>
                  </a:lnTo>
                  <a:lnTo>
                    <a:pt x="187" y="1093"/>
                  </a:lnTo>
                  <a:lnTo>
                    <a:pt x="187" y="1093"/>
                  </a:lnTo>
                  <a:lnTo>
                    <a:pt x="185" y="1091"/>
                  </a:lnTo>
                  <a:lnTo>
                    <a:pt x="185" y="1089"/>
                  </a:lnTo>
                  <a:lnTo>
                    <a:pt x="187" y="1091"/>
                  </a:lnTo>
                  <a:lnTo>
                    <a:pt x="187" y="1093"/>
                  </a:lnTo>
                  <a:lnTo>
                    <a:pt x="187" y="1096"/>
                  </a:lnTo>
                  <a:lnTo>
                    <a:pt x="190" y="1098"/>
                  </a:lnTo>
                  <a:lnTo>
                    <a:pt x="190" y="1101"/>
                  </a:lnTo>
                  <a:lnTo>
                    <a:pt x="190" y="1101"/>
                  </a:lnTo>
                  <a:lnTo>
                    <a:pt x="192" y="1101"/>
                  </a:lnTo>
                  <a:lnTo>
                    <a:pt x="194" y="1101"/>
                  </a:lnTo>
                  <a:lnTo>
                    <a:pt x="194" y="1101"/>
                  </a:lnTo>
                  <a:lnTo>
                    <a:pt x="194" y="1103"/>
                  </a:lnTo>
                  <a:lnTo>
                    <a:pt x="192" y="1105"/>
                  </a:lnTo>
                  <a:lnTo>
                    <a:pt x="192" y="1108"/>
                  </a:lnTo>
                  <a:lnTo>
                    <a:pt x="192" y="1115"/>
                  </a:lnTo>
                  <a:lnTo>
                    <a:pt x="192" y="1117"/>
                  </a:lnTo>
                  <a:lnTo>
                    <a:pt x="192" y="1117"/>
                  </a:lnTo>
                  <a:lnTo>
                    <a:pt x="194" y="1119"/>
                  </a:lnTo>
                  <a:lnTo>
                    <a:pt x="194" y="1119"/>
                  </a:lnTo>
                  <a:lnTo>
                    <a:pt x="197" y="1117"/>
                  </a:lnTo>
                  <a:lnTo>
                    <a:pt x="199" y="1117"/>
                  </a:lnTo>
                  <a:lnTo>
                    <a:pt x="199" y="1117"/>
                  </a:lnTo>
                  <a:lnTo>
                    <a:pt x="199" y="1112"/>
                  </a:lnTo>
                  <a:lnTo>
                    <a:pt x="202" y="1112"/>
                  </a:lnTo>
                  <a:lnTo>
                    <a:pt x="202" y="1112"/>
                  </a:lnTo>
                  <a:lnTo>
                    <a:pt x="202" y="1115"/>
                  </a:lnTo>
                  <a:lnTo>
                    <a:pt x="204" y="1115"/>
                  </a:lnTo>
                  <a:lnTo>
                    <a:pt x="204" y="1115"/>
                  </a:lnTo>
                  <a:lnTo>
                    <a:pt x="197" y="1119"/>
                  </a:lnTo>
                  <a:lnTo>
                    <a:pt x="197" y="1119"/>
                  </a:lnTo>
                  <a:lnTo>
                    <a:pt x="197" y="1122"/>
                  </a:lnTo>
                  <a:lnTo>
                    <a:pt x="197" y="1122"/>
                  </a:lnTo>
                  <a:lnTo>
                    <a:pt x="204" y="1127"/>
                  </a:lnTo>
                  <a:lnTo>
                    <a:pt x="204" y="1127"/>
                  </a:lnTo>
                  <a:lnTo>
                    <a:pt x="206" y="1127"/>
                  </a:lnTo>
                  <a:lnTo>
                    <a:pt x="211" y="1127"/>
                  </a:lnTo>
                  <a:lnTo>
                    <a:pt x="216" y="1129"/>
                  </a:lnTo>
                  <a:lnTo>
                    <a:pt x="218" y="1129"/>
                  </a:lnTo>
                  <a:lnTo>
                    <a:pt x="218" y="1129"/>
                  </a:lnTo>
                  <a:lnTo>
                    <a:pt x="218" y="1131"/>
                  </a:lnTo>
                  <a:lnTo>
                    <a:pt x="218" y="1131"/>
                  </a:lnTo>
                  <a:lnTo>
                    <a:pt x="213" y="1131"/>
                  </a:lnTo>
                  <a:lnTo>
                    <a:pt x="213" y="1131"/>
                  </a:lnTo>
                  <a:lnTo>
                    <a:pt x="213" y="1129"/>
                  </a:lnTo>
                  <a:lnTo>
                    <a:pt x="211" y="1129"/>
                  </a:lnTo>
                  <a:lnTo>
                    <a:pt x="211" y="1129"/>
                  </a:lnTo>
                  <a:lnTo>
                    <a:pt x="209" y="1129"/>
                  </a:lnTo>
                  <a:lnTo>
                    <a:pt x="204" y="1129"/>
                  </a:lnTo>
                  <a:lnTo>
                    <a:pt x="199" y="1127"/>
                  </a:lnTo>
                  <a:lnTo>
                    <a:pt x="197" y="1127"/>
                  </a:lnTo>
                  <a:lnTo>
                    <a:pt x="194" y="1127"/>
                  </a:lnTo>
                  <a:lnTo>
                    <a:pt x="192" y="1127"/>
                  </a:lnTo>
                  <a:lnTo>
                    <a:pt x="190" y="1127"/>
                  </a:lnTo>
                  <a:lnTo>
                    <a:pt x="190" y="1129"/>
                  </a:lnTo>
                  <a:lnTo>
                    <a:pt x="190" y="1129"/>
                  </a:lnTo>
                  <a:lnTo>
                    <a:pt x="187" y="1129"/>
                  </a:lnTo>
                  <a:lnTo>
                    <a:pt x="187" y="1129"/>
                  </a:lnTo>
                  <a:lnTo>
                    <a:pt x="187" y="1131"/>
                  </a:lnTo>
                  <a:lnTo>
                    <a:pt x="187" y="1131"/>
                  </a:lnTo>
                  <a:lnTo>
                    <a:pt x="187" y="1131"/>
                  </a:lnTo>
                  <a:lnTo>
                    <a:pt x="187" y="1134"/>
                  </a:lnTo>
                  <a:lnTo>
                    <a:pt x="187" y="1134"/>
                  </a:lnTo>
                  <a:lnTo>
                    <a:pt x="187" y="1134"/>
                  </a:lnTo>
                  <a:lnTo>
                    <a:pt x="187" y="1134"/>
                  </a:lnTo>
                  <a:lnTo>
                    <a:pt x="187" y="1134"/>
                  </a:lnTo>
                  <a:lnTo>
                    <a:pt x="187" y="1136"/>
                  </a:lnTo>
                  <a:lnTo>
                    <a:pt x="187" y="1136"/>
                  </a:lnTo>
                  <a:lnTo>
                    <a:pt x="187" y="1136"/>
                  </a:lnTo>
                  <a:lnTo>
                    <a:pt x="185" y="1136"/>
                  </a:lnTo>
                  <a:lnTo>
                    <a:pt x="185" y="1138"/>
                  </a:lnTo>
                  <a:lnTo>
                    <a:pt x="185" y="1138"/>
                  </a:lnTo>
                  <a:lnTo>
                    <a:pt x="185" y="1141"/>
                  </a:lnTo>
                  <a:lnTo>
                    <a:pt x="183" y="1141"/>
                  </a:lnTo>
                  <a:lnTo>
                    <a:pt x="183" y="1143"/>
                  </a:lnTo>
                  <a:lnTo>
                    <a:pt x="183" y="1145"/>
                  </a:lnTo>
                  <a:lnTo>
                    <a:pt x="185" y="1145"/>
                  </a:lnTo>
                  <a:lnTo>
                    <a:pt x="185" y="1148"/>
                  </a:lnTo>
                  <a:lnTo>
                    <a:pt x="185" y="1148"/>
                  </a:lnTo>
                  <a:lnTo>
                    <a:pt x="187" y="1148"/>
                  </a:lnTo>
                  <a:lnTo>
                    <a:pt x="190" y="1145"/>
                  </a:lnTo>
                  <a:lnTo>
                    <a:pt x="190" y="1145"/>
                  </a:lnTo>
                  <a:lnTo>
                    <a:pt x="190" y="1145"/>
                  </a:lnTo>
                  <a:lnTo>
                    <a:pt x="190" y="1143"/>
                  </a:lnTo>
                  <a:lnTo>
                    <a:pt x="190" y="1141"/>
                  </a:lnTo>
                  <a:lnTo>
                    <a:pt x="190" y="1141"/>
                  </a:lnTo>
                  <a:lnTo>
                    <a:pt x="192" y="1141"/>
                  </a:lnTo>
                  <a:lnTo>
                    <a:pt x="192" y="1141"/>
                  </a:lnTo>
                  <a:lnTo>
                    <a:pt x="192" y="1141"/>
                  </a:lnTo>
                  <a:lnTo>
                    <a:pt x="194" y="1143"/>
                  </a:lnTo>
                  <a:lnTo>
                    <a:pt x="194" y="1145"/>
                  </a:lnTo>
                  <a:lnTo>
                    <a:pt x="192" y="1145"/>
                  </a:lnTo>
                  <a:lnTo>
                    <a:pt x="192" y="1145"/>
                  </a:lnTo>
                  <a:lnTo>
                    <a:pt x="194" y="1148"/>
                  </a:lnTo>
                  <a:lnTo>
                    <a:pt x="194" y="1148"/>
                  </a:lnTo>
                  <a:lnTo>
                    <a:pt x="194" y="1150"/>
                  </a:lnTo>
                  <a:lnTo>
                    <a:pt x="194" y="1150"/>
                  </a:lnTo>
                  <a:lnTo>
                    <a:pt x="197" y="1150"/>
                  </a:lnTo>
                  <a:lnTo>
                    <a:pt x="197" y="1153"/>
                  </a:lnTo>
                  <a:lnTo>
                    <a:pt x="197" y="1153"/>
                  </a:lnTo>
                  <a:lnTo>
                    <a:pt x="197" y="1153"/>
                  </a:lnTo>
                  <a:lnTo>
                    <a:pt x="197" y="1153"/>
                  </a:lnTo>
                  <a:lnTo>
                    <a:pt x="197" y="1153"/>
                  </a:lnTo>
                  <a:lnTo>
                    <a:pt x="199" y="1153"/>
                  </a:lnTo>
                  <a:lnTo>
                    <a:pt x="199" y="1150"/>
                  </a:lnTo>
                  <a:lnTo>
                    <a:pt x="202" y="1148"/>
                  </a:lnTo>
                  <a:lnTo>
                    <a:pt x="202" y="1148"/>
                  </a:lnTo>
                  <a:lnTo>
                    <a:pt x="202" y="1145"/>
                  </a:lnTo>
                  <a:lnTo>
                    <a:pt x="202" y="1145"/>
                  </a:lnTo>
                  <a:lnTo>
                    <a:pt x="202" y="1145"/>
                  </a:lnTo>
                  <a:lnTo>
                    <a:pt x="202" y="1148"/>
                  </a:lnTo>
                  <a:lnTo>
                    <a:pt x="202" y="1148"/>
                  </a:lnTo>
                  <a:lnTo>
                    <a:pt x="202" y="1150"/>
                  </a:lnTo>
                  <a:lnTo>
                    <a:pt x="204" y="1150"/>
                  </a:lnTo>
                  <a:lnTo>
                    <a:pt x="204" y="1150"/>
                  </a:lnTo>
                  <a:lnTo>
                    <a:pt x="204" y="1150"/>
                  </a:lnTo>
                  <a:lnTo>
                    <a:pt x="204" y="1150"/>
                  </a:lnTo>
                  <a:lnTo>
                    <a:pt x="204" y="1150"/>
                  </a:lnTo>
                  <a:lnTo>
                    <a:pt x="206" y="1150"/>
                  </a:lnTo>
                  <a:lnTo>
                    <a:pt x="206" y="1150"/>
                  </a:lnTo>
                  <a:lnTo>
                    <a:pt x="206" y="1150"/>
                  </a:lnTo>
                  <a:lnTo>
                    <a:pt x="209" y="1150"/>
                  </a:lnTo>
                  <a:lnTo>
                    <a:pt x="211" y="1150"/>
                  </a:lnTo>
                  <a:lnTo>
                    <a:pt x="213" y="1150"/>
                  </a:lnTo>
                  <a:lnTo>
                    <a:pt x="213" y="1150"/>
                  </a:lnTo>
                  <a:lnTo>
                    <a:pt x="211" y="1153"/>
                  </a:lnTo>
                  <a:lnTo>
                    <a:pt x="211" y="1153"/>
                  </a:lnTo>
                  <a:lnTo>
                    <a:pt x="211" y="1155"/>
                  </a:lnTo>
                  <a:lnTo>
                    <a:pt x="209" y="1155"/>
                  </a:lnTo>
                  <a:lnTo>
                    <a:pt x="209" y="1160"/>
                  </a:lnTo>
                  <a:lnTo>
                    <a:pt x="209" y="1160"/>
                  </a:lnTo>
                  <a:lnTo>
                    <a:pt x="211" y="1162"/>
                  </a:lnTo>
                  <a:lnTo>
                    <a:pt x="211" y="1162"/>
                  </a:lnTo>
                  <a:lnTo>
                    <a:pt x="213" y="1162"/>
                  </a:lnTo>
                  <a:lnTo>
                    <a:pt x="213" y="1160"/>
                  </a:lnTo>
                  <a:lnTo>
                    <a:pt x="216" y="1160"/>
                  </a:lnTo>
                  <a:lnTo>
                    <a:pt x="216" y="1157"/>
                  </a:lnTo>
                  <a:lnTo>
                    <a:pt x="216" y="1157"/>
                  </a:lnTo>
                  <a:lnTo>
                    <a:pt x="218" y="1155"/>
                  </a:lnTo>
                  <a:lnTo>
                    <a:pt x="220" y="1153"/>
                  </a:lnTo>
                  <a:lnTo>
                    <a:pt x="220" y="1155"/>
                  </a:lnTo>
                  <a:lnTo>
                    <a:pt x="218" y="1157"/>
                  </a:lnTo>
                  <a:lnTo>
                    <a:pt x="218" y="1160"/>
                  </a:lnTo>
                  <a:lnTo>
                    <a:pt x="213" y="1162"/>
                  </a:lnTo>
                  <a:lnTo>
                    <a:pt x="213" y="1164"/>
                  </a:lnTo>
                  <a:lnTo>
                    <a:pt x="211" y="1164"/>
                  </a:lnTo>
                  <a:lnTo>
                    <a:pt x="209" y="1164"/>
                  </a:lnTo>
                  <a:lnTo>
                    <a:pt x="209" y="1167"/>
                  </a:lnTo>
                  <a:lnTo>
                    <a:pt x="209" y="1169"/>
                  </a:lnTo>
                  <a:lnTo>
                    <a:pt x="211" y="1169"/>
                  </a:lnTo>
                  <a:lnTo>
                    <a:pt x="211" y="1172"/>
                  </a:lnTo>
                  <a:lnTo>
                    <a:pt x="213" y="1169"/>
                  </a:lnTo>
                  <a:lnTo>
                    <a:pt x="216" y="1167"/>
                  </a:lnTo>
                  <a:lnTo>
                    <a:pt x="218" y="1167"/>
                  </a:lnTo>
                  <a:lnTo>
                    <a:pt x="218" y="1169"/>
                  </a:lnTo>
                  <a:lnTo>
                    <a:pt x="218" y="1169"/>
                  </a:lnTo>
                  <a:lnTo>
                    <a:pt x="218" y="1169"/>
                  </a:lnTo>
                  <a:lnTo>
                    <a:pt x="220" y="1169"/>
                  </a:lnTo>
                  <a:lnTo>
                    <a:pt x="220" y="1169"/>
                  </a:lnTo>
                  <a:lnTo>
                    <a:pt x="220" y="1167"/>
                  </a:lnTo>
                  <a:lnTo>
                    <a:pt x="223" y="1164"/>
                  </a:lnTo>
                  <a:lnTo>
                    <a:pt x="223" y="1164"/>
                  </a:lnTo>
                  <a:lnTo>
                    <a:pt x="225" y="1162"/>
                  </a:lnTo>
                  <a:lnTo>
                    <a:pt x="225" y="1162"/>
                  </a:lnTo>
                  <a:lnTo>
                    <a:pt x="225" y="1162"/>
                  </a:lnTo>
                  <a:lnTo>
                    <a:pt x="225" y="1164"/>
                  </a:lnTo>
                  <a:lnTo>
                    <a:pt x="225" y="1164"/>
                  </a:lnTo>
                  <a:lnTo>
                    <a:pt x="223" y="1167"/>
                  </a:lnTo>
                  <a:lnTo>
                    <a:pt x="223" y="1167"/>
                  </a:lnTo>
                  <a:lnTo>
                    <a:pt x="223" y="1167"/>
                  </a:lnTo>
                  <a:lnTo>
                    <a:pt x="220" y="1172"/>
                  </a:lnTo>
                  <a:lnTo>
                    <a:pt x="220" y="1172"/>
                  </a:lnTo>
                  <a:lnTo>
                    <a:pt x="220" y="1172"/>
                  </a:lnTo>
                  <a:lnTo>
                    <a:pt x="223" y="1172"/>
                  </a:lnTo>
                  <a:lnTo>
                    <a:pt x="223" y="1172"/>
                  </a:lnTo>
                  <a:lnTo>
                    <a:pt x="223" y="1172"/>
                  </a:lnTo>
                  <a:lnTo>
                    <a:pt x="225" y="1172"/>
                  </a:lnTo>
                  <a:lnTo>
                    <a:pt x="223" y="1174"/>
                  </a:lnTo>
                  <a:lnTo>
                    <a:pt x="223" y="1176"/>
                  </a:lnTo>
                  <a:lnTo>
                    <a:pt x="220" y="1181"/>
                  </a:lnTo>
                  <a:lnTo>
                    <a:pt x="220" y="1181"/>
                  </a:lnTo>
                  <a:lnTo>
                    <a:pt x="223" y="1181"/>
                  </a:lnTo>
                  <a:lnTo>
                    <a:pt x="225" y="1181"/>
                  </a:lnTo>
                  <a:lnTo>
                    <a:pt x="230" y="1179"/>
                  </a:lnTo>
                  <a:lnTo>
                    <a:pt x="230" y="1179"/>
                  </a:lnTo>
                  <a:lnTo>
                    <a:pt x="230" y="1181"/>
                  </a:lnTo>
                  <a:lnTo>
                    <a:pt x="228" y="1181"/>
                  </a:lnTo>
                  <a:lnTo>
                    <a:pt x="228" y="1181"/>
                  </a:lnTo>
                  <a:lnTo>
                    <a:pt x="228" y="1183"/>
                  </a:lnTo>
                  <a:lnTo>
                    <a:pt x="225" y="1183"/>
                  </a:lnTo>
                  <a:lnTo>
                    <a:pt x="223" y="1183"/>
                  </a:lnTo>
                  <a:lnTo>
                    <a:pt x="223" y="1183"/>
                  </a:lnTo>
                  <a:lnTo>
                    <a:pt x="220" y="1186"/>
                  </a:lnTo>
                  <a:lnTo>
                    <a:pt x="220" y="1186"/>
                  </a:lnTo>
                  <a:lnTo>
                    <a:pt x="218" y="1186"/>
                  </a:lnTo>
                  <a:lnTo>
                    <a:pt x="218" y="1186"/>
                  </a:lnTo>
                  <a:lnTo>
                    <a:pt x="216" y="1183"/>
                  </a:lnTo>
                  <a:lnTo>
                    <a:pt x="216" y="1183"/>
                  </a:lnTo>
                  <a:lnTo>
                    <a:pt x="216" y="1183"/>
                  </a:lnTo>
                  <a:lnTo>
                    <a:pt x="213" y="1183"/>
                  </a:lnTo>
                  <a:lnTo>
                    <a:pt x="213" y="1183"/>
                  </a:lnTo>
                  <a:lnTo>
                    <a:pt x="211" y="1183"/>
                  </a:lnTo>
                  <a:lnTo>
                    <a:pt x="211" y="1186"/>
                  </a:lnTo>
                  <a:lnTo>
                    <a:pt x="213" y="1186"/>
                  </a:lnTo>
                  <a:lnTo>
                    <a:pt x="213" y="1186"/>
                  </a:lnTo>
                  <a:lnTo>
                    <a:pt x="218" y="1190"/>
                  </a:lnTo>
                  <a:lnTo>
                    <a:pt x="220" y="1193"/>
                  </a:lnTo>
                  <a:lnTo>
                    <a:pt x="220" y="1193"/>
                  </a:lnTo>
                  <a:lnTo>
                    <a:pt x="220" y="1195"/>
                  </a:lnTo>
                  <a:lnTo>
                    <a:pt x="223" y="1198"/>
                  </a:lnTo>
                  <a:lnTo>
                    <a:pt x="223" y="1198"/>
                  </a:lnTo>
                  <a:lnTo>
                    <a:pt x="223" y="1200"/>
                  </a:lnTo>
                  <a:lnTo>
                    <a:pt x="223" y="1200"/>
                  </a:lnTo>
                  <a:lnTo>
                    <a:pt x="223" y="1200"/>
                  </a:lnTo>
                  <a:lnTo>
                    <a:pt x="225" y="1202"/>
                  </a:lnTo>
                  <a:lnTo>
                    <a:pt x="225" y="1202"/>
                  </a:lnTo>
                  <a:lnTo>
                    <a:pt x="225" y="1205"/>
                  </a:lnTo>
                  <a:lnTo>
                    <a:pt x="225" y="1205"/>
                  </a:lnTo>
                  <a:lnTo>
                    <a:pt x="228" y="1205"/>
                  </a:lnTo>
                  <a:lnTo>
                    <a:pt x="228" y="1205"/>
                  </a:lnTo>
                  <a:lnTo>
                    <a:pt x="228" y="1207"/>
                  </a:lnTo>
                  <a:lnTo>
                    <a:pt x="228" y="1207"/>
                  </a:lnTo>
                  <a:lnTo>
                    <a:pt x="230" y="1207"/>
                  </a:lnTo>
                  <a:lnTo>
                    <a:pt x="230" y="1207"/>
                  </a:lnTo>
                  <a:lnTo>
                    <a:pt x="230" y="1207"/>
                  </a:lnTo>
                  <a:lnTo>
                    <a:pt x="230" y="1205"/>
                  </a:lnTo>
                  <a:lnTo>
                    <a:pt x="230" y="1205"/>
                  </a:lnTo>
                  <a:lnTo>
                    <a:pt x="232" y="1205"/>
                  </a:lnTo>
                  <a:lnTo>
                    <a:pt x="235" y="1205"/>
                  </a:lnTo>
                  <a:lnTo>
                    <a:pt x="237" y="1202"/>
                  </a:lnTo>
                  <a:lnTo>
                    <a:pt x="237" y="1202"/>
                  </a:lnTo>
                  <a:lnTo>
                    <a:pt x="239" y="1200"/>
                  </a:lnTo>
                  <a:lnTo>
                    <a:pt x="239" y="1198"/>
                  </a:lnTo>
                  <a:lnTo>
                    <a:pt x="239" y="1198"/>
                  </a:lnTo>
                  <a:lnTo>
                    <a:pt x="242" y="1200"/>
                  </a:lnTo>
                  <a:lnTo>
                    <a:pt x="242" y="1200"/>
                  </a:lnTo>
                  <a:lnTo>
                    <a:pt x="242" y="1200"/>
                  </a:lnTo>
                  <a:lnTo>
                    <a:pt x="242" y="1200"/>
                  </a:lnTo>
                  <a:lnTo>
                    <a:pt x="244" y="1202"/>
                  </a:lnTo>
                  <a:lnTo>
                    <a:pt x="244" y="1202"/>
                  </a:lnTo>
                  <a:lnTo>
                    <a:pt x="242" y="1202"/>
                  </a:lnTo>
                  <a:lnTo>
                    <a:pt x="242" y="1202"/>
                  </a:lnTo>
                  <a:lnTo>
                    <a:pt x="237" y="1205"/>
                  </a:lnTo>
                  <a:lnTo>
                    <a:pt x="239" y="1205"/>
                  </a:lnTo>
                  <a:lnTo>
                    <a:pt x="242" y="1207"/>
                  </a:lnTo>
                  <a:lnTo>
                    <a:pt x="244" y="1207"/>
                  </a:lnTo>
                  <a:lnTo>
                    <a:pt x="244" y="1209"/>
                  </a:lnTo>
                  <a:lnTo>
                    <a:pt x="246" y="1207"/>
                  </a:lnTo>
                  <a:lnTo>
                    <a:pt x="249" y="1207"/>
                  </a:lnTo>
                  <a:lnTo>
                    <a:pt x="249" y="1207"/>
                  </a:lnTo>
                  <a:lnTo>
                    <a:pt x="251" y="1207"/>
                  </a:lnTo>
                  <a:lnTo>
                    <a:pt x="251" y="1207"/>
                  </a:lnTo>
                  <a:lnTo>
                    <a:pt x="251" y="1209"/>
                  </a:lnTo>
                  <a:lnTo>
                    <a:pt x="254" y="1209"/>
                  </a:lnTo>
                  <a:lnTo>
                    <a:pt x="254" y="1209"/>
                  </a:lnTo>
                  <a:lnTo>
                    <a:pt x="256" y="1209"/>
                  </a:lnTo>
                  <a:lnTo>
                    <a:pt x="258" y="1209"/>
                  </a:lnTo>
                  <a:lnTo>
                    <a:pt x="258" y="1209"/>
                  </a:lnTo>
                  <a:lnTo>
                    <a:pt x="263" y="1209"/>
                  </a:lnTo>
                  <a:lnTo>
                    <a:pt x="263" y="1209"/>
                  </a:lnTo>
                  <a:lnTo>
                    <a:pt x="265" y="1209"/>
                  </a:lnTo>
                  <a:lnTo>
                    <a:pt x="265" y="1207"/>
                  </a:lnTo>
                  <a:lnTo>
                    <a:pt x="268" y="1205"/>
                  </a:lnTo>
                  <a:lnTo>
                    <a:pt x="268" y="1202"/>
                  </a:lnTo>
                  <a:lnTo>
                    <a:pt x="270" y="1202"/>
                  </a:lnTo>
                  <a:lnTo>
                    <a:pt x="270" y="1202"/>
                  </a:lnTo>
                  <a:lnTo>
                    <a:pt x="273" y="1200"/>
                  </a:lnTo>
                  <a:lnTo>
                    <a:pt x="273" y="1195"/>
                  </a:lnTo>
                  <a:lnTo>
                    <a:pt x="273" y="1193"/>
                  </a:lnTo>
                  <a:lnTo>
                    <a:pt x="273" y="1193"/>
                  </a:lnTo>
                  <a:lnTo>
                    <a:pt x="275" y="1190"/>
                  </a:lnTo>
                  <a:lnTo>
                    <a:pt x="275" y="1190"/>
                  </a:lnTo>
                  <a:lnTo>
                    <a:pt x="275" y="1190"/>
                  </a:lnTo>
                  <a:lnTo>
                    <a:pt x="275" y="1190"/>
                  </a:lnTo>
                  <a:lnTo>
                    <a:pt x="275" y="1195"/>
                  </a:lnTo>
                  <a:lnTo>
                    <a:pt x="275" y="1200"/>
                  </a:lnTo>
                  <a:lnTo>
                    <a:pt x="273" y="1200"/>
                  </a:lnTo>
                  <a:lnTo>
                    <a:pt x="273" y="1202"/>
                  </a:lnTo>
                  <a:lnTo>
                    <a:pt x="270" y="1205"/>
                  </a:lnTo>
                  <a:lnTo>
                    <a:pt x="270" y="1207"/>
                  </a:lnTo>
                  <a:lnTo>
                    <a:pt x="268" y="1209"/>
                  </a:lnTo>
                  <a:lnTo>
                    <a:pt x="263" y="1212"/>
                  </a:lnTo>
                  <a:lnTo>
                    <a:pt x="261" y="1212"/>
                  </a:lnTo>
                  <a:lnTo>
                    <a:pt x="258" y="1212"/>
                  </a:lnTo>
                  <a:lnTo>
                    <a:pt x="258" y="1212"/>
                  </a:lnTo>
                  <a:lnTo>
                    <a:pt x="256" y="1214"/>
                  </a:lnTo>
                  <a:lnTo>
                    <a:pt x="256" y="1214"/>
                  </a:lnTo>
                  <a:lnTo>
                    <a:pt x="254" y="1214"/>
                  </a:lnTo>
                  <a:lnTo>
                    <a:pt x="254" y="1217"/>
                  </a:lnTo>
                  <a:lnTo>
                    <a:pt x="254" y="1217"/>
                  </a:lnTo>
                  <a:lnTo>
                    <a:pt x="254" y="1219"/>
                  </a:lnTo>
                  <a:lnTo>
                    <a:pt x="254" y="1219"/>
                  </a:lnTo>
                  <a:lnTo>
                    <a:pt x="251" y="1219"/>
                  </a:lnTo>
                  <a:lnTo>
                    <a:pt x="251" y="1219"/>
                  </a:lnTo>
                  <a:lnTo>
                    <a:pt x="251" y="1217"/>
                  </a:lnTo>
                  <a:lnTo>
                    <a:pt x="249" y="1219"/>
                  </a:lnTo>
                  <a:lnTo>
                    <a:pt x="249" y="1219"/>
                  </a:lnTo>
                  <a:lnTo>
                    <a:pt x="249" y="1219"/>
                  </a:lnTo>
                  <a:lnTo>
                    <a:pt x="246" y="1219"/>
                  </a:lnTo>
                  <a:lnTo>
                    <a:pt x="246" y="1221"/>
                  </a:lnTo>
                  <a:lnTo>
                    <a:pt x="242" y="1221"/>
                  </a:lnTo>
                  <a:lnTo>
                    <a:pt x="242" y="1221"/>
                  </a:lnTo>
                  <a:lnTo>
                    <a:pt x="242" y="1224"/>
                  </a:lnTo>
                  <a:lnTo>
                    <a:pt x="244" y="1226"/>
                  </a:lnTo>
                  <a:lnTo>
                    <a:pt x="244" y="1228"/>
                  </a:lnTo>
                  <a:lnTo>
                    <a:pt x="244" y="1231"/>
                  </a:lnTo>
                  <a:lnTo>
                    <a:pt x="258" y="1243"/>
                  </a:lnTo>
                  <a:lnTo>
                    <a:pt x="258" y="1243"/>
                  </a:lnTo>
                  <a:lnTo>
                    <a:pt x="258" y="1247"/>
                  </a:lnTo>
                  <a:lnTo>
                    <a:pt x="261" y="1250"/>
                  </a:lnTo>
                  <a:lnTo>
                    <a:pt x="263" y="1252"/>
                  </a:lnTo>
                  <a:lnTo>
                    <a:pt x="273" y="1257"/>
                  </a:lnTo>
                  <a:lnTo>
                    <a:pt x="273" y="1257"/>
                  </a:lnTo>
                  <a:lnTo>
                    <a:pt x="273" y="1257"/>
                  </a:lnTo>
                  <a:lnTo>
                    <a:pt x="275" y="1257"/>
                  </a:lnTo>
                  <a:lnTo>
                    <a:pt x="275" y="1257"/>
                  </a:lnTo>
                  <a:lnTo>
                    <a:pt x="277" y="1257"/>
                  </a:lnTo>
                  <a:lnTo>
                    <a:pt x="277" y="1257"/>
                  </a:lnTo>
                  <a:lnTo>
                    <a:pt x="280" y="1257"/>
                  </a:lnTo>
                  <a:lnTo>
                    <a:pt x="280" y="1257"/>
                  </a:lnTo>
                  <a:lnTo>
                    <a:pt x="277" y="1259"/>
                  </a:lnTo>
                  <a:lnTo>
                    <a:pt x="277" y="1259"/>
                  </a:lnTo>
                  <a:lnTo>
                    <a:pt x="275" y="1259"/>
                  </a:lnTo>
                  <a:lnTo>
                    <a:pt x="277" y="1261"/>
                  </a:lnTo>
                  <a:lnTo>
                    <a:pt x="277" y="1261"/>
                  </a:lnTo>
                  <a:lnTo>
                    <a:pt x="289" y="1273"/>
                  </a:lnTo>
                  <a:lnTo>
                    <a:pt x="301" y="1283"/>
                  </a:lnTo>
                  <a:lnTo>
                    <a:pt x="306" y="1285"/>
                  </a:lnTo>
                  <a:lnTo>
                    <a:pt x="308" y="1285"/>
                  </a:lnTo>
                  <a:lnTo>
                    <a:pt x="310" y="1288"/>
                  </a:lnTo>
                  <a:lnTo>
                    <a:pt x="313" y="1290"/>
                  </a:lnTo>
                  <a:lnTo>
                    <a:pt x="313" y="1290"/>
                  </a:lnTo>
                  <a:lnTo>
                    <a:pt x="313" y="1292"/>
                  </a:lnTo>
                  <a:lnTo>
                    <a:pt x="315" y="1292"/>
                  </a:lnTo>
                  <a:lnTo>
                    <a:pt x="315" y="1292"/>
                  </a:lnTo>
                  <a:lnTo>
                    <a:pt x="317" y="1292"/>
                  </a:lnTo>
                  <a:lnTo>
                    <a:pt x="317" y="1292"/>
                  </a:lnTo>
                  <a:lnTo>
                    <a:pt x="317" y="1295"/>
                  </a:lnTo>
                  <a:lnTo>
                    <a:pt x="317" y="1295"/>
                  </a:lnTo>
                  <a:lnTo>
                    <a:pt x="320" y="1295"/>
                  </a:lnTo>
                  <a:lnTo>
                    <a:pt x="320" y="1292"/>
                  </a:lnTo>
                  <a:lnTo>
                    <a:pt x="320" y="1292"/>
                  </a:lnTo>
                  <a:lnTo>
                    <a:pt x="322" y="1292"/>
                  </a:lnTo>
                  <a:lnTo>
                    <a:pt x="322" y="1292"/>
                  </a:lnTo>
                  <a:lnTo>
                    <a:pt x="322" y="1290"/>
                  </a:lnTo>
                  <a:lnTo>
                    <a:pt x="325" y="1290"/>
                  </a:lnTo>
                  <a:lnTo>
                    <a:pt x="325" y="1290"/>
                  </a:lnTo>
                  <a:lnTo>
                    <a:pt x="325" y="1290"/>
                  </a:lnTo>
                  <a:lnTo>
                    <a:pt x="327" y="1290"/>
                  </a:lnTo>
                  <a:lnTo>
                    <a:pt x="329" y="1285"/>
                  </a:lnTo>
                  <a:lnTo>
                    <a:pt x="329" y="1285"/>
                  </a:lnTo>
                  <a:lnTo>
                    <a:pt x="334" y="1290"/>
                  </a:lnTo>
                  <a:lnTo>
                    <a:pt x="334" y="1290"/>
                  </a:lnTo>
                  <a:lnTo>
                    <a:pt x="336" y="1290"/>
                  </a:lnTo>
                  <a:lnTo>
                    <a:pt x="339" y="1290"/>
                  </a:lnTo>
                  <a:lnTo>
                    <a:pt x="339" y="1288"/>
                  </a:lnTo>
                  <a:lnTo>
                    <a:pt x="339" y="1285"/>
                  </a:lnTo>
                  <a:lnTo>
                    <a:pt x="339" y="1283"/>
                  </a:lnTo>
                  <a:lnTo>
                    <a:pt x="339" y="1283"/>
                  </a:lnTo>
                  <a:close/>
                  <a:moveTo>
                    <a:pt x="194" y="1030"/>
                  </a:moveTo>
                  <a:lnTo>
                    <a:pt x="197" y="1030"/>
                  </a:lnTo>
                  <a:lnTo>
                    <a:pt x="199" y="1030"/>
                  </a:lnTo>
                  <a:lnTo>
                    <a:pt x="204" y="1032"/>
                  </a:lnTo>
                  <a:lnTo>
                    <a:pt x="206" y="1032"/>
                  </a:lnTo>
                  <a:lnTo>
                    <a:pt x="206" y="1032"/>
                  </a:lnTo>
                  <a:lnTo>
                    <a:pt x="206" y="1032"/>
                  </a:lnTo>
                  <a:lnTo>
                    <a:pt x="206" y="1034"/>
                  </a:lnTo>
                  <a:lnTo>
                    <a:pt x="206" y="1034"/>
                  </a:lnTo>
                  <a:lnTo>
                    <a:pt x="206" y="1034"/>
                  </a:lnTo>
                  <a:lnTo>
                    <a:pt x="206" y="1032"/>
                  </a:lnTo>
                  <a:lnTo>
                    <a:pt x="206" y="1032"/>
                  </a:lnTo>
                  <a:lnTo>
                    <a:pt x="206" y="1030"/>
                  </a:lnTo>
                  <a:lnTo>
                    <a:pt x="206" y="1030"/>
                  </a:lnTo>
                  <a:lnTo>
                    <a:pt x="204" y="1030"/>
                  </a:lnTo>
                  <a:lnTo>
                    <a:pt x="197" y="1027"/>
                  </a:lnTo>
                  <a:lnTo>
                    <a:pt x="197" y="1025"/>
                  </a:lnTo>
                  <a:lnTo>
                    <a:pt x="194" y="1025"/>
                  </a:lnTo>
                  <a:lnTo>
                    <a:pt x="192" y="1025"/>
                  </a:lnTo>
                  <a:lnTo>
                    <a:pt x="192" y="1025"/>
                  </a:lnTo>
                  <a:lnTo>
                    <a:pt x="190" y="1027"/>
                  </a:lnTo>
                  <a:lnTo>
                    <a:pt x="192" y="1027"/>
                  </a:lnTo>
                  <a:lnTo>
                    <a:pt x="194" y="1030"/>
                  </a:lnTo>
                  <a:close/>
                  <a:moveTo>
                    <a:pt x="244" y="873"/>
                  </a:moveTo>
                  <a:lnTo>
                    <a:pt x="244" y="871"/>
                  </a:lnTo>
                  <a:lnTo>
                    <a:pt x="244" y="871"/>
                  </a:lnTo>
                  <a:lnTo>
                    <a:pt x="242" y="871"/>
                  </a:lnTo>
                  <a:lnTo>
                    <a:pt x="242" y="871"/>
                  </a:lnTo>
                  <a:lnTo>
                    <a:pt x="239" y="871"/>
                  </a:lnTo>
                  <a:lnTo>
                    <a:pt x="235" y="871"/>
                  </a:lnTo>
                  <a:lnTo>
                    <a:pt x="232" y="871"/>
                  </a:lnTo>
                  <a:lnTo>
                    <a:pt x="232" y="871"/>
                  </a:lnTo>
                  <a:lnTo>
                    <a:pt x="232" y="873"/>
                  </a:lnTo>
                  <a:lnTo>
                    <a:pt x="230" y="873"/>
                  </a:lnTo>
                  <a:lnTo>
                    <a:pt x="230" y="876"/>
                  </a:lnTo>
                  <a:lnTo>
                    <a:pt x="228" y="876"/>
                  </a:lnTo>
                  <a:lnTo>
                    <a:pt x="228" y="876"/>
                  </a:lnTo>
                  <a:lnTo>
                    <a:pt x="225" y="876"/>
                  </a:lnTo>
                  <a:lnTo>
                    <a:pt x="225" y="876"/>
                  </a:lnTo>
                  <a:lnTo>
                    <a:pt x="225" y="876"/>
                  </a:lnTo>
                  <a:lnTo>
                    <a:pt x="223" y="876"/>
                  </a:lnTo>
                  <a:lnTo>
                    <a:pt x="220" y="876"/>
                  </a:lnTo>
                  <a:lnTo>
                    <a:pt x="216" y="878"/>
                  </a:lnTo>
                  <a:lnTo>
                    <a:pt x="213" y="878"/>
                  </a:lnTo>
                  <a:lnTo>
                    <a:pt x="213" y="876"/>
                  </a:lnTo>
                  <a:lnTo>
                    <a:pt x="211" y="878"/>
                  </a:lnTo>
                  <a:lnTo>
                    <a:pt x="209" y="878"/>
                  </a:lnTo>
                  <a:lnTo>
                    <a:pt x="206" y="880"/>
                  </a:lnTo>
                  <a:lnTo>
                    <a:pt x="204" y="883"/>
                  </a:lnTo>
                  <a:lnTo>
                    <a:pt x="204" y="883"/>
                  </a:lnTo>
                  <a:lnTo>
                    <a:pt x="204" y="885"/>
                  </a:lnTo>
                  <a:lnTo>
                    <a:pt x="204" y="885"/>
                  </a:lnTo>
                  <a:lnTo>
                    <a:pt x="202" y="887"/>
                  </a:lnTo>
                  <a:lnTo>
                    <a:pt x="202" y="887"/>
                  </a:lnTo>
                  <a:lnTo>
                    <a:pt x="202" y="887"/>
                  </a:lnTo>
                  <a:lnTo>
                    <a:pt x="202" y="887"/>
                  </a:lnTo>
                  <a:lnTo>
                    <a:pt x="202" y="887"/>
                  </a:lnTo>
                  <a:lnTo>
                    <a:pt x="199" y="887"/>
                  </a:lnTo>
                  <a:lnTo>
                    <a:pt x="197" y="895"/>
                  </a:lnTo>
                  <a:lnTo>
                    <a:pt x="194" y="897"/>
                  </a:lnTo>
                  <a:lnTo>
                    <a:pt x="194" y="899"/>
                  </a:lnTo>
                  <a:lnTo>
                    <a:pt x="197" y="899"/>
                  </a:lnTo>
                  <a:lnTo>
                    <a:pt x="199" y="899"/>
                  </a:lnTo>
                  <a:lnTo>
                    <a:pt x="199" y="899"/>
                  </a:lnTo>
                  <a:lnTo>
                    <a:pt x="202" y="899"/>
                  </a:lnTo>
                  <a:lnTo>
                    <a:pt x="204" y="899"/>
                  </a:lnTo>
                  <a:lnTo>
                    <a:pt x="206" y="899"/>
                  </a:lnTo>
                  <a:lnTo>
                    <a:pt x="206" y="899"/>
                  </a:lnTo>
                  <a:lnTo>
                    <a:pt x="206" y="897"/>
                  </a:lnTo>
                  <a:lnTo>
                    <a:pt x="209" y="895"/>
                  </a:lnTo>
                  <a:lnTo>
                    <a:pt x="209" y="895"/>
                  </a:lnTo>
                  <a:lnTo>
                    <a:pt x="213" y="887"/>
                  </a:lnTo>
                  <a:lnTo>
                    <a:pt x="216" y="887"/>
                  </a:lnTo>
                  <a:lnTo>
                    <a:pt x="216" y="887"/>
                  </a:lnTo>
                  <a:lnTo>
                    <a:pt x="218" y="887"/>
                  </a:lnTo>
                  <a:lnTo>
                    <a:pt x="218" y="885"/>
                  </a:lnTo>
                  <a:lnTo>
                    <a:pt x="218" y="885"/>
                  </a:lnTo>
                  <a:lnTo>
                    <a:pt x="220" y="885"/>
                  </a:lnTo>
                  <a:lnTo>
                    <a:pt x="220" y="885"/>
                  </a:lnTo>
                  <a:lnTo>
                    <a:pt x="223" y="885"/>
                  </a:lnTo>
                  <a:lnTo>
                    <a:pt x="225" y="885"/>
                  </a:lnTo>
                  <a:lnTo>
                    <a:pt x="225" y="885"/>
                  </a:lnTo>
                  <a:lnTo>
                    <a:pt x="228" y="883"/>
                  </a:lnTo>
                  <a:lnTo>
                    <a:pt x="230" y="883"/>
                  </a:lnTo>
                  <a:lnTo>
                    <a:pt x="230" y="883"/>
                  </a:lnTo>
                  <a:lnTo>
                    <a:pt x="230" y="883"/>
                  </a:lnTo>
                  <a:lnTo>
                    <a:pt x="232" y="885"/>
                  </a:lnTo>
                  <a:lnTo>
                    <a:pt x="232" y="885"/>
                  </a:lnTo>
                  <a:lnTo>
                    <a:pt x="232" y="883"/>
                  </a:lnTo>
                  <a:lnTo>
                    <a:pt x="232" y="883"/>
                  </a:lnTo>
                  <a:lnTo>
                    <a:pt x="237" y="883"/>
                  </a:lnTo>
                  <a:lnTo>
                    <a:pt x="239" y="880"/>
                  </a:lnTo>
                  <a:lnTo>
                    <a:pt x="244" y="878"/>
                  </a:lnTo>
                  <a:lnTo>
                    <a:pt x="242" y="876"/>
                  </a:lnTo>
                  <a:lnTo>
                    <a:pt x="242" y="876"/>
                  </a:lnTo>
                  <a:lnTo>
                    <a:pt x="244" y="873"/>
                  </a:lnTo>
                  <a:close/>
                  <a:moveTo>
                    <a:pt x="142" y="779"/>
                  </a:moveTo>
                  <a:lnTo>
                    <a:pt x="145" y="779"/>
                  </a:lnTo>
                  <a:lnTo>
                    <a:pt x="145" y="779"/>
                  </a:lnTo>
                  <a:lnTo>
                    <a:pt x="145" y="781"/>
                  </a:lnTo>
                  <a:lnTo>
                    <a:pt x="147" y="781"/>
                  </a:lnTo>
                  <a:lnTo>
                    <a:pt x="147" y="781"/>
                  </a:lnTo>
                  <a:lnTo>
                    <a:pt x="147" y="779"/>
                  </a:lnTo>
                  <a:lnTo>
                    <a:pt x="147" y="779"/>
                  </a:lnTo>
                  <a:lnTo>
                    <a:pt x="147" y="776"/>
                  </a:lnTo>
                  <a:lnTo>
                    <a:pt x="147" y="776"/>
                  </a:lnTo>
                  <a:lnTo>
                    <a:pt x="147" y="774"/>
                  </a:lnTo>
                  <a:lnTo>
                    <a:pt x="142" y="774"/>
                  </a:lnTo>
                  <a:lnTo>
                    <a:pt x="142" y="774"/>
                  </a:lnTo>
                  <a:lnTo>
                    <a:pt x="142" y="776"/>
                  </a:lnTo>
                  <a:lnTo>
                    <a:pt x="142" y="779"/>
                  </a:lnTo>
                  <a:lnTo>
                    <a:pt x="142" y="779"/>
                  </a:lnTo>
                  <a:close/>
                  <a:moveTo>
                    <a:pt x="187" y="1124"/>
                  </a:moveTo>
                  <a:lnTo>
                    <a:pt x="187" y="1122"/>
                  </a:lnTo>
                  <a:lnTo>
                    <a:pt x="190" y="1117"/>
                  </a:lnTo>
                  <a:lnTo>
                    <a:pt x="190" y="1112"/>
                  </a:lnTo>
                  <a:lnTo>
                    <a:pt x="190" y="1112"/>
                  </a:lnTo>
                  <a:lnTo>
                    <a:pt x="190" y="1110"/>
                  </a:lnTo>
                  <a:lnTo>
                    <a:pt x="190" y="1110"/>
                  </a:lnTo>
                  <a:lnTo>
                    <a:pt x="190" y="1105"/>
                  </a:lnTo>
                  <a:lnTo>
                    <a:pt x="190" y="1103"/>
                  </a:lnTo>
                  <a:lnTo>
                    <a:pt x="190" y="1103"/>
                  </a:lnTo>
                  <a:lnTo>
                    <a:pt x="190" y="1103"/>
                  </a:lnTo>
                  <a:lnTo>
                    <a:pt x="187" y="1101"/>
                  </a:lnTo>
                  <a:lnTo>
                    <a:pt x="187" y="1101"/>
                  </a:lnTo>
                  <a:lnTo>
                    <a:pt x="187" y="1098"/>
                  </a:lnTo>
                  <a:lnTo>
                    <a:pt x="185" y="1098"/>
                  </a:lnTo>
                  <a:lnTo>
                    <a:pt x="180" y="1098"/>
                  </a:lnTo>
                  <a:lnTo>
                    <a:pt x="175" y="1098"/>
                  </a:lnTo>
                  <a:lnTo>
                    <a:pt x="175" y="1098"/>
                  </a:lnTo>
                  <a:lnTo>
                    <a:pt x="173" y="1101"/>
                  </a:lnTo>
                  <a:lnTo>
                    <a:pt x="173" y="1101"/>
                  </a:lnTo>
                  <a:lnTo>
                    <a:pt x="175" y="1101"/>
                  </a:lnTo>
                  <a:lnTo>
                    <a:pt x="175" y="1101"/>
                  </a:lnTo>
                  <a:lnTo>
                    <a:pt x="175" y="1103"/>
                  </a:lnTo>
                  <a:lnTo>
                    <a:pt x="175" y="1103"/>
                  </a:lnTo>
                  <a:lnTo>
                    <a:pt x="175" y="1103"/>
                  </a:lnTo>
                  <a:lnTo>
                    <a:pt x="175" y="1103"/>
                  </a:lnTo>
                  <a:lnTo>
                    <a:pt x="178" y="1105"/>
                  </a:lnTo>
                  <a:lnTo>
                    <a:pt x="178" y="1105"/>
                  </a:lnTo>
                  <a:lnTo>
                    <a:pt x="178" y="1105"/>
                  </a:lnTo>
                  <a:lnTo>
                    <a:pt x="178" y="1105"/>
                  </a:lnTo>
                  <a:lnTo>
                    <a:pt x="178" y="1105"/>
                  </a:lnTo>
                  <a:lnTo>
                    <a:pt x="180" y="1105"/>
                  </a:lnTo>
                  <a:lnTo>
                    <a:pt x="180" y="1105"/>
                  </a:lnTo>
                  <a:lnTo>
                    <a:pt x="178" y="1105"/>
                  </a:lnTo>
                  <a:lnTo>
                    <a:pt x="178" y="1105"/>
                  </a:lnTo>
                  <a:lnTo>
                    <a:pt x="175" y="1105"/>
                  </a:lnTo>
                  <a:lnTo>
                    <a:pt x="175" y="1108"/>
                  </a:lnTo>
                  <a:lnTo>
                    <a:pt x="175" y="1108"/>
                  </a:lnTo>
                  <a:lnTo>
                    <a:pt x="173" y="1108"/>
                  </a:lnTo>
                  <a:lnTo>
                    <a:pt x="173" y="1108"/>
                  </a:lnTo>
                  <a:lnTo>
                    <a:pt x="173" y="1105"/>
                  </a:lnTo>
                  <a:lnTo>
                    <a:pt x="173" y="1105"/>
                  </a:lnTo>
                  <a:lnTo>
                    <a:pt x="171" y="1108"/>
                  </a:lnTo>
                  <a:lnTo>
                    <a:pt x="173" y="1112"/>
                  </a:lnTo>
                  <a:lnTo>
                    <a:pt x="175" y="1115"/>
                  </a:lnTo>
                  <a:lnTo>
                    <a:pt x="175" y="1117"/>
                  </a:lnTo>
                  <a:lnTo>
                    <a:pt x="175" y="1119"/>
                  </a:lnTo>
                  <a:lnTo>
                    <a:pt x="178" y="1119"/>
                  </a:lnTo>
                  <a:lnTo>
                    <a:pt x="183" y="1127"/>
                  </a:lnTo>
                  <a:lnTo>
                    <a:pt x="185" y="1127"/>
                  </a:lnTo>
                  <a:lnTo>
                    <a:pt x="187" y="1124"/>
                  </a:lnTo>
                  <a:close/>
                  <a:moveTo>
                    <a:pt x="145" y="769"/>
                  </a:moveTo>
                  <a:lnTo>
                    <a:pt x="147" y="771"/>
                  </a:lnTo>
                  <a:lnTo>
                    <a:pt x="147" y="771"/>
                  </a:lnTo>
                  <a:lnTo>
                    <a:pt x="149" y="769"/>
                  </a:lnTo>
                  <a:lnTo>
                    <a:pt x="147" y="767"/>
                  </a:lnTo>
                  <a:lnTo>
                    <a:pt x="147" y="764"/>
                  </a:lnTo>
                  <a:lnTo>
                    <a:pt x="147" y="764"/>
                  </a:lnTo>
                  <a:lnTo>
                    <a:pt x="145" y="762"/>
                  </a:lnTo>
                  <a:lnTo>
                    <a:pt x="145" y="762"/>
                  </a:lnTo>
                  <a:lnTo>
                    <a:pt x="142" y="762"/>
                  </a:lnTo>
                  <a:lnTo>
                    <a:pt x="142" y="764"/>
                  </a:lnTo>
                  <a:lnTo>
                    <a:pt x="142" y="767"/>
                  </a:lnTo>
                  <a:lnTo>
                    <a:pt x="145" y="769"/>
                  </a:lnTo>
                  <a:close/>
                  <a:moveTo>
                    <a:pt x="142" y="710"/>
                  </a:moveTo>
                  <a:lnTo>
                    <a:pt x="142" y="710"/>
                  </a:lnTo>
                  <a:lnTo>
                    <a:pt x="145" y="710"/>
                  </a:lnTo>
                  <a:lnTo>
                    <a:pt x="145" y="708"/>
                  </a:lnTo>
                  <a:lnTo>
                    <a:pt x="145" y="708"/>
                  </a:lnTo>
                  <a:lnTo>
                    <a:pt x="145" y="705"/>
                  </a:lnTo>
                  <a:lnTo>
                    <a:pt x="142" y="705"/>
                  </a:lnTo>
                  <a:lnTo>
                    <a:pt x="142" y="703"/>
                  </a:lnTo>
                  <a:lnTo>
                    <a:pt x="140" y="703"/>
                  </a:lnTo>
                  <a:lnTo>
                    <a:pt x="140" y="703"/>
                  </a:lnTo>
                  <a:lnTo>
                    <a:pt x="140" y="700"/>
                  </a:lnTo>
                  <a:lnTo>
                    <a:pt x="142" y="700"/>
                  </a:lnTo>
                  <a:lnTo>
                    <a:pt x="142" y="698"/>
                  </a:lnTo>
                  <a:lnTo>
                    <a:pt x="142" y="698"/>
                  </a:lnTo>
                  <a:lnTo>
                    <a:pt x="142" y="698"/>
                  </a:lnTo>
                  <a:lnTo>
                    <a:pt x="142" y="696"/>
                  </a:lnTo>
                  <a:lnTo>
                    <a:pt x="140" y="696"/>
                  </a:lnTo>
                  <a:lnTo>
                    <a:pt x="140" y="696"/>
                  </a:lnTo>
                  <a:lnTo>
                    <a:pt x="140" y="696"/>
                  </a:lnTo>
                  <a:lnTo>
                    <a:pt x="140" y="698"/>
                  </a:lnTo>
                  <a:lnTo>
                    <a:pt x="138" y="698"/>
                  </a:lnTo>
                  <a:lnTo>
                    <a:pt x="138" y="698"/>
                  </a:lnTo>
                  <a:lnTo>
                    <a:pt x="133" y="700"/>
                  </a:lnTo>
                  <a:lnTo>
                    <a:pt x="131" y="703"/>
                  </a:lnTo>
                  <a:lnTo>
                    <a:pt x="131" y="703"/>
                  </a:lnTo>
                  <a:lnTo>
                    <a:pt x="131" y="703"/>
                  </a:lnTo>
                  <a:lnTo>
                    <a:pt x="131" y="705"/>
                  </a:lnTo>
                  <a:lnTo>
                    <a:pt x="131" y="705"/>
                  </a:lnTo>
                  <a:lnTo>
                    <a:pt x="131" y="708"/>
                  </a:lnTo>
                  <a:lnTo>
                    <a:pt x="133" y="710"/>
                  </a:lnTo>
                  <a:lnTo>
                    <a:pt x="133" y="710"/>
                  </a:lnTo>
                  <a:lnTo>
                    <a:pt x="135" y="712"/>
                  </a:lnTo>
                  <a:lnTo>
                    <a:pt x="138" y="715"/>
                  </a:lnTo>
                  <a:lnTo>
                    <a:pt x="140" y="717"/>
                  </a:lnTo>
                  <a:lnTo>
                    <a:pt x="142" y="717"/>
                  </a:lnTo>
                  <a:lnTo>
                    <a:pt x="142" y="715"/>
                  </a:lnTo>
                  <a:lnTo>
                    <a:pt x="142" y="715"/>
                  </a:lnTo>
                  <a:lnTo>
                    <a:pt x="142" y="712"/>
                  </a:lnTo>
                  <a:lnTo>
                    <a:pt x="142" y="712"/>
                  </a:lnTo>
                  <a:lnTo>
                    <a:pt x="142" y="710"/>
                  </a:lnTo>
                  <a:close/>
                  <a:moveTo>
                    <a:pt x="166" y="1079"/>
                  </a:moveTo>
                  <a:lnTo>
                    <a:pt x="166" y="1079"/>
                  </a:lnTo>
                  <a:lnTo>
                    <a:pt x="166" y="1079"/>
                  </a:lnTo>
                  <a:lnTo>
                    <a:pt x="166" y="1079"/>
                  </a:lnTo>
                  <a:lnTo>
                    <a:pt x="166" y="1077"/>
                  </a:lnTo>
                  <a:lnTo>
                    <a:pt x="166" y="1077"/>
                  </a:lnTo>
                  <a:lnTo>
                    <a:pt x="164" y="1074"/>
                  </a:lnTo>
                  <a:lnTo>
                    <a:pt x="164" y="1074"/>
                  </a:lnTo>
                  <a:lnTo>
                    <a:pt x="164" y="1077"/>
                  </a:lnTo>
                  <a:lnTo>
                    <a:pt x="161" y="1077"/>
                  </a:lnTo>
                  <a:lnTo>
                    <a:pt x="161" y="1077"/>
                  </a:lnTo>
                  <a:lnTo>
                    <a:pt x="161" y="1077"/>
                  </a:lnTo>
                  <a:lnTo>
                    <a:pt x="161" y="1077"/>
                  </a:lnTo>
                  <a:lnTo>
                    <a:pt x="161" y="1079"/>
                  </a:lnTo>
                  <a:lnTo>
                    <a:pt x="161" y="1079"/>
                  </a:lnTo>
                  <a:lnTo>
                    <a:pt x="161" y="1082"/>
                  </a:lnTo>
                  <a:lnTo>
                    <a:pt x="164" y="1082"/>
                  </a:lnTo>
                  <a:lnTo>
                    <a:pt x="166" y="1079"/>
                  </a:lnTo>
                  <a:lnTo>
                    <a:pt x="166" y="1079"/>
                  </a:lnTo>
                  <a:close/>
                  <a:moveTo>
                    <a:pt x="206" y="1164"/>
                  </a:moveTo>
                  <a:lnTo>
                    <a:pt x="206" y="1164"/>
                  </a:lnTo>
                  <a:lnTo>
                    <a:pt x="206" y="1162"/>
                  </a:lnTo>
                  <a:lnTo>
                    <a:pt x="206" y="1162"/>
                  </a:lnTo>
                  <a:lnTo>
                    <a:pt x="209" y="1160"/>
                  </a:lnTo>
                  <a:lnTo>
                    <a:pt x="209" y="1157"/>
                  </a:lnTo>
                  <a:lnTo>
                    <a:pt x="209" y="1155"/>
                  </a:lnTo>
                  <a:lnTo>
                    <a:pt x="206" y="1153"/>
                  </a:lnTo>
                  <a:lnTo>
                    <a:pt x="206" y="1153"/>
                  </a:lnTo>
                  <a:lnTo>
                    <a:pt x="202" y="1153"/>
                  </a:lnTo>
                  <a:lnTo>
                    <a:pt x="202" y="1153"/>
                  </a:lnTo>
                  <a:lnTo>
                    <a:pt x="202" y="1153"/>
                  </a:lnTo>
                  <a:lnTo>
                    <a:pt x="202" y="1153"/>
                  </a:lnTo>
                  <a:lnTo>
                    <a:pt x="199" y="1155"/>
                  </a:lnTo>
                  <a:lnTo>
                    <a:pt x="199" y="1155"/>
                  </a:lnTo>
                  <a:lnTo>
                    <a:pt x="199" y="1157"/>
                  </a:lnTo>
                  <a:lnTo>
                    <a:pt x="199" y="1157"/>
                  </a:lnTo>
                  <a:lnTo>
                    <a:pt x="199" y="1160"/>
                  </a:lnTo>
                  <a:lnTo>
                    <a:pt x="199" y="1160"/>
                  </a:lnTo>
                  <a:lnTo>
                    <a:pt x="199" y="1162"/>
                  </a:lnTo>
                  <a:lnTo>
                    <a:pt x="199" y="1162"/>
                  </a:lnTo>
                  <a:lnTo>
                    <a:pt x="202" y="1162"/>
                  </a:lnTo>
                  <a:lnTo>
                    <a:pt x="202" y="1164"/>
                  </a:lnTo>
                  <a:lnTo>
                    <a:pt x="204" y="1167"/>
                  </a:lnTo>
                  <a:lnTo>
                    <a:pt x="206" y="1167"/>
                  </a:lnTo>
                  <a:lnTo>
                    <a:pt x="209" y="1167"/>
                  </a:lnTo>
                  <a:lnTo>
                    <a:pt x="206" y="1164"/>
                  </a:lnTo>
                  <a:close/>
                  <a:moveTo>
                    <a:pt x="12" y="722"/>
                  </a:moveTo>
                  <a:lnTo>
                    <a:pt x="15" y="724"/>
                  </a:lnTo>
                  <a:lnTo>
                    <a:pt x="17" y="722"/>
                  </a:lnTo>
                  <a:lnTo>
                    <a:pt x="17" y="722"/>
                  </a:lnTo>
                  <a:lnTo>
                    <a:pt x="15" y="722"/>
                  </a:lnTo>
                  <a:lnTo>
                    <a:pt x="10" y="717"/>
                  </a:lnTo>
                  <a:lnTo>
                    <a:pt x="10" y="717"/>
                  </a:lnTo>
                  <a:lnTo>
                    <a:pt x="7" y="717"/>
                  </a:lnTo>
                  <a:lnTo>
                    <a:pt x="10" y="722"/>
                  </a:lnTo>
                  <a:lnTo>
                    <a:pt x="12" y="722"/>
                  </a:lnTo>
                  <a:close/>
                  <a:moveTo>
                    <a:pt x="142" y="634"/>
                  </a:moveTo>
                  <a:lnTo>
                    <a:pt x="142" y="634"/>
                  </a:lnTo>
                  <a:lnTo>
                    <a:pt x="142" y="634"/>
                  </a:lnTo>
                  <a:lnTo>
                    <a:pt x="142" y="634"/>
                  </a:lnTo>
                  <a:lnTo>
                    <a:pt x="142" y="634"/>
                  </a:lnTo>
                  <a:lnTo>
                    <a:pt x="140" y="637"/>
                  </a:lnTo>
                  <a:lnTo>
                    <a:pt x="140" y="637"/>
                  </a:lnTo>
                  <a:lnTo>
                    <a:pt x="138" y="639"/>
                  </a:lnTo>
                  <a:lnTo>
                    <a:pt x="140" y="639"/>
                  </a:lnTo>
                  <a:lnTo>
                    <a:pt x="140" y="639"/>
                  </a:lnTo>
                  <a:lnTo>
                    <a:pt x="142" y="639"/>
                  </a:lnTo>
                  <a:lnTo>
                    <a:pt x="142" y="637"/>
                  </a:lnTo>
                  <a:lnTo>
                    <a:pt x="142" y="637"/>
                  </a:lnTo>
                  <a:lnTo>
                    <a:pt x="145" y="637"/>
                  </a:lnTo>
                  <a:lnTo>
                    <a:pt x="142" y="637"/>
                  </a:lnTo>
                  <a:lnTo>
                    <a:pt x="142" y="637"/>
                  </a:lnTo>
                  <a:lnTo>
                    <a:pt x="142" y="634"/>
                  </a:lnTo>
                  <a:close/>
                  <a:moveTo>
                    <a:pt x="190" y="878"/>
                  </a:moveTo>
                  <a:lnTo>
                    <a:pt x="190" y="878"/>
                  </a:lnTo>
                  <a:lnTo>
                    <a:pt x="190" y="880"/>
                  </a:lnTo>
                  <a:lnTo>
                    <a:pt x="190" y="883"/>
                  </a:lnTo>
                  <a:lnTo>
                    <a:pt x="190" y="883"/>
                  </a:lnTo>
                  <a:lnTo>
                    <a:pt x="190" y="885"/>
                  </a:lnTo>
                  <a:lnTo>
                    <a:pt x="190" y="885"/>
                  </a:lnTo>
                  <a:lnTo>
                    <a:pt x="192" y="885"/>
                  </a:lnTo>
                  <a:lnTo>
                    <a:pt x="192" y="885"/>
                  </a:lnTo>
                  <a:lnTo>
                    <a:pt x="194" y="885"/>
                  </a:lnTo>
                  <a:lnTo>
                    <a:pt x="197" y="887"/>
                  </a:lnTo>
                  <a:lnTo>
                    <a:pt x="197" y="887"/>
                  </a:lnTo>
                  <a:lnTo>
                    <a:pt x="197" y="885"/>
                  </a:lnTo>
                  <a:lnTo>
                    <a:pt x="199" y="885"/>
                  </a:lnTo>
                  <a:lnTo>
                    <a:pt x="199" y="885"/>
                  </a:lnTo>
                  <a:lnTo>
                    <a:pt x="202" y="883"/>
                  </a:lnTo>
                  <a:lnTo>
                    <a:pt x="202" y="883"/>
                  </a:lnTo>
                  <a:lnTo>
                    <a:pt x="204" y="880"/>
                  </a:lnTo>
                  <a:lnTo>
                    <a:pt x="202" y="880"/>
                  </a:lnTo>
                  <a:lnTo>
                    <a:pt x="202" y="880"/>
                  </a:lnTo>
                  <a:lnTo>
                    <a:pt x="202" y="880"/>
                  </a:lnTo>
                  <a:lnTo>
                    <a:pt x="202" y="880"/>
                  </a:lnTo>
                  <a:lnTo>
                    <a:pt x="202" y="880"/>
                  </a:lnTo>
                  <a:lnTo>
                    <a:pt x="199" y="880"/>
                  </a:lnTo>
                  <a:lnTo>
                    <a:pt x="199" y="880"/>
                  </a:lnTo>
                  <a:lnTo>
                    <a:pt x="194" y="878"/>
                  </a:lnTo>
                  <a:lnTo>
                    <a:pt x="194" y="878"/>
                  </a:lnTo>
                  <a:lnTo>
                    <a:pt x="192" y="880"/>
                  </a:lnTo>
                  <a:lnTo>
                    <a:pt x="192" y="880"/>
                  </a:lnTo>
                  <a:lnTo>
                    <a:pt x="190" y="878"/>
                  </a:lnTo>
                  <a:lnTo>
                    <a:pt x="190" y="878"/>
                  </a:lnTo>
                  <a:close/>
                  <a:moveTo>
                    <a:pt x="142" y="613"/>
                  </a:moveTo>
                  <a:lnTo>
                    <a:pt x="142" y="613"/>
                  </a:lnTo>
                  <a:lnTo>
                    <a:pt x="140" y="613"/>
                  </a:lnTo>
                  <a:lnTo>
                    <a:pt x="140" y="613"/>
                  </a:lnTo>
                  <a:lnTo>
                    <a:pt x="140" y="615"/>
                  </a:lnTo>
                  <a:lnTo>
                    <a:pt x="140" y="615"/>
                  </a:lnTo>
                  <a:lnTo>
                    <a:pt x="140" y="615"/>
                  </a:lnTo>
                  <a:lnTo>
                    <a:pt x="140" y="615"/>
                  </a:lnTo>
                  <a:lnTo>
                    <a:pt x="138" y="618"/>
                  </a:lnTo>
                  <a:lnTo>
                    <a:pt x="138" y="618"/>
                  </a:lnTo>
                  <a:lnTo>
                    <a:pt x="135" y="618"/>
                  </a:lnTo>
                  <a:lnTo>
                    <a:pt x="135" y="620"/>
                  </a:lnTo>
                  <a:lnTo>
                    <a:pt x="133" y="625"/>
                  </a:lnTo>
                  <a:lnTo>
                    <a:pt x="133" y="625"/>
                  </a:lnTo>
                  <a:lnTo>
                    <a:pt x="133" y="625"/>
                  </a:lnTo>
                  <a:lnTo>
                    <a:pt x="133" y="625"/>
                  </a:lnTo>
                  <a:lnTo>
                    <a:pt x="133" y="627"/>
                  </a:lnTo>
                  <a:lnTo>
                    <a:pt x="140" y="625"/>
                  </a:lnTo>
                  <a:lnTo>
                    <a:pt x="142" y="622"/>
                  </a:lnTo>
                  <a:lnTo>
                    <a:pt x="145" y="622"/>
                  </a:lnTo>
                  <a:lnTo>
                    <a:pt x="147" y="620"/>
                  </a:lnTo>
                  <a:lnTo>
                    <a:pt x="147" y="620"/>
                  </a:lnTo>
                  <a:lnTo>
                    <a:pt x="149" y="618"/>
                  </a:lnTo>
                  <a:lnTo>
                    <a:pt x="149" y="618"/>
                  </a:lnTo>
                  <a:lnTo>
                    <a:pt x="149" y="618"/>
                  </a:lnTo>
                  <a:lnTo>
                    <a:pt x="149" y="618"/>
                  </a:lnTo>
                  <a:lnTo>
                    <a:pt x="149" y="615"/>
                  </a:lnTo>
                  <a:lnTo>
                    <a:pt x="147" y="615"/>
                  </a:lnTo>
                  <a:lnTo>
                    <a:pt x="147" y="615"/>
                  </a:lnTo>
                  <a:lnTo>
                    <a:pt x="145" y="615"/>
                  </a:lnTo>
                  <a:lnTo>
                    <a:pt x="145" y="615"/>
                  </a:lnTo>
                  <a:lnTo>
                    <a:pt x="145" y="615"/>
                  </a:lnTo>
                  <a:lnTo>
                    <a:pt x="145" y="613"/>
                  </a:lnTo>
                  <a:lnTo>
                    <a:pt x="142" y="615"/>
                  </a:lnTo>
                  <a:lnTo>
                    <a:pt x="142" y="613"/>
                  </a:lnTo>
                  <a:lnTo>
                    <a:pt x="142" y="613"/>
                  </a:lnTo>
                  <a:close/>
                  <a:moveTo>
                    <a:pt x="123" y="679"/>
                  </a:moveTo>
                  <a:lnTo>
                    <a:pt x="121" y="682"/>
                  </a:lnTo>
                  <a:lnTo>
                    <a:pt x="121" y="682"/>
                  </a:lnTo>
                  <a:lnTo>
                    <a:pt x="123" y="682"/>
                  </a:lnTo>
                  <a:lnTo>
                    <a:pt x="123" y="682"/>
                  </a:lnTo>
                  <a:lnTo>
                    <a:pt x="123" y="684"/>
                  </a:lnTo>
                  <a:lnTo>
                    <a:pt x="123" y="684"/>
                  </a:lnTo>
                  <a:lnTo>
                    <a:pt x="126" y="684"/>
                  </a:lnTo>
                  <a:lnTo>
                    <a:pt x="126" y="684"/>
                  </a:lnTo>
                  <a:lnTo>
                    <a:pt x="126" y="682"/>
                  </a:lnTo>
                  <a:lnTo>
                    <a:pt x="126" y="682"/>
                  </a:lnTo>
                  <a:lnTo>
                    <a:pt x="126" y="679"/>
                  </a:lnTo>
                  <a:lnTo>
                    <a:pt x="126" y="679"/>
                  </a:lnTo>
                  <a:lnTo>
                    <a:pt x="126" y="677"/>
                  </a:lnTo>
                  <a:lnTo>
                    <a:pt x="126" y="677"/>
                  </a:lnTo>
                  <a:lnTo>
                    <a:pt x="126" y="674"/>
                  </a:lnTo>
                  <a:lnTo>
                    <a:pt x="126" y="674"/>
                  </a:lnTo>
                  <a:lnTo>
                    <a:pt x="128" y="674"/>
                  </a:lnTo>
                  <a:lnTo>
                    <a:pt x="128" y="672"/>
                  </a:lnTo>
                  <a:lnTo>
                    <a:pt x="128" y="674"/>
                  </a:lnTo>
                  <a:lnTo>
                    <a:pt x="128" y="674"/>
                  </a:lnTo>
                  <a:lnTo>
                    <a:pt x="128" y="674"/>
                  </a:lnTo>
                  <a:lnTo>
                    <a:pt x="131" y="674"/>
                  </a:lnTo>
                  <a:lnTo>
                    <a:pt x="131" y="674"/>
                  </a:lnTo>
                  <a:lnTo>
                    <a:pt x="131" y="674"/>
                  </a:lnTo>
                  <a:lnTo>
                    <a:pt x="131" y="677"/>
                  </a:lnTo>
                  <a:lnTo>
                    <a:pt x="133" y="679"/>
                  </a:lnTo>
                  <a:lnTo>
                    <a:pt x="133" y="682"/>
                  </a:lnTo>
                  <a:lnTo>
                    <a:pt x="135" y="682"/>
                  </a:lnTo>
                  <a:lnTo>
                    <a:pt x="135" y="682"/>
                  </a:lnTo>
                  <a:lnTo>
                    <a:pt x="138" y="679"/>
                  </a:lnTo>
                  <a:lnTo>
                    <a:pt x="138" y="677"/>
                  </a:lnTo>
                  <a:lnTo>
                    <a:pt x="140" y="677"/>
                  </a:lnTo>
                  <a:lnTo>
                    <a:pt x="140" y="677"/>
                  </a:lnTo>
                  <a:lnTo>
                    <a:pt x="142" y="677"/>
                  </a:lnTo>
                  <a:lnTo>
                    <a:pt x="145" y="677"/>
                  </a:lnTo>
                  <a:lnTo>
                    <a:pt x="145" y="677"/>
                  </a:lnTo>
                  <a:lnTo>
                    <a:pt x="145" y="677"/>
                  </a:lnTo>
                  <a:lnTo>
                    <a:pt x="145" y="677"/>
                  </a:lnTo>
                  <a:lnTo>
                    <a:pt x="145" y="679"/>
                  </a:lnTo>
                  <a:lnTo>
                    <a:pt x="145" y="679"/>
                  </a:lnTo>
                  <a:lnTo>
                    <a:pt x="145" y="679"/>
                  </a:lnTo>
                  <a:lnTo>
                    <a:pt x="145" y="679"/>
                  </a:lnTo>
                  <a:lnTo>
                    <a:pt x="142" y="679"/>
                  </a:lnTo>
                  <a:lnTo>
                    <a:pt x="142" y="679"/>
                  </a:lnTo>
                  <a:lnTo>
                    <a:pt x="140" y="679"/>
                  </a:lnTo>
                  <a:lnTo>
                    <a:pt x="135" y="684"/>
                  </a:lnTo>
                  <a:lnTo>
                    <a:pt x="135" y="684"/>
                  </a:lnTo>
                  <a:lnTo>
                    <a:pt x="135" y="684"/>
                  </a:lnTo>
                  <a:lnTo>
                    <a:pt x="133" y="684"/>
                  </a:lnTo>
                  <a:lnTo>
                    <a:pt x="133" y="684"/>
                  </a:lnTo>
                  <a:lnTo>
                    <a:pt x="133" y="684"/>
                  </a:lnTo>
                  <a:lnTo>
                    <a:pt x="133" y="686"/>
                  </a:lnTo>
                  <a:lnTo>
                    <a:pt x="133" y="686"/>
                  </a:lnTo>
                  <a:lnTo>
                    <a:pt x="133" y="686"/>
                  </a:lnTo>
                  <a:lnTo>
                    <a:pt x="135" y="686"/>
                  </a:lnTo>
                  <a:lnTo>
                    <a:pt x="138" y="686"/>
                  </a:lnTo>
                  <a:lnTo>
                    <a:pt x="135" y="686"/>
                  </a:lnTo>
                  <a:lnTo>
                    <a:pt x="135" y="689"/>
                  </a:lnTo>
                  <a:lnTo>
                    <a:pt x="135" y="689"/>
                  </a:lnTo>
                  <a:lnTo>
                    <a:pt x="138" y="689"/>
                  </a:lnTo>
                  <a:lnTo>
                    <a:pt x="138" y="691"/>
                  </a:lnTo>
                  <a:lnTo>
                    <a:pt x="138" y="691"/>
                  </a:lnTo>
                  <a:lnTo>
                    <a:pt x="140" y="691"/>
                  </a:lnTo>
                  <a:lnTo>
                    <a:pt x="140" y="689"/>
                  </a:lnTo>
                  <a:lnTo>
                    <a:pt x="140" y="689"/>
                  </a:lnTo>
                  <a:lnTo>
                    <a:pt x="142" y="689"/>
                  </a:lnTo>
                  <a:lnTo>
                    <a:pt x="145" y="686"/>
                  </a:lnTo>
                  <a:lnTo>
                    <a:pt x="145" y="686"/>
                  </a:lnTo>
                  <a:lnTo>
                    <a:pt x="147" y="684"/>
                  </a:lnTo>
                  <a:lnTo>
                    <a:pt x="149" y="684"/>
                  </a:lnTo>
                  <a:lnTo>
                    <a:pt x="149" y="682"/>
                  </a:lnTo>
                  <a:lnTo>
                    <a:pt x="149" y="679"/>
                  </a:lnTo>
                  <a:lnTo>
                    <a:pt x="149" y="677"/>
                  </a:lnTo>
                  <a:lnTo>
                    <a:pt x="149" y="677"/>
                  </a:lnTo>
                  <a:lnTo>
                    <a:pt x="149" y="674"/>
                  </a:lnTo>
                  <a:lnTo>
                    <a:pt x="147" y="672"/>
                  </a:lnTo>
                  <a:lnTo>
                    <a:pt x="147" y="667"/>
                  </a:lnTo>
                  <a:lnTo>
                    <a:pt x="145" y="667"/>
                  </a:lnTo>
                  <a:lnTo>
                    <a:pt x="145" y="667"/>
                  </a:lnTo>
                  <a:lnTo>
                    <a:pt x="142" y="667"/>
                  </a:lnTo>
                  <a:lnTo>
                    <a:pt x="140" y="667"/>
                  </a:lnTo>
                  <a:lnTo>
                    <a:pt x="140" y="670"/>
                  </a:lnTo>
                  <a:lnTo>
                    <a:pt x="135" y="670"/>
                  </a:lnTo>
                  <a:lnTo>
                    <a:pt x="135" y="670"/>
                  </a:lnTo>
                  <a:lnTo>
                    <a:pt x="133" y="670"/>
                  </a:lnTo>
                  <a:lnTo>
                    <a:pt x="133" y="670"/>
                  </a:lnTo>
                  <a:lnTo>
                    <a:pt x="131" y="672"/>
                  </a:lnTo>
                  <a:lnTo>
                    <a:pt x="131" y="672"/>
                  </a:lnTo>
                  <a:lnTo>
                    <a:pt x="131" y="672"/>
                  </a:lnTo>
                  <a:lnTo>
                    <a:pt x="131" y="672"/>
                  </a:lnTo>
                  <a:lnTo>
                    <a:pt x="128" y="672"/>
                  </a:lnTo>
                  <a:lnTo>
                    <a:pt x="128" y="672"/>
                  </a:lnTo>
                  <a:lnTo>
                    <a:pt x="128" y="672"/>
                  </a:lnTo>
                  <a:lnTo>
                    <a:pt x="128" y="672"/>
                  </a:lnTo>
                  <a:lnTo>
                    <a:pt x="128" y="672"/>
                  </a:lnTo>
                  <a:lnTo>
                    <a:pt x="126" y="674"/>
                  </a:lnTo>
                  <a:lnTo>
                    <a:pt x="126" y="674"/>
                  </a:lnTo>
                  <a:lnTo>
                    <a:pt x="123" y="677"/>
                  </a:lnTo>
                  <a:lnTo>
                    <a:pt x="123" y="677"/>
                  </a:lnTo>
                  <a:lnTo>
                    <a:pt x="123" y="677"/>
                  </a:lnTo>
                  <a:lnTo>
                    <a:pt x="123" y="679"/>
                  </a:lnTo>
                  <a:lnTo>
                    <a:pt x="123" y="679"/>
                  </a:lnTo>
                  <a:close/>
                  <a:moveTo>
                    <a:pt x="34" y="743"/>
                  </a:moveTo>
                  <a:lnTo>
                    <a:pt x="34" y="743"/>
                  </a:lnTo>
                  <a:lnTo>
                    <a:pt x="31" y="743"/>
                  </a:lnTo>
                  <a:lnTo>
                    <a:pt x="29" y="743"/>
                  </a:lnTo>
                  <a:lnTo>
                    <a:pt x="29" y="743"/>
                  </a:lnTo>
                  <a:lnTo>
                    <a:pt x="29" y="745"/>
                  </a:lnTo>
                  <a:lnTo>
                    <a:pt x="31" y="745"/>
                  </a:lnTo>
                  <a:lnTo>
                    <a:pt x="34" y="748"/>
                  </a:lnTo>
                  <a:lnTo>
                    <a:pt x="36" y="748"/>
                  </a:lnTo>
                  <a:lnTo>
                    <a:pt x="36" y="748"/>
                  </a:lnTo>
                  <a:lnTo>
                    <a:pt x="36" y="748"/>
                  </a:lnTo>
                  <a:lnTo>
                    <a:pt x="38" y="748"/>
                  </a:lnTo>
                  <a:lnTo>
                    <a:pt x="38" y="748"/>
                  </a:lnTo>
                  <a:lnTo>
                    <a:pt x="38" y="745"/>
                  </a:lnTo>
                  <a:lnTo>
                    <a:pt x="36" y="745"/>
                  </a:lnTo>
                  <a:lnTo>
                    <a:pt x="34" y="745"/>
                  </a:lnTo>
                  <a:lnTo>
                    <a:pt x="34" y="745"/>
                  </a:lnTo>
                  <a:lnTo>
                    <a:pt x="34" y="745"/>
                  </a:lnTo>
                  <a:lnTo>
                    <a:pt x="34" y="745"/>
                  </a:lnTo>
                  <a:lnTo>
                    <a:pt x="34" y="743"/>
                  </a:lnTo>
                  <a:close/>
                  <a:moveTo>
                    <a:pt x="24" y="601"/>
                  </a:moveTo>
                  <a:lnTo>
                    <a:pt x="26" y="601"/>
                  </a:lnTo>
                  <a:lnTo>
                    <a:pt x="26" y="601"/>
                  </a:lnTo>
                  <a:lnTo>
                    <a:pt x="26" y="603"/>
                  </a:lnTo>
                  <a:lnTo>
                    <a:pt x="26" y="603"/>
                  </a:lnTo>
                  <a:lnTo>
                    <a:pt x="26" y="606"/>
                  </a:lnTo>
                  <a:lnTo>
                    <a:pt x="26" y="606"/>
                  </a:lnTo>
                  <a:lnTo>
                    <a:pt x="26" y="606"/>
                  </a:lnTo>
                  <a:lnTo>
                    <a:pt x="29" y="603"/>
                  </a:lnTo>
                  <a:lnTo>
                    <a:pt x="29" y="603"/>
                  </a:lnTo>
                  <a:lnTo>
                    <a:pt x="29" y="601"/>
                  </a:lnTo>
                  <a:lnTo>
                    <a:pt x="29" y="601"/>
                  </a:lnTo>
                  <a:lnTo>
                    <a:pt x="29" y="601"/>
                  </a:lnTo>
                  <a:lnTo>
                    <a:pt x="29" y="599"/>
                  </a:lnTo>
                  <a:lnTo>
                    <a:pt x="29" y="599"/>
                  </a:lnTo>
                  <a:lnTo>
                    <a:pt x="26" y="599"/>
                  </a:lnTo>
                  <a:lnTo>
                    <a:pt x="26" y="599"/>
                  </a:lnTo>
                  <a:lnTo>
                    <a:pt x="24" y="599"/>
                  </a:lnTo>
                  <a:lnTo>
                    <a:pt x="24" y="599"/>
                  </a:lnTo>
                  <a:lnTo>
                    <a:pt x="24" y="601"/>
                  </a:lnTo>
                  <a:lnTo>
                    <a:pt x="24" y="601"/>
                  </a:lnTo>
                  <a:lnTo>
                    <a:pt x="24" y="601"/>
                  </a:lnTo>
                  <a:close/>
                  <a:moveTo>
                    <a:pt x="43" y="762"/>
                  </a:moveTo>
                  <a:lnTo>
                    <a:pt x="43" y="760"/>
                  </a:lnTo>
                  <a:lnTo>
                    <a:pt x="43" y="760"/>
                  </a:lnTo>
                  <a:lnTo>
                    <a:pt x="41" y="760"/>
                  </a:lnTo>
                  <a:lnTo>
                    <a:pt x="38" y="760"/>
                  </a:lnTo>
                  <a:lnTo>
                    <a:pt x="38" y="760"/>
                  </a:lnTo>
                  <a:lnTo>
                    <a:pt x="38" y="760"/>
                  </a:lnTo>
                  <a:lnTo>
                    <a:pt x="36" y="760"/>
                  </a:lnTo>
                  <a:lnTo>
                    <a:pt x="34" y="760"/>
                  </a:lnTo>
                  <a:lnTo>
                    <a:pt x="34" y="757"/>
                  </a:lnTo>
                  <a:lnTo>
                    <a:pt x="34" y="757"/>
                  </a:lnTo>
                  <a:lnTo>
                    <a:pt x="34" y="757"/>
                  </a:lnTo>
                  <a:lnTo>
                    <a:pt x="31" y="757"/>
                  </a:lnTo>
                  <a:lnTo>
                    <a:pt x="34" y="757"/>
                  </a:lnTo>
                  <a:lnTo>
                    <a:pt x="36" y="757"/>
                  </a:lnTo>
                  <a:lnTo>
                    <a:pt x="38" y="757"/>
                  </a:lnTo>
                  <a:lnTo>
                    <a:pt x="36" y="755"/>
                  </a:lnTo>
                  <a:lnTo>
                    <a:pt x="34" y="755"/>
                  </a:lnTo>
                  <a:lnTo>
                    <a:pt x="31" y="755"/>
                  </a:lnTo>
                  <a:lnTo>
                    <a:pt x="31" y="757"/>
                  </a:lnTo>
                  <a:lnTo>
                    <a:pt x="31" y="762"/>
                  </a:lnTo>
                  <a:lnTo>
                    <a:pt x="31" y="762"/>
                  </a:lnTo>
                  <a:lnTo>
                    <a:pt x="31" y="767"/>
                  </a:lnTo>
                  <a:lnTo>
                    <a:pt x="31" y="769"/>
                  </a:lnTo>
                  <a:lnTo>
                    <a:pt x="34" y="769"/>
                  </a:lnTo>
                  <a:lnTo>
                    <a:pt x="34" y="767"/>
                  </a:lnTo>
                  <a:lnTo>
                    <a:pt x="34" y="764"/>
                  </a:lnTo>
                  <a:lnTo>
                    <a:pt x="34" y="764"/>
                  </a:lnTo>
                  <a:lnTo>
                    <a:pt x="34" y="762"/>
                  </a:lnTo>
                  <a:lnTo>
                    <a:pt x="34" y="762"/>
                  </a:lnTo>
                  <a:lnTo>
                    <a:pt x="34" y="762"/>
                  </a:lnTo>
                  <a:lnTo>
                    <a:pt x="34" y="762"/>
                  </a:lnTo>
                  <a:lnTo>
                    <a:pt x="36" y="764"/>
                  </a:lnTo>
                  <a:lnTo>
                    <a:pt x="36" y="767"/>
                  </a:lnTo>
                  <a:lnTo>
                    <a:pt x="36" y="767"/>
                  </a:lnTo>
                  <a:lnTo>
                    <a:pt x="38" y="767"/>
                  </a:lnTo>
                  <a:lnTo>
                    <a:pt x="38" y="767"/>
                  </a:lnTo>
                  <a:lnTo>
                    <a:pt x="41" y="767"/>
                  </a:lnTo>
                  <a:lnTo>
                    <a:pt x="41" y="767"/>
                  </a:lnTo>
                  <a:lnTo>
                    <a:pt x="43" y="764"/>
                  </a:lnTo>
                  <a:lnTo>
                    <a:pt x="43" y="762"/>
                  </a:lnTo>
                  <a:lnTo>
                    <a:pt x="43" y="762"/>
                  </a:lnTo>
                  <a:close/>
                  <a:moveTo>
                    <a:pt x="43" y="821"/>
                  </a:moveTo>
                  <a:lnTo>
                    <a:pt x="43" y="821"/>
                  </a:lnTo>
                  <a:lnTo>
                    <a:pt x="43" y="821"/>
                  </a:lnTo>
                  <a:lnTo>
                    <a:pt x="43" y="821"/>
                  </a:lnTo>
                  <a:lnTo>
                    <a:pt x="43" y="821"/>
                  </a:lnTo>
                  <a:lnTo>
                    <a:pt x="41" y="821"/>
                  </a:lnTo>
                  <a:lnTo>
                    <a:pt x="41" y="821"/>
                  </a:lnTo>
                  <a:lnTo>
                    <a:pt x="41" y="819"/>
                  </a:lnTo>
                  <a:lnTo>
                    <a:pt x="41" y="819"/>
                  </a:lnTo>
                  <a:lnTo>
                    <a:pt x="41" y="819"/>
                  </a:lnTo>
                  <a:lnTo>
                    <a:pt x="41" y="816"/>
                  </a:lnTo>
                  <a:lnTo>
                    <a:pt x="41" y="816"/>
                  </a:lnTo>
                  <a:lnTo>
                    <a:pt x="41" y="816"/>
                  </a:lnTo>
                  <a:lnTo>
                    <a:pt x="38" y="816"/>
                  </a:lnTo>
                  <a:lnTo>
                    <a:pt x="38" y="816"/>
                  </a:lnTo>
                  <a:lnTo>
                    <a:pt x="36" y="819"/>
                  </a:lnTo>
                  <a:lnTo>
                    <a:pt x="36" y="821"/>
                  </a:lnTo>
                  <a:lnTo>
                    <a:pt x="36" y="824"/>
                  </a:lnTo>
                  <a:lnTo>
                    <a:pt x="36" y="824"/>
                  </a:lnTo>
                  <a:lnTo>
                    <a:pt x="34" y="826"/>
                  </a:lnTo>
                  <a:lnTo>
                    <a:pt x="36" y="826"/>
                  </a:lnTo>
                  <a:lnTo>
                    <a:pt x="36" y="826"/>
                  </a:lnTo>
                  <a:lnTo>
                    <a:pt x="36" y="828"/>
                  </a:lnTo>
                  <a:lnTo>
                    <a:pt x="34" y="828"/>
                  </a:lnTo>
                  <a:lnTo>
                    <a:pt x="34" y="828"/>
                  </a:lnTo>
                  <a:lnTo>
                    <a:pt x="34" y="833"/>
                  </a:lnTo>
                  <a:lnTo>
                    <a:pt x="34" y="835"/>
                  </a:lnTo>
                  <a:lnTo>
                    <a:pt x="36" y="835"/>
                  </a:lnTo>
                  <a:lnTo>
                    <a:pt x="36" y="833"/>
                  </a:lnTo>
                  <a:lnTo>
                    <a:pt x="36" y="833"/>
                  </a:lnTo>
                  <a:lnTo>
                    <a:pt x="36" y="833"/>
                  </a:lnTo>
                  <a:lnTo>
                    <a:pt x="38" y="833"/>
                  </a:lnTo>
                  <a:lnTo>
                    <a:pt x="38" y="831"/>
                  </a:lnTo>
                  <a:lnTo>
                    <a:pt x="38" y="828"/>
                  </a:lnTo>
                  <a:lnTo>
                    <a:pt x="38" y="828"/>
                  </a:lnTo>
                  <a:lnTo>
                    <a:pt x="38" y="828"/>
                  </a:lnTo>
                  <a:lnTo>
                    <a:pt x="38" y="831"/>
                  </a:lnTo>
                  <a:lnTo>
                    <a:pt x="41" y="831"/>
                  </a:lnTo>
                  <a:lnTo>
                    <a:pt x="38" y="828"/>
                  </a:lnTo>
                  <a:lnTo>
                    <a:pt x="38" y="826"/>
                  </a:lnTo>
                  <a:lnTo>
                    <a:pt x="38" y="826"/>
                  </a:lnTo>
                  <a:lnTo>
                    <a:pt x="38" y="824"/>
                  </a:lnTo>
                  <a:lnTo>
                    <a:pt x="38" y="826"/>
                  </a:lnTo>
                  <a:lnTo>
                    <a:pt x="38" y="826"/>
                  </a:lnTo>
                  <a:lnTo>
                    <a:pt x="41" y="826"/>
                  </a:lnTo>
                  <a:lnTo>
                    <a:pt x="43" y="826"/>
                  </a:lnTo>
                  <a:lnTo>
                    <a:pt x="43" y="826"/>
                  </a:lnTo>
                  <a:lnTo>
                    <a:pt x="43" y="826"/>
                  </a:lnTo>
                  <a:lnTo>
                    <a:pt x="45" y="824"/>
                  </a:lnTo>
                  <a:lnTo>
                    <a:pt x="45" y="824"/>
                  </a:lnTo>
                  <a:lnTo>
                    <a:pt x="43" y="821"/>
                  </a:lnTo>
                  <a:close/>
                  <a:moveTo>
                    <a:pt x="48" y="724"/>
                  </a:moveTo>
                  <a:lnTo>
                    <a:pt x="48" y="722"/>
                  </a:lnTo>
                  <a:lnTo>
                    <a:pt x="48" y="722"/>
                  </a:lnTo>
                  <a:lnTo>
                    <a:pt x="48" y="719"/>
                  </a:lnTo>
                  <a:lnTo>
                    <a:pt x="48" y="719"/>
                  </a:lnTo>
                  <a:lnTo>
                    <a:pt x="48" y="719"/>
                  </a:lnTo>
                  <a:lnTo>
                    <a:pt x="43" y="717"/>
                  </a:lnTo>
                  <a:lnTo>
                    <a:pt x="45" y="717"/>
                  </a:lnTo>
                  <a:lnTo>
                    <a:pt x="45" y="715"/>
                  </a:lnTo>
                  <a:lnTo>
                    <a:pt x="45" y="715"/>
                  </a:lnTo>
                  <a:lnTo>
                    <a:pt x="48" y="710"/>
                  </a:lnTo>
                  <a:lnTo>
                    <a:pt x="48" y="710"/>
                  </a:lnTo>
                  <a:lnTo>
                    <a:pt x="45" y="708"/>
                  </a:lnTo>
                  <a:lnTo>
                    <a:pt x="45" y="708"/>
                  </a:lnTo>
                  <a:lnTo>
                    <a:pt x="45" y="710"/>
                  </a:lnTo>
                  <a:lnTo>
                    <a:pt x="45" y="710"/>
                  </a:lnTo>
                  <a:lnTo>
                    <a:pt x="41" y="708"/>
                  </a:lnTo>
                  <a:lnTo>
                    <a:pt x="38" y="708"/>
                  </a:lnTo>
                  <a:lnTo>
                    <a:pt x="38" y="708"/>
                  </a:lnTo>
                  <a:lnTo>
                    <a:pt x="38" y="710"/>
                  </a:lnTo>
                  <a:lnTo>
                    <a:pt x="38" y="708"/>
                  </a:lnTo>
                  <a:lnTo>
                    <a:pt x="36" y="708"/>
                  </a:lnTo>
                  <a:lnTo>
                    <a:pt x="36" y="708"/>
                  </a:lnTo>
                  <a:lnTo>
                    <a:pt x="31" y="710"/>
                  </a:lnTo>
                  <a:lnTo>
                    <a:pt x="31" y="710"/>
                  </a:lnTo>
                  <a:lnTo>
                    <a:pt x="31" y="710"/>
                  </a:lnTo>
                  <a:lnTo>
                    <a:pt x="22" y="708"/>
                  </a:lnTo>
                  <a:lnTo>
                    <a:pt x="19" y="705"/>
                  </a:lnTo>
                  <a:lnTo>
                    <a:pt x="17" y="705"/>
                  </a:lnTo>
                  <a:lnTo>
                    <a:pt x="17" y="705"/>
                  </a:lnTo>
                  <a:lnTo>
                    <a:pt x="17" y="708"/>
                  </a:lnTo>
                  <a:lnTo>
                    <a:pt x="15" y="708"/>
                  </a:lnTo>
                  <a:lnTo>
                    <a:pt x="15" y="708"/>
                  </a:lnTo>
                  <a:lnTo>
                    <a:pt x="10" y="705"/>
                  </a:lnTo>
                  <a:lnTo>
                    <a:pt x="10" y="703"/>
                  </a:lnTo>
                  <a:lnTo>
                    <a:pt x="7" y="703"/>
                  </a:lnTo>
                  <a:lnTo>
                    <a:pt x="7" y="700"/>
                  </a:lnTo>
                  <a:lnTo>
                    <a:pt x="5" y="700"/>
                  </a:lnTo>
                  <a:lnTo>
                    <a:pt x="5" y="703"/>
                  </a:lnTo>
                  <a:lnTo>
                    <a:pt x="5" y="705"/>
                  </a:lnTo>
                  <a:lnTo>
                    <a:pt x="5" y="705"/>
                  </a:lnTo>
                  <a:lnTo>
                    <a:pt x="5" y="705"/>
                  </a:lnTo>
                  <a:lnTo>
                    <a:pt x="5" y="708"/>
                  </a:lnTo>
                  <a:lnTo>
                    <a:pt x="5" y="708"/>
                  </a:lnTo>
                  <a:lnTo>
                    <a:pt x="5" y="710"/>
                  </a:lnTo>
                  <a:lnTo>
                    <a:pt x="5" y="710"/>
                  </a:lnTo>
                  <a:lnTo>
                    <a:pt x="5" y="712"/>
                  </a:lnTo>
                  <a:lnTo>
                    <a:pt x="5" y="712"/>
                  </a:lnTo>
                  <a:lnTo>
                    <a:pt x="5" y="712"/>
                  </a:lnTo>
                  <a:lnTo>
                    <a:pt x="7" y="712"/>
                  </a:lnTo>
                  <a:lnTo>
                    <a:pt x="7" y="712"/>
                  </a:lnTo>
                  <a:lnTo>
                    <a:pt x="7" y="712"/>
                  </a:lnTo>
                  <a:lnTo>
                    <a:pt x="7" y="715"/>
                  </a:lnTo>
                  <a:lnTo>
                    <a:pt x="10" y="715"/>
                  </a:lnTo>
                  <a:lnTo>
                    <a:pt x="12" y="715"/>
                  </a:lnTo>
                  <a:lnTo>
                    <a:pt x="12" y="715"/>
                  </a:lnTo>
                  <a:lnTo>
                    <a:pt x="12" y="715"/>
                  </a:lnTo>
                  <a:lnTo>
                    <a:pt x="12" y="715"/>
                  </a:lnTo>
                  <a:lnTo>
                    <a:pt x="15" y="717"/>
                  </a:lnTo>
                  <a:lnTo>
                    <a:pt x="17" y="719"/>
                  </a:lnTo>
                  <a:lnTo>
                    <a:pt x="17" y="722"/>
                  </a:lnTo>
                  <a:lnTo>
                    <a:pt x="19" y="722"/>
                  </a:lnTo>
                  <a:lnTo>
                    <a:pt x="22" y="722"/>
                  </a:lnTo>
                  <a:lnTo>
                    <a:pt x="22" y="724"/>
                  </a:lnTo>
                  <a:lnTo>
                    <a:pt x="22" y="724"/>
                  </a:lnTo>
                  <a:lnTo>
                    <a:pt x="19" y="724"/>
                  </a:lnTo>
                  <a:lnTo>
                    <a:pt x="19" y="724"/>
                  </a:lnTo>
                  <a:lnTo>
                    <a:pt x="17" y="724"/>
                  </a:lnTo>
                  <a:lnTo>
                    <a:pt x="17" y="727"/>
                  </a:lnTo>
                  <a:lnTo>
                    <a:pt x="17" y="727"/>
                  </a:lnTo>
                  <a:lnTo>
                    <a:pt x="17" y="727"/>
                  </a:lnTo>
                  <a:lnTo>
                    <a:pt x="17" y="727"/>
                  </a:lnTo>
                  <a:lnTo>
                    <a:pt x="17" y="729"/>
                  </a:lnTo>
                  <a:lnTo>
                    <a:pt x="17" y="724"/>
                  </a:lnTo>
                  <a:lnTo>
                    <a:pt x="17" y="724"/>
                  </a:lnTo>
                  <a:lnTo>
                    <a:pt x="17" y="727"/>
                  </a:lnTo>
                  <a:lnTo>
                    <a:pt x="17" y="727"/>
                  </a:lnTo>
                  <a:lnTo>
                    <a:pt x="17" y="727"/>
                  </a:lnTo>
                  <a:lnTo>
                    <a:pt x="15" y="729"/>
                  </a:lnTo>
                  <a:lnTo>
                    <a:pt x="15" y="727"/>
                  </a:lnTo>
                  <a:lnTo>
                    <a:pt x="15" y="724"/>
                  </a:lnTo>
                  <a:lnTo>
                    <a:pt x="12" y="724"/>
                  </a:lnTo>
                  <a:lnTo>
                    <a:pt x="12" y="724"/>
                  </a:lnTo>
                  <a:lnTo>
                    <a:pt x="12" y="724"/>
                  </a:lnTo>
                  <a:lnTo>
                    <a:pt x="12" y="724"/>
                  </a:lnTo>
                  <a:lnTo>
                    <a:pt x="12" y="724"/>
                  </a:lnTo>
                  <a:lnTo>
                    <a:pt x="10" y="722"/>
                  </a:lnTo>
                  <a:lnTo>
                    <a:pt x="10" y="722"/>
                  </a:lnTo>
                  <a:lnTo>
                    <a:pt x="7" y="724"/>
                  </a:lnTo>
                  <a:lnTo>
                    <a:pt x="7" y="724"/>
                  </a:lnTo>
                  <a:lnTo>
                    <a:pt x="7" y="724"/>
                  </a:lnTo>
                  <a:lnTo>
                    <a:pt x="7" y="727"/>
                  </a:lnTo>
                  <a:lnTo>
                    <a:pt x="7" y="727"/>
                  </a:lnTo>
                  <a:lnTo>
                    <a:pt x="7" y="729"/>
                  </a:lnTo>
                  <a:lnTo>
                    <a:pt x="10" y="731"/>
                  </a:lnTo>
                  <a:lnTo>
                    <a:pt x="10" y="734"/>
                  </a:lnTo>
                  <a:lnTo>
                    <a:pt x="10" y="734"/>
                  </a:lnTo>
                  <a:lnTo>
                    <a:pt x="10" y="736"/>
                  </a:lnTo>
                  <a:lnTo>
                    <a:pt x="10" y="738"/>
                  </a:lnTo>
                  <a:lnTo>
                    <a:pt x="10" y="738"/>
                  </a:lnTo>
                  <a:lnTo>
                    <a:pt x="10" y="738"/>
                  </a:lnTo>
                  <a:lnTo>
                    <a:pt x="10" y="738"/>
                  </a:lnTo>
                  <a:lnTo>
                    <a:pt x="10" y="738"/>
                  </a:lnTo>
                  <a:lnTo>
                    <a:pt x="10" y="741"/>
                  </a:lnTo>
                  <a:lnTo>
                    <a:pt x="10" y="741"/>
                  </a:lnTo>
                  <a:lnTo>
                    <a:pt x="10" y="743"/>
                  </a:lnTo>
                  <a:lnTo>
                    <a:pt x="12" y="743"/>
                  </a:lnTo>
                  <a:lnTo>
                    <a:pt x="12" y="743"/>
                  </a:lnTo>
                  <a:lnTo>
                    <a:pt x="15" y="741"/>
                  </a:lnTo>
                  <a:lnTo>
                    <a:pt x="17" y="741"/>
                  </a:lnTo>
                  <a:lnTo>
                    <a:pt x="17" y="741"/>
                  </a:lnTo>
                  <a:lnTo>
                    <a:pt x="17" y="738"/>
                  </a:lnTo>
                  <a:lnTo>
                    <a:pt x="17" y="736"/>
                  </a:lnTo>
                  <a:lnTo>
                    <a:pt x="17" y="736"/>
                  </a:lnTo>
                  <a:lnTo>
                    <a:pt x="19" y="741"/>
                  </a:lnTo>
                  <a:lnTo>
                    <a:pt x="19" y="741"/>
                  </a:lnTo>
                  <a:lnTo>
                    <a:pt x="22" y="745"/>
                  </a:lnTo>
                  <a:lnTo>
                    <a:pt x="22" y="745"/>
                  </a:lnTo>
                  <a:lnTo>
                    <a:pt x="22" y="748"/>
                  </a:lnTo>
                  <a:lnTo>
                    <a:pt x="19" y="748"/>
                  </a:lnTo>
                  <a:lnTo>
                    <a:pt x="19" y="748"/>
                  </a:lnTo>
                  <a:lnTo>
                    <a:pt x="22" y="748"/>
                  </a:lnTo>
                  <a:lnTo>
                    <a:pt x="22" y="750"/>
                  </a:lnTo>
                  <a:lnTo>
                    <a:pt x="19" y="750"/>
                  </a:lnTo>
                  <a:lnTo>
                    <a:pt x="19" y="750"/>
                  </a:lnTo>
                  <a:lnTo>
                    <a:pt x="19" y="748"/>
                  </a:lnTo>
                  <a:lnTo>
                    <a:pt x="19" y="748"/>
                  </a:lnTo>
                  <a:lnTo>
                    <a:pt x="19" y="743"/>
                  </a:lnTo>
                  <a:lnTo>
                    <a:pt x="17" y="743"/>
                  </a:lnTo>
                  <a:lnTo>
                    <a:pt x="17" y="745"/>
                  </a:lnTo>
                  <a:lnTo>
                    <a:pt x="19" y="748"/>
                  </a:lnTo>
                  <a:lnTo>
                    <a:pt x="17" y="750"/>
                  </a:lnTo>
                  <a:lnTo>
                    <a:pt x="17" y="745"/>
                  </a:lnTo>
                  <a:lnTo>
                    <a:pt x="17" y="745"/>
                  </a:lnTo>
                  <a:lnTo>
                    <a:pt x="17" y="745"/>
                  </a:lnTo>
                  <a:lnTo>
                    <a:pt x="15" y="745"/>
                  </a:lnTo>
                  <a:lnTo>
                    <a:pt x="12" y="745"/>
                  </a:lnTo>
                  <a:lnTo>
                    <a:pt x="15" y="753"/>
                  </a:lnTo>
                  <a:lnTo>
                    <a:pt x="17" y="757"/>
                  </a:lnTo>
                  <a:lnTo>
                    <a:pt x="17" y="757"/>
                  </a:lnTo>
                  <a:lnTo>
                    <a:pt x="17" y="757"/>
                  </a:lnTo>
                  <a:lnTo>
                    <a:pt x="17" y="760"/>
                  </a:lnTo>
                  <a:lnTo>
                    <a:pt x="17" y="760"/>
                  </a:lnTo>
                  <a:lnTo>
                    <a:pt x="17" y="760"/>
                  </a:lnTo>
                  <a:lnTo>
                    <a:pt x="17" y="760"/>
                  </a:lnTo>
                  <a:lnTo>
                    <a:pt x="17" y="762"/>
                  </a:lnTo>
                  <a:lnTo>
                    <a:pt x="17" y="762"/>
                  </a:lnTo>
                  <a:lnTo>
                    <a:pt x="17" y="764"/>
                  </a:lnTo>
                  <a:lnTo>
                    <a:pt x="19" y="771"/>
                  </a:lnTo>
                  <a:lnTo>
                    <a:pt x="22" y="774"/>
                  </a:lnTo>
                  <a:lnTo>
                    <a:pt x="24" y="776"/>
                  </a:lnTo>
                  <a:lnTo>
                    <a:pt x="24" y="776"/>
                  </a:lnTo>
                  <a:lnTo>
                    <a:pt x="24" y="779"/>
                  </a:lnTo>
                  <a:lnTo>
                    <a:pt x="24" y="779"/>
                  </a:lnTo>
                  <a:lnTo>
                    <a:pt x="24" y="781"/>
                  </a:lnTo>
                  <a:lnTo>
                    <a:pt x="24" y="783"/>
                  </a:lnTo>
                  <a:lnTo>
                    <a:pt x="24" y="783"/>
                  </a:lnTo>
                  <a:lnTo>
                    <a:pt x="26" y="783"/>
                  </a:lnTo>
                  <a:lnTo>
                    <a:pt x="26" y="783"/>
                  </a:lnTo>
                  <a:lnTo>
                    <a:pt x="26" y="783"/>
                  </a:lnTo>
                  <a:lnTo>
                    <a:pt x="29" y="786"/>
                  </a:lnTo>
                  <a:lnTo>
                    <a:pt x="29" y="786"/>
                  </a:lnTo>
                  <a:lnTo>
                    <a:pt x="29" y="788"/>
                  </a:lnTo>
                  <a:lnTo>
                    <a:pt x="29" y="786"/>
                  </a:lnTo>
                  <a:lnTo>
                    <a:pt x="26" y="786"/>
                  </a:lnTo>
                  <a:lnTo>
                    <a:pt x="24" y="786"/>
                  </a:lnTo>
                  <a:lnTo>
                    <a:pt x="24" y="786"/>
                  </a:lnTo>
                  <a:lnTo>
                    <a:pt x="24" y="786"/>
                  </a:lnTo>
                  <a:lnTo>
                    <a:pt x="24" y="788"/>
                  </a:lnTo>
                  <a:lnTo>
                    <a:pt x="24" y="788"/>
                  </a:lnTo>
                  <a:lnTo>
                    <a:pt x="24" y="790"/>
                  </a:lnTo>
                  <a:lnTo>
                    <a:pt x="24" y="790"/>
                  </a:lnTo>
                  <a:lnTo>
                    <a:pt x="26" y="790"/>
                  </a:lnTo>
                  <a:lnTo>
                    <a:pt x="24" y="790"/>
                  </a:lnTo>
                  <a:lnTo>
                    <a:pt x="24" y="790"/>
                  </a:lnTo>
                  <a:lnTo>
                    <a:pt x="24" y="793"/>
                  </a:lnTo>
                  <a:lnTo>
                    <a:pt x="24" y="793"/>
                  </a:lnTo>
                  <a:lnTo>
                    <a:pt x="24" y="793"/>
                  </a:lnTo>
                  <a:lnTo>
                    <a:pt x="26" y="793"/>
                  </a:lnTo>
                  <a:lnTo>
                    <a:pt x="26" y="793"/>
                  </a:lnTo>
                  <a:lnTo>
                    <a:pt x="26" y="795"/>
                  </a:lnTo>
                  <a:lnTo>
                    <a:pt x="26" y="795"/>
                  </a:lnTo>
                  <a:lnTo>
                    <a:pt x="26" y="798"/>
                  </a:lnTo>
                  <a:lnTo>
                    <a:pt x="26" y="800"/>
                  </a:lnTo>
                  <a:lnTo>
                    <a:pt x="26" y="800"/>
                  </a:lnTo>
                  <a:lnTo>
                    <a:pt x="26" y="802"/>
                  </a:lnTo>
                  <a:lnTo>
                    <a:pt x="26" y="805"/>
                  </a:lnTo>
                  <a:lnTo>
                    <a:pt x="26" y="807"/>
                  </a:lnTo>
                  <a:lnTo>
                    <a:pt x="29" y="807"/>
                  </a:lnTo>
                  <a:lnTo>
                    <a:pt x="29" y="805"/>
                  </a:lnTo>
                  <a:lnTo>
                    <a:pt x="31" y="805"/>
                  </a:lnTo>
                  <a:lnTo>
                    <a:pt x="29" y="807"/>
                  </a:lnTo>
                  <a:lnTo>
                    <a:pt x="31" y="809"/>
                  </a:lnTo>
                  <a:lnTo>
                    <a:pt x="31" y="809"/>
                  </a:lnTo>
                  <a:lnTo>
                    <a:pt x="29" y="812"/>
                  </a:lnTo>
                  <a:lnTo>
                    <a:pt x="29" y="812"/>
                  </a:lnTo>
                  <a:lnTo>
                    <a:pt x="29" y="814"/>
                  </a:lnTo>
                  <a:lnTo>
                    <a:pt x="31" y="814"/>
                  </a:lnTo>
                  <a:lnTo>
                    <a:pt x="31" y="814"/>
                  </a:lnTo>
                  <a:lnTo>
                    <a:pt x="34" y="812"/>
                  </a:lnTo>
                  <a:lnTo>
                    <a:pt x="34" y="805"/>
                  </a:lnTo>
                  <a:lnTo>
                    <a:pt x="36" y="807"/>
                  </a:lnTo>
                  <a:lnTo>
                    <a:pt x="36" y="809"/>
                  </a:lnTo>
                  <a:lnTo>
                    <a:pt x="36" y="809"/>
                  </a:lnTo>
                  <a:lnTo>
                    <a:pt x="36" y="812"/>
                  </a:lnTo>
                  <a:lnTo>
                    <a:pt x="34" y="814"/>
                  </a:lnTo>
                  <a:lnTo>
                    <a:pt x="34" y="816"/>
                  </a:lnTo>
                  <a:lnTo>
                    <a:pt x="34" y="816"/>
                  </a:lnTo>
                  <a:lnTo>
                    <a:pt x="36" y="816"/>
                  </a:lnTo>
                  <a:lnTo>
                    <a:pt x="38" y="814"/>
                  </a:lnTo>
                  <a:lnTo>
                    <a:pt x="38" y="809"/>
                  </a:lnTo>
                  <a:lnTo>
                    <a:pt x="41" y="812"/>
                  </a:lnTo>
                  <a:lnTo>
                    <a:pt x="41" y="812"/>
                  </a:lnTo>
                  <a:lnTo>
                    <a:pt x="41" y="814"/>
                  </a:lnTo>
                  <a:lnTo>
                    <a:pt x="41" y="814"/>
                  </a:lnTo>
                  <a:lnTo>
                    <a:pt x="41" y="814"/>
                  </a:lnTo>
                  <a:lnTo>
                    <a:pt x="43" y="816"/>
                  </a:lnTo>
                  <a:lnTo>
                    <a:pt x="43" y="816"/>
                  </a:lnTo>
                  <a:lnTo>
                    <a:pt x="43" y="816"/>
                  </a:lnTo>
                  <a:lnTo>
                    <a:pt x="45" y="814"/>
                  </a:lnTo>
                  <a:lnTo>
                    <a:pt x="45" y="814"/>
                  </a:lnTo>
                  <a:lnTo>
                    <a:pt x="48" y="812"/>
                  </a:lnTo>
                  <a:lnTo>
                    <a:pt x="45" y="812"/>
                  </a:lnTo>
                  <a:lnTo>
                    <a:pt x="45" y="812"/>
                  </a:lnTo>
                  <a:lnTo>
                    <a:pt x="43" y="812"/>
                  </a:lnTo>
                  <a:lnTo>
                    <a:pt x="43" y="809"/>
                  </a:lnTo>
                  <a:lnTo>
                    <a:pt x="41" y="809"/>
                  </a:lnTo>
                  <a:lnTo>
                    <a:pt x="38" y="807"/>
                  </a:lnTo>
                  <a:lnTo>
                    <a:pt x="38" y="807"/>
                  </a:lnTo>
                  <a:lnTo>
                    <a:pt x="41" y="807"/>
                  </a:lnTo>
                  <a:lnTo>
                    <a:pt x="43" y="807"/>
                  </a:lnTo>
                  <a:lnTo>
                    <a:pt x="43" y="807"/>
                  </a:lnTo>
                  <a:lnTo>
                    <a:pt x="45" y="807"/>
                  </a:lnTo>
                  <a:lnTo>
                    <a:pt x="45" y="805"/>
                  </a:lnTo>
                  <a:lnTo>
                    <a:pt x="43" y="805"/>
                  </a:lnTo>
                  <a:lnTo>
                    <a:pt x="43" y="802"/>
                  </a:lnTo>
                  <a:lnTo>
                    <a:pt x="43" y="802"/>
                  </a:lnTo>
                  <a:lnTo>
                    <a:pt x="43" y="800"/>
                  </a:lnTo>
                  <a:lnTo>
                    <a:pt x="41" y="800"/>
                  </a:lnTo>
                  <a:lnTo>
                    <a:pt x="41" y="800"/>
                  </a:lnTo>
                  <a:lnTo>
                    <a:pt x="38" y="802"/>
                  </a:lnTo>
                  <a:lnTo>
                    <a:pt x="38" y="800"/>
                  </a:lnTo>
                  <a:lnTo>
                    <a:pt x="38" y="800"/>
                  </a:lnTo>
                  <a:lnTo>
                    <a:pt x="38" y="800"/>
                  </a:lnTo>
                  <a:lnTo>
                    <a:pt x="36" y="802"/>
                  </a:lnTo>
                  <a:lnTo>
                    <a:pt x="36" y="802"/>
                  </a:lnTo>
                  <a:lnTo>
                    <a:pt x="38" y="805"/>
                  </a:lnTo>
                  <a:lnTo>
                    <a:pt x="36" y="805"/>
                  </a:lnTo>
                  <a:lnTo>
                    <a:pt x="34" y="800"/>
                  </a:lnTo>
                  <a:lnTo>
                    <a:pt x="34" y="800"/>
                  </a:lnTo>
                  <a:lnTo>
                    <a:pt x="34" y="800"/>
                  </a:lnTo>
                  <a:lnTo>
                    <a:pt x="34" y="795"/>
                  </a:lnTo>
                  <a:lnTo>
                    <a:pt x="34" y="795"/>
                  </a:lnTo>
                  <a:lnTo>
                    <a:pt x="34" y="793"/>
                  </a:lnTo>
                  <a:lnTo>
                    <a:pt x="36" y="795"/>
                  </a:lnTo>
                  <a:lnTo>
                    <a:pt x="36" y="795"/>
                  </a:lnTo>
                  <a:lnTo>
                    <a:pt x="36" y="798"/>
                  </a:lnTo>
                  <a:lnTo>
                    <a:pt x="36" y="795"/>
                  </a:lnTo>
                  <a:lnTo>
                    <a:pt x="36" y="795"/>
                  </a:lnTo>
                  <a:lnTo>
                    <a:pt x="38" y="795"/>
                  </a:lnTo>
                  <a:lnTo>
                    <a:pt x="38" y="795"/>
                  </a:lnTo>
                  <a:lnTo>
                    <a:pt x="38" y="795"/>
                  </a:lnTo>
                  <a:lnTo>
                    <a:pt x="38" y="795"/>
                  </a:lnTo>
                  <a:lnTo>
                    <a:pt x="41" y="795"/>
                  </a:lnTo>
                  <a:lnTo>
                    <a:pt x="38" y="795"/>
                  </a:lnTo>
                  <a:lnTo>
                    <a:pt x="38" y="795"/>
                  </a:lnTo>
                  <a:lnTo>
                    <a:pt x="36" y="795"/>
                  </a:lnTo>
                  <a:lnTo>
                    <a:pt x="38" y="793"/>
                  </a:lnTo>
                  <a:lnTo>
                    <a:pt x="38" y="793"/>
                  </a:lnTo>
                  <a:lnTo>
                    <a:pt x="41" y="790"/>
                  </a:lnTo>
                  <a:lnTo>
                    <a:pt x="43" y="790"/>
                  </a:lnTo>
                  <a:lnTo>
                    <a:pt x="43" y="790"/>
                  </a:lnTo>
                  <a:lnTo>
                    <a:pt x="43" y="788"/>
                  </a:lnTo>
                  <a:lnTo>
                    <a:pt x="41" y="788"/>
                  </a:lnTo>
                  <a:lnTo>
                    <a:pt x="38" y="788"/>
                  </a:lnTo>
                  <a:lnTo>
                    <a:pt x="38" y="788"/>
                  </a:lnTo>
                  <a:lnTo>
                    <a:pt x="36" y="788"/>
                  </a:lnTo>
                  <a:lnTo>
                    <a:pt x="36" y="790"/>
                  </a:lnTo>
                  <a:lnTo>
                    <a:pt x="36" y="790"/>
                  </a:lnTo>
                  <a:lnTo>
                    <a:pt x="36" y="793"/>
                  </a:lnTo>
                  <a:lnTo>
                    <a:pt x="34" y="793"/>
                  </a:lnTo>
                  <a:lnTo>
                    <a:pt x="34" y="793"/>
                  </a:lnTo>
                  <a:lnTo>
                    <a:pt x="34" y="793"/>
                  </a:lnTo>
                  <a:lnTo>
                    <a:pt x="31" y="793"/>
                  </a:lnTo>
                  <a:lnTo>
                    <a:pt x="34" y="790"/>
                  </a:lnTo>
                  <a:lnTo>
                    <a:pt x="34" y="790"/>
                  </a:lnTo>
                  <a:lnTo>
                    <a:pt x="34" y="788"/>
                  </a:lnTo>
                  <a:lnTo>
                    <a:pt x="31" y="788"/>
                  </a:lnTo>
                  <a:lnTo>
                    <a:pt x="31" y="788"/>
                  </a:lnTo>
                  <a:lnTo>
                    <a:pt x="36" y="783"/>
                  </a:lnTo>
                  <a:lnTo>
                    <a:pt x="34" y="783"/>
                  </a:lnTo>
                  <a:lnTo>
                    <a:pt x="34" y="781"/>
                  </a:lnTo>
                  <a:lnTo>
                    <a:pt x="34" y="781"/>
                  </a:lnTo>
                  <a:lnTo>
                    <a:pt x="34" y="779"/>
                  </a:lnTo>
                  <a:lnTo>
                    <a:pt x="31" y="779"/>
                  </a:lnTo>
                  <a:lnTo>
                    <a:pt x="31" y="776"/>
                  </a:lnTo>
                  <a:lnTo>
                    <a:pt x="31" y="776"/>
                  </a:lnTo>
                  <a:lnTo>
                    <a:pt x="31" y="774"/>
                  </a:lnTo>
                  <a:lnTo>
                    <a:pt x="31" y="774"/>
                  </a:lnTo>
                  <a:lnTo>
                    <a:pt x="29" y="776"/>
                  </a:lnTo>
                  <a:lnTo>
                    <a:pt x="29" y="776"/>
                  </a:lnTo>
                  <a:lnTo>
                    <a:pt x="29" y="774"/>
                  </a:lnTo>
                  <a:lnTo>
                    <a:pt x="29" y="774"/>
                  </a:lnTo>
                  <a:lnTo>
                    <a:pt x="29" y="774"/>
                  </a:lnTo>
                  <a:lnTo>
                    <a:pt x="29" y="774"/>
                  </a:lnTo>
                  <a:lnTo>
                    <a:pt x="26" y="771"/>
                  </a:lnTo>
                  <a:lnTo>
                    <a:pt x="26" y="771"/>
                  </a:lnTo>
                  <a:lnTo>
                    <a:pt x="26" y="771"/>
                  </a:lnTo>
                  <a:lnTo>
                    <a:pt x="26" y="771"/>
                  </a:lnTo>
                  <a:lnTo>
                    <a:pt x="26" y="771"/>
                  </a:lnTo>
                  <a:lnTo>
                    <a:pt x="29" y="771"/>
                  </a:lnTo>
                  <a:lnTo>
                    <a:pt x="29" y="769"/>
                  </a:lnTo>
                  <a:lnTo>
                    <a:pt x="29" y="769"/>
                  </a:lnTo>
                  <a:lnTo>
                    <a:pt x="29" y="769"/>
                  </a:lnTo>
                  <a:lnTo>
                    <a:pt x="26" y="764"/>
                  </a:lnTo>
                  <a:lnTo>
                    <a:pt x="26" y="764"/>
                  </a:lnTo>
                  <a:lnTo>
                    <a:pt x="29" y="764"/>
                  </a:lnTo>
                  <a:lnTo>
                    <a:pt x="29" y="762"/>
                  </a:lnTo>
                  <a:lnTo>
                    <a:pt x="29" y="760"/>
                  </a:lnTo>
                  <a:lnTo>
                    <a:pt x="29" y="757"/>
                  </a:lnTo>
                  <a:lnTo>
                    <a:pt x="29" y="755"/>
                  </a:lnTo>
                  <a:lnTo>
                    <a:pt x="26" y="755"/>
                  </a:lnTo>
                  <a:lnTo>
                    <a:pt x="24" y="753"/>
                  </a:lnTo>
                  <a:lnTo>
                    <a:pt x="24" y="753"/>
                  </a:lnTo>
                  <a:lnTo>
                    <a:pt x="26" y="750"/>
                  </a:lnTo>
                  <a:lnTo>
                    <a:pt x="26" y="750"/>
                  </a:lnTo>
                  <a:lnTo>
                    <a:pt x="26" y="748"/>
                  </a:lnTo>
                  <a:lnTo>
                    <a:pt x="26" y="748"/>
                  </a:lnTo>
                  <a:lnTo>
                    <a:pt x="26" y="748"/>
                  </a:lnTo>
                  <a:lnTo>
                    <a:pt x="26" y="748"/>
                  </a:lnTo>
                  <a:lnTo>
                    <a:pt x="26" y="750"/>
                  </a:lnTo>
                  <a:lnTo>
                    <a:pt x="29" y="750"/>
                  </a:lnTo>
                  <a:lnTo>
                    <a:pt x="31" y="748"/>
                  </a:lnTo>
                  <a:lnTo>
                    <a:pt x="31" y="750"/>
                  </a:lnTo>
                  <a:lnTo>
                    <a:pt x="34" y="750"/>
                  </a:lnTo>
                  <a:lnTo>
                    <a:pt x="36" y="750"/>
                  </a:lnTo>
                  <a:lnTo>
                    <a:pt x="36" y="750"/>
                  </a:lnTo>
                  <a:lnTo>
                    <a:pt x="36" y="750"/>
                  </a:lnTo>
                  <a:lnTo>
                    <a:pt x="34" y="748"/>
                  </a:lnTo>
                  <a:lnTo>
                    <a:pt x="29" y="745"/>
                  </a:lnTo>
                  <a:lnTo>
                    <a:pt x="29" y="745"/>
                  </a:lnTo>
                  <a:lnTo>
                    <a:pt x="29" y="743"/>
                  </a:lnTo>
                  <a:lnTo>
                    <a:pt x="26" y="743"/>
                  </a:lnTo>
                  <a:lnTo>
                    <a:pt x="26" y="743"/>
                  </a:lnTo>
                  <a:lnTo>
                    <a:pt x="26" y="743"/>
                  </a:lnTo>
                  <a:lnTo>
                    <a:pt x="26" y="741"/>
                  </a:lnTo>
                  <a:lnTo>
                    <a:pt x="26" y="741"/>
                  </a:lnTo>
                  <a:lnTo>
                    <a:pt x="26" y="741"/>
                  </a:lnTo>
                  <a:lnTo>
                    <a:pt x="29" y="741"/>
                  </a:lnTo>
                  <a:lnTo>
                    <a:pt x="29" y="741"/>
                  </a:lnTo>
                  <a:lnTo>
                    <a:pt x="29" y="741"/>
                  </a:lnTo>
                  <a:lnTo>
                    <a:pt x="29" y="741"/>
                  </a:lnTo>
                  <a:lnTo>
                    <a:pt x="29" y="738"/>
                  </a:lnTo>
                  <a:lnTo>
                    <a:pt x="29" y="738"/>
                  </a:lnTo>
                  <a:lnTo>
                    <a:pt x="29" y="738"/>
                  </a:lnTo>
                  <a:lnTo>
                    <a:pt x="29" y="736"/>
                  </a:lnTo>
                  <a:lnTo>
                    <a:pt x="26" y="736"/>
                  </a:lnTo>
                  <a:lnTo>
                    <a:pt x="24" y="736"/>
                  </a:lnTo>
                  <a:lnTo>
                    <a:pt x="24" y="736"/>
                  </a:lnTo>
                  <a:lnTo>
                    <a:pt x="24" y="736"/>
                  </a:lnTo>
                  <a:lnTo>
                    <a:pt x="29" y="736"/>
                  </a:lnTo>
                  <a:lnTo>
                    <a:pt x="29" y="736"/>
                  </a:lnTo>
                  <a:lnTo>
                    <a:pt x="29" y="734"/>
                  </a:lnTo>
                  <a:lnTo>
                    <a:pt x="29" y="734"/>
                  </a:lnTo>
                  <a:lnTo>
                    <a:pt x="26" y="734"/>
                  </a:lnTo>
                  <a:lnTo>
                    <a:pt x="26" y="734"/>
                  </a:lnTo>
                  <a:lnTo>
                    <a:pt x="26" y="731"/>
                  </a:lnTo>
                  <a:lnTo>
                    <a:pt x="29" y="731"/>
                  </a:lnTo>
                  <a:lnTo>
                    <a:pt x="29" y="734"/>
                  </a:lnTo>
                  <a:lnTo>
                    <a:pt x="29" y="734"/>
                  </a:lnTo>
                  <a:lnTo>
                    <a:pt x="31" y="734"/>
                  </a:lnTo>
                  <a:lnTo>
                    <a:pt x="31" y="736"/>
                  </a:lnTo>
                  <a:lnTo>
                    <a:pt x="31" y="738"/>
                  </a:lnTo>
                  <a:lnTo>
                    <a:pt x="31" y="741"/>
                  </a:lnTo>
                  <a:lnTo>
                    <a:pt x="31" y="741"/>
                  </a:lnTo>
                  <a:lnTo>
                    <a:pt x="38" y="743"/>
                  </a:lnTo>
                  <a:lnTo>
                    <a:pt x="38" y="743"/>
                  </a:lnTo>
                  <a:lnTo>
                    <a:pt x="41" y="741"/>
                  </a:lnTo>
                  <a:lnTo>
                    <a:pt x="43" y="741"/>
                  </a:lnTo>
                  <a:lnTo>
                    <a:pt x="43" y="741"/>
                  </a:lnTo>
                  <a:lnTo>
                    <a:pt x="43" y="741"/>
                  </a:lnTo>
                  <a:lnTo>
                    <a:pt x="43" y="738"/>
                  </a:lnTo>
                  <a:lnTo>
                    <a:pt x="43" y="738"/>
                  </a:lnTo>
                  <a:lnTo>
                    <a:pt x="43" y="738"/>
                  </a:lnTo>
                  <a:lnTo>
                    <a:pt x="43" y="738"/>
                  </a:lnTo>
                  <a:lnTo>
                    <a:pt x="45" y="738"/>
                  </a:lnTo>
                  <a:lnTo>
                    <a:pt x="45" y="738"/>
                  </a:lnTo>
                  <a:lnTo>
                    <a:pt x="45" y="736"/>
                  </a:lnTo>
                  <a:lnTo>
                    <a:pt x="45" y="736"/>
                  </a:lnTo>
                  <a:lnTo>
                    <a:pt x="45" y="736"/>
                  </a:lnTo>
                  <a:lnTo>
                    <a:pt x="45" y="734"/>
                  </a:lnTo>
                  <a:lnTo>
                    <a:pt x="45" y="734"/>
                  </a:lnTo>
                  <a:lnTo>
                    <a:pt x="45" y="734"/>
                  </a:lnTo>
                  <a:lnTo>
                    <a:pt x="43" y="731"/>
                  </a:lnTo>
                  <a:lnTo>
                    <a:pt x="41" y="729"/>
                  </a:lnTo>
                  <a:lnTo>
                    <a:pt x="36" y="724"/>
                  </a:lnTo>
                  <a:lnTo>
                    <a:pt x="36" y="724"/>
                  </a:lnTo>
                  <a:lnTo>
                    <a:pt x="36" y="727"/>
                  </a:lnTo>
                  <a:lnTo>
                    <a:pt x="34" y="727"/>
                  </a:lnTo>
                  <a:lnTo>
                    <a:pt x="34" y="727"/>
                  </a:lnTo>
                  <a:lnTo>
                    <a:pt x="31" y="727"/>
                  </a:lnTo>
                  <a:lnTo>
                    <a:pt x="31" y="729"/>
                  </a:lnTo>
                  <a:lnTo>
                    <a:pt x="31" y="727"/>
                  </a:lnTo>
                  <a:lnTo>
                    <a:pt x="31" y="727"/>
                  </a:lnTo>
                  <a:lnTo>
                    <a:pt x="31" y="724"/>
                  </a:lnTo>
                  <a:lnTo>
                    <a:pt x="31" y="724"/>
                  </a:lnTo>
                  <a:lnTo>
                    <a:pt x="31" y="724"/>
                  </a:lnTo>
                  <a:lnTo>
                    <a:pt x="29" y="722"/>
                  </a:lnTo>
                  <a:lnTo>
                    <a:pt x="29" y="719"/>
                  </a:lnTo>
                  <a:lnTo>
                    <a:pt x="34" y="722"/>
                  </a:lnTo>
                  <a:lnTo>
                    <a:pt x="36" y="722"/>
                  </a:lnTo>
                  <a:lnTo>
                    <a:pt x="38" y="722"/>
                  </a:lnTo>
                  <a:lnTo>
                    <a:pt x="38" y="724"/>
                  </a:lnTo>
                  <a:lnTo>
                    <a:pt x="41" y="724"/>
                  </a:lnTo>
                  <a:lnTo>
                    <a:pt x="41" y="724"/>
                  </a:lnTo>
                  <a:lnTo>
                    <a:pt x="43" y="727"/>
                  </a:lnTo>
                  <a:lnTo>
                    <a:pt x="43" y="727"/>
                  </a:lnTo>
                  <a:lnTo>
                    <a:pt x="45" y="729"/>
                  </a:lnTo>
                  <a:lnTo>
                    <a:pt x="45" y="729"/>
                  </a:lnTo>
                  <a:lnTo>
                    <a:pt x="45" y="731"/>
                  </a:lnTo>
                  <a:lnTo>
                    <a:pt x="45" y="731"/>
                  </a:lnTo>
                  <a:lnTo>
                    <a:pt x="48" y="731"/>
                  </a:lnTo>
                  <a:lnTo>
                    <a:pt x="48" y="731"/>
                  </a:lnTo>
                  <a:lnTo>
                    <a:pt x="48" y="731"/>
                  </a:lnTo>
                  <a:lnTo>
                    <a:pt x="48" y="731"/>
                  </a:lnTo>
                  <a:lnTo>
                    <a:pt x="48" y="731"/>
                  </a:lnTo>
                  <a:lnTo>
                    <a:pt x="48" y="729"/>
                  </a:lnTo>
                  <a:lnTo>
                    <a:pt x="48" y="724"/>
                  </a:lnTo>
                  <a:lnTo>
                    <a:pt x="48" y="724"/>
                  </a:lnTo>
                  <a:lnTo>
                    <a:pt x="48" y="724"/>
                  </a:lnTo>
                  <a:lnTo>
                    <a:pt x="48" y="724"/>
                  </a:lnTo>
                  <a:close/>
                  <a:moveTo>
                    <a:pt x="128" y="731"/>
                  </a:moveTo>
                  <a:lnTo>
                    <a:pt x="128" y="734"/>
                  </a:lnTo>
                  <a:lnTo>
                    <a:pt x="128" y="734"/>
                  </a:lnTo>
                  <a:lnTo>
                    <a:pt x="128" y="734"/>
                  </a:lnTo>
                  <a:lnTo>
                    <a:pt x="131" y="734"/>
                  </a:lnTo>
                  <a:lnTo>
                    <a:pt x="131" y="734"/>
                  </a:lnTo>
                  <a:lnTo>
                    <a:pt x="131" y="736"/>
                  </a:lnTo>
                  <a:lnTo>
                    <a:pt x="131" y="736"/>
                  </a:lnTo>
                  <a:lnTo>
                    <a:pt x="131" y="738"/>
                  </a:lnTo>
                  <a:lnTo>
                    <a:pt x="133" y="738"/>
                  </a:lnTo>
                  <a:lnTo>
                    <a:pt x="133" y="738"/>
                  </a:lnTo>
                  <a:lnTo>
                    <a:pt x="133" y="741"/>
                  </a:lnTo>
                  <a:lnTo>
                    <a:pt x="133" y="741"/>
                  </a:lnTo>
                  <a:lnTo>
                    <a:pt x="131" y="743"/>
                  </a:lnTo>
                  <a:lnTo>
                    <a:pt x="131" y="743"/>
                  </a:lnTo>
                  <a:lnTo>
                    <a:pt x="133" y="745"/>
                  </a:lnTo>
                  <a:lnTo>
                    <a:pt x="133" y="748"/>
                  </a:lnTo>
                  <a:lnTo>
                    <a:pt x="133" y="748"/>
                  </a:lnTo>
                  <a:lnTo>
                    <a:pt x="133" y="750"/>
                  </a:lnTo>
                  <a:lnTo>
                    <a:pt x="135" y="755"/>
                  </a:lnTo>
                  <a:lnTo>
                    <a:pt x="135" y="755"/>
                  </a:lnTo>
                  <a:lnTo>
                    <a:pt x="135" y="757"/>
                  </a:lnTo>
                  <a:lnTo>
                    <a:pt x="138" y="757"/>
                  </a:lnTo>
                  <a:lnTo>
                    <a:pt x="138" y="757"/>
                  </a:lnTo>
                  <a:lnTo>
                    <a:pt x="138" y="757"/>
                  </a:lnTo>
                  <a:lnTo>
                    <a:pt x="140" y="757"/>
                  </a:lnTo>
                  <a:lnTo>
                    <a:pt x="140" y="757"/>
                  </a:lnTo>
                  <a:lnTo>
                    <a:pt x="140" y="757"/>
                  </a:lnTo>
                  <a:lnTo>
                    <a:pt x="142" y="757"/>
                  </a:lnTo>
                  <a:lnTo>
                    <a:pt x="142" y="757"/>
                  </a:lnTo>
                  <a:lnTo>
                    <a:pt x="142" y="760"/>
                  </a:lnTo>
                  <a:lnTo>
                    <a:pt x="142" y="760"/>
                  </a:lnTo>
                  <a:lnTo>
                    <a:pt x="145" y="760"/>
                  </a:lnTo>
                  <a:lnTo>
                    <a:pt x="145" y="757"/>
                  </a:lnTo>
                  <a:lnTo>
                    <a:pt x="147" y="755"/>
                  </a:lnTo>
                  <a:lnTo>
                    <a:pt x="147" y="753"/>
                  </a:lnTo>
                  <a:lnTo>
                    <a:pt x="147" y="750"/>
                  </a:lnTo>
                  <a:lnTo>
                    <a:pt x="145" y="741"/>
                  </a:lnTo>
                  <a:lnTo>
                    <a:pt x="145" y="738"/>
                  </a:lnTo>
                  <a:lnTo>
                    <a:pt x="145" y="736"/>
                  </a:lnTo>
                  <a:lnTo>
                    <a:pt x="145" y="736"/>
                  </a:lnTo>
                  <a:lnTo>
                    <a:pt x="145" y="736"/>
                  </a:lnTo>
                  <a:lnTo>
                    <a:pt x="145" y="734"/>
                  </a:lnTo>
                  <a:lnTo>
                    <a:pt x="142" y="731"/>
                  </a:lnTo>
                  <a:lnTo>
                    <a:pt x="140" y="724"/>
                  </a:lnTo>
                  <a:lnTo>
                    <a:pt x="138" y="722"/>
                  </a:lnTo>
                  <a:lnTo>
                    <a:pt x="135" y="719"/>
                  </a:lnTo>
                  <a:lnTo>
                    <a:pt x="135" y="715"/>
                  </a:lnTo>
                  <a:lnTo>
                    <a:pt x="133" y="715"/>
                  </a:lnTo>
                  <a:lnTo>
                    <a:pt x="131" y="712"/>
                  </a:lnTo>
                  <a:lnTo>
                    <a:pt x="131" y="710"/>
                  </a:lnTo>
                  <a:lnTo>
                    <a:pt x="128" y="708"/>
                  </a:lnTo>
                  <a:lnTo>
                    <a:pt x="128" y="708"/>
                  </a:lnTo>
                  <a:lnTo>
                    <a:pt x="126" y="705"/>
                  </a:lnTo>
                  <a:lnTo>
                    <a:pt x="123" y="705"/>
                  </a:lnTo>
                  <a:lnTo>
                    <a:pt x="123" y="705"/>
                  </a:lnTo>
                  <a:lnTo>
                    <a:pt x="121" y="705"/>
                  </a:lnTo>
                  <a:lnTo>
                    <a:pt x="121" y="708"/>
                  </a:lnTo>
                  <a:lnTo>
                    <a:pt x="119" y="710"/>
                  </a:lnTo>
                  <a:lnTo>
                    <a:pt x="119" y="710"/>
                  </a:lnTo>
                  <a:lnTo>
                    <a:pt x="121" y="710"/>
                  </a:lnTo>
                  <a:lnTo>
                    <a:pt x="121" y="712"/>
                  </a:lnTo>
                  <a:lnTo>
                    <a:pt x="121" y="712"/>
                  </a:lnTo>
                  <a:lnTo>
                    <a:pt x="121" y="715"/>
                  </a:lnTo>
                  <a:lnTo>
                    <a:pt x="121" y="715"/>
                  </a:lnTo>
                  <a:lnTo>
                    <a:pt x="121" y="715"/>
                  </a:lnTo>
                  <a:lnTo>
                    <a:pt x="123" y="715"/>
                  </a:lnTo>
                  <a:lnTo>
                    <a:pt x="123" y="717"/>
                  </a:lnTo>
                  <a:lnTo>
                    <a:pt x="126" y="717"/>
                  </a:lnTo>
                  <a:lnTo>
                    <a:pt x="126" y="717"/>
                  </a:lnTo>
                  <a:lnTo>
                    <a:pt x="128" y="717"/>
                  </a:lnTo>
                  <a:lnTo>
                    <a:pt x="126" y="717"/>
                  </a:lnTo>
                  <a:lnTo>
                    <a:pt x="123" y="717"/>
                  </a:lnTo>
                  <a:lnTo>
                    <a:pt x="123" y="717"/>
                  </a:lnTo>
                  <a:lnTo>
                    <a:pt x="123" y="719"/>
                  </a:lnTo>
                  <a:lnTo>
                    <a:pt x="123" y="719"/>
                  </a:lnTo>
                  <a:lnTo>
                    <a:pt x="123" y="724"/>
                  </a:lnTo>
                  <a:lnTo>
                    <a:pt x="123" y="729"/>
                  </a:lnTo>
                  <a:lnTo>
                    <a:pt x="123" y="729"/>
                  </a:lnTo>
                  <a:lnTo>
                    <a:pt x="128" y="731"/>
                  </a:lnTo>
                  <a:lnTo>
                    <a:pt x="128" y="731"/>
                  </a:lnTo>
                  <a:close/>
                  <a:moveTo>
                    <a:pt x="197" y="835"/>
                  </a:moveTo>
                  <a:lnTo>
                    <a:pt x="197" y="835"/>
                  </a:lnTo>
                  <a:lnTo>
                    <a:pt x="197" y="835"/>
                  </a:lnTo>
                  <a:lnTo>
                    <a:pt x="199" y="835"/>
                  </a:lnTo>
                  <a:lnTo>
                    <a:pt x="199" y="835"/>
                  </a:lnTo>
                  <a:lnTo>
                    <a:pt x="202" y="833"/>
                  </a:lnTo>
                  <a:lnTo>
                    <a:pt x="202" y="831"/>
                  </a:lnTo>
                  <a:lnTo>
                    <a:pt x="202" y="831"/>
                  </a:lnTo>
                  <a:lnTo>
                    <a:pt x="204" y="831"/>
                  </a:lnTo>
                  <a:lnTo>
                    <a:pt x="204" y="828"/>
                  </a:lnTo>
                  <a:lnTo>
                    <a:pt x="204" y="828"/>
                  </a:lnTo>
                  <a:lnTo>
                    <a:pt x="206" y="828"/>
                  </a:lnTo>
                  <a:lnTo>
                    <a:pt x="206" y="826"/>
                  </a:lnTo>
                  <a:lnTo>
                    <a:pt x="206" y="824"/>
                  </a:lnTo>
                  <a:lnTo>
                    <a:pt x="209" y="824"/>
                  </a:lnTo>
                  <a:lnTo>
                    <a:pt x="209" y="824"/>
                  </a:lnTo>
                  <a:lnTo>
                    <a:pt x="209" y="821"/>
                  </a:lnTo>
                  <a:lnTo>
                    <a:pt x="209" y="821"/>
                  </a:lnTo>
                  <a:lnTo>
                    <a:pt x="211" y="819"/>
                  </a:lnTo>
                  <a:lnTo>
                    <a:pt x="209" y="819"/>
                  </a:lnTo>
                  <a:lnTo>
                    <a:pt x="209" y="819"/>
                  </a:lnTo>
                  <a:lnTo>
                    <a:pt x="209" y="821"/>
                  </a:lnTo>
                  <a:lnTo>
                    <a:pt x="206" y="821"/>
                  </a:lnTo>
                  <a:lnTo>
                    <a:pt x="206" y="821"/>
                  </a:lnTo>
                  <a:lnTo>
                    <a:pt x="204" y="821"/>
                  </a:lnTo>
                  <a:lnTo>
                    <a:pt x="202" y="821"/>
                  </a:lnTo>
                  <a:lnTo>
                    <a:pt x="202" y="821"/>
                  </a:lnTo>
                  <a:lnTo>
                    <a:pt x="202" y="821"/>
                  </a:lnTo>
                  <a:lnTo>
                    <a:pt x="199" y="824"/>
                  </a:lnTo>
                  <a:lnTo>
                    <a:pt x="199" y="824"/>
                  </a:lnTo>
                  <a:lnTo>
                    <a:pt x="199" y="826"/>
                  </a:lnTo>
                  <a:lnTo>
                    <a:pt x="199" y="828"/>
                  </a:lnTo>
                  <a:lnTo>
                    <a:pt x="199" y="828"/>
                  </a:lnTo>
                  <a:lnTo>
                    <a:pt x="199" y="831"/>
                  </a:lnTo>
                  <a:lnTo>
                    <a:pt x="199" y="833"/>
                  </a:lnTo>
                  <a:lnTo>
                    <a:pt x="199" y="833"/>
                  </a:lnTo>
                  <a:lnTo>
                    <a:pt x="199" y="833"/>
                  </a:lnTo>
                  <a:lnTo>
                    <a:pt x="197" y="835"/>
                  </a:lnTo>
                  <a:close/>
                  <a:moveTo>
                    <a:pt x="180" y="769"/>
                  </a:moveTo>
                  <a:lnTo>
                    <a:pt x="178" y="769"/>
                  </a:lnTo>
                  <a:lnTo>
                    <a:pt x="178" y="771"/>
                  </a:lnTo>
                  <a:lnTo>
                    <a:pt x="178" y="774"/>
                  </a:lnTo>
                  <a:lnTo>
                    <a:pt x="175" y="776"/>
                  </a:lnTo>
                  <a:lnTo>
                    <a:pt x="175" y="779"/>
                  </a:lnTo>
                  <a:lnTo>
                    <a:pt x="173" y="779"/>
                  </a:lnTo>
                  <a:lnTo>
                    <a:pt x="171" y="781"/>
                  </a:lnTo>
                  <a:lnTo>
                    <a:pt x="171" y="779"/>
                  </a:lnTo>
                  <a:lnTo>
                    <a:pt x="171" y="779"/>
                  </a:lnTo>
                  <a:lnTo>
                    <a:pt x="171" y="779"/>
                  </a:lnTo>
                  <a:lnTo>
                    <a:pt x="168" y="781"/>
                  </a:lnTo>
                  <a:lnTo>
                    <a:pt x="168" y="781"/>
                  </a:lnTo>
                  <a:lnTo>
                    <a:pt x="166" y="783"/>
                  </a:lnTo>
                  <a:lnTo>
                    <a:pt x="166" y="783"/>
                  </a:lnTo>
                  <a:lnTo>
                    <a:pt x="164" y="788"/>
                  </a:lnTo>
                  <a:lnTo>
                    <a:pt x="164" y="788"/>
                  </a:lnTo>
                  <a:lnTo>
                    <a:pt x="164" y="790"/>
                  </a:lnTo>
                  <a:lnTo>
                    <a:pt x="164" y="790"/>
                  </a:lnTo>
                  <a:lnTo>
                    <a:pt x="166" y="793"/>
                  </a:lnTo>
                  <a:lnTo>
                    <a:pt x="166" y="793"/>
                  </a:lnTo>
                  <a:lnTo>
                    <a:pt x="166" y="795"/>
                  </a:lnTo>
                  <a:lnTo>
                    <a:pt x="168" y="795"/>
                  </a:lnTo>
                  <a:lnTo>
                    <a:pt x="173" y="793"/>
                  </a:lnTo>
                  <a:lnTo>
                    <a:pt x="175" y="790"/>
                  </a:lnTo>
                  <a:lnTo>
                    <a:pt x="175" y="790"/>
                  </a:lnTo>
                  <a:lnTo>
                    <a:pt x="175" y="790"/>
                  </a:lnTo>
                  <a:lnTo>
                    <a:pt x="175" y="790"/>
                  </a:lnTo>
                  <a:lnTo>
                    <a:pt x="178" y="788"/>
                  </a:lnTo>
                  <a:lnTo>
                    <a:pt x="178" y="788"/>
                  </a:lnTo>
                  <a:lnTo>
                    <a:pt x="178" y="788"/>
                  </a:lnTo>
                  <a:lnTo>
                    <a:pt x="180" y="788"/>
                  </a:lnTo>
                  <a:lnTo>
                    <a:pt x="180" y="788"/>
                  </a:lnTo>
                  <a:lnTo>
                    <a:pt x="183" y="788"/>
                  </a:lnTo>
                  <a:lnTo>
                    <a:pt x="183" y="788"/>
                  </a:lnTo>
                  <a:lnTo>
                    <a:pt x="183" y="786"/>
                  </a:lnTo>
                  <a:lnTo>
                    <a:pt x="183" y="786"/>
                  </a:lnTo>
                  <a:lnTo>
                    <a:pt x="183" y="783"/>
                  </a:lnTo>
                  <a:lnTo>
                    <a:pt x="183" y="783"/>
                  </a:lnTo>
                  <a:lnTo>
                    <a:pt x="180" y="781"/>
                  </a:lnTo>
                  <a:lnTo>
                    <a:pt x="180" y="781"/>
                  </a:lnTo>
                  <a:lnTo>
                    <a:pt x="180" y="781"/>
                  </a:lnTo>
                  <a:lnTo>
                    <a:pt x="180" y="781"/>
                  </a:lnTo>
                  <a:lnTo>
                    <a:pt x="180" y="781"/>
                  </a:lnTo>
                  <a:lnTo>
                    <a:pt x="178" y="781"/>
                  </a:lnTo>
                  <a:lnTo>
                    <a:pt x="178" y="781"/>
                  </a:lnTo>
                  <a:lnTo>
                    <a:pt x="178" y="779"/>
                  </a:lnTo>
                  <a:lnTo>
                    <a:pt x="178" y="779"/>
                  </a:lnTo>
                  <a:lnTo>
                    <a:pt x="178" y="779"/>
                  </a:lnTo>
                  <a:lnTo>
                    <a:pt x="178" y="779"/>
                  </a:lnTo>
                  <a:lnTo>
                    <a:pt x="178" y="776"/>
                  </a:lnTo>
                  <a:lnTo>
                    <a:pt x="180" y="776"/>
                  </a:lnTo>
                  <a:lnTo>
                    <a:pt x="180" y="779"/>
                  </a:lnTo>
                  <a:lnTo>
                    <a:pt x="183" y="781"/>
                  </a:lnTo>
                  <a:lnTo>
                    <a:pt x="183" y="783"/>
                  </a:lnTo>
                  <a:lnTo>
                    <a:pt x="183" y="786"/>
                  </a:lnTo>
                  <a:lnTo>
                    <a:pt x="185" y="788"/>
                  </a:lnTo>
                  <a:lnTo>
                    <a:pt x="185" y="788"/>
                  </a:lnTo>
                  <a:lnTo>
                    <a:pt x="180" y="788"/>
                  </a:lnTo>
                  <a:lnTo>
                    <a:pt x="178" y="790"/>
                  </a:lnTo>
                  <a:lnTo>
                    <a:pt x="175" y="793"/>
                  </a:lnTo>
                  <a:lnTo>
                    <a:pt x="175" y="793"/>
                  </a:lnTo>
                  <a:lnTo>
                    <a:pt x="173" y="795"/>
                  </a:lnTo>
                  <a:lnTo>
                    <a:pt x="173" y="795"/>
                  </a:lnTo>
                  <a:lnTo>
                    <a:pt x="171" y="795"/>
                  </a:lnTo>
                  <a:lnTo>
                    <a:pt x="168" y="795"/>
                  </a:lnTo>
                  <a:lnTo>
                    <a:pt x="168" y="800"/>
                  </a:lnTo>
                  <a:lnTo>
                    <a:pt x="168" y="800"/>
                  </a:lnTo>
                  <a:lnTo>
                    <a:pt x="168" y="800"/>
                  </a:lnTo>
                  <a:lnTo>
                    <a:pt x="166" y="798"/>
                  </a:lnTo>
                  <a:lnTo>
                    <a:pt x="166" y="798"/>
                  </a:lnTo>
                  <a:lnTo>
                    <a:pt x="164" y="798"/>
                  </a:lnTo>
                  <a:lnTo>
                    <a:pt x="164" y="800"/>
                  </a:lnTo>
                  <a:lnTo>
                    <a:pt x="164" y="802"/>
                  </a:lnTo>
                  <a:lnTo>
                    <a:pt x="164" y="802"/>
                  </a:lnTo>
                  <a:lnTo>
                    <a:pt x="164" y="805"/>
                  </a:lnTo>
                  <a:lnTo>
                    <a:pt x="164" y="807"/>
                  </a:lnTo>
                  <a:lnTo>
                    <a:pt x="164" y="807"/>
                  </a:lnTo>
                  <a:lnTo>
                    <a:pt x="164" y="809"/>
                  </a:lnTo>
                  <a:lnTo>
                    <a:pt x="164" y="809"/>
                  </a:lnTo>
                  <a:lnTo>
                    <a:pt x="164" y="809"/>
                  </a:lnTo>
                  <a:lnTo>
                    <a:pt x="164" y="809"/>
                  </a:lnTo>
                  <a:lnTo>
                    <a:pt x="164" y="809"/>
                  </a:lnTo>
                  <a:lnTo>
                    <a:pt x="164" y="809"/>
                  </a:lnTo>
                  <a:lnTo>
                    <a:pt x="164" y="812"/>
                  </a:lnTo>
                  <a:lnTo>
                    <a:pt x="166" y="819"/>
                  </a:lnTo>
                  <a:lnTo>
                    <a:pt x="168" y="819"/>
                  </a:lnTo>
                  <a:lnTo>
                    <a:pt x="171" y="821"/>
                  </a:lnTo>
                  <a:lnTo>
                    <a:pt x="173" y="819"/>
                  </a:lnTo>
                  <a:lnTo>
                    <a:pt x="173" y="819"/>
                  </a:lnTo>
                  <a:lnTo>
                    <a:pt x="173" y="819"/>
                  </a:lnTo>
                  <a:lnTo>
                    <a:pt x="173" y="819"/>
                  </a:lnTo>
                  <a:lnTo>
                    <a:pt x="173" y="821"/>
                  </a:lnTo>
                  <a:lnTo>
                    <a:pt x="175" y="821"/>
                  </a:lnTo>
                  <a:lnTo>
                    <a:pt x="175" y="821"/>
                  </a:lnTo>
                  <a:lnTo>
                    <a:pt x="175" y="821"/>
                  </a:lnTo>
                  <a:lnTo>
                    <a:pt x="175" y="819"/>
                  </a:lnTo>
                  <a:lnTo>
                    <a:pt x="175" y="816"/>
                  </a:lnTo>
                  <a:lnTo>
                    <a:pt x="175" y="816"/>
                  </a:lnTo>
                  <a:lnTo>
                    <a:pt x="178" y="812"/>
                  </a:lnTo>
                  <a:lnTo>
                    <a:pt x="180" y="809"/>
                  </a:lnTo>
                  <a:lnTo>
                    <a:pt x="180" y="807"/>
                  </a:lnTo>
                  <a:lnTo>
                    <a:pt x="183" y="807"/>
                  </a:lnTo>
                  <a:lnTo>
                    <a:pt x="183" y="807"/>
                  </a:lnTo>
                  <a:lnTo>
                    <a:pt x="185" y="805"/>
                  </a:lnTo>
                  <a:lnTo>
                    <a:pt x="185" y="802"/>
                  </a:lnTo>
                  <a:lnTo>
                    <a:pt x="185" y="800"/>
                  </a:lnTo>
                  <a:lnTo>
                    <a:pt x="185" y="800"/>
                  </a:lnTo>
                  <a:lnTo>
                    <a:pt x="185" y="802"/>
                  </a:lnTo>
                  <a:lnTo>
                    <a:pt x="187" y="802"/>
                  </a:lnTo>
                  <a:lnTo>
                    <a:pt x="187" y="802"/>
                  </a:lnTo>
                  <a:lnTo>
                    <a:pt x="187" y="802"/>
                  </a:lnTo>
                  <a:lnTo>
                    <a:pt x="190" y="802"/>
                  </a:lnTo>
                  <a:lnTo>
                    <a:pt x="190" y="798"/>
                  </a:lnTo>
                  <a:lnTo>
                    <a:pt x="190" y="798"/>
                  </a:lnTo>
                  <a:lnTo>
                    <a:pt x="190" y="798"/>
                  </a:lnTo>
                  <a:lnTo>
                    <a:pt x="192" y="798"/>
                  </a:lnTo>
                  <a:lnTo>
                    <a:pt x="192" y="800"/>
                  </a:lnTo>
                  <a:lnTo>
                    <a:pt x="192" y="800"/>
                  </a:lnTo>
                  <a:lnTo>
                    <a:pt x="190" y="802"/>
                  </a:lnTo>
                  <a:lnTo>
                    <a:pt x="190" y="802"/>
                  </a:lnTo>
                  <a:lnTo>
                    <a:pt x="190" y="802"/>
                  </a:lnTo>
                  <a:lnTo>
                    <a:pt x="187" y="807"/>
                  </a:lnTo>
                  <a:lnTo>
                    <a:pt x="185" y="807"/>
                  </a:lnTo>
                  <a:lnTo>
                    <a:pt x="185" y="807"/>
                  </a:lnTo>
                  <a:lnTo>
                    <a:pt x="183" y="807"/>
                  </a:lnTo>
                  <a:lnTo>
                    <a:pt x="183" y="809"/>
                  </a:lnTo>
                  <a:lnTo>
                    <a:pt x="183" y="812"/>
                  </a:lnTo>
                  <a:lnTo>
                    <a:pt x="180" y="814"/>
                  </a:lnTo>
                  <a:lnTo>
                    <a:pt x="178" y="814"/>
                  </a:lnTo>
                  <a:lnTo>
                    <a:pt x="178" y="816"/>
                  </a:lnTo>
                  <a:lnTo>
                    <a:pt x="178" y="819"/>
                  </a:lnTo>
                  <a:lnTo>
                    <a:pt x="178" y="821"/>
                  </a:lnTo>
                  <a:lnTo>
                    <a:pt x="175" y="824"/>
                  </a:lnTo>
                  <a:lnTo>
                    <a:pt x="175" y="824"/>
                  </a:lnTo>
                  <a:lnTo>
                    <a:pt x="175" y="826"/>
                  </a:lnTo>
                  <a:lnTo>
                    <a:pt x="173" y="826"/>
                  </a:lnTo>
                  <a:lnTo>
                    <a:pt x="173" y="828"/>
                  </a:lnTo>
                  <a:lnTo>
                    <a:pt x="175" y="828"/>
                  </a:lnTo>
                  <a:lnTo>
                    <a:pt x="175" y="828"/>
                  </a:lnTo>
                  <a:lnTo>
                    <a:pt x="180" y="828"/>
                  </a:lnTo>
                  <a:lnTo>
                    <a:pt x="183" y="828"/>
                  </a:lnTo>
                  <a:lnTo>
                    <a:pt x="183" y="828"/>
                  </a:lnTo>
                  <a:lnTo>
                    <a:pt x="183" y="826"/>
                  </a:lnTo>
                  <a:lnTo>
                    <a:pt x="185" y="826"/>
                  </a:lnTo>
                  <a:lnTo>
                    <a:pt x="185" y="826"/>
                  </a:lnTo>
                  <a:lnTo>
                    <a:pt x="183" y="826"/>
                  </a:lnTo>
                  <a:lnTo>
                    <a:pt x="183" y="824"/>
                  </a:lnTo>
                  <a:lnTo>
                    <a:pt x="183" y="824"/>
                  </a:lnTo>
                  <a:lnTo>
                    <a:pt x="185" y="824"/>
                  </a:lnTo>
                  <a:lnTo>
                    <a:pt x="185" y="821"/>
                  </a:lnTo>
                  <a:lnTo>
                    <a:pt x="187" y="819"/>
                  </a:lnTo>
                  <a:lnTo>
                    <a:pt x="187" y="819"/>
                  </a:lnTo>
                  <a:lnTo>
                    <a:pt x="187" y="819"/>
                  </a:lnTo>
                  <a:lnTo>
                    <a:pt x="192" y="812"/>
                  </a:lnTo>
                  <a:lnTo>
                    <a:pt x="194" y="807"/>
                  </a:lnTo>
                  <a:lnTo>
                    <a:pt x="197" y="805"/>
                  </a:lnTo>
                  <a:lnTo>
                    <a:pt x="197" y="800"/>
                  </a:lnTo>
                  <a:lnTo>
                    <a:pt x="199" y="795"/>
                  </a:lnTo>
                  <a:lnTo>
                    <a:pt x="199" y="788"/>
                  </a:lnTo>
                  <a:lnTo>
                    <a:pt x="199" y="788"/>
                  </a:lnTo>
                  <a:lnTo>
                    <a:pt x="199" y="788"/>
                  </a:lnTo>
                  <a:lnTo>
                    <a:pt x="199" y="783"/>
                  </a:lnTo>
                  <a:lnTo>
                    <a:pt x="199" y="781"/>
                  </a:lnTo>
                  <a:lnTo>
                    <a:pt x="197" y="781"/>
                  </a:lnTo>
                  <a:lnTo>
                    <a:pt x="197" y="779"/>
                  </a:lnTo>
                  <a:lnTo>
                    <a:pt x="192" y="774"/>
                  </a:lnTo>
                  <a:lnTo>
                    <a:pt x="192" y="769"/>
                  </a:lnTo>
                  <a:lnTo>
                    <a:pt x="190" y="764"/>
                  </a:lnTo>
                  <a:lnTo>
                    <a:pt x="187" y="764"/>
                  </a:lnTo>
                  <a:lnTo>
                    <a:pt x="185" y="762"/>
                  </a:lnTo>
                  <a:lnTo>
                    <a:pt x="183" y="762"/>
                  </a:lnTo>
                  <a:lnTo>
                    <a:pt x="183" y="762"/>
                  </a:lnTo>
                  <a:lnTo>
                    <a:pt x="183" y="762"/>
                  </a:lnTo>
                  <a:lnTo>
                    <a:pt x="180" y="762"/>
                  </a:lnTo>
                  <a:lnTo>
                    <a:pt x="180" y="762"/>
                  </a:lnTo>
                  <a:lnTo>
                    <a:pt x="180" y="764"/>
                  </a:lnTo>
                  <a:lnTo>
                    <a:pt x="180" y="764"/>
                  </a:lnTo>
                  <a:lnTo>
                    <a:pt x="180" y="767"/>
                  </a:lnTo>
                  <a:lnTo>
                    <a:pt x="180" y="767"/>
                  </a:lnTo>
                  <a:lnTo>
                    <a:pt x="180" y="769"/>
                  </a:lnTo>
                  <a:close/>
                  <a:moveTo>
                    <a:pt x="204" y="873"/>
                  </a:moveTo>
                  <a:lnTo>
                    <a:pt x="204" y="869"/>
                  </a:lnTo>
                  <a:lnTo>
                    <a:pt x="202" y="869"/>
                  </a:lnTo>
                  <a:lnTo>
                    <a:pt x="199" y="866"/>
                  </a:lnTo>
                  <a:lnTo>
                    <a:pt x="199" y="866"/>
                  </a:lnTo>
                  <a:lnTo>
                    <a:pt x="197" y="866"/>
                  </a:lnTo>
                  <a:lnTo>
                    <a:pt x="194" y="869"/>
                  </a:lnTo>
                  <a:lnTo>
                    <a:pt x="190" y="869"/>
                  </a:lnTo>
                  <a:lnTo>
                    <a:pt x="192" y="869"/>
                  </a:lnTo>
                  <a:lnTo>
                    <a:pt x="192" y="871"/>
                  </a:lnTo>
                  <a:lnTo>
                    <a:pt x="192" y="871"/>
                  </a:lnTo>
                  <a:lnTo>
                    <a:pt x="194" y="871"/>
                  </a:lnTo>
                  <a:lnTo>
                    <a:pt x="194" y="871"/>
                  </a:lnTo>
                  <a:lnTo>
                    <a:pt x="197" y="871"/>
                  </a:lnTo>
                  <a:lnTo>
                    <a:pt x="197" y="871"/>
                  </a:lnTo>
                  <a:lnTo>
                    <a:pt x="199" y="871"/>
                  </a:lnTo>
                  <a:lnTo>
                    <a:pt x="199" y="873"/>
                  </a:lnTo>
                  <a:lnTo>
                    <a:pt x="197" y="873"/>
                  </a:lnTo>
                  <a:lnTo>
                    <a:pt x="194" y="873"/>
                  </a:lnTo>
                  <a:lnTo>
                    <a:pt x="194" y="873"/>
                  </a:lnTo>
                  <a:lnTo>
                    <a:pt x="192" y="873"/>
                  </a:lnTo>
                  <a:lnTo>
                    <a:pt x="192" y="876"/>
                  </a:lnTo>
                  <a:lnTo>
                    <a:pt x="194" y="876"/>
                  </a:lnTo>
                  <a:lnTo>
                    <a:pt x="194" y="878"/>
                  </a:lnTo>
                  <a:lnTo>
                    <a:pt x="197" y="878"/>
                  </a:lnTo>
                  <a:lnTo>
                    <a:pt x="199" y="878"/>
                  </a:lnTo>
                  <a:lnTo>
                    <a:pt x="202" y="880"/>
                  </a:lnTo>
                  <a:lnTo>
                    <a:pt x="202" y="880"/>
                  </a:lnTo>
                  <a:lnTo>
                    <a:pt x="202" y="878"/>
                  </a:lnTo>
                  <a:lnTo>
                    <a:pt x="202" y="876"/>
                  </a:lnTo>
                  <a:lnTo>
                    <a:pt x="202" y="876"/>
                  </a:lnTo>
                  <a:lnTo>
                    <a:pt x="202" y="873"/>
                  </a:lnTo>
                  <a:lnTo>
                    <a:pt x="204" y="873"/>
                  </a:lnTo>
                  <a:close/>
                  <a:moveTo>
                    <a:pt x="199" y="738"/>
                  </a:moveTo>
                  <a:lnTo>
                    <a:pt x="202" y="743"/>
                  </a:lnTo>
                  <a:lnTo>
                    <a:pt x="202" y="741"/>
                  </a:lnTo>
                  <a:lnTo>
                    <a:pt x="202" y="738"/>
                  </a:lnTo>
                  <a:lnTo>
                    <a:pt x="204" y="736"/>
                  </a:lnTo>
                  <a:lnTo>
                    <a:pt x="204" y="734"/>
                  </a:lnTo>
                  <a:lnTo>
                    <a:pt x="206" y="734"/>
                  </a:lnTo>
                  <a:lnTo>
                    <a:pt x="209" y="731"/>
                  </a:lnTo>
                  <a:lnTo>
                    <a:pt x="209" y="731"/>
                  </a:lnTo>
                  <a:lnTo>
                    <a:pt x="206" y="731"/>
                  </a:lnTo>
                  <a:lnTo>
                    <a:pt x="206" y="731"/>
                  </a:lnTo>
                  <a:lnTo>
                    <a:pt x="204" y="731"/>
                  </a:lnTo>
                  <a:lnTo>
                    <a:pt x="199" y="729"/>
                  </a:lnTo>
                  <a:lnTo>
                    <a:pt x="197" y="729"/>
                  </a:lnTo>
                  <a:lnTo>
                    <a:pt x="197" y="729"/>
                  </a:lnTo>
                  <a:lnTo>
                    <a:pt x="194" y="729"/>
                  </a:lnTo>
                  <a:lnTo>
                    <a:pt x="194" y="731"/>
                  </a:lnTo>
                  <a:lnTo>
                    <a:pt x="192" y="731"/>
                  </a:lnTo>
                  <a:lnTo>
                    <a:pt x="192" y="731"/>
                  </a:lnTo>
                  <a:lnTo>
                    <a:pt x="190" y="731"/>
                  </a:lnTo>
                  <a:lnTo>
                    <a:pt x="187" y="734"/>
                  </a:lnTo>
                  <a:lnTo>
                    <a:pt x="187" y="736"/>
                  </a:lnTo>
                  <a:lnTo>
                    <a:pt x="185" y="741"/>
                  </a:lnTo>
                  <a:lnTo>
                    <a:pt x="185" y="743"/>
                  </a:lnTo>
                  <a:lnTo>
                    <a:pt x="183" y="748"/>
                  </a:lnTo>
                  <a:lnTo>
                    <a:pt x="180" y="750"/>
                  </a:lnTo>
                  <a:lnTo>
                    <a:pt x="180" y="753"/>
                  </a:lnTo>
                  <a:lnTo>
                    <a:pt x="183" y="750"/>
                  </a:lnTo>
                  <a:lnTo>
                    <a:pt x="183" y="750"/>
                  </a:lnTo>
                  <a:lnTo>
                    <a:pt x="185" y="748"/>
                  </a:lnTo>
                  <a:lnTo>
                    <a:pt x="185" y="748"/>
                  </a:lnTo>
                  <a:lnTo>
                    <a:pt x="187" y="748"/>
                  </a:lnTo>
                  <a:lnTo>
                    <a:pt x="187" y="748"/>
                  </a:lnTo>
                  <a:lnTo>
                    <a:pt x="187" y="745"/>
                  </a:lnTo>
                  <a:lnTo>
                    <a:pt x="187" y="743"/>
                  </a:lnTo>
                  <a:lnTo>
                    <a:pt x="190" y="743"/>
                  </a:lnTo>
                  <a:lnTo>
                    <a:pt x="190" y="743"/>
                  </a:lnTo>
                  <a:lnTo>
                    <a:pt x="197" y="738"/>
                  </a:lnTo>
                  <a:lnTo>
                    <a:pt x="199" y="738"/>
                  </a:lnTo>
                  <a:close/>
                  <a:moveTo>
                    <a:pt x="197" y="819"/>
                  </a:moveTo>
                  <a:lnTo>
                    <a:pt x="194" y="819"/>
                  </a:lnTo>
                  <a:lnTo>
                    <a:pt x="194" y="821"/>
                  </a:lnTo>
                  <a:lnTo>
                    <a:pt x="194" y="824"/>
                  </a:lnTo>
                  <a:lnTo>
                    <a:pt x="194" y="824"/>
                  </a:lnTo>
                  <a:lnTo>
                    <a:pt x="192" y="826"/>
                  </a:lnTo>
                  <a:lnTo>
                    <a:pt x="192" y="826"/>
                  </a:lnTo>
                  <a:lnTo>
                    <a:pt x="192" y="828"/>
                  </a:lnTo>
                  <a:lnTo>
                    <a:pt x="192" y="828"/>
                  </a:lnTo>
                  <a:lnTo>
                    <a:pt x="190" y="831"/>
                  </a:lnTo>
                  <a:lnTo>
                    <a:pt x="190" y="831"/>
                  </a:lnTo>
                  <a:lnTo>
                    <a:pt x="190" y="831"/>
                  </a:lnTo>
                  <a:lnTo>
                    <a:pt x="190" y="833"/>
                  </a:lnTo>
                  <a:lnTo>
                    <a:pt x="190" y="833"/>
                  </a:lnTo>
                  <a:lnTo>
                    <a:pt x="187" y="840"/>
                  </a:lnTo>
                  <a:lnTo>
                    <a:pt x="185" y="842"/>
                  </a:lnTo>
                  <a:lnTo>
                    <a:pt x="187" y="845"/>
                  </a:lnTo>
                  <a:lnTo>
                    <a:pt x="185" y="845"/>
                  </a:lnTo>
                  <a:lnTo>
                    <a:pt x="185" y="847"/>
                  </a:lnTo>
                  <a:lnTo>
                    <a:pt x="183" y="850"/>
                  </a:lnTo>
                  <a:lnTo>
                    <a:pt x="183" y="850"/>
                  </a:lnTo>
                  <a:lnTo>
                    <a:pt x="180" y="850"/>
                  </a:lnTo>
                  <a:lnTo>
                    <a:pt x="180" y="852"/>
                  </a:lnTo>
                  <a:lnTo>
                    <a:pt x="180" y="852"/>
                  </a:lnTo>
                  <a:lnTo>
                    <a:pt x="183" y="854"/>
                  </a:lnTo>
                  <a:lnTo>
                    <a:pt x="185" y="854"/>
                  </a:lnTo>
                  <a:lnTo>
                    <a:pt x="190" y="850"/>
                  </a:lnTo>
                  <a:lnTo>
                    <a:pt x="190" y="850"/>
                  </a:lnTo>
                  <a:lnTo>
                    <a:pt x="192" y="847"/>
                  </a:lnTo>
                  <a:lnTo>
                    <a:pt x="192" y="847"/>
                  </a:lnTo>
                  <a:lnTo>
                    <a:pt x="192" y="847"/>
                  </a:lnTo>
                  <a:lnTo>
                    <a:pt x="194" y="845"/>
                  </a:lnTo>
                  <a:lnTo>
                    <a:pt x="194" y="845"/>
                  </a:lnTo>
                  <a:lnTo>
                    <a:pt x="194" y="842"/>
                  </a:lnTo>
                  <a:lnTo>
                    <a:pt x="194" y="842"/>
                  </a:lnTo>
                  <a:lnTo>
                    <a:pt x="194" y="840"/>
                  </a:lnTo>
                  <a:lnTo>
                    <a:pt x="194" y="840"/>
                  </a:lnTo>
                  <a:lnTo>
                    <a:pt x="194" y="838"/>
                  </a:lnTo>
                  <a:lnTo>
                    <a:pt x="194" y="838"/>
                  </a:lnTo>
                  <a:lnTo>
                    <a:pt x="194" y="838"/>
                  </a:lnTo>
                  <a:lnTo>
                    <a:pt x="197" y="831"/>
                  </a:lnTo>
                  <a:lnTo>
                    <a:pt x="197" y="831"/>
                  </a:lnTo>
                  <a:lnTo>
                    <a:pt x="197" y="831"/>
                  </a:lnTo>
                  <a:lnTo>
                    <a:pt x="199" y="828"/>
                  </a:lnTo>
                  <a:lnTo>
                    <a:pt x="197" y="828"/>
                  </a:lnTo>
                  <a:lnTo>
                    <a:pt x="197" y="826"/>
                  </a:lnTo>
                  <a:lnTo>
                    <a:pt x="199" y="821"/>
                  </a:lnTo>
                  <a:lnTo>
                    <a:pt x="199" y="819"/>
                  </a:lnTo>
                  <a:lnTo>
                    <a:pt x="199" y="819"/>
                  </a:lnTo>
                  <a:lnTo>
                    <a:pt x="197" y="819"/>
                  </a:lnTo>
                  <a:close/>
                  <a:moveTo>
                    <a:pt x="159" y="663"/>
                  </a:moveTo>
                  <a:lnTo>
                    <a:pt x="157" y="663"/>
                  </a:lnTo>
                  <a:lnTo>
                    <a:pt x="157" y="663"/>
                  </a:lnTo>
                  <a:lnTo>
                    <a:pt x="157" y="663"/>
                  </a:lnTo>
                  <a:lnTo>
                    <a:pt x="154" y="665"/>
                  </a:lnTo>
                  <a:lnTo>
                    <a:pt x="154" y="667"/>
                  </a:lnTo>
                  <a:lnTo>
                    <a:pt x="154" y="667"/>
                  </a:lnTo>
                  <a:lnTo>
                    <a:pt x="154" y="670"/>
                  </a:lnTo>
                  <a:lnTo>
                    <a:pt x="154" y="670"/>
                  </a:lnTo>
                  <a:lnTo>
                    <a:pt x="157" y="670"/>
                  </a:lnTo>
                  <a:lnTo>
                    <a:pt x="159" y="670"/>
                  </a:lnTo>
                  <a:lnTo>
                    <a:pt x="159" y="667"/>
                  </a:lnTo>
                  <a:lnTo>
                    <a:pt x="159" y="665"/>
                  </a:lnTo>
                  <a:lnTo>
                    <a:pt x="159" y="665"/>
                  </a:lnTo>
                  <a:lnTo>
                    <a:pt x="159" y="663"/>
                  </a:lnTo>
                  <a:lnTo>
                    <a:pt x="159" y="663"/>
                  </a:lnTo>
                  <a:close/>
                  <a:moveTo>
                    <a:pt x="149" y="689"/>
                  </a:moveTo>
                  <a:lnTo>
                    <a:pt x="149" y="686"/>
                  </a:lnTo>
                  <a:lnTo>
                    <a:pt x="147" y="689"/>
                  </a:lnTo>
                  <a:lnTo>
                    <a:pt x="145" y="689"/>
                  </a:lnTo>
                  <a:lnTo>
                    <a:pt x="145" y="689"/>
                  </a:lnTo>
                  <a:lnTo>
                    <a:pt x="145" y="689"/>
                  </a:lnTo>
                  <a:lnTo>
                    <a:pt x="142" y="691"/>
                  </a:lnTo>
                  <a:lnTo>
                    <a:pt x="145" y="693"/>
                  </a:lnTo>
                  <a:lnTo>
                    <a:pt x="145" y="696"/>
                  </a:lnTo>
                  <a:lnTo>
                    <a:pt x="145" y="696"/>
                  </a:lnTo>
                  <a:lnTo>
                    <a:pt x="145" y="698"/>
                  </a:lnTo>
                  <a:lnTo>
                    <a:pt x="142" y="698"/>
                  </a:lnTo>
                  <a:lnTo>
                    <a:pt x="142" y="700"/>
                  </a:lnTo>
                  <a:lnTo>
                    <a:pt x="142" y="703"/>
                  </a:lnTo>
                  <a:lnTo>
                    <a:pt x="142" y="703"/>
                  </a:lnTo>
                  <a:lnTo>
                    <a:pt x="145" y="703"/>
                  </a:lnTo>
                  <a:lnTo>
                    <a:pt x="147" y="708"/>
                  </a:lnTo>
                  <a:lnTo>
                    <a:pt x="147" y="708"/>
                  </a:lnTo>
                  <a:lnTo>
                    <a:pt x="145" y="710"/>
                  </a:lnTo>
                  <a:lnTo>
                    <a:pt x="145" y="712"/>
                  </a:lnTo>
                  <a:lnTo>
                    <a:pt x="145" y="712"/>
                  </a:lnTo>
                  <a:lnTo>
                    <a:pt x="145" y="712"/>
                  </a:lnTo>
                  <a:lnTo>
                    <a:pt x="147" y="712"/>
                  </a:lnTo>
                  <a:lnTo>
                    <a:pt x="149" y="712"/>
                  </a:lnTo>
                  <a:lnTo>
                    <a:pt x="152" y="712"/>
                  </a:lnTo>
                  <a:lnTo>
                    <a:pt x="154" y="715"/>
                  </a:lnTo>
                  <a:lnTo>
                    <a:pt x="154" y="717"/>
                  </a:lnTo>
                  <a:lnTo>
                    <a:pt x="154" y="717"/>
                  </a:lnTo>
                  <a:lnTo>
                    <a:pt x="152" y="715"/>
                  </a:lnTo>
                  <a:lnTo>
                    <a:pt x="149" y="715"/>
                  </a:lnTo>
                  <a:lnTo>
                    <a:pt x="147" y="715"/>
                  </a:lnTo>
                  <a:lnTo>
                    <a:pt x="145" y="715"/>
                  </a:lnTo>
                  <a:lnTo>
                    <a:pt x="145" y="717"/>
                  </a:lnTo>
                  <a:lnTo>
                    <a:pt x="145" y="719"/>
                  </a:lnTo>
                  <a:lnTo>
                    <a:pt x="147" y="719"/>
                  </a:lnTo>
                  <a:lnTo>
                    <a:pt x="149" y="719"/>
                  </a:lnTo>
                  <a:lnTo>
                    <a:pt x="149" y="717"/>
                  </a:lnTo>
                  <a:lnTo>
                    <a:pt x="152" y="717"/>
                  </a:lnTo>
                  <a:lnTo>
                    <a:pt x="152" y="719"/>
                  </a:lnTo>
                  <a:lnTo>
                    <a:pt x="149" y="719"/>
                  </a:lnTo>
                  <a:lnTo>
                    <a:pt x="149" y="719"/>
                  </a:lnTo>
                  <a:lnTo>
                    <a:pt x="149" y="719"/>
                  </a:lnTo>
                  <a:lnTo>
                    <a:pt x="149" y="719"/>
                  </a:lnTo>
                  <a:lnTo>
                    <a:pt x="152" y="719"/>
                  </a:lnTo>
                  <a:lnTo>
                    <a:pt x="152" y="722"/>
                  </a:lnTo>
                  <a:lnTo>
                    <a:pt x="152" y="722"/>
                  </a:lnTo>
                  <a:lnTo>
                    <a:pt x="149" y="722"/>
                  </a:lnTo>
                  <a:lnTo>
                    <a:pt x="149" y="722"/>
                  </a:lnTo>
                  <a:lnTo>
                    <a:pt x="149" y="722"/>
                  </a:lnTo>
                  <a:lnTo>
                    <a:pt x="152" y="724"/>
                  </a:lnTo>
                  <a:lnTo>
                    <a:pt x="152" y="724"/>
                  </a:lnTo>
                  <a:lnTo>
                    <a:pt x="152" y="727"/>
                  </a:lnTo>
                  <a:lnTo>
                    <a:pt x="149" y="727"/>
                  </a:lnTo>
                  <a:lnTo>
                    <a:pt x="147" y="729"/>
                  </a:lnTo>
                  <a:lnTo>
                    <a:pt x="147" y="729"/>
                  </a:lnTo>
                  <a:lnTo>
                    <a:pt x="149" y="731"/>
                  </a:lnTo>
                  <a:lnTo>
                    <a:pt x="149" y="731"/>
                  </a:lnTo>
                  <a:lnTo>
                    <a:pt x="149" y="731"/>
                  </a:lnTo>
                  <a:lnTo>
                    <a:pt x="152" y="731"/>
                  </a:lnTo>
                  <a:lnTo>
                    <a:pt x="152" y="734"/>
                  </a:lnTo>
                  <a:lnTo>
                    <a:pt x="149" y="734"/>
                  </a:lnTo>
                  <a:lnTo>
                    <a:pt x="149" y="736"/>
                  </a:lnTo>
                  <a:lnTo>
                    <a:pt x="149" y="738"/>
                  </a:lnTo>
                  <a:lnTo>
                    <a:pt x="149" y="741"/>
                  </a:lnTo>
                  <a:lnTo>
                    <a:pt x="149" y="741"/>
                  </a:lnTo>
                  <a:lnTo>
                    <a:pt x="152" y="741"/>
                  </a:lnTo>
                  <a:lnTo>
                    <a:pt x="152" y="741"/>
                  </a:lnTo>
                  <a:lnTo>
                    <a:pt x="149" y="741"/>
                  </a:lnTo>
                  <a:lnTo>
                    <a:pt x="149" y="741"/>
                  </a:lnTo>
                  <a:lnTo>
                    <a:pt x="149" y="743"/>
                  </a:lnTo>
                  <a:lnTo>
                    <a:pt x="152" y="745"/>
                  </a:lnTo>
                  <a:lnTo>
                    <a:pt x="152" y="745"/>
                  </a:lnTo>
                  <a:lnTo>
                    <a:pt x="152" y="745"/>
                  </a:lnTo>
                  <a:lnTo>
                    <a:pt x="154" y="745"/>
                  </a:lnTo>
                  <a:lnTo>
                    <a:pt x="154" y="745"/>
                  </a:lnTo>
                  <a:lnTo>
                    <a:pt x="154" y="745"/>
                  </a:lnTo>
                  <a:lnTo>
                    <a:pt x="154" y="745"/>
                  </a:lnTo>
                  <a:lnTo>
                    <a:pt x="154" y="748"/>
                  </a:lnTo>
                  <a:lnTo>
                    <a:pt x="154" y="748"/>
                  </a:lnTo>
                  <a:lnTo>
                    <a:pt x="154" y="748"/>
                  </a:lnTo>
                  <a:lnTo>
                    <a:pt x="154" y="750"/>
                  </a:lnTo>
                  <a:lnTo>
                    <a:pt x="154" y="750"/>
                  </a:lnTo>
                  <a:lnTo>
                    <a:pt x="154" y="750"/>
                  </a:lnTo>
                  <a:lnTo>
                    <a:pt x="154" y="755"/>
                  </a:lnTo>
                  <a:lnTo>
                    <a:pt x="154" y="755"/>
                  </a:lnTo>
                  <a:lnTo>
                    <a:pt x="154" y="757"/>
                  </a:lnTo>
                  <a:lnTo>
                    <a:pt x="154" y="760"/>
                  </a:lnTo>
                  <a:lnTo>
                    <a:pt x="157" y="760"/>
                  </a:lnTo>
                  <a:lnTo>
                    <a:pt x="157" y="760"/>
                  </a:lnTo>
                  <a:lnTo>
                    <a:pt x="159" y="760"/>
                  </a:lnTo>
                  <a:lnTo>
                    <a:pt x="159" y="760"/>
                  </a:lnTo>
                  <a:lnTo>
                    <a:pt x="159" y="757"/>
                  </a:lnTo>
                  <a:lnTo>
                    <a:pt x="159" y="755"/>
                  </a:lnTo>
                  <a:lnTo>
                    <a:pt x="159" y="755"/>
                  </a:lnTo>
                  <a:lnTo>
                    <a:pt x="161" y="753"/>
                  </a:lnTo>
                  <a:lnTo>
                    <a:pt x="161" y="753"/>
                  </a:lnTo>
                  <a:lnTo>
                    <a:pt x="161" y="753"/>
                  </a:lnTo>
                  <a:lnTo>
                    <a:pt x="161" y="755"/>
                  </a:lnTo>
                  <a:lnTo>
                    <a:pt x="164" y="755"/>
                  </a:lnTo>
                  <a:lnTo>
                    <a:pt x="164" y="753"/>
                  </a:lnTo>
                  <a:lnTo>
                    <a:pt x="164" y="753"/>
                  </a:lnTo>
                  <a:lnTo>
                    <a:pt x="164" y="750"/>
                  </a:lnTo>
                  <a:lnTo>
                    <a:pt x="166" y="748"/>
                  </a:lnTo>
                  <a:lnTo>
                    <a:pt x="166" y="748"/>
                  </a:lnTo>
                  <a:lnTo>
                    <a:pt x="166" y="745"/>
                  </a:lnTo>
                  <a:lnTo>
                    <a:pt x="168" y="745"/>
                  </a:lnTo>
                  <a:lnTo>
                    <a:pt x="168" y="745"/>
                  </a:lnTo>
                  <a:lnTo>
                    <a:pt x="168" y="745"/>
                  </a:lnTo>
                  <a:lnTo>
                    <a:pt x="168" y="743"/>
                  </a:lnTo>
                  <a:lnTo>
                    <a:pt x="168" y="741"/>
                  </a:lnTo>
                  <a:lnTo>
                    <a:pt x="168" y="738"/>
                  </a:lnTo>
                  <a:lnTo>
                    <a:pt x="166" y="738"/>
                  </a:lnTo>
                  <a:lnTo>
                    <a:pt x="164" y="738"/>
                  </a:lnTo>
                  <a:lnTo>
                    <a:pt x="164" y="736"/>
                  </a:lnTo>
                  <a:lnTo>
                    <a:pt x="161" y="736"/>
                  </a:lnTo>
                  <a:lnTo>
                    <a:pt x="161" y="736"/>
                  </a:lnTo>
                  <a:lnTo>
                    <a:pt x="161" y="736"/>
                  </a:lnTo>
                  <a:lnTo>
                    <a:pt x="161" y="734"/>
                  </a:lnTo>
                  <a:lnTo>
                    <a:pt x="161" y="734"/>
                  </a:lnTo>
                  <a:lnTo>
                    <a:pt x="164" y="736"/>
                  </a:lnTo>
                  <a:lnTo>
                    <a:pt x="164" y="736"/>
                  </a:lnTo>
                  <a:lnTo>
                    <a:pt x="166" y="736"/>
                  </a:lnTo>
                  <a:lnTo>
                    <a:pt x="166" y="736"/>
                  </a:lnTo>
                  <a:lnTo>
                    <a:pt x="166" y="736"/>
                  </a:lnTo>
                  <a:lnTo>
                    <a:pt x="166" y="734"/>
                  </a:lnTo>
                  <a:lnTo>
                    <a:pt x="164" y="724"/>
                  </a:lnTo>
                  <a:lnTo>
                    <a:pt x="161" y="717"/>
                  </a:lnTo>
                  <a:lnTo>
                    <a:pt x="161" y="715"/>
                  </a:lnTo>
                  <a:lnTo>
                    <a:pt x="161" y="715"/>
                  </a:lnTo>
                  <a:lnTo>
                    <a:pt x="161" y="710"/>
                  </a:lnTo>
                  <a:lnTo>
                    <a:pt x="159" y="710"/>
                  </a:lnTo>
                  <a:lnTo>
                    <a:pt x="159" y="708"/>
                  </a:lnTo>
                  <a:lnTo>
                    <a:pt x="159" y="708"/>
                  </a:lnTo>
                  <a:lnTo>
                    <a:pt x="159" y="705"/>
                  </a:lnTo>
                  <a:lnTo>
                    <a:pt x="159" y="705"/>
                  </a:lnTo>
                  <a:lnTo>
                    <a:pt x="157" y="703"/>
                  </a:lnTo>
                  <a:lnTo>
                    <a:pt x="157" y="698"/>
                  </a:lnTo>
                  <a:lnTo>
                    <a:pt x="154" y="698"/>
                  </a:lnTo>
                  <a:lnTo>
                    <a:pt x="154" y="698"/>
                  </a:lnTo>
                  <a:lnTo>
                    <a:pt x="154" y="696"/>
                  </a:lnTo>
                  <a:lnTo>
                    <a:pt x="154" y="696"/>
                  </a:lnTo>
                  <a:lnTo>
                    <a:pt x="154" y="696"/>
                  </a:lnTo>
                  <a:lnTo>
                    <a:pt x="152" y="693"/>
                  </a:lnTo>
                  <a:lnTo>
                    <a:pt x="152" y="691"/>
                  </a:lnTo>
                  <a:lnTo>
                    <a:pt x="149" y="689"/>
                  </a:lnTo>
                  <a:lnTo>
                    <a:pt x="149" y="689"/>
                  </a:lnTo>
                  <a:close/>
                  <a:moveTo>
                    <a:pt x="131" y="651"/>
                  </a:moveTo>
                  <a:lnTo>
                    <a:pt x="131" y="653"/>
                  </a:lnTo>
                  <a:lnTo>
                    <a:pt x="131" y="653"/>
                  </a:lnTo>
                  <a:lnTo>
                    <a:pt x="131" y="653"/>
                  </a:lnTo>
                  <a:lnTo>
                    <a:pt x="131" y="658"/>
                  </a:lnTo>
                  <a:lnTo>
                    <a:pt x="133" y="658"/>
                  </a:lnTo>
                  <a:lnTo>
                    <a:pt x="133" y="658"/>
                  </a:lnTo>
                  <a:lnTo>
                    <a:pt x="133" y="660"/>
                  </a:lnTo>
                  <a:lnTo>
                    <a:pt x="133" y="660"/>
                  </a:lnTo>
                  <a:lnTo>
                    <a:pt x="135" y="660"/>
                  </a:lnTo>
                  <a:lnTo>
                    <a:pt x="135" y="658"/>
                  </a:lnTo>
                  <a:lnTo>
                    <a:pt x="135" y="655"/>
                  </a:lnTo>
                  <a:lnTo>
                    <a:pt x="133" y="651"/>
                  </a:lnTo>
                  <a:lnTo>
                    <a:pt x="133" y="651"/>
                  </a:lnTo>
                  <a:lnTo>
                    <a:pt x="131" y="651"/>
                  </a:lnTo>
                  <a:close/>
                  <a:moveTo>
                    <a:pt x="173" y="760"/>
                  </a:moveTo>
                  <a:lnTo>
                    <a:pt x="171" y="760"/>
                  </a:lnTo>
                  <a:lnTo>
                    <a:pt x="166" y="764"/>
                  </a:lnTo>
                  <a:lnTo>
                    <a:pt x="166" y="764"/>
                  </a:lnTo>
                  <a:lnTo>
                    <a:pt x="164" y="767"/>
                  </a:lnTo>
                  <a:lnTo>
                    <a:pt x="164" y="769"/>
                  </a:lnTo>
                  <a:lnTo>
                    <a:pt x="164" y="771"/>
                  </a:lnTo>
                  <a:lnTo>
                    <a:pt x="164" y="771"/>
                  </a:lnTo>
                  <a:lnTo>
                    <a:pt x="164" y="774"/>
                  </a:lnTo>
                  <a:lnTo>
                    <a:pt x="164" y="774"/>
                  </a:lnTo>
                  <a:lnTo>
                    <a:pt x="164" y="774"/>
                  </a:lnTo>
                  <a:lnTo>
                    <a:pt x="164" y="776"/>
                  </a:lnTo>
                  <a:lnTo>
                    <a:pt x="164" y="776"/>
                  </a:lnTo>
                  <a:lnTo>
                    <a:pt x="166" y="774"/>
                  </a:lnTo>
                  <a:lnTo>
                    <a:pt x="166" y="776"/>
                  </a:lnTo>
                  <a:lnTo>
                    <a:pt x="171" y="776"/>
                  </a:lnTo>
                  <a:lnTo>
                    <a:pt x="171" y="776"/>
                  </a:lnTo>
                  <a:lnTo>
                    <a:pt x="173" y="776"/>
                  </a:lnTo>
                  <a:lnTo>
                    <a:pt x="173" y="771"/>
                  </a:lnTo>
                  <a:lnTo>
                    <a:pt x="173" y="769"/>
                  </a:lnTo>
                  <a:lnTo>
                    <a:pt x="173" y="769"/>
                  </a:lnTo>
                  <a:lnTo>
                    <a:pt x="175" y="767"/>
                  </a:lnTo>
                  <a:lnTo>
                    <a:pt x="175" y="767"/>
                  </a:lnTo>
                  <a:lnTo>
                    <a:pt x="175" y="764"/>
                  </a:lnTo>
                  <a:lnTo>
                    <a:pt x="175" y="764"/>
                  </a:lnTo>
                  <a:lnTo>
                    <a:pt x="175" y="762"/>
                  </a:lnTo>
                  <a:lnTo>
                    <a:pt x="175" y="762"/>
                  </a:lnTo>
                  <a:lnTo>
                    <a:pt x="178" y="760"/>
                  </a:lnTo>
                  <a:lnTo>
                    <a:pt x="178" y="760"/>
                  </a:lnTo>
                  <a:lnTo>
                    <a:pt x="178" y="757"/>
                  </a:lnTo>
                  <a:lnTo>
                    <a:pt x="175" y="757"/>
                  </a:lnTo>
                  <a:lnTo>
                    <a:pt x="175" y="757"/>
                  </a:lnTo>
                  <a:lnTo>
                    <a:pt x="175" y="755"/>
                  </a:lnTo>
                  <a:lnTo>
                    <a:pt x="173" y="755"/>
                  </a:lnTo>
                  <a:lnTo>
                    <a:pt x="173" y="755"/>
                  </a:lnTo>
                  <a:lnTo>
                    <a:pt x="173" y="755"/>
                  </a:lnTo>
                  <a:lnTo>
                    <a:pt x="173" y="757"/>
                  </a:lnTo>
                  <a:lnTo>
                    <a:pt x="173" y="760"/>
                  </a:lnTo>
                  <a:lnTo>
                    <a:pt x="173" y="760"/>
                  </a:lnTo>
                  <a:close/>
                  <a:moveTo>
                    <a:pt x="194" y="743"/>
                  </a:moveTo>
                  <a:lnTo>
                    <a:pt x="194" y="743"/>
                  </a:lnTo>
                  <a:lnTo>
                    <a:pt x="192" y="743"/>
                  </a:lnTo>
                  <a:lnTo>
                    <a:pt x="190" y="745"/>
                  </a:lnTo>
                  <a:lnTo>
                    <a:pt x="190" y="745"/>
                  </a:lnTo>
                  <a:lnTo>
                    <a:pt x="187" y="748"/>
                  </a:lnTo>
                  <a:lnTo>
                    <a:pt x="183" y="753"/>
                  </a:lnTo>
                  <a:lnTo>
                    <a:pt x="180" y="755"/>
                  </a:lnTo>
                  <a:lnTo>
                    <a:pt x="180" y="760"/>
                  </a:lnTo>
                  <a:lnTo>
                    <a:pt x="180" y="760"/>
                  </a:lnTo>
                  <a:lnTo>
                    <a:pt x="183" y="760"/>
                  </a:lnTo>
                  <a:lnTo>
                    <a:pt x="183" y="760"/>
                  </a:lnTo>
                  <a:lnTo>
                    <a:pt x="187" y="760"/>
                  </a:lnTo>
                  <a:lnTo>
                    <a:pt x="187" y="760"/>
                  </a:lnTo>
                  <a:lnTo>
                    <a:pt x="187" y="762"/>
                  </a:lnTo>
                  <a:lnTo>
                    <a:pt x="190" y="762"/>
                  </a:lnTo>
                  <a:lnTo>
                    <a:pt x="190" y="762"/>
                  </a:lnTo>
                  <a:lnTo>
                    <a:pt x="190" y="762"/>
                  </a:lnTo>
                  <a:lnTo>
                    <a:pt x="192" y="760"/>
                  </a:lnTo>
                  <a:lnTo>
                    <a:pt x="192" y="760"/>
                  </a:lnTo>
                  <a:lnTo>
                    <a:pt x="192" y="760"/>
                  </a:lnTo>
                  <a:lnTo>
                    <a:pt x="192" y="757"/>
                  </a:lnTo>
                  <a:lnTo>
                    <a:pt x="192" y="757"/>
                  </a:lnTo>
                  <a:lnTo>
                    <a:pt x="194" y="755"/>
                  </a:lnTo>
                  <a:lnTo>
                    <a:pt x="192" y="748"/>
                  </a:lnTo>
                  <a:lnTo>
                    <a:pt x="192" y="745"/>
                  </a:lnTo>
                  <a:lnTo>
                    <a:pt x="194" y="743"/>
                  </a:lnTo>
                  <a:close/>
                  <a:moveTo>
                    <a:pt x="154" y="651"/>
                  </a:moveTo>
                  <a:lnTo>
                    <a:pt x="154" y="648"/>
                  </a:lnTo>
                  <a:lnTo>
                    <a:pt x="154" y="646"/>
                  </a:lnTo>
                  <a:lnTo>
                    <a:pt x="152" y="648"/>
                  </a:lnTo>
                  <a:lnTo>
                    <a:pt x="152" y="648"/>
                  </a:lnTo>
                  <a:lnTo>
                    <a:pt x="149" y="648"/>
                  </a:lnTo>
                  <a:lnTo>
                    <a:pt x="152" y="651"/>
                  </a:lnTo>
                  <a:lnTo>
                    <a:pt x="152" y="655"/>
                  </a:lnTo>
                  <a:lnTo>
                    <a:pt x="154" y="655"/>
                  </a:lnTo>
                  <a:lnTo>
                    <a:pt x="154" y="655"/>
                  </a:lnTo>
                  <a:lnTo>
                    <a:pt x="154" y="655"/>
                  </a:lnTo>
                  <a:lnTo>
                    <a:pt x="154" y="655"/>
                  </a:lnTo>
                  <a:lnTo>
                    <a:pt x="154" y="655"/>
                  </a:lnTo>
                  <a:lnTo>
                    <a:pt x="154" y="655"/>
                  </a:lnTo>
                  <a:lnTo>
                    <a:pt x="154" y="653"/>
                  </a:lnTo>
                  <a:lnTo>
                    <a:pt x="154" y="655"/>
                  </a:lnTo>
                  <a:lnTo>
                    <a:pt x="154" y="655"/>
                  </a:lnTo>
                  <a:lnTo>
                    <a:pt x="154" y="655"/>
                  </a:lnTo>
                  <a:lnTo>
                    <a:pt x="157" y="655"/>
                  </a:lnTo>
                  <a:lnTo>
                    <a:pt x="159" y="655"/>
                  </a:lnTo>
                  <a:lnTo>
                    <a:pt x="161" y="653"/>
                  </a:lnTo>
                  <a:lnTo>
                    <a:pt x="161" y="651"/>
                  </a:lnTo>
                  <a:lnTo>
                    <a:pt x="159" y="651"/>
                  </a:lnTo>
                  <a:lnTo>
                    <a:pt x="157" y="651"/>
                  </a:lnTo>
                  <a:lnTo>
                    <a:pt x="157" y="651"/>
                  </a:lnTo>
                  <a:lnTo>
                    <a:pt x="154" y="653"/>
                  </a:lnTo>
                  <a:lnTo>
                    <a:pt x="154" y="653"/>
                  </a:lnTo>
                  <a:lnTo>
                    <a:pt x="154" y="651"/>
                  </a:lnTo>
                  <a:lnTo>
                    <a:pt x="154" y="651"/>
                  </a:lnTo>
                  <a:close/>
                  <a:moveTo>
                    <a:pt x="270" y="1074"/>
                  </a:moveTo>
                  <a:lnTo>
                    <a:pt x="268" y="1072"/>
                  </a:lnTo>
                  <a:lnTo>
                    <a:pt x="268" y="1072"/>
                  </a:lnTo>
                  <a:lnTo>
                    <a:pt x="265" y="1074"/>
                  </a:lnTo>
                  <a:lnTo>
                    <a:pt x="265" y="1074"/>
                  </a:lnTo>
                  <a:lnTo>
                    <a:pt x="263" y="1074"/>
                  </a:lnTo>
                  <a:lnTo>
                    <a:pt x="261" y="1074"/>
                  </a:lnTo>
                  <a:lnTo>
                    <a:pt x="258" y="1072"/>
                  </a:lnTo>
                  <a:lnTo>
                    <a:pt x="256" y="1072"/>
                  </a:lnTo>
                  <a:lnTo>
                    <a:pt x="256" y="1072"/>
                  </a:lnTo>
                  <a:lnTo>
                    <a:pt x="256" y="1072"/>
                  </a:lnTo>
                  <a:lnTo>
                    <a:pt x="256" y="1074"/>
                  </a:lnTo>
                  <a:lnTo>
                    <a:pt x="256" y="1074"/>
                  </a:lnTo>
                  <a:lnTo>
                    <a:pt x="256" y="1074"/>
                  </a:lnTo>
                  <a:lnTo>
                    <a:pt x="256" y="1074"/>
                  </a:lnTo>
                  <a:lnTo>
                    <a:pt x="256" y="1074"/>
                  </a:lnTo>
                  <a:lnTo>
                    <a:pt x="258" y="1074"/>
                  </a:lnTo>
                  <a:lnTo>
                    <a:pt x="263" y="1077"/>
                  </a:lnTo>
                  <a:lnTo>
                    <a:pt x="265" y="1077"/>
                  </a:lnTo>
                  <a:lnTo>
                    <a:pt x="265" y="1077"/>
                  </a:lnTo>
                  <a:lnTo>
                    <a:pt x="265" y="1077"/>
                  </a:lnTo>
                  <a:lnTo>
                    <a:pt x="273" y="1077"/>
                  </a:lnTo>
                  <a:lnTo>
                    <a:pt x="273" y="1077"/>
                  </a:lnTo>
                  <a:lnTo>
                    <a:pt x="273" y="1074"/>
                  </a:lnTo>
                  <a:lnTo>
                    <a:pt x="273" y="1074"/>
                  </a:lnTo>
                  <a:lnTo>
                    <a:pt x="270" y="1074"/>
                  </a:lnTo>
                  <a:close/>
                  <a:moveTo>
                    <a:pt x="280" y="1074"/>
                  </a:moveTo>
                  <a:lnTo>
                    <a:pt x="280" y="1074"/>
                  </a:lnTo>
                  <a:lnTo>
                    <a:pt x="280" y="1074"/>
                  </a:lnTo>
                  <a:lnTo>
                    <a:pt x="277" y="1077"/>
                  </a:lnTo>
                  <a:lnTo>
                    <a:pt x="275" y="1077"/>
                  </a:lnTo>
                  <a:lnTo>
                    <a:pt x="273" y="1077"/>
                  </a:lnTo>
                  <a:lnTo>
                    <a:pt x="273" y="1077"/>
                  </a:lnTo>
                  <a:lnTo>
                    <a:pt x="273" y="1079"/>
                  </a:lnTo>
                  <a:lnTo>
                    <a:pt x="270" y="1079"/>
                  </a:lnTo>
                  <a:lnTo>
                    <a:pt x="270" y="1079"/>
                  </a:lnTo>
                  <a:lnTo>
                    <a:pt x="268" y="1079"/>
                  </a:lnTo>
                  <a:lnTo>
                    <a:pt x="270" y="1079"/>
                  </a:lnTo>
                  <a:lnTo>
                    <a:pt x="270" y="1082"/>
                  </a:lnTo>
                  <a:lnTo>
                    <a:pt x="270" y="1082"/>
                  </a:lnTo>
                  <a:lnTo>
                    <a:pt x="273" y="1084"/>
                  </a:lnTo>
                  <a:lnTo>
                    <a:pt x="275" y="1084"/>
                  </a:lnTo>
                  <a:lnTo>
                    <a:pt x="277" y="1084"/>
                  </a:lnTo>
                  <a:lnTo>
                    <a:pt x="277" y="1082"/>
                  </a:lnTo>
                  <a:lnTo>
                    <a:pt x="277" y="1082"/>
                  </a:lnTo>
                  <a:lnTo>
                    <a:pt x="277" y="1082"/>
                  </a:lnTo>
                  <a:lnTo>
                    <a:pt x="277" y="1082"/>
                  </a:lnTo>
                  <a:lnTo>
                    <a:pt x="280" y="1082"/>
                  </a:lnTo>
                  <a:lnTo>
                    <a:pt x="280" y="1082"/>
                  </a:lnTo>
                  <a:lnTo>
                    <a:pt x="280" y="1079"/>
                  </a:lnTo>
                  <a:lnTo>
                    <a:pt x="282" y="1079"/>
                  </a:lnTo>
                  <a:lnTo>
                    <a:pt x="282" y="1077"/>
                  </a:lnTo>
                  <a:lnTo>
                    <a:pt x="280" y="1074"/>
                  </a:lnTo>
                  <a:close/>
                  <a:moveTo>
                    <a:pt x="329" y="1162"/>
                  </a:moveTo>
                  <a:lnTo>
                    <a:pt x="329" y="1162"/>
                  </a:lnTo>
                  <a:lnTo>
                    <a:pt x="334" y="1160"/>
                  </a:lnTo>
                  <a:lnTo>
                    <a:pt x="334" y="1160"/>
                  </a:lnTo>
                  <a:lnTo>
                    <a:pt x="334" y="1160"/>
                  </a:lnTo>
                  <a:lnTo>
                    <a:pt x="334" y="1160"/>
                  </a:lnTo>
                  <a:lnTo>
                    <a:pt x="334" y="1157"/>
                  </a:lnTo>
                  <a:lnTo>
                    <a:pt x="332" y="1157"/>
                  </a:lnTo>
                  <a:lnTo>
                    <a:pt x="329" y="1157"/>
                  </a:lnTo>
                  <a:lnTo>
                    <a:pt x="329" y="1157"/>
                  </a:lnTo>
                  <a:lnTo>
                    <a:pt x="329" y="1160"/>
                  </a:lnTo>
                  <a:lnTo>
                    <a:pt x="329" y="1160"/>
                  </a:lnTo>
                  <a:lnTo>
                    <a:pt x="327" y="1160"/>
                  </a:lnTo>
                  <a:lnTo>
                    <a:pt x="327" y="1160"/>
                  </a:lnTo>
                  <a:lnTo>
                    <a:pt x="327" y="1160"/>
                  </a:lnTo>
                  <a:lnTo>
                    <a:pt x="322" y="1162"/>
                  </a:lnTo>
                  <a:lnTo>
                    <a:pt x="322" y="1164"/>
                  </a:lnTo>
                  <a:lnTo>
                    <a:pt x="322" y="1167"/>
                  </a:lnTo>
                  <a:lnTo>
                    <a:pt x="325" y="1167"/>
                  </a:lnTo>
                  <a:lnTo>
                    <a:pt x="327" y="1167"/>
                  </a:lnTo>
                  <a:lnTo>
                    <a:pt x="329" y="1162"/>
                  </a:lnTo>
                  <a:lnTo>
                    <a:pt x="329" y="1162"/>
                  </a:lnTo>
                  <a:close/>
                  <a:moveTo>
                    <a:pt x="280" y="1105"/>
                  </a:moveTo>
                  <a:lnTo>
                    <a:pt x="282" y="1105"/>
                  </a:lnTo>
                  <a:lnTo>
                    <a:pt x="282" y="1105"/>
                  </a:lnTo>
                  <a:lnTo>
                    <a:pt x="282" y="1103"/>
                  </a:lnTo>
                  <a:lnTo>
                    <a:pt x="282" y="1103"/>
                  </a:lnTo>
                  <a:lnTo>
                    <a:pt x="284" y="1103"/>
                  </a:lnTo>
                  <a:lnTo>
                    <a:pt x="284" y="1101"/>
                  </a:lnTo>
                  <a:lnTo>
                    <a:pt x="284" y="1101"/>
                  </a:lnTo>
                  <a:lnTo>
                    <a:pt x="284" y="1098"/>
                  </a:lnTo>
                  <a:lnTo>
                    <a:pt x="282" y="1098"/>
                  </a:lnTo>
                  <a:lnTo>
                    <a:pt x="282" y="1096"/>
                  </a:lnTo>
                  <a:lnTo>
                    <a:pt x="282" y="1096"/>
                  </a:lnTo>
                  <a:lnTo>
                    <a:pt x="282" y="1096"/>
                  </a:lnTo>
                  <a:lnTo>
                    <a:pt x="282" y="1093"/>
                  </a:lnTo>
                  <a:lnTo>
                    <a:pt x="282" y="1091"/>
                  </a:lnTo>
                  <a:lnTo>
                    <a:pt x="280" y="1091"/>
                  </a:lnTo>
                  <a:lnTo>
                    <a:pt x="277" y="1091"/>
                  </a:lnTo>
                  <a:lnTo>
                    <a:pt x="277" y="1091"/>
                  </a:lnTo>
                  <a:lnTo>
                    <a:pt x="275" y="1093"/>
                  </a:lnTo>
                  <a:lnTo>
                    <a:pt x="275" y="1096"/>
                  </a:lnTo>
                  <a:lnTo>
                    <a:pt x="275" y="1096"/>
                  </a:lnTo>
                  <a:lnTo>
                    <a:pt x="275" y="1098"/>
                  </a:lnTo>
                  <a:lnTo>
                    <a:pt x="275" y="1101"/>
                  </a:lnTo>
                  <a:lnTo>
                    <a:pt x="273" y="1103"/>
                  </a:lnTo>
                  <a:lnTo>
                    <a:pt x="273" y="1103"/>
                  </a:lnTo>
                  <a:lnTo>
                    <a:pt x="275" y="1105"/>
                  </a:lnTo>
                  <a:lnTo>
                    <a:pt x="275" y="1105"/>
                  </a:lnTo>
                  <a:lnTo>
                    <a:pt x="275" y="1105"/>
                  </a:lnTo>
                  <a:lnTo>
                    <a:pt x="275" y="1108"/>
                  </a:lnTo>
                  <a:lnTo>
                    <a:pt x="277" y="1110"/>
                  </a:lnTo>
                  <a:lnTo>
                    <a:pt x="277" y="1112"/>
                  </a:lnTo>
                  <a:lnTo>
                    <a:pt x="277" y="1112"/>
                  </a:lnTo>
                  <a:lnTo>
                    <a:pt x="277" y="1112"/>
                  </a:lnTo>
                  <a:lnTo>
                    <a:pt x="277" y="1112"/>
                  </a:lnTo>
                  <a:lnTo>
                    <a:pt x="277" y="1115"/>
                  </a:lnTo>
                  <a:lnTo>
                    <a:pt x="277" y="1115"/>
                  </a:lnTo>
                  <a:lnTo>
                    <a:pt x="277" y="1117"/>
                  </a:lnTo>
                  <a:lnTo>
                    <a:pt x="277" y="1119"/>
                  </a:lnTo>
                  <a:lnTo>
                    <a:pt x="277" y="1119"/>
                  </a:lnTo>
                  <a:lnTo>
                    <a:pt x="277" y="1119"/>
                  </a:lnTo>
                  <a:lnTo>
                    <a:pt x="280" y="1115"/>
                  </a:lnTo>
                  <a:lnTo>
                    <a:pt x="280" y="1112"/>
                  </a:lnTo>
                  <a:lnTo>
                    <a:pt x="280" y="1112"/>
                  </a:lnTo>
                  <a:lnTo>
                    <a:pt x="280" y="1110"/>
                  </a:lnTo>
                  <a:lnTo>
                    <a:pt x="280" y="1110"/>
                  </a:lnTo>
                  <a:lnTo>
                    <a:pt x="280" y="1110"/>
                  </a:lnTo>
                  <a:lnTo>
                    <a:pt x="277" y="1110"/>
                  </a:lnTo>
                  <a:lnTo>
                    <a:pt x="277" y="1108"/>
                  </a:lnTo>
                  <a:lnTo>
                    <a:pt x="280" y="1105"/>
                  </a:lnTo>
                  <a:lnTo>
                    <a:pt x="280" y="1105"/>
                  </a:lnTo>
                  <a:close/>
                  <a:moveTo>
                    <a:pt x="303" y="1101"/>
                  </a:moveTo>
                  <a:lnTo>
                    <a:pt x="301" y="1098"/>
                  </a:lnTo>
                  <a:lnTo>
                    <a:pt x="301" y="1098"/>
                  </a:lnTo>
                  <a:lnTo>
                    <a:pt x="299" y="1098"/>
                  </a:lnTo>
                  <a:lnTo>
                    <a:pt x="299" y="1098"/>
                  </a:lnTo>
                  <a:lnTo>
                    <a:pt x="299" y="1101"/>
                  </a:lnTo>
                  <a:lnTo>
                    <a:pt x="296" y="1101"/>
                  </a:lnTo>
                  <a:lnTo>
                    <a:pt x="296" y="1101"/>
                  </a:lnTo>
                  <a:lnTo>
                    <a:pt x="296" y="1103"/>
                  </a:lnTo>
                  <a:lnTo>
                    <a:pt x="296" y="1105"/>
                  </a:lnTo>
                  <a:lnTo>
                    <a:pt x="296" y="1108"/>
                  </a:lnTo>
                  <a:lnTo>
                    <a:pt x="299" y="1108"/>
                  </a:lnTo>
                  <a:lnTo>
                    <a:pt x="301" y="1108"/>
                  </a:lnTo>
                  <a:lnTo>
                    <a:pt x="301" y="1108"/>
                  </a:lnTo>
                  <a:lnTo>
                    <a:pt x="301" y="1110"/>
                  </a:lnTo>
                  <a:lnTo>
                    <a:pt x="301" y="1110"/>
                  </a:lnTo>
                  <a:lnTo>
                    <a:pt x="299" y="1110"/>
                  </a:lnTo>
                  <a:lnTo>
                    <a:pt x="299" y="1110"/>
                  </a:lnTo>
                  <a:lnTo>
                    <a:pt x="299" y="1110"/>
                  </a:lnTo>
                  <a:lnTo>
                    <a:pt x="299" y="1112"/>
                  </a:lnTo>
                  <a:lnTo>
                    <a:pt x="299" y="1115"/>
                  </a:lnTo>
                  <a:lnTo>
                    <a:pt x="299" y="1115"/>
                  </a:lnTo>
                  <a:lnTo>
                    <a:pt x="301" y="1115"/>
                  </a:lnTo>
                  <a:lnTo>
                    <a:pt x="303" y="1115"/>
                  </a:lnTo>
                  <a:lnTo>
                    <a:pt x="303" y="1112"/>
                  </a:lnTo>
                  <a:lnTo>
                    <a:pt x="306" y="1112"/>
                  </a:lnTo>
                  <a:lnTo>
                    <a:pt x="306" y="1110"/>
                  </a:lnTo>
                  <a:lnTo>
                    <a:pt x="303" y="1108"/>
                  </a:lnTo>
                  <a:lnTo>
                    <a:pt x="303" y="1108"/>
                  </a:lnTo>
                  <a:lnTo>
                    <a:pt x="303" y="1103"/>
                  </a:lnTo>
                  <a:lnTo>
                    <a:pt x="306" y="1103"/>
                  </a:lnTo>
                  <a:lnTo>
                    <a:pt x="306" y="1103"/>
                  </a:lnTo>
                  <a:lnTo>
                    <a:pt x="306" y="1101"/>
                  </a:lnTo>
                  <a:lnTo>
                    <a:pt x="303" y="1101"/>
                  </a:lnTo>
                  <a:close/>
                  <a:moveTo>
                    <a:pt x="294" y="1108"/>
                  </a:moveTo>
                  <a:lnTo>
                    <a:pt x="289" y="1110"/>
                  </a:lnTo>
                  <a:lnTo>
                    <a:pt x="287" y="1110"/>
                  </a:lnTo>
                  <a:lnTo>
                    <a:pt x="287" y="1110"/>
                  </a:lnTo>
                  <a:lnTo>
                    <a:pt x="287" y="1112"/>
                  </a:lnTo>
                  <a:lnTo>
                    <a:pt x="289" y="1115"/>
                  </a:lnTo>
                  <a:lnTo>
                    <a:pt x="289" y="1115"/>
                  </a:lnTo>
                  <a:lnTo>
                    <a:pt x="289" y="1117"/>
                  </a:lnTo>
                  <a:lnTo>
                    <a:pt x="289" y="1117"/>
                  </a:lnTo>
                  <a:lnTo>
                    <a:pt x="287" y="1117"/>
                  </a:lnTo>
                  <a:lnTo>
                    <a:pt x="287" y="1119"/>
                  </a:lnTo>
                  <a:lnTo>
                    <a:pt x="287" y="1119"/>
                  </a:lnTo>
                  <a:lnTo>
                    <a:pt x="289" y="1122"/>
                  </a:lnTo>
                  <a:lnTo>
                    <a:pt x="289" y="1119"/>
                  </a:lnTo>
                  <a:lnTo>
                    <a:pt x="291" y="1119"/>
                  </a:lnTo>
                  <a:lnTo>
                    <a:pt x="291" y="1117"/>
                  </a:lnTo>
                  <a:lnTo>
                    <a:pt x="294" y="1117"/>
                  </a:lnTo>
                  <a:lnTo>
                    <a:pt x="294" y="1117"/>
                  </a:lnTo>
                  <a:lnTo>
                    <a:pt x="294" y="1117"/>
                  </a:lnTo>
                  <a:lnTo>
                    <a:pt x="294" y="1117"/>
                  </a:lnTo>
                  <a:lnTo>
                    <a:pt x="294" y="1115"/>
                  </a:lnTo>
                  <a:lnTo>
                    <a:pt x="296" y="1115"/>
                  </a:lnTo>
                  <a:lnTo>
                    <a:pt x="294" y="1112"/>
                  </a:lnTo>
                  <a:lnTo>
                    <a:pt x="294" y="1112"/>
                  </a:lnTo>
                  <a:lnTo>
                    <a:pt x="294" y="1112"/>
                  </a:lnTo>
                  <a:lnTo>
                    <a:pt x="294" y="1112"/>
                  </a:lnTo>
                  <a:lnTo>
                    <a:pt x="296" y="1112"/>
                  </a:lnTo>
                  <a:lnTo>
                    <a:pt x="296" y="1112"/>
                  </a:lnTo>
                  <a:lnTo>
                    <a:pt x="296" y="1110"/>
                  </a:lnTo>
                  <a:lnTo>
                    <a:pt x="296" y="1110"/>
                  </a:lnTo>
                  <a:lnTo>
                    <a:pt x="296" y="1108"/>
                  </a:lnTo>
                  <a:lnTo>
                    <a:pt x="294" y="1103"/>
                  </a:lnTo>
                  <a:lnTo>
                    <a:pt x="294" y="1103"/>
                  </a:lnTo>
                  <a:lnTo>
                    <a:pt x="294" y="1101"/>
                  </a:lnTo>
                  <a:lnTo>
                    <a:pt x="294" y="1101"/>
                  </a:lnTo>
                  <a:lnTo>
                    <a:pt x="294" y="1103"/>
                  </a:lnTo>
                  <a:lnTo>
                    <a:pt x="294" y="1105"/>
                  </a:lnTo>
                  <a:lnTo>
                    <a:pt x="294" y="1105"/>
                  </a:lnTo>
                  <a:lnTo>
                    <a:pt x="294" y="1108"/>
                  </a:lnTo>
                  <a:close/>
                  <a:moveTo>
                    <a:pt x="287" y="1162"/>
                  </a:moveTo>
                  <a:lnTo>
                    <a:pt x="284" y="1162"/>
                  </a:lnTo>
                  <a:lnTo>
                    <a:pt x="284" y="1160"/>
                  </a:lnTo>
                  <a:lnTo>
                    <a:pt x="284" y="1160"/>
                  </a:lnTo>
                  <a:lnTo>
                    <a:pt x="284" y="1162"/>
                  </a:lnTo>
                  <a:lnTo>
                    <a:pt x="282" y="1164"/>
                  </a:lnTo>
                  <a:lnTo>
                    <a:pt x="282" y="1164"/>
                  </a:lnTo>
                  <a:lnTo>
                    <a:pt x="287" y="1172"/>
                  </a:lnTo>
                  <a:lnTo>
                    <a:pt x="287" y="1172"/>
                  </a:lnTo>
                  <a:lnTo>
                    <a:pt x="287" y="1172"/>
                  </a:lnTo>
                  <a:lnTo>
                    <a:pt x="289" y="1172"/>
                  </a:lnTo>
                  <a:lnTo>
                    <a:pt x="289" y="1172"/>
                  </a:lnTo>
                  <a:lnTo>
                    <a:pt x="289" y="1172"/>
                  </a:lnTo>
                  <a:lnTo>
                    <a:pt x="289" y="1172"/>
                  </a:lnTo>
                  <a:lnTo>
                    <a:pt x="287" y="1172"/>
                  </a:lnTo>
                  <a:lnTo>
                    <a:pt x="287" y="1162"/>
                  </a:lnTo>
                  <a:close/>
                  <a:moveTo>
                    <a:pt x="289" y="1169"/>
                  </a:moveTo>
                  <a:lnTo>
                    <a:pt x="289" y="1172"/>
                  </a:lnTo>
                  <a:lnTo>
                    <a:pt x="291" y="1172"/>
                  </a:lnTo>
                  <a:lnTo>
                    <a:pt x="291" y="1172"/>
                  </a:lnTo>
                  <a:lnTo>
                    <a:pt x="291" y="1172"/>
                  </a:lnTo>
                  <a:lnTo>
                    <a:pt x="294" y="1169"/>
                  </a:lnTo>
                  <a:lnTo>
                    <a:pt x="294" y="1169"/>
                  </a:lnTo>
                  <a:lnTo>
                    <a:pt x="294" y="1172"/>
                  </a:lnTo>
                  <a:lnTo>
                    <a:pt x="296" y="1172"/>
                  </a:lnTo>
                  <a:lnTo>
                    <a:pt x="296" y="1169"/>
                  </a:lnTo>
                  <a:lnTo>
                    <a:pt x="294" y="1169"/>
                  </a:lnTo>
                  <a:lnTo>
                    <a:pt x="291" y="1167"/>
                  </a:lnTo>
                  <a:lnTo>
                    <a:pt x="291" y="1167"/>
                  </a:lnTo>
                  <a:lnTo>
                    <a:pt x="289" y="1167"/>
                  </a:lnTo>
                  <a:lnTo>
                    <a:pt x="289" y="1169"/>
                  </a:lnTo>
                  <a:lnTo>
                    <a:pt x="289" y="1169"/>
                  </a:lnTo>
                  <a:close/>
                  <a:moveTo>
                    <a:pt x="289" y="1089"/>
                  </a:moveTo>
                  <a:lnTo>
                    <a:pt x="289" y="1086"/>
                  </a:lnTo>
                  <a:lnTo>
                    <a:pt x="289" y="1084"/>
                  </a:lnTo>
                  <a:lnTo>
                    <a:pt x="289" y="1084"/>
                  </a:lnTo>
                  <a:lnTo>
                    <a:pt x="289" y="1084"/>
                  </a:lnTo>
                  <a:lnTo>
                    <a:pt x="287" y="1084"/>
                  </a:lnTo>
                  <a:lnTo>
                    <a:pt x="287" y="1084"/>
                  </a:lnTo>
                  <a:lnTo>
                    <a:pt x="287" y="1082"/>
                  </a:lnTo>
                  <a:lnTo>
                    <a:pt x="287" y="1082"/>
                  </a:lnTo>
                  <a:lnTo>
                    <a:pt x="287" y="1082"/>
                  </a:lnTo>
                  <a:lnTo>
                    <a:pt x="284" y="1079"/>
                  </a:lnTo>
                  <a:lnTo>
                    <a:pt x="284" y="1079"/>
                  </a:lnTo>
                  <a:lnTo>
                    <a:pt x="282" y="1082"/>
                  </a:lnTo>
                  <a:lnTo>
                    <a:pt x="282" y="1082"/>
                  </a:lnTo>
                  <a:lnTo>
                    <a:pt x="282" y="1084"/>
                  </a:lnTo>
                  <a:lnTo>
                    <a:pt x="280" y="1084"/>
                  </a:lnTo>
                  <a:lnTo>
                    <a:pt x="280" y="1086"/>
                  </a:lnTo>
                  <a:lnTo>
                    <a:pt x="280" y="1086"/>
                  </a:lnTo>
                  <a:lnTo>
                    <a:pt x="277" y="1084"/>
                  </a:lnTo>
                  <a:lnTo>
                    <a:pt x="275" y="1084"/>
                  </a:lnTo>
                  <a:lnTo>
                    <a:pt x="275" y="1086"/>
                  </a:lnTo>
                  <a:lnTo>
                    <a:pt x="275" y="1089"/>
                  </a:lnTo>
                  <a:lnTo>
                    <a:pt x="275" y="1089"/>
                  </a:lnTo>
                  <a:lnTo>
                    <a:pt x="275" y="1089"/>
                  </a:lnTo>
                  <a:lnTo>
                    <a:pt x="277" y="1089"/>
                  </a:lnTo>
                  <a:lnTo>
                    <a:pt x="277" y="1089"/>
                  </a:lnTo>
                  <a:lnTo>
                    <a:pt x="280" y="1089"/>
                  </a:lnTo>
                  <a:lnTo>
                    <a:pt x="280" y="1089"/>
                  </a:lnTo>
                  <a:lnTo>
                    <a:pt x="282" y="1089"/>
                  </a:lnTo>
                  <a:lnTo>
                    <a:pt x="282" y="1089"/>
                  </a:lnTo>
                  <a:lnTo>
                    <a:pt x="282" y="1089"/>
                  </a:lnTo>
                  <a:lnTo>
                    <a:pt x="282" y="1089"/>
                  </a:lnTo>
                  <a:lnTo>
                    <a:pt x="282" y="1091"/>
                  </a:lnTo>
                  <a:lnTo>
                    <a:pt x="284" y="1091"/>
                  </a:lnTo>
                  <a:lnTo>
                    <a:pt x="284" y="1091"/>
                  </a:lnTo>
                  <a:lnTo>
                    <a:pt x="284" y="1091"/>
                  </a:lnTo>
                  <a:lnTo>
                    <a:pt x="284" y="1091"/>
                  </a:lnTo>
                  <a:lnTo>
                    <a:pt x="284" y="1096"/>
                  </a:lnTo>
                  <a:lnTo>
                    <a:pt x="284" y="1098"/>
                  </a:lnTo>
                  <a:lnTo>
                    <a:pt x="287" y="1098"/>
                  </a:lnTo>
                  <a:lnTo>
                    <a:pt x="287" y="1101"/>
                  </a:lnTo>
                  <a:lnTo>
                    <a:pt x="284" y="1103"/>
                  </a:lnTo>
                  <a:lnTo>
                    <a:pt x="284" y="1105"/>
                  </a:lnTo>
                  <a:lnTo>
                    <a:pt x="282" y="1108"/>
                  </a:lnTo>
                  <a:lnTo>
                    <a:pt x="282" y="1108"/>
                  </a:lnTo>
                  <a:lnTo>
                    <a:pt x="282" y="1108"/>
                  </a:lnTo>
                  <a:lnTo>
                    <a:pt x="284" y="1108"/>
                  </a:lnTo>
                  <a:lnTo>
                    <a:pt x="284" y="1108"/>
                  </a:lnTo>
                  <a:lnTo>
                    <a:pt x="284" y="1108"/>
                  </a:lnTo>
                  <a:lnTo>
                    <a:pt x="287" y="1105"/>
                  </a:lnTo>
                  <a:lnTo>
                    <a:pt x="289" y="1103"/>
                  </a:lnTo>
                  <a:lnTo>
                    <a:pt x="289" y="1103"/>
                  </a:lnTo>
                  <a:lnTo>
                    <a:pt x="289" y="1103"/>
                  </a:lnTo>
                  <a:lnTo>
                    <a:pt x="289" y="1105"/>
                  </a:lnTo>
                  <a:lnTo>
                    <a:pt x="291" y="1103"/>
                  </a:lnTo>
                  <a:lnTo>
                    <a:pt x="291" y="1103"/>
                  </a:lnTo>
                  <a:lnTo>
                    <a:pt x="291" y="1101"/>
                  </a:lnTo>
                  <a:lnTo>
                    <a:pt x="291" y="1101"/>
                  </a:lnTo>
                  <a:lnTo>
                    <a:pt x="291" y="1098"/>
                  </a:lnTo>
                  <a:lnTo>
                    <a:pt x="291" y="1098"/>
                  </a:lnTo>
                  <a:lnTo>
                    <a:pt x="289" y="1093"/>
                  </a:lnTo>
                  <a:lnTo>
                    <a:pt x="289" y="1091"/>
                  </a:lnTo>
                  <a:lnTo>
                    <a:pt x="289" y="1089"/>
                  </a:lnTo>
                  <a:lnTo>
                    <a:pt x="289" y="1089"/>
                  </a:lnTo>
                  <a:lnTo>
                    <a:pt x="289" y="1089"/>
                  </a:lnTo>
                  <a:close/>
                  <a:moveTo>
                    <a:pt x="344" y="1273"/>
                  </a:moveTo>
                  <a:lnTo>
                    <a:pt x="341" y="1271"/>
                  </a:lnTo>
                  <a:lnTo>
                    <a:pt x="341" y="1271"/>
                  </a:lnTo>
                  <a:lnTo>
                    <a:pt x="341" y="1271"/>
                  </a:lnTo>
                  <a:lnTo>
                    <a:pt x="341" y="1269"/>
                  </a:lnTo>
                  <a:lnTo>
                    <a:pt x="341" y="1269"/>
                  </a:lnTo>
                  <a:lnTo>
                    <a:pt x="341" y="1271"/>
                  </a:lnTo>
                  <a:lnTo>
                    <a:pt x="341" y="1271"/>
                  </a:lnTo>
                  <a:lnTo>
                    <a:pt x="341" y="1271"/>
                  </a:lnTo>
                  <a:lnTo>
                    <a:pt x="341" y="1271"/>
                  </a:lnTo>
                  <a:lnTo>
                    <a:pt x="341" y="1271"/>
                  </a:lnTo>
                  <a:lnTo>
                    <a:pt x="341" y="1273"/>
                  </a:lnTo>
                  <a:lnTo>
                    <a:pt x="341" y="1273"/>
                  </a:lnTo>
                  <a:lnTo>
                    <a:pt x="341" y="1276"/>
                  </a:lnTo>
                  <a:lnTo>
                    <a:pt x="344" y="1273"/>
                  </a:lnTo>
                  <a:lnTo>
                    <a:pt x="344" y="1273"/>
                  </a:lnTo>
                  <a:lnTo>
                    <a:pt x="344" y="1273"/>
                  </a:lnTo>
                  <a:lnTo>
                    <a:pt x="344" y="1273"/>
                  </a:lnTo>
                  <a:close/>
                  <a:moveTo>
                    <a:pt x="299" y="1150"/>
                  </a:moveTo>
                  <a:lnTo>
                    <a:pt x="299" y="1150"/>
                  </a:lnTo>
                  <a:lnTo>
                    <a:pt x="299" y="1153"/>
                  </a:lnTo>
                  <a:lnTo>
                    <a:pt x="299" y="1153"/>
                  </a:lnTo>
                  <a:lnTo>
                    <a:pt x="301" y="1155"/>
                  </a:lnTo>
                  <a:lnTo>
                    <a:pt x="303" y="1157"/>
                  </a:lnTo>
                  <a:lnTo>
                    <a:pt x="303" y="1157"/>
                  </a:lnTo>
                  <a:lnTo>
                    <a:pt x="303" y="1157"/>
                  </a:lnTo>
                  <a:lnTo>
                    <a:pt x="306" y="1160"/>
                  </a:lnTo>
                  <a:lnTo>
                    <a:pt x="306" y="1160"/>
                  </a:lnTo>
                  <a:lnTo>
                    <a:pt x="306" y="1160"/>
                  </a:lnTo>
                  <a:lnTo>
                    <a:pt x="306" y="1160"/>
                  </a:lnTo>
                  <a:lnTo>
                    <a:pt x="306" y="1160"/>
                  </a:lnTo>
                  <a:lnTo>
                    <a:pt x="306" y="1162"/>
                  </a:lnTo>
                  <a:lnTo>
                    <a:pt x="308" y="1164"/>
                  </a:lnTo>
                  <a:lnTo>
                    <a:pt x="306" y="1164"/>
                  </a:lnTo>
                  <a:lnTo>
                    <a:pt x="306" y="1164"/>
                  </a:lnTo>
                  <a:lnTo>
                    <a:pt x="306" y="1167"/>
                  </a:lnTo>
                  <a:lnTo>
                    <a:pt x="310" y="1167"/>
                  </a:lnTo>
                  <a:lnTo>
                    <a:pt x="317" y="1179"/>
                  </a:lnTo>
                  <a:lnTo>
                    <a:pt x="317" y="1181"/>
                  </a:lnTo>
                  <a:lnTo>
                    <a:pt x="320" y="1181"/>
                  </a:lnTo>
                  <a:lnTo>
                    <a:pt x="320" y="1181"/>
                  </a:lnTo>
                  <a:lnTo>
                    <a:pt x="320" y="1179"/>
                  </a:lnTo>
                  <a:lnTo>
                    <a:pt x="320" y="1176"/>
                  </a:lnTo>
                  <a:lnTo>
                    <a:pt x="315" y="1169"/>
                  </a:lnTo>
                  <a:lnTo>
                    <a:pt x="315" y="1167"/>
                  </a:lnTo>
                  <a:lnTo>
                    <a:pt x="315" y="1167"/>
                  </a:lnTo>
                  <a:lnTo>
                    <a:pt x="315" y="1164"/>
                  </a:lnTo>
                  <a:lnTo>
                    <a:pt x="315" y="1162"/>
                  </a:lnTo>
                  <a:lnTo>
                    <a:pt x="315" y="1162"/>
                  </a:lnTo>
                  <a:lnTo>
                    <a:pt x="315" y="1160"/>
                  </a:lnTo>
                  <a:lnTo>
                    <a:pt x="313" y="1157"/>
                  </a:lnTo>
                  <a:lnTo>
                    <a:pt x="308" y="1155"/>
                  </a:lnTo>
                  <a:lnTo>
                    <a:pt x="306" y="1153"/>
                  </a:lnTo>
                  <a:lnTo>
                    <a:pt x="303" y="1150"/>
                  </a:lnTo>
                  <a:lnTo>
                    <a:pt x="303" y="1150"/>
                  </a:lnTo>
                  <a:lnTo>
                    <a:pt x="303" y="1148"/>
                  </a:lnTo>
                  <a:lnTo>
                    <a:pt x="303" y="1148"/>
                  </a:lnTo>
                  <a:lnTo>
                    <a:pt x="301" y="1145"/>
                  </a:lnTo>
                  <a:lnTo>
                    <a:pt x="301" y="1145"/>
                  </a:lnTo>
                  <a:lnTo>
                    <a:pt x="301" y="1145"/>
                  </a:lnTo>
                  <a:lnTo>
                    <a:pt x="301" y="1145"/>
                  </a:lnTo>
                  <a:lnTo>
                    <a:pt x="299" y="1145"/>
                  </a:lnTo>
                  <a:lnTo>
                    <a:pt x="299" y="1145"/>
                  </a:lnTo>
                  <a:lnTo>
                    <a:pt x="299" y="1148"/>
                  </a:lnTo>
                  <a:lnTo>
                    <a:pt x="299" y="1148"/>
                  </a:lnTo>
                  <a:lnTo>
                    <a:pt x="299" y="1148"/>
                  </a:lnTo>
                  <a:lnTo>
                    <a:pt x="299" y="1148"/>
                  </a:lnTo>
                  <a:lnTo>
                    <a:pt x="299" y="1150"/>
                  </a:lnTo>
                  <a:close/>
                  <a:moveTo>
                    <a:pt x="351" y="1261"/>
                  </a:moveTo>
                  <a:lnTo>
                    <a:pt x="351" y="1261"/>
                  </a:lnTo>
                  <a:lnTo>
                    <a:pt x="348" y="1259"/>
                  </a:lnTo>
                  <a:lnTo>
                    <a:pt x="351" y="1259"/>
                  </a:lnTo>
                  <a:lnTo>
                    <a:pt x="351" y="1259"/>
                  </a:lnTo>
                  <a:lnTo>
                    <a:pt x="348" y="1257"/>
                  </a:lnTo>
                  <a:lnTo>
                    <a:pt x="348" y="1254"/>
                  </a:lnTo>
                  <a:lnTo>
                    <a:pt x="348" y="1254"/>
                  </a:lnTo>
                  <a:lnTo>
                    <a:pt x="346" y="1254"/>
                  </a:lnTo>
                  <a:lnTo>
                    <a:pt x="346" y="1254"/>
                  </a:lnTo>
                  <a:lnTo>
                    <a:pt x="346" y="1254"/>
                  </a:lnTo>
                  <a:lnTo>
                    <a:pt x="346" y="1257"/>
                  </a:lnTo>
                  <a:lnTo>
                    <a:pt x="346" y="1257"/>
                  </a:lnTo>
                  <a:lnTo>
                    <a:pt x="346" y="1259"/>
                  </a:lnTo>
                  <a:lnTo>
                    <a:pt x="346" y="1259"/>
                  </a:lnTo>
                  <a:lnTo>
                    <a:pt x="346" y="1261"/>
                  </a:lnTo>
                  <a:lnTo>
                    <a:pt x="346" y="1261"/>
                  </a:lnTo>
                  <a:lnTo>
                    <a:pt x="348" y="1261"/>
                  </a:lnTo>
                  <a:lnTo>
                    <a:pt x="348" y="1264"/>
                  </a:lnTo>
                  <a:lnTo>
                    <a:pt x="351" y="1264"/>
                  </a:lnTo>
                  <a:lnTo>
                    <a:pt x="351" y="1264"/>
                  </a:lnTo>
                  <a:lnTo>
                    <a:pt x="353" y="1264"/>
                  </a:lnTo>
                  <a:lnTo>
                    <a:pt x="353" y="1264"/>
                  </a:lnTo>
                  <a:lnTo>
                    <a:pt x="353" y="1261"/>
                  </a:lnTo>
                  <a:lnTo>
                    <a:pt x="351" y="1261"/>
                  </a:lnTo>
                  <a:lnTo>
                    <a:pt x="351" y="1261"/>
                  </a:lnTo>
                  <a:close/>
                  <a:moveTo>
                    <a:pt x="334" y="1217"/>
                  </a:moveTo>
                  <a:lnTo>
                    <a:pt x="332" y="1217"/>
                  </a:lnTo>
                  <a:lnTo>
                    <a:pt x="329" y="1214"/>
                  </a:lnTo>
                  <a:lnTo>
                    <a:pt x="329" y="1214"/>
                  </a:lnTo>
                  <a:lnTo>
                    <a:pt x="329" y="1212"/>
                  </a:lnTo>
                  <a:lnTo>
                    <a:pt x="329" y="1212"/>
                  </a:lnTo>
                  <a:lnTo>
                    <a:pt x="327" y="1212"/>
                  </a:lnTo>
                  <a:lnTo>
                    <a:pt x="327" y="1212"/>
                  </a:lnTo>
                  <a:lnTo>
                    <a:pt x="327" y="1212"/>
                  </a:lnTo>
                  <a:lnTo>
                    <a:pt x="327" y="1214"/>
                  </a:lnTo>
                  <a:lnTo>
                    <a:pt x="327" y="1214"/>
                  </a:lnTo>
                  <a:lnTo>
                    <a:pt x="325" y="1214"/>
                  </a:lnTo>
                  <a:lnTo>
                    <a:pt x="325" y="1214"/>
                  </a:lnTo>
                  <a:lnTo>
                    <a:pt x="327" y="1217"/>
                  </a:lnTo>
                  <a:lnTo>
                    <a:pt x="329" y="1219"/>
                  </a:lnTo>
                  <a:lnTo>
                    <a:pt x="332" y="1219"/>
                  </a:lnTo>
                  <a:lnTo>
                    <a:pt x="332" y="1219"/>
                  </a:lnTo>
                  <a:lnTo>
                    <a:pt x="334" y="1219"/>
                  </a:lnTo>
                  <a:lnTo>
                    <a:pt x="334" y="1221"/>
                  </a:lnTo>
                  <a:lnTo>
                    <a:pt x="334" y="1221"/>
                  </a:lnTo>
                  <a:lnTo>
                    <a:pt x="334" y="1221"/>
                  </a:lnTo>
                  <a:lnTo>
                    <a:pt x="334" y="1219"/>
                  </a:lnTo>
                  <a:lnTo>
                    <a:pt x="334" y="1219"/>
                  </a:lnTo>
                  <a:lnTo>
                    <a:pt x="334" y="1217"/>
                  </a:lnTo>
                  <a:close/>
                  <a:moveTo>
                    <a:pt x="344" y="1257"/>
                  </a:moveTo>
                  <a:lnTo>
                    <a:pt x="339" y="1252"/>
                  </a:lnTo>
                  <a:lnTo>
                    <a:pt x="336" y="1250"/>
                  </a:lnTo>
                  <a:lnTo>
                    <a:pt x="336" y="1250"/>
                  </a:lnTo>
                  <a:lnTo>
                    <a:pt x="336" y="1247"/>
                  </a:lnTo>
                  <a:lnTo>
                    <a:pt x="339" y="1247"/>
                  </a:lnTo>
                  <a:lnTo>
                    <a:pt x="339" y="1247"/>
                  </a:lnTo>
                  <a:lnTo>
                    <a:pt x="339" y="1247"/>
                  </a:lnTo>
                  <a:lnTo>
                    <a:pt x="339" y="1250"/>
                  </a:lnTo>
                  <a:lnTo>
                    <a:pt x="339" y="1250"/>
                  </a:lnTo>
                  <a:lnTo>
                    <a:pt x="341" y="1250"/>
                  </a:lnTo>
                  <a:lnTo>
                    <a:pt x="341" y="1250"/>
                  </a:lnTo>
                  <a:lnTo>
                    <a:pt x="339" y="1245"/>
                  </a:lnTo>
                  <a:lnTo>
                    <a:pt x="334" y="1240"/>
                  </a:lnTo>
                  <a:lnTo>
                    <a:pt x="334" y="1238"/>
                  </a:lnTo>
                  <a:lnTo>
                    <a:pt x="334" y="1238"/>
                  </a:lnTo>
                  <a:lnTo>
                    <a:pt x="334" y="1238"/>
                  </a:lnTo>
                  <a:lnTo>
                    <a:pt x="334" y="1240"/>
                  </a:lnTo>
                  <a:lnTo>
                    <a:pt x="334" y="1243"/>
                  </a:lnTo>
                  <a:lnTo>
                    <a:pt x="334" y="1245"/>
                  </a:lnTo>
                  <a:lnTo>
                    <a:pt x="334" y="1247"/>
                  </a:lnTo>
                  <a:lnTo>
                    <a:pt x="334" y="1247"/>
                  </a:lnTo>
                  <a:lnTo>
                    <a:pt x="334" y="1250"/>
                  </a:lnTo>
                  <a:lnTo>
                    <a:pt x="334" y="1250"/>
                  </a:lnTo>
                  <a:lnTo>
                    <a:pt x="334" y="1252"/>
                  </a:lnTo>
                  <a:lnTo>
                    <a:pt x="334" y="1252"/>
                  </a:lnTo>
                  <a:lnTo>
                    <a:pt x="334" y="1254"/>
                  </a:lnTo>
                  <a:lnTo>
                    <a:pt x="332" y="1254"/>
                  </a:lnTo>
                  <a:lnTo>
                    <a:pt x="332" y="1257"/>
                  </a:lnTo>
                  <a:lnTo>
                    <a:pt x="332" y="1257"/>
                  </a:lnTo>
                  <a:lnTo>
                    <a:pt x="332" y="1259"/>
                  </a:lnTo>
                  <a:lnTo>
                    <a:pt x="334" y="1259"/>
                  </a:lnTo>
                  <a:lnTo>
                    <a:pt x="334" y="1259"/>
                  </a:lnTo>
                  <a:lnTo>
                    <a:pt x="334" y="1259"/>
                  </a:lnTo>
                  <a:lnTo>
                    <a:pt x="334" y="1261"/>
                  </a:lnTo>
                  <a:lnTo>
                    <a:pt x="336" y="1261"/>
                  </a:lnTo>
                  <a:lnTo>
                    <a:pt x="336" y="1261"/>
                  </a:lnTo>
                  <a:lnTo>
                    <a:pt x="339" y="1259"/>
                  </a:lnTo>
                  <a:lnTo>
                    <a:pt x="339" y="1259"/>
                  </a:lnTo>
                  <a:lnTo>
                    <a:pt x="339" y="1257"/>
                  </a:lnTo>
                  <a:lnTo>
                    <a:pt x="336" y="1257"/>
                  </a:lnTo>
                  <a:lnTo>
                    <a:pt x="339" y="1259"/>
                  </a:lnTo>
                  <a:lnTo>
                    <a:pt x="341" y="1259"/>
                  </a:lnTo>
                  <a:lnTo>
                    <a:pt x="344" y="1257"/>
                  </a:lnTo>
                  <a:close/>
                  <a:moveTo>
                    <a:pt x="308" y="1179"/>
                  </a:moveTo>
                  <a:lnTo>
                    <a:pt x="308" y="1179"/>
                  </a:lnTo>
                  <a:lnTo>
                    <a:pt x="308" y="1181"/>
                  </a:lnTo>
                  <a:lnTo>
                    <a:pt x="310" y="1181"/>
                  </a:lnTo>
                  <a:lnTo>
                    <a:pt x="310" y="1183"/>
                  </a:lnTo>
                  <a:lnTo>
                    <a:pt x="313" y="1183"/>
                  </a:lnTo>
                  <a:lnTo>
                    <a:pt x="313" y="1183"/>
                  </a:lnTo>
                  <a:lnTo>
                    <a:pt x="313" y="1183"/>
                  </a:lnTo>
                  <a:lnTo>
                    <a:pt x="315" y="1183"/>
                  </a:lnTo>
                  <a:lnTo>
                    <a:pt x="317" y="1183"/>
                  </a:lnTo>
                  <a:lnTo>
                    <a:pt x="317" y="1183"/>
                  </a:lnTo>
                  <a:lnTo>
                    <a:pt x="315" y="1179"/>
                  </a:lnTo>
                  <a:lnTo>
                    <a:pt x="313" y="1179"/>
                  </a:lnTo>
                  <a:lnTo>
                    <a:pt x="313" y="1179"/>
                  </a:lnTo>
                  <a:lnTo>
                    <a:pt x="313" y="1176"/>
                  </a:lnTo>
                  <a:lnTo>
                    <a:pt x="310" y="1176"/>
                  </a:lnTo>
                  <a:lnTo>
                    <a:pt x="310" y="1176"/>
                  </a:lnTo>
                  <a:lnTo>
                    <a:pt x="310" y="1176"/>
                  </a:lnTo>
                  <a:lnTo>
                    <a:pt x="308" y="1174"/>
                  </a:lnTo>
                  <a:lnTo>
                    <a:pt x="308" y="1174"/>
                  </a:lnTo>
                  <a:lnTo>
                    <a:pt x="308" y="1176"/>
                  </a:lnTo>
                  <a:lnTo>
                    <a:pt x="306" y="1176"/>
                  </a:lnTo>
                  <a:lnTo>
                    <a:pt x="306" y="1176"/>
                  </a:lnTo>
                  <a:lnTo>
                    <a:pt x="308" y="1176"/>
                  </a:lnTo>
                  <a:lnTo>
                    <a:pt x="308" y="1179"/>
                  </a:lnTo>
                  <a:lnTo>
                    <a:pt x="308" y="1179"/>
                  </a:lnTo>
                  <a:lnTo>
                    <a:pt x="308" y="1179"/>
                  </a:lnTo>
                  <a:close/>
                  <a:moveTo>
                    <a:pt x="358" y="1198"/>
                  </a:moveTo>
                  <a:lnTo>
                    <a:pt x="358" y="1198"/>
                  </a:lnTo>
                  <a:lnTo>
                    <a:pt x="358" y="1198"/>
                  </a:lnTo>
                  <a:lnTo>
                    <a:pt x="360" y="1198"/>
                  </a:lnTo>
                  <a:lnTo>
                    <a:pt x="360" y="1198"/>
                  </a:lnTo>
                  <a:lnTo>
                    <a:pt x="360" y="1198"/>
                  </a:lnTo>
                  <a:lnTo>
                    <a:pt x="360" y="1198"/>
                  </a:lnTo>
                  <a:lnTo>
                    <a:pt x="360" y="1200"/>
                  </a:lnTo>
                  <a:lnTo>
                    <a:pt x="362" y="1200"/>
                  </a:lnTo>
                  <a:lnTo>
                    <a:pt x="365" y="1198"/>
                  </a:lnTo>
                  <a:lnTo>
                    <a:pt x="365" y="1195"/>
                  </a:lnTo>
                  <a:lnTo>
                    <a:pt x="365" y="1193"/>
                  </a:lnTo>
                  <a:lnTo>
                    <a:pt x="365" y="1190"/>
                  </a:lnTo>
                  <a:lnTo>
                    <a:pt x="365" y="1190"/>
                  </a:lnTo>
                  <a:lnTo>
                    <a:pt x="362" y="1190"/>
                  </a:lnTo>
                  <a:lnTo>
                    <a:pt x="362" y="1190"/>
                  </a:lnTo>
                  <a:lnTo>
                    <a:pt x="362" y="1190"/>
                  </a:lnTo>
                  <a:lnTo>
                    <a:pt x="360" y="1190"/>
                  </a:lnTo>
                  <a:lnTo>
                    <a:pt x="360" y="1190"/>
                  </a:lnTo>
                  <a:lnTo>
                    <a:pt x="358" y="1193"/>
                  </a:lnTo>
                  <a:lnTo>
                    <a:pt x="358" y="1193"/>
                  </a:lnTo>
                  <a:lnTo>
                    <a:pt x="358" y="1195"/>
                  </a:lnTo>
                  <a:lnTo>
                    <a:pt x="358" y="1195"/>
                  </a:lnTo>
                  <a:lnTo>
                    <a:pt x="358" y="1195"/>
                  </a:lnTo>
                  <a:lnTo>
                    <a:pt x="358" y="1195"/>
                  </a:lnTo>
                  <a:lnTo>
                    <a:pt x="355" y="1198"/>
                  </a:lnTo>
                  <a:lnTo>
                    <a:pt x="358" y="1198"/>
                  </a:lnTo>
                  <a:close/>
                  <a:moveTo>
                    <a:pt x="348" y="1247"/>
                  </a:moveTo>
                  <a:lnTo>
                    <a:pt x="346" y="1245"/>
                  </a:lnTo>
                  <a:lnTo>
                    <a:pt x="346" y="1245"/>
                  </a:lnTo>
                  <a:lnTo>
                    <a:pt x="344" y="1243"/>
                  </a:lnTo>
                  <a:lnTo>
                    <a:pt x="341" y="1243"/>
                  </a:lnTo>
                  <a:lnTo>
                    <a:pt x="341" y="1240"/>
                  </a:lnTo>
                  <a:lnTo>
                    <a:pt x="339" y="1238"/>
                  </a:lnTo>
                  <a:lnTo>
                    <a:pt x="336" y="1235"/>
                  </a:lnTo>
                  <a:lnTo>
                    <a:pt x="334" y="1226"/>
                  </a:lnTo>
                  <a:lnTo>
                    <a:pt x="334" y="1224"/>
                  </a:lnTo>
                  <a:lnTo>
                    <a:pt x="334" y="1224"/>
                  </a:lnTo>
                  <a:lnTo>
                    <a:pt x="332" y="1224"/>
                  </a:lnTo>
                  <a:lnTo>
                    <a:pt x="332" y="1226"/>
                  </a:lnTo>
                  <a:lnTo>
                    <a:pt x="334" y="1228"/>
                  </a:lnTo>
                  <a:lnTo>
                    <a:pt x="334" y="1231"/>
                  </a:lnTo>
                  <a:lnTo>
                    <a:pt x="334" y="1231"/>
                  </a:lnTo>
                  <a:lnTo>
                    <a:pt x="339" y="1240"/>
                  </a:lnTo>
                  <a:lnTo>
                    <a:pt x="344" y="1245"/>
                  </a:lnTo>
                  <a:lnTo>
                    <a:pt x="344" y="1247"/>
                  </a:lnTo>
                  <a:lnTo>
                    <a:pt x="346" y="1250"/>
                  </a:lnTo>
                  <a:lnTo>
                    <a:pt x="346" y="1250"/>
                  </a:lnTo>
                  <a:lnTo>
                    <a:pt x="348" y="1250"/>
                  </a:lnTo>
                  <a:lnTo>
                    <a:pt x="348" y="1250"/>
                  </a:lnTo>
                  <a:lnTo>
                    <a:pt x="348" y="1250"/>
                  </a:lnTo>
                  <a:lnTo>
                    <a:pt x="348" y="1247"/>
                  </a:lnTo>
                  <a:lnTo>
                    <a:pt x="348" y="1247"/>
                  </a:lnTo>
                  <a:close/>
                  <a:moveTo>
                    <a:pt x="308" y="1105"/>
                  </a:moveTo>
                  <a:lnTo>
                    <a:pt x="308" y="1108"/>
                  </a:lnTo>
                  <a:lnTo>
                    <a:pt x="306" y="1110"/>
                  </a:lnTo>
                  <a:lnTo>
                    <a:pt x="306" y="1110"/>
                  </a:lnTo>
                  <a:lnTo>
                    <a:pt x="306" y="1112"/>
                  </a:lnTo>
                  <a:lnTo>
                    <a:pt x="306" y="1112"/>
                  </a:lnTo>
                  <a:lnTo>
                    <a:pt x="306" y="1112"/>
                  </a:lnTo>
                  <a:lnTo>
                    <a:pt x="308" y="1112"/>
                  </a:lnTo>
                  <a:lnTo>
                    <a:pt x="308" y="1112"/>
                  </a:lnTo>
                  <a:lnTo>
                    <a:pt x="310" y="1112"/>
                  </a:lnTo>
                  <a:lnTo>
                    <a:pt x="313" y="1108"/>
                  </a:lnTo>
                  <a:lnTo>
                    <a:pt x="313" y="1105"/>
                  </a:lnTo>
                  <a:lnTo>
                    <a:pt x="313" y="1103"/>
                  </a:lnTo>
                  <a:lnTo>
                    <a:pt x="310" y="1101"/>
                  </a:lnTo>
                  <a:lnTo>
                    <a:pt x="310" y="1101"/>
                  </a:lnTo>
                  <a:lnTo>
                    <a:pt x="308" y="1101"/>
                  </a:lnTo>
                  <a:lnTo>
                    <a:pt x="308" y="1101"/>
                  </a:lnTo>
                  <a:lnTo>
                    <a:pt x="306" y="1103"/>
                  </a:lnTo>
                  <a:lnTo>
                    <a:pt x="306" y="1103"/>
                  </a:lnTo>
                  <a:lnTo>
                    <a:pt x="303" y="1105"/>
                  </a:lnTo>
                  <a:lnTo>
                    <a:pt x="303" y="1105"/>
                  </a:lnTo>
                  <a:lnTo>
                    <a:pt x="303" y="1105"/>
                  </a:lnTo>
                  <a:lnTo>
                    <a:pt x="306" y="1108"/>
                  </a:lnTo>
                  <a:lnTo>
                    <a:pt x="306" y="1108"/>
                  </a:lnTo>
                  <a:lnTo>
                    <a:pt x="306" y="1108"/>
                  </a:lnTo>
                  <a:lnTo>
                    <a:pt x="308" y="1105"/>
                  </a:lnTo>
                  <a:lnTo>
                    <a:pt x="310" y="1103"/>
                  </a:lnTo>
                  <a:lnTo>
                    <a:pt x="310" y="1103"/>
                  </a:lnTo>
                  <a:lnTo>
                    <a:pt x="310" y="1103"/>
                  </a:lnTo>
                  <a:lnTo>
                    <a:pt x="310" y="1101"/>
                  </a:lnTo>
                  <a:lnTo>
                    <a:pt x="310" y="1101"/>
                  </a:lnTo>
                  <a:lnTo>
                    <a:pt x="310" y="1103"/>
                  </a:lnTo>
                  <a:lnTo>
                    <a:pt x="310" y="1103"/>
                  </a:lnTo>
                  <a:lnTo>
                    <a:pt x="310" y="1105"/>
                  </a:lnTo>
                  <a:lnTo>
                    <a:pt x="308" y="1105"/>
                  </a:lnTo>
                  <a:close/>
                  <a:moveTo>
                    <a:pt x="216" y="1041"/>
                  </a:moveTo>
                  <a:lnTo>
                    <a:pt x="216" y="1044"/>
                  </a:lnTo>
                  <a:lnTo>
                    <a:pt x="216" y="1044"/>
                  </a:lnTo>
                  <a:lnTo>
                    <a:pt x="218" y="1044"/>
                  </a:lnTo>
                  <a:lnTo>
                    <a:pt x="220" y="1046"/>
                  </a:lnTo>
                  <a:lnTo>
                    <a:pt x="220" y="1046"/>
                  </a:lnTo>
                  <a:lnTo>
                    <a:pt x="223" y="1044"/>
                  </a:lnTo>
                  <a:lnTo>
                    <a:pt x="223" y="1044"/>
                  </a:lnTo>
                  <a:lnTo>
                    <a:pt x="223" y="1044"/>
                  </a:lnTo>
                  <a:lnTo>
                    <a:pt x="220" y="1044"/>
                  </a:lnTo>
                  <a:lnTo>
                    <a:pt x="220" y="1041"/>
                  </a:lnTo>
                  <a:lnTo>
                    <a:pt x="220" y="1041"/>
                  </a:lnTo>
                  <a:lnTo>
                    <a:pt x="220" y="1041"/>
                  </a:lnTo>
                  <a:lnTo>
                    <a:pt x="218" y="1041"/>
                  </a:lnTo>
                  <a:lnTo>
                    <a:pt x="218" y="1041"/>
                  </a:lnTo>
                  <a:lnTo>
                    <a:pt x="218" y="1041"/>
                  </a:lnTo>
                  <a:lnTo>
                    <a:pt x="216" y="1039"/>
                  </a:lnTo>
                  <a:lnTo>
                    <a:pt x="216" y="1039"/>
                  </a:lnTo>
                  <a:lnTo>
                    <a:pt x="216" y="1041"/>
                  </a:lnTo>
                  <a:lnTo>
                    <a:pt x="216" y="1041"/>
                  </a:lnTo>
                  <a:lnTo>
                    <a:pt x="216" y="1041"/>
                  </a:lnTo>
                  <a:lnTo>
                    <a:pt x="216" y="1041"/>
                  </a:lnTo>
                  <a:close/>
                  <a:moveTo>
                    <a:pt x="171" y="611"/>
                  </a:moveTo>
                  <a:lnTo>
                    <a:pt x="173" y="611"/>
                  </a:lnTo>
                  <a:lnTo>
                    <a:pt x="175" y="608"/>
                  </a:lnTo>
                  <a:lnTo>
                    <a:pt x="178" y="608"/>
                  </a:lnTo>
                  <a:lnTo>
                    <a:pt x="180" y="608"/>
                  </a:lnTo>
                  <a:lnTo>
                    <a:pt x="180" y="608"/>
                  </a:lnTo>
                  <a:lnTo>
                    <a:pt x="185" y="603"/>
                  </a:lnTo>
                  <a:lnTo>
                    <a:pt x="185" y="603"/>
                  </a:lnTo>
                  <a:lnTo>
                    <a:pt x="187" y="603"/>
                  </a:lnTo>
                  <a:lnTo>
                    <a:pt x="187" y="603"/>
                  </a:lnTo>
                  <a:lnTo>
                    <a:pt x="190" y="601"/>
                  </a:lnTo>
                  <a:lnTo>
                    <a:pt x="190" y="599"/>
                  </a:lnTo>
                  <a:lnTo>
                    <a:pt x="192" y="596"/>
                  </a:lnTo>
                  <a:lnTo>
                    <a:pt x="192" y="594"/>
                  </a:lnTo>
                  <a:lnTo>
                    <a:pt x="192" y="594"/>
                  </a:lnTo>
                  <a:lnTo>
                    <a:pt x="190" y="594"/>
                  </a:lnTo>
                  <a:lnTo>
                    <a:pt x="185" y="596"/>
                  </a:lnTo>
                  <a:lnTo>
                    <a:pt x="173" y="603"/>
                  </a:lnTo>
                  <a:lnTo>
                    <a:pt x="171" y="606"/>
                  </a:lnTo>
                  <a:lnTo>
                    <a:pt x="171" y="606"/>
                  </a:lnTo>
                  <a:lnTo>
                    <a:pt x="171" y="608"/>
                  </a:lnTo>
                  <a:lnTo>
                    <a:pt x="171" y="608"/>
                  </a:lnTo>
                  <a:lnTo>
                    <a:pt x="171" y="608"/>
                  </a:lnTo>
                  <a:lnTo>
                    <a:pt x="171" y="611"/>
                  </a:lnTo>
                  <a:lnTo>
                    <a:pt x="171" y="611"/>
                  </a:lnTo>
                  <a:lnTo>
                    <a:pt x="171" y="611"/>
                  </a:lnTo>
                  <a:close/>
                  <a:moveTo>
                    <a:pt x="360" y="1259"/>
                  </a:moveTo>
                  <a:lnTo>
                    <a:pt x="355" y="1259"/>
                  </a:lnTo>
                  <a:lnTo>
                    <a:pt x="355" y="1257"/>
                  </a:lnTo>
                  <a:lnTo>
                    <a:pt x="353" y="1254"/>
                  </a:lnTo>
                  <a:lnTo>
                    <a:pt x="353" y="1254"/>
                  </a:lnTo>
                  <a:lnTo>
                    <a:pt x="353" y="1257"/>
                  </a:lnTo>
                  <a:lnTo>
                    <a:pt x="353" y="1257"/>
                  </a:lnTo>
                  <a:lnTo>
                    <a:pt x="353" y="1257"/>
                  </a:lnTo>
                  <a:lnTo>
                    <a:pt x="353" y="1257"/>
                  </a:lnTo>
                  <a:lnTo>
                    <a:pt x="353" y="1257"/>
                  </a:lnTo>
                  <a:lnTo>
                    <a:pt x="353" y="1259"/>
                  </a:lnTo>
                  <a:lnTo>
                    <a:pt x="353" y="1259"/>
                  </a:lnTo>
                  <a:lnTo>
                    <a:pt x="353" y="1261"/>
                  </a:lnTo>
                  <a:lnTo>
                    <a:pt x="353" y="1261"/>
                  </a:lnTo>
                  <a:lnTo>
                    <a:pt x="355" y="1261"/>
                  </a:lnTo>
                  <a:lnTo>
                    <a:pt x="355" y="1261"/>
                  </a:lnTo>
                  <a:lnTo>
                    <a:pt x="355" y="1261"/>
                  </a:lnTo>
                  <a:lnTo>
                    <a:pt x="358" y="1264"/>
                  </a:lnTo>
                  <a:lnTo>
                    <a:pt x="358" y="1264"/>
                  </a:lnTo>
                  <a:lnTo>
                    <a:pt x="360" y="1261"/>
                  </a:lnTo>
                  <a:lnTo>
                    <a:pt x="360" y="1261"/>
                  </a:lnTo>
                  <a:lnTo>
                    <a:pt x="360" y="1261"/>
                  </a:lnTo>
                  <a:lnTo>
                    <a:pt x="362" y="1261"/>
                  </a:lnTo>
                  <a:lnTo>
                    <a:pt x="362" y="1261"/>
                  </a:lnTo>
                  <a:lnTo>
                    <a:pt x="360" y="1261"/>
                  </a:lnTo>
                  <a:lnTo>
                    <a:pt x="360" y="1259"/>
                  </a:lnTo>
                  <a:close/>
                  <a:moveTo>
                    <a:pt x="883" y="1363"/>
                  </a:moveTo>
                  <a:lnTo>
                    <a:pt x="883" y="1361"/>
                  </a:lnTo>
                  <a:lnTo>
                    <a:pt x="881" y="1361"/>
                  </a:lnTo>
                  <a:lnTo>
                    <a:pt x="881" y="1361"/>
                  </a:lnTo>
                  <a:lnTo>
                    <a:pt x="878" y="1361"/>
                  </a:lnTo>
                  <a:lnTo>
                    <a:pt x="878" y="1359"/>
                  </a:lnTo>
                  <a:lnTo>
                    <a:pt x="878" y="1359"/>
                  </a:lnTo>
                  <a:lnTo>
                    <a:pt x="878" y="1356"/>
                  </a:lnTo>
                  <a:lnTo>
                    <a:pt x="878" y="1356"/>
                  </a:lnTo>
                  <a:lnTo>
                    <a:pt x="878" y="1354"/>
                  </a:lnTo>
                  <a:lnTo>
                    <a:pt x="878" y="1354"/>
                  </a:lnTo>
                  <a:lnTo>
                    <a:pt x="878" y="1354"/>
                  </a:lnTo>
                  <a:lnTo>
                    <a:pt x="878" y="1351"/>
                  </a:lnTo>
                  <a:lnTo>
                    <a:pt x="878" y="1351"/>
                  </a:lnTo>
                  <a:lnTo>
                    <a:pt x="876" y="1349"/>
                  </a:lnTo>
                  <a:lnTo>
                    <a:pt x="876" y="1349"/>
                  </a:lnTo>
                  <a:lnTo>
                    <a:pt x="876" y="1349"/>
                  </a:lnTo>
                  <a:lnTo>
                    <a:pt x="874" y="1349"/>
                  </a:lnTo>
                  <a:lnTo>
                    <a:pt x="874" y="1349"/>
                  </a:lnTo>
                  <a:lnTo>
                    <a:pt x="871" y="1347"/>
                  </a:lnTo>
                  <a:lnTo>
                    <a:pt x="871" y="1347"/>
                  </a:lnTo>
                  <a:lnTo>
                    <a:pt x="871" y="1347"/>
                  </a:lnTo>
                  <a:lnTo>
                    <a:pt x="871" y="1347"/>
                  </a:lnTo>
                  <a:lnTo>
                    <a:pt x="869" y="1347"/>
                  </a:lnTo>
                  <a:lnTo>
                    <a:pt x="869" y="1347"/>
                  </a:lnTo>
                  <a:lnTo>
                    <a:pt x="866" y="1347"/>
                  </a:lnTo>
                  <a:lnTo>
                    <a:pt x="866" y="1344"/>
                  </a:lnTo>
                  <a:lnTo>
                    <a:pt x="866" y="1344"/>
                  </a:lnTo>
                  <a:lnTo>
                    <a:pt x="866" y="1342"/>
                  </a:lnTo>
                  <a:lnTo>
                    <a:pt x="866" y="1342"/>
                  </a:lnTo>
                  <a:lnTo>
                    <a:pt x="866" y="1342"/>
                  </a:lnTo>
                  <a:lnTo>
                    <a:pt x="866" y="1342"/>
                  </a:lnTo>
                  <a:lnTo>
                    <a:pt x="866" y="1340"/>
                  </a:lnTo>
                  <a:lnTo>
                    <a:pt x="866" y="1340"/>
                  </a:lnTo>
                  <a:lnTo>
                    <a:pt x="866" y="1340"/>
                  </a:lnTo>
                  <a:lnTo>
                    <a:pt x="864" y="1340"/>
                  </a:lnTo>
                  <a:lnTo>
                    <a:pt x="864" y="1340"/>
                  </a:lnTo>
                  <a:lnTo>
                    <a:pt x="864" y="1337"/>
                  </a:lnTo>
                  <a:lnTo>
                    <a:pt x="864" y="1337"/>
                  </a:lnTo>
                  <a:lnTo>
                    <a:pt x="864" y="1337"/>
                  </a:lnTo>
                  <a:lnTo>
                    <a:pt x="864" y="1337"/>
                  </a:lnTo>
                  <a:lnTo>
                    <a:pt x="864" y="1335"/>
                  </a:lnTo>
                  <a:lnTo>
                    <a:pt x="864" y="1335"/>
                  </a:lnTo>
                  <a:lnTo>
                    <a:pt x="864" y="1335"/>
                  </a:lnTo>
                  <a:lnTo>
                    <a:pt x="864" y="1335"/>
                  </a:lnTo>
                  <a:lnTo>
                    <a:pt x="864" y="1332"/>
                  </a:lnTo>
                  <a:lnTo>
                    <a:pt x="864" y="1332"/>
                  </a:lnTo>
                  <a:lnTo>
                    <a:pt x="862" y="1332"/>
                  </a:lnTo>
                  <a:lnTo>
                    <a:pt x="862" y="1332"/>
                  </a:lnTo>
                  <a:lnTo>
                    <a:pt x="862" y="1330"/>
                  </a:lnTo>
                  <a:lnTo>
                    <a:pt x="862" y="1330"/>
                  </a:lnTo>
                  <a:lnTo>
                    <a:pt x="862" y="1330"/>
                  </a:lnTo>
                  <a:lnTo>
                    <a:pt x="859" y="1330"/>
                  </a:lnTo>
                  <a:lnTo>
                    <a:pt x="859" y="1330"/>
                  </a:lnTo>
                  <a:lnTo>
                    <a:pt x="859" y="1330"/>
                  </a:lnTo>
                  <a:lnTo>
                    <a:pt x="859" y="1328"/>
                  </a:lnTo>
                  <a:lnTo>
                    <a:pt x="859" y="1328"/>
                  </a:lnTo>
                  <a:lnTo>
                    <a:pt x="859" y="1328"/>
                  </a:lnTo>
                  <a:lnTo>
                    <a:pt x="859" y="1328"/>
                  </a:lnTo>
                  <a:lnTo>
                    <a:pt x="857" y="1325"/>
                  </a:lnTo>
                  <a:lnTo>
                    <a:pt x="857" y="1323"/>
                  </a:lnTo>
                  <a:lnTo>
                    <a:pt x="857" y="1321"/>
                  </a:lnTo>
                  <a:lnTo>
                    <a:pt x="859" y="1318"/>
                  </a:lnTo>
                  <a:lnTo>
                    <a:pt x="859" y="1318"/>
                  </a:lnTo>
                  <a:lnTo>
                    <a:pt x="862" y="1316"/>
                  </a:lnTo>
                  <a:lnTo>
                    <a:pt x="862" y="1314"/>
                  </a:lnTo>
                  <a:lnTo>
                    <a:pt x="862" y="1311"/>
                  </a:lnTo>
                  <a:lnTo>
                    <a:pt x="859" y="1311"/>
                  </a:lnTo>
                  <a:lnTo>
                    <a:pt x="859" y="1311"/>
                  </a:lnTo>
                  <a:lnTo>
                    <a:pt x="859" y="1311"/>
                  </a:lnTo>
                  <a:lnTo>
                    <a:pt x="857" y="1314"/>
                  </a:lnTo>
                  <a:lnTo>
                    <a:pt x="857" y="1311"/>
                  </a:lnTo>
                  <a:lnTo>
                    <a:pt x="857" y="1311"/>
                  </a:lnTo>
                  <a:lnTo>
                    <a:pt x="857" y="1311"/>
                  </a:lnTo>
                  <a:lnTo>
                    <a:pt x="857" y="1311"/>
                  </a:lnTo>
                  <a:lnTo>
                    <a:pt x="855" y="1311"/>
                  </a:lnTo>
                  <a:lnTo>
                    <a:pt x="855" y="1311"/>
                  </a:lnTo>
                  <a:lnTo>
                    <a:pt x="855" y="1311"/>
                  </a:lnTo>
                  <a:lnTo>
                    <a:pt x="855" y="1311"/>
                  </a:lnTo>
                  <a:lnTo>
                    <a:pt x="855" y="1311"/>
                  </a:lnTo>
                  <a:lnTo>
                    <a:pt x="855" y="1311"/>
                  </a:lnTo>
                  <a:lnTo>
                    <a:pt x="855" y="1309"/>
                  </a:lnTo>
                  <a:lnTo>
                    <a:pt x="855" y="1309"/>
                  </a:lnTo>
                  <a:lnTo>
                    <a:pt x="855" y="1309"/>
                  </a:lnTo>
                  <a:lnTo>
                    <a:pt x="852" y="1309"/>
                  </a:lnTo>
                  <a:lnTo>
                    <a:pt x="852" y="1309"/>
                  </a:lnTo>
                  <a:lnTo>
                    <a:pt x="852" y="1309"/>
                  </a:lnTo>
                  <a:lnTo>
                    <a:pt x="852" y="1309"/>
                  </a:lnTo>
                  <a:lnTo>
                    <a:pt x="852" y="1306"/>
                  </a:lnTo>
                  <a:lnTo>
                    <a:pt x="852" y="1306"/>
                  </a:lnTo>
                  <a:lnTo>
                    <a:pt x="852" y="1306"/>
                  </a:lnTo>
                  <a:lnTo>
                    <a:pt x="852" y="1304"/>
                  </a:lnTo>
                  <a:lnTo>
                    <a:pt x="855" y="1304"/>
                  </a:lnTo>
                  <a:lnTo>
                    <a:pt x="855" y="1304"/>
                  </a:lnTo>
                  <a:lnTo>
                    <a:pt x="855" y="1304"/>
                  </a:lnTo>
                  <a:lnTo>
                    <a:pt x="857" y="1304"/>
                  </a:lnTo>
                  <a:lnTo>
                    <a:pt x="857" y="1304"/>
                  </a:lnTo>
                  <a:lnTo>
                    <a:pt x="857" y="1304"/>
                  </a:lnTo>
                  <a:lnTo>
                    <a:pt x="857" y="1302"/>
                  </a:lnTo>
                  <a:lnTo>
                    <a:pt x="857" y="1302"/>
                  </a:lnTo>
                  <a:lnTo>
                    <a:pt x="857" y="1302"/>
                  </a:lnTo>
                  <a:lnTo>
                    <a:pt x="857" y="1299"/>
                  </a:lnTo>
                  <a:lnTo>
                    <a:pt x="859" y="1299"/>
                  </a:lnTo>
                  <a:lnTo>
                    <a:pt x="859" y="1299"/>
                  </a:lnTo>
                  <a:lnTo>
                    <a:pt x="859" y="1299"/>
                  </a:lnTo>
                  <a:lnTo>
                    <a:pt x="859" y="1299"/>
                  </a:lnTo>
                  <a:lnTo>
                    <a:pt x="859" y="1297"/>
                  </a:lnTo>
                  <a:lnTo>
                    <a:pt x="859" y="1297"/>
                  </a:lnTo>
                  <a:lnTo>
                    <a:pt x="859" y="1297"/>
                  </a:lnTo>
                  <a:lnTo>
                    <a:pt x="859" y="1297"/>
                  </a:lnTo>
                  <a:lnTo>
                    <a:pt x="859" y="1297"/>
                  </a:lnTo>
                  <a:lnTo>
                    <a:pt x="859" y="1295"/>
                  </a:lnTo>
                  <a:lnTo>
                    <a:pt x="859" y="1295"/>
                  </a:lnTo>
                  <a:lnTo>
                    <a:pt x="859" y="1295"/>
                  </a:lnTo>
                  <a:lnTo>
                    <a:pt x="859" y="1292"/>
                  </a:lnTo>
                  <a:lnTo>
                    <a:pt x="859" y="1292"/>
                  </a:lnTo>
                  <a:lnTo>
                    <a:pt x="859" y="1292"/>
                  </a:lnTo>
                  <a:lnTo>
                    <a:pt x="862" y="1292"/>
                  </a:lnTo>
                  <a:lnTo>
                    <a:pt x="862" y="1292"/>
                  </a:lnTo>
                  <a:lnTo>
                    <a:pt x="862" y="1292"/>
                  </a:lnTo>
                  <a:lnTo>
                    <a:pt x="862" y="1292"/>
                  </a:lnTo>
                  <a:lnTo>
                    <a:pt x="862" y="1290"/>
                  </a:lnTo>
                  <a:lnTo>
                    <a:pt x="862" y="1290"/>
                  </a:lnTo>
                  <a:lnTo>
                    <a:pt x="862" y="1288"/>
                  </a:lnTo>
                  <a:lnTo>
                    <a:pt x="862" y="1285"/>
                  </a:lnTo>
                  <a:lnTo>
                    <a:pt x="862" y="1283"/>
                  </a:lnTo>
                  <a:lnTo>
                    <a:pt x="862" y="1280"/>
                  </a:lnTo>
                  <a:lnTo>
                    <a:pt x="862" y="1280"/>
                  </a:lnTo>
                  <a:lnTo>
                    <a:pt x="862" y="1278"/>
                  </a:lnTo>
                  <a:lnTo>
                    <a:pt x="862" y="1276"/>
                  </a:lnTo>
                  <a:lnTo>
                    <a:pt x="862" y="1276"/>
                  </a:lnTo>
                  <a:lnTo>
                    <a:pt x="862" y="1273"/>
                  </a:lnTo>
                  <a:lnTo>
                    <a:pt x="864" y="1276"/>
                  </a:lnTo>
                  <a:lnTo>
                    <a:pt x="864" y="1276"/>
                  </a:lnTo>
                  <a:lnTo>
                    <a:pt x="864" y="1273"/>
                  </a:lnTo>
                  <a:lnTo>
                    <a:pt x="864" y="1273"/>
                  </a:lnTo>
                  <a:lnTo>
                    <a:pt x="864" y="1271"/>
                  </a:lnTo>
                  <a:lnTo>
                    <a:pt x="864" y="1271"/>
                  </a:lnTo>
                  <a:lnTo>
                    <a:pt x="864" y="1271"/>
                  </a:lnTo>
                  <a:lnTo>
                    <a:pt x="864" y="1269"/>
                  </a:lnTo>
                  <a:lnTo>
                    <a:pt x="864" y="1269"/>
                  </a:lnTo>
                  <a:lnTo>
                    <a:pt x="864" y="1269"/>
                  </a:lnTo>
                  <a:lnTo>
                    <a:pt x="864" y="1266"/>
                  </a:lnTo>
                  <a:lnTo>
                    <a:pt x="864" y="1266"/>
                  </a:lnTo>
                  <a:lnTo>
                    <a:pt x="864" y="1266"/>
                  </a:lnTo>
                  <a:lnTo>
                    <a:pt x="864" y="1266"/>
                  </a:lnTo>
                  <a:lnTo>
                    <a:pt x="864" y="1266"/>
                  </a:lnTo>
                  <a:lnTo>
                    <a:pt x="864" y="1264"/>
                  </a:lnTo>
                  <a:lnTo>
                    <a:pt x="864" y="1264"/>
                  </a:lnTo>
                  <a:lnTo>
                    <a:pt x="864" y="1264"/>
                  </a:lnTo>
                  <a:lnTo>
                    <a:pt x="864" y="1264"/>
                  </a:lnTo>
                  <a:lnTo>
                    <a:pt x="864" y="1264"/>
                  </a:lnTo>
                  <a:lnTo>
                    <a:pt x="864" y="1264"/>
                  </a:lnTo>
                  <a:lnTo>
                    <a:pt x="864" y="1261"/>
                  </a:lnTo>
                  <a:lnTo>
                    <a:pt x="864" y="1261"/>
                  </a:lnTo>
                  <a:lnTo>
                    <a:pt x="864" y="1261"/>
                  </a:lnTo>
                  <a:lnTo>
                    <a:pt x="862" y="1261"/>
                  </a:lnTo>
                  <a:lnTo>
                    <a:pt x="862" y="1261"/>
                  </a:lnTo>
                  <a:lnTo>
                    <a:pt x="862" y="1261"/>
                  </a:lnTo>
                  <a:lnTo>
                    <a:pt x="862" y="1259"/>
                  </a:lnTo>
                  <a:lnTo>
                    <a:pt x="862" y="1259"/>
                  </a:lnTo>
                  <a:lnTo>
                    <a:pt x="862" y="1257"/>
                  </a:lnTo>
                  <a:lnTo>
                    <a:pt x="862" y="1257"/>
                  </a:lnTo>
                  <a:lnTo>
                    <a:pt x="862" y="1254"/>
                  </a:lnTo>
                  <a:lnTo>
                    <a:pt x="864" y="1254"/>
                  </a:lnTo>
                  <a:lnTo>
                    <a:pt x="864" y="1252"/>
                  </a:lnTo>
                  <a:lnTo>
                    <a:pt x="864" y="1252"/>
                  </a:lnTo>
                  <a:lnTo>
                    <a:pt x="862" y="1250"/>
                  </a:lnTo>
                  <a:lnTo>
                    <a:pt x="862" y="1250"/>
                  </a:lnTo>
                  <a:lnTo>
                    <a:pt x="862" y="1247"/>
                  </a:lnTo>
                  <a:lnTo>
                    <a:pt x="864" y="1247"/>
                  </a:lnTo>
                  <a:lnTo>
                    <a:pt x="864" y="1245"/>
                  </a:lnTo>
                  <a:lnTo>
                    <a:pt x="864" y="1245"/>
                  </a:lnTo>
                  <a:lnTo>
                    <a:pt x="864" y="1245"/>
                  </a:lnTo>
                  <a:lnTo>
                    <a:pt x="862" y="1243"/>
                  </a:lnTo>
                  <a:lnTo>
                    <a:pt x="862" y="1243"/>
                  </a:lnTo>
                  <a:lnTo>
                    <a:pt x="862" y="1240"/>
                  </a:lnTo>
                  <a:lnTo>
                    <a:pt x="862" y="1240"/>
                  </a:lnTo>
                  <a:lnTo>
                    <a:pt x="864" y="1240"/>
                  </a:lnTo>
                  <a:lnTo>
                    <a:pt x="864" y="1238"/>
                  </a:lnTo>
                  <a:lnTo>
                    <a:pt x="862" y="1238"/>
                  </a:lnTo>
                  <a:lnTo>
                    <a:pt x="862" y="1235"/>
                  </a:lnTo>
                  <a:lnTo>
                    <a:pt x="862" y="1235"/>
                  </a:lnTo>
                  <a:lnTo>
                    <a:pt x="862" y="1233"/>
                  </a:lnTo>
                  <a:lnTo>
                    <a:pt x="859" y="1233"/>
                  </a:lnTo>
                  <a:lnTo>
                    <a:pt x="859" y="1233"/>
                  </a:lnTo>
                  <a:lnTo>
                    <a:pt x="859" y="1233"/>
                  </a:lnTo>
                  <a:lnTo>
                    <a:pt x="859" y="1231"/>
                  </a:lnTo>
                  <a:lnTo>
                    <a:pt x="859" y="1231"/>
                  </a:lnTo>
                  <a:lnTo>
                    <a:pt x="859" y="1231"/>
                  </a:lnTo>
                  <a:lnTo>
                    <a:pt x="859" y="1228"/>
                  </a:lnTo>
                  <a:lnTo>
                    <a:pt x="857" y="1226"/>
                  </a:lnTo>
                  <a:lnTo>
                    <a:pt x="857" y="1226"/>
                  </a:lnTo>
                  <a:lnTo>
                    <a:pt x="857" y="1224"/>
                  </a:lnTo>
                  <a:lnTo>
                    <a:pt x="855" y="1221"/>
                  </a:lnTo>
                  <a:lnTo>
                    <a:pt x="855" y="1219"/>
                  </a:lnTo>
                  <a:lnTo>
                    <a:pt x="855" y="1219"/>
                  </a:lnTo>
                  <a:lnTo>
                    <a:pt x="855" y="1217"/>
                  </a:lnTo>
                  <a:lnTo>
                    <a:pt x="855" y="1217"/>
                  </a:lnTo>
                  <a:lnTo>
                    <a:pt x="852" y="1217"/>
                  </a:lnTo>
                  <a:lnTo>
                    <a:pt x="852" y="1217"/>
                  </a:lnTo>
                  <a:lnTo>
                    <a:pt x="852" y="1214"/>
                  </a:lnTo>
                  <a:lnTo>
                    <a:pt x="850" y="1214"/>
                  </a:lnTo>
                  <a:lnTo>
                    <a:pt x="850" y="1214"/>
                  </a:lnTo>
                  <a:lnTo>
                    <a:pt x="848" y="1214"/>
                  </a:lnTo>
                  <a:lnTo>
                    <a:pt x="845" y="1214"/>
                  </a:lnTo>
                  <a:lnTo>
                    <a:pt x="845" y="1217"/>
                  </a:lnTo>
                  <a:lnTo>
                    <a:pt x="845" y="1217"/>
                  </a:lnTo>
                  <a:lnTo>
                    <a:pt x="843" y="1217"/>
                  </a:lnTo>
                  <a:lnTo>
                    <a:pt x="843" y="1217"/>
                  </a:lnTo>
                  <a:lnTo>
                    <a:pt x="843" y="1217"/>
                  </a:lnTo>
                  <a:lnTo>
                    <a:pt x="843" y="1217"/>
                  </a:lnTo>
                  <a:lnTo>
                    <a:pt x="843" y="1217"/>
                  </a:lnTo>
                  <a:lnTo>
                    <a:pt x="843" y="1214"/>
                  </a:lnTo>
                  <a:lnTo>
                    <a:pt x="840" y="1214"/>
                  </a:lnTo>
                  <a:lnTo>
                    <a:pt x="840" y="1212"/>
                  </a:lnTo>
                  <a:lnTo>
                    <a:pt x="840" y="1209"/>
                  </a:lnTo>
                  <a:lnTo>
                    <a:pt x="838" y="1207"/>
                  </a:lnTo>
                  <a:lnTo>
                    <a:pt x="838" y="1207"/>
                  </a:lnTo>
                  <a:lnTo>
                    <a:pt x="838" y="1207"/>
                  </a:lnTo>
                  <a:lnTo>
                    <a:pt x="840" y="1207"/>
                  </a:lnTo>
                  <a:lnTo>
                    <a:pt x="840" y="1207"/>
                  </a:lnTo>
                  <a:lnTo>
                    <a:pt x="840" y="1205"/>
                  </a:lnTo>
                  <a:lnTo>
                    <a:pt x="840" y="1205"/>
                  </a:lnTo>
                  <a:lnTo>
                    <a:pt x="840" y="1202"/>
                  </a:lnTo>
                  <a:lnTo>
                    <a:pt x="840" y="1202"/>
                  </a:lnTo>
                  <a:lnTo>
                    <a:pt x="840" y="1202"/>
                  </a:lnTo>
                  <a:lnTo>
                    <a:pt x="840" y="1200"/>
                  </a:lnTo>
                  <a:lnTo>
                    <a:pt x="838" y="1200"/>
                  </a:lnTo>
                  <a:lnTo>
                    <a:pt x="838" y="1200"/>
                  </a:lnTo>
                  <a:lnTo>
                    <a:pt x="838" y="1200"/>
                  </a:lnTo>
                  <a:lnTo>
                    <a:pt x="838" y="1198"/>
                  </a:lnTo>
                  <a:lnTo>
                    <a:pt x="836" y="1200"/>
                  </a:lnTo>
                  <a:lnTo>
                    <a:pt x="836" y="1200"/>
                  </a:lnTo>
                  <a:lnTo>
                    <a:pt x="836" y="1200"/>
                  </a:lnTo>
                  <a:lnTo>
                    <a:pt x="836" y="1200"/>
                  </a:lnTo>
                  <a:lnTo>
                    <a:pt x="836" y="1198"/>
                  </a:lnTo>
                  <a:lnTo>
                    <a:pt x="836" y="1198"/>
                  </a:lnTo>
                  <a:lnTo>
                    <a:pt x="836" y="1195"/>
                  </a:lnTo>
                  <a:lnTo>
                    <a:pt x="833" y="1195"/>
                  </a:lnTo>
                  <a:lnTo>
                    <a:pt x="833" y="1195"/>
                  </a:lnTo>
                  <a:lnTo>
                    <a:pt x="831" y="1195"/>
                  </a:lnTo>
                  <a:lnTo>
                    <a:pt x="831" y="1193"/>
                  </a:lnTo>
                  <a:lnTo>
                    <a:pt x="831" y="1193"/>
                  </a:lnTo>
                  <a:lnTo>
                    <a:pt x="831" y="1193"/>
                  </a:lnTo>
                  <a:lnTo>
                    <a:pt x="831" y="1193"/>
                  </a:lnTo>
                  <a:lnTo>
                    <a:pt x="829" y="1190"/>
                  </a:lnTo>
                  <a:lnTo>
                    <a:pt x="829" y="1190"/>
                  </a:lnTo>
                  <a:lnTo>
                    <a:pt x="829" y="1190"/>
                  </a:lnTo>
                  <a:lnTo>
                    <a:pt x="829" y="1188"/>
                  </a:lnTo>
                  <a:lnTo>
                    <a:pt x="829" y="1188"/>
                  </a:lnTo>
                  <a:lnTo>
                    <a:pt x="826" y="1186"/>
                  </a:lnTo>
                  <a:lnTo>
                    <a:pt x="824" y="1186"/>
                  </a:lnTo>
                  <a:lnTo>
                    <a:pt x="824" y="1186"/>
                  </a:lnTo>
                  <a:lnTo>
                    <a:pt x="824" y="1183"/>
                  </a:lnTo>
                  <a:lnTo>
                    <a:pt x="824" y="1181"/>
                  </a:lnTo>
                  <a:lnTo>
                    <a:pt x="826" y="1181"/>
                  </a:lnTo>
                  <a:lnTo>
                    <a:pt x="826" y="1181"/>
                  </a:lnTo>
                  <a:lnTo>
                    <a:pt x="829" y="1181"/>
                  </a:lnTo>
                  <a:lnTo>
                    <a:pt x="829" y="1181"/>
                  </a:lnTo>
                  <a:lnTo>
                    <a:pt x="829" y="1181"/>
                  </a:lnTo>
                  <a:lnTo>
                    <a:pt x="829" y="1179"/>
                  </a:lnTo>
                  <a:lnTo>
                    <a:pt x="829" y="1179"/>
                  </a:lnTo>
                  <a:lnTo>
                    <a:pt x="829" y="1179"/>
                  </a:lnTo>
                  <a:lnTo>
                    <a:pt x="829" y="1179"/>
                  </a:lnTo>
                  <a:lnTo>
                    <a:pt x="826" y="1176"/>
                  </a:lnTo>
                  <a:lnTo>
                    <a:pt x="829" y="1176"/>
                  </a:lnTo>
                  <a:lnTo>
                    <a:pt x="826" y="1174"/>
                  </a:lnTo>
                  <a:lnTo>
                    <a:pt x="826" y="1174"/>
                  </a:lnTo>
                  <a:lnTo>
                    <a:pt x="826" y="1174"/>
                  </a:lnTo>
                  <a:lnTo>
                    <a:pt x="826" y="1174"/>
                  </a:lnTo>
                  <a:lnTo>
                    <a:pt x="826" y="1172"/>
                  </a:lnTo>
                  <a:lnTo>
                    <a:pt x="824" y="1172"/>
                  </a:lnTo>
                  <a:lnTo>
                    <a:pt x="824" y="1172"/>
                  </a:lnTo>
                  <a:lnTo>
                    <a:pt x="824" y="1172"/>
                  </a:lnTo>
                  <a:lnTo>
                    <a:pt x="824" y="1169"/>
                  </a:lnTo>
                  <a:lnTo>
                    <a:pt x="824" y="1169"/>
                  </a:lnTo>
                  <a:lnTo>
                    <a:pt x="822" y="1169"/>
                  </a:lnTo>
                  <a:lnTo>
                    <a:pt x="822" y="1167"/>
                  </a:lnTo>
                  <a:lnTo>
                    <a:pt x="822" y="1167"/>
                  </a:lnTo>
                  <a:lnTo>
                    <a:pt x="822" y="1167"/>
                  </a:lnTo>
                  <a:lnTo>
                    <a:pt x="822" y="1164"/>
                  </a:lnTo>
                  <a:lnTo>
                    <a:pt x="822" y="1164"/>
                  </a:lnTo>
                  <a:lnTo>
                    <a:pt x="822" y="1164"/>
                  </a:lnTo>
                  <a:lnTo>
                    <a:pt x="819" y="1162"/>
                  </a:lnTo>
                  <a:lnTo>
                    <a:pt x="819" y="1162"/>
                  </a:lnTo>
                  <a:lnTo>
                    <a:pt x="819" y="1162"/>
                  </a:lnTo>
                  <a:lnTo>
                    <a:pt x="817" y="1162"/>
                  </a:lnTo>
                  <a:lnTo>
                    <a:pt x="814" y="1162"/>
                  </a:lnTo>
                  <a:lnTo>
                    <a:pt x="814" y="1162"/>
                  </a:lnTo>
                  <a:lnTo>
                    <a:pt x="812" y="1160"/>
                  </a:lnTo>
                  <a:lnTo>
                    <a:pt x="812" y="1160"/>
                  </a:lnTo>
                  <a:lnTo>
                    <a:pt x="810" y="1157"/>
                  </a:lnTo>
                  <a:lnTo>
                    <a:pt x="810" y="1155"/>
                  </a:lnTo>
                  <a:lnTo>
                    <a:pt x="810" y="1155"/>
                  </a:lnTo>
                  <a:lnTo>
                    <a:pt x="810" y="1153"/>
                  </a:lnTo>
                  <a:lnTo>
                    <a:pt x="810" y="1150"/>
                  </a:lnTo>
                  <a:lnTo>
                    <a:pt x="810" y="1150"/>
                  </a:lnTo>
                  <a:lnTo>
                    <a:pt x="810" y="1148"/>
                  </a:lnTo>
                  <a:lnTo>
                    <a:pt x="810" y="1145"/>
                  </a:lnTo>
                  <a:lnTo>
                    <a:pt x="807" y="1145"/>
                  </a:lnTo>
                  <a:lnTo>
                    <a:pt x="805" y="1143"/>
                  </a:lnTo>
                  <a:lnTo>
                    <a:pt x="805" y="1143"/>
                  </a:lnTo>
                  <a:lnTo>
                    <a:pt x="803" y="1141"/>
                  </a:lnTo>
                  <a:lnTo>
                    <a:pt x="803" y="1141"/>
                  </a:lnTo>
                  <a:lnTo>
                    <a:pt x="803" y="1141"/>
                  </a:lnTo>
                  <a:lnTo>
                    <a:pt x="803" y="1138"/>
                  </a:lnTo>
                  <a:lnTo>
                    <a:pt x="803" y="1138"/>
                  </a:lnTo>
                  <a:lnTo>
                    <a:pt x="803" y="1138"/>
                  </a:lnTo>
                  <a:lnTo>
                    <a:pt x="800" y="1138"/>
                  </a:lnTo>
                  <a:lnTo>
                    <a:pt x="800" y="1138"/>
                  </a:lnTo>
                  <a:lnTo>
                    <a:pt x="800" y="1138"/>
                  </a:lnTo>
                  <a:lnTo>
                    <a:pt x="798" y="1136"/>
                  </a:lnTo>
                  <a:lnTo>
                    <a:pt x="798" y="1136"/>
                  </a:lnTo>
                  <a:lnTo>
                    <a:pt x="798" y="1134"/>
                  </a:lnTo>
                  <a:lnTo>
                    <a:pt x="798" y="1134"/>
                  </a:lnTo>
                  <a:lnTo>
                    <a:pt x="798" y="1134"/>
                  </a:lnTo>
                  <a:lnTo>
                    <a:pt x="798" y="1134"/>
                  </a:lnTo>
                  <a:lnTo>
                    <a:pt x="798" y="1131"/>
                  </a:lnTo>
                  <a:lnTo>
                    <a:pt x="798" y="1131"/>
                  </a:lnTo>
                  <a:lnTo>
                    <a:pt x="798" y="1131"/>
                  </a:lnTo>
                  <a:lnTo>
                    <a:pt x="798" y="1131"/>
                  </a:lnTo>
                  <a:lnTo>
                    <a:pt x="798" y="1131"/>
                  </a:lnTo>
                  <a:lnTo>
                    <a:pt x="798" y="1129"/>
                  </a:lnTo>
                  <a:lnTo>
                    <a:pt x="798" y="1127"/>
                  </a:lnTo>
                  <a:lnTo>
                    <a:pt x="800" y="1124"/>
                  </a:lnTo>
                  <a:lnTo>
                    <a:pt x="798" y="1122"/>
                  </a:lnTo>
                  <a:lnTo>
                    <a:pt x="798" y="1122"/>
                  </a:lnTo>
                  <a:lnTo>
                    <a:pt x="795" y="1119"/>
                  </a:lnTo>
                  <a:lnTo>
                    <a:pt x="795" y="1119"/>
                  </a:lnTo>
                  <a:lnTo>
                    <a:pt x="795" y="1117"/>
                  </a:lnTo>
                  <a:lnTo>
                    <a:pt x="795" y="1115"/>
                  </a:lnTo>
                  <a:lnTo>
                    <a:pt x="795" y="1115"/>
                  </a:lnTo>
                  <a:lnTo>
                    <a:pt x="795" y="1115"/>
                  </a:lnTo>
                  <a:lnTo>
                    <a:pt x="795" y="1115"/>
                  </a:lnTo>
                  <a:lnTo>
                    <a:pt x="793" y="1112"/>
                  </a:lnTo>
                  <a:lnTo>
                    <a:pt x="793" y="1112"/>
                  </a:lnTo>
                  <a:lnTo>
                    <a:pt x="793" y="1112"/>
                  </a:lnTo>
                  <a:lnTo>
                    <a:pt x="793" y="1110"/>
                  </a:lnTo>
                  <a:lnTo>
                    <a:pt x="793" y="1110"/>
                  </a:lnTo>
                  <a:lnTo>
                    <a:pt x="793" y="1110"/>
                  </a:lnTo>
                  <a:lnTo>
                    <a:pt x="793" y="1108"/>
                  </a:lnTo>
                  <a:lnTo>
                    <a:pt x="791" y="1108"/>
                  </a:lnTo>
                  <a:lnTo>
                    <a:pt x="791" y="1105"/>
                  </a:lnTo>
                  <a:lnTo>
                    <a:pt x="791" y="1105"/>
                  </a:lnTo>
                  <a:lnTo>
                    <a:pt x="788" y="1105"/>
                  </a:lnTo>
                  <a:lnTo>
                    <a:pt x="788" y="1103"/>
                  </a:lnTo>
                  <a:lnTo>
                    <a:pt x="786" y="1101"/>
                  </a:lnTo>
                  <a:lnTo>
                    <a:pt x="788" y="1101"/>
                  </a:lnTo>
                  <a:lnTo>
                    <a:pt x="788" y="1098"/>
                  </a:lnTo>
                  <a:lnTo>
                    <a:pt x="788" y="1096"/>
                  </a:lnTo>
                  <a:lnTo>
                    <a:pt x="788" y="1096"/>
                  </a:lnTo>
                  <a:lnTo>
                    <a:pt x="786" y="1096"/>
                  </a:lnTo>
                  <a:lnTo>
                    <a:pt x="786" y="1093"/>
                  </a:lnTo>
                  <a:lnTo>
                    <a:pt x="786" y="1093"/>
                  </a:lnTo>
                  <a:lnTo>
                    <a:pt x="786" y="1093"/>
                  </a:lnTo>
                  <a:lnTo>
                    <a:pt x="786" y="1091"/>
                  </a:lnTo>
                  <a:lnTo>
                    <a:pt x="786" y="1091"/>
                  </a:lnTo>
                  <a:lnTo>
                    <a:pt x="786" y="1091"/>
                  </a:lnTo>
                  <a:lnTo>
                    <a:pt x="786" y="1089"/>
                  </a:lnTo>
                  <a:lnTo>
                    <a:pt x="786" y="1089"/>
                  </a:lnTo>
                  <a:lnTo>
                    <a:pt x="786" y="1089"/>
                  </a:lnTo>
                  <a:lnTo>
                    <a:pt x="784" y="1089"/>
                  </a:lnTo>
                  <a:lnTo>
                    <a:pt x="784" y="1089"/>
                  </a:lnTo>
                  <a:lnTo>
                    <a:pt x="784" y="1089"/>
                  </a:lnTo>
                  <a:lnTo>
                    <a:pt x="781" y="1089"/>
                  </a:lnTo>
                  <a:lnTo>
                    <a:pt x="781" y="1089"/>
                  </a:lnTo>
                  <a:lnTo>
                    <a:pt x="781" y="1089"/>
                  </a:lnTo>
                  <a:lnTo>
                    <a:pt x="779" y="1089"/>
                  </a:lnTo>
                  <a:lnTo>
                    <a:pt x="779" y="1091"/>
                  </a:lnTo>
                  <a:lnTo>
                    <a:pt x="779" y="1091"/>
                  </a:lnTo>
                  <a:lnTo>
                    <a:pt x="777" y="1091"/>
                  </a:lnTo>
                  <a:lnTo>
                    <a:pt x="777" y="1091"/>
                  </a:lnTo>
                  <a:lnTo>
                    <a:pt x="777" y="1091"/>
                  </a:lnTo>
                  <a:lnTo>
                    <a:pt x="777" y="1093"/>
                  </a:lnTo>
                  <a:lnTo>
                    <a:pt x="777" y="1093"/>
                  </a:lnTo>
                  <a:lnTo>
                    <a:pt x="777" y="1093"/>
                  </a:lnTo>
                  <a:lnTo>
                    <a:pt x="777" y="1093"/>
                  </a:lnTo>
                  <a:lnTo>
                    <a:pt x="777" y="1096"/>
                  </a:lnTo>
                  <a:lnTo>
                    <a:pt x="774" y="1096"/>
                  </a:lnTo>
                  <a:lnTo>
                    <a:pt x="772" y="1093"/>
                  </a:lnTo>
                  <a:lnTo>
                    <a:pt x="769" y="1093"/>
                  </a:lnTo>
                  <a:lnTo>
                    <a:pt x="769" y="1093"/>
                  </a:lnTo>
                  <a:lnTo>
                    <a:pt x="769" y="1091"/>
                  </a:lnTo>
                  <a:lnTo>
                    <a:pt x="769" y="1089"/>
                  </a:lnTo>
                  <a:lnTo>
                    <a:pt x="769" y="1086"/>
                  </a:lnTo>
                  <a:lnTo>
                    <a:pt x="769" y="1086"/>
                  </a:lnTo>
                  <a:lnTo>
                    <a:pt x="769" y="1084"/>
                  </a:lnTo>
                  <a:lnTo>
                    <a:pt x="769" y="1084"/>
                  </a:lnTo>
                  <a:lnTo>
                    <a:pt x="769" y="1082"/>
                  </a:lnTo>
                  <a:lnTo>
                    <a:pt x="769" y="1082"/>
                  </a:lnTo>
                  <a:lnTo>
                    <a:pt x="769" y="1082"/>
                  </a:lnTo>
                  <a:lnTo>
                    <a:pt x="767" y="1082"/>
                  </a:lnTo>
                  <a:lnTo>
                    <a:pt x="767" y="1079"/>
                  </a:lnTo>
                  <a:lnTo>
                    <a:pt x="767" y="1079"/>
                  </a:lnTo>
                  <a:lnTo>
                    <a:pt x="767" y="1079"/>
                  </a:lnTo>
                  <a:lnTo>
                    <a:pt x="767" y="1077"/>
                  </a:lnTo>
                  <a:lnTo>
                    <a:pt x="767" y="1077"/>
                  </a:lnTo>
                  <a:lnTo>
                    <a:pt x="767" y="1074"/>
                  </a:lnTo>
                  <a:lnTo>
                    <a:pt x="767" y="1074"/>
                  </a:lnTo>
                  <a:lnTo>
                    <a:pt x="767" y="1072"/>
                  </a:lnTo>
                  <a:lnTo>
                    <a:pt x="767" y="1072"/>
                  </a:lnTo>
                  <a:lnTo>
                    <a:pt x="767" y="1072"/>
                  </a:lnTo>
                  <a:lnTo>
                    <a:pt x="765" y="1070"/>
                  </a:lnTo>
                  <a:lnTo>
                    <a:pt x="765" y="1070"/>
                  </a:lnTo>
                  <a:lnTo>
                    <a:pt x="765" y="1067"/>
                  </a:lnTo>
                  <a:lnTo>
                    <a:pt x="762" y="1067"/>
                  </a:lnTo>
                  <a:lnTo>
                    <a:pt x="762" y="1067"/>
                  </a:lnTo>
                  <a:lnTo>
                    <a:pt x="762" y="1065"/>
                  </a:lnTo>
                  <a:lnTo>
                    <a:pt x="760" y="1065"/>
                  </a:lnTo>
                  <a:lnTo>
                    <a:pt x="760" y="1065"/>
                  </a:lnTo>
                  <a:lnTo>
                    <a:pt x="760" y="1063"/>
                  </a:lnTo>
                  <a:lnTo>
                    <a:pt x="760" y="1063"/>
                  </a:lnTo>
                  <a:lnTo>
                    <a:pt x="760" y="1063"/>
                  </a:lnTo>
                  <a:lnTo>
                    <a:pt x="760" y="1060"/>
                  </a:lnTo>
                  <a:lnTo>
                    <a:pt x="760" y="1060"/>
                  </a:lnTo>
                  <a:lnTo>
                    <a:pt x="760" y="1060"/>
                  </a:lnTo>
                  <a:lnTo>
                    <a:pt x="760" y="1060"/>
                  </a:lnTo>
                  <a:lnTo>
                    <a:pt x="758" y="1060"/>
                  </a:lnTo>
                  <a:lnTo>
                    <a:pt x="758" y="1060"/>
                  </a:lnTo>
                  <a:lnTo>
                    <a:pt x="758" y="1060"/>
                  </a:lnTo>
                  <a:lnTo>
                    <a:pt x="758" y="1060"/>
                  </a:lnTo>
                  <a:lnTo>
                    <a:pt x="758" y="1060"/>
                  </a:lnTo>
                  <a:lnTo>
                    <a:pt x="758" y="1058"/>
                  </a:lnTo>
                  <a:lnTo>
                    <a:pt x="758" y="1058"/>
                  </a:lnTo>
                  <a:lnTo>
                    <a:pt x="758" y="1058"/>
                  </a:lnTo>
                  <a:lnTo>
                    <a:pt x="758" y="1056"/>
                  </a:lnTo>
                  <a:lnTo>
                    <a:pt x="758" y="1056"/>
                  </a:lnTo>
                  <a:lnTo>
                    <a:pt x="758" y="1053"/>
                  </a:lnTo>
                  <a:lnTo>
                    <a:pt x="758" y="1053"/>
                  </a:lnTo>
                  <a:lnTo>
                    <a:pt x="758" y="1053"/>
                  </a:lnTo>
                  <a:lnTo>
                    <a:pt x="758" y="1051"/>
                  </a:lnTo>
                  <a:lnTo>
                    <a:pt x="758" y="1051"/>
                  </a:lnTo>
                  <a:lnTo>
                    <a:pt x="760" y="1051"/>
                  </a:lnTo>
                  <a:lnTo>
                    <a:pt x="758" y="1048"/>
                  </a:lnTo>
                  <a:lnTo>
                    <a:pt x="758" y="1048"/>
                  </a:lnTo>
                  <a:lnTo>
                    <a:pt x="758" y="1048"/>
                  </a:lnTo>
                  <a:lnTo>
                    <a:pt x="758" y="1046"/>
                  </a:lnTo>
                  <a:lnTo>
                    <a:pt x="758" y="1048"/>
                  </a:lnTo>
                  <a:lnTo>
                    <a:pt x="758" y="1048"/>
                  </a:lnTo>
                  <a:lnTo>
                    <a:pt x="755" y="1051"/>
                  </a:lnTo>
                  <a:lnTo>
                    <a:pt x="755" y="1051"/>
                  </a:lnTo>
                  <a:lnTo>
                    <a:pt x="753" y="1051"/>
                  </a:lnTo>
                  <a:lnTo>
                    <a:pt x="751" y="1048"/>
                  </a:lnTo>
                  <a:lnTo>
                    <a:pt x="748" y="1048"/>
                  </a:lnTo>
                  <a:lnTo>
                    <a:pt x="746" y="1048"/>
                  </a:lnTo>
                  <a:lnTo>
                    <a:pt x="743" y="1048"/>
                  </a:lnTo>
                  <a:lnTo>
                    <a:pt x="743" y="1048"/>
                  </a:lnTo>
                  <a:lnTo>
                    <a:pt x="741" y="1048"/>
                  </a:lnTo>
                  <a:lnTo>
                    <a:pt x="741" y="1044"/>
                  </a:lnTo>
                  <a:lnTo>
                    <a:pt x="739" y="1044"/>
                  </a:lnTo>
                  <a:lnTo>
                    <a:pt x="739" y="1041"/>
                  </a:lnTo>
                  <a:lnTo>
                    <a:pt x="736" y="1041"/>
                  </a:lnTo>
                  <a:lnTo>
                    <a:pt x="736" y="1041"/>
                  </a:lnTo>
                  <a:lnTo>
                    <a:pt x="734" y="1039"/>
                  </a:lnTo>
                  <a:lnTo>
                    <a:pt x="734" y="1037"/>
                  </a:lnTo>
                  <a:lnTo>
                    <a:pt x="734" y="1034"/>
                  </a:lnTo>
                  <a:lnTo>
                    <a:pt x="734" y="1032"/>
                  </a:lnTo>
                  <a:lnTo>
                    <a:pt x="736" y="1032"/>
                  </a:lnTo>
                  <a:lnTo>
                    <a:pt x="736" y="1030"/>
                  </a:lnTo>
                  <a:lnTo>
                    <a:pt x="739" y="1030"/>
                  </a:lnTo>
                  <a:lnTo>
                    <a:pt x="741" y="1027"/>
                  </a:lnTo>
                  <a:lnTo>
                    <a:pt x="741" y="1025"/>
                  </a:lnTo>
                  <a:lnTo>
                    <a:pt x="741" y="1025"/>
                  </a:lnTo>
                  <a:lnTo>
                    <a:pt x="739" y="1022"/>
                  </a:lnTo>
                  <a:lnTo>
                    <a:pt x="736" y="1020"/>
                  </a:lnTo>
                  <a:lnTo>
                    <a:pt x="736" y="1020"/>
                  </a:lnTo>
                  <a:lnTo>
                    <a:pt x="734" y="1018"/>
                  </a:lnTo>
                  <a:lnTo>
                    <a:pt x="732" y="1018"/>
                  </a:lnTo>
                  <a:lnTo>
                    <a:pt x="729" y="1015"/>
                  </a:lnTo>
                  <a:lnTo>
                    <a:pt x="729" y="1013"/>
                  </a:lnTo>
                  <a:lnTo>
                    <a:pt x="729" y="1013"/>
                  </a:lnTo>
                  <a:lnTo>
                    <a:pt x="727" y="1013"/>
                  </a:lnTo>
                  <a:lnTo>
                    <a:pt x="727" y="1013"/>
                  </a:lnTo>
                  <a:lnTo>
                    <a:pt x="727" y="1013"/>
                  </a:lnTo>
                  <a:lnTo>
                    <a:pt x="727" y="1013"/>
                  </a:lnTo>
                  <a:lnTo>
                    <a:pt x="727" y="1015"/>
                  </a:lnTo>
                  <a:lnTo>
                    <a:pt x="727" y="1015"/>
                  </a:lnTo>
                  <a:lnTo>
                    <a:pt x="724" y="1015"/>
                  </a:lnTo>
                  <a:lnTo>
                    <a:pt x="724" y="1015"/>
                  </a:lnTo>
                  <a:lnTo>
                    <a:pt x="724" y="1015"/>
                  </a:lnTo>
                  <a:lnTo>
                    <a:pt x="724" y="1015"/>
                  </a:lnTo>
                  <a:lnTo>
                    <a:pt x="724" y="1018"/>
                  </a:lnTo>
                  <a:lnTo>
                    <a:pt x="724" y="1018"/>
                  </a:lnTo>
                  <a:lnTo>
                    <a:pt x="724" y="1018"/>
                  </a:lnTo>
                  <a:lnTo>
                    <a:pt x="722" y="1020"/>
                  </a:lnTo>
                  <a:lnTo>
                    <a:pt x="722" y="1018"/>
                  </a:lnTo>
                  <a:lnTo>
                    <a:pt x="720" y="1018"/>
                  </a:lnTo>
                  <a:lnTo>
                    <a:pt x="717" y="1018"/>
                  </a:lnTo>
                  <a:lnTo>
                    <a:pt x="717" y="1018"/>
                  </a:lnTo>
                  <a:lnTo>
                    <a:pt x="715" y="1020"/>
                  </a:lnTo>
                  <a:lnTo>
                    <a:pt x="715" y="1020"/>
                  </a:lnTo>
                  <a:lnTo>
                    <a:pt x="715" y="1020"/>
                  </a:lnTo>
                  <a:lnTo>
                    <a:pt x="713" y="1018"/>
                  </a:lnTo>
                  <a:lnTo>
                    <a:pt x="715" y="1018"/>
                  </a:lnTo>
                  <a:lnTo>
                    <a:pt x="715" y="1018"/>
                  </a:lnTo>
                  <a:lnTo>
                    <a:pt x="715" y="1018"/>
                  </a:lnTo>
                  <a:lnTo>
                    <a:pt x="715" y="1015"/>
                  </a:lnTo>
                  <a:lnTo>
                    <a:pt x="713" y="1015"/>
                  </a:lnTo>
                  <a:lnTo>
                    <a:pt x="713" y="1013"/>
                  </a:lnTo>
                  <a:lnTo>
                    <a:pt x="713" y="1013"/>
                  </a:lnTo>
                  <a:lnTo>
                    <a:pt x="715" y="1011"/>
                  </a:lnTo>
                  <a:lnTo>
                    <a:pt x="715" y="1011"/>
                  </a:lnTo>
                  <a:lnTo>
                    <a:pt x="717" y="1011"/>
                  </a:lnTo>
                  <a:lnTo>
                    <a:pt x="717" y="1011"/>
                  </a:lnTo>
                  <a:lnTo>
                    <a:pt x="717" y="1011"/>
                  </a:lnTo>
                  <a:lnTo>
                    <a:pt x="717" y="1008"/>
                  </a:lnTo>
                  <a:lnTo>
                    <a:pt x="715" y="1008"/>
                  </a:lnTo>
                  <a:lnTo>
                    <a:pt x="715" y="1008"/>
                  </a:lnTo>
                  <a:lnTo>
                    <a:pt x="715" y="1008"/>
                  </a:lnTo>
                  <a:lnTo>
                    <a:pt x="715" y="1006"/>
                  </a:lnTo>
                  <a:lnTo>
                    <a:pt x="715" y="1006"/>
                  </a:lnTo>
                  <a:lnTo>
                    <a:pt x="715" y="1006"/>
                  </a:lnTo>
                  <a:lnTo>
                    <a:pt x="715" y="1003"/>
                  </a:lnTo>
                  <a:lnTo>
                    <a:pt x="715" y="1003"/>
                  </a:lnTo>
                  <a:lnTo>
                    <a:pt x="715" y="1003"/>
                  </a:lnTo>
                  <a:lnTo>
                    <a:pt x="715" y="1001"/>
                  </a:lnTo>
                  <a:lnTo>
                    <a:pt x="715" y="1001"/>
                  </a:lnTo>
                  <a:lnTo>
                    <a:pt x="715" y="1001"/>
                  </a:lnTo>
                  <a:lnTo>
                    <a:pt x="713" y="999"/>
                  </a:lnTo>
                  <a:lnTo>
                    <a:pt x="713" y="999"/>
                  </a:lnTo>
                  <a:lnTo>
                    <a:pt x="713" y="999"/>
                  </a:lnTo>
                  <a:lnTo>
                    <a:pt x="713" y="996"/>
                  </a:lnTo>
                  <a:lnTo>
                    <a:pt x="713" y="996"/>
                  </a:lnTo>
                  <a:lnTo>
                    <a:pt x="713" y="996"/>
                  </a:lnTo>
                  <a:lnTo>
                    <a:pt x="713" y="994"/>
                  </a:lnTo>
                  <a:lnTo>
                    <a:pt x="713" y="994"/>
                  </a:lnTo>
                  <a:lnTo>
                    <a:pt x="715" y="994"/>
                  </a:lnTo>
                  <a:lnTo>
                    <a:pt x="715" y="994"/>
                  </a:lnTo>
                  <a:lnTo>
                    <a:pt x="717" y="992"/>
                  </a:lnTo>
                  <a:lnTo>
                    <a:pt x="717" y="992"/>
                  </a:lnTo>
                  <a:lnTo>
                    <a:pt x="715" y="989"/>
                  </a:lnTo>
                  <a:lnTo>
                    <a:pt x="715" y="989"/>
                  </a:lnTo>
                  <a:lnTo>
                    <a:pt x="715" y="987"/>
                  </a:lnTo>
                  <a:lnTo>
                    <a:pt x="715" y="987"/>
                  </a:lnTo>
                  <a:lnTo>
                    <a:pt x="715" y="985"/>
                  </a:lnTo>
                  <a:lnTo>
                    <a:pt x="715" y="982"/>
                  </a:lnTo>
                  <a:lnTo>
                    <a:pt x="715" y="982"/>
                  </a:lnTo>
                  <a:lnTo>
                    <a:pt x="713" y="982"/>
                  </a:lnTo>
                  <a:lnTo>
                    <a:pt x="713" y="980"/>
                  </a:lnTo>
                  <a:lnTo>
                    <a:pt x="713" y="980"/>
                  </a:lnTo>
                  <a:lnTo>
                    <a:pt x="713" y="980"/>
                  </a:lnTo>
                  <a:lnTo>
                    <a:pt x="713" y="977"/>
                  </a:lnTo>
                  <a:lnTo>
                    <a:pt x="713" y="977"/>
                  </a:lnTo>
                  <a:lnTo>
                    <a:pt x="715" y="977"/>
                  </a:lnTo>
                  <a:lnTo>
                    <a:pt x="715" y="975"/>
                  </a:lnTo>
                  <a:lnTo>
                    <a:pt x="713" y="975"/>
                  </a:lnTo>
                  <a:lnTo>
                    <a:pt x="713" y="975"/>
                  </a:lnTo>
                  <a:lnTo>
                    <a:pt x="713" y="973"/>
                  </a:lnTo>
                  <a:lnTo>
                    <a:pt x="713" y="973"/>
                  </a:lnTo>
                  <a:lnTo>
                    <a:pt x="713" y="973"/>
                  </a:lnTo>
                  <a:lnTo>
                    <a:pt x="713" y="970"/>
                  </a:lnTo>
                  <a:lnTo>
                    <a:pt x="713" y="970"/>
                  </a:lnTo>
                  <a:lnTo>
                    <a:pt x="710" y="970"/>
                  </a:lnTo>
                  <a:lnTo>
                    <a:pt x="710" y="968"/>
                  </a:lnTo>
                  <a:lnTo>
                    <a:pt x="710" y="968"/>
                  </a:lnTo>
                  <a:lnTo>
                    <a:pt x="708" y="968"/>
                  </a:lnTo>
                  <a:lnTo>
                    <a:pt x="708" y="970"/>
                  </a:lnTo>
                  <a:lnTo>
                    <a:pt x="706" y="970"/>
                  </a:lnTo>
                  <a:lnTo>
                    <a:pt x="706" y="970"/>
                  </a:lnTo>
                  <a:lnTo>
                    <a:pt x="706" y="970"/>
                  </a:lnTo>
                  <a:lnTo>
                    <a:pt x="703" y="968"/>
                  </a:lnTo>
                  <a:lnTo>
                    <a:pt x="706" y="968"/>
                  </a:lnTo>
                  <a:lnTo>
                    <a:pt x="706" y="966"/>
                  </a:lnTo>
                  <a:lnTo>
                    <a:pt x="703" y="963"/>
                  </a:lnTo>
                  <a:lnTo>
                    <a:pt x="703" y="961"/>
                  </a:lnTo>
                  <a:lnTo>
                    <a:pt x="703" y="961"/>
                  </a:lnTo>
                  <a:lnTo>
                    <a:pt x="706" y="958"/>
                  </a:lnTo>
                  <a:lnTo>
                    <a:pt x="706" y="956"/>
                  </a:lnTo>
                  <a:lnTo>
                    <a:pt x="706" y="956"/>
                  </a:lnTo>
                  <a:lnTo>
                    <a:pt x="706" y="954"/>
                  </a:lnTo>
                  <a:lnTo>
                    <a:pt x="703" y="954"/>
                  </a:lnTo>
                  <a:lnTo>
                    <a:pt x="703" y="954"/>
                  </a:lnTo>
                  <a:lnTo>
                    <a:pt x="703" y="954"/>
                  </a:lnTo>
                  <a:lnTo>
                    <a:pt x="703" y="954"/>
                  </a:lnTo>
                  <a:lnTo>
                    <a:pt x="703" y="951"/>
                  </a:lnTo>
                  <a:lnTo>
                    <a:pt x="703" y="951"/>
                  </a:lnTo>
                  <a:lnTo>
                    <a:pt x="701" y="951"/>
                  </a:lnTo>
                  <a:lnTo>
                    <a:pt x="701" y="951"/>
                  </a:lnTo>
                  <a:lnTo>
                    <a:pt x="701" y="951"/>
                  </a:lnTo>
                  <a:lnTo>
                    <a:pt x="701" y="951"/>
                  </a:lnTo>
                  <a:lnTo>
                    <a:pt x="701" y="949"/>
                  </a:lnTo>
                  <a:lnTo>
                    <a:pt x="701" y="949"/>
                  </a:lnTo>
                  <a:lnTo>
                    <a:pt x="703" y="949"/>
                  </a:lnTo>
                  <a:lnTo>
                    <a:pt x="703" y="949"/>
                  </a:lnTo>
                  <a:lnTo>
                    <a:pt x="703" y="947"/>
                  </a:lnTo>
                  <a:lnTo>
                    <a:pt x="703" y="947"/>
                  </a:lnTo>
                  <a:lnTo>
                    <a:pt x="703" y="947"/>
                  </a:lnTo>
                  <a:lnTo>
                    <a:pt x="701" y="944"/>
                  </a:lnTo>
                  <a:lnTo>
                    <a:pt x="701" y="944"/>
                  </a:lnTo>
                  <a:lnTo>
                    <a:pt x="701" y="942"/>
                  </a:lnTo>
                  <a:lnTo>
                    <a:pt x="698" y="940"/>
                  </a:lnTo>
                  <a:lnTo>
                    <a:pt x="698" y="937"/>
                  </a:lnTo>
                  <a:lnTo>
                    <a:pt x="698" y="937"/>
                  </a:lnTo>
                  <a:lnTo>
                    <a:pt x="696" y="937"/>
                  </a:lnTo>
                  <a:lnTo>
                    <a:pt x="696" y="937"/>
                  </a:lnTo>
                  <a:lnTo>
                    <a:pt x="696" y="935"/>
                  </a:lnTo>
                  <a:lnTo>
                    <a:pt x="696" y="935"/>
                  </a:lnTo>
                  <a:lnTo>
                    <a:pt x="694" y="935"/>
                  </a:lnTo>
                  <a:lnTo>
                    <a:pt x="694" y="932"/>
                  </a:lnTo>
                  <a:lnTo>
                    <a:pt x="694" y="932"/>
                  </a:lnTo>
                  <a:lnTo>
                    <a:pt x="691" y="932"/>
                  </a:lnTo>
                  <a:lnTo>
                    <a:pt x="691" y="935"/>
                  </a:lnTo>
                  <a:lnTo>
                    <a:pt x="691" y="935"/>
                  </a:lnTo>
                  <a:lnTo>
                    <a:pt x="691" y="935"/>
                  </a:lnTo>
                  <a:lnTo>
                    <a:pt x="691" y="937"/>
                  </a:lnTo>
                  <a:lnTo>
                    <a:pt x="691" y="937"/>
                  </a:lnTo>
                  <a:lnTo>
                    <a:pt x="691" y="937"/>
                  </a:lnTo>
                  <a:lnTo>
                    <a:pt x="689" y="937"/>
                  </a:lnTo>
                  <a:lnTo>
                    <a:pt x="689" y="940"/>
                  </a:lnTo>
                  <a:lnTo>
                    <a:pt x="689" y="940"/>
                  </a:lnTo>
                  <a:lnTo>
                    <a:pt x="689" y="940"/>
                  </a:lnTo>
                  <a:lnTo>
                    <a:pt x="689" y="942"/>
                  </a:lnTo>
                  <a:lnTo>
                    <a:pt x="689" y="942"/>
                  </a:lnTo>
                  <a:lnTo>
                    <a:pt x="689" y="942"/>
                  </a:lnTo>
                  <a:lnTo>
                    <a:pt x="687" y="940"/>
                  </a:lnTo>
                  <a:lnTo>
                    <a:pt x="687" y="940"/>
                  </a:lnTo>
                  <a:lnTo>
                    <a:pt x="687" y="940"/>
                  </a:lnTo>
                  <a:lnTo>
                    <a:pt x="687" y="940"/>
                  </a:lnTo>
                  <a:lnTo>
                    <a:pt x="684" y="937"/>
                  </a:lnTo>
                  <a:lnTo>
                    <a:pt x="684" y="937"/>
                  </a:lnTo>
                  <a:lnTo>
                    <a:pt x="684" y="937"/>
                  </a:lnTo>
                  <a:lnTo>
                    <a:pt x="684" y="937"/>
                  </a:lnTo>
                  <a:lnTo>
                    <a:pt x="684" y="935"/>
                  </a:lnTo>
                  <a:lnTo>
                    <a:pt x="682" y="935"/>
                  </a:lnTo>
                  <a:lnTo>
                    <a:pt x="682" y="935"/>
                  </a:lnTo>
                  <a:lnTo>
                    <a:pt x="682" y="935"/>
                  </a:lnTo>
                  <a:lnTo>
                    <a:pt x="680" y="935"/>
                  </a:lnTo>
                  <a:lnTo>
                    <a:pt x="680" y="935"/>
                  </a:lnTo>
                  <a:lnTo>
                    <a:pt x="680" y="932"/>
                  </a:lnTo>
                  <a:lnTo>
                    <a:pt x="680" y="932"/>
                  </a:lnTo>
                  <a:lnTo>
                    <a:pt x="677" y="932"/>
                  </a:lnTo>
                  <a:lnTo>
                    <a:pt x="677" y="932"/>
                  </a:lnTo>
                  <a:lnTo>
                    <a:pt x="677" y="930"/>
                  </a:lnTo>
                  <a:lnTo>
                    <a:pt x="677" y="928"/>
                  </a:lnTo>
                  <a:lnTo>
                    <a:pt x="675" y="925"/>
                  </a:lnTo>
                  <a:lnTo>
                    <a:pt x="675" y="925"/>
                  </a:lnTo>
                  <a:lnTo>
                    <a:pt x="675" y="923"/>
                  </a:lnTo>
                  <a:lnTo>
                    <a:pt x="675" y="923"/>
                  </a:lnTo>
                  <a:lnTo>
                    <a:pt x="675" y="921"/>
                  </a:lnTo>
                  <a:lnTo>
                    <a:pt x="675" y="921"/>
                  </a:lnTo>
                  <a:lnTo>
                    <a:pt x="675" y="918"/>
                  </a:lnTo>
                  <a:lnTo>
                    <a:pt x="675" y="918"/>
                  </a:lnTo>
                  <a:lnTo>
                    <a:pt x="675" y="918"/>
                  </a:lnTo>
                  <a:lnTo>
                    <a:pt x="675" y="916"/>
                  </a:lnTo>
                  <a:lnTo>
                    <a:pt x="675" y="916"/>
                  </a:lnTo>
                  <a:lnTo>
                    <a:pt x="672" y="916"/>
                  </a:lnTo>
                  <a:lnTo>
                    <a:pt x="672" y="916"/>
                  </a:lnTo>
                  <a:lnTo>
                    <a:pt x="672" y="916"/>
                  </a:lnTo>
                  <a:lnTo>
                    <a:pt x="670" y="916"/>
                  </a:lnTo>
                  <a:lnTo>
                    <a:pt x="670" y="916"/>
                  </a:lnTo>
                  <a:lnTo>
                    <a:pt x="668" y="916"/>
                  </a:lnTo>
                  <a:lnTo>
                    <a:pt x="668" y="914"/>
                  </a:lnTo>
                  <a:lnTo>
                    <a:pt x="668" y="914"/>
                  </a:lnTo>
                  <a:lnTo>
                    <a:pt x="665" y="914"/>
                  </a:lnTo>
                  <a:lnTo>
                    <a:pt x="665" y="914"/>
                  </a:lnTo>
                  <a:lnTo>
                    <a:pt x="665" y="914"/>
                  </a:lnTo>
                  <a:lnTo>
                    <a:pt x="663" y="914"/>
                  </a:lnTo>
                  <a:lnTo>
                    <a:pt x="663" y="914"/>
                  </a:lnTo>
                  <a:lnTo>
                    <a:pt x="663" y="914"/>
                  </a:lnTo>
                  <a:lnTo>
                    <a:pt x="663" y="914"/>
                  </a:lnTo>
                  <a:lnTo>
                    <a:pt x="661" y="914"/>
                  </a:lnTo>
                  <a:lnTo>
                    <a:pt x="661" y="911"/>
                  </a:lnTo>
                  <a:lnTo>
                    <a:pt x="658" y="911"/>
                  </a:lnTo>
                  <a:lnTo>
                    <a:pt x="658" y="909"/>
                  </a:lnTo>
                  <a:lnTo>
                    <a:pt x="658" y="906"/>
                  </a:lnTo>
                  <a:lnTo>
                    <a:pt x="658" y="906"/>
                  </a:lnTo>
                  <a:lnTo>
                    <a:pt x="658" y="904"/>
                  </a:lnTo>
                  <a:lnTo>
                    <a:pt x="658" y="902"/>
                  </a:lnTo>
                  <a:lnTo>
                    <a:pt x="656" y="899"/>
                  </a:lnTo>
                  <a:lnTo>
                    <a:pt x="656" y="899"/>
                  </a:lnTo>
                  <a:lnTo>
                    <a:pt x="656" y="897"/>
                  </a:lnTo>
                  <a:lnTo>
                    <a:pt x="654" y="897"/>
                  </a:lnTo>
                  <a:lnTo>
                    <a:pt x="654" y="897"/>
                  </a:lnTo>
                  <a:lnTo>
                    <a:pt x="654" y="897"/>
                  </a:lnTo>
                  <a:lnTo>
                    <a:pt x="654" y="897"/>
                  </a:lnTo>
                  <a:lnTo>
                    <a:pt x="654" y="895"/>
                  </a:lnTo>
                  <a:lnTo>
                    <a:pt x="654" y="895"/>
                  </a:lnTo>
                  <a:lnTo>
                    <a:pt x="654" y="895"/>
                  </a:lnTo>
                  <a:lnTo>
                    <a:pt x="654" y="892"/>
                  </a:lnTo>
                  <a:lnTo>
                    <a:pt x="654" y="892"/>
                  </a:lnTo>
                  <a:lnTo>
                    <a:pt x="654" y="892"/>
                  </a:lnTo>
                  <a:lnTo>
                    <a:pt x="654" y="890"/>
                  </a:lnTo>
                  <a:lnTo>
                    <a:pt x="654" y="890"/>
                  </a:lnTo>
                  <a:lnTo>
                    <a:pt x="654" y="887"/>
                  </a:lnTo>
                  <a:lnTo>
                    <a:pt x="654" y="887"/>
                  </a:lnTo>
                  <a:lnTo>
                    <a:pt x="656" y="887"/>
                  </a:lnTo>
                  <a:lnTo>
                    <a:pt x="656" y="887"/>
                  </a:lnTo>
                  <a:lnTo>
                    <a:pt x="656" y="887"/>
                  </a:lnTo>
                  <a:lnTo>
                    <a:pt x="658" y="890"/>
                  </a:lnTo>
                  <a:lnTo>
                    <a:pt x="661" y="890"/>
                  </a:lnTo>
                  <a:lnTo>
                    <a:pt x="663" y="890"/>
                  </a:lnTo>
                  <a:lnTo>
                    <a:pt x="663" y="890"/>
                  </a:lnTo>
                  <a:lnTo>
                    <a:pt x="663" y="887"/>
                  </a:lnTo>
                  <a:lnTo>
                    <a:pt x="663" y="885"/>
                  </a:lnTo>
                  <a:lnTo>
                    <a:pt x="663" y="885"/>
                  </a:lnTo>
                  <a:lnTo>
                    <a:pt x="663" y="883"/>
                  </a:lnTo>
                  <a:lnTo>
                    <a:pt x="663" y="883"/>
                  </a:lnTo>
                  <a:lnTo>
                    <a:pt x="663" y="883"/>
                  </a:lnTo>
                  <a:lnTo>
                    <a:pt x="663" y="880"/>
                  </a:lnTo>
                  <a:lnTo>
                    <a:pt x="661" y="880"/>
                  </a:lnTo>
                  <a:lnTo>
                    <a:pt x="661" y="880"/>
                  </a:lnTo>
                  <a:lnTo>
                    <a:pt x="661" y="880"/>
                  </a:lnTo>
                  <a:lnTo>
                    <a:pt x="658" y="880"/>
                  </a:lnTo>
                  <a:lnTo>
                    <a:pt x="658" y="880"/>
                  </a:lnTo>
                  <a:lnTo>
                    <a:pt x="658" y="880"/>
                  </a:lnTo>
                  <a:lnTo>
                    <a:pt x="658" y="880"/>
                  </a:lnTo>
                  <a:lnTo>
                    <a:pt x="658" y="880"/>
                  </a:lnTo>
                  <a:lnTo>
                    <a:pt x="656" y="878"/>
                  </a:lnTo>
                  <a:lnTo>
                    <a:pt x="656" y="878"/>
                  </a:lnTo>
                  <a:lnTo>
                    <a:pt x="656" y="878"/>
                  </a:lnTo>
                  <a:lnTo>
                    <a:pt x="656" y="878"/>
                  </a:lnTo>
                  <a:lnTo>
                    <a:pt x="658" y="876"/>
                  </a:lnTo>
                  <a:lnTo>
                    <a:pt x="658" y="876"/>
                  </a:lnTo>
                  <a:lnTo>
                    <a:pt x="658" y="876"/>
                  </a:lnTo>
                  <a:lnTo>
                    <a:pt x="658" y="873"/>
                  </a:lnTo>
                  <a:lnTo>
                    <a:pt x="658" y="873"/>
                  </a:lnTo>
                  <a:lnTo>
                    <a:pt x="658" y="873"/>
                  </a:lnTo>
                  <a:lnTo>
                    <a:pt x="658" y="873"/>
                  </a:lnTo>
                  <a:lnTo>
                    <a:pt x="656" y="871"/>
                  </a:lnTo>
                  <a:lnTo>
                    <a:pt x="656" y="871"/>
                  </a:lnTo>
                  <a:lnTo>
                    <a:pt x="656" y="871"/>
                  </a:lnTo>
                  <a:lnTo>
                    <a:pt x="656" y="869"/>
                  </a:lnTo>
                  <a:lnTo>
                    <a:pt x="656" y="866"/>
                  </a:lnTo>
                  <a:lnTo>
                    <a:pt x="656" y="864"/>
                  </a:lnTo>
                  <a:lnTo>
                    <a:pt x="658" y="859"/>
                  </a:lnTo>
                  <a:lnTo>
                    <a:pt x="658" y="857"/>
                  </a:lnTo>
                  <a:lnTo>
                    <a:pt x="661" y="852"/>
                  </a:lnTo>
                  <a:lnTo>
                    <a:pt x="661" y="847"/>
                  </a:lnTo>
                  <a:lnTo>
                    <a:pt x="665" y="831"/>
                  </a:lnTo>
                  <a:lnTo>
                    <a:pt x="670" y="812"/>
                  </a:lnTo>
                  <a:lnTo>
                    <a:pt x="675" y="795"/>
                  </a:lnTo>
                  <a:lnTo>
                    <a:pt x="680" y="779"/>
                  </a:lnTo>
                  <a:lnTo>
                    <a:pt x="684" y="769"/>
                  </a:lnTo>
                  <a:lnTo>
                    <a:pt x="689" y="748"/>
                  </a:lnTo>
                  <a:lnTo>
                    <a:pt x="694" y="729"/>
                  </a:lnTo>
                  <a:lnTo>
                    <a:pt x="701" y="703"/>
                  </a:lnTo>
                  <a:lnTo>
                    <a:pt x="710" y="677"/>
                  </a:lnTo>
                  <a:lnTo>
                    <a:pt x="717" y="653"/>
                  </a:lnTo>
                  <a:lnTo>
                    <a:pt x="724" y="627"/>
                  </a:lnTo>
                  <a:lnTo>
                    <a:pt x="732" y="601"/>
                  </a:lnTo>
                  <a:lnTo>
                    <a:pt x="739" y="577"/>
                  </a:lnTo>
                  <a:lnTo>
                    <a:pt x="746" y="554"/>
                  </a:lnTo>
                  <a:lnTo>
                    <a:pt x="753" y="530"/>
                  </a:lnTo>
                  <a:lnTo>
                    <a:pt x="760" y="506"/>
                  </a:lnTo>
                  <a:lnTo>
                    <a:pt x="774" y="459"/>
                  </a:lnTo>
                  <a:lnTo>
                    <a:pt x="781" y="435"/>
                  </a:lnTo>
                  <a:lnTo>
                    <a:pt x="788" y="412"/>
                  </a:lnTo>
                  <a:lnTo>
                    <a:pt x="795" y="388"/>
                  </a:lnTo>
                  <a:lnTo>
                    <a:pt x="798" y="381"/>
                  </a:lnTo>
                  <a:lnTo>
                    <a:pt x="800" y="374"/>
                  </a:lnTo>
                  <a:lnTo>
                    <a:pt x="800" y="367"/>
                  </a:lnTo>
                  <a:lnTo>
                    <a:pt x="803" y="360"/>
                  </a:lnTo>
                  <a:lnTo>
                    <a:pt x="805" y="353"/>
                  </a:lnTo>
                  <a:lnTo>
                    <a:pt x="807" y="345"/>
                  </a:lnTo>
                  <a:lnTo>
                    <a:pt x="810" y="338"/>
                  </a:lnTo>
                  <a:lnTo>
                    <a:pt x="812" y="331"/>
                  </a:lnTo>
                  <a:lnTo>
                    <a:pt x="791" y="324"/>
                  </a:lnTo>
                  <a:lnTo>
                    <a:pt x="772" y="319"/>
                  </a:lnTo>
                  <a:lnTo>
                    <a:pt x="751" y="312"/>
                  </a:lnTo>
                  <a:lnTo>
                    <a:pt x="729" y="308"/>
                  </a:lnTo>
                  <a:lnTo>
                    <a:pt x="708" y="300"/>
                  </a:lnTo>
                  <a:lnTo>
                    <a:pt x="689" y="293"/>
                  </a:lnTo>
                  <a:lnTo>
                    <a:pt x="668" y="286"/>
                  </a:lnTo>
                  <a:lnTo>
                    <a:pt x="646" y="281"/>
                  </a:lnTo>
                  <a:lnTo>
                    <a:pt x="627" y="274"/>
                  </a:lnTo>
                  <a:lnTo>
                    <a:pt x="606" y="267"/>
                  </a:lnTo>
                  <a:lnTo>
                    <a:pt x="587" y="260"/>
                  </a:lnTo>
                  <a:lnTo>
                    <a:pt x="566" y="253"/>
                  </a:lnTo>
                  <a:lnTo>
                    <a:pt x="547" y="246"/>
                  </a:lnTo>
                  <a:lnTo>
                    <a:pt x="526" y="239"/>
                  </a:lnTo>
                  <a:lnTo>
                    <a:pt x="507" y="229"/>
                  </a:lnTo>
                  <a:lnTo>
                    <a:pt x="485" y="222"/>
                  </a:lnTo>
                  <a:lnTo>
                    <a:pt x="467" y="215"/>
                  </a:lnTo>
                  <a:lnTo>
                    <a:pt x="448" y="206"/>
                  </a:lnTo>
                  <a:lnTo>
                    <a:pt x="426" y="199"/>
                  </a:lnTo>
                  <a:lnTo>
                    <a:pt x="407" y="192"/>
                  </a:lnTo>
                  <a:lnTo>
                    <a:pt x="388" y="182"/>
                  </a:lnTo>
                  <a:lnTo>
                    <a:pt x="370" y="175"/>
                  </a:lnTo>
                  <a:lnTo>
                    <a:pt x="348" y="165"/>
                  </a:lnTo>
                  <a:lnTo>
                    <a:pt x="329" y="156"/>
                  </a:lnTo>
                  <a:lnTo>
                    <a:pt x="310" y="147"/>
                  </a:lnTo>
                  <a:lnTo>
                    <a:pt x="291" y="139"/>
                  </a:lnTo>
                  <a:lnTo>
                    <a:pt x="273" y="130"/>
                  </a:lnTo>
                  <a:lnTo>
                    <a:pt x="254" y="121"/>
                  </a:lnTo>
                  <a:lnTo>
                    <a:pt x="235" y="111"/>
                  </a:lnTo>
                  <a:lnTo>
                    <a:pt x="216" y="102"/>
                  </a:lnTo>
                  <a:lnTo>
                    <a:pt x="197" y="92"/>
                  </a:lnTo>
                  <a:lnTo>
                    <a:pt x="178" y="83"/>
                  </a:lnTo>
                  <a:lnTo>
                    <a:pt x="159" y="73"/>
                  </a:lnTo>
                  <a:lnTo>
                    <a:pt x="140" y="64"/>
                  </a:lnTo>
                  <a:lnTo>
                    <a:pt x="121" y="52"/>
                  </a:lnTo>
                  <a:lnTo>
                    <a:pt x="104" y="42"/>
                  </a:lnTo>
                  <a:lnTo>
                    <a:pt x="86" y="33"/>
                  </a:lnTo>
                  <a:lnTo>
                    <a:pt x="67" y="21"/>
                  </a:lnTo>
                  <a:lnTo>
                    <a:pt x="48" y="12"/>
                  </a:lnTo>
                  <a:lnTo>
                    <a:pt x="31" y="0"/>
                  </a:lnTo>
                  <a:lnTo>
                    <a:pt x="31" y="2"/>
                  </a:lnTo>
                  <a:lnTo>
                    <a:pt x="41" y="16"/>
                  </a:lnTo>
                  <a:lnTo>
                    <a:pt x="36" y="23"/>
                  </a:lnTo>
                  <a:lnTo>
                    <a:pt x="36" y="28"/>
                  </a:lnTo>
                  <a:lnTo>
                    <a:pt x="43" y="64"/>
                  </a:lnTo>
                  <a:lnTo>
                    <a:pt x="50" y="92"/>
                  </a:lnTo>
                  <a:lnTo>
                    <a:pt x="43" y="116"/>
                  </a:lnTo>
                  <a:lnTo>
                    <a:pt x="36" y="121"/>
                  </a:lnTo>
                  <a:lnTo>
                    <a:pt x="41" y="123"/>
                  </a:lnTo>
                  <a:lnTo>
                    <a:pt x="50" y="118"/>
                  </a:lnTo>
                  <a:lnTo>
                    <a:pt x="76" y="116"/>
                  </a:lnTo>
                  <a:lnTo>
                    <a:pt x="86" y="121"/>
                  </a:lnTo>
                  <a:lnTo>
                    <a:pt x="97" y="113"/>
                  </a:lnTo>
                  <a:lnTo>
                    <a:pt x="104" y="99"/>
                  </a:lnTo>
                  <a:lnTo>
                    <a:pt x="107" y="102"/>
                  </a:lnTo>
                  <a:lnTo>
                    <a:pt x="112" y="104"/>
                  </a:lnTo>
                  <a:lnTo>
                    <a:pt x="119" y="99"/>
                  </a:lnTo>
                  <a:lnTo>
                    <a:pt x="119" y="97"/>
                  </a:lnTo>
                  <a:lnTo>
                    <a:pt x="116" y="92"/>
                  </a:lnTo>
                  <a:lnTo>
                    <a:pt x="119" y="90"/>
                  </a:lnTo>
                  <a:lnTo>
                    <a:pt x="123" y="92"/>
                  </a:lnTo>
                  <a:lnTo>
                    <a:pt x="135" y="94"/>
                  </a:lnTo>
                  <a:lnTo>
                    <a:pt x="159" y="92"/>
                  </a:lnTo>
                  <a:lnTo>
                    <a:pt x="161" y="102"/>
                  </a:lnTo>
                  <a:lnTo>
                    <a:pt x="164" y="106"/>
                  </a:lnTo>
                  <a:lnTo>
                    <a:pt x="164" y="111"/>
                  </a:lnTo>
                  <a:lnTo>
                    <a:pt x="164" y="113"/>
                  </a:lnTo>
                  <a:lnTo>
                    <a:pt x="166" y="113"/>
                  </a:lnTo>
                  <a:lnTo>
                    <a:pt x="166" y="121"/>
                  </a:lnTo>
                  <a:lnTo>
                    <a:pt x="161" y="130"/>
                  </a:lnTo>
                  <a:lnTo>
                    <a:pt x="159" y="130"/>
                  </a:lnTo>
                  <a:lnTo>
                    <a:pt x="157" y="132"/>
                  </a:lnTo>
                  <a:lnTo>
                    <a:pt x="159" y="137"/>
                  </a:lnTo>
                  <a:lnTo>
                    <a:pt x="157" y="139"/>
                  </a:lnTo>
                  <a:lnTo>
                    <a:pt x="157" y="147"/>
                  </a:lnTo>
                  <a:lnTo>
                    <a:pt x="166" y="154"/>
                  </a:lnTo>
                  <a:lnTo>
                    <a:pt x="164" y="158"/>
                  </a:lnTo>
                  <a:lnTo>
                    <a:pt x="166" y="165"/>
                  </a:lnTo>
                  <a:lnTo>
                    <a:pt x="168" y="168"/>
                  </a:lnTo>
                  <a:lnTo>
                    <a:pt x="168" y="177"/>
                  </a:lnTo>
                  <a:lnTo>
                    <a:pt x="166" y="182"/>
                  </a:lnTo>
                  <a:lnTo>
                    <a:pt x="168" y="184"/>
                  </a:lnTo>
                  <a:lnTo>
                    <a:pt x="166" y="189"/>
                  </a:lnTo>
                  <a:lnTo>
                    <a:pt x="166" y="196"/>
                  </a:lnTo>
                  <a:lnTo>
                    <a:pt x="178" y="213"/>
                  </a:lnTo>
                  <a:lnTo>
                    <a:pt x="178" y="227"/>
                  </a:lnTo>
                  <a:lnTo>
                    <a:pt x="185" y="248"/>
                  </a:lnTo>
                  <a:lnTo>
                    <a:pt x="180" y="251"/>
                  </a:lnTo>
                  <a:lnTo>
                    <a:pt x="178" y="258"/>
                  </a:lnTo>
                  <a:lnTo>
                    <a:pt x="180" y="274"/>
                  </a:lnTo>
                  <a:lnTo>
                    <a:pt x="180" y="289"/>
                  </a:lnTo>
                  <a:lnTo>
                    <a:pt x="180" y="303"/>
                  </a:lnTo>
                  <a:lnTo>
                    <a:pt x="180" y="310"/>
                  </a:lnTo>
                  <a:lnTo>
                    <a:pt x="180" y="324"/>
                  </a:lnTo>
                  <a:lnTo>
                    <a:pt x="180" y="341"/>
                  </a:lnTo>
                  <a:lnTo>
                    <a:pt x="183" y="350"/>
                  </a:lnTo>
                  <a:lnTo>
                    <a:pt x="183" y="357"/>
                  </a:lnTo>
                  <a:lnTo>
                    <a:pt x="183" y="364"/>
                  </a:lnTo>
                  <a:lnTo>
                    <a:pt x="183" y="371"/>
                  </a:lnTo>
                  <a:lnTo>
                    <a:pt x="178" y="376"/>
                  </a:lnTo>
                  <a:lnTo>
                    <a:pt x="173" y="379"/>
                  </a:lnTo>
                  <a:lnTo>
                    <a:pt x="180" y="386"/>
                  </a:lnTo>
                  <a:lnTo>
                    <a:pt x="185" y="390"/>
                  </a:lnTo>
                  <a:lnTo>
                    <a:pt x="173" y="402"/>
                  </a:lnTo>
                  <a:lnTo>
                    <a:pt x="183" y="412"/>
                  </a:lnTo>
                  <a:lnTo>
                    <a:pt x="183" y="414"/>
                  </a:lnTo>
                  <a:lnTo>
                    <a:pt x="180" y="414"/>
                  </a:lnTo>
                  <a:lnTo>
                    <a:pt x="180" y="416"/>
                  </a:lnTo>
                  <a:lnTo>
                    <a:pt x="180" y="416"/>
                  </a:lnTo>
                  <a:lnTo>
                    <a:pt x="180" y="416"/>
                  </a:lnTo>
                  <a:lnTo>
                    <a:pt x="178" y="419"/>
                  </a:lnTo>
                  <a:lnTo>
                    <a:pt x="180" y="419"/>
                  </a:lnTo>
                  <a:lnTo>
                    <a:pt x="178" y="424"/>
                  </a:lnTo>
                  <a:lnTo>
                    <a:pt x="178" y="424"/>
                  </a:lnTo>
                  <a:lnTo>
                    <a:pt x="178" y="426"/>
                  </a:lnTo>
                  <a:lnTo>
                    <a:pt x="175" y="428"/>
                  </a:lnTo>
                  <a:lnTo>
                    <a:pt x="175" y="431"/>
                  </a:lnTo>
                  <a:lnTo>
                    <a:pt x="178" y="431"/>
                  </a:lnTo>
                  <a:lnTo>
                    <a:pt x="183" y="433"/>
                  </a:lnTo>
                  <a:lnTo>
                    <a:pt x="187" y="435"/>
                  </a:lnTo>
                  <a:lnTo>
                    <a:pt x="187" y="435"/>
                  </a:lnTo>
                  <a:lnTo>
                    <a:pt x="190" y="438"/>
                  </a:lnTo>
                  <a:lnTo>
                    <a:pt x="190" y="440"/>
                  </a:lnTo>
                  <a:lnTo>
                    <a:pt x="194" y="447"/>
                  </a:lnTo>
                  <a:lnTo>
                    <a:pt x="197" y="454"/>
                  </a:lnTo>
                  <a:lnTo>
                    <a:pt x="202" y="459"/>
                  </a:lnTo>
                  <a:lnTo>
                    <a:pt x="204" y="464"/>
                  </a:lnTo>
                  <a:lnTo>
                    <a:pt x="211" y="468"/>
                  </a:lnTo>
                  <a:lnTo>
                    <a:pt x="213" y="473"/>
                  </a:lnTo>
                  <a:lnTo>
                    <a:pt x="216" y="480"/>
                  </a:lnTo>
                  <a:lnTo>
                    <a:pt x="218" y="483"/>
                  </a:lnTo>
                  <a:lnTo>
                    <a:pt x="223" y="487"/>
                  </a:lnTo>
                  <a:lnTo>
                    <a:pt x="223" y="487"/>
                  </a:lnTo>
                  <a:lnTo>
                    <a:pt x="223" y="490"/>
                  </a:lnTo>
                  <a:lnTo>
                    <a:pt x="220" y="495"/>
                  </a:lnTo>
                  <a:lnTo>
                    <a:pt x="220" y="497"/>
                  </a:lnTo>
                  <a:lnTo>
                    <a:pt x="223" y="497"/>
                  </a:lnTo>
                  <a:lnTo>
                    <a:pt x="225" y="502"/>
                  </a:lnTo>
                  <a:lnTo>
                    <a:pt x="228" y="504"/>
                  </a:lnTo>
                  <a:lnTo>
                    <a:pt x="230" y="504"/>
                  </a:lnTo>
                  <a:lnTo>
                    <a:pt x="235" y="504"/>
                  </a:lnTo>
                  <a:lnTo>
                    <a:pt x="235" y="506"/>
                  </a:lnTo>
                  <a:lnTo>
                    <a:pt x="235" y="506"/>
                  </a:lnTo>
                  <a:lnTo>
                    <a:pt x="235" y="511"/>
                  </a:lnTo>
                  <a:lnTo>
                    <a:pt x="235" y="513"/>
                  </a:lnTo>
                  <a:lnTo>
                    <a:pt x="235" y="516"/>
                  </a:lnTo>
                  <a:lnTo>
                    <a:pt x="235" y="518"/>
                  </a:lnTo>
                  <a:lnTo>
                    <a:pt x="232" y="523"/>
                  </a:lnTo>
                  <a:lnTo>
                    <a:pt x="232" y="523"/>
                  </a:lnTo>
                  <a:lnTo>
                    <a:pt x="232" y="521"/>
                  </a:lnTo>
                  <a:lnTo>
                    <a:pt x="235" y="521"/>
                  </a:lnTo>
                  <a:lnTo>
                    <a:pt x="235" y="521"/>
                  </a:lnTo>
                  <a:lnTo>
                    <a:pt x="235" y="523"/>
                  </a:lnTo>
                  <a:lnTo>
                    <a:pt x="235" y="523"/>
                  </a:lnTo>
                  <a:lnTo>
                    <a:pt x="232" y="523"/>
                  </a:lnTo>
                  <a:lnTo>
                    <a:pt x="228" y="528"/>
                  </a:lnTo>
                  <a:lnTo>
                    <a:pt x="223" y="532"/>
                  </a:lnTo>
                  <a:lnTo>
                    <a:pt x="220" y="532"/>
                  </a:lnTo>
                  <a:lnTo>
                    <a:pt x="220" y="535"/>
                  </a:lnTo>
                  <a:lnTo>
                    <a:pt x="220" y="537"/>
                  </a:lnTo>
                  <a:lnTo>
                    <a:pt x="220" y="540"/>
                  </a:lnTo>
                  <a:lnTo>
                    <a:pt x="220" y="540"/>
                  </a:lnTo>
                  <a:lnTo>
                    <a:pt x="220" y="540"/>
                  </a:lnTo>
                  <a:lnTo>
                    <a:pt x="220" y="542"/>
                  </a:lnTo>
                  <a:lnTo>
                    <a:pt x="220" y="542"/>
                  </a:lnTo>
                  <a:lnTo>
                    <a:pt x="220" y="542"/>
                  </a:lnTo>
                  <a:lnTo>
                    <a:pt x="218" y="544"/>
                  </a:lnTo>
                  <a:lnTo>
                    <a:pt x="216" y="549"/>
                  </a:lnTo>
                  <a:lnTo>
                    <a:pt x="216" y="551"/>
                  </a:lnTo>
                  <a:lnTo>
                    <a:pt x="213" y="554"/>
                  </a:lnTo>
                  <a:lnTo>
                    <a:pt x="213" y="558"/>
                  </a:lnTo>
                  <a:lnTo>
                    <a:pt x="213" y="558"/>
                  </a:lnTo>
                  <a:lnTo>
                    <a:pt x="216" y="558"/>
                  </a:lnTo>
                  <a:lnTo>
                    <a:pt x="216" y="561"/>
                  </a:lnTo>
                  <a:lnTo>
                    <a:pt x="213" y="563"/>
                  </a:lnTo>
                  <a:lnTo>
                    <a:pt x="213" y="566"/>
                  </a:lnTo>
                  <a:lnTo>
                    <a:pt x="213" y="566"/>
                  </a:lnTo>
                  <a:lnTo>
                    <a:pt x="213" y="566"/>
                  </a:lnTo>
                  <a:lnTo>
                    <a:pt x="211" y="570"/>
                  </a:lnTo>
                  <a:lnTo>
                    <a:pt x="211" y="570"/>
                  </a:lnTo>
                  <a:lnTo>
                    <a:pt x="211" y="575"/>
                  </a:lnTo>
                  <a:lnTo>
                    <a:pt x="211" y="575"/>
                  </a:lnTo>
                  <a:lnTo>
                    <a:pt x="211" y="577"/>
                  </a:lnTo>
                  <a:lnTo>
                    <a:pt x="206" y="580"/>
                  </a:lnTo>
                  <a:lnTo>
                    <a:pt x="202" y="582"/>
                  </a:lnTo>
                  <a:lnTo>
                    <a:pt x="202" y="582"/>
                  </a:lnTo>
                  <a:lnTo>
                    <a:pt x="202" y="582"/>
                  </a:lnTo>
                  <a:lnTo>
                    <a:pt x="199" y="584"/>
                  </a:lnTo>
                  <a:lnTo>
                    <a:pt x="199" y="584"/>
                  </a:lnTo>
                  <a:lnTo>
                    <a:pt x="199" y="584"/>
                  </a:lnTo>
                  <a:lnTo>
                    <a:pt x="197" y="587"/>
                  </a:lnTo>
                  <a:lnTo>
                    <a:pt x="194" y="589"/>
                  </a:lnTo>
                  <a:lnTo>
                    <a:pt x="194" y="594"/>
                  </a:lnTo>
                  <a:lnTo>
                    <a:pt x="192" y="596"/>
                  </a:lnTo>
                  <a:lnTo>
                    <a:pt x="192" y="596"/>
                  </a:lnTo>
                  <a:lnTo>
                    <a:pt x="194" y="599"/>
                  </a:lnTo>
                  <a:lnTo>
                    <a:pt x="194" y="599"/>
                  </a:lnTo>
                  <a:lnTo>
                    <a:pt x="197" y="599"/>
                  </a:lnTo>
                  <a:lnTo>
                    <a:pt x="197" y="599"/>
                  </a:lnTo>
                  <a:lnTo>
                    <a:pt x="199" y="596"/>
                  </a:lnTo>
                  <a:lnTo>
                    <a:pt x="199" y="594"/>
                  </a:lnTo>
                  <a:lnTo>
                    <a:pt x="202" y="592"/>
                  </a:lnTo>
                  <a:lnTo>
                    <a:pt x="209" y="587"/>
                  </a:lnTo>
                  <a:lnTo>
                    <a:pt x="211" y="587"/>
                  </a:lnTo>
                  <a:lnTo>
                    <a:pt x="213" y="582"/>
                  </a:lnTo>
                  <a:lnTo>
                    <a:pt x="213" y="582"/>
                  </a:lnTo>
                  <a:lnTo>
                    <a:pt x="213" y="582"/>
                  </a:lnTo>
                  <a:lnTo>
                    <a:pt x="218" y="580"/>
                  </a:lnTo>
                  <a:lnTo>
                    <a:pt x="218" y="580"/>
                  </a:lnTo>
                  <a:lnTo>
                    <a:pt x="218" y="577"/>
                  </a:lnTo>
                  <a:lnTo>
                    <a:pt x="218" y="577"/>
                  </a:lnTo>
                  <a:lnTo>
                    <a:pt x="218" y="575"/>
                  </a:lnTo>
                  <a:lnTo>
                    <a:pt x="220" y="575"/>
                  </a:lnTo>
                  <a:lnTo>
                    <a:pt x="220" y="575"/>
                  </a:lnTo>
                  <a:lnTo>
                    <a:pt x="220" y="575"/>
                  </a:lnTo>
                  <a:lnTo>
                    <a:pt x="223" y="575"/>
                  </a:lnTo>
                  <a:lnTo>
                    <a:pt x="223" y="573"/>
                  </a:lnTo>
                  <a:lnTo>
                    <a:pt x="223" y="573"/>
                  </a:lnTo>
                  <a:lnTo>
                    <a:pt x="220" y="573"/>
                  </a:lnTo>
                  <a:lnTo>
                    <a:pt x="220" y="573"/>
                  </a:lnTo>
                  <a:lnTo>
                    <a:pt x="220" y="573"/>
                  </a:lnTo>
                  <a:lnTo>
                    <a:pt x="223" y="570"/>
                  </a:lnTo>
                  <a:lnTo>
                    <a:pt x="223" y="570"/>
                  </a:lnTo>
                  <a:lnTo>
                    <a:pt x="223" y="570"/>
                  </a:lnTo>
                  <a:lnTo>
                    <a:pt x="223" y="570"/>
                  </a:lnTo>
                  <a:lnTo>
                    <a:pt x="223" y="570"/>
                  </a:lnTo>
                  <a:lnTo>
                    <a:pt x="223" y="570"/>
                  </a:lnTo>
                  <a:lnTo>
                    <a:pt x="220" y="570"/>
                  </a:lnTo>
                  <a:lnTo>
                    <a:pt x="220" y="573"/>
                  </a:lnTo>
                  <a:lnTo>
                    <a:pt x="220" y="573"/>
                  </a:lnTo>
                  <a:lnTo>
                    <a:pt x="220" y="573"/>
                  </a:lnTo>
                  <a:lnTo>
                    <a:pt x="220" y="573"/>
                  </a:lnTo>
                  <a:lnTo>
                    <a:pt x="220" y="570"/>
                  </a:lnTo>
                  <a:lnTo>
                    <a:pt x="220" y="570"/>
                  </a:lnTo>
                  <a:lnTo>
                    <a:pt x="220" y="570"/>
                  </a:lnTo>
                  <a:lnTo>
                    <a:pt x="223" y="568"/>
                  </a:lnTo>
                  <a:lnTo>
                    <a:pt x="223" y="568"/>
                  </a:lnTo>
                  <a:lnTo>
                    <a:pt x="223" y="568"/>
                  </a:lnTo>
                  <a:lnTo>
                    <a:pt x="225" y="568"/>
                  </a:lnTo>
                  <a:lnTo>
                    <a:pt x="225" y="568"/>
                  </a:lnTo>
                  <a:lnTo>
                    <a:pt x="225" y="566"/>
                  </a:lnTo>
                  <a:lnTo>
                    <a:pt x="225" y="566"/>
                  </a:lnTo>
                  <a:lnTo>
                    <a:pt x="225" y="566"/>
                  </a:lnTo>
                  <a:lnTo>
                    <a:pt x="228" y="563"/>
                  </a:lnTo>
                  <a:lnTo>
                    <a:pt x="228" y="561"/>
                  </a:lnTo>
                  <a:lnTo>
                    <a:pt x="228" y="558"/>
                  </a:lnTo>
                  <a:lnTo>
                    <a:pt x="230" y="554"/>
                  </a:lnTo>
                  <a:lnTo>
                    <a:pt x="230" y="554"/>
                  </a:lnTo>
                  <a:lnTo>
                    <a:pt x="230" y="551"/>
                  </a:lnTo>
                  <a:lnTo>
                    <a:pt x="230" y="551"/>
                  </a:lnTo>
                  <a:lnTo>
                    <a:pt x="230" y="554"/>
                  </a:lnTo>
                  <a:lnTo>
                    <a:pt x="228" y="563"/>
                  </a:lnTo>
                  <a:lnTo>
                    <a:pt x="228" y="563"/>
                  </a:lnTo>
                  <a:lnTo>
                    <a:pt x="230" y="566"/>
                  </a:lnTo>
                  <a:lnTo>
                    <a:pt x="228" y="570"/>
                  </a:lnTo>
                  <a:lnTo>
                    <a:pt x="228" y="570"/>
                  </a:lnTo>
                  <a:lnTo>
                    <a:pt x="230" y="570"/>
                  </a:lnTo>
                  <a:lnTo>
                    <a:pt x="232" y="568"/>
                  </a:lnTo>
                  <a:lnTo>
                    <a:pt x="232" y="568"/>
                  </a:lnTo>
                  <a:lnTo>
                    <a:pt x="232" y="568"/>
                  </a:lnTo>
                  <a:lnTo>
                    <a:pt x="235" y="568"/>
                  </a:lnTo>
                  <a:lnTo>
                    <a:pt x="237" y="570"/>
                  </a:lnTo>
                  <a:lnTo>
                    <a:pt x="237" y="570"/>
                  </a:lnTo>
                  <a:lnTo>
                    <a:pt x="237" y="570"/>
                  </a:lnTo>
                  <a:lnTo>
                    <a:pt x="239" y="570"/>
                  </a:lnTo>
                  <a:lnTo>
                    <a:pt x="239" y="570"/>
                  </a:lnTo>
                  <a:lnTo>
                    <a:pt x="239" y="570"/>
                  </a:lnTo>
                  <a:lnTo>
                    <a:pt x="242" y="570"/>
                  </a:lnTo>
                  <a:lnTo>
                    <a:pt x="242" y="570"/>
                  </a:lnTo>
                  <a:lnTo>
                    <a:pt x="239" y="570"/>
                  </a:lnTo>
                  <a:lnTo>
                    <a:pt x="239" y="570"/>
                  </a:lnTo>
                  <a:lnTo>
                    <a:pt x="239" y="570"/>
                  </a:lnTo>
                  <a:lnTo>
                    <a:pt x="239" y="570"/>
                  </a:lnTo>
                  <a:lnTo>
                    <a:pt x="237" y="573"/>
                  </a:lnTo>
                  <a:lnTo>
                    <a:pt x="237" y="573"/>
                  </a:lnTo>
                  <a:lnTo>
                    <a:pt x="232" y="570"/>
                  </a:lnTo>
                  <a:lnTo>
                    <a:pt x="232" y="570"/>
                  </a:lnTo>
                  <a:lnTo>
                    <a:pt x="230" y="570"/>
                  </a:lnTo>
                  <a:lnTo>
                    <a:pt x="230" y="573"/>
                  </a:lnTo>
                  <a:lnTo>
                    <a:pt x="230" y="573"/>
                  </a:lnTo>
                  <a:lnTo>
                    <a:pt x="228" y="573"/>
                  </a:lnTo>
                  <a:lnTo>
                    <a:pt x="228" y="573"/>
                  </a:lnTo>
                  <a:lnTo>
                    <a:pt x="228" y="575"/>
                  </a:lnTo>
                  <a:lnTo>
                    <a:pt x="228" y="575"/>
                  </a:lnTo>
                  <a:lnTo>
                    <a:pt x="225" y="575"/>
                  </a:lnTo>
                  <a:lnTo>
                    <a:pt x="225" y="575"/>
                  </a:lnTo>
                  <a:lnTo>
                    <a:pt x="223" y="577"/>
                  </a:lnTo>
                  <a:lnTo>
                    <a:pt x="220" y="580"/>
                  </a:lnTo>
                  <a:lnTo>
                    <a:pt x="220" y="580"/>
                  </a:lnTo>
                  <a:lnTo>
                    <a:pt x="220" y="580"/>
                  </a:lnTo>
                  <a:lnTo>
                    <a:pt x="220" y="580"/>
                  </a:lnTo>
                  <a:lnTo>
                    <a:pt x="220" y="580"/>
                  </a:lnTo>
                  <a:lnTo>
                    <a:pt x="220" y="580"/>
                  </a:lnTo>
                  <a:lnTo>
                    <a:pt x="218" y="582"/>
                  </a:lnTo>
                  <a:lnTo>
                    <a:pt x="218" y="582"/>
                  </a:lnTo>
                  <a:lnTo>
                    <a:pt x="216" y="582"/>
                  </a:lnTo>
                  <a:lnTo>
                    <a:pt x="216" y="582"/>
                  </a:lnTo>
                  <a:lnTo>
                    <a:pt x="216" y="582"/>
                  </a:lnTo>
                  <a:lnTo>
                    <a:pt x="213" y="584"/>
                  </a:lnTo>
                  <a:lnTo>
                    <a:pt x="213" y="584"/>
                  </a:lnTo>
                  <a:lnTo>
                    <a:pt x="213" y="584"/>
                  </a:lnTo>
                  <a:lnTo>
                    <a:pt x="213" y="584"/>
                  </a:lnTo>
                  <a:lnTo>
                    <a:pt x="213" y="587"/>
                  </a:lnTo>
                  <a:lnTo>
                    <a:pt x="213" y="587"/>
                  </a:lnTo>
                  <a:lnTo>
                    <a:pt x="211" y="587"/>
                  </a:lnTo>
                  <a:lnTo>
                    <a:pt x="211" y="589"/>
                  </a:lnTo>
                  <a:lnTo>
                    <a:pt x="211" y="589"/>
                  </a:lnTo>
                  <a:lnTo>
                    <a:pt x="209" y="589"/>
                  </a:lnTo>
                  <a:lnTo>
                    <a:pt x="206" y="592"/>
                  </a:lnTo>
                  <a:lnTo>
                    <a:pt x="206" y="592"/>
                  </a:lnTo>
                  <a:lnTo>
                    <a:pt x="204" y="592"/>
                  </a:lnTo>
                  <a:lnTo>
                    <a:pt x="202" y="596"/>
                  </a:lnTo>
                  <a:lnTo>
                    <a:pt x="199" y="596"/>
                  </a:lnTo>
                  <a:lnTo>
                    <a:pt x="199" y="599"/>
                  </a:lnTo>
                  <a:lnTo>
                    <a:pt x="199" y="599"/>
                  </a:lnTo>
                  <a:lnTo>
                    <a:pt x="199" y="599"/>
                  </a:lnTo>
                  <a:lnTo>
                    <a:pt x="199" y="599"/>
                  </a:lnTo>
                  <a:lnTo>
                    <a:pt x="202" y="599"/>
                  </a:lnTo>
                  <a:lnTo>
                    <a:pt x="213" y="606"/>
                  </a:lnTo>
                  <a:lnTo>
                    <a:pt x="216" y="606"/>
                  </a:lnTo>
                  <a:lnTo>
                    <a:pt x="216" y="608"/>
                  </a:lnTo>
                  <a:lnTo>
                    <a:pt x="213" y="608"/>
                  </a:lnTo>
                  <a:lnTo>
                    <a:pt x="211" y="606"/>
                  </a:lnTo>
                  <a:lnTo>
                    <a:pt x="211" y="606"/>
                  </a:lnTo>
                  <a:lnTo>
                    <a:pt x="209" y="606"/>
                  </a:lnTo>
                  <a:lnTo>
                    <a:pt x="209" y="606"/>
                  </a:lnTo>
                  <a:lnTo>
                    <a:pt x="209" y="606"/>
                  </a:lnTo>
                  <a:lnTo>
                    <a:pt x="206" y="603"/>
                  </a:lnTo>
                  <a:lnTo>
                    <a:pt x="206" y="603"/>
                  </a:lnTo>
                  <a:lnTo>
                    <a:pt x="206" y="603"/>
                  </a:lnTo>
                  <a:lnTo>
                    <a:pt x="202" y="606"/>
                  </a:lnTo>
                  <a:lnTo>
                    <a:pt x="202" y="606"/>
                  </a:lnTo>
                  <a:lnTo>
                    <a:pt x="199" y="606"/>
                  </a:lnTo>
                  <a:lnTo>
                    <a:pt x="199" y="606"/>
                  </a:lnTo>
                  <a:lnTo>
                    <a:pt x="199" y="606"/>
                  </a:lnTo>
                  <a:lnTo>
                    <a:pt x="199" y="606"/>
                  </a:lnTo>
                  <a:lnTo>
                    <a:pt x="199" y="606"/>
                  </a:lnTo>
                  <a:lnTo>
                    <a:pt x="197" y="606"/>
                  </a:lnTo>
                  <a:lnTo>
                    <a:pt x="197" y="606"/>
                  </a:lnTo>
                  <a:lnTo>
                    <a:pt x="197" y="606"/>
                  </a:lnTo>
                  <a:lnTo>
                    <a:pt x="197" y="606"/>
                  </a:lnTo>
                  <a:lnTo>
                    <a:pt x="199" y="606"/>
                  </a:lnTo>
                  <a:lnTo>
                    <a:pt x="199" y="603"/>
                  </a:lnTo>
                  <a:lnTo>
                    <a:pt x="199" y="603"/>
                  </a:lnTo>
                  <a:lnTo>
                    <a:pt x="197" y="601"/>
                  </a:lnTo>
                  <a:lnTo>
                    <a:pt x="197" y="601"/>
                  </a:lnTo>
                  <a:lnTo>
                    <a:pt x="194" y="601"/>
                  </a:lnTo>
                  <a:lnTo>
                    <a:pt x="194" y="603"/>
                  </a:lnTo>
                  <a:lnTo>
                    <a:pt x="190" y="606"/>
                  </a:lnTo>
                  <a:lnTo>
                    <a:pt x="187" y="606"/>
                  </a:lnTo>
                  <a:lnTo>
                    <a:pt x="187" y="608"/>
                  </a:lnTo>
                  <a:lnTo>
                    <a:pt x="185" y="608"/>
                  </a:lnTo>
                  <a:lnTo>
                    <a:pt x="185" y="611"/>
                  </a:lnTo>
                  <a:lnTo>
                    <a:pt x="185" y="608"/>
                  </a:lnTo>
                  <a:lnTo>
                    <a:pt x="187" y="608"/>
                  </a:lnTo>
                  <a:lnTo>
                    <a:pt x="190" y="608"/>
                  </a:lnTo>
                  <a:lnTo>
                    <a:pt x="190" y="608"/>
                  </a:lnTo>
                  <a:lnTo>
                    <a:pt x="192" y="608"/>
                  </a:lnTo>
                  <a:lnTo>
                    <a:pt x="192" y="608"/>
                  </a:lnTo>
                  <a:lnTo>
                    <a:pt x="192" y="608"/>
                  </a:lnTo>
                  <a:lnTo>
                    <a:pt x="190" y="611"/>
                  </a:lnTo>
                  <a:lnTo>
                    <a:pt x="190" y="611"/>
                  </a:lnTo>
                  <a:lnTo>
                    <a:pt x="187" y="611"/>
                  </a:lnTo>
                  <a:lnTo>
                    <a:pt x="187" y="611"/>
                  </a:lnTo>
                  <a:lnTo>
                    <a:pt x="185" y="611"/>
                  </a:lnTo>
                  <a:lnTo>
                    <a:pt x="185" y="611"/>
                  </a:lnTo>
                  <a:lnTo>
                    <a:pt x="185" y="611"/>
                  </a:lnTo>
                  <a:lnTo>
                    <a:pt x="185" y="613"/>
                  </a:lnTo>
                  <a:lnTo>
                    <a:pt x="185" y="613"/>
                  </a:lnTo>
                  <a:lnTo>
                    <a:pt x="183" y="613"/>
                  </a:lnTo>
                  <a:lnTo>
                    <a:pt x="183" y="615"/>
                  </a:lnTo>
                  <a:lnTo>
                    <a:pt x="183" y="615"/>
                  </a:lnTo>
                  <a:lnTo>
                    <a:pt x="180" y="615"/>
                  </a:lnTo>
                  <a:lnTo>
                    <a:pt x="180" y="615"/>
                  </a:lnTo>
                  <a:lnTo>
                    <a:pt x="178" y="618"/>
                  </a:lnTo>
                  <a:lnTo>
                    <a:pt x="180" y="620"/>
                  </a:lnTo>
                  <a:lnTo>
                    <a:pt x="180" y="620"/>
                  </a:lnTo>
                  <a:lnTo>
                    <a:pt x="183" y="620"/>
                  </a:lnTo>
                  <a:lnTo>
                    <a:pt x="183" y="622"/>
                  </a:lnTo>
                  <a:lnTo>
                    <a:pt x="183" y="622"/>
                  </a:lnTo>
                  <a:lnTo>
                    <a:pt x="183" y="622"/>
                  </a:lnTo>
                  <a:lnTo>
                    <a:pt x="183" y="625"/>
                  </a:lnTo>
                  <a:lnTo>
                    <a:pt x="185" y="627"/>
                  </a:lnTo>
                  <a:lnTo>
                    <a:pt x="185" y="629"/>
                  </a:lnTo>
                  <a:lnTo>
                    <a:pt x="185" y="632"/>
                  </a:lnTo>
                  <a:lnTo>
                    <a:pt x="187" y="632"/>
                  </a:lnTo>
                  <a:lnTo>
                    <a:pt x="190" y="634"/>
                  </a:lnTo>
                  <a:lnTo>
                    <a:pt x="190" y="634"/>
                  </a:lnTo>
                  <a:lnTo>
                    <a:pt x="190" y="634"/>
                  </a:lnTo>
                  <a:lnTo>
                    <a:pt x="190" y="634"/>
                  </a:lnTo>
                  <a:lnTo>
                    <a:pt x="190" y="634"/>
                  </a:lnTo>
                  <a:lnTo>
                    <a:pt x="187" y="634"/>
                  </a:lnTo>
                  <a:lnTo>
                    <a:pt x="185" y="632"/>
                  </a:lnTo>
                  <a:lnTo>
                    <a:pt x="183" y="629"/>
                  </a:lnTo>
                  <a:lnTo>
                    <a:pt x="183" y="629"/>
                  </a:lnTo>
                  <a:lnTo>
                    <a:pt x="183" y="627"/>
                  </a:lnTo>
                  <a:lnTo>
                    <a:pt x="183" y="625"/>
                  </a:lnTo>
                  <a:lnTo>
                    <a:pt x="183" y="625"/>
                  </a:lnTo>
                  <a:lnTo>
                    <a:pt x="180" y="625"/>
                  </a:lnTo>
                  <a:lnTo>
                    <a:pt x="178" y="620"/>
                  </a:lnTo>
                  <a:lnTo>
                    <a:pt x="178" y="620"/>
                  </a:lnTo>
                  <a:lnTo>
                    <a:pt x="173" y="618"/>
                  </a:lnTo>
                  <a:lnTo>
                    <a:pt x="171" y="618"/>
                  </a:lnTo>
                  <a:lnTo>
                    <a:pt x="168" y="620"/>
                  </a:lnTo>
                  <a:lnTo>
                    <a:pt x="168" y="622"/>
                  </a:lnTo>
                  <a:lnTo>
                    <a:pt x="168" y="627"/>
                  </a:lnTo>
                  <a:lnTo>
                    <a:pt x="171" y="629"/>
                  </a:lnTo>
                  <a:lnTo>
                    <a:pt x="168" y="629"/>
                  </a:lnTo>
                  <a:lnTo>
                    <a:pt x="168" y="629"/>
                  </a:lnTo>
                  <a:lnTo>
                    <a:pt x="171" y="639"/>
                  </a:lnTo>
                  <a:lnTo>
                    <a:pt x="171" y="639"/>
                  </a:lnTo>
                  <a:lnTo>
                    <a:pt x="171" y="644"/>
                  </a:lnTo>
                  <a:lnTo>
                    <a:pt x="173" y="646"/>
                  </a:lnTo>
                  <a:lnTo>
                    <a:pt x="173" y="644"/>
                  </a:lnTo>
                  <a:lnTo>
                    <a:pt x="175" y="644"/>
                  </a:lnTo>
                  <a:lnTo>
                    <a:pt x="175" y="641"/>
                  </a:lnTo>
                  <a:lnTo>
                    <a:pt x="175" y="641"/>
                  </a:lnTo>
                  <a:lnTo>
                    <a:pt x="178" y="641"/>
                  </a:lnTo>
                  <a:lnTo>
                    <a:pt x="180" y="639"/>
                  </a:lnTo>
                  <a:lnTo>
                    <a:pt x="180" y="639"/>
                  </a:lnTo>
                  <a:lnTo>
                    <a:pt x="183" y="641"/>
                  </a:lnTo>
                  <a:lnTo>
                    <a:pt x="180" y="641"/>
                  </a:lnTo>
                  <a:lnTo>
                    <a:pt x="180" y="641"/>
                  </a:lnTo>
                  <a:lnTo>
                    <a:pt x="178" y="644"/>
                  </a:lnTo>
                  <a:lnTo>
                    <a:pt x="178" y="641"/>
                  </a:lnTo>
                  <a:lnTo>
                    <a:pt x="175" y="641"/>
                  </a:lnTo>
                  <a:lnTo>
                    <a:pt x="175" y="644"/>
                  </a:lnTo>
                  <a:lnTo>
                    <a:pt x="175" y="646"/>
                  </a:lnTo>
                  <a:lnTo>
                    <a:pt x="173" y="648"/>
                  </a:lnTo>
                  <a:lnTo>
                    <a:pt x="173" y="648"/>
                  </a:lnTo>
                  <a:lnTo>
                    <a:pt x="173" y="651"/>
                  </a:lnTo>
                  <a:lnTo>
                    <a:pt x="173" y="655"/>
                  </a:lnTo>
                  <a:lnTo>
                    <a:pt x="173" y="655"/>
                  </a:lnTo>
                  <a:lnTo>
                    <a:pt x="173" y="655"/>
                  </a:lnTo>
                  <a:lnTo>
                    <a:pt x="175" y="655"/>
                  </a:lnTo>
                  <a:lnTo>
                    <a:pt x="175" y="655"/>
                  </a:lnTo>
                  <a:lnTo>
                    <a:pt x="175" y="658"/>
                  </a:lnTo>
                  <a:lnTo>
                    <a:pt x="175" y="658"/>
                  </a:lnTo>
                  <a:lnTo>
                    <a:pt x="175" y="658"/>
                  </a:lnTo>
                  <a:lnTo>
                    <a:pt x="175" y="658"/>
                  </a:lnTo>
                  <a:lnTo>
                    <a:pt x="173" y="658"/>
                  </a:lnTo>
                  <a:lnTo>
                    <a:pt x="173" y="655"/>
                  </a:lnTo>
                  <a:lnTo>
                    <a:pt x="171" y="655"/>
                  </a:lnTo>
                  <a:lnTo>
                    <a:pt x="168" y="634"/>
                  </a:lnTo>
                  <a:lnTo>
                    <a:pt x="168" y="634"/>
                  </a:lnTo>
                  <a:lnTo>
                    <a:pt x="168" y="632"/>
                  </a:lnTo>
                  <a:lnTo>
                    <a:pt x="168" y="629"/>
                  </a:lnTo>
                  <a:lnTo>
                    <a:pt x="168" y="627"/>
                  </a:lnTo>
                  <a:lnTo>
                    <a:pt x="166" y="625"/>
                  </a:lnTo>
                  <a:lnTo>
                    <a:pt x="166" y="625"/>
                  </a:lnTo>
                  <a:lnTo>
                    <a:pt x="166" y="622"/>
                  </a:lnTo>
                  <a:lnTo>
                    <a:pt x="164" y="622"/>
                  </a:lnTo>
                  <a:lnTo>
                    <a:pt x="164" y="622"/>
                  </a:lnTo>
                  <a:lnTo>
                    <a:pt x="164" y="625"/>
                  </a:lnTo>
                  <a:lnTo>
                    <a:pt x="164" y="627"/>
                  </a:lnTo>
                  <a:lnTo>
                    <a:pt x="166" y="627"/>
                  </a:lnTo>
                  <a:lnTo>
                    <a:pt x="164" y="629"/>
                  </a:lnTo>
                  <a:lnTo>
                    <a:pt x="164" y="627"/>
                  </a:lnTo>
                  <a:lnTo>
                    <a:pt x="164" y="627"/>
                  </a:lnTo>
                  <a:lnTo>
                    <a:pt x="161" y="627"/>
                  </a:lnTo>
                  <a:lnTo>
                    <a:pt x="161" y="627"/>
                  </a:lnTo>
                  <a:lnTo>
                    <a:pt x="161" y="629"/>
                  </a:lnTo>
                  <a:lnTo>
                    <a:pt x="159" y="632"/>
                  </a:lnTo>
                  <a:lnTo>
                    <a:pt x="159" y="632"/>
                  </a:lnTo>
                  <a:lnTo>
                    <a:pt x="159" y="634"/>
                  </a:lnTo>
                  <a:lnTo>
                    <a:pt x="161" y="637"/>
                  </a:lnTo>
                  <a:lnTo>
                    <a:pt x="159" y="637"/>
                  </a:lnTo>
                  <a:lnTo>
                    <a:pt x="157" y="637"/>
                  </a:lnTo>
                  <a:lnTo>
                    <a:pt x="157" y="637"/>
                  </a:lnTo>
                  <a:lnTo>
                    <a:pt x="154" y="639"/>
                  </a:lnTo>
                  <a:lnTo>
                    <a:pt x="154" y="639"/>
                  </a:lnTo>
                  <a:lnTo>
                    <a:pt x="154" y="641"/>
                  </a:lnTo>
                  <a:lnTo>
                    <a:pt x="154" y="641"/>
                  </a:lnTo>
                  <a:lnTo>
                    <a:pt x="152" y="644"/>
                  </a:lnTo>
                  <a:lnTo>
                    <a:pt x="152" y="644"/>
                  </a:lnTo>
                  <a:lnTo>
                    <a:pt x="152" y="646"/>
                  </a:lnTo>
                  <a:lnTo>
                    <a:pt x="154" y="646"/>
                  </a:lnTo>
                  <a:lnTo>
                    <a:pt x="154" y="646"/>
                  </a:lnTo>
                  <a:lnTo>
                    <a:pt x="157" y="648"/>
                  </a:lnTo>
                  <a:lnTo>
                    <a:pt x="157" y="648"/>
                  </a:lnTo>
                  <a:lnTo>
                    <a:pt x="159" y="648"/>
                  </a:lnTo>
                  <a:lnTo>
                    <a:pt x="161" y="648"/>
                  </a:lnTo>
                  <a:lnTo>
                    <a:pt x="161" y="648"/>
                  </a:lnTo>
                  <a:lnTo>
                    <a:pt x="164" y="646"/>
                  </a:lnTo>
                  <a:lnTo>
                    <a:pt x="164" y="646"/>
                  </a:lnTo>
                  <a:lnTo>
                    <a:pt x="164" y="644"/>
                  </a:lnTo>
                  <a:lnTo>
                    <a:pt x="164" y="646"/>
                  </a:lnTo>
                  <a:lnTo>
                    <a:pt x="161" y="651"/>
                  </a:lnTo>
                  <a:lnTo>
                    <a:pt x="161" y="651"/>
                  </a:lnTo>
                  <a:lnTo>
                    <a:pt x="161" y="651"/>
                  </a:lnTo>
                  <a:lnTo>
                    <a:pt x="161" y="653"/>
                  </a:lnTo>
                  <a:lnTo>
                    <a:pt x="161" y="653"/>
                  </a:lnTo>
                  <a:lnTo>
                    <a:pt x="161" y="655"/>
                  </a:lnTo>
                  <a:lnTo>
                    <a:pt x="161" y="655"/>
                  </a:lnTo>
                  <a:lnTo>
                    <a:pt x="161" y="658"/>
                  </a:lnTo>
                  <a:lnTo>
                    <a:pt x="161" y="658"/>
                  </a:lnTo>
                  <a:lnTo>
                    <a:pt x="161" y="658"/>
                  </a:lnTo>
                  <a:lnTo>
                    <a:pt x="157" y="658"/>
                  </a:lnTo>
                  <a:lnTo>
                    <a:pt x="157" y="658"/>
                  </a:lnTo>
                  <a:lnTo>
                    <a:pt x="157" y="658"/>
                  </a:lnTo>
                  <a:lnTo>
                    <a:pt x="157" y="658"/>
                  </a:lnTo>
                  <a:lnTo>
                    <a:pt x="157" y="660"/>
                  </a:lnTo>
                  <a:lnTo>
                    <a:pt x="157" y="660"/>
                  </a:lnTo>
                  <a:lnTo>
                    <a:pt x="161" y="665"/>
                  </a:lnTo>
                  <a:lnTo>
                    <a:pt x="161" y="665"/>
                  </a:lnTo>
                  <a:lnTo>
                    <a:pt x="161" y="667"/>
                  </a:lnTo>
                  <a:lnTo>
                    <a:pt x="161" y="667"/>
                  </a:lnTo>
                  <a:lnTo>
                    <a:pt x="161" y="667"/>
                  </a:lnTo>
                  <a:lnTo>
                    <a:pt x="161" y="667"/>
                  </a:lnTo>
                  <a:lnTo>
                    <a:pt x="164" y="667"/>
                  </a:lnTo>
                  <a:lnTo>
                    <a:pt x="164" y="667"/>
                  </a:lnTo>
                  <a:lnTo>
                    <a:pt x="164" y="667"/>
                  </a:lnTo>
                  <a:lnTo>
                    <a:pt x="166" y="667"/>
                  </a:lnTo>
                  <a:lnTo>
                    <a:pt x="168" y="667"/>
                  </a:lnTo>
                  <a:lnTo>
                    <a:pt x="168" y="667"/>
                  </a:lnTo>
                  <a:lnTo>
                    <a:pt x="171" y="667"/>
                  </a:lnTo>
                  <a:lnTo>
                    <a:pt x="171" y="667"/>
                  </a:lnTo>
                  <a:lnTo>
                    <a:pt x="171" y="667"/>
                  </a:lnTo>
                  <a:lnTo>
                    <a:pt x="175" y="667"/>
                  </a:lnTo>
                  <a:lnTo>
                    <a:pt x="178" y="667"/>
                  </a:lnTo>
                  <a:lnTo>
                    <a:pt x="183" y="670"/>
                  </a:lnTo>
                  <a:lnTo>
                    <a:pt x="187" y="674"/>
                  </a:lnTo>
                  <a:lnTo>
                    <a:pt x="190" y="674"/>
                  </a:lnTo>
                  <a:lnTo>
                    <a:pt x="190" y="674"/>
                  </a:lnTo>
                  <a:lnTo>
                    <a:pt x="190" y="674"/>
                  </a:lnTo>
                  <a:lnTo>
                    <a:pt x="192" y="674"/>
                  </a:lnTo>
                  <a:lnTo>
                    <a:pt x="194" y="672"/>
                  </a:lnTo>
                  <a:lnTo>
                    <a:pt x="194" y="672"/>
                  </a:lnTo>
                  <a:lnTo>
                    <a:pt x="194" y="674"/>
                  </a:lnTo>
                  <a:lnTo>
                    <a:pt x="194" y="674"/>
                  </a:lnTo>
                  <a:lnTo>
                    <a:pt x="194" y="674"/>
                  </a:lnTo>
                  <a:lnTo>
                    <a:pt x="192" y="674"/>
                  </a:lnTo>
                  <a:lnTo>
                    <a:pt x="192" y="674"/>
                  </a:lnTo>
                  <a:lnTo>
                    <a:pt x="190" y="674"/>
                  </a:lnTo>
                  <a:lnTo>
                    <a:pt x="190" y="677"/>
                  </a:lnTo>
                  <a:lnTo>
                    <a:pt x="187" y="677"/>
                  </a:lnTo>
                  <a:lnTo>
                    <a:pt x="185" y="677"/>
                  </a:lnTo>
                  <a:lnTo>
                    <a:pt x="183" y="672"/>
                  </a:lnTo>
                  <a:lnTo>
                    <a:pt x="180" y="672"/>
                  </a:lnTo>
                  <a:lnTo>
                    <a:pt x="180" y="672"/>
                  </a:lnTo>
                  <a:lnTo>
                    <a:pt x="180" y="670"/>
                  </a:lnTo>
                  <a:lnTo>
                    <a:pt x="180" y="670"/>
                  </a:lnTo>
                  <a:lnTo>
                    <a:pt x="178" y="667"/>
                  </a:lnTo>
                  <a:lnTo>
                    <a:pt x="175" y="667"/>
                  </a:lnTo>
                  <a:lnTo>
                    <a:pt x="175" y="667"/>
                  </a:lnTo>
                  <a:lnTo>
                    <a:pt x="173" y="670"/>
                  </a:lnTo>
                  <a:lnTo>
                    <a:pt x="173" y="670"/>
                  </a:lnTo>
                  <a:lnTo>
                    <a:pt x="171" y="672"/>
                  </a:lnTo>
                  <a:lnTo>
                    <a:pt x="171" y="672"/>
                  </a:lnTo>
                  <a:lnTo>
                    <a:pt x="171" y="674"/>
                  </a:lnTo>
                  <a:lnTo>
                    <a:pt x="171" y="674"/>
                  </a:lnTo>
                  <a:lnTo>
                    <a:pt x="171" y="674"/>
                  </a:lnTo>
                  <a:lnTo>
                    <a:pt x="173" y="677"/>
                  </a:lnTo>
                  <a:lnTo>
                    <a:pt x="173" y="679"/>
                  </a:lnTo>
                  <a:lnTo>
                    <a:pt x="171" y="682"/>
                  </a:lnTo>
                  <a:lnTo>
                    <a:pt x="171" y="682"/>
                  </a:lnTo>
                  <a:lnTo>
                    <a:pt x="173" y="684"/>
                  </a:lnTo>
                  <a:lnTo>
                    <a:pt x="173" y="686"/>
                  </a:lnTo>
                  <a:lnTo>
                    <a:pt x="175" y="689"/>
                  </a:lnTo>
                  <a:lnTo>
                    <a:pt x="173" y="691"/>
                  </a:lnTo>
                  <a:lnTo>
                    <a:pt x="173" y="691"/>
                  </a:lnTo>
                  <a:lnTo>
                    <a:pt x="173" y="693"/>
                  </a:lnTo>
                  <a:lnTo>
                    <a:pt x="173" y="693"/>
                  </a:lnTo>
                  <a:lnTo>
                    <a:pt x="173" y="693"/>
                  </a:lnTo>
                  <a:lnTo>
                    <a:pt x="173" y="691"/>
                  </a:lnTo>
                  <a:lnTo>
                    <a:pt x="173" y="691"/>
                  </a:lnTo>
                  <a:lnTo>
                    <a:pt x="173" y="689"/>
                  </a:lnTo>
                  <a:lnTo>
                    <a:pt x="173" y="689"/>
                  </a:lnTo>
                  <a:lnTo>
                    <a:pt x="173" y="689"/>
                  </a:lnTo>
                  <a:lnTo>
                    <a:pt x="173" y="689"/>
                  </a:lnTo>
                  <a:lnTo>
                    <a:pt x="173" y="689"/>
                  </a:lnTo>
                  <a:lnTo>
                    <a:pt x="173" y="689"/>
                  </a:lnTo>
                  <a:lnTo>
                    <a:pt x="173" y="686"/>
                  </a:lnTo>
                  <a:lnTo>
                    <a:pt x="173" y="686"/>
                  </a:lnTo>
                  <a:lnTo>
                    <a:pt x="171" y="686"/>
                  </a:lnTo>
                  <a:lnTo>
                    <a:pt x="171" y="686"/>
                  </a:lnTo>
                  <a:lnTo>
                    <a:pt x="171" y="686"/>
                  </a:lnTo>
                  <a:lnTo>
                    <a:pt x="171" y="684"/>
                  </a:lnTo>
                  <a:lnTo>
                    <a:pt x="171" y="684"/>
                  </a:lnTo>
                  <a:lnTo>
                    <a:pt x="171" y="684"/>
                  </a:lnTo>
                  <a:lnTo>
                    <a:pt x="171" y="684"/>
                  </a:lnTo>
                  <a:lnTo>
                    <a:pt x="171" y="682"/>
                  </a:lnTo>
                  <a:lnTo>
                    <a:pt x="171" y="679"/>
                  </a:lnTo>
                  <a:lnTo>
                    <a:pt x="171" y="677"/>
                  </a:lnTo>
                  <a:lnTo>
                    <a:pt x="171" y="677"/>
                  </a:lnTo>
                  <a:lnTo>
                    <a:pt x="171" y="674"/>
                  </a:lnTo>
                  <a:lnTo>
                    <a:pt x="168" y="674"/>
                  </a:lnTo>
                  <a:lnTo>
                    <a:pt x="168" y="672"/>
                  </a:lnTo>
                  <a:lnTo>
                    <a:pt x="171" y="672"/>
                  </a:lnTo>
                  <a:lnTo>
                    <a:pt x="171" y="672"/>
                  </a:lnTo>
                  <a:lnTo>
                    <a:pt x="171" y="670"/>
                  </a:lnTo>
                  <a:lnTo>
                    <a:pt x="168" y="670"/>
                  </a:lnTo>
                  <a:lnTo>
                    <a:pt x="166" y="670"/>
                  </a:lnTo>
                  <a:lnTo>
                    <a:pt x="166" y="670"/>
                  </a:lnTo>
                  <a:lnTo>
                    <a:pt x="164" y="672"/>
                  </a:lnTo>
                  <a:lnTo>
                    <a:pt x="161" y="674"/>
                  </a:lnTo>
                  <a:lnTo>
                    <a:pt x="161" y="674"/>
                  </a:lnTo>
                  <a:lnTo>
                    <a:pt x="159" y="682"/>
                  </a:lnTo>
                  <a:lnTo>
                    <a:pt x="157" y="684"/>
                  </a:lnTo>
                  <a:lnTo>
                    <a:pt x="154" y="686"/>
                  </a:lnTo>
                  <a:lnTo>
                    <a:pt x="154" y="686"/>
                  </a:lnTo>
                  <a:lnTo>
                    <a:pt x="154" y="691"/>
                  </a:lnTo>
                  <a:lnTo>
                    <a:pt x="157" y="691"/>
                  </a:lnTo>
                  <a:lnTo>
                    <a:pt x="157" y="693"/>
                  </a:lnTo>
                  <a:lnTo>
                    <a:pt x="157" y="693"/>
                  </a:lnTo>
                  <a:lnTo>
                    <a:pt x="157" y="693"/>
                  </a:lnTo>
                  <a:lnTo>
                    <a:pt x="159" y="693"/>
                  </a:lnTo>
                  <a:lnTo>
                    <a:pt x="159" y="693"/>
                  </a:lnTo>
                  <a:lnTo>
                    <a:pt x="159" y="696"/>
                  </a:lnTo>
                  <a:lnTo>
                    <a:pt x="159" y="696"/>
                  </a:lnTo>
                  <a:lnTo>
                    <a:pt x="157" y="696"/>
                  </a:lnTo>
                  <a:lnTo>
                    <a:pt x="159" y="698"/>
                  </a:lnTo>
                  <a:lnTo>
                    <a:pt x="159" y="698"/>
                  </a:lnTo>
                  <a:lnTo>
                    <a:pt x="159" y="700"/>
                  </a:lnTo>
                  <a:lnTo>
                    <a:pt x="159" y="700"/>
                  </a:lnTo>
                  <a:lnTo>
                    <a:pt x="159" y="703"/>
                  </a:lnTo>
                  <a:lnTo>
                    <a:pt x="159" y="703"/>
                  </a:lnTo>
                  <a:lnTo>
                    <a:pt x="159" y="705"/>
                  </a:lnTo>
                  <a:lnTo>
                    <a:pt x="161" y="708"/>
                  </a:lnTo>
                  <a:lnTo>
                    <a:pt x="161" y="708"/>
                  </a:lnTo>
                  <a:lnTo>
                    <a:pt x="161" y="708"/>
                  </a:lnTo>
                  <a:lnTo>
                    <a:pt x="161" y="708"/>
                  </a:lnTo>
                  <a:lnTo>
                    <a:pt x="161" y="708"/>
                  </a:lnTo>
                  <a:lnTo>
                    <a:pt x="161" y="710"/>
                  </a:lnTo>
                  <a:lnTo>
                    <a:pt x="161" y="712"/>
                  </a:lnTo>
                  <a:lnTo>
                    <a:pt x="164" y="712"/>
                  </a:lnTo>
                  <a:lnTo>
                    <a:pt x="164" y="715"/>
                  </a:lnTo>
                  <a:lnTo>
                    <a:pt x="164" y="715"/>
                  </a:lnTo>
                  <a:lnTo>
                    <a:pt x="164" y="717"/>
                  </a:lnTo>
                  <a:lnTo>
                    <a:pt x="164" y="717"/>
                  </a:lnTo>
                  <a:lnTo>
                    <a:pt x="164" y="715"/>
                  </a:lnTo>
                  <a:lnTo>
                    <a:pt x="164" y="715"/>
                  </a:lnTo>
                  <a:lnTo>
                    <a:pt x="164" y="717"/>
                  </a:lnTo>
                  <a:lnTo>
                    <a:pt x="164" y="717"/>
                  </a:lnTo>
                  <a:lnTo>
                    <a:pt x="164" y="719"/>
                  </a:lnTo>
                  <a:lnTo>
                    <a:pt x="164" y="722"/>
                  </a:lnTo>
                  <a:lnTo>
                    <a:pt x="164" y="722"/>
                  </a:lnTo>
                  <a:lnTo>
                    <a:pt x="166" y="727"/>
                  </a:lnTo>
                  <a:lnTo>
                    <a:pt x="166" y="729"/>
                  </a:lnTo>
                  <a:lnTo>
                    <a:pt x="173" y="748"/>
                  </a:lnTo>
                  <a:lnTo>
                    <a:pt x="173" y="750"/>
                  </a:lnTo>
                  <a:lnTo>
                    <a:pt x="175" y="750"/>
                  </a:lnTo>
                  <a:lnTo>
                    <a:pt x="175" y="748"/>
                  </a:lnTo>
                  <a:lnTo>
                    <a:pt x="178" y="748"/>
                  </a:lnTo>
                  <a:lnTo>
                    <a:pt x="178" y="745"/>
                  </a:lnTo>
                  <a:lnTo>
                    <a:pt x="180" y="743"/>
                  </a:lnTo>
                  <a:lnTo>
                    <a:pt x="180" y="743"/>
                  </a:lnTo>
                  <a:lnTo>
                    <a:pt x="180" y="741"/>
                  </a:lnTo>
                  <a:lnTo>
                    <a:pt x="180" y="738"/>
                  </a:lnTo>
                  <a:lnTo>
                    <a:pt x="180" y="738"/>
                  </a:lnTo>
                  <a:lnTo>
                    <a:pt x="183" y="738"/>
                  </a:lnTo>
                  <a:lnTo>
                    <a:pt x="183" y="736"/>
                  </a:lnTo>
                  <a:lnTo>
                    <a:pt x="185" y="734"/>
                  </a:lnTo>
                  <a:lnTo>
                    <a:pt x="185" y="731"/>
                  </a:lnTo>
                  <a:lnTo>
                    <a:pt x="185" y="731"/>
                  </a:lnTo>
                  <a:lnTo>
                    <a:pt x="190" y="729"/>
                  </a:lnTo>
                  <a:lnTo>
                    <a:pt x="190" y="729"/>
                  </a:lnTo>
                  <a:lnTo>
                    <a:pt x="190" y="729"/>
                  </a:lnTo>
                  <a:lnTo>
                    <a:pt x="192" y="729"/>
                  </a:lnTo>
                  <a:lnTo>
                    <a:pt x="192" y="729"/>
                  </a:lnTo>
                  <a:lnTo>
                    <a:pt x="192" y="727"/>
                  </a:lnTo>
                  <a:lnTo>
                    <a:pt x="192" y="727"/>
                  </a:lnTo>
                  <a:lnTo>
                    <a:pt x="194" y="727"/>
                  </a:lnTo>
                  <a:lnTo>
                    <a:pt x="194" y="724"/>
                  </a:lnTo>
                  <a:lnTo>
                    <a:pt x="197" y="724"/>
                  </a:lnTo>
                  <a:lnTo>
                    <a:pt x="197" y="724"/>
                  </a:lnTo>
                  <a:lnTo>
                    <a:pt x="199" y="724"/>
                  </a:lnTo>
                  <a:lnTo>
                    <a:pt x="199" y="724"/>
                  </a:lnTo>
                  <a:lnTo>
                    <a:pt x="199" y="719"/>
                  </a:lnTo>
                  <a:lnTo>
                    <a:pt x="199" y="719"/>
                  </a:lnTo>
                  <a:lnTo>
                    <a:pt x="202" y="719"/>
                  </a:lnTo>
                  <a:lnTo>
                    <a:pt x="202" y="722"/>
                  </a:lnTo>
                  <a:lnTo>
                    <a:pt x="202" y="724"/>
                  </a:lnTo>
                  <a:lnTo>
                    <a:pt x="204" y="724"/>
                  </a:lnTo>
                  <a:lnTo>
                    <a:pt x="206" y="719"/>
                  </a:lnTo>
                  <a:lnTo>
                    <a:pt x="206" y="715"/>
                  </a:lnTo>
                  <a:lnTo>
                    <a:pt x="206" y="712"/>
                  </a:lnTo>
                  <a:lnTo>
                    <a:pt x="206" y="712"/>
                  </a:lnTo>
                  <a:lnTo>
                    <a:pt x="206" y="712"/>
                  </a:lnTo>
                  <a:lnTo>
                    <a:pt x="209" y="715"/>
                  </a:lnTo>
                  <a:lnTo>
                    <a:pt x="209" y="717"/>
                  </a:lnTo>
                  <a:lnTo>
                    <a:pt x="209" y="717"/>
                  </a:lnTo>
                  <a:lnTo>
                    <a:pt x="206" y="719"/>
                  </a:lnTo>
                  <a:lnTo>
                    <a:pt x="206" y="722"/>
                  </a:lnTo>
                  <a:lnTo>
                    <a:pt x="209" y="717"/>
                  </a:lnTo>
                  <a:lnTo>
                    <a:pt x="209" y="717"/>
                  </a:lnTo>
                  <a:lnTo>
                    <a:pt x="209" y="719"/>
                  </a:lnTo>
                  <a:lnTo>
                    <a:pt x="209" y="719"/>
                  </a:lnTo>
                  <a:lnTo>
                    <a:pt x="206" y="722"/>
                  </a:lnTo>
                  <a:lnTo>
                    <a:pt x="206" y="724"/>
                  </a:lnTo>
                  <a:lnTo>
                    <a:pt x="211" y="722"/>
                  </a:lnTo>
                  <a:lnTo>
                    <a:pt x="213" y="719"/>
                  </a:lnTo>
                  <a:lnTo>
                    <a:pt x="216" y="717"/>
                  </a:lnTo>
                  <a:lnTo>
                    <a:pt x="216" y="717"/>
                  </a:lnTo>
                  <a:lnTo>
                    <a:pt x="218" y="715"/>
                  </a:lnTo>
                  <a:lnTo>
                    <a:pt x="218" y="715"/>
                  </a:lnTo>
                  <a:lnTo>
                    <a:pt x="218" y="715"/>
                  </a:lnTo>
                  <a:lnTo>
                    <a:pt x="220" y="715"/>
                  </a:lnTo>
                  <a:lnTo>
                    <a:pt x="220" y="715"/>
                  </a:lnTo>
                  <a:lnTo>
                    <a:pt x="220" y="715"/>
                  </a:lnTo>
                  <a:lnTo>
                    <a:pt x="220" y="715"/>
                  </a:lnTo>
                  <a:lnTo>
                    <a:pt x="223" y="712"/>
                  </a:lnTo>
                  <a:lnTo>
                    <a:pt x="225" y="710"/>
                  </a:lnTo>
                  <a:lnTo>
                    <a:pt x="225" y="710"/>
                  </a:lnTo>
                  <a:lnTo>
                    <a:pt x="228" y="710"/>
                  </a:lnTo>
                  <a:lnTo>
                    <a:pt x="230" y="708"/>
                  </a:lnTo>
                  <a:lnTo>
                    <a:pt x="230" y="710"/>
                  </a:lnTo>
                  <a:lnTo>
                    <a:pt x="230" y="710"/>
                  </a:lnTo>
                  <a:lnTo>
                    <a:pt x="228" y="710"/>
                  </a:lnTo>
                  <a:lnTo>
                    <a:pt x="228" y="710"/>
                  </a:lnTo>
                  <a:lnTo>
                    <a:pt x="228" y="712"/>
                  </a:lnTo>
                  <a:lnTo>
                    <a:pt x="228" y="712"/>
                  </a:lnTo>
                  <a:lnTo>
                    <a:pt x="228" y="712"/>
                  </a:lnTo>
                  <a:lnTo>
                    <a:pt x="223" y="717"/>
                  </a:lnTo>
                  <a:lnTo>
                    <a:pt x="223" y="717"/>
                  </a:lnTo>
                  <a:lnTo>
                    <a:pt x="223" y="717"/>
                  </a:lnTo>
                  <a:lnTo>
                    <a:pt x="223" y="717"/>
                  </a:lnTo>
                  <a:lnTo>
                    <a:pt x="223" y="717"/>
                  </a:lnTo>
                  <a:lnTo>
                    <a:pt x="220" y="717"/>
                  </a:lnTo>
                  <a:lnTo>
                    <a:pt x="220" y="719"/>
                  </a:lnTo>
                  <a:lnTo>
                    <a:pt x="223" y="719"/>
                  </a:lnTo>
                  <a:lnTo>
                    <a:pt x="223" y="719"/>
                  </a:lnTo>
                  <a:lnTo>
                    <a:pt x="223" y="719"/>
                  </a:lnTo>
                  <a:lnTo>
                    <a:pt x="223" y="719"/>
                  </a:lnTo>
                  <a:lnTo>
                    <a:pt x="223" y="722"/>
                  </a:lnTo>
                  <a:lnTo>
                    <a:pt x="225" y="722"/>
                  </a:lnTo>
                  <a:lnTo>
                    <a:pt x="225" y="724"/>
                  </a:lnTo>
                  <a:lnTo>
                    <a:pt x="228" y="724"/>
                  </a:lnTo>
                  <a:lnTo>
                    <a:pt x="230" y="724"/>
                  </a:lnTo>
                  <a:lnTo>
                    <a:pt x="230" y="724"/>
                  </a:lnTo>
                  <a:lnTo>
                    <a:pt x="230" y="727"/>
                  </a:lnTo>
                  <a:lnTo>
                    <a:pt x="230" y="727"/>
                  </a:lnTo>
                  <a:lnTo>
                    <a:pt x="230" y="727"/>
                  </a:lnTo>
                  <a:lnTo>
                    <a:pt x="225" y="727"/>
                  </a:lnTo>
                  <a:lnTo>
                    <a:pt x="223" y="722"/>
                  </a:lnTo>
                  <a:lnTo>
                    <a:pt x="220" y="722"/>
                  </a:lnTo>
                  <a:lnTo>
                    <a:pt x="220" y="724"/>
                  </a:lnTo>
                  <a:lnTo>
                    <a:pt x="218" y="724"/>
                  </a:lnTo>
                  <a:lnTo>
                    <a:pt x="218" y="724"/>
                  </a:lnTo>
                  <a:lnTo>
                    <a:pt x="216" y="724"/>
                  </a:lnTo>
                  <a:lnTo>
                    <a:pt x="216" y="724"/>
                  </a:lnTo>
                  <a:lnTo>
                    <a:pt x="213" y="724"/>
                  </a:lnTo>
                  <a:lnTo>
                    <a:pt x="213" y="727"/>
                  </a:lnTo>
                  <a:lnTo>
                    <a:pt x="211" y="729"/>
                  </a:lnTo>
                  <a:lnTo>
                    <a:pt x="211" y="731"/>
                  </a:lnTo>
                  <a:lnTo>
                    <a:pt x="211" y="734"/>
                  </a:lnTo>
                  <a:lnTo>
                    <a:pt x="209" y="736"/>
                  </a:lnTo>
                  <a:lnTo>
                    <a:pt x="206" y="736"/>
                  </a:lnTo>
                  <a:lnTo>
                    <a:pt x="206" y="736"/>
                  </a:lnTo>
                  <a:lnTo>
                    <a:pt x="206" y="738"/>
                  </a:lnTo>
                  <a:lnTo>
                    <a:pt x="206" y="738"/>
                  </a:lnTo>
                  <a:lnTo>
                    <a:pt x="206" y="741"/>
                  </a:lnTo>
                  <a:lnTo>
                    <a:pt x="206" y="741"/>
                  </a:lnTo>
                  <a:lnTo>
                    <a:pt x="206" y="741"/>
                  </a:lnTo>
                  <a:lnTo>
                    <a:pt x="206" y="743"/>
                  </a:lnTo>
                  <a:lnTo>
                    <a:pt x="206" y="745"/>
                  </a:lnTo>
                  <a:lnTo>
                    <a:pt x="206" y="745"/>
                  </a:lnTo>
                  <a:lnTo>
                    <a:pt x="209" y="745"/>
                  </a:lnTo>
                  <a:lnTo>
                    <a:pt x="209" y="748"/>
                  </a:lnTo>
                  <a:lnTo>
                    <a:pt x="209" y="750"/>
                  </a:lnTo>
                  <a:lnTo>
                    <a:pt x="209" y="750"/>
                  </a:lnTo>
                  <a:lnTo>
                    <a:pt x="209" y="750"/>
                  </a:lnTo>
                  <a:lnTo>
                    <a:pt x="211" y="753"/>
                  </a:lnTo>
                  <a:lnTo>
                    <a:pt x="211" y="753"/>
                  </a:lnTo>
                  <a:lnTo>
                    <a:pt x="211" y="755"/>
                  </a:lnTo>
                  <a:lnTo>
                    <a:pt x="211" y="757"/>
                  </a:lnTo>
                  <a:lnTo>
                    <a:pt x="211" y="757"/>
                  </a:lnTo>
                  <a:lnTo>
                    <a:pt x="213" y="757"/>
                  </a:lnTo>
                  <a:lnTo>
                    <a:pt x="213" y="757"/>
                  </a:lnTo>
                  <a:lnTo>
                    <a:pt x="213" y="757"/>
                  </a:lnTo>
                  <a:lnTo>
                    <a:pt x="213" y="760"/>
                  </a:lnTo>
                  <a:lnTo>
                    <a:pt x="213" y="762"/>
                  </a:lnTo>
                  <a:lnTo>
                    <a:pt x="213" y="762"/>
                  </a:lnTo>
                  <a:lnTo>
                    <a:pt x="216" y="762"/>
                  </a:lnTo>
                  <a:lnTo>
                    <a:pt x="216" y="760"/>
                  </a:lnTo>
                  <a:lnTo>
                    <a:pt x="216" y="760"/>
                  </a:lnTo>
                  <a:lnTo>
                    <a:pt x="218" y="762"/>
                  </a:lnTo>
                  <a:lnTo>
                    <a:pt x="218" y="762"/>
                  </a:lnTo>
                  <a:lnTo>
                    <a:pt x="220" y="762"/>
                  </a:lnTo>
                  <a:lnTo>
                    <a:pt x="220" y="762"/>
                  </a:lnTo>
                  <a:lnTo>
                    <a:pt x="223" y="760"/>
                  </a:lnTo>
                  <a:lnTo>
                    <a:pt x="223" y="760"/>
                  </a:lnTo>
                  <a:lnTo>
                    <a:pt x="223" y="757"/>
                  </a:lnTo>
                  <a:lnTo>
                    <a:pt x="225" y="760"/>
                  </a:lnTo>
                  <a:lnTo>
                    <a:pt x="225" y="762"/>
                  </a:lnTo>
                  <a:lnTo>
                    <a:pt x="232" y="762"/>
                  </a:lnTo>
                  <a:lnTo>
                    <a:pt x="235" y="764"/>
                  </a:lnTo>
                  <a:lnTo>
                    <a:pt x="237" y="764"/>
                  </a:lnTo>
                  <a:lnTo>
                    <a:pt x="235" y="764"/>
                  </a:lnTo>
                  <a:lnTo>
                    <a:pt x="235" y="767"/>
                  </a:lnTo>
                  <a:lnTo>
                    <a:pt x="235" y="767"/>
                  </a:lnTo>
                  <a:lnTo>
                    <a:pt x="235" y="767"/>
                  </a:lnTo>
                  <a:lnTo>
                    <a:pt x="237" y="769"/>
                  </a:lnTo>
                  <a:lnTo>
                    <a:pt x="237" y="771"/>
                  </a:lnTo>
                  <a:lnTo>
                    <a:pt x="237" y="771"/>
                  </a:lnTo>
                  <a:lnTo>
                    <a:pt x="237" y="774"/>
                  </a:lnTo>
                  <a:lnTo>
                    <a:pt x="237" y="774"/>
                  </a:lnTo>
                  <a:lnTo>
                    <a:pt x="237" y="774"/>
                  </a:lnTo>
                  <a:lnTo>
                    <a:pt x="237" y="776"/>
                  </a:lnTo>
                  <a:lnTo>
                    <a:pt x="237" y="779"/>
                  </a:lnTo>
                  <a:lnTo>
                    <a:pt x="237" y="779"/>
                  </a:lnTo>
                  <a:lnTo>
                    <a:pt x="239" y="781"/>
                  </a:lnTo>
                  <a:lnTo>
                    <a:pt x="239" y="781"/>
                  </a:lnTo>
                  <a:lnTo>
                    <a:pt x="239" y="781"/>
                  </a:lnTo>
                  <a:lnTo>
                    <a:pt x="239" y="783"/>
                  </a:lnTo>
                  <a:lnTo>
                    <a:pt x="237" y="786"/>
                  </a:lnTo>
                  <a:lnTo>
                    <a:pt x="237" y="786"/>
                  </a:lnTo>
                  <a:lnTo>
                    <a:pt x="239" y="788"/>
                  </a:lnTo>
                  <a:lnTo>
                    <a:pt x="239" y="788"/>
                  </a:lnTo>
                  <a:lnTo>
                    <a:pt x="239" y="790"/>
                  </a:lnTo>
                  <a:lnTo>
                    <a:pt x="237" y="788"/>
                  </a:lnTo>
                  <a:lnTo>
                    <a:pt x="237" y="786"/>
                  </a:lnTo>
                  <a:lnTo>
                    <a:pt x="237" y="781"/>
                  </a:lnTo>
                  <a:lnTo>
                    <a:pt x="237" y="781"/>
                  </a:lnTo>
                  <a:lnTo>
                    <a:pt x="237" y="779"/>
                  </a:lnTo>
                  <a:lnTo>
                    <a:pt x="237" y="776"/>
                  </a:lnTo>
                  <a:lnTo>
                    <a:pt x="235" y="776"/>
                  </a:lnTo>
                  <a:lnTo>
                    <a:pt x="235" y="776"/>
                  </a:lnTo>
                  <a:lnTo>
                    <a:pt x="235" y="776"/>
                  </a:lnTo>
                  <a:lnTo>
                    <a:pt x="230" y="776"/>
                  </a:lnTo>
                  <a:lnTo>
                    <a:pt x="232" y="774"/>
                  </a:lnTo>
                  <a:lnTo>
                    <a:pt x="235" y="774"/>
                  </a:lnTo>
                  <a:lnTo>
                    <a:pt x="235" y="774"/>
                  </a:lnTo>
                  <a:lnTo>
                    <a:pt x="235" y="774"/>
                  </a:lnTo>
                  <a:lnTo>
                    <a:pt x="235" y="774"/>
                  </a:lnTo>
                  <a:lnTo>
                    <a:pt x="235" y="771"/>
                  </a:lnTo>
                  <a:lnTo>
                    <a:pt x="235" y="771"/>
                  </a:lnTo>
                  <a:lnTo>
                    <a:pt x="235" y="769"/>
                  </a:lnTo>
                  <a:lnTo>
                    <a:pt x="235" y="769"/>
                  </a:lnTo>
                  <a:lnTo>
                    <a:pt x="235" y="767"/>
                  </a:lnTo>
                  <a:lnTo>
                    <a:pt x="232" y="767"/>
                  </a:lnTo>
                  <a:lnTo>
                    <a:pt x="228" y="764"/>
                  </a:lnTo>
                  <a:lnTo>
                    <a:pt x="225" y="762"/>
                  </a:lnTo>
                  <a:lnTo>
                    <a:pt x="223" y="760"/>
                  </a:lnTo>
                  <a:lnTo>
                    <a:pt x="223" y="762"/>
                  </a:lnTo>
                  <a:lnTo>
                    <a:pt x="220" y="762"/>
                  </a:lnTo>
                  <a:lnTo>
                    <a:pt x="216" y="762"/>
                  </a:lnTo>
                  <a:lnTo>
                    <a:pt x="216" y="762"/>
                  </a:lnTo>
                  <a:lnTo>
                    <a:pt x="213" y="762"/>
                  </a:lnTo>
                  <a:lnTo>
                    <a:pt x="213" y="762"/>
                  </a:lnTo>
                  <a:lnTo>
                    <a:pt x="213" y="764"/>
                  </a:lnTo>
                  <a:lnTo>
                    <a:pt x="213" y="764"/>
                  </a:lnTo>
                  <a:lnTo>
                    <a:pt x="213" y="764"/>
                  </a:lnTo>
                  <a:lnTo>
                    <a:pt x="213" y="767"/>
                  </a:lnTo>
                  <a:lnTo>
                    <a:pt x="213" y="769"/>
                  </a:lnTo>
                  <a:lnTo>
                    <a:pt x="213" y="769"/>
                  </a:lnTo>
                  <a:lnTo>
                    <a:pt x="211" y="769"/>
                  </a:lnTo>
                  <a:lnTo>
                    <a:pt x="211" y="767"/>
                  </a:lnTo>
                  <a:lnTo>
                    <a:pt x="213" y="767"/>
                  </a:lnTo>
                  <a:lnTo>
                    <a:pt x="213" y="767"/>
                  </a:lnTo>
                  <a:lnTo>
                    <a:pt x="213" y="767"/>
                  </a:lnTo>
                  <a:lnTo>
                    <a:pt x="213" y="767"/>
                  </a:lnTo>
                  <a:lnTo>
                    <a:pt x="213" y="767"/>
                  </a:lnTo>
                  <a:lnTo>
                    <a:pt x="213" y="764"/>
                  </a:lnTo>
                  <a:lnTo>
                    <a:pt x="213" y="764"/>
                  </a:lnTo>
                  <a:lnTo>
                    <a:pt x="213" y="764"/>
                  </a:lnTo>
                  <a:lnTo>
                    <a:pt x="213" y="764"/>
                  </a:lnTo>
                  <a:lnTo>
                    <a:pt x="211" y="762"/>
                  </a:lnTo>
                  <a:lnTo>
                    <a:pt x="209" y="755"/>
                  </a:lnTo>
                  <a:lnTo>
                    <a:pt x="209" y="753"/>
                  </a:lnTo>
                  <a:lnTo>
                    <a:pt x="209" y="753"/>
                  </a:lnTo>
                  <a:lnTo>
                    <a:pt x="206" y="753"/>
                  </a:lnTo>
                  <a:lnTo>
                    <a:pt x="206" y="753"/>
                  </a:lnTo>
                  <a:lnTo>
                    <a:pt x="206" y="755"/>
                  </a:lnTo>
                  <a:lnTo>
                    <a:pt x="209" y="755"/>
                  </a:lnTo>
                  <a:lnTo>
                    <a:pt x="206" y="757"/>
                  </a:lnTo>
                  <a:lnTo>
                    <a:pt x="206" y="755"/>
                  </a:lnTo>
                  <a:lnTo>
                    <a:pt x="206" y="753"/>
                  </a:lnTo>
                  <a:lnTo>
                    <a:pt x="204" y="753"/>
                  </a:lnTo>
                  <a:lnTo>
                    <a:pt x="204" y="753"/>
                  </a:lnTo>
                  <a:lnTo>
                    <a:pt x="204" y="750"/>
                  </a:lnTo>
                  <a:lnTo>
                    <a:pt x="206" y="745"/>
                  </a:lnTo>
                  <a:lnTo>
                    <a:pt x="206" y="743"/>
                  </a:lnTo>
                  <a:lnTo>
                    <a:pt x="204" y="743"/>
                  </a:lnTo>
                  <a:lnTo>
                    <a:pt x="204" y="743"/>
                  </a:lnTo>
                  <a:lnTo>
                    <a:pt x="202" y="745"/>
                  </a:lnTo>
                  <a:lnTo>
                    <a:pt x="202" y="745"/>
                  </a:lnTo>
                  <a:lnTo>
                    <a:pt x="199" y="745"/>
                  </a:lnTo>
                  <a:lnTo>
                    <a:pt x="197" y="743"/>
                  </a:lnTo>
                  <a:lnTo>
                    <a:pt x="197" y="741"/>
                  </a:lnTo>
                  <a:lnTo>
                    <a:pt x="194" y="743"/>
                  </a:lnTo>
                  <a:lnTo>
                    <a:pt x="194" y="748"/>
                  </a:lnTo>
                  <a:lnTo>
                    <a:pt x="194" y="750"/>
                  </a:lnTo>
                  <a:lnTo>
                    <a:pt x="194" y="750"/>
                  </a:lnTo>
                  <a:lnTo>
                    <a:pt x="194" y="753"/>
                  </a:lnTo>
                  <a:lnTo>
                    <a:pt x="197" y="750"/>
                  </a:lnTo>
                  <a:lnTo>
                    <a:pt x="197" y="750"/>
                  </a:lnTo>
                  <a:lnTo>
                    <a:pt x="199" y="750"/>
                  </a:lnTo>
                  <a:lnTo>
                    <a:pt x="199" y="750"/>
                  </a:lnTo>
                  <a:lnTo>
                    <a:pt x="202" y="750"/>
                  </a:lnTo>
                  <a:lnTo>
                    <a:pt x="199" y="753"/>
                  </a:lnTo>
                  <a:lnTo>
                    <a:pt x="197" y="753"/>
                  </a:lnTo>
                  <a:lnTo>
                    <a:pt x="194" y="755"/>
                  </a:lnTo>
                  <a:lnTo>
                    <a:pt x="194" y="755"/>
                  </a:lnTo>
                  <a:lnTo>
                    <a:pt x="194" y="757"/>
                  </a:lnTo>
                  <a:lnTo>
                    <a:pt x="194" y="757"/>
                  </a:lnTo>
                  <a:lnTo>
                    <a:pt x="194" y="757"/>
                  </a:lnTo>
                  <a:lnTo>
                    <a:pt x="194" y="760"/>
                  </a:lnTo>
                  <a:lnTo>
                    <a:pt x="194" y="760"/>
                  </a:lnTo>
                  <a:lnTo>
                    <a:pt x="197" y="760"/>
                  </a:lnTo>
                  <a:lnTo>
                    <a:pt x="194" y="760"/>
                  </a:lnTo>
                  <a:lnTo>
                    <a:pt x="192" y="762"/>
                  </a:lnTo>
                  <a:lnTo>
                    <a:pt x="192" y="762"/>
                  </a:lnTo>
                  <a:lnTo>
                    <a:pt x="192" y="764"/>
                  </a:lnTo>
                  <a:lnTo>
                    <a:pt x="192" y="767"/>
                  </a:lnTo>
                  <a:lnTo>
                    <a:pt x="192" y="769"/>
                  </a:lnTo>
                  <a:lnTo>
                    <a:pt x="194" y="769"/>
                  </a:lnTo>
                  <a:lnTo>
                    <a:pt x="194" y="771"/>
                  </a:lnTo>
                  <a:lnTo>
                    <a:pt x="197" y="779"/>
                  </a:lnTo>
                  <a:lnTo>
                    <a:pt x="197" y="779"/>
                  </a:lnTo>
                  <a:lnTo>
                    <a:pt x="199" y="779"/>
                  </a:lnTo>
                  <a:lnTo>
                    <a:pt x="199" y="776"/>
                  </a:lnTo>
                  <a:lnTo>
                    <a:pt x="199" y="776"/>
                  </a:lnTo>
                  <a:lnTo>
                    <a:pt x="199" y="774"/>
                  </a:lnTo>
                  <a:lnTo>
                    <a:pt x="199" y="774"/>
                  </a:lnTo>
                  <a:lnTo>
                    <a:pt x="199" y="774"/>
                  </a:lnTo>
                  <a:lnTo>
                    <a:pt x="202" y="774"/>
                  </a:lnTo>
                  <a:lnTo>
                    <a:pt x="199" y="776"/>
                  </a:lnTo>
                  <a:lnTo>
                    <a:pt x="199" y="776"/>
                  </a:lnTo>
                  <a:lnTo>
                    <a:pt x="202" y="783"/>
                  </a:lnTo>
                  <a:lnTo>
                    <a:pt x="202" y="783"/>
                  </a:lnTo>
                  <a:lnTo>
                    <a:pt x="202" y="786"/>
                  </a:lnTo>
                  <a:lnTo>
                    <a:pt x="206" y="786"/>
                  </a:lnTo>
                  <a:lnTo>
                    <a:pt x="206" y="786"/>
                  </a:lnTo>
                  <a:lnTo>
                    <a:pt x="204" y="786"/>
                  </a:lnTo>
                  <a:lnTo>
                    <a:pt x="202" y="786"/>
                  </a:lnTo>
                  <a:lnTo>
                    <a:pt x="202" y="786"/>
                  </a:lnTo>
                  <a:lnTo>
                    <a:pt x="202" y="788"/>
                  </a:lnTo>
                  <a:lnTo>
                    <a:pt x="202" y="788"/>
                  </a:lnTo>
                  <a:lnTo>
                    <a:pt x="204" y="788"/>
                  </a:lnTo>
                  <a:lnTo>
                    <a:pt x="204" y="790"/>
                  </a:lnTo>
                  <a:lnTo>
                    <a:pt x="202" y="790"/>
                  </a:lnTo>
                  <a:lnTo>
                    <a:pt x="202" y="790"/>
                  </a:lnTo>
                  <a:lnTo>
                    <a:pt x="202" y="790"/>
                  </a:lnTo>
                  <a:lnTo>
                    <a:pt x="202" y="790"/>
                  </a:lnTo>
                  <a:lnTo>
                    <a:pt x="202" y="793"/>
                  </a:lnTo>
                  <a:lnTo>
                    <a:pt x="202" y="793"/>
                  </a:lnTo>
                  <a:lnTo>
                    <a:pt x="199" y="793"/>
                  </a:lnTo>
                  <a:lnTo>
                    <a:pt x="199" y="795"/>
                  </a:lnTo>
                  <a:lnTo>
                    <a:pt x="199" y="800"/>
                  </a:lnTo>
                  <a:lnTo>
                    <a:pt x="199" y="802"/>
                  </a:lnTo>
                  <a:lnTo>
                    <a:pt x="197" y="805"/>
                  </a:lnTo>
                  <a:lnTo>
                    <a:pt x="197" y="807"/>
                  </a:lnTo>
                  <a:lnTo>
                    <a:pt x="197" y="807"/>
                  </a:lnTo>
                  <a:lnTo>
                    <a:pt x="197" y="807"/>
                  </a:lnTo>
                  <a:lnTo>
                    <a:pt x="197" y="809"/>
                  </a:lnTo>
                  <a:lnTo>
                    <a:pt x="197" y="812"/>
                  </a:lnTo>
                  <a:lnTo>
                    <a:pt x="197" y="812"/>
                  </a:lnTo>
                  <a:lnTo>
                    <a:pt x="197" y="812"/>
                  </a:lnTo>
                  <a:lnTo>
                    <a:pt x="197" y="814"/>
                  </a:lnTo>
                  <a:lnTo>
                    <a:pt x="197" y="814"/>
                  </a:lnTo>
                  <a:lnTo>
                    <a:pt x="199" y="816"/>
                  </a:lnTo>
                  <a:lnTo>
                    <a:pt x="204" y="819"/>
                  </a:lnTo>
                  <a:lnTo>
                    <a:pt x="204" y="819"/>
                  </a:lnTo>
                  <a:lnTo>
                    <a:pt x="206" y="819"/>
                  </a:lnTo>
                  <a:lnTo>
                    <a:pt x="206" y="819"/>
                  </a:lnTo>
                  <a:lnTo>
                    <a:pt x="206" y="819"/>
                  </a:lnTo>
                  <a:lnTo>
                    <a:pt x="209" y="819"/>
                  </a:lnTo>
                  <a:lnTo>
                    <a:pt x="209" y="819"/>
                  </a:lnTo>
                  <a:lnTo>
                    <a:pt x="211" y="816"/>
                  </a:lnTo>
                  <a:lnTo>
                    <a:pt x="211" y="816"/>
                  </a:lnTo>
                  <a:lnTo>
                    <a:pt x="213" y="814"/>
                  </a:lnTo>
                  <a:lnTo>
                    <a:pt x="216" y="814"/>
                  </a:lnTo>
                  <a:lnTo>
                    <a:pt x="216" y="812"/>
                  </a:lnTo>
                  <a:lnTo>
                    <a:pt x="216" y="812"/>
                  </a:lnTo>
                  <a:lnTo>
                    <a:pt x="216" y="814"/>
                  </a:lnTo>
                  <a:lnTo>
                    <a:pt x="216" y="814"/>
                  </a:lnTo>
                  <a:lnTo>
                    <a:pt x="220" y="814"/>
                  </a:lnTo>
                  <a:lnTo>
                    <a:pt x="220" y="814"/>
                  </a:lnTo>
                  <a:lnTo>
                    <a:pt x="220" y="814"/>
                  </a:lnTo>
                  <a:lnTo>
                    <a:pt x="220" y="814"/>
                  </a:lnTo>
                  <a:lnTo>
                    <a:pt x="220" y="814"/>
                  </a:lnTo>
                  <a:lnTo>
                    <a:pt x="218" y="814"/>
                  </a:lnTo>
                  <a:lnTo>
                    <a:pt x="216" y="814"/>
                  </a:lnTo>
                  <a:lnTo>
                    <a:pt x="213" y="816"/>
                  </a:lnTo>
                  <a:lnTo>
                    <a:pt x="213" y="819"/>
                  </a:lnTo>
                  <a:lnTo>
                    <a:pt x="211" y="821"/>
                  </a:lnTo>
                  <a:lnTo>
                    <a:pt x="211" y="824"/>
                  </a:lnTo>
                  <a:lnTo>
                    <a:pt x="211" y="826"/>
                  </a:lnTo>
                  <a:lnTo>
                    <a:pt x="211" y="826"/>
                  </a:lnTo>
                  <a:lnTo>
                    <a:pt x="209" y="826"/>
                  </a:lnTo>
                  <a:lnTo>
                    <a:pt x="209" y="828"/>
                  </a:lnTo>
                  <a:lnTo>
                    <a:pt x="209" y="828"/>
                  </a:lnTo>
                  <a:lnTo>
                    <a:pt x="209" y="828"/>
                  </a:lnTo>
                  <a:lnTo>
                    <a:pt x="209" y="828"/>
                  </a:lnTo>
                  <a:lnTo>
                    <a:pt x="206" y="831"/>
                  </a:lnTo>
                  <a:lnTo>
                    <a:pt x="206" y="831"/>
                  </a:lnTo>
                  <a:lnTo>
                    <a:pt x="204" y="833"/>
                  </a:lnTo>
                  <a:lnTo>
                    <a:pt x="204" y="833"/>
                  </a:lnTo>
                  <a:lnTo>
                    <a:pt x="204" y="833"/>
                  </a:lnTo>
                  <a:lnTo>
                    <a:pt x="204" y="835"/>
                  </a:lnTo>
                  <a:lnTo>
                    <a:pt x="204" y="835"/>
                  </a:lnTo>
                  <a:lnTo>
                    <a:pt x="199" y="838"/>
                  </a:lnTo>
                  <a:lnTo>
                    <a:pt x="199" y="840"/>
                  </a:lnTo>
                  <a:lnTo>
                    <a:pt x="197" y="840"/>
                  </a:lnTo>
                  <a:lnTo>
                    <a:pt x="197" y="842"/>
                  </a:lnTo>
                  <a:lnTo>
                    <a:pt x="197" y="845"/>
                  </a:lnTo>
                  <a:lnTo>
                    <a:pt x="197" y="845"/>
                  </a:lnTo>
                  <a:lnTo>
                    <a:pt x="197" y="847"/>
                  </a:lnTo>
                  <a:lnTo>
                    <a:pt x="194" y="850"/>
                  </a:lnTo>
                  <a:lnTo>
                    <a:pt x="194" y="852"/>
                  </a:lnTo>
                  <a:lnTo>
                    <a:pt x="192" y="852"/>
                  </a:lnTo>
                  <a:lnTo>
                    <a:pt x="192" y="852"/>
                  </a:lnTo>
                  <a:lnTo>
                    <a:pt x="192" y="854"/>
                  </a:lnTo>
                  <a:lnTo>
                    <a:pt x="192" y="854"/>
                  </a:lnTo>
                  <a:lnTo>
                    <a:pt x="190" y="854"/>
                  </a:lnTo>
                  <a:lnTo>
                    <a:pt x="190" y="854"/>
                  </a:lnTo>
                  <a:lnTo>
                    <a:pt x="190" y="854"/>
                  </a:lnTo>
                  <a:lnTo>
                    <a:pt x="190" y="852"/>
                  </a:lnTo>
                  <a:lnTo>
                    <a:pt x="190" y="852"/>
                  </a:lnTo>
                  <a:lnTo>
                    <a:pt x="187" y="854"/>
                  </a:lnTo>
                  <a:lnTo>
                    <a:pt x="187" y="854"/>
                  </a:lnTo>
                  <a:lnTo>
                    <a:pt x="185" y="857"/>
                  </a:lnTo>
                  <a:lnTo>
                    <a:pt x="185" y="859"/>
                  </a:lnTo>
                  <a:lnTo>
                    <a:pt x="183" y="859"/>
                  </a:lnTo>
                  <a:lnTo>
                    <a:pt x="183" y="859"/>
                  </a:lnTo>
                  <a:lnTo>
                    <a:pt x="180" y="861"/>
                  </a:lnTo>
                  <a:lnTo>
                    <a:pt x="183" y="861"/>
                  </a:lnTo>
                  <a:lnTo>
                    <a:pt x="183" y="861"/>
                  </a:lnTo>
                  <a:lnTo>
                    <a:pt x="183" y="861"/>
                  </a:lnTo>
                  <a:lnTo>
                    <a:pt x="185" y="861"/>
                  </a:lnTo>
                  <a:lnTo>
                    <a:pt x="185" y="864"/>
                  </a:lnTo>
                  <a:lnTo>
                    <a:pt x="185" y="864"/>
                  </a:lnTo>
                  <a:lnTo>
                    <a:pt x="185" y="864"/>
                  </a:lnTo>
                  <a:lnTo>
                    <a:pt x="187" y="864"/>
                  </a:lnTo>
                  <a:lnTo>
                    <a:pt x="190" y="861"/>
                  </a:lnTo>
                  <a:lnTo>
                    <a:pt x="194" y="857"/>
                  </a:lnTo>
                  <a:lnTo>
                    <a:pt x="194" y="857"/>
                  </a:lnTo>
                  <a:lnTo>
                    <a:pt x="197" y="857"/>
                  </a:lnTo>
                  <a:lnTo>
                    <a:pt x="197" y="854"/>
                  </a:lnTo>
                  <a:lnTo>
                    <a:pt x="197" y="854"/>
                  </a:lnTo>
                  <a:lnTo>
                    <a:pt x="197" y="854"/>
                  </a:lnTo>
                  <a:lnTo>
                    <a:pt x="197" y="854"/>
                  </a:lnTo>
                  <a:lnTo>
                    <a:pt x="202" y="850"/>
                  </a:lnTo>
                  <a:lnTo>
                    <a:pt x="204" y="850"/>
                  </a:lnTo>
                  <a:lnTo>
                    <a:pt x="204" y="847"/>
                  </a:lnTo>
                  <a:lnTo>
                    <a:pt x="204" y="847"/>
                  </a:lnTo>
                  <a:lnTo>
                    <a:pt x="204" y="847"/>
                  </a:lnTo>
                  <a:lnTo>
                    <a:pt x="204" y="847"/>
                  </a:lnTo>
                  <a:lnTo>
                    <a:pt x="206" y="847"/>
                  </a:lnTo>
                  <a:lnTo>
                    <a:pt x="206" y="847"/>
                  </a:lnTo>
                  <a:lnTo>
                    <a:pt x="209" y="845"/>
                  </a:lnTo>
                  <a:lnTo>
                    <a:pt x="213" y="847"/>
                  </a:lnTo>
                  <a:lnTo>
                    <a:pt x="216" y="845"/>
                  </a:lnTo>
                  <a:lnTo>
                    <a:pt x="218" y="845"/>
                  </a:lnTo>
                  <a:lnTo>
                    <a:pt x="216" y="847"/>
                  </a:lnTo>
                  <a:lnTo>
                    <a:pt x="216" y="847"/>
                  </a:lnTo>
                  <a:lnTo>
                    <a:pt x="213" y="850"/>
                  </a:lnTo>
                  <a:lnTo>
                    <a:pt x="213" y="850"/>
                  </a:lnTo>
                  <a:lnTo>
                    <a:pt x="213" y="850"/>
                  </a:lnTo>
                  <a:lnTo>
                    <a:pt x="211" y="850"/>
                  </a:lnTo>
                  <a:lnTo>
                    <a:pt x="211" y="850"/>
                  </a:lnTo>
                  <a:lnTo>
                    <a:pt x="211" y="850"/>
                  </a:lnTo>
                  <a:lnTo>
                    <a:pt x="211" y="852"/>
                  </a:lnTo>
                  <a:lnTo>
                    <a:pt x="211" y="852"/>
                  </a:lnTo>
                  <a:lnTo>
                    <a:pt x="211" y="852"/>
                  </a:lnTo>
                  <a:lnTo>
                    <a:pt x="211" y="850"/>
                  </a:lnTo>
                  <a:lnTo>
                    <a:pt x="211" y="850"/>
                  </a:lnTo>
                  <a:lnTo>
                    <a:pt x="209" y="850"/>
                  </a:lnTo>
                  <a:lnTo>
                    <a:pt x="206" y="850"/>
                  </a:lnTo>
                  <a:lnTo>
                    <a:pt x="204" y="852"/>
                  </a:lnTo>
                  <a:lnTo>
                    <a:pt x="204" y="854"/>
                  </a:lnTo>
                  <a:lnTo>
                    <a:pt x="202" y="857"/>
                  </a:lnTo>
                  <a:lnTo>
                    <a:pt x="202" y="857"/>
                  </a:lnTo>
                  <a:lnTo>
                    <a:pt x="202" y="859"/>
                  </a:lnTo>
                  <a:lnTo>
                    <a:pt x="202" y="859"/>
                  </a:lnTo>
                  <a:lnTo>
                    <a:pt x="202" y="861"/>
                  </a:lnTo>
                  <a:lnTo>
                    <a:pt x="202" y="864"/>
                  </a:lnTo>
                  <a:lnTo>
                    <a:pt x="202" y="864"/>
                  </a:lnTo>
                  <a:lnTo>
                    <a:pt x="204" y="866"/>
                  </a:lnTo>
                  <a:lnTo>
                    <a:pt x="206" y="864"/>
                  </a:lnTo>
                  <a:lnTo>
                    <a:pt x="209" y="861"/>
                  </a:lnTo>
                  <a:lnTo>
                    <a:pt x="211" y="861"/>
                  </a:lnTo>
                  <a:lnTo>
                    <a:pt x="211" y="859"/>
                  </a:lnTo>
                  <a:lnTo>
                    <a:pt x="209" y="859"/>
                  </a:lnTo>
                  <a:lnTo>
                    <a:pt x="209" y="857"/>
                  </a:lnTo>
                  <a:lnTo>
                    <a:pt x="211" y="857"/>
                  </a:lnTo>
                  <a:lnTo>
                    <a:pt x="211" y="854"/>
                  </a:lnTo>
                  <a:lnTo>
                    <a:pt x="211" y="854"/>
                  </a:lnTo>
                  <a:lnTo>
                    <a:pt x="211" y="854"/>
                  </a:lnTo>
                  <a:lnTo>
                    <a:pt x="211" y="854"/>
                  </a:lnTo>
                  <a:lnTo>
                    <a:pt x="213" y="852"/>
                  </a:lnTo>
                  <a:lnTo>
                    <a:pt x="213" y="852"/>
                  </a:lnTo>
                  <a:lnTo>
                    <a:pt x="213" y="852"/>
                  </a:lnTo>
                  <a:lnTo>
                    <a:pt x="216" y="852"/>
                  </a:lnTo>
                  <a:lnTo>
                    <a:pt x="213" y="852"/>
                  </a:lnTo>
                  <a:lnTo>
                    <a:pt x="213" y="854"/>
                  </a:lnTo>
                  <a:lnTo>
                    <a:pt x="213" y="854"/>
                  </a:lnTo>
                  <a:lnTo>
                    <a:pt x="213" y="854"/>
                  </a:lnTo>
                  <a:lnTo>
                    <a:pt x="211" y="854"/>
                  </a:lnTo>
                  <a:lnTo>
                    <a:pt x="211" y="854"/>
                  </a:lnTo>
                  <a:lnTo>
                    <a:pt x="211" y="857"/>
                  </a:lnTo>
                  <a:lnTo>
                    <a:pt x="211" y="857"/>
                  </a:lnTo>
                  <a:lnTo>
                    <a:pt x="211" y="859"/>
                  </a:lnTo>
                  <a:lnTo>
                    <a:pt x="211" y="864"/>
                  </a:lnTo>
                  <a:lnTo>
                    <a:pt x="211" y="864"/>
                  </a:lnTo>
                  <a:lnTo>
                    <a:pt x="211" y="866"/>
                  </a:lnTo>
                  <a:lnTo>
                    <a:pt x="209" y="866"/>
                  </a:lnTo>
                  <a:lnTo>
                    <a:pt x="209" y="866"/>
                  </a:lnTo>
                  <a:lnTo>
                    <a:pt x="206" y="866"/>
                  </a:lnTo>
                  <a:lnTo>
                    <a:pt x="206" y="866"/>
                  </a:lnTo>
                  <a:lnTo>
                    <a:pt x="206" y="866"/>
                  </a:lnTo>
                  <a:lnTo>
                    <a:pt x="206" y="866"/>
                  </a:lnTo>
                  <a:lnTo>
                    <a:pt x="206" y="869"/>
                  </a:lnTo>
                  <a:lnTo>
                    <a:pt x="204" y="869"/>
                  </a:lnTo>
                  <a:lnTo>
                    <a:pt x="204" y="869"/>
                  </a:lnTo>
                  <a:lnTo>
                    <a:pt x="204" y="871"/>
                  </a:lnTo>
                  <a:lnTo>
                    <a:pt x="206" y="871"/>
                  </a:lnTo>
                  <a:lnTo>
                    <a:pt x="206" y="873"/>
                  </a:lnTo>
                  <a:lnTo>
                    <a:pt x="206" y="873"/>
                  </a:lnTo>
                  <a:lnTo>
                    <a:pt x="204" y="876"/>
                  </a:lnTo>
                  <a:lnTo>
                    <a:pt x="204" y="878"/>
                  </a:lnTo>
                  <a:lnTo>
                    <a:pt x="206" y="878"/>
                  </a:lnTo>
                  <a:lnTo>
                    <a:pt x="206" y="878"/>
                  </a:lnTo>
                  <a:lnTo>
                    <a:pt x="209" y="876"/>
                  </a:lnTo>
                  <a:lnTo>
                    <a:pt x="209" y="876"/>
                  </a:lnTo>
                  <a:lnTo>
                    <a:pt x="209" y="876"/>
                  </a:lnTo>
                  <a:lnTo>
                    <a:pt x="211" y="876"/>
                  </a:lnTo>
                  <a:lnTo>
                    <a:pt x="211" y="876"/>
                  </a:lnTo>
                  <a:lnTo>
                    <a:pt x="211" y="873"/>
                  </a:lnTo>
                  <a:lnTo>
                    <a:pt x="211" y="873"/>
                  </a:lnTo>
                  <a:lnTo>
                    <a:pt x="213" y="871"/>
                  </a:lnTo>
                  <a:lnTo>
                    <a:pt x="216" y="869"/>
                  </a:lnTo>
                  <a:lnTo>
                    <a:pt x="216" y="869"/>
                  </a:lnTo>
                  <a:lnTo>
                    <a:pt x="218" y="869"/>
                  </a:lnTo>
                  <a:lnTo>
                    <a:pt x="216" y="871"/>
                  </a:lnTo>
                  <a:lnTo>
                    <a:pt x="216" y="871"/>
                  </a:lnTo>
                  <a:lnTo>
                    <a:pt x="213" y="871"/>
                  </a:lnTo>
                  <a:lnTo>
                    <a:pt x="213" y="873"/>
                  </a:lnTo>
                  <a:lnTo>
                    <a:pt x="213" y="873"/>
                  </a:lnTo>
                  <a:lnTo>
                    <a:pt x="213" y="876"/>
                  </a:lnTo>
                  <a:lnTo>
                    <a:pt x="216" y="876"/>
                  </a:lnTo>
                  <a:lnTo>
                    <a:pt x="216" y="873"/>
                  </a:lnTo>
                  <a:lnTo>
                    <a:pt x="218" y="873"/>
                  </a:lnTo>
                  <a:lnTo>
                    <a:pt x="218" y="873"/>
                  </a:lnTo>
                  <a:lnTo>
                    <a:pt x="220" y="876"/>
                  </a:lnTo>
                  <a:lnTo>
                    <a:pt x="220" y="876"/>
                  </a:lnTo>
                  <a:lnTo>
                    <a:pt x="223" y="873"/>
                  </a:lnTo>
                  <a:lnTo>
                    <a:pt x="223" y="873"/>
                  </a:lnTo>
                  <a:lnTo>
                    <a:pt x="225" y="873"/>
                  </a:lnTo>
                  <a:lnTo>
                    <a:pt x="230" y="873"/>
                  </a:lnTo>
                  <a:lnTo>
                    <a:pt x="230" y="871"/>
                  </a:lnTo>
                  <a:lnTo>
                    <a:pt x="232" y="869"/>
                  </a:lnTo>
                  <a:lnTo>
                    <a:pt x="242" y="869"/>
                  </a:lnTo>
                  <a:lnTo>
                    <a:pt x="244" y="866"/>
                  </a:lnTo>
                  <a:lnTo>
                    <a:pt x="244" y="866"/>
                  </a:lnTo>
                  <a:lnTo>
                    <a:pt x="244" y="866"/>
                  </a:lnTo>
                  <a:lnTo>
                    <a:pt x="244" y="864"/>
                  </a:lnTo>
                  <a:lnTo>
                    <a:pt x="244" y="864"/>
                  </a:lnTo>
                  <a:lnTo>
                    <a:pt x="244" y="864"/>
                  </a:lnTo>
                  <a:lnTo>
                    <a:pt x="246" y="861"/>
                  </a:lnTo>
                  <a:lnTo>
                    <a:pt x="246" y="861"/>
                  </a:lnTo>
                  <a:lnTo>
                    <a:pt x="246" y="861"/>
                  </a:lnTo>
                  <a:lnTo>
                    <a:pt x="246" y="861"/>
                  </a:lnTo>
                  <a:lnTo>
                    <a:pt x="249" y="859"/>
                  </a:lnTo>
                  <a:lnTo>
                    <a:pt x="249" y="859"/>
                  </a:lnTo>
                  <a:lnTo>
                    <a:pt x="251" y="859"/>
                  </a:lnTo>
                  <a:lnTo>
                    <a:pt x="254" y="857"/>
                  </a:lnTo>
                  <a:lnTo>
                    <a:pt x="261" y="857"/>
                  </a:lnTo>
                  <a:lnTo>
                    <a:pt x="265" y="852"/>
                  </a:lnTo>
                  <a:lnTo>
                    <a:pt x="268" y="852"/>
                  </a:lnTo>
                  <a:lnTo>
                    <a:pt x="268" y="850"/>
                  </a:lnTo>
                  <a:lnTo>
                    <a:pt x="268" y="850"/>
                  </a:lnTo>
                  <a:lnTo>
                    <a:pt x="268" y="847"/>
                  </a:lnTo>
                  <a:lnTo>
                    <a:pt x="268" y="847"/>
                  </a:lnTo>
                  <a:lnTo>
                    <a:pt x="268" y="845"/>
                  </a:lnTo>
                  <a:lnTo>
                    <a:pt x="268" y="842"/>
                  </a:lnTo>
                  <a:lnTo>
                    <a:pt x="268" y="838"/>
                  </a:lnTo>
                  <a:lnTo>
                    <a:pt x="268" y="835"/>
                  </a:lnTo>
                  <a:lnTo>
                    <a:pt x="268" y="835"/>
                  </a:lnTo>
                  <a:lnTo>
                    <a:pt x="268" y="835"/>
                  </a:lnTo>
                  <a:lnTo>
                    <a:pt x="268" y="838"/>
                  </a:lnTo>
                  <a:lnTo>
                    <a:pt x="268" y="838"/>
                  </a:lnTo>
                  <a:lnTo>
                    <a:pt x="270" y="840"/>
                  </a:lnTo>
                  <a:lnTo>
                    <a:pt x="270" y="842"/>
                  </a:lnTo>
                  <a:lnTo>
                    <a:pt x="270" y="845"/>
                  </a:lnTo>
                  <a:lnTo>
                    <a:pt x="270" y="850"/>
                  </a:lnTo>
                  <a:lnTo>
                    <a:pt x="270" y="852"/>
                  </a:lnTo>
                  <a:lnTo>
                    <a:pt x="270" y="852"/>
                  </a:lnTo>
                  <a:lnTo>
                    <a:pt x="265" y="854"/>
                  </a:lnTo>
                  <a:lnTo>
                    <a:pt x="265" y="857"/>
                  </a:lnTo>
                  <a:lnTo>
                    <a:pt x="265" y="857"/>
                  </a:lnTo>
                  <a:lnTo>
                    <a:pt x="263" y="859"/>
                  </a:lnTo>
                  <a:lnTo>
                    <a:pt x="261" y="859"/>
                  </a:lnTo>
                  <a:lnTo>
                    <a:pt x="258" y="859"/>
                  </a:lnTo>
                  <a:lnTo>
                    <a:pt x="256" y="859"/>
                  </a:lnTo>
                  <a:lnTo>
                    <a:pt x="254" y="859"/>
                  </a:lnTo>
                  <a:lnTo>
                    <a:pt x="251" y="861"/>
                  </a:lnTo>
                  <a:lnTo>
                    <a:pt x="251" y="861"/>
                  </a:lnTo>
                  <a:lnTo>
                    <a:pt x="249" y="864"/>
                  </a:lnTo>
                  <a:lnTo>
                    <a:pt x="246" y="864"/>
                  </a:lnTo>
                  <a:lnTo>
                    <a:pt x="246" y="869"/>
                  </a:lnTo>
                  <a:lnTo>
                    <a:pt x="246" y="871"/>
                  </a:lnTo>
                  <a:lnTo>
                    <a:pt x="246" y="871"/>
                  </a:lnTo>
                  <a:lnTo>
                    <a:pt x="246" y="871"/>
                  </a:lnTo>
                  <a:lnTo>
                    <a:pt x="246" y="873"/>
                  </a:lnTo>
                  <a:lnTo>
                    <a:pt x="246" y="876"/>
                  </a:lnTo>
                  <a:lnTo>
                    <a:pt x="246" y="876"/>
                  </a:lnTo>
                  <a:lnTo>
                    <a:pt x="246" y="878"/>
                  </a:lnTo>
                  <a:lnTo>
                    <a:pt x="246" y="878"/>
                  </a:lnTo>
                  <a:lnTo>
                    <a:pt x="246" y="878"/>
                  </a:lnTo>
                  <a:lnTo>
                    <a:pt x="246" y="878"/>
                  </a:lnTo>
                  <a:lnTo>
                    <a:pt x="246" y="880"/>
                  </a:lnTo>
                  <a:lnTo>
                    <a:pt x="246" y="880"/>
                  </a:lnTo>
                  <a:lnTo>
                    <a:pt x="246" y="880"/>
                  </a:lnTo>
                  <a:lnTo>
                    <a:pt x="249" y="880"/>
                  </a:lnTo>
                  <a:lnTo>
                    <a:pt x="251" y="883"/>
                  </a:lnTo>
                  <a:lnTo>
                    <a:pt x="254" y="883"/>
                  </a:lnTo>
                  <a:lnTo>
                    <a:pt x="256" y="883"/>
                  </a:lnTo>
                  <a:lnTo>
                    <a:pt x="258" y="883"/>
                  </a:lnTo>
                  <a:lnTo>
                    <a:pt x="258" y="883"/>
                  </a:lnTo>
                  <a:lnTo>
                    <a:pt x="265" y="883"/>
                  </a:lnTo>
                  <a:lnTo>
                    <a:pt x="268" y="883"/>
                  </a:lnTo>
                  <a:lnTo>
                    <a:pt x="268" y="885"/>
                  </a:lnTo>
                  <a:lnTo>
                    <a:pt x="265" y="885"/>
                  </a:lnTo>
                  <a:lnTo>
                    <a:pt x="263" y="885"/>
                  </a:lnTo>
                  <a:lnTo>
                    <a:pt x="261" y="885"/>
                  </a:lnTo>
                  <a:lnTo>
                    <a:pt x="261" y="885"/>
                  </a:lnTo>
                  <a:lnTo>
                    <a:pt x="261" y="885"/>
                  </a:lnTo>
                  <a:lnTo>
                    <a:pt x="261" y="885"/>
                  </a:lnTo>
                  <a:lnTo>
                    <a:pt x="261" y="885"/>
                  </a:lnTo>
                  <a:lnTo>
                    <a:pt x="258" y="885"/>
                  </a:lnTo>
                  <a:lnTo>
                    <a:pt x="258" y="885"/>
                  </a:lnTo>
                  <a:lnTo>
                    <a:pt x="256" y="885"/>
                  </a:lnTo>
                  <a:lnTo>
                    <a:pt x="256" y="887"/>
                  </a:lnTo>
                  <a:lnTo>
                    <a:pt x="256" y="890"/>
                  </a:lnTo>
                  <a:lnTo>
                    <a:pt x="256" y="892"/>
                  </a:lnTo>
                  <a:lnTo>
                    <a:pt x="256" y="892"/>
                  </a:lnTo>
                  <a:lnTo>
                    <a:pt x="256" y="892"/>
                  </a:lnTo>
                  <a:lnTo>
                    <a:pt x="254" y="895"/>
                  </a:lnTo>
                  <a:lnTo>
                    <a:pt x="254" y="897"/>
                  </a:lnTo>
                  <a:lnTo>
                    <a:pt x="258" y="904"/>
                  </a:lnTo>
                  <a:lnTo>
                    <a:pt x="258" y="906"/>
                  </a:lnTo>
                  <a:lnTo>
                    <a:pt x="261" y="906"/>
                  </a:lnTo>
                  <a:lnTo>
                    <a:pt x="261" y="909"/>
                  </a:lnTo>
                  <a:lnTo>
                    <a:pt x="261" y="911"/>
                  </a:lnTo>
                  <a:lnTo>
                    <a:pt x="261" y="911"/>
                  </a:lnTo>
                  <a:lnTo>
                    <a:pt x="261" y="914"/>
                  </a:lnTo>
                  <a:lnTo>
                    <a:pt x="261" y="914"/>
                  </a:lnTo>
                  <a:lnTo>
                    <a:pt x="261" y="914"/>
                  </a:lnTo>
                  <a:lnTo>
                    <a:pt x="261" y="916"/>
                  </a:lnTo>
                  <a:lnTo>
                    <a:pt x="261" y="918"/>
                  </a:lnTo>
                  <a:lnTo>
                    <a:pt x="258" y="921"/>
                  </a:lnTo>
                  <a:lnTo>
                    <a:pt x="258" y="918"/>
                  </a:lnTo>
                  <a:lnTo>
                    <a:pt x="258" y="916"/>
                  </a:lnTo>
                  <a:lnTo>
                    <a:pt x="258" y="914"/>
                  </a:lnTo>
                  <a:lnTo>
                    <a:pt x="258" y="911"/>
                  </a:lnTo>
                  <a:lnTo>
                    <a:pt x="258" y="911"/>
                  </a:lnTo>
                  <a:lnTo>
                    <a:pt x="256" y="909"/>
                  </a:lnTo>
                  <a:lnTo>
                    <a:pt x="254" y="899"/>
                  </a:lnTo>
                  <a:lnTo>
                    <a:pt x="251" y="895"/>
                  </a:lnTo>
                  <a:lnTo>
                    <a:pt x="254" y="895"/>
                  </a:lnTo>
                  <a:lnTo>
                    <a:pt x="254" y="892"/>
                  </a:lnTo>
                  <a:lnTo>
                    <a:pt x="254" y="890"/>
                  </a:lnTo>
                  <a:lnTo>
                    <a:pt x="251" y="887"/>
                  </a:lnTo>
                  <a:lnTo>
                    <a:pt x="251" y="885"/>
                  </a:lnTo>
                  <a:lnTo>
                    <a:pt x="251" y="885"/>
                  </a:lnTo>
                  <a:lnTo>
                    <a:pt x="249" y="885"/>
                  </a:lnTo>
                  <a:lnTo>
                    <a:pt x="244" y="883"/>
                  </a:lnTo>
                  <a:lnTo>
                    <a:pt x="244" y="883"/>
                  </a:lnTo>
                  <a:lnTo>
                    <a:pt x="244" y="883"/>
                  </a:lnTo>
                  <a:lnTo>
                    <a:pt x="239" y="885"/>
                  </a:lnTo>
                  <a:lnTo>
                    <a:pt x="237" y="887"/>
                  </a:lnTo>
                  <a:lnTo>
                    <a:pt x="235" y="887"/>
                  </a:lnTo>
                  <a:lnTo>
                    <a:pt x="232" y="885"/>
                  </a:lnTo>
                  <a:lnTo>
                    <a:pt x="230" y="887"/>
                  </a:lnTo>
                  <a:lnTo>
                    <a:pt x="230" y="887"/>
                  </a:lnTo>
                  <a:lnTo>
                    <a:pt x="228" y="887"/>
                  </a:lnTo>
                  <a:lnTo>
                    <a:pt x="228" y="887"/>
                  </a:lnTo>
                  <a:lnTo>
                    <a:pt x="225" y="887"/>
                  </a:lnTo>
                  <a:lnTo>
                    <a:pt x="225" y="887"/>
                  </a:lnTo>
                  <a:lnTo>
                    <a:pt x="225" y="890"/>
                  </a:lnTo>
                  <a:lnTo>
                    <a:pt x="225" y="890"/>
                  </a:lnTo>
                  <a:lnTo>
                    <a:pt x="225" y="890"/>
                  </a:lnTo>
                  <a:lnTo>
                    <a:pt x="225" y="892"/>
                  </a:lnTo>
                  <a:lnTo>
                    <a:pt x="225" y="897"/>
                  </a:lnTo>
                  <a:lnTo>
                    <a:pt x="223" y="897"/>
                  </a:lnTo>
                  <a:lnTo>
                    <a:pt x="220" y="897"/>
                  </a:lnTo>
                  <a:lnTo>
                    <a:pt x="218" y="895"/>
                  </a:lnTo>
                  <a:lnTo>
                    <a:pt x="216" y="895"/>
                  </a:lnTo>
                  <a:lnTo>
                    <a:pt x="213" y="897"/>
                  </a:lnTo>
                  <a:lnTo>
                    <a:pt x="211" y="899"/>
                  </a:lnTo>
                  <a:lnTo>
                    <a:pt x="216" y="895"/>
                  </a:lnTo>
                  <a:lnTo>
                    <a:pt x="216" y="892"/>
                  </a:lnTo>
                  <a:lnTo>
                    <a:pt x="220" y="895"/>
                  </a:lnTo>
                  <a:lnTo>
                    <a:pt x="220" y="895"/>
                  </a:lnTo>
                  <a:lnTo>
                    <a:pt x="220" y="895"/>
                  </a:lnTo>
                  <a:lnTo>
                    <a:pt x="223" y="892"/>
                  </a:lnTo>
                  <a:lnTo>
                    <a:pt x="223" y="892"/>
                  </a:lnTo>
                  <a:lnTo>
                    <a:pt x="223" y="890"/>
                  </a:lnTo>
                  <a:lnTo>
                    <a:pt x="223" y="890"/>
                  </a:lnTo>
                  <a:lnTo>
                    <a:pt x="220" y="890"/>
                  </a:lnTo>
                  <a:lnTo>
                    <a:pt x="218" y="890"/>
                  </a:lnTo>
                  <a:lnTo>
                    <a:pt x="216" y="890"/>
                  </a:lnTo>
                  <a:lnTo>
                    <a:pt x="213" y="892"/>
                  </a:lnTo>
                  <a:lnTo>
                    <a:pt x="213" y="892"/>
                  </a:lnTo>
                  <a:lnTo>
                    <a:pt x="211" y="895"/>
                  </a:lnTo>
                  <a:lnTo>
                    <a:pt x="209" y="902"/>
                  </a:lnTo>
                  <a:lnTo>
                    <a:pt x="206" y="902"/>
                  </a:lnTo>
                  <a:lnTo>
                    <a:pt x="206" y="904"/>
                  </a:lnTo>
                  <a:lnTo>
                    <a:pt x="206" y="904"/>
                  </a:lnTo>
                  <a:lnTo>
                    <a:pt x="204" y="904"/>
                  </a:lnTo>
                  <a:lnTo>
                    <a:pt x="202" y="902"/>
                  </a:lnTo>
                  <a:lnTo>
                    <a:pt x="202" y="902"/>
                  </a:lnTo>
                  <a:lnTo>
                    <a:pt x="199" y="902"/>
                  </a:lnTo>
                  <a:lnTo>
                    <a:pt x="197" y="904"/>
                  </a:lnTo>
                  <a:lnTo>
                    <a:pt x="194" y="904"/>
                  </a:lnTo>
                  <a:lnTo>
                    <a:pt x="194" y="906"/>
                  </a:lnTo>
                  <a:lnTo>
                    <a:pt x="194" y="906"/>
                  </a:lnTo>
                  <a:lnTo>
                    <a:pt x="192" y="906"/>
                  </a:lnTo>
                  <a:lnTo>
                    <a:pt x="192" y="906"/>
                  </a:lnTo>
                  <a:lnTo>
                    <a:pt x="192" y="906"/>
                  </a:lnTo>
                  <a:lnTo>
                    <a:pt x="192" y="909"/>
                  </a:lnTo>
                  <a:lnTo>
                    <a:pt x="192" y="909"/>
                  </a:lnTo>
                  <a:lnTo>
                    <a:pt x="192" y="909"/>
                  </a:lnTo>
                  <a:lnTo>
                    <a:pt x="190" y="911"/>
                  </a:lnTo>
                  <a:lnTo>
                    <a:pt x="190" y="911"/>
                  </a:lnTo>
                  <a:lnTo>
                    <a:pt x="190" y="911"/>
                  </a:lnTo>
                  <a:lnTo>
                    <a:pt x="190" y="914"/>
                  </a:lnTo>
                  <a:lnTo>
                    <a:pt x="190" y="914"/>
                  </a:lnTo>
                  <a:lnTo>
                    <a:pt x="190" y="916"/>
                  </a:lnTo>
                  <a:lnTo>
                    <a:pt x="190" y="916"/>
                  </a:lnTo>
                  <a:lnTo>
                    <a:pt x="190" y="918"/>
                  </a:lnTo>
                  <a:lnTo>
                    <a:pt x="190" y="918"/>
                  </a:lnTo>
                  <a:lnTo>
                    <a:pt x="190" y="918"/>
                  </a:lnTo>
                  <a:lnTo>
                    <a:pt x="187" y="918"/>
                  </a:lnTo>
                  <a:lnTo>
                    <a:pt x="187" y="921"/>
                  </a:lnTo>
                  <a:lnTo>
                    <a:pt x="187" y="921"/>
                  </a:lnTo>
                  <a:lnTo>
                    <a:pt x="187" y="923"/>
                  </a:lnTo>
                  <a:lnTo>
                    <a:pt x="187" y="925"/>
                  </a:lnTo>
                  <a:lnTo>
                    <a:pt x="187" y="925"/>
                  </a:lnTo>
                  <a:lnTo>
                    <a:pt x="187" y="928"/>
                  </a:lnTo>
                  <a:lnTo>
                    <a:pt x="187" y="928"/>
                  </a:lnTo>
                  <a:lnTo>
                    <a:pt x="187" y="930"/>
                  </a:lnTo>
                  <a:lnTo>
                    <a:pt x="187" y="930"/>
                  </a:lnTo>
                  <a:lnTo>
                    <a:pt x="187" y="930"/>
                  </a:lnTo>
                  <a:lnTo>
                    <a:pt x="187" y="932"/>
                  </a:lnTo>
                  <a:lnTo>
                    <a:pt x="187" y="932"/>
                  </a:lnTo>
                  <a:lnTo>
                    <a:pt x="187" y="935"/>
                  </a:lnTo>
                  <a:lnTo>
                    <a:pt x="187" y="935"/>
                  </a:lnTo>
                  <a:lnTo>
                    <a:pt x="187" y="935"/>
                  </a:lnTo>
                  <a:lnTo>
                    <a:pt x="187" y="937"/>
                  </a:lnTo>
                  <a:lnTo>
                    <a:pt x="185" y="937"/>
                  </a:lnTo>
                  <a:lnTo>
                    <a:pt x="185" y="937"/>
                  </a:lnTo>
                  <a:lnTo>
                    <a:pt x="185" y="937"/>
                  </a:lnTo>
                  <a:lnTo>
                    <a:pt x="190" y="940"/>
                  </a:lnTo>
                  <a:lnTo>
                    <a:pt x="192" y="940"/>
                  </a:lnTo>
                  <a:lnTo>
                    <a:pt x="192" y="940"/>
                  </a:lnTo>
                  <a:lnTo>
                    <a:pt x="192" y="942"/>
                  </a:lnTo>
                  <a:lnTo>
                    <a:pt x="192" y="942"/>
                  </a:lnTo>
                  <a:lnTo>
                    <a:pt x="192" y="942"/>
                  </a:lnTo>
                  <a:lnTo>
                    <a:pt x="192" y="942"/>
                  </a:lnTo>
                  <a:lnTo>
                    <a:pt x="187" y="940"/>
                  </a:lnTo>
                  <a:lnTo>
                    <a:pt x="187" y="942"/>
                  </a:lnTo>
                  <a:lnTo>
                    <a:pt x="187" y="942"/>
                  </a:lnTo>
                  <a:lnTo>
                    <a:pt x="187" y="944"/>
                  </a:lnTo>
                  <a:lnTo>
                    <a:pt x="187" y="944"/>
                  </a:lnTo>
                  <a:lnTo>
                    <a:pt x="190" y="947"/>
                  </a:lnTo>
                  <a:lnTo>
                    <a:pt x="192" y="947"/>
                  </a:lnTo>
                  <a:lnTo>
                    <a:pt x="192" y="944"/>
                  </a:lnTo>
                  <a:lnTo>
                    <a:pt x="197" y="942"/>
                  </a:lnTo>
                  <a:lnTo>
                    <a:pt x="199" y="940"/>
                  </a:lnTo>
                  <a:lnTo>
                    <a:pt x="199" y="940"/>
                  </a:lnTo>
                  <a:lnTo>
                    <a:pt x="197" y="937"/>
                  </a:lnTo>
                  <a:lnTo>
                    <a:pt x="199" y="937"/>
                  </a:lnTo>
                  <a:lnTo>
                    <a:pt x="199" y="937"/>
                  </a:lnTo>
                  <a:lnTo>
                    <a:pt x="202" y="935"/>
                  </a:lnTo>
                  <a:lnTo>
                    <a:pt x="202" y="932"/>
                  </a:lnTo>
                  <a:lnTo>
                    <a:pt x="206" y="932"/>
                  </a:lnTo>
                  <a:lnTo>
                    <a:pt x="206" y="932"/>
                  </a:lnTo>
                  <a:lnTo>
                    <a:pt x="206" y="930"/>
                  </a:lnTo>
                  <a:lnTo>
                    <a:pt x="206" y="930"/>
                  </a:lnTo>
                  <a:lnTo>
                    <a:pt x="204" y="930"/>
                  </a:lnTo>
                  <a:lnTo>
                    <a:pt x="202" y="930"/>
                  </a:lnTo>
                  <a:lnTo>
                    <a:pt x="199" y="928"/>
                  </a:lnTo>
                  <a:lnTo>
                    <a:pt x="199" y="925"/>
                  </a:lnTo>
                  <a:lnTo>
                    <a:pt x="199" y="925"/>
                  </a:lnTo>
                  <a:lnTo>
                    <a:pt x="202" y="925"/>
                  </a:lnTo>
                  <a:lnTo>
                    <a:pt x="204" y="925"/>
                  </a:lnTo>
                  <a:lnTo>
                    <a:pt x="204" y="928"/>
                  </a:lnTo>
                  <a:lnTo>
                    <a:pt x="206" y="928"/>
                  </a:lnTo>
                  <a:lnTo>
                    <a:pt x="206" y="928"/>
                  </a:lnTo>
                  <a:lnTo>
                    <a:pt x="209" y="928"/>
                  </a:lnTo>
                  <a:lnTo>
                    <a:pt x="211" y="923"/>
                  </a:lnTo>
                  <a:lnTo>
                    <a:pt x="211" y="923"/>
                  </a:lnTo>
                  <a:lnTo>
                    <a:pt x="211" y="923"/>
                  </a:lnTo>
                  <a:lnTo>
                    <a:pt x="213" y="923"/>
                  </a:lnTo>
                  <a:lnTo>
                    <a:pt x="216" y="923"/>
                  </a:lnTo>
                  <a:lnTo>
                    <a:pt x="216" y="923"/>
                  </a:lnTo>
                  <a:lnTo>
                    <a:pt x="216" y="923"/>
                  </a:lnTo>
                  <a:lnTo>
                    <a:pt x="216" y="921"/>
                  </a:lnTo>
                  <a:lnTo>
                    <a:pt x="218" y="918"/>
                  </a:lnTo>
                  <a:lnTo>
                    <a:pt x="218" y="918"/>
                  </a:lnTo>
                  <a:lnTo>
                    <a:pt x="220" y="916"/>
                  </a:lnTo>
                  <a:lnTo>
                    <a:pt x="220" y="918"/>
                  </a:lnTo>
                  <a:lnTo>
                    <a:pt x="216" y="925"/>
                  </a:lnTo>
                  <a:lnTo>
                    <a:pt x="216" y="925"/>
                  </a:lnTo>
                  <a:lnTo>
                    <a:pt x="216" y="925"/>
                  </a:lnTo>
                  <a:lnTo>
                    <a:pt x="213" y="925"/>
                  </a:lnTo>
                  <a:lnTo>
                    <a:pt x="211" y="925"/>
                  </a:lnTo>
                  <a:lnTo>
                    <a:pt x="211" y="925"/>
                  </a:lnTo>
                  <a:lnTo>
                    <a:pt x="211" y="930"/>
                  </a:lnTo>
                  <a:lnTo>
                    <a:pt x="211" y="930"/>
                  </a:lnTo>
                  <a:lnTo>
                    <a:pt x="211" y="930"/>
                  </a:lnTo>
                  <a:lnTo>
                    <a:pt x="211" y="930"/>
                  </a:lnTo>
                  <a:lnTo>
                    <a:pt x="209" y="930"/>
                  </a:lnTo>
                  <a:lnTo>
                    <a:pt x="211" y="930"/>
                  </a:lnTo>
                  <a:lnTo>
                    <a:pt x="211" y="930"/>
                  </a:lnTo>
                  <a:lnTo>
                    <a:pt x="209" y="930"/>
                  </a:lnTo>
                  <a:lnTo>
                    <a:pt x="209" y="930"/>
                  </a:lnTo>
                  <a:lnTo>
                    <a:pt x="211" y="932"/>
                  </a:lnTo>
                  <a:lnTo>
                    <a:pt x="211" y="932"/>
                  </a:lnTo>
                  <a:lnTo>
                    <a:pt x="213" y="932"/>
                  </a:lnTo>
                  <a:lnTo>
                    <a:pt x="216" y="930"/>
                  </a:lnTo>
                  <a:lnTo>
                    <a:pt x="216" y="930"/>
                  </a:lnTo>
                  <a:lnTo>
                    <a:pt x="218" y="932"/>
                  </a:lnTo>
                  <a:lnTo>
                    <a:pt x="218" y="935"/>
                  </a:lnTo>
                  <a:lnTo>
                    <a:pt x="228" y="937"/>
                  </a:lnTo>
                  <a:lnTo>
                    <a:pt x="246" y="947"/>
                  </a:lnTo>
                  <a:lnTo>
                    <a:pt x="249" y="944"/>
                  </a:lnTo>
                  <a:lnTo>
                    <a:pt x="251" y="944"/>
                  </a:lnTo>
                  <a:lnTo>
                    <a:pt x="251" y="944"/>
                  </a:lnTo>
                  <a:lnTo>
                    <a:pt x="251" y="944"/>
                  </a:lnTo>
                  <a:lnTo>
                    <a:pt x="251" y="944"/>
                  </a:lnTo>
                  <a:lnTo>
                    <a:pt x="251" y="942"/>
                  </a:lnTo>
                  <a:lnTo>
                    <a:pt x="251" y="940"/>
                  </a:lnTo>
                  <a:lnTo>
                    <a:pt x="251" y="940"/>
                  </a:lnTo>
                  <a:lnTo>
                    <a:pt x="254" y="937"/>
                  </a:lnTo>
                  <a:lnTo>
                    <a:pt x="254" y="937"/>
                  </a:lnTo>
                  <a:lnTo>
                    <a:pt x="254" y="937"/>
                  </a:lnTo>
                  <a:lnTo>
                    <a:pt x="254" y="935"/>
                  </a:lnTo>
                  <a:lnTo>
                    <a:pt x="254" y="937"/>
                  </a:lnTo>
                  <a:lnTo>
                    <a:pt x="254" y="937"/>
                  </a:lnTo>
                  <a:lnTo>
                    <a:pt x="254" y="940"/>
                  </a:lnTo>
                  <a:lnTo>
                    <a:pt x="254" y="940"/>
                  </a:lnTo>
                  <a:lnTo>
                    <a:pt x="254" y="944"/>
                  </a:lnTo>
                  <a:lnTo>
                    <a:pt x="254" y="944"/>
                  </a:lnTo>
                  <a:lnTo>
                    <a:pt x="254" y="947"/>
                  </a:lnTo>
                  <a:lnTo>
                    <a:pt x="251" y="947"/>
                  </a:lnTo>
                  <a:lnTo>
                    <a:pt x="251" y="947"/>
                  </a:lnTo>
                  <a:lnTo>
                    <a:pt x="251" y="947"/>
                  </a:lnTo>
                  <a:lnTo>
                    <a:pt x="251" y="947"/>
                  </a:lnTo>
                  <a:lnTo>
                    <a:pt x="251" y="947"/>
                  </a:lnTo>
                  <a:lnTo>
                    <a:pt x="249" y="947"/>
                  </a:lnTo>
                  <a:lnTo>
                    <a:pt x="249" y="949"/>
                  </a:lnTo>
                  <a:lnTo>
                    <a:pt x="249" y="949"/>
                  </a:lnTo>
                  <a:lnTo>
                    <a:pt x="249" y="949"/>
                  </a:lnTo>
                  <a:lnTo>
                    <a:pt x="246" y="949"/>
                  </a:lnTo>
                  <a:lnTo>
                    <a:pt x="230" y="940"/>
                  </a:lnTo>
                  <a:lnTo>
                    <a:pt x="216" y="935"/>
                  </a:lnTo>
                  <a:lnTo>
                    <a:pt x="206" y="935"/>
                  </a:lnTo>
                  <a:lnTo>
                    <a:pt x="204" y="935"/>
                  </a:lnTo>
                  <a:lnTo>
                    <a:pt x="204" y="937"/>
                  </a:lnTo>
                  <a:lnTo>
                    <a:pt x="202" y="937"/>
                  </a:lnTo>
                  <a:lnTo>
                    <a:pt x="202" y="940"/>
                  </a:lnTo>
                  <a:lnTo>
                    <a:pt x="202" y="942"/>
                  </a:lnTo>
                  <a:lnTo>
                    <a:pt x="202" y="942"/>
                  </a:lnTo>
                  <a:lnTo>
                    <a:pt x="199" y="944"/>
                  </a:lnTo>
                  <a:lnTo>
                    <a:pt x="199" y="944"/>
                  </a:lnTo>
                  <a:lnTo>
                    <a:pt x="199" y="944"/>
                  </a:lnTo>
                  <a:lnTo>
                    <a:pt x="197" y="944"/>
                  </a:lnTo>
                  <a:lnTo>
                    <a:pt x="197" y="947"/>
                  </a:lnTo>
                  <a:lnTo>
                    <a:pt x="197" y="947"/>
                  </a:lnTo>
                  <a:lnTo>
                    <a:pt x="197" y="947"/>
                  </a:lnTo>
                  <a:lnTo>
                    <a:pt x="197" y="947"/>
                  </a:lnTo>
                  <a:lnTo>
                    <a:pt x="194" y="947"/>
                  </a:lnTo>
                  <a:lnTo>
                    <a:pt x="194" y="947"/>
                  </a:lnTo>
                  <a:lnTo>
                    <a:pt x="192" y="949"/>
                  </a:lnTo>
                  <a:lnTo>
                    <a:pt x="187" y="951"/>
                  </a:lnTo>
                  <a:lnTo>
                    <a:pt x="187" y="951"/>
                  </a:lnTo>
                  <a:lnTo>
                    <a:pt x="185" y="951"/>
                  </a:lnTo>
                  <a:lnTo>
                    <a:pt x="185" y="951"/>
                  </a:lnTo>
                  <a:lnTo>
                    <a:pt x="183" y="951"/>
                  </a:lnTo>
                  <a:lnTo>
                    <a:pt x="180" y="951"/>
                  </a:lnTo>
                  <a:lnTo>
                    <a:pt x="180" y="954"/>
                  </a:lnTo>
                  <a:lnTo>
                    <a:pt x="180" y="954"/>
                  </a:lnTo>
                  <a:lnTo>
                    <a:pt x="180" y="956"/>
                  </a:lnTo>
                  <a:lnTo>
                    <a:pt x="183" y="956"/>
                  </a:lnTo>
                  <a:lnTo>
                    <a:pt x="185" y="956"/>
                  </a:lnTo>
                  <a:lnTo>
                    <a:pt x="185" y="956"/>
                  </a:lnTo>
                  <a:lnTo>
                    <a:pt x="187" y="956"/>
                  </a:lnTo>
                  <a:lnTo>
                    <a:pt x="190" y="958"/>
                  </a:lnTo>
                  <a:lnTo>
                    <a:pt x="192" y="958"/>
                  </a:lnTo>
                  <a:lnTo>
                    <a:pt x="194" y="958"/>
                  </a:lnTo>
                  <a:lnTo>
                    <a:pt x="197" y="958"/>
                  </a:lnTo>
                  <a:lnTo>
                    <a:pt x="197" y="958"/>
                  </a:lnTo>
                  <a:lnTo>
                    <a:pt x="197" y="961"/>
                  </a:lnTo>
                  <a:lnTo>
                    <a:pt x="194" y="961"/>
                  </a:lnTo>
                  <a:lnTo>
                    <a:pt x="194" y="961"/>
                  </a:lnTo>
                  <a:lnTo>
                    <a:pt x="194" y="961"/>
                  </a:lnTo>
                  <a:lnTo>
                    <a:pt x="206" y="968"/>
                  </a:lnTo>
                  <a:lnTo>
                    <a:pt x="206" y="968"/>
                  </a:lnTo>
                  <a:lnTo>
                    <a:pt x="211" y="966"/>
                  </a:lnTo>
                  <a:lnTo>
                    <a:pt x="211" y="966"/>
                  </a:lnTo>
                  <a:lnTo>
                    <a:pt x="213" y="966"/>
                  </a:lnTo>
                  <a:lnTo>
                    <a:pt x="216" y="963"/>
                  </a:lnTo>
                  <a:lnTo>
                    <a:pt x="218" y="961"/>
                  </a:lnTo>
                  <a:lnTo>
                    <a:pt x="216" y="963"/>
                  </a:lnTo>
                  <a:lnTo>
                    <a:pt x="216" y="966"/>
                  </a:lnTo>
                  <a:lnTo>
                    <a:pt x="216" y="966"/>
                  </a:lnTo>
                  <a:lnTo>
                    <a:pt x="213" y="968"/>
                  </a:lnTo>
                  <a:lnTo>
                    <a:pt x="213" y="968"/>
                  </a:lnTo>
                  <a:lnTo>
                    <a:pt x="211" y="968"/>
                  </a:lnTo>
                  <a:lnTo>
                    <a:pt x="209" y="970"/>
                  </a:lnTo>
                  <a:lnTo>
                    <a:pt x="199" y="968"/>
                  </a:lnTo>
                  <a:lnTo>
                    <a:pt x="199" y="968"/>
                  </a:lnTo>
                  <a:lnTo>
                    <a:pt x="199" y="966"/>
                  </a:lnTo>
                  <a:lnTo>
                    <a:pt x="197" y="966"/>
                  </a:lnTo>
                  <a:lnTo>
                    <a:pt x="190" y="961"/>
                  </a:lnTo>
                  <a:lnTo>
                    <a:pt x="187" y="961"/>
                  </a:lnTo>
                  <a:lnTo>
                    <a:pt x="187" y="963"/>
                  </a:lnTo>
                  <a:lnTo>
                    <a:pt x="180" y="961"/>
                  </a:lnTo>
                  <a:lnTo>
                    <a:pt x="178" y="963"/>
                  </a:lnTo>
                  <a:lnTo>
                    <a:pt x="178" y="963"/>
                  </a:lnTo>
                  <a:lnTo>
                    <a:pt x="175" y="963"/>
                  </a:lnTo>
                  <a:lnTo>
                    <a:pt x="175" y="963"/>
                  </a:lnTo>
                  <a:lnTo>
                    <a:pt x="175" y="966"/>
                  </a:lnTo>
                  <a:lnTo>
                    <a:pt x="175" y="966"/>
                  </a:lnTo>
                  <a:lnTo>
                    <a:pt x="175" y="968"/>
                  </a:lnTo>
                  <a:lnTo>
                    <a:pt x="175" y="968"/>
                  </a:lnTo>
                  <a:lnTo>
                    <a:pt x="178" y="973"/>
                  </a:lnTo>
                  <a:lnTo>
                    <a:pt x="178" y="975"/>
                  </a:lnTo>
                  <a:lnTo>
                    <a:pt x="178" y="977"/>
                  </a:lnTo>
                  <a:lnTo>
                    <a:pt x="180" y="977"/>
                  </a:lnTo>
                  <a:lnTo>
                    <a:pt x="185" y="977"/>
                  </a:lnTo>
                  <a:lnTo>
                    <a:pt x="187" y="977"/>
                  </a:lnTo>
                  <a:lnTo>
                    <a:pt x="187" y="977"/>
                  </a:lnTo>
                  <a:lnTo>
                    <a:pt x="190" y="980"/>
                  </a:lnTo>
                  <a:lnTo>
                    <a:pt x="187" y="980"/>
                  </a:lnTo>
                  <a:lnTo>
                    <a:pt x="187" y="980"/>
                  </a:lnTo>
                  <a:lnTo>
                    <a:pt x="185" y="982"/>
                  </a:lnTo>
                  <a:lnTo>
                    <a:pt x="185" y="985"/>
                  </a:lnTo>
                  <a:lnTo>
                    <a:pt x="183" y="987"/>
                  </a:lnTo>
                  <a:lnTo>
                    <a:pt x="183" y="987"/>
                  </a:lnTo>
                  <a:lnTo>
                    <a:pt x="183" y="989"/>
                  </a:lnTo>
                  <a:lnTo>
                    <a:pt x="185" y="992"/>
                  </a:lnTo>
                  <a:lnTo>
                    <a:pt x="187" y="992"/>
                  </a:lnTo>
                  <a:lnTo>
                    <a:pt x="185" y="992"/>
                  </a:lnTo>
                  <a:lnTo>
                    <a:pt x="187" y="992"/>
                  </a:lnTo>
                  <a:lnTo>
                    <a:pt x="187" y="992"/>
                  </a:lnTo>
                  <a:lnTo>
                    <a:pt x="187" y="992"/>
                  </a:lnTo>
                  <a:lnTo>
                    <a:pt x="187" y="992"/>
                  </a:lnTo>
                  <a:lnTo>
                    <a:pt x="187" y="992"/>
                  </a:lnTo>
                  <a:lnTo>
                    <a:pt x="187" y="994"/>
                  </a:lnTo>
                  <a:lnTo>
                    <a:pt x="185" y="994"/>
                  </a:lnTo>
                  <a:lnTo>
                    <a:pt x="185" y="994"/>
                  </a:lnTo>
                  <a:lnTo>
                    <a:pt x="190" y="999"/>
                  </a:lnTo>
                  <a:lnTo>
                    <a:pt x="192" y="999"/>
                  </a:lnTo>
                  <a:lnTo>
                    <a:pt x="192" y="1001"/>
                  </a:lnTo>
                  <a:lnTo>
                    <a:pt x="192" y="1001"/>
                  </a:lnTo>
                  <a:lnTo>
                    <a:pt x="194" y="1001"/>
                  </a:lnTo>
                  <a:lnTo>
                    <a:pt x="194" y="1001"/>
                  </a:lnTo>
                  <a:lnTo>
                    <a:pt x="194" y="1001"/>
                  </a:lnTo>
                  <a:lnTo>
                    <a:pt x="194" y="1003"/>
                  </a:lnTo>
                  <a:lnTo>
                    <a:pt x="194" y="1006"/>
                  </a:lnTo>
                  <a:lnTo>
                    <a:pt x="199" y="1008"/>
                  </a:lnTo>
                  <a:lnTo>
                    <a:pt x="202" y="1011"/>
                  </a:lnTo>
                  <a:lnTo>
                    <a:pt x="202" y="1013"/>
                  </a:lnTo>
                  <a:lnTo>
                    <a:pt x="204" y="1013"/>
                  </a:lnTo>
                  <a:lnTo>
                    <a:pt x="204" y="1013"/>
                  </a:lnTo>
                  <a:lnTo>
                    <a:pt x="209" y="1011"/>
                  </a:lnTo>
                  <a:lnTo>
                    <a:pt x="209" y="1011"/>
                  </a:lnTo>
                  <a:lnTo>
                    <a:pt x="211" y="1011"/>
                  </a:lnTo>
                  <a:lnTo>
                    <a:pt x="211" y="1011"/>
                  </a:lnTo>
                  <a:lnTo>
                    <a:pt x="209" y="1011"/>
                  </a:lnTo>
                  <a:lnTo>
                    <a:pt x="209" y="1008"/>
                  </a:lnTo>
                  <a:lnTo>
                    <a:pt x="206" y="1008"/>
                  </a:lnTo>
                  <a:lnTo>
                    <a:pt x="204" y="1008"/>
                  </a:lnTo>
                  <a:lnTo>
                    <a:pt x="202" y="1006"/>
                  </a:lnTo>
                  <a:lnTo>
                    <a:pt x="202" y="1003"/>
                  </a:lnTo>
                  <a:lnTo>
                    <a:pt x="199" y="1003"/>
                  </a:lnTo>
                  <a:lnTo>
                    <a:pt x="199" y="1001"/>
                  </a:lnTo>
                  <a:lnTo>
                    <a:pt x="199" y="1001"/>
                  </a:lnTo>
                  <a:lnTo>
                    <a:pt x="199" y="1001"/>
                  </a:lnTo>
                  <a:lnTo>
                    <a:pt x="202" y="1001"/>
                  </a:lnTo>
                  <a:lnTo>
                    <a:pt x="202" y="1001"/>
                  </a:lnTo>
                  <a:lnTo>
                    <a:pt x="204" y="1003"/>
                  </a:lnTo>
                  <a:lnTo>
                    <a:pt x="204" y="1003"/>
                  </a:lnTo>
                  <a:lnTo>
                    <a:pt x="204" y="1003"/>
                  </a:lnTo>
                  <a:lnTo>
                    <a:pt x="206" y="1006"/>
                  </a:lnTo>
                  <a:lnTo>
                    <a:pt x="213" y="1008"/>
                  </a:lnTo>
                  <a:lnTo>
                    <a:pt x="213" y="1008"/>
                  </a:lnTo>
                  <a:lnTo>
                    <a:pt x="213" y="1008"/>
                  </a:lnTo>
                  <a:lnTo>
                    <a:pt x="216" y="1006"/>
                  </a:lnTo>
                  <a:lnTo>
                    <a:pt x="216" y="1006"/>
                  </a:lnTo>
                  <a:lnTo>
                    <a:pt x="216" y="1006"/>
                  </a:lnTo>
                  <a:lnTo>
                    <a:pt x="216" y="1006"/>
                  </a:lnTo>
                  <a:lnTo>
                    <a:pt x="218" y="1008"/>
                  </a:lnTo>
                  <a:lnTo>
                    <a:pt x="218" y="1008"/>
                  </a:lnTo>
                  <a:lnTo>
                    <a:pt x="218" y="1011"/>
                  </a:lnTo>
                  <a:lnTo>
                    <a:pt x="220" y="1011"/>
                  </a:lnTo>
                  <a:lnTo>
                    <a:pt x="220" y="1011"/>
                  </a:lnTo>
                  <a:lnTo>
                    <a:pt x="220" y="1013"/>
                  </a:lnTo>
                  <a:lnTo>
                    <a:pt x="220" y="1013"/>
                  </a:lnTo>
                  <a:lnTo>
                    <a:pt x="220" y="1013"/>
                  </a:lnTo>
                  <a:lnTo>
                    <a:pt x="223" y="1015"/>
                  </a:lnTo>
                  <a:lnTo>
                    <a:pt x="223" y="1015"/>
                  </a:lnTo>
                  <a:lnTo>
                    <a:pt x="230" y="1015"/>
                  </a:lnTo>
                  <a:lnTo>
                    <a:pt x="230" y="1013"/>
                  </a:lnTo>
                  <a:lnTo>
                    <a:pt x="232" y="1013"/>
                  </a:lnTo>
                  <a:lnTo>
                    <a:pt x="232" y="1013"/>
                  </a:lnTo>
                  <a:lnTo>
                    <a:pt x="235" y="1011"/>
                  </a:lnTo>
                  <a:lnTo>
                    <a:pt x="235" y="1008"/>
                  </a:lnTo>
                  <a:lnTo>
                    <a:pt x="235" y="1006"/>
                  </a:lnTo>
                  <a:lnTo>
                    <a:pt x="235" y="1003"/>
                  </a:lnTo>
                  <a:lnTo>
                    <a:pt x="237" y="1001"/>
                  </a:lnTo>
                  <a:lnTo>
                    <a:pt x="239" y="1001"/>
                  </a:lnTo>
                  <a:lnTo>
                    <a:pt x="237" y="1001"/>
                  </a:lnTo>
                  <a:lnTo>
                    <a:pt x="237" y="1006"/>
                  </a:lnTo>
                  <a:lnTo>
                    <a:pt x="237" y="1011"/>
                  </a:lnTo>
                  <a:lnTo>
                    <a:pt x="237" y="1013"/>
                  </a:lnTo>
                  <a:lnTo>
                    <a:pt x="239" y="1015"/>
                  </a:lnTo>
                  <a:lnTo>
                    <a:pt x="249" y="1018"/>
                  </a:lnTo>
                  <a:lnTo>
                    <a:pt x="249" y="1018"/>
                  </a:lnTo>
                  <a:lnTo>
                    <a:pt x="251" y="1018"/>
                  </a:lnTo>
                  <a:lnTo>
                    <a:pt x="251" y="1018"/>
                  </a:lnTo>
                  <a:lnTo>
                    <a:pt x="251" y="1020"/>
                  </a:lnTo>
                  <a:lnTo>
                    <a:pt x="251" y="1020"/>
                  </a:lnTo>
                  <a:lnTo>
                    <a:pt x="249" y="1020"/>
                  </a:lnTo>
                  <a:lnTo>
                    <a:pt x="249" y="1020"/>
                  </a:lnTo>
                  <a:lnTo>
                    <a:pt x="244" y="1018"/>
                  </a:lnTo>
                  <a:lnTo>
                    <a:pt x="242" y="1018"/>
                  </a:lnTo>
                  <a:lnTo>
                    <a:pt x="235" y="1015"/>
                  </a:lnTo>
                  <a:lnTo>
                    <a:pt x="235" y="1015"/>
                  </a:lnTo>
                  <a:lnTo>
                    <a:pt x="235" y="1015"/>
                  </a:lnTo>
                  <a:lnTo>
                    <a:pt x="235" y="1015"/>
                  </a:lnTo>
                  <a:lnTo>
                    <a:pt x="230" y="1015"/>
                  </a:lnTo>
                  <a:lnTo>
                    <a:pt x="230" y="1018"/>
                  </a:lnTo>
                  <a:lnTo>
                    <a:pt x="230" y="1018"/>
                  </a:lnTo>
                  <a:lnTo>
                    <a:pt x="230" y="1020"/>
                  </a:lnTo>
                  <a:lnTo>
                    <a:pt x="230" y="1020"/>
                  </a:lnTo>
                  <a:lnTo>
                    <a:pt x="230" y="1020"/>
                  </a:lnTo>
                  <a:lnTo>
                    <a:pt x="230" y="1022"/>
                  </a:lnTo>
                  <a:lnTo>
                    <a:pt x="230" y="1022"/>
                  </a:lnTo>
                  <a:lnTo>
                    <a:pt x="232" y="1025"/>
                  </a:lnTo>
                  <a:lnTo>
                    <a:pt x="232" y="1025"/>
                  </a:lnTo>
                  <a:lnTo>
                    <a:pt x="237" y="1022"/>
                  </a:lnTo>
                  <a:lnTo>
                    <a:pt x="239" y="1022"/>
                  </a:lnTo>
                  <a:lnTo>
                    <a:pt x="242" y="1025"/>
                  </a:lnTo>
                  <a:lnTo>
                    <a:pt x="244" y="1025"/>
                  </a:lnTo>
                  <a:lnTo>
                    <a:pt x="246" y="1025"/>
                  </a:lnTo>
                  <a:lnTo>
                    <a:pt x="246" y="1025"/>
                  </a:lnTo>
                  <a:lnTo>
                    <a:pt x="246" y="1025"/>
                  </a:lnTo>
                  <a:lnTo>
                    <a:pt x="246" y="1025"/>
                  </a:lnTo>
                  <a:lnTo>
                    <a:pt x="246" y="1025"/>
                  </a:lnTo>
                  <a:lnTo>
                    <a:pt x="246" y="1025"/>
                  </a:lnTo>
                  <a:lnTo>
                    <a:pt x="246" y="1027"/>
                  </a:lnTo>
                  <a:lnTo>
                    <a:pt x="246" y="1027"/>
                  </a:lnTo>
                  <a:lnTo>
                    <a:pt x="249" y="1025"/>
                  </a:lnTo>
                  <a:lnTo>
                    <a:pt x="249" y="1025"/>
                  </a:lnTo>
                  <a:lnTo>
                    <a:pt x="249" y="1027"/>
                  </a:lnTo>
                  <a:lnTo>
                    <a:pt x="249" y="1027"/>
                  </a:lnTo>
                  <a:lnTo>
                    <a:pt x="246" y="1030"/>
                  </a:lnTo>
                  <a:lnTo>
                    <a:pt x="246" y="1032"/>
                  </a:lnTo>
                  <a:lnTo>
                    <a:pt x="246" y="1032"/>
                  </a:lnTo>
                  <a:lnTo>
                    <a:pt x="249" y="1034"/>
                  </a:lnTo>
                  <a:lnTo>
                    <a:pt x="249" y="1034"/>
                  </a:lnTo>
                  <a:lnTo>
                    <a:pt x="251" y="1034"/>
                  </a:lnTo>
                  <a:lnTo>
                    <a:pt x="254" y="1034"/>
                  </a:lnTo>
                  <a:lnTo>
                    <a:pt x="256" y="1034"/>
                  </a:lnTo>
                  <a:lnTo>
                    <a:pt x="256" y="1034"/>
                  </a:lnTo>
                  <a:lnTo>
                    <a:pt x="254" y="1037"/>
                  </a:lnTo>
                  <a:lnTo>
                    <a:pt x="249" y="1037"/>
                  </a:lnTo>
                  <a:lnTo>
                    <a:pt x="246" y="1037"/>
                  </a:lnTo>
                  <a:lnTo>
                    <a:pt x="246" y="1039"/>
                  </a:lnTo>
                  <a:lnTo>
                    <a:pt x="244" y="1039"/>
                  </a:lnTo>
                  <a:lnTo>
                    <a:pt x="242" y="1039"/>
                  </a:lnTo>
                  <a:lnTo>
                    <a:pt x="242" y="1041"/>
                  </a:lnTo>
                  <a:lnTo>
                    <a:pt x="244" y="1041"/>
                  </a:lnTo>
                  <a:lnTo>
                    <a:pt x="251" y="1044"/>
                  </a:lnTo>
                  <a:lnTo>
                    <a:pt x="251" y="1044"/>
                  </a:lnTo>
                  <a:lnTo>
                    <a:pt x="254" y="1041"/>
                  </a:lnTo>
                  <a:lnTo>
                    <a:pt x="254" y="1041"/>
                  </a:lnTo>
                  <a:lnTo>
                    <a:pt x="256" y="1041"/>
                  </a:lnTo>
                  <a:lnTo>
                    <a:pt x="256" y="1044"/>
                  </a:lnTo>
                  <a:lnTo>
                    <a:pt x="256" y="1044"/>
                  </a:lnTo>
                  <a:lnTo>
                    <a:pt x="256" y="1046"/>
                  </a:lnTo>
                  <a:lnTo>
                    <a:pt x="256" y="1046"/>
                  </a:lnTo>
                  <a:lnTo>
                    <a:pt x="258" y="1046"/>
                  </a:lnTo>
                  <a:lnTo>
                    <a:pt x="258" y="1046"/>
                  </a:lnTo>
                  <a:lnTo>
                    <a:pt x="258" y="1046"/>
                  </a:lnTo>
                  <a:lnTo>
                    <a:pt x="261" y="1044"/>
                  </a:lnTo>
                  <a:lnTo>
                    <a:pt x="268" y="1046"/>
                  </a:lnTo>
                  <a:lnTo>
                    <a:pt x="265" y="1046"/>
                  </a:lnTo>
                  <a:lnTo>
                    <a:pt x="268" y="1046"/>
                  </a:lnTo>
                  <a:lnTo>
                    <a:pt x="270" y="1044"/>
                  </a:lnTo>
                  <a:lnTo>
                    <a:pt x="273" y="1041"/>
                  </a:lnTo>
                  <a:lnTo>
                    <a:pt x="275" y="1041"/>
                  </a:lnTo>
                  <a:lnTo>
                    <a:pt x="275" y="1044"/>
                  </a:lnTo>
                  <a:lnTo>
                    <a:pt x="275" y="1041"/>
                  </a:lnTo>
                  <a:lnTo>
                    <a:pt x="275" y="1041"/>
                  </a:lnTo>
                  <a:lnTo>
                    <a:pt x="275" y="1041"/>
                  </a:lnTo>
                  <a:lnTo>
                    <a:pt x="275" y="1039"/>
                  </a:lnTo>
                  <a:lnTo>
                    <a:pt x="275" y="1037"/>
                  </a:lnTo>
                  <a:lnTo>
                    <a:pt x="275" y="1037"/>
                  </a:lnTo>
                  <a:lnTo>
                    <a:pt x="275" y="1034"/>
                  </a:lnTo>
                  <a:lnTo>
                    <a:pt x="277" y="1034"/>
                  </a:lnTo>
                  <a:lnTo>
                    <a:pt x="277" y="1034"/>
                  </a:lnTo>
                  <a:lnTo>
                    <a:pt x="277" y="1034"/>
                  </a:lnTo>
                  <a:lnTo>
                    <a:pt x="280" y="1032"/>
                  </a:lnTo>
                  <a:lnTo>
                    <a:pt x="280" y="1032"/>
                  </a:lnTo>
                  <a:lnTo>
                    <a:pt x="282" y="1034"/>
                  </a:lnTo>
                  <a:lnTo>
                    <a:pt x="282" y="1032"/>
                  </a:lnTo>
                  <a:lnTo>
                    <a:pt x="284" y="1032"/>
                  </a:lnTo>
                  <a:lnTo>
                    <a:pt x="287" y="1032"/>
                  </a:lnTo>
                  <a:lnTo>
                    <a:pt x="284" y="1030"/>
                  </a:lnTo>
                  <a:lnTo>
                    <a:pt x="284" y="1030"/>
                  </a:lnTo>
                  <a:lnTo>
                    <a:pt x="284" y="1027"/>
                  </a:lnTo>
                  <a:lnTo>
                    <a:pt x="284" y="1022"/>
                  </a:lnTo>
                  <a:lnTo>
                    <a:pt x="284" y="1018"/>
                  </a:lnTo>
                  <a:lnTo>
                    <a:pt x="284" y="1018"/>
                  </a:lnTo>
                  <a:lnTo>
                    <a:pt x="287" y="1015"/>
                  </a:lnTo>
                  <a:lnTo>
                    <a:pt x="287" y="1018"/>
                  </a:lnTo>
                  <a:lnTo>
                    <a:pt x="289" y="1020"/>
                  </a:lnTo>
                  <a:lnTo>
                    <a:pt x="287" y="1027"/>
                  </a:lnTo>
                  <a:lnTo>
                    <a:pt x="287" y="1027"/>
                  </a:lnTo>
                  <a:lnTo>
                    <a:pt x="287" y="1030"/>
                  </a:lnTo>
                  <a:lnTo>
                    <a:pt x="289" y="1030"/>
                  </a:lnTo>
                  <a:lnTo>
                    <a:pt x="287" y="1030"/>
                  </a:lnTo>
                  <a:lnTo>
                    <a:pt x="287" y="1032"/>
                  </a:lnTo>
                  <a:lnTo>
                    <a:pt x="287" y="1032"/>
                  </a:lnTo>
                  <a:lnTo>
                    <a:pt x="287" y="1032"/>
                  </a:lnTo>
                  <a:lnTo>
                    <a:pt x="287" y="1032"/>
                  </a:lnTo>
                  <a:lnTo>
                    <a:pt x="284" y="1034"/>
                  </a:lnTo>
                  <a:lnTo>
                    <a:pt x="284" y="1034"/>
                  </a:lnTo>
                  <a:lnTo>
                    <a:pt x="284" y="1037"/>
                  </a:lnTo>
                  <a:lnTo>
                    <a:pt x="282" y="1037"/>
                  </a:lnTo>
                  <a:lnTo>
                    <a:pt x="280" y="1037"/>
                  </a:lnTo>
                  <a:lnTo>
                    <a:pt x="277" y="1037"/>
                  </a:lnTo>
                  <a:lnTo>
                    <a:pt x="277" y="1037"/>
                  </a:lnTo>
                  <a:lnTo>
                    <a:pt x="277" y="1039"/>
                  </a:lnTo>
                  <a:lnTo>
                    <a:pt x="277" y="1041"/>
                  </a:lnTo>
                  <a:lnTo>
                    <a:pt x="277" y="1044"/>
                  </a:lnTo>
                  <a:lnTo>
                    <a:pt x="275" y="1046"/>
                  </a:lnTo>
                  <a:lnTo>
                    <a:pt x="275" y="1046"/>
                  </a:lnTo>
                  <a:lnTo>
                    <a:pt x="273" y="1046"/>
                  </a:lnTo>
                  <a:lnTo>
                    <a:pt x="273" y="1046"/>
                  </a:lnTo>
                  <a:lnTo>
                    <a:pt x="273" y="1046"/>
                  </a:lnTo>
                  <a:lnTo>
                    <a:pt x="273" y="1046"/>
                  </a:lnTo>
                  <a:lnTo>
                    <a:pt x="270" y="1048"/>
                  </a:lnTo>
                  <a:lnTo>
                    <a:pt x="270" y="1051"/>
                  </a:lnTo>
                  <a:lnTo>
                    <a:pt x="268" y="1051"/>
                  </a:lnTo>
                  <a:lnTo>
                    <a:pt x="268" y="1051"/>
                  </a:lnTo>
                  <a:lnTo>
                    <a:pt x="268" y="1048"/>
                  </a:lnTo>
                  <a:lnTo>
                    <a:pt x="268" y="1048"/>
                  </a:lnTo>
                  <a:lnTo>
                    <a:pt x="263" y="1048"/>
                  </a:lnTo>
                  <a:lnTo>
                    <a:pt x="256" y="1048"/>
                  </a:lnTo>
                  <a:lnTo>
                    <a:pt x="256" y="1048"/>
                  </a:lnTo>
                  <a:lnTo>
                    <a:pt x="251" y="1046"/>
                  </a:lnTo>
                  <a:lnTo>
                    <a:pt x="251" y="1046"/>
                  </a:lnTo>
                  <a:lnTo>
                    <a:pt x="246" y="1046"/>
                  </a:lnTo>
                  <a:lnTo>
                    <a:pt x="239" y="1044"/>
                  </a:lnTo>
                  <a:lnTo>
                    <a:pt x="239" y="1044"/>
                  </a:lnTo>
                  <a:lnTo>
                    <a:pt x="237" y="1044"/>
                  </a:lnTo>
                  <a:lnTo>
                    <a:pt x="237" y="1044"/>
                  </a:lnTo>
                  <a:lnTo>
                    <a:pt x="237" y="1044"/>
                  </a:lnTo>
                  <a:lnTo>
                    <a:pt x="237" y="1046"/>
                  </a:lnTo>
                  <a:lnTo>
                    <a:pt x="237" y="1046"/>
                  </a:lnTo>
                  <a:lnTo>
                    <a:pt x="237" y="1048"/>
                  </a:lnTo>
                  <a:lnTo>
                    <a:pt x="242" y="1048"/>
                  </a:lnTo>
                  <a:lnTo>
                    <a:pt x="244" y="1048"/>
                  </a:lnTo>
                  <a:lnTo>
                    <a:pt x="249" y="1048"/>
                  </a:lnTo>
                  <a:lnTo>
                    <a:pt x="249" y="1048"/>
                  </a:lnTo>
                  <a:lnTo>
                    <a:pt x="254" y="1048"/>
                  </a:lnTo>
                  <a:lnTo>
                    <a:pt x="254" y="1048"/>
                  </a:lnTo>
                  <a:lnTo>
                    <a:pt x="256" y="1051"/>
                  </a:lnTo>
                  <a:lnTo>
                    <a:pt x="254" y="1051"/>
                  </a:lnTo>
                  <a:lnTo>
                    <a:pt x="254" y="1051"/>
                  </a:lnTo>
                  <a:lnTo>
                    <a:pt x="246" y="1051"/>
                  </a:lnTo>
                  <a:lnTo>
                    <a:pt x="246" y="1051"/>
                  </a:lnTo>
                  <a:lnTo>
                    <a:pt x="246" y="1051"/>
                  </a:lnTo>
                  <a:lnTo>
                    <a:pt x="246" y="1051"/>
                  </a:lnTo>
                  <a:lnTo>
                    <a:pt x="244" y="1051"/>
                  </a:lnTo>
                  <a:lnTo>
                    <a:pt x="244" y="1051"/>
                  </a:lnTo>
                  <a:lnTo>
                    <a:pt x="244" y="1051"/>
                  </a:lnTo>
                  <a:lnTo>
                    <a:pt x="242" y="1051"/>
                  </a:lnTo>
                  <a:lnTo>
                    <a:pt x="239" y="1051"/>
                  </a:lnTo>
                  <a:lnTo>
                    <a:pt x="239" y="1051"/>
                  </a:lnTo>
                  <a:lnTo>
                    <a:pt x="239" y="1053"/>
                  </a:lnTo>
                  <a:lnTo>
                    <a:pt x="239" y="1056"/>
                  </a:lnTo>
                  <a:lnTo>
                    <a:pt x="237" y="1053"/>
                  </a:lnTo>
                  <a:lnTo>
                    <a:pt x="237" y="1053"/>
                  </a:lnTo>
                  <a:lnTo>
                    <a:pt x="237" y="1053"/>
                  </a:lnTo>
                  <a:lnTo>
                    <a:pt x="235" y="1053"/>
                  </a:lnTo>
                  <a:lnTo>
                    <a:pt x="235" y="1053"/>
                  </a:lnTo>
                  <a:lnTo>
                    <a:pt x="232" y="1053"/>
                  </a:lnTo>
                  <a:lnTo>
                    <a:pt x="235" y="1056"/>
                  </a:lnTo>
                  <a:lnTo>
                    <a:pt x="235" y="1056"/>
                  </a:lnTo>
                  <a:lnTo>
                    <a:pt x="239" y="1058"/>
                  </a:lnTo>
                  <a:lnTo>
                    <a:pt x="242" y="1058"/>
                  </a:lnTo>
                  <a:lnTo>
                    <a:pt x="244" y="1058"/>
                  </a:lnTo>
                  <a:lnTo>
                    <a:pt x="244" y="1060"/>
                  </a:lnTo>
                  <a:lnTo>
                    <a:pt x="246" y="1063"/>
                  </a:lnTo>
                  <a:lnTo>
                    <a:pt x="249" y="1063"/>
                  </a:lnTo>
                  <a:lnTo>
                    <a:pt x="256" y="1063"/>
                  </a:lnTo>
                  <a:lnTo>
                    <a:pt x="256" y="1063"/>
                  </a:lnTo>
                  <a:lnTo>
                    <a:pt x="256" y="1060"/>
                  </a:lnTo>
                  <a:lnTo>
                    <a:pt x="258" y="1060"/>
                  </a:lnTo>
                  <a:lnTo>
                    <a:pt x="258" y="1060"/>
                  </a:lnTo>
                  <a:lnTo>
                    <a:pt x="261" y="1063"/>
                  </a:lnTo>
                  <a:lnTo>
                    <a:pt x="263" y="1063"/>
                  </a:lnTo>
                  <a:lnTo>
                    <a:pt x="261" y="1065"/>
                  </a:lnTo>
                  <a:lnTo>
                    <a:pt x="258" y="1063"/>
                  </a:lnTo>
                  <a:lnTo>
                    <a:pt x="258" y="1065"/>
                  </a:lnTo>
                  <a:lnTo>
                    <a:pt x="261" y="1065"/>
                  </a:lnTo>
                  <a:lnTo>
                    <a:pt x="261" y="1070"/>
                  </a:lnTo>
                  <a:lnTo>
                    <a:pt x="261" y="1070"/>
                  </a:lnTo>
                  <a:lnTo>
                    <a:pt x="261" y="1072"/>
                  </a:lnTo>
                  <a:lnTo>
                    <a:pt x="263" y="1072"/>
                  </a:lnTo>
                  <a:lnTo>
                    <a:pt x="265" y="1072"/>
                  </a:lnTo>
                  <a:lnTo>
                    <a:pt x="265" y="1072"/>
                  </a:lnTo>
                  <a:lnTo>
                    <a:pt x="265" y="1070"/>
                  </a:lnTo>
                  <a:lnTo>
                    <a:pt x="268" y="1070"/>
                  </a:lnTo>
                  <a:lnTo>
                    <a:pt x="268" y="1070"/>
                  </a:lnTo>
                  <a:lnTo>
                    <a:pt x="268" y="1067"/>
                  </a:lnTo>
                  <a:lnTo>
                    <a:pt x="268" y="1067"/>
                  </a:lnTo>
                  <a:lnTo>
                    <a:pt x="268" y="1067"/>
                  </a:lnTo>
                  <a:lnTo>
                    <a:pt x="268" y="1065"/>
                  </a:lnTo>
                  <a:lnTo>
                    <a:pt x="270" y="1065"/>
                  </a:lnTo>
                  <a:lnTo>
                    <a:pt x="273" y="1063"/>
                  </a:lnTo>
                  <a:lnTo>
                    <a:pt x="273" y="1063"/>
                  </a:lnTo>
                  <a:lnTo>
                    <a:pt x="275" y="1060"/>
                  </a:lnTo>
                  <a:lnTo>
                    <a:pt x="275" y="1058"/>
                  </a:lnTo>
                  <a:lnTo>
                    <a:pt x="275" y="1056"/>
                  </a:lnTo>
                  <a:lnTo>
                    <a:pt x="277" y="1053"/>
                  </a:lnTo>
                  <a:lnTo>
                    <a:pt x="277" y="1053"/>
                  </a:lnTo>
                  <a:lnTo>
                    <a:pt x="280" y="1053"/>
                  </a:lnTo>
                  <a:lnTo>
                    <a:pt x="282" y="1053"/>
                  </a:lnTo>
                  <a:lnTo>
                    <a:pt x="284" y="1051"/>
                  </a:lnTo>
                  <a:lnTo>
                    <a:pt x="284" y="1053"/>
                  </a:lnTo>
                  <a:lnTo>
                    <a:pt x="284" y="1053"/>
                  </a:lnTo>
                  <a:lnTo>
                    <a:pt x="284" y="1053"/>
                  </a:lnTo>
                  <a:lnTo>
                    <a:pt x="282" y="1056"/>
                  </a:lnTo>
                  <a:lnTo>
                    <a:pt x="282" y="1056"/>
                  </a:lnTo>
                  <a:lnTo>
                    <a:pt x="280" y="1056"/>
                  </a:lnTo>
                  <a:lnTo>
                    <a:pt x="280" y="1056"/>
                  </a:lnTo>
                  <a:lnTo>
                    <a:pt x="277" y="1056"/>
                  </a:lnTo>
                  <a:lnTo>
                    <a:pt x="277" y="1058"/>
                  </a:lnTo>
                  <a:lnTo>
                    <a:pt x="277" y="1058"/>
                  </a:lnTo>
                  <a:lnTo>
                    <a:pt x="275" y="1060"/>
                  </a:lnTo>
                  <a:lnTo>
                    <a:pt x="275" y="1063"/>
                  </a:lnTo>
                  <a:lnTo>
                    <a:pt x="275" y="1063"/>
                  </a:lnTo>
                  <a:lnTo>
                    <a:pt x="275" y="1065"/>
                  </a:lnTo>
                  <a:lnTo>
                    <a:pt x="275" y="1065"/>
                  </a:lnTo>
                  <a:lnTo>
                    <a:pt x="273" y="1067"/>
                  </a:lnTo>
                  <a:lnTo>
                    <a:pt x="273" y="1070"/>
                  </a:lnTo>
                  <a:lnTo>
                    <a:pt x="270" y="1070"/>
                  </a:lnTo>
                  <a:lnTo>
                    <a:pt x="270" y="1070"/>
                  </a:lnTo>
                  <a:lnTo>
                    <a:pt x="270" y="1070"/>
                  </a:lnTo>
                  <a:lnTo>
                    <a:pt x="270" y="1072"/>
                  </a:lnTo>
                  <a:lnTo>
                    <a:pt x="270" y="1072"/>
                  </a:lnTo>
                  <a:lnTo>
                    <a:pt x="273" y="1072"/>
                  </a:lnTo>
                  <a:lnTo>
                    <a:pt x="277" y="1074"/>
                  </a:lnTo>
                  <a:lnTo>
                    <a:pt x="280" y="1074"/>
                  </a:lnTo>
                  <a:lnTo>
                    <a:pt x="280" y="1072"/>
                  </a:lnTo>
                  <a:lnTo>
                    <a:pt x="280" y="1072"/>
                  </a:lnTo>
                  <a:lnTo>
                    <a:pt x="282" y="1070"/>
                  </a:lnTo>
                  <a:lnTo>
                    <a:pt x="282" y="1070"/>
                  </a:lnTo>
                  <a:lnTo>
                    <a:pt x="282" y="1070"/>
                  </a:lnTo>
                  <a:lnTo>
                    <a:pt x="284" y="1067"/>
                  </a:lnTo>
                  <a:lnTo>
                    <a:pt x="284" y="1070"/>
                  </a:lnTo>
                  <a:lnTo>
                    <a:pt x="282" y="1074"/>
                  </a:lnTo>
                  <a:lnTo>
                    <a:pt x="284" y="1074"/>
                  </a:lnTo>
                  <a:lnTo>
                    <a:pt x="284" y="1074"/>
                  </a:lnTo>
                  <a:lnTo>
                    <a:pt x="284" y="1077"/>
                  </a:lnTo>
                  <a:lnTo>
                    <a:pt x="284" y="1077"/>
                  </a:lnTo>
                  <a:lnTo>
                    <a:pt x="284" y="1074"/>
                  </a:lnTo>
                  <a:lnTo>
                    <a:pt x="287" y="1074"/>
                  </a:lnTo>
                  <a:lnTo>
                    <a:pt x="289" y="1074"/>
                  </a:lnTo>
                  <a:lnTo>
                    <a:pt x="289" y="1074"/>
                  </a:lnTo>
                  <a:lnTo>
                    <a:pt x="289" y="1074"/>
                  </a:lnTo>
                  <a:lnTo>
                    <a:pt x="289" y="1074"/>
                  </a:lnTo>
                  <a:lnTo>
                    <a:pt x="287" y="1077"/>
                  </a:lnTo>
                  <a:lnTo>
                    <a:pt x="287" y="1077"/>
                  </a:lnTo>
                  <a:lnTo>
                    <a:pt x="287" y="1077"/>
                  </a:lnTo>
                  <a:lnTo>
                    <a:pt x="289" y="1079"/>
                  </a:lnTo>
                  <a:lnTo>
                    <a:pt x="289" y="1082"/>
                  </a:lnTo>
                  <a:lnTo>
                    <a:pt x="289" y="1082"/>
                  </a:lnTo>
                  <a:lnTo>
                    <a:pt x="289" y="1082"/>
                  </a:lnTo>
                  <a:lnTo>
                    <a:pt x="291" y="1082"/>
                  </a:lnTo>
                  <a:lnTo>
                    <a:pt x="294" y="1082"/>
                  </a:lnTo>
                  <a:lnTo>
                    <a:pt x="294" y="1082"/>
                  </a:lnTo>
                  <a:lnTo>
                    <a:pt x="294" y="1079"/>
                  </a:lnTo>
                  <a:lnTo>
                    <a:pt x="296" y="1077"/>
                  </a:lnTo>
                  <a:lnTo>
                    <a:pt x="301" y="1074"/>
                  </a:lnTo>
                  <a:lnTo>
                    <a:pt x="301" y="1072"/>
                  </a:lnTo>
                  <a:lnTo>
                    <a:pt x="306" y="1072"/>
                  </a:lnTo>
                  <a:lnTo>
                    <a:pt x="306" y="1070"/>
                  </a:lnTo>
                  <a:lnTo>
                    <a:pt x="306" y="1070"/>
                  </a:lnTo>
                  <a:lnTo>
                    <a:pt x="308" y="1070"/>
                  </a:lnTo>
                  <a:lnTo>
                    <a:pt x="308" y="1070"/>
                  </a:lnTo>
                  <a:lnTo>
                    <a:pt x="308" y="1072"/>
                  </a:lnTo>
                  <a:lnTo>
                    <a:pt x="308" y="1072"/>
                  </a:lnTo>
                  <a:lnTo>
                    <a:pt x="308" y="1072"/>
                  </a:lnTo>
                  <a:lnTo>
                    <a:pt x="308" y="1072"/>
                  </a:lnTo>
                  <a:lnTo>
                    <a:pt x="310" y="1070"/>
                  </a:lnTo>
                  <a:lnTo>
                    <a:pt x="310" y="1067"/>
                  </a:lnTo>
                  <a:lnTo>
                    <a:pt x="310" y="1067"/>
                  </a:lnTo>
                  <a:lnTo>
                    <a:pt x="310" y="1067"/>
                  </a:lnTo>
                  <a:lnTo>
                    <a:pt x="310" y="1065"/>
                  </a:lnTo>
                  <a:lnTo>
                    <a:pt x="313" y="1063"/>
                  </a:lnTo>
                  <a:lnTo>
                    <a:pt x="313" y="1060"/>
                  </a:lnTo>
                  <a:lnTo>
                    <a:pt x="313" y="1058"/>
                  </a:lnTo>
                  <a:lnTo>
                    <a:pt x="313" y="1058"/>
                  </a:lnTo>
                  <a:lnTo>
                    <a:pt x="313" y="1058"/>
                  </a:lnTo>
                  <a:lnTo>
                    <a:pt x="313" y="1056"/>
                  </a:lnTo>
                  <a:lnTo>
                    <a:pt x="313" y="1053"/>
                  </a:lnTo>
                  <a:lnTo>
                    <a:pt x="313" y="1053"/>
                  </a:lnTo>
                  <a:lnTo>
                    <a:pt x="313" y="1053"/>
                  </a:lnTo>
                  <a:lnTo>
                    <a:pt x="310" y="1053"/>
                  </a:lnTo>
                  <a:lnTo>
                    <a:pt x="313" y="1051"/>
                  </a:lnTo>
                  <a:lnTo>
                    <a:pt x="315" y="1051"/>
                  </a:lnTo>
                  <a:lnTo>
                    <a:pt x="315" y="1051"/>
                  </a:lnTo>
                  <a:lnTo>
                    <a:pt x="320" y="1048"/>
                  </a:lnTo>
                  <a:lnTo>
                    <a:pt x="320" y="1046"/>
                  </a:lnTo>
                  <a:lnTo>
                    <a:pt x="320" y="1046"/>
                  </a:lnTo>
                  <a:lnTo>
                    <a:pt x="322" y="1044"/>
                  </a:lnTo>
                  <a:lnTo>
                    <a:pt x="322" y="1044"/>
                  </a:lnTo>
                  <a:lnTo>
                    <a:pt x="322" y="1044"/>
                  </a:lnTo>
                  <a:lnTo>
                    <a:pt x="325" y="1046"/>
                  </a:lnTo>
                  <a:lnTo>
                    <a:pt x="325" y="1046"/>
                  </a:lnTo>
                  <a:lnTo>
                    <a:pt x="325" y="1048"/>
                  </a:lnTo>
                  <a:lnTo>
                    <a:pt x="322" y="1048"/>
                  </a:lnTo>
                  <a:lnTo>
                    <a:pt x="322" y="1051"/>
                  </a:lnTo>
                  <a:lnTo>
                    <a:pt x="320" y="1051"/>
                  </a:lnTo>
                  <a:lnTo>
                    <a:pt x="320" y="1053"/>
                  </a:lnTo>
                  <a:lnTo>
                    <a:pt x="317" y="1053"/>
                  </a:lnTo>
                  <a:lnTo>
                    <a:pt x="315" y="1056"/>
                  </a:lnTo>
                  <a:lnTo>
                    <a:pt x="315" y="1056"/>
                  </a:lnTo>
                  <a:lnTo>
                    <a:pt x="315" y="1056"/>
                  </a:lnTo>
                  <a:lnTo>
                    <a:pt x="315" y="1056"/>
                  </a:lnTo>
                  <a:lnTo>
                    <a:pt x="315" y="1058"/>
                  </a:lnTo>
                  <a:lnTo>
                    <a:pt x="317" y="1060"/>
                  </a:lnTo>
                  <a:lnTo>
                    <a:pt x="317" y="1063"/>
                  </a:lnTo>
                  <a:lnTo>
                    <a:pt x="317" y="1063"/>
                  </a:lnTo>
                  <a:lnTo>
                    <a:pt x="315" y="1065"/>
                  </a:lnTo>
                  <a:lnTo>
                    <a:pt x="315" y="1067"/>
                  </a:lnTo>
                  <a:lnTo>
                    <a:pt x="313" y="1070"/>
                  </a:lnTo>
                  <a:lnTo>
                    <a:pt x="313" y="1072"/>
                  </a:lnTo>
                  <a:lnTo>
                    <a:pt x="310" y="1072"/>
                  </a:lnTo>
                  <a:lnTo>
                    <a:pt x="310" y="1072"/>
                  </a:lnTo>
                  <a:lnTo>
                    <a:pt x="310" y="1074"/>
                  </a:lnTo>
                  <a:lnTo>
                    <a:pt x="310" y="1074"/>
                  </a:lnTo>
                  <a:lnTo>
                    <a:pt x="310" y="1074"/>
                  </a:lnTo>
                  <a:lnTo>
                    <a:pt x="308" y="1077"/>
                  </a:lnTo>
                  <a:lnTo>
                    <a:pt x="306" y="1077"/>
                  </a:lnTo>
                  <a:lnTo>
                    <a:pt x="306" y="1077"/>
                  </a:lnTo>
                  <a:lnTo>
                    <a:pt x="303" y="1079"/>
                  </a:lnTo>
                  <a:lnTo>
                    <a:pt x="303" y="1079"/>
                  </a:lnTo>
                  <a:lnTo>
                    <a:pt x="299" y="1079"/>
                  </a:lnTo>
                  <a:lnTo>
                    <a:pt x="299" y="1079"/>
                  </a:lnTo>
                  <a:lnTo>
                    <a:pt x="299" y="1079"/>
                  </a:lnTo>
                  <a:lnTo>
                    <a:pt x="299" y="1079"/>
                  </a:lnTo>
                  <a:lnTo>
                    <a:pt x="296" y="1082"/>
                  </a:lnTo>
                  <a:lnTo>
                    <a:pt x="296" y="1084"/>
                  </a:lnTo>
                  <a:lnTo>
                    <a:pt x="296" y="1084"/>
                  </a:lnTo>
                  <a:lnTo>
                    <a:pt x="296" y="1084"/>
                  </a:lnTo>
                  <a:lnTo>
                    <a:pt x="296" y="1086"/>
                  </a:lnTo>
                  <a:lnTo>
                    <a:pt x="294" y="1089"/>
                  </a:lnTo>
                  <a:lnTo>
                    <a:pt x="294" y="1089"/>
                  </a:lnTo>
                  <a:lnTo>
                    <a:pt x="294" y="1089"/>
                  </a:lnTo>
                  <a:lnTo>
                    <a:pt x="294" y="1089"/>
                  </a:lnTo>
                  <a:lnTo>
                    <a:pt x="291" y="1091"/>
                  </a:lnTo>
                  <a:lnTo>
                    <a:pt x="291" y="1093"/>
                  </a:lnTo>
                  <a:lnTo>
                    <a:pt x="294" y="1093"/>
                  </a:lnTo>
                  <a:lnTo>
                    <a:pt x="294" y="1091"/>
                  </a:lnTo>
                  <a:lnTo>
                    <a:pt x="299" y="1091"/>
                  </a:lnTo>
                  <a:lnTo>
                    <a:pt x="299" y="1089"/>
                  </a:lnTo>
                  <a:lnTo>
                    <a:pt x="299" y="1086"/>
                  </a:lnTo>
                  <a:lnTo>
                    <a:pt x="299" y="1084"/>
                  </a:lnTo>
                  <a:lnTo>
                    <a:pt x="301" y="1086"/>
                  </a:lnTo>
                  <a:lnTo>
                    <a:pt x="301" y="1086"/>
                  </a:lnTo>
                  <a:lnTo>
                    <a:pt x="301" y="1089"/>
                  </a:lnTo>
                  <a:lnTo>
                    <a:pt x="301" y="1091"/>
                  </a:lnTo>
                  <a:lnTo>
                    <a:pt x="301" y="1091"/>
                  </a:lnTo>
                  <a:lnTo>
                    <a:pt x="299" y="1093"/>
                  </a:lnTo>
                  <a:lnTo>
                    <a:pt x="299" y="1093"/>
                  </a:lnTo>
                  <a:lnTo>
                    <a:pt x="299" y="1093"/>
                  </a:lnTo>
                  <a:lnTo>
                    <a:pt x="299" y="1096"/>
                  </a:lnTo>
                  <a:lnTo>
                    <a:pt x="301" y="1096"/>
                  </a:lnTo>
                  <a:lnTo>
                    <a:pt x="303" y="1096"/>
                  </a:lnTo>
                  <a:lnTo>
                    <a:pt x="303" y="1096"/>
                  </a:lnTo>
                  <a:lnTo>
                    <a:pt x="306" y="1098"/>
                  </a:lnTo>
                  <a:lnTo>
                    <a:pt x="306" y="1098"/>
                  </a:lnTo>
                  <a:lnTo>
                    <a:pt x="310" y="1096"/>
                  </a:lnTo>
                  <a:lnTo>
                    <a:pt x="310" y="1096"/>
                  </a:lnTo>
                  <a:lnTo>
                    <a:pt x="313" y="1096"/>
                  </a:lnTo>
                  <a:lnTo>
                    <a:pt x="315" y="1093"/>
                  </a:lnTo>
                  <a:lnTo>
                    <a:pt x="317" y="1091"/>
                  </a:lnTo>
                  <a:lnTo>
                    <a:pt x="317" y="1091"/>
                  </a:lnTo>
                  <a:lnTo>
                    <a:pt x="322" y="1093"/>
                  </a:lnTo>
                  <a:lnTo>
                    <a:pt x="327" y="1093"/>
                  </a:lnTo>
                  <a:lnTo>
                    <a:pt x="332" y="1091"/>
                  </a:lnTo>
                  <a:lnTo>
                    <a:pt x="334" y="1089"/>
                  </a:lnTo>
                  <a:lnTo>
                    <a:pt x="336" y="1089"/>
                  </a:lnTo>
                  <a:lnTo>
                    <a:pt x="336" y="1091"/>
                  </a:lnTo>
                  <a:lnTo>
                    <a:pt x="336" y="1091"/>
                  </a:lnTo>
                  <a:lnTo>
                    <a:pt x="332" y="1093"/>
                  </a:lnTo>
                  <a:lnTo>
                    <a:pt x="332" y="1093"/>
                  </a:lnTo>
                  <a:lnTo>
                    <a:pt x="327" y="1096"/>
                  </a:lnTo>
                  <a:lnTo>
                    <a:pt x="327" y="1096"/>
                  </a:lnTo>
                  <a:lnTo>
                    <a:pt x="327" y="1096"/>
                  </a:lnTo>
                  <a:lnTo>
                    <a:pt x="325" y="1096"/>
                  </a:lnTo>
                  <a:lnTo>
                    <a:pt x="325" y="1096"/>
                  </a:lnTo>
                  <a:lnTo>
                    <a:pt x="322" y="1096"/>
                  </a:lnTo>
                  <a:lnTo>
                    <a:pt x="322" y="1093"/>
                  </a:lnTo>
                  <a:lnTo>
                    <a:pt x="320" y="1093"/>
                  </a:lnTo>
                  <a:lnTo>
                    <a:pt x="317" y="1093"/>
                  </a:lnTo>
                  <a:lnTo>
                    <a:pt x="317" y="1093"/>
                  </a:lnTo>
                  <a:lnTo>
                    <a:pt x="315" y="1096"/>
                  </a:lnTo>
                  <a:lnTo>
                    <a:pt x="315" y="1096"/>
                  </a:lnTo>
                  <a:lnTo>
                    <a:pt x="315" y="1098"/>
                  </a:lnTo>
                  <a:lnTo>
                    <a:pt x="313" y="1098"/>
                  </a:lnTo>
                  <a:lnTo>
                    <a:pt x="313" y="1098"/>
                  </a:lnTo>
                  <a:lnTo>
                    <a:pt x="313" y="1098"/>
                  </a:lnTo>
                  <a:lnTo>
                    <a:pt x="313" y="1098"/>
                  </a:lnTo>
                  <a:lnTo>
                    <a:pt x="313" y="1101"/>
                  </a:lnTo>
                  <a:lnTo>
                    <a:pt x="315" y="1101"/>
                  </a:lnTo>
                  <a:lnTo>
                    <a:pt x="315" y="1103"/>
                  </a:lnTo>
                  <a:lnTo>
                    <a:pt x="315" y="1105"/>
                  </a:lnTo>
                  <a:lnTo>
                    <a:pt x="315" y="1105"/>
                  </a:lnTo>
                  <a:lnTo>
                    <a:pt x="315" y="1108"/>
                  </a:lnTo>
                  <a:lnTo>
                    <a:pt x="315" y="1108"/>
                  </a:lnTo>
                  <a:lnTo>
                    <a:pt x="315" y="1110"/>
                  </a:lnTo>
                  <a:lnTo>
                    <a:pt x="313" y="1110"/>
                  </a:lnTo>
                  <a:lnTo>
                    <a:pt x="313" y="1112"/>
                  </a:lnTo>
                  <a:lnTo>
                    <a:pt x="313" y="1115"/>
                  </a:lnTo>
                  <a:lnTo>
                    <a:pt x="310" y="1115"/>
                  </a:lnTo>
                  <a:lnTo>
                    <a:pt x="308" y="1115"/>
                  </a:lnTo>
                  <a:lnTo>
                    <a:pt x="308" y="1117"/>
                  </a:lnTo>
                  <a:lnTo>
                    <a:pt x="308" y="1117"/>
                  </a:lnTo>
                  <a:lnTo>
                    <a:pt x="308" y="1117"/>
                  </a:lnTo>
                  <a:lnTo>
                    <a:pt x="306" y="1119"/>
                  </a:lnTo>
                  <a:lnTo>
                    <a:pt x="308" y="1119"/>
                  </a:lnTo>
                  <a:lnTo>
                    <a:pt x="308" y="1122"/>
                  </a:lnTo>
                  <a:lnTo>
                    <a:pt x="306" y="1122"/>
                  </a:lnTo>
                  <a:lnTo>
                    <a:pt x="306" y="1122"/>
                  </a:lnTo>
                  <a:lnTo>
                    <a:pt x="306" y="1124"/>
                  </a:lnTo>
                  <a:lnTo>
                    <a:pt x="306" y="1124"/>
                  </a:lnTo>
                  <a:lnTo>
                    <a:pt x="303" y="1124"/>
                  </a:lnTo>
                  <a:lnTo>
                    <a:pt x="303" y="1124"/>
                  </a:lnTo>
                  <a:lnTo>
                    <a:pt x="303" y="1129"/>
                  </a:lnTo>
                  <a:lnTo>
                    <a:pt x="303" y="1127"/>
                  </a:lnTo>
                  <a:lnTo>
                    <a:pt x="301" y="1124"/>
                  </a:lnTo>
                  <a:lnTo>
                    <a:pt x="301" y="1124"/>
                  </a:lnTo>
                  <a:lnTo>
                    <a:pt x="301" y="1122"/>
                  </a:lnTo>
                  <a:lnTo>
                    <a:pt x="299" y="1119"/>
                  </a:lnTo>
                  <a:lnTo>
                    <a:pt x="299" y="1119"/>
                  </a:lnTo>
                  <a:lnTo>
                    <a:pt x="299" y="1119"/>
                  </a:lnTo>
                  <a:lnTo>
                    <a:pt x="299" y="1122"/>
                  </a:lnTo>
                  <a:lnTo>
                    <a:pt x="299" y="1129"/>
                  </a:lnTo>
                  <a:lnTo>
                    <a:pt x="301" y="1131"/>
                  </a:lnTo>
                  <a:lnTo>
                    <a:pt x="303" y="1134"/>
                  </a:lnTo>
                  <a:lnTo>
                    <a:pt x="303" y="1134"/>
                  </a:lnTo>
                  <a:lnTo>
                    <a:pt x="303" y="1136"/>
                  </a:lnTo>
                  <a:lnTo>
                    <a:pt x="303" y="1136"/>
                  </a:lnTo>
                  <a:lnTo>
                    <a:pt x="303" y="1138"/>
                  </a:lnTo>
                  <a:lnTo>
                    <a:pt x="306" y="1138"/>
                  </a:lnTo>
                  <a:lnTo>
                    <a:pt x="306" y="1141"/>
                  </a:lnTo>
                  <a:lnTo>
                    <a:pt x="308" y="1143"/>
                  </a:lnTo>
                  <a:lnTo>
                    <a:pt x="308" y="1145"/>
                  </a:lnTo>
                  <a:lnTo>
                    <a:pt x="308" y="1145"/>
                  </a:lnTo>
                  <a:lnTo>
                    <a:pt x="308" y="1148"/>
                  </a:lnTo>
                  <a:lnTo>
                    <a:pt x="308" y="1148"/>
                  </a:lnTo>
                  <a:lnTo>
                    <a:pt x="310" y="1150"/>
                  </a:lnTo>
                  <a:lnTo>
                    <a:pt x="310" y="1153"/>
                  </a:lnTo>
                  <a:lnTo>
                    <a:pt x="313" y="1153"/>
                  </a:lnTo>
                  <a:lnTo>
                    <a:pt x="315" y="1153"/>
                  </a:lnTo>
                  <a:lnTo>
                    <a:pt x="317" y="1153"/>
                  </a:lnTo>
                  <a:lnTo>
                    <a:pt x="317" y="1155"/>
                  </a:lnTo>
                  <a:lnTo>
                    <a:pt x="320" y="1157"/>
                  </a:lnTo>
                  <a:lnTo>
                    <a:pt x="320" y="1157"/>
                  </a:lnTo>
                  <a:lnTo>
                    <a:pt x="320" y="1155"/>
                  </a:lnTo>
                  <a:lnTo>
                    <a:pt x="322" y="1155"/>
                  </a:lnTo>
                  <a:lnTo>
                    <a:pt x="327" y="1155"/>
                  </a:lnTo>
                  <a:lnTo>
                    <a:pt x="327" y="1155"/>
                  </a:lnTo>
                  <a:lnTo>
                    <a:pt x="329" y="1155"/>
                  </a:lnTo>
                  <a:lnTo>
                    <a:pt x="332" y="1155"/>
                  </a:lnTo>
                  <a:lnTo>
                    <a:pt x="332" y="1153"/>
                  </a:lnTo>
                  <a:lnTo>
                    <a:pt x="332" y="1153"/>
                  </a:lnTo>
                  <a:lnTo>
                    <a:pt x="332" y="1153"/>
                  </a:lnTo>
                  <a:lnTo>
                    <a:pt x="334" y="1153"/>
                  </a:lnTo>
                  <a:lnTo>
                    <a:pt x="334" y="1153"/>
                  </a:lnTo>
                  <a:lnTo>
                    <a:pt x="334" y="1153"/>
                  </a:lnTo>
                  <a:lnTo>
                    <a:pt x="334" y="1150"/>
                  </a:lnTo>
                  <a:lnTo>
                    <a:pt x="334" y="1150"/>
                  </a:lnTo>
                  <a:lnTo>
                    <a:pt x="336" y="1145"/>
                  </a:lnTo>
                  <a:lnTo>
                    <a:pt x="336" y="1145"/>
                  </a:lnTo>
                  <a:lnTo>
                    <a:pt x="339" y="1145"/>
                  </a:lnTo>
                  <a:lnTo>
                    <a:pt x="339" y="1148"/>
                  </a:lnTo>
                  <a:lnTo>
                    <a:pt x="336" y="1148"/>
                  </a:lnTo>
                  <a:lnTo>
                    <a:pt x="336" y="1150"/>
                  </a:lnTo>
                  <a:lnTo>
                    <a:pt x="336" y="1150"/>
                  </a:lnTo>
                  <a:lnTo>
                    <a:pt x="336" y="1150"/>
                  </a:lnTo>
                  <a:lnTo>
                    <a:pt x="336" y="1150"/>
                  </a:lnTo>
                  <a:lnTo>
                    <a:pt x="336" y="1153"/>
                  </a:lnTo>
                  <a:lnTo>
                    <a:pt x="336" y="1153"/>
                  </a:lnTo>
                  <a:lnTo>
                    <a:pt x="336" y="1153"/>
                  </a:lnTo>
                  <a:lnTo>
                    <a:pt x="336" y="1153"/>
                  </a:lnTo>
                  <a:lnTo>
                    <a:pt x="336" y="1155"/>
                  </a:lnTo>
                  <a:lnTo>
                    <a:pt x="336" y="1155"/>
                  </a:lnTo>
                  <a:lnTo>
                    <a:pt x="336" y="1157"/>
                  </a:lnTo>
                  <a:lnTo>
                    <a:pt x="336" y="1157"/>
                  </a:lnTo>
                  <a:lnTo>
                    <a:pt x="336" y="1157"/>
                  </a:lnTo>
                  <a:lnTo>
                    <a:pt x="339" y="1157"/>
                  </a:lnTo>
                  <a:lnTo>
                    <a:pt x="339" y="1157"/>
                  </a:lnTo>
                  <a:lnTo>
                    <a:pt x="339" y="1157"/>
                  </a:lnTo>
                  <a:lnTo>
                    <a:pt x="341" y="1155"/>
                  </a:lnTo>
                  <a:lnTo>
                    <a:pt x="341" y="1155"/>
                  </a:lnTo>
                  <a:lnTo>
                    <a:pt x="341" y="1153"/>
                  </a:lnTo>
                  <a:lnTo>
                    <a:pt x="344" y="1153"/>
                  </a:lnTo>
                  <a:lnTo>
                    <a:pt x="344" y="1150"/>
                  </a:lnTo>
                  <a:lnTo>
                    <a:pt x="341" y="1148"/>
                  </a:lnTo>
                  <a:lnTo>
                    <a:pt x="341" y="1148"/>
                  </a:lnTo>
                  <a:lnTo>
                    <a:pt x="341" y="1145"/>
                  </a:lnTo>
                  <a:lnTo>
                    <a:pt x="341" y="1143"/>
                  </a:lnTo>
                  <a:lnTo>
                    <a:pt x="341" y="1143"/>
                  </a:lnTo>
                  <a:lnTo>
                    <a:pt x="341" y="1141"/>
                  </a:lnTo>
                  <a:lnTo>
                    <a:pt x="341" y="1138"/>
                  </a:lnTo>
                  <a:lnTo>
                    <a:pt x="344" y="1138"/>
                  </a:lnTo>
                  <a:lnTo>
                    <a:pt x="351" y="1138"/>
                  </a:lnTo>
                  <a:lnTo>
                    <a:pt x="353" y="1136"/>
                  </a:lnTo>
                  <a:lnTo>
                    <a:pt x="355" y="1136"/>
                  </a:lnTo>
                  <a:lnTo>
                    <a:pt x="355" y="1134"/>
                  </a:lnTo>
                  <a:lnTo>
                    <a:pt x="355" y="1134"/>
                  </a:lnTo>
                  <a:lnTo>
                    <a:pt x="353" y="1131"/>
                  </a:lnTo>
                  <a:lnTo>
                    <a:pt x="353" y="1131"/>
                  </a:lnTo>
                  <a:lnTo>
                    <a:pt x="353" y="1131"/>
                  </a:lnTo>
                  <a:lnTo>
                    <a:pt x="353" y="1129"/>
                  </a:lnTo>
                  <a:lnTo>
                    <a:pt x="353" y="1129"/>
                  </a:lnTo>
                  <a:lnTo>
                    <a:pt x="353" y="1129"/>
                  </a:lnTo>
                  <a:lnTo>
                    <a:pt x="351" y="1127"/>
                  </a:lnTo>
                  <a:lnTo>
                    <a:pt x="348" y="1127"/>
                  </a:lnTo>
                  <a:lnTo>
                    <a:pt x="348" y="1124"/>
                  </a:lnTo>
                  <a:lnTo>
                    <a:pt x="348" y="1124"/>
                  </a:lnTo>
                  <a:lnTo>
                    <a:pt x="348" y="1122"/>
                  </a:lnTo>
                  <a:lnTo>
                    <a:pt x="348" y="1122"/>
                  </a:lnTo>
                  <a:lnTo>
                    <a:pt x="348" y="1122"/>
                  </a:lnTo>
                  <a:lnTo>
                    <a:pt x="351" y="1124"/>
                  </a:lnTo>
                  <a:lnTo>
                    <a:pt x="353" y="1127"/>
                  </a:lnTo>
                  <a:lnTo>
                    <a:pt x="355" y="1129"/>
                  </a:lnTo>
                  <a:lnTo>
                    <a:pt x="355" y="1129"/>
                  </a:lnTo>
                  <a:lnTo>
                    <a:pt x="358" y="1134"/>
                  </a:lnTo>
                  <a:lnTo>
                    <a:pt x="358" y="1136"/>
                  </a:lnTo>
                  <a:lnTo>
                    <a:pt x="358" y="1136"/>
                  </a:lnTo>
                  <a:lnTo>
                    <a:pt x="355" y="1138"/>
                  </a:lnTo>
                  <a:lnTo>
                    <a:pt x="353" y="1138"/>
                  </a:lnTo>
                  <a:lnTo>
                    <a:pt x="353" y="1138"/>
                  </a:lnTo>
                  <a:lnTo>
                    <a:pt x="351" y="1138"/>
                  </a:lnTo>
                  <a:lnTo>
                    <a:pt x="348" y="1138"/>
                  </a:lnTo>
                  <a:lnTo>
                    <a:pt x="348" y="1141"/>
                  </a:lnTo>
                  <a:lnTo>
                    <a:pt x="346" y="1141"/>
                  </a:lnTo>
                  <a:lnTo>
                    <a:pt x="344" y="1141"/>
                  </a:lnTo>
                  <a:lnTo>
                    <a:pt x="344" y="1143"/>
                  </a:lnTo>
                  <a:lnTo>
                    <a:pt x="344" y="1145"/>
                  </a:lnTo>
                  <a:lnTo>
                    <a:pt x="344" y="1145"/>
                  </a:lnTo>
                  <a:lnTo>
                    <a:pt x="344" y="1148"/>
                  </a:lnTo>
                  <a:lnTo>
                    <a:pt x="346" y="1148"/>
                  </a:lnTo>
                  <a:lnTo>
                    <a:pt x="346" y="1150"/>
                  </a:lnTo>
                  <a:lnTo>
                    <a:pt x="344" y="1153"/>
                  </a:lnTo>
                  <a:lnTo>
                    <a:pt x="344" y="1155"/>
                  </a:lnTo>
                  <a:lnTo>
                    <a:pt x="344" y="1157"/>
                  </a:lnTo>
                  <a:lnTo>
                    <a:pt x="341" y="1157"/>
                  </a:lnTo>
                  <a:lnTo>
                    <a:pt x="339" y="1160"/>
                  </a:lnTo>
                  <a:lnTo>
                    <a:pt x="339" y="1162"/>
                  </a:lnTo>
                  <a:lnTo>
                    <a:pt x="339" y="1162"/>
                  </a:lnTo>
                  <a:lnTo>
                    <a:pt x="341" y="1164"/>
                  </a:lnTo>
                  <a:lnTo>
                    <a:pt x="341" y="1169"/>
                  </a:lnTo>
                  <a:lnTo>
                    <a:pt x="344" y="1172"/>
                  </a:lnTo>
                  <a:lnTo>
                    <a:pt x="341" y="1174"/>
                  </a:lnTo>
                  <a:lnTo>
                    <a:pt x="344" y="1174"/>
                  </a:lnTo>
                  <a:lnTo>
                    <a:pt x="351" y="1176"/>
                  </a:lnTo>
                  <a:lnTo>
                    <a:pt x="360" y="1174"/>
                  </a:lnTo>
                  <a:lnTo>
                    <a:pt x="358" y="1176"/>
                  </a:lnTo>
                  <a:lnTo>
                    <a:pt x="355" y="1176"/>
                  </a:lnTo>
                  <a:lnTo>
                    <a:pt x="351" y="1176"/>
                  </a:lnTo>
                  <a:lnTo>
                    <a:pt x="348" y="1176"/>
                  </a:lnTo>
                  <a:lnTo>
                    <a:pt x="348" y="1176"/>
                  </a:lnTo>
                  <a:lnTo>
                    <a:pt x="346" y="1179"/>
                  </a:lnTo>
                  <a:lnTo>
                    <a:pt x="346" y="1179"/>
                  </a:lnTo>
                  <a:lnTo>
                    <a:pt x="344" y="1179"/>
                  </a:lnTo>
                  <a:lnTo>
                    <a:pt x="344" y="1179"/>
                  </a:lnTo>
                  <a:lnTo>
                    <a:pt x="344" y="1179"/>
                  </a:lnTo>
                  <a:lnTo>
                    <a:pt x="341" y="1181"/>
                  </a:lnTo>
                  <a:lnTo>
                    <a:pt x="341" y="1183"/>
                  </a:lnTo>
                  <a:lnTo>
                    <a:pt x="341" y="1183"/>
                  </a:lnTo>
                  <a:lnTo>
                    <a:pt x="341" y="1186"/>
                  </a:lnTo>
                  <a:lnTo>
                    <a:pt x="341" y="1186"/>
                  </a:lnTo>
                  <a:lnTo>
                    <a:pt x="339" y="1186"/>
                  </a:lnTo>
                  <a:lnTo>
                    <a:pt x="339" y="1186"/>
                  </a:lnTo>
                  <a:lnTo>
                    <a:pt x="339" y="1183"/>
                  </a:lnTo>
                  <a:lnTo>
                    <a:pt x="339" y="1181"/>
                  </a:lnTo>
                  <a:lnTo>
                    <a:pt x="339" y="1179"/>
                  </a:lnTo>
                  <a:lnTo>
                    <a:pt x="339" y="1179"/>
                  </a:lnTo>
                  <a:lnTo>
                    <a:pt x="341" y="1174"/>
                  </a:lnTo>
                  <a:lnTo>
                    <a:pt x="341" y="1174"/>
                  </a:lnTo>
                  <a:lnTo>
                    <a:pt x="339" y="1172"/>
                  </a:lnTo>
                  <a:lnTo>
                    <a:pt x="339" y="1167"/>
                  </a:lnTo>
                  <a:lnTo>
                    <a:pt x="339" y="1164"/>
                  </a:lnTo>
                  <a:lnTo>
                    <a:pt x="339" y="1164"/>
                  </a:lnTo>
                  <a:lnTo>
                    <a:pt x="339" y="1162"/>
                  </a:lnTo>
                  <a:lnTo>
                    <a:pt x="336" y="1162"/>
                  </a:lnTo>
                  <a:lnTo>
                    <a:pt x="334" y="1162"/>
                  </a:lnTo>
                  <a:lnTo>
                    <a:pt x="334" y="1162"/>
                  </a:lnTo>
                  <a:lnTo>
                    <a:pt x="332" y="1162"/>
                  </a:lnTo>
                  <a:lnTo>
                    <a:pt x="332" y="1164"/>
                  </a:lnTo>
                  <a:lnTo>
                    <a:pt x="329" y="1167"/>
                  </a:lnTo>
                  <a:lnTo>
                    <a:pt x="329" y="1167"/>
                  </a:lnTo>
                  <a:lnTo>
                    <a:pt x="329" y="1167"/>
                  </a:lnTo>
                  <a:lnTo>
                    <a:pt x="329" y="1167"/>
                  </a:lnTo>
                  <a:lnTo>
                    <a:pt x="327" y="1169"/>
                  </a:lnTo>
                  <a:lnTo>
                    <a:pt x="327" y="1172"/>
                  </a:lnTo>
                  <a:lnTo>
                    <a:pt x="327" y="1172"/>
                  </a:lnTo>
                  <a:lnTo>
                    <a:pt x="329" y="1174"/>
                  </a:lnTo>
                  <a:lnTo>
                    <a:pt x="329" y="1174"/>
                  </a:lnTo>
                  <a:lnTo>
                    <a:pt x="329" y="1179"/>
                  </a:lnTo>
                  <a:lnTo>
                    <a:pt x="329" y="1181"/>
                  </a:lnTo>
                  <a:lnTo>
                    <a:pt x="329" y="1181"/>
                  </a:lnTo>
                  <a:lnTo>
                    <a:pt x="329" y="1183"/>
                  </a:lnTo>
                  <a:lnTo>
                    <a:pt x="332" y="1183"/>
                  </a:lnTo>
                  <a:lnTo>
                    <a:pt x="332" y="1183"/>
                  </a:lnTo>
                  <a:lnTo>
                    <a:pt x="332" y="1183"/>
                  </a:lnTo>
                  <a:lnTo>
                    <a:pt x="332" y="1186"/>
                  </a:lnTo>
                  <a:lnTo>
                    <a:pt x="332" y="1186"/>
                  </a:lnTo>
                  <a:lnTo>
                    <a:pt x="332" y="1186"/>
                  </a:lnTo>
                  <a:lnTo>
                    <a:pt x="334" y="1188"/>
                  </a:lnTo>
                  <a:lnTo>
                    <a:pt x="334" y="1188"/>
                  </a:lnTo>
                  <a:lnTo>
                    <a:pt x="336" y="1188"/>
                  </a:lnTo>
                  <a:lnTo>
                    <a:pt x="339" y="1190"/>
                  </a:lnTo>
                  <a:lnTo>
                    <a:pt x="348" y="1200"/>
                  </a:lnTo>
                  <a:lnTo>
                    <a:pt x="351" y="1200"/>
                  </a:lnTo>
                  <a:lnTo>
                    <a:pt x="351" y="1200"/>
                  </a:lnTo>
                  <a:lnTo>
                    <a:pt x="353" y="1200"/>
                  </a:lnTo>
                  <a:lnTo>
                    <a:pt x="353" y="1200"/>
                  </a:lnTo>
                  <a:lnTo>
                    <a:pt x="355" y="1198"/>
                  </a:lnTo>
                  <a:lnTo>
                    <a:pt x="355" y="1195"/>
                  </a:lnTo>
                  <a:lnTo>
                    <a:pt x="355" y="1193"/>
                  </a:lnTo>
                  <a:lnTo>
                    <a:pt x="355" y="1190"/>
                  </a:lnTo>
                  <a:lnTo>
                    <a:pt x="355" y="1190"/>
                  </a:lnTo>
                  <a:lnTo>
                    <a:pt x="358" y="1190"/>
                  </a:lnTo>
                  <a:lnTo>
                    <a:pt x="360" y="1190"/>
                  </a:lnTo>
                  <a:lnTo>
                    <a:pt x="362" y="1188"/>
                  </a:lnTo>
                  <a:lnTo>
                    <a:pt x="362" y="1188"/>
                  </a:lnTo>
                  <a:lnTo>
                    <a:pt x="362" y="1188"/>
                  </a:lnTo>
                  <a:lnTo>
                    <a:pt x="362" y="1188"/>
                  </a:lnTo>
                  <a:lnTo>
                    <a:pt x="365" y="1190"/>
                  </a:lnTo>
                  <a:lnTo>
                    <a:pt x="365" y="1188"/>
                  </a:lnTo>
                  <a:lnTo>
                    <a:pt x="367" y="1188"/>
                  </a:lnTo>
                  <a:lnTo>
                    <a:pt x="367" y="1188"/>
                  </a:lnTo>
                  <a:lnTo>
                    <a:pt x="367" y="1188"/>
                  </a:lnTo>
                  <a:lnTo>
                    <a:pt x="370" y="1188"/>
                  </a:lnTo>
                  <a:lnTo>
                    <a:pt x="370" y="1188"/>
                  </a:lnTo>
                  <a:lnTo>
                    <a:pt x="372" y="1188"/>
                  </a:lnTo>
                  <a:lnTo>
                    <a:pt x="372" y="1188"/>
                  </a:lnTo>
                  <a:lnTo>
                    <a:pt x="372" y="1186"/>
                  </a:lnTo>
                  <a:lnTo>
                    <a:pt x="372" y="1186"/>
                  </a:lnTo>
                  <a:lnTo>
                    <a:pt x="372" y="1183"/>
                  </a:lnTo>
                  <a:lnTo>
                    <a:pt x="374" y="1183"/>
                  </a:lnTo>
                  <a:lnTo>
                    <a:pt x="374" y="1181"/>
                  </a:lnTo>
                  <a:lnTo>
                    <a:pt x="374" y="1181"/>
                  </a:lnTo>
                  <a:lnTo>
                    <a:pt x="377" y="1181"/>
                  </a:lnTo>
                  <a:lnTo>
                    <a:pt x="377" y="1181"/>
                  </a:lnTo>
                  <a:lnTo>
                    <a:pt x="377" y="1181"/>
                  </a:lnTo>
                  <a:lnTo>
                    <a:pt x="379" y="1179"/>
                  </a:lnTo>
                  <a:lnTo>
                    <a:pt x="379" y="1181"/>
                  </a:lnTo>
                  <a:lnTo>
                    <a:pt x="379" y="1183"/>
                  </a:lnTo>
                  <a:lnTo>
                    <a:pt x="374" y="1183"/>
                  </a:lnTo>
                  <a:lnTo>
                    <a:pt x="374" y="1186"/>
                  </a:lnTo>
                  <a:lnTo>
                    <a:pt x="374" y="1186"/>
                  </a:lnTo>
                  <a:lnTo>
                    <a:pt x="374" y="1188"/>
                  </a:lnTo>
                  <a:lnTo>
                    <a:pt x="374" y="1188"/>
                  </a:lnTo>
                  <a:lnTo>
                    <a:pt x="372" y="1188"/>
                  </a:lnTo>
                  <a:lnTo>
                    <a:pt x="372" y="1188"/>
                  </a:lnTo>
                  <a:lnTo>
                    <a:pt x="374" y="1188"/>
                  </a:lnTo>
                  <a:lnTo>
                    <a:pt x="374" y="1188"/>
                  </a:lnTo>
                  <a:lnTo>
                    <a:pt x="372" y="1188"/>
                  </a:lnTo>
                  <a:lnTo>
                    <a:pt x="372" y="1190"/>
                  </a:lnTo>
                  <a:lnTo>
                    <a:pt x="370" y="1195"/>
                  </a:lnTo>
                  <a:lnTo>
                    <a:pt x="370" y="1195"/>
                  </a:lnTo>
                  <a:lnTo>
                    <a:pt x="367" y="1202"/>
                  </a:lnTo>
                  <a:lnTo>
                    <a:pt x="367" y="1202"/>
                  </a:lnTo>
                  <a:lnTo>
                    <a:pt x="367" y="1205"/>
                  </a:lnTo>
                  <a:lnTo>
                    <a:pt x="365" y="1205"/>
                  </a:lnTo>
                  <a:lnTo>
                    <a:pt x="365" y="1205"/>
                  </a:lnTo>
                  <a:lnTo>
                    <a:pt x="362" y="1207"/>
                  </a:lnTo>
                  <a:lnTo>
                    <a:pt x="362" y="1207"/>
                  </a:lnTo>
                  <a:lnTo>
                    <a:pt x="362" y="1209"/>
                  </a:lnTo>
                  <a:lnTo>
                    <a:pt x="362" y="1209"/>
                  </a:lnTo>
                  <a:lnTo>
                    <a:pt x="365" y="1209"/>
                  </a:lnTo>
                  <a:lnTo>
                    <a:pt x="367" y="1209"/>
                  </a:lnTo>
                  <a:lnTo>
                    <a:pt x="377" y="1217"/>
                  </a:lnTo>
                  <a:lnTo>
                    <a:pt x="381" y="1217"/>
                  </a:lnTo>
                  <a:lnTo>
                    <a:pt x="386" y="1212"/>
                  </a:lnTo>
                  <a:lnTo>
                    <a:pt x="388" y="1209"/>
                  </a:lnTo>
                  <a:lnTo>
                    <a:pt x="388" y="1207"/>
                  </a:lnTo>
                  <a:lnTo>
                    <a:pt x="388" y="1207"/>
                  </a:lnTo>
                  <a:lnTo>
                    <a:pt x="388" y="1207"/>
                  </a:lnTo>
                  <a:lnTo>
                    <a:pt x="388" y="1207"/>
                  </a:lnTo>
                  <a:lnTo>
                    <a:pt x="388" y="1207"/>
                  </a:lnTo>
                  <a:lnTo>
                    <a:pt x="388" y="1209"/>
                  </a:lnTo>
                  <a:lnTo>
                    <a:pt x="388" y="1212"/>
                  </a:lnTo>
                  <a:lnTo>
                    <a:pt x="384" y="1217"/>
                  </a:lnTo>
                  <a:lnTo>
                    <a:pt x="381" y="1219"/>
                  </a:lnTo>
                  <a:lnTo>
                    <a:pt x="379" y="1221"/>
                  </a:lnTo>
                  <a:lnTo>
                    <a:pt x="377" y="1219"/>
                  </a:lnTo>
                  <a:lnTo>
                    <a:pt x="377" y="1219"/>
                  </a:lnTo>
                  <a:lnTo>
                    <a:pt x="374" y="1217"/>
                  </a:lnTo>
                  <a:lnTo>
                    <a:pt x="374" y="1217"/>
                  </a:lnTo>
                  <a:lnTo>
                    <a:pt x="374" y="1219"/>
                  </a:lnTo>
                  <a:lnTo>
                    <a:pt x="374" y="1217"/>
                  </a:lnTo>
                  <a:lnTo>
                    <a:pt x="372" y="1217"/>
                  </a:lnTo>
                  <a:lnTo>
                    <a:pt x="372" y="1217"/>
                  </a:lnTo>
                  <a:lnTo>
                    <a:pt x="370" y="1217"/>
                  </a:lnTo>
                  <a:lnTo>
                    <a:pt x="370" y="1214"/>
                  </a:lnTo>
                  <a:lnTo>
                    <a:pt x="370" y="1214"/>
                  </a:lnTo>
                  <a:lnTo>
                    <a:pt x="370" y="1214"/>
                  </a:lnTo>
                  <a:lnTo>
                    <a:pt x="370" y="1214"/>
                  </a:lnTo>
                  <a:lnTo>
                    <a:pt x="370" y="1217"/>
                  </a:lnTo>
                  <a:lnTo>
                    <a:pt x="367" y="1217"/>
                  </a:lnTo>
                  <a:lnTo>
                    <a:pt x="365" y="1217"/>
                  </a:lnTo>
                  <a:lnTo>
                    <a:pt x="362" y="1217"/>
                  </a:lnTo>
                  <a:lnTo>
                    <a:pt x="362" y="1219"/>
                  </a:lnTo>
                  <a:lnTo>
                    <a:pt x="365" y="1219"/>
                  </a:lnTo>
                  <a:lnTo>
                    <a:pt x="365" y="1221"/>
                  </a:lnTo>
                  <a:lnTo>
                    <a:pt x="367" y="1224"/>
                  </a:lnTo>
                  <a:lnTo>
                    <a:pt x="367" y="1224"/>
                  </a:lnTo>
                  <a:lnTo>
                    <a:pt x="367" y="1224"/>
                  </a:lnTo>
                  <a:lnTo>
                    <a:pt x="365" y="1224"/>
                  </a:lnTo>
                  <a:lnTo>
                    <a:pt x="365" y="1224"/>
                  </a:lnTo>
                  <a:lnTo>
                    <a:pt x="362" y="1224"/>
                  </a:lnTo>
                  <a:lnTo>
                    <a:pt x="362" y="1228"/>
                  </a:lnTo>
                  <a:lnTo>
                    <a:pt x="362" y="1228"/>
                  </a:lnTo>
                  <a:lnTo>
                    <a:pt x="360" y="1228"/>
                  </a:lnTo>
                  <a:lnTo>
                    <a:pt x="362" y="1231"/>
                  </a:lnTo>
                  <a:lnTo>
                    <a:pt x="365" y="1231"/>
                  </a:lnTo>
                  <a:lnTo>
                    <a:pt x="370" y="1231"/>
                  </a:lnTo>
                  <a:lnTo>
                    <a:pt x="372" y="1231"/>
                  </a:lnTo>
                  <a:lnTo>
                    <a:pt x="370" y="1233"/>
                  </a:lnTo>
                  <a:lnTo>
                    <a:pt x="367" y="1233"/>
                  </a:lnTo>
                  <a:lnTo>
                    <a:pt x="365" y="1235"/>
                  </a:lnTo>
                  <a:lnTo>
                    <a:pt x="362" y="1235"/>
                  </a:lnTo>
                  <a:lnTo>
                    <a:pt x="362" y="1238"/>
                  </a:lnTo>
                  <a:lnTo>
                    <a:pt x="365" y="1238"/>
                  </a:lnTo>
                  <a:lnTo>
                    <a:pt x="365" y="1240"/>
                  </a:lnTo>
                  <a:lnTo>
                    <a:pt x="365" y="1240"/>
                  </a:lnTo>
                  <a:lnTo>
                    <a:pt x="365" y="1243"/>
                  </a:lnTo>
                  <a:lnTo>
                    <a:pt x="365" y="1243"/>
                  </a:lnTo>
                  <a:lnTo>
                    <a:pt x="367" y="1245"/>
                  </a:lnTo>
                  <a:lnTo>
                    <a:pt x="367" y="1245"/>
                  </a:lnTo>
                  <a:lnTo>
                    <a:pt x="367" y="1243"/>
                  </a:lnTo>
                  <a:lnTo>
                    <a:pt x="367" y="1240"/>
                  </a:lnTo>
                  <a:lnTo>
                    <a:pt x="370" y="1240"/>
                  </a:lnTo>
                  <a:lnTo>
                    <a:pt x="374" y="1238"/>
                  </a:lnTo>
                  <a:lnTo>
                    <a:pt x="377" y="1238"/>
                  </a:lnTo>
                  <a:lnTo>
                    <a:pt x="377" y="1238"/>
                  </a:lnTo>
                  <a:lnTo>
                    <a:pt x="379" y="1238"/>
                  </a:lnTo>
                  <a:lnTo>
                    <a:pt x="379" y="1240"/>
                  </a:lnTo>
                  <a:lnTo>
                    <a:pt x="379" y="1240"/>
                  </a:lnTo>
                  <a:lnTo>
                    <a:pt x="379" y="1240"/>
                  </a:lnTo>
                  <a:lnTo>
                    <a:pt x="377" y="1243"/>
                  </a:lnTo>
                  <a:lnTo>
                    <a:pt x="379" y="1245"/>
                  </a:lnTo>
                  <a:lnTo>
                    <a:pt x="379" y="1247"/>
                  </a:lnTo>
                  <a:lnTo>
                    <a:pt x="381" y="1247"/>
                  </a:lnTo>
                  <a:lnTo>
                    <a:pt x="381" y="1247"/>
                  </a:lnTo>
                  <a:lnTo>
                    <a:pt x="384" y="1247"/>
                  </a:lnTo>
                  <a:lnTo>
                    <a:pt x="384" y="1250"/>
                  </a:lnTo>
                  <a:lnTo>
                    <a:pt x="388" y="1250"/>
                  </a:lnTo>
                  <a:lnTo>
                    <a:pt x="400" y="1254"/>
                  </a:lnTo>
                  <a:lnTo>
                    <a:pt x="414" y="1257"/>
                  </a:lnTo>
                  <a:lnTo>
                    <a:pt x="426" y="1261"/>
                  </a:lnTo>
                  <a:lnTo>
                    <a:pt x="438" y="1264"/>
                  </a:lnTo>
                  <a:lnTo>
                    <a:pt x="450" y="1269"/>
                  </a:lnTo>
                  <a:lnTo>
                    <a:pt x="464" y="1271"/>
                  </a:lnTo>
                  <a:lnTo>
                    <a:pt x="476" y="1276"/>
                  </a:lnTo>
                  <a:lnTo>
                    <a:pt x="488" y="1278"/>
                  </a:lnTo>
                  <a:lnTo>
                    <a:pt x="500" y="1283"/>
                  </a:lnTo>
                  <a:lnTo>
                    <a:pt x="514" y="1285"/>
                  </a:lnTo>
                  <a:lnTo>
                    <a:pt x="526" y="1290"/>
                  </a:lnTo>
                  <a:lnTo>
                    <a:pt x="538" y="1292"/>
                  </a:lnTo>
                  <a:lnTo>
                    <a:pt x="552" y="1295"/>
                  </a:lnTo>
                  <a:lnTo>
                    <a:pt x="564" y="1299"/>
                  </a:lnTo>
                  <a:lnTo>
                    <a:pt x="575" y="1302"/>
                  </a:lnTo>
                  <a:lnTo>
                    <a:pt x="587" y="1304"/>
                  </a:lnTo>
                  <a:lnTo>
                    <a:pt x="601" y="1309"/>
                  </a:lnTo>
                  <a:lnTo>
                    <a:pt x="613" y="1311"/>
                  </a:lnTo>
                  <a:lnTo>
                    <a:pt x="625" y="1314"/>
                  </a:lnTo>
                  <a:lnTo>
                    <a:pt x="639" y="1316"/>
                  </a:lnTo>
                  <a:lnTo>
                    <a:pt x="651" y="1321"/>
                  </a:lnTo>
                  <a:lnTo>
                    <a:pt x="663" y="1323"/>
                  </a:lnTo>
                  <a:lnTo>
                    <a:pt x="677" y="1325"/>
                  </a:lnTo>
                  <a:lnTo>
                    <a:pt x="689" y="1328"/>
                  </a:lnTo>
                  <a:lnTo>
                    <a:pt x="701" y="1332"/>
                  </a:lnTo>
                  <a:lnTo>
                    <a:pt x="708" y="1332"/>
                  </a:lnTo>
                  <a:lnTo>
                    <a:pt x="715" y="1335"/>
                  </a:lnTo>
                  <a:lnTo>
                    <a:pt x="727" y="1337"/>
                  </a:lnTo>
                  <a:lnTo>
                    <a:pt x="741" y="1340"/>
                  </a:lnTo>
                  <a:lnTo>
                    <a:pt x="753" y="1342"/>
                  </a:lnTo>
                  <a:lnTo>
                    <a:pt x="765" y="1344"/>
                  </a:lnTo>
                  <a:lnTo>
                    <a:pt x="767" y="1344"/>
                  </a:lnTo>
                  <a:lnTo>
                    <a:pt x="779" y="1347"/>
                  </a:lnTo>
                  <a:lnTo>
                    <a:pt x="791" y="1349"/>
                  </a:lnTo>
                  <a:lnTo>
                    <a:pt x="803" y="1354"/>
                  </a:lnTo>
                  <a:lnTo>
                    <a:pt x="817" y="1356"/>
                  </a:lnTo>
                  <a:lnTo>
                    <a:pt x="829" y="1359"/>
                  </a:lnTo>
                  <a:lnTo>
                    <a:pt x="843" y="1361"/>
                  </a:lnTo>
                  <a:lnTo>
                    <a:pt x="855" y="1363"/>
                  </a:lnTo>
                  <a:lnTo>
                    <a:pt x="866" y="1366"/>
                  </a:lnTo>
                  <a:lnTo>
                    <a:pt x="881" y="1368"/>
                  </a:lnTo>
                  <a:lnTo>
                    <a:pt x="881" y="1368"/>
                  </a:lnTo>
                  <a:lnTo>
                    <a:pt x="881" y="1366"/>
                  </a:lnTo>
                  <a:lnTo>
                    <a:pt x="883" y="1366"/>
                  </a:lnTo>
                  <a:lnTo>
                    <a:pt x="883" y="1366"/>
                  </a:lnTo>
                  <a:lnTo>
                    <a:pt x="883" y="1366"/>
                  </a:lnTo>
                  <a:lnTo>
                    <a:pt x="883" y="1363"/>
                  </a:lnTo>
                  <a:lnTo>
                    <a:pt x="883" y="1363"/>
                  </a:lnTo>
                  <a:close/>
                  <a:moveTo>
                    <a:pt x="168" y="606"/>
                  </a:moveTo>
                  <a:lnTo>
                    <a:pt x="168" y="606"/>
                  </a:lnTo>
                  <a:lnTo>
                    <a:pt x="164" y="608"/>
                  </a:lnTo>
                  <a:lnTo>
                    <a:pt x="161" y="608"/>
                  </a:lnTo>
                  <a:lnTo>
                    <a:pt x="161" y="608"/>
                  </a:lnTo>
                  <a:lnTo>
                    <a:pt x="161" y="608"/>
                  </a:lnTo>
                  <a:lnTo>
                    <a:pt x="161" y="608"/>
                  </a:lnTo>
                  <a:lnTo>
                    <a:pt x="161" y="608"/>
                  </a:lnTo>
                  <a:lnTo>
                    <a:pt x="161" y="611"/>
                  </a:lnTo>
                  <a:lnTo>
                    <a:pt x="161" y="611"/>
                  </a:lnTo>
                  <a:lnTo>
                    <a:pt x="161" y="613"/>
                  </a:lnTo>
                  <a:lnTo>
                    <a:pt x="161" y="613"/>
                  </a:lnTo>
                  <a:lnTo>
                    <a:pt x="161" y="613"/>
                  </a:lnTo>
                  <a:lnTo>
                    <a:pt x="164" y="613"/>
                  </a:lnTo>
                  <a:lnTo>
                    <a:pt x="164" y="613"/>
                  </a:lnTo>
                  <a:lnTo>
                    <a:pt x="164" y="613"/>
                  </a:lnTo>
                  <a:lnTo>
                    <a:pt x="166" y="615"/>
                  </a:lnTo>
                  <a:lnTo>
                    <a:pt x="166" y="615"/>
                  </a:lnTo>
                  <a:lnTo>
                    <a:pt x="166" y="613"/>
                  </a:lnTo>
                  <a:lnTo>
                    <a:pt x="168" y="613"/>
                  </a:lnTo>
                  <a:lnTo>
                    <a:pt x="168" y="611"/>
                  </a:lnTo>
                  <a:lnTo>
                    <a:pt x="168" y="611"/>
                  </a:lnTo>
                  <a:lnTo>
                    <a:pt x="168" y="608"/>
                  </a:lnTo>
                  <a:lnTo>
                    <a:pt x="168" y="608"/>
                  </a:lnTo>
                  <a:lnTo>
                    <a:pt x="168" y="606"/>
                  </a:lnTo>
                  <a:close/>
                  <a:moveTo>
                    <a:pt x="168" y="618"/>
                  </a:moveTo>
                  <a:lnTo>
                    <a:pt x="171" y="618"/>
                  </a:lnTo>
                  <a:lnTo>
                    <a:pt x="171" y="618"/>
                  </a:lnTo>
                  <a:lnTo>
                    <a:pt x="173" y="618"/>
                  </a:lnTo>
                  <a:lnTo>
                    <a:pt x="173" y="618"/>
                  </a:lnTo>
                  <a:lnTo>
                    <a:pt x="175" y="618"/>
                  </a:lnTo>
                  <a:lnTo>
                    <a:pt x="178" y="618"/>
                  </a:lnTo>
                  <a:lnTo>
                    <a:pt x="178" y="618"/>
                  </a:lnTo>
                  <a:lnTo>
                    <a:pt x="180" y="615"/>
                  </a:lnTo>
                  <a:lnTo>
                    <a:pt x="180" y="615"/>
                  </a:lnTo>
                  <a:lnTo>
                    <a:pt x="180" y="613"/>
                  </a:lnTo>
                  <a:lnTo>
                    <a:pt x="180" y="613"/>
                  </a:lnTo>
                  <a:lnTo>
                    <a:pt x="180" y="613"/>
                  </a:lnTo>
                  <a:lnTo>
                    <a:pt x="180" y="613"/>
                  </a:lnTo>
                  <a:lnTo>
                    <a:pt x="180" y="613"/>
                  </a:lnTo>
                  <a:lnTo>
                    <a:pt x="180" y="613"/>
                  </a:lnTo>
                  <a:lnTo>
                    <a:pt x="180" y="613"/>
                  </a:lnTo>
                  <a:lnTo>
                    <a:pt x="183" y="611"/>
                  </a:lnTo>
                  <a:lnTo>
                    <a:pt x="180" y="611"/>
                  </a:lnTo>
                  <a:lnTo>
                    <a:pt x="178" y="613"/>
                  </a:lnTo>
                  <a:lnTo>
                    <a:pt x="173" y="615"/>
                  </a:lnTo>
                  <a:lnTo>
                    <a:pt x="173" y="615"/>
                  </a:lnTo>
                  <a:lnTo>
                    <a:pt x="171" y="618"/>
                  </a:lnTo>
                  <a:lnTo>
                    <a:pt x="168" y="618"/>
                  </a:lnTo>
                  <a:close/>
                  <a:moveTo>
                    <a:pt x="244" y="1030"/>
                  </a:moveTo>
                  <a:lnTo>
                    <a:pt x="244" y="1030"/>
                  </a:lnTo>
                  <a:lnTo>
                    <a:pt x="244" y="1030"/>
                  </a:lnTo>
                  <a:lnTo>
                    <a:pt x="244" y="1027"/>
                  </a:lnTo>
                  <a:lnTo>
                    <a:pt x="242" y="1027"/>
                  </a:lnTo>
                  <a:lnTo>
                    <a:pt x="239" y="1027"/>
                  </a:lnTo>
                  <a:lnTo>
                    <a:pt x="239" y="1027"/>
                  </a:lnTo>
                  <a:lnTo>
                    <a:pt x="237" y="1027"/>
                  </a:lnTo>
                  <a:lnTo>
                    <a:pt x="237" y="1027"/>
                  </a:lnTo>
                  <a:lnTo>
                    <a:pt x="235" y="1027"/>
                  </a:lnTo>
                  <a:lnTo>
                    <a:pt x="230" y="1030"/>
                  </a:lnTo>
                  <a:lnTo>
                    <a:pt x="228" y="1030"/>
                  </a:lnTo>
                  <a:lnTo>
                    <a:pt x="228" y="1030"/>
                  </a:lnTo>
                  <a:lnTo>
                    <a:pt x="225" y="1030"/>
                  </a:lnTo>
                  <a:lnTo>
                    <a:pt x="223" y="1032"/>
                  </a:lnTo>
                  <a:lnTo>
                    <a:pt x="223" y="1032"/>
                  </a:lnTo>
                  <a:lnTo>
                    <a:pt x="223" y="1034"/>
                  </a:lnTo>
                  <a:lnTo>
                    <a:pt x="220" y="1034"/>
                  </a:lnTo>
                  <a:lnTo>
                    <a:pt x="220" y="1034"/>
                  </a:lnTo>
                  <a:lnTo>
                    <a:pt x="220" y="1037"/>
                  </a:lnTo>
                  <a:lnTo>
                    <a:pt x="223" y="1037"/>
                  </a:lnTo>
                  <a:lnTo>
                    <a:pt x="225" y="1037"/>
                  </a:lnTo>
                  <a:lnTo>
                    <a:pt x="225" y="1037"/>
                  </a:lnTo>
                  <a:lnTo>
                    <a:pt x="228" y="1039"/>
                  </a:lnTo>
                  <a:lnTo>
                    <a:pt x="228" y="1039"/>
                  </a:lnTo>
                  <a:lnTo>
                    <a:pt x="228" y="1039"/>
                  </a:lnTo>
                  <a:lnTo>
                    <a:pt x="228" y="1039"/>
                  </a:lnTo>
                  <a:lnTo>
                    <a:pt x="228" y="1039"/>
                  </a:lnTo>
                  <a:lnTo>
                    <a:pt x="228" y="1037"/>
                  </a:lnTo>
                  <a:lnTo>
                    <a:pt x="230" y="1037"/>
                  </a:lnTo>
                  <a:lnTo>
                    <a:pt x="235" y="1041"/>
                  </a:lnTo>
                  <a:lnTo>
                    <a:pt x="237" y="1041"/>
                  </a:lnTo>
                  <a:lnTo>
                    <a:pt x="239" y="1041"/>
                  </a:lnTo>
                  <a:lnTo>
                    <a:pt x="239" y="1039"/>
                  </a:lnTo>
                  <a:lnTo>
                    <a:pt x="242" y="1037"/>
                  </a:lnTo>
                  <a:lnTo>
                    <a:pt x="242" y="1037"/>
                  </a:lnTo>
                  <a:lnTo>
                    <a:pt x="246" y="1037"/>
                  </a:lnTo>
                  <a:lnTo>
                    <a:pt x="246" y="1034"/>
                  </a:lnTo>
                  <a:lnTo>
                    <a:pt x="246" y="1034"/>
                  </a:lnTo>
                  <a:lnTo>
                    <a:pt x="244" y="1032"/>
                  </a:lnTo>
                  <a:lnTo>
                    <a:pt x="244" y="1032"/>
                  </a:lnTo>
                  <a:lnTo>
                    <a:pt x="244" y="1030"/>
                  </a:lnTo>
                  <a:close/>
                  <a:moveTo>
                    <a:pt x="223" y="1044"/>
                  </a:moveTo>
                  <a:lnTo>
                    <a:pt x="223" y="1044"/>
                  </a:lnTo>
                  <a:lnTo>
                    <a:pt x="225" y="1044"/>
                  </a:lnTo>
                  <a:lnTo>
                    <a:pt x="225" y="1044"/>
                  </a:lnTo>
                  <a:lnTo>
                    <a:pt x="228" y="1044"/>
                  </a:lnTo>
                  <a:lnTo>
                    <a:pt x="228" y="1044"/>
                  </a:lnTo>
                  <a:lnTo>
                    <a:pt x="230" y="1044"/>
                  </a:lnTo>
                  <a:lnTo>
                    <a:pt x="232" y="1044"/>
                  </a:lnTo>
                  <a:lnTo>
                    <a:pt x="232" y="1041"/>
                  </a:lnTo>
                  <a:lnTo>
                    <a:pt x="230" y="1041"/>
                  </a:lnTo>
                  <a:lnTo>
                    <a:pt x="228" y="1041"/>
                  </a:lnTo>
                  <a:lnTo>
                    <a:pt x="223" y="1039"/>
                  </a:lnTo>
                  <a:lnTo>
                    <a:pt x="220" y="1041"/>
                  </a:lnTo>
                  <a:lnTo>
                    <a:pt x="223" y="1041"/>
                  </a:lnTo>
                  <a:lnTo>
                    <a:pt x="223" y="1041"/>
                  </a:lnTo>
                  <a:lnTo>
                    <a:pt x="223" y="1041"/>
                  </a:lnTo>
                  <a:lnTo>
                    <a:pt x="223" y="1041"/>
                  </a:lnTo>
                  <a:lnTo>
                    <a:pt x="223" y="1044"/>
                  </a:lnTo>
                  <a:lnTo>
                    <a:pt x="223" y="1044"/>
                  </a:lnTo>
                  <a:lnTo>
                    <a:pt x="223" y="1044"/>
                  </a:lnTo>
                  <a:lnTo>
                    <a:pt x="223" y="1044"/>
                  </a:lnTo>
                  <a:close/>
                  <a:moveTo>
                    <a:pt x="228" y="1022"/>
                  </a:moveTo>
                  <a:lnTo>
                    <a:pt x="225" y="1020"/>
                  </a:lnTo>
                  <a:lnTo>
                    <a:pt x="225" y="1020"/>
                  </a:lnTo>
                  <a:lnTo>
                    <a:pt x="225" y="1018"/>
                  </a:lnTo>
                  <a:lnTo>
                    <a:pt x="225" y="1018"/>
                  </a:lnTo>
                  <a:lnTo>
                    <a:pt x="225" y="1018"/>
                  </a:lnTo>
                  <a:lnTo>
                    <a:pt x="223" y="1018"/>
                  </a:lnTo>
                  <a:lnTo>
                    <a:pt x="223" y="1018"/>
                  </a:lnTo>
                  <a:lnTo>
                    <a:pt x="223" y="1018"/>
                  </a:lnTo>
                  <a:lnTo>
                    <a:pt x="223" y="1018"/>
                  </a:lnTo>
                  <a:lnTo>
                    <a:pt x="218" y="1018"/>
                  </a:lnTo>
                  <a:lnTo>
                    <a:pt x="216" y="1018"/>
                  </a:lnTo>
                  <a:lnTo>
                    <a:pt x="216" y="1018"/>
                  </a:lnTo>
                  <a:lnTo>
                    <a:pt x="216" y="1018"/>
                  </a:lnTo>
                  <a:lnTo>
                    <a:pt x="216" y="1018"/>
                  </a:lnTo>
                  <a:lnTo>
                    <a:pt x="216" y="1018"/>
                  </a:lnTo>
                  <a:lnTo>
                    <a:pt x="213" y="1015"/>
                  </a:lnTo>
                  <a:lnTo>
                    <a:pt x="213" y="1015"/>
                  </a:lnTo>
                  <a:lnTo>
                    <a:pt x="211" y="1015"/>
                  </a:lnTo>
                  <a:lnTo>
                    <a:pt x="211" y="1015"/>
                  </a:lnTo>
                  <a:lnTo>
                    <a:pt x="211" y="1015"/>
                  </a:lnTo>
                  <a:lnTo>
                    <a:pt x="209" y="1015"/>
                  </a:lnTo>
                  <a:lnTo>
                    <a:pt x="211" y="1018"/>
                  </a:lnTo>
                  <a:lnTo>
                    <a:pt x="211" y="1020"/>
                  </a:lnTo>
                  <a:lnTo>
                    <a:pt x="213" y="1022"/>
                  </a:lnTo>
                  <a:lnTo>
                    <a:pt x="216" y="1022"/>
                  </a:lnTo>
                  <a:lnTo>
                    <a:pt x="216" y="1022"/>
                  </a:lnTo>
                  <a:lnTo>
                    <a:pt x="216" y="1022"/>
                  </a:lnTo>
                  <a:lnTo>
                    <a:pt x="216" y="1020"/>
                  </a:lnTo>
                  <a:lnTo>
                    <a:pt x="216" y="1020"/>
                  </a:lnTo>
                  <a:lnTo>
                    <a:pt x="216" y="1022"/>
                  </a:lnTo>
                  <a:lnTo>
                    <a:pt x="216" y="1022"/>
                  </a:lnTo>
                  <a:lnTo>
                    <a:pt x="216" y="1022"/>
                  </a:lnTo>
                  <a:lnTo>
                    <a:pt x="220" y="1022"/>
                  </a:lnTo>
                  <a:lnTo>
                    <a:pt x="223" y="1022"/>
                  </a:lnTo>
                  <a:lnTo>
                    <a:pt x="225" y="1022"/>
                  </a:lnTo>
                  <a:lnTo>
                    <a:pt x="225" y="1022"/>
                  </a:lnTo>
                  <a:lnTo>
                    <a:pt x="225" y="1022"/>
                  </a:lnTo>
                  <a:lnTo>
                    <a:pt x="228" y="1022"/>
                  </a:lnTo>
                  <a:lnTo>
                    <a:pt x="228" y="1025"/>
                  </a:lnTo>
                  <a:lnTo>
                    <a:pt x="228" y="1022"/>
                  </a:lnTo>
                  <a:lnTo>
                    <a:pt x="228" y="1022"/>
                  </a:lnTo>
                  <a:close/>
                  <a:moveTo>
                    <a:pt x="355" y="1205"/>
                  </a:moveTo>
                  <a:lnTo>
                    <a:pt x="355" y="1207"/>
                  </a:lnTo>
                  <a:lnTo>
                    <a:pt x="355" y="1207"/>
                  </a:lnTo>
                  <a:lnTo>
                    <a:pt x="355" y="1207"/>
                  </a:lnTo>
                  <a:lnTo>
                    <a:pt x="358" y="1207"/>
                  </a:lnTo>
                  <a:lnTo>
                    <a:pt x="358" y="1207"/>
                  </a:lnTo>
                  <a:lnTo>
                    <a:pt x="358" y="1207"/>
                  </a:lnTo>
                  <a:lnTo>
                    <a:pt x="360" y="1207"/>
                  </a:lnTo>
                  <a:lnTo>
                    <a:pt x="360" y="1207"/>
                  </a:lnTo>
                  <a:lnTo>
                    <a:pt x="360" y="1207"/>
                  </a:lnTo>
                  <a:lnTo>
                    <a:pt x="362" y="1205"/>
                  </a:lnTo>
                  <a:lnTo>
                    <a:pt x="362" y="1205"/>
                  </a:lnTo>
                  <a:lnTo>
                    <a:pt x="362" y="1205"/>
                  </a:lnTo>
                  <a:lnTo>
                    <a:pt x="362" y="1205"/>
                  </a:lnTo>
                  <a:lnTo>
                    <a:pt x="362" y="1205"/>
                  </a:lnTo>
                  <a:lnTo>
                    <a:pt x="362" y="1202"/>
                  </a:lnTo>
                  <a:lnTo>
                    <a:pt x="362" y="1202"/>
                  </a:lnTo>
                  <a:lnTo>
                    <a:pt x="360" y="1202"/>
                  </a:lnTo>
                  <a:lnTo>
                    <a:pt x="360" y="1202"/>
                  </a:lnTo>
                  <a:lnTo>
                    <a:pt x="360" y="1202"/>
                  </a:lnTo>
                  <a:lnTo>
                    <a:pt x="355" y="1205"/>
                  </a:lnTo>
                  <a:lnTo>
                    <a:pt x="355" y="1205"/>
                  </a:lnTo>
                  <a:lnTo>
                    <a:pt x="355" y="1205"/>
                  </a:lnTo>
                  <a:close/>
                  <a:moveTo>
                    <a:pt x="225" y="1051"/>
                  </a:moveTo>
                  <a:lnTo>
                    <a:pt x="228" y="1051"/>
                  </a:lnTo>
                  <a:lnTo>
                    <a:pt x="232" y="1051"/>
                  </a:lnTo>
                  <a:lnTo>
                    <a:pt x="232" y="1051"/>
                  </a:lnTo>
                  <a:lnTo>
                    <a:pt x="235" y="1051"/>
                  </a:lnTo>
                  <a:lnTo>
                    <a:pt x="235" y="1051"/>
                  </a:lnTo>
                  <a:lnTo>
                    <a:pt x="235" y="1051"/>
                  </a:lnTo>
                  <a:lnTo>
                    <a:pt x="237" y="1051"/>
                  </a:lnTo>
                  <a:lnTo>
                    <a:pt x="237" y="1051"/>
                  </a:lnTo>
                  <a:lnTo>
                    <a:pt x="237" y="1051"/>
                  </a:lnTo>
                  <a:lnTo>
                    <a:pt x="237" y="1048"/>
                  </a:lnTo>
                  <a:lnTo>
                    <a:pt x="237" y="1048"/>
                  </a:lnTo>
                  <a:lnTo>
                    <a:pt x="235" y="1046"/>
                  </a:lnTo>
                  <a:lnTo>
                    <a:pt x="235" y="1046"/>
                  </a:lnTo>
                  <a:lnTo>
                    <a:pt x="232" y="1046"/>
                  </a:lnTo>
                  <a:lnTo>
                    <a:pt x="232" y="1046"/>
                  </a:lnTo>
                  <a:lnTo>
                    <a:pt x="230" y="1046"/>
                  </a:lnTo>
                  <a:lnTo>
                    <a:pt x="230" y="1046"/>
                  </a:lnTo>
                  <a:lnTo>
                    <a:pt x="218" y="1046"/>
                  </a:lnTo>
                  <a:lnTo>
                    <a:pt x="216" y="1046"/>
                  </a:lnTo>
                  <a:lnTo>
                    <a:pt x="225" y="1051"/>
                  </a:lnTo>
                  <a:lnTo>
                    <a:pt x="225" y="1051"/>
                  </a:lnTo>
                  <a:close/>
                  <a:moveTo>
                    <a:pt x="258" y="1067"/>
                  </a:moveTo>
                  <a:lnTo>
                    <a:pt x="258" y="1067"/>
                  </a:lnTo>
                  <a:lnTo>
                    <a:pt x="258" y="1065"/>
                  </a:lnTo>
                  <a:lnTo>
                    <a:pt x="256" y="1065"/>
                  </a:lnTo>
                  <a:lnTo>
                    <a:pt x="254" y="1065"/>
                  </a:lnTo>
                  <a:lnTo>
                    <a:pt x="249" y="1067"/>
                  </a:lnTo>
                  <a:lnTo>
                    <a:pt x="249" y="1065"/>
                  </a:lnTo>
                  <a:lnTo>
                    <a:pt x="249" y="1067"/>
                  </a:lnTo>
                  <a:lnTo>
                    <a:pt x="249" y="1067"/>
                  </a:lnTo>
                  <a:lnTo>
                    <a:pt x="251" y="1070"/>
                  </a:lnTo>
                  <a:lnTo>
                    <a:pt x="251" y="1070"/>
                  </a:lnTo>
                  <a:lnTo>
                    <a:pt x="254" y="1072"/>
                  </a:lnTo>
                  <a:lnTo>
                    <a:pt x="256" y="1072"/>
                  </a:lnTo>
                  <a:lnTo>
                    <a:pt x="256" y="1072"/>
                  </a:lnTo>
                  <a:lnTo>
                    <a:pt x="258" y="1072"/>
                  </a:lnTo>
                  <a:lnTo>
                    <a:pt x="258" y="1072"/>
                  </a:lnTo>
                  <a:lnTo>
                    <a:pt x="261" y="1072"/>
                  </a:lnTo>
                  <a:lnTo>
                    <a:pt x="261" y="1070"/>
                  </a:lnTo>
                  <a:lnTo>
                    <a:pt x="258" y="1070"/>
                  </a:lnTo>
                  <a:lnTo>
                    <a:pt x="258" y="1070"/>
                  </a:lnTo>
                  <a:lnTo>
                    <a:pt x="258" y="1070"/>
                  </a:lnTo>
                  <a:lnTo>
                    <a:pt x="258" y="1067"/>
                  </a:lnTo>
                  <a:close/>
                  <a:moveTo>
                    <a:pt x="171" y="1001"/>
                  </a:moveTo>
                  <a:lnTo>
                    <a:pt x="173" y="1001"/>
                  </a:lnTo>
                  <a:lnTo>
                    <a:pt x="173" y="1001"/>
                  </a:lnTo>
                  <a:lnTo>
                    <a:pt x="173" y="999"/>
                  </a:lnTo>
                  <a:lnTo>
                    <a:pt x="173" y="999"/>
                  </a:lnTo>
                  <a:lnTo>
                    <a:pt x="173" y="999"/>
                  </a:lnTo>
                  <a:lnTo>
                    <a:pt x="173" y="999"/>
                  </a:lnTo>
                  <a:lnTo>
                    <a:pt x="173" y="999"/>
                  </a:lnTo>
                  <a:lnTo>
                    <a:pt x="173" y="999"/>
                  </a:lnTo>
                  <a:lnTo>
                    <a:pt x="173" y="999"/>
                  </a:lnTo>
                  <a:lnTo>
                    <a:pt x="173" y="999"/>
                  </a:lnTo>
                  <a:lnTo>
                    <a:pt x="173" y="996"/>
                  </a:lnTo>
                  <a:lnTo>
                    <a:pt x="173" y="996"/>
                  </a:lnTo>
                  <a:lnTo>
                    <a:pt x="171" y="996"/>
                  </a:lnTo>
                  <a:lnTo>
                    <a:pt x="171" y="999"/>
                  </a:lnTo>
                  <a:lnTo>
                    <a:pt x="171" y="999"/>
                  </a:lnTo>
                  <a:lnTo>
                    <a:pt x="171" y="1001"/>
                  </a:lnTo>
                  <a:lnTo>
                    <a:pt x="171" y="1001"/>
                  </a:lnTo>
                  <a:close/>
                  <a:moveTo>
                    <a:pt x="289" y="1124"/>
                  </a:moveTo>
                  <a:lnTo>
                    <a:pt x="289" y="1124"/>
                  </a:lnTo>
                  <a:lnTo>
                    <a:pt x="289" y="1127"/>
                  </a:lnTo>
                  <a:lnTo>
                    <a:pt x="289" y="1127"/>
                  </a:lnTo>
                  <a:lnTo>
                    <a:pt x="291" y="1127"/>
                  </a:lnTo>
                  <a:lnTo>
                    <a:pt x="291" y="1127"/>
                  </a:lnTo>
                  <a:lnTo>
                    <a:pt x="291" y="1127"/>
                  </a:lnTo>
                  <a:lnTo>
                    <a:pt x="294" y="1124"/>
                  </a:lnTo>
                  <a:lnTo>
                    <a:pt x="291" y="1124"/>
                  </a:lnTo>
                  <a:lnTo>
                    <a:pt x="291" y="1124"/>
                  </a:lnTo>
                  <a:lnTo>
                    <a:pt x="291" y="1124"/>
                  </a:lnTo>
                  <a:lnTo>
                    <a:pt x="291" y="1124"/>
                  </a:lnTo>
                  <a:lnTo>
                    <a:pt x="289" y="1122"/>
                  </a:lnTo>
                  <a:lnTo>
                    <a:pt x="289" y="1122"/>
                  </a:lnTo>
                  <a:lnTo>
                    <a:pt x="289" y="1122"/>
                  </a:lnTo>
                  <a:lnTo>
                    <a:pt x="289" y="1122"/>
                  </a:lnTo>
                  <a:lnTo>
                    <a:pt x="289" y="1122"/>
                  </a:lnTo>
                  <a:lnTo>
                    <a:pt x="289" y="1124"/>
                  </a:lnTo>
                  <a:lnTo>
                    <a:pt x="289" y="1124"/>
                  </a:lnTo>
                  <a:close/>
                  <a:moveTo>
                    <a:pt x="301" y="1141"/>
                  </a:moveTo>
                  <a:lnTo>
                    <a:pt x="303" y="1141"/>
                  </a:lnTo>
                  <a:lnTo>
                    <a:pt x="303" y="1141"/>
                  </a:lnTo>
                  <a:lnTo>
                    <a:pt x="303" y="1138"/>
                  </a:lnTo>
                  <a:lnTo>
                    <a:pt x="303" y="1138"/>
                  </a:lnTo>
                  <a:lnTo>
                    <a:pt x="303" y="1138"/>
                  </a:lnTo>
                  <a:lnTo>
                    <a:pt x="301" y="1138"/>
                  </a:lnTo>
                  <a:lnTo>
                    <a:pt x="301" y="1141"/>
                  </a:lnTo>
                  <a:lnTo>
                    <a:pt x="301" y="1141"/>
                  </a:lnTo>
                  <a:lnTo>
                    <a:pt x="301" y="1141"/>
                  </a:lnTo>
                  <a:lnTo>
                    <a:pt x="301" y="1141"/>
                  </a:lnTo>
                  <a:close/>
                  <a:moveTo>
                    <a:pt x="329" y="1183"/>
                  </a:moveTo>
                  <a:lnTo>
                    <a:pt x="329" y="1183"/>
                  </a:lnTo>
                  <a:lnTo>
                    <a:pt x="327" y="1183"/>
                  </a:lnTo>
                  <a:lnTo>
                    <a:pt x="327" y="1186"/>
                  </a:lnTo>
                  <a:lnTo>
                    <a:pt x="327" y="1186"/>
                  </a:lnTo>
                  <a:lnTo>
                    <a:pt x="327" y="1186"/>
                  </a:lnTo>
                  <a:lnTo>
                    <a:pt x="327" y="1186"/>
                  </a:lnTo>
                  <a:lnTo>
                    <a:pt x="329" y="1188"/>
                  </a:lnTo>
                  <a:lnTo>
                    <a:pt x="329" y="1188"/>
                  </a:lnTo>
                  <a:lnTo>
                    <a:pt x="329" y="1186"/>
                  </a:lnTo>
                  <a:lnTo>
                    <a:pt x="329" y="1186"/>
                  </a:lnTo>
                  <a:lnTo>
                    <a:pt x="329" y="1186"/>
                  </a:lnTo>
                  <a:lnTo>
                    <a:pt x="329" y="1186"/>
                  </a:lnTo>
                  <a:lnTo>
                    <a:pt x="329" y="1186"/>
                  </a:lnTo>
                  <a:lnTo>
                    <a:pt x="329" y="1186"/>
                  </a:lnTo>
                  <a:lnTo>
                    <a:pt x="329" y="1186"/>
                  </a:lnTo>
                  <a:lnTo>
                    <a:pt x="329" y="1186"/>
                  </a:lnTo>
                  <a:lnTo>
                    <a:pt x="329" y="1186"/>
                  </a:lnTo>
                  <a:lnTo>
                    <a:pt x="329" y="1186"/>
                  </a:lnTo>
                  <a:lnTo>
                    <a:pt x="329" y="1186"/>
                  </a:lnTo>
                  <a:lnTo>
                    <a:pt x="329" y="1186"/>
                  </a:lnTo>
                  <a:lnTo>
                    <a:pt x="329" y="1186"/>
                  </a:lnTo>
                  <a:lnTo>
                    <a:pt x="329" y="1183"/>
                  </a:lnTo>
                  <a:lnTo>
                    <a:pt x="329" y="1183"/>
                  </a:lnTo>
                  <a:lnTo>
                    <a:pt x="329" y="1183"/>
                  </a:lnTo>
                  <a:lnTo>
                    <a:pt x="329" y="1183"/>
                  </a:lnTo>
                  <a:lnTo>
                    <a:pt x="329" y="1183"/>
                  </a:lnTo>
                  <a:lnTo>
                    <a:pt x="329" y="1183"/>
                  </a:lnTo>
                  <a:lnTo>
                    <a:pt x="329" y="1183"/>
                  </a:lnTo>
                  <a:lnTo>
                    <a:pt x="329" y="1183"/>
                  </a:lnTo>
                  <a:lnTo>
                    <a:pt x="329" y="1183"/>
                  </a:lnTo>
                  <a:lnTo>
                    <a:pt x="329" y="1183"/>
                  </a:lnTo>
                  <a:close/>
                  <a:moveTo>
                    <a:pt x="355" y="1200"/>
                  </a:moveTo>
                  <a:lnTo>
                    <a:pt x="355" y="1200"/>
                  </a:lnTo>
                  <a:lnTo>
                    <a:pt x="353" y="1200"/>
                  </a:lnTo>
                  <a:lnTo>
                    <a:pt x="353" y="1202"/>
                  </a:lnTo>
                  <a:lnTo>
                    <a:pt x="353" y="1202"/>
                  </a:lnTo>
                  <a:lnTo>
                    <a:pt x="353" y="1202"/>
                  </a:lnTo>
                  <a:lnTo>
                    <a:pt x="353" y="1202"/>
                  </a:lnTo>
                  <a:lnTo>
                    <a:pt x="353" y="1202"/>
                  </a:lnTo>
                  <a:lnTo>
                    <a:pt x="353" y="1202"/>
                  </a:lnTo>
                  <a:lnTo>
                    <a:pt x="355" y="1202"/>
                  </a:lnTo>
                  <a:lnTo>
                    <a:pt x="355" y="1202"/>
                  </a:lnTo>
                  <a:lnTo>
                    <a:pt x="355" y="1202"/>
                  </a:lnTo>
                  <a:lnTo>
                    <a:pt x="355" y="1202"/>
                  </a:lnTo>
                  <a:lnTo>
                    <a:pt x="355" y="1202"/>
                  </a:lnTo>
                  <a:lnTo>
                    <a:pt x="355" y="1200"/>
                  </a:lnTo>
                  <a:lnTo>
                    <a:pt x="355" y="1200"/>
                  </a:lnTo>
                  <a:close/>
                  <a:moveTo>
                    <a:pt x="242" y="1212"/>
                  </a:moveTo>
                  <a:lnTo>
                    <a:pt x="242" y="1212"/>
                  </a:lnTo>
                  <a:lnTo>
                    <a:pt x="242" y="1209"/>
                  </a:lnTo>
                  <a:lnTo>
                    <a:pt x="242" y="1212"/>
                  </a:lnTo>
                  <a:lnTo>
                    <a:pt x="242" y="1212"/>
                  </a:lnTo>
                  <a:lnTo>
                    <a:pt x="242" y="1212"/>
                  </a:lnTo>
                  <a:lnTo>
                    <a:pt x="242" y="1212"/>
                  </a:lnTo>
                  <a:lnTo>
                    <a:pt x="242" y="1209"/>
                  </a:lnTo>
                  <a:lnTo>
                    <a:pt x="242" y="1209"/>
                  </a:lnTo>
                  <a:lnTo>
                    <a:pt x="242" y="1209"/>
                  </a:lnTo>
                  <a:lnTo>
                    <a:pt x="242" y="1209"/>
                  </a:lnTo>
                  <a:lnTo>
                    <a:pt x="242" y="1209"/>
                  </a:lnTo>
                  <a:lnTo>
                    <a:pt x="242" y="1209"/>
                  </a:lnTo>
                  <a:lnTo>
                    <a:pt x="242" y="1209"/>
                  </a:lnTo>
                  <a:lnTo>
                    <a:pt x="239" y="1209"/>
                  </a:lnTo>
                  <a:lnTo>
                    <a:pt x="239" y="1209"/>
                  </a:lnTo>
                  <a:lnTo>
                    <a:pt x="239" y="1209"/>
                  </a:lnTo>
                  <a:lnTo>
                    <a:pt x="239" y="1209"/>
                  </a:lnTo>
                  <a:lnTo>
                    <a:pt x="239" y="1209"/>
                  </a:lnTo>
                  <a:lnTo>
                    <a:pt x="242" y="1209"/>
                  </a:lnTo>
                  <a:lnTo>
                    <a:pt x="242" y="1209"/>
                  </a:lnTo>
                  <a:lnTo>
                    <a:pt x="242" y="1209"/>
                  </a:lnTo>
                  <a:lnTo>
                    <a:pt x="242" y="1209"/>
                  </a:lnTo>
                  <a:lnTo>
                    <a:pt x="242" y="1209"/>
                  </a:lnTo>
                  <a:lnTo>
                    <a:pt x="242" y="1209"/>
                  </a:lnTo>
                  <a:lnTo>
                    <a:pt x="242" y="1209"/>
                  </a:lnTo>
                  <a:lnTo>
                    <a:pt x="242" y="1209"/>
                  </a:lnTo>
                  <a:lnTo>
                    <a:pt x="242" y="1212"/>
                  </a:lnTo>
                  <a:lnTo>
                    <a:pt x="242" y="1212"/>
                  </a:lnTo>
                  <a:lnTo>
                    <a:pt x="242" y="1212"/>
                  </a:lnTo>
                  <a:close/>
                  <a:moveTo>
                    <a:pt x="239" y="1209"/>
                  </a:moveTo>
                  <a:lnTo>
                    <a:pt x="239" y="1209"/>
                  </a:lnTo>
                  <a:lnTo>
                    <a:pt x="239" y="1209"/>
                  </a:lnTo>
                  <a:lnTo>
                    <a:pt x="239" y="1209"/>
                  </a:lnTo>
                  <a:lnTo>
                    <a:pt x="239" y="1209"/>
                  </a:lnTo>
                  <a:lnTo>
                    <a:pt x="239" y="1209"/>
                  </a:lnTo>
                  <a:lnTo>
                    <a:pt x="239" y="1209"/>
                  </a:lnTo>
                  <a:lnTo>
                    <a:pt x="239" y="1209"/>
                  </a:lnTo>
                  <a:lnTo>
                    <a:pt x="239" y="1209"/>
                  </a:lnTo>
                  <a:lnTo>
                    <a:pt x="239" y="1212"/>
                  </a:lnTo>
                  <a:lnTo>
                    <a:pt x="239" y="1212"/>
                  </a:lnTo>
                  <a:lnTo>
                    <a:pt x="239" y="1212"/>
                  </a:lnTo>
                  <a:lnTo>
                    <a:pt x="239" y="1212"/>
                  </a:lnTo>
                  <a:lnTo>
                    <a:pt x="239" y="1209"/>
                  </a:lnTo>
                  <a:lnTo>
                    <a:pt x="239" y="1209"/>
                  </a:lnTo>
                  <a:lnTo>
                    <a:pt x="239" y="1209"/>
                  </a:lnTo>
                  <a:close/>
                  <a:moveTo>
                    <a:pt x="235" y="1209"/>
                  </a:moveTo>
                  <a:lnTo>
                    <a:pt x="235" y="1212"/>
                  </a:lnTo>
                  <a:lnTo>
                    <a:pt x="235" y="1212"/>
                  </a:lnTo>
                  <a:lnTo>
                    <a:pt x="235" y="1212"/>
                  </a:lnTo>
                  <a:lnTo>
                    <a:pt x="235" y="1212"/>
                  </a:lnTo>
                  <a:lnTo>
                    <a:pt x="235" y="1212"/>
                  </a:lnTo>
                  <a:lnTo>
                    <a:pt x="235" y="1212"/>
                  </a:lnTo>
                  <a:lnTo>
                    <a:pt x="237" y="1212"/>
                  </a:lnTo>
                  <a:lnTo>
                    <a:pt x="237" y="1212"/>
                  </a:lnTo>
                  <a:lnTo>
                    <a:pt x="237" y="1209"/>
                  </a:lnTo>
                  <a:lnTo>
                    <a:pt x="235" y="1209"/>
                  </a:lnTo>
                  <a:close/>
                  <a:moveTo>
                    <a:pt x="237" y="1214"/>
                  </a:moveTo>
                  <a:lnTo>
                    <a:pt x="237" y="1214"/>
                  </a:lnTo>
                  <a:lnTo>
                    <a:pt x="237" y="1214"/>
                  </a:lnTo>
                  <a:lnTo>
                    <a:pt x="237" y="1214"/>
                  </a:lnTo>
                  <a:lnTo>
                    <a:pt x="237" y="1214"/>
                  </a:lnTo>
                  <a:lnTo>
                    <a:pt x="237" y="1214"/>
                  </a:lnTo>
                  <a:lnTo>
                    <a:pt x="237" y="1214"/>
                  </a:lnTo>
                  <a:lnTo>
                    <a:pt x="237" y="1214"/>
                  </a:lnTo>
                  <a:lnTo>
                    <a:pt x="237" y="1214"/>
                  </a:lnTo>
                  <a:lnTo>
                    <a:pt x="237" y="1214"/>
                  </a:lnTo>
                  <a:close/>
                  <a:moveTo>
                    <a:pt x="242" y="1219"/>
                  </a:moveTo>
                  <a:lnTo>
                    <a:pt x="242" y="1219"/>
                  </a:lnTo>
                  <a:lnTo>
                    <a:pt x="242" y="1219"/>
                  </a:lnTo>
                  <a:lnTo>
                    <a:pt x="242" y="1219"/>
                  </a:lnTo>
                  <a:lnTo>
                    <a:pt x="242" y="1219"/>
                  </a:lnTo>
                  <a:lnTo>
                    <a:pt x="242" y="1219"/>
                  </a:lnTo>
                  <a:lnTo>
                    <a:pt x="242" y="1219"/>
                  </a:lnTo>
                  <a:lnTo>
                    <a:pt x="242" y="1219"/>
                  </a:lnTo>
                  <a:lnTo>
                    <a:pt x="242" y="1219"/>
                  </a:lnTo>
                  <a:lnTo>
                    <a:pt x="242" y="1219"/>
                  </a:lnTo>
                  <a:lnTo>
                    <a:pt x="242" y="1219"/>
                  </a:lnTo>
                  <a:close/>
                  <a:moveTo>
                    <a:pt x="344" y="1254"/>
                  </a:moveTo>
                  <a:lnTo>
                    <a:pt x="344" y="1254"/>
                  </a:lnTo>
                  <a:lnTo>
                    <a:pt x="344" y="1254"/>
                  </a:lnTo>
                  <a:lnTo>
                    <a:pt x="346" y="1254"/>
                  </a:lnTo>
                  <a:lnTo>
                    <a:pt x="346" y="1252"/>
                  </a:lnTo>
                  <a:lnTo>
                    <a:pt x="344" y="1252"/>
                  </a:lnTo>
                  <a:lnTo>
                    <a:pt x="344" y="1252"/>
                  </a:lnTo>
                  <a:lnTo>
                    <a:pt x="344" y="1252"/>
                  </a:lnTo>
                  <a:lnTo>
                    <a:pt x="344" y="1252"/>
                  </a:lnTo>
                  <a:lnTo>
                    <a:pt x="344" y="1252"/>
                  </a:lnTo>
                  <a:lnTo>
                    <a:pt x="344" y="1252"/>
                  </a:lnTo>
                  <a:lnTo>
                    <a:pt x="344" y="1252"/>
                  </a:lnTo>
                  <a:lnTo>
                    <a:pt x="344" y="1252"/>
                  </a:lnTo>
                  <a:lnTo>
                    <a:pt x="341" y="1252"/>
                  </a:lnTo>
                  <a:lnTo>
                    <a:pt x="344" y="1252"/>
                  </a:lnTo>
                  <a:lnTo>
                    <a:pt x="344" y="1252"/>
                  </a:lnTo>
                  <a:lnTo>
                    <a:pt x="344" y="1254"/>
                  </a:lnTo>
                  <a:lnTo>
                    <a:pt x="344" y="1254"/>
                  </a:lnTo>
                  <a:lnTo>
                    <a:pt x="344" y="1254"/>
                  </a:lnTo>
                  <a:lnTo>
                    <a:pt x="344" y="1254"/>
                  </a:lnTo>
                  <a:lnTo>
                    <a:pt x="344" y="1254"/>
                  </a:lnTo>
                  <a:lnTo>
                    <a:pt x="344" y="1254"/>
                  </a:lnTo>
                  <a:lnTo>
                    <a:pt x="344" y="1254"/>
                  </a:lnTo>
                  <a:lnTo>
                    <a:pt x="344" y="1254"/>
                  </a:lnTo>
                  <a:close/>
                  <a:moveTo>
                    <a:pt x="341" y="1261"/>
                  </a:moveTo>
                  <a:lnTo>
                    <a:pt x="341" y="1261"/>
                  </a:lnTo>
                  <a:lnTo>
                    <a:pt x="341" y="1261"/>
                  </a:lnTo>
                  <a:lnTo>
                    <a:pt x="341" y="1261"/>
                  </a:lnTo>
                  <a:lnTo>
                    <a:pt x="341" y="1261"/>
                  </a:lnTo>
                  <a:lnTo>
                    <a:pt x="341" y="1261"/>
                  </a:lnTo>
                  <a:lnTo>
                    <a:pt x="341" y="1261"/>
                  </a:lnTo>
                  <a:lnTo>
                    <a:pt x="341" y="1261"/>
                  </a:lnTo>
                  <a:lnTo>
                    <a:pt x="341" y="1261"/>
                  </a:lnTo>
                  <a:lnTo>
                    <a:pt x="341" y="1261"/>
                  </a:lnTo>
                  <a:lnTo>
                    <a:pt x="341" y="1261"/>
                  </a:lnTo>
                  <a:lnTo>
                    <a:pt x="341" y="1261"/>
                  </a:lnTo>
                  <a:lnTo>
                    <a:pt x="341" y="1261"/>
                  </a:lnTo>
                  <a:lnTo>
                    <a:pt x="341" y="1261"/>
                  </a:lnTo>
                  <a:lnTo>
                    <a:pt x="341" y="1261"/>
                  </a:lnTo>
                  <a:close/>
                  <a:moveTo>
                    <a:pt x="346" y="1261"/>
                  </a:moveTo>
                  <a:lnTo>
                    <a:pt x="344" y="1261"/>
                  </a:lnTo>
                  <a:lnTo>
                    <a:pt x="344" y="1261"/>
                  </a:lnTo>
                  <a:lnTo>
                    <a:pt x="344" y="1261"/>
                  </a:lnTo>
                  <a:lnTo>
                    <a:pt x="344" y="1261"/>
                  </a:lnTo>
                  <a:lnTo>
                    <a:pt x="344" y="1264"/>
                  </a:lnTo>
                  <a:lnTo>
                    <a:pt x="344" y="1264"/>
                  </a:lnTo>
                  <a:lnTo>
                    <a:pt x="344" y="1264"/>
                  </a:lnTo>
                  <a:lnTo>
                    <a:pt x="344" y="1264"/>
                  </a:lnTo>
                  <a:lnTo>
                    <a:pt x="344" y="1266"/>
                  </a:lnTo>
                  <a:lnTo>
                    <a:pt x="344" y="1266"/>
                  </a:lnTo>
                  <a:lnTo>
                    <a:pt x="344" y="1264"/>
                  </a:lnTo>
                  <a:lnTo>
                    <a:pt x="346" y="1264"/>
                  </a:lnTo>
                  <a:lnTo>
                    <a:pt x="346" y="1264"/>
                  </a:lnTo>
                  <a:lnTo>
                    <a:pt x="346" y="1264"/>
                  </a:lnTo>
                  <a:lnTo>
                    <a:pt x="346" y="1261"/>
                  </a:lnTo>
                  <a:close/>
                  <a:moveTo>
                    <a:pt x="339" y="1271"/>
                  </a:moveTo>
                  <a:lnTo>
                    <a:pt x="339" y="1271"/>
                  </a:lnTo>
                  <a:lnTo>
                    <a:pt x="339" y="1271"/>
                  </a:lnTo>
                  <a:lnTo>
                    <a:pt x="339" y="1271"/>
                  </a:lnTo>
                  <a:lnTo>
                    <a:pt x="339" y="1271"/>
                  </a:lnTo>
                  <a:lnTo>
                    <a:pt x="339" y="1271"/>
                  </a:lnTo>
                  <a:lnTo>
                    <a:pt x="339" y="1273"/>
                  </a:lnTo>
                  <a:lnTo>
                    <a:pt x="339" y="1273"/>
                  </a:lnTo>
                  <a:lnTo>
                    <a:pt x="339" y="1273"/>
                  </a:lnTo>
                  <a:lnTo>
                    <a:pt x="339" y="1273"/>
                  </a:lnTo>
                  <a:lnTo>
                    <a:pt x="339" y="1273"/>
                  </a:lnTo>
                  <a:lnTo>
                    <a:pt x="339" y="1273"/>
                  </a:lnTo>
                  <a:lnTo>
                    <a:pt x="339" y="1273"/>
                  </a:lnTo>
                  <a:lnTo>
                    <a:pt x="339" y="1273"/>
                  </a:lnTo>
                  <a:lnTo>
                    <a:pt x="339" y="1273"/>
                  </a:lnTo>
                  <a:lnTo>
                    <a:pt x="339" y="1273"/>
                  </a:lnTo>
                  <a:lnTo>
                    <a:pt x="339" y="1273"/>
                  </a:lnTo>
                  <a:lnTo>
                    <a:pt x="339" y="1271"/>
                  </a:lnTo>
                  <a:close/>
                  <a:moveTo>
                    <a:pt x="7" y="625"/>
                  </a:moveTo>
                  <a:lnTo>
                    <a:pt x="7" y="622"/>
                  </a:lnTo>
                  <a:lnTo>
                    <a:pt x="7" y="622"/>
                  </a:lnTo>
                  <a:lnTo>
                    <a:pt x="7" y="622"/>
                  </a:lnTo>
                  <a:lnTo>
                    <a:pt x="7" y="622"/>
                  </a:lnTo>
                  <a:lnTo>
                    <a:pt x="7" y="622"/>
                  </a:lnTo>
                  <a:lnTo>
                    <a:pt x="7" y="622"/>
                  </a:lnTo>
                  <a:lnTo>
                    <a:pt x="7" y="622"/>
                  </a:lnTo>
                  <a:lnTo>
                    <a:pt x="7" y="622"/>
                  </a:lnTo>
                  <a:lnTo>
                    <a:pt x="7" y="622"/>
                  </a:lnTo>
                  <a:lnTo>
                    <a:pt x="7" y="622"/>
                  </a:lnTo>
                  <a:lnTo>
                    <a:pt x="7" y="620"/>
                  </a:lnTo>
                  <a:lnTo>
                    <a:pt x="7" y="620"/>
                  </a:lnTo>
                  <a:lnTo>
                    <a:pt x="5" y="622"/>
                  </a:lnTo>
                  <a:lnTo>
                    <a:pt x="5" y="622"/>
                  </a:lnTo>
                  <a:lnTo>
                    <a:pt x="5" y="622"/>
                  </a:lnTo>
                  <a:lnTo>
                    <a:pt x="5" y="622"/>
                  </a:lnTo>
                  <a:lnTo>
                    <a:pt x="5" y="622"/>
                  </a:lnTo>
                  <a:lnTo>
                    <a:pt x="5" y="622"/>
                  </a:lnTo>
                  <a:lnTo>
                    <a:pt x="7" y="622"/>
                  </a:lnTo>
                  <a:lnTo>
                    <a:pt x="7" y="625"/>
                  </a:lnTo>
                  <a:close/>
                  <a:moveTo>
                    <a:pt x="0" y="658"/>
                  </a:moveTo>
                  <a:lnTo>
                    <a:pt x="0" y="658"/>
                  </a:lnTo>
                  <a:lnTo>
                    <a:pt x="0" y="658"/>
                  </a:lnTo>
                  <a:lnTo>
                    <a:pt x="0" y="658"/>
                  </a:lnTo>
                  <a:lnTo>
                    <a:pt x="0" y="658"/>
                  </a:lnTo>
                  <a:lnTo>
                    <a:pt x="0" y="658"/>
                  </a:lnTo>
                  <a:lnTo>
                    <a:pt x="0" y="658"/>
                  </a:lnTo>
                  <a:lnTo>
                    <a:pt x="0" y="658"/>
                  </a:lnTo>
                  <a:lnTo>
                    <a:pt x="0" y="658"/>
                  </a:lnTo>
                  <a:lnTo>
                    <a:pt x="0" y="658"/>
                  </a:lnTo>
                  <a:lnTo>
                    <a:pt x="0" y="658"/>
                  </a:lnTo>
                  <a:lnTo>
                    <a:pt x="0" y="658"/>
                  </a:lnTo>
                  <a:lnTo>
                    <a:pt x="0" y="658"/>
                  </a:lnTo>
                  <a:lnTo>
                    <a:pt x="0" y="660"/>
                  </a:lnTo>
                  <a:lnTo>
                    <a:pt x="0" y="660"/>
                  </a:lnTo>
                  <a:lnTo>
                    <a:pt x="0" y="660"/>
                  </a:lnTo>
                  <a:lnTo>
                    <a:pt x="0" y="660"/>
                  </a:lnTo>
                  <a:lnTo>
                    <a:pt x="0" y="660"/>
                  </a:lnTo>
                  <a:lnTo>
                    <a:pt x="3" y="660"/>
                  </a:lnTo>
                  <a:lnTo>
                    <a:pt x="0" y="660"/>
                  </a:lnTo>
                  <a:lnTo>
                    <a:pt x="0" y="658"/>
                  </a:lnTo>
                  <a:close/>
                  <a:moveTo>
                    <a:pt x="45" y="748"/>
                  </a:moveTo>
                  <a:lnTo>
                    <a:pt x="45" y="745"/>
                  </a:lnTo>
                  <a:lnTo>
                    <a:pt x="45" y="745"/>
                  </a:lnTo>
                  <a:lnTo>
                    <a:pt x="45" y="748"/>
                  </a:lnTo>
                  <a:lnTo>
                    <a:pt x="45" y="745"/>
                  </a:lnTo>
                  <a:lnTo>
                    <a:pt x="45" y="748"/>
                  </a:lnTo>
                  <a:lnTo>
                    <a:pt x="45" y="748"/>
                  </a:lnTo>
                  <a:lnTo>
                    <a:pt x="45" y="748"/>
                  </a:lnTo>
                  <a:lnTo>
                    <a:pt x="45" y="748"/>
                  </a:lnTo>
                  <a:lnTo>
                    <a:pt x="45" y="748"/>
                  </a:lnTo>
                  <a:lnTo>
                    <a:pt x="48" y="748"/>
                  </a:lnTo>
                  <a:lnTo>
                    <a:pt x="48" y="748"/>
                  </a:lnTo>
                  <a:lnTo>
                    <a:pt x="48" y="748"/>
                  </a:lnTo>
                  <a:lnTo>
                    <a:pt x="45" y="748"/>
                  </a:lnTo>
                  <a:close/>
                  <a:moveTo>
                    <a:pt x="43" y="774"/>
                  </a:moveTo>
                  <a:lnTo>
                    <a:pt x="43" y="774"/>
                  </a:lnTo>
                  <a:lnTo>
                    <a:pt x="41" y="774"/>
                  </a:lnTo>
                  <a:lnTo>
                    <a:pt x="41" y="774"/>
                  </a:lnTo>
                  <a:lnTo>
                    <a:pt x="41" y="774"/>
                  </a:lnTo>
                  <a:lnTo>
                    <a:pt x="41" y="774"/>
                  </a:lnTo>
                  <a:lnTo>
                    <a:pt x="41" y="774"/>
                  </a:lnTo>
                  <a:lnTo>
                    <a:pt x="41" y="776"/>
                  </a:lnTo>
                  <a:lnTo>
                    <a:pt x="38" y="774"/>
                  </a:lnTo>
                  <a:lnTo>
                    <a:pt x="38" y="774"/>
                  </a:lnTo>
                  <a:lnTo>
                    <a:pt x="38" y="774"/>
                  </a:lnTo>
                  <a:lnTo>
                    <a:pt x="38" y="774"/>
                  </a:lnTo>
                  <a:lnTo>
                    <a:pt x="38" y="774"/>
                  </a:lnTo>
                  <a:lnTo>
                    <a:pt x="38" y="774"/>
                  </a:lnTo>
                  <a:lnTo>
                    <a:pt x="38" y="776"/>
                  </a:lnTo>
                  <a:lnTo>
                    <a:pt x="38" y="776"/>
                  </a:lnTo>
                  <a:lnTo>
                    <a:pt x="38" y="776"/>
                  </a:lnTo>
                  <a:lnTo>
                    <a:pt x="38" y="776"/>
                  </a:lnTo>
                  <a:lnTo>
                    <a:pt x="38" y="776"/>
                  </a:lnTo>
                  <a:lnTo>
                    <a:pt x="38" y="779"/>
                  </a:lnTo>
                  <a:lnTo>
                    <a:pt x="41" y="779"/>
                  </a:lnTo>
                  <a:lnTo>
                    <a:pt x="43" y="779"/>
                  </a:lnTo>
                  <a:lnTo>
                    <a:pt x="43" y="776"/>
                  </a:lnTo>
                  <a:lnTo>
                    <a:pt x="43" y="776"/>
                  </a:lnTo>
                  <a:lnTo>
                    <a:pt x="43" y="776"/>
                  </a:lnTo>
                  <a:lnTo>
                    <a:pt x="43" y="774"/>
                  </a:lnTo>
                  <a:close/>
                  <a:moveTo>
                    <a:pt x="31" y="750"/>
                  </a:moveTo>
                  <a:lnTo>
                    <a:pt x="31" y="750"/>
                  </a:lnTo>
                  <a:lnTo>
                    <a:pt x="31" y="753"/>
                  </a:lnTo>
                  <a:lnTo>
                    <a:pt x="36" y="755"/>
                  </a:lnTo>
                  <a:lnTo>
                    <a:pt x="36" y="755"/>
                  </a:lnTo>
                  <a:lnTo>
                    <a:pt x="36" y="755"/>
                  </a:lnTo>
                  <a:lnTo>
                    <a:pt x="36" y="753"/>
                  </a:lnTo>
                  <a:lnTo>
                    <a:pt x="31" y="750"/>
                  </a:lnTo>
                  <a:lnTo>
                    <a:pt x="31" y="750"/>
                  </a:lnTo>
                  <a:close/>
                  <a:moveTo>
                    <a:pt x="209" y="1013"/>
                  </a:moveTo>
                  <a:lnTo>
                    <a:pt x="209" y="1013"/>
                  </a:lnTo>
                  <a:lnTo>
                    <a:pt x="211" y="1013"/>
                  </a:lnTo>
                  <a:lnTo>
                    <a:pt x="213" y="1015"/>
                  </a:lnTo>
                  <a:lnTo>
                    <a:pt x="213" y="1015"/>
                  </a:lnTo>
                  <a:lnTo>
                    <a:pt x="216" y="1015"/>
                  </a:lnTo>
                  <a:lnTo>
                    <a:pt x="216" y="1015"/>
                  </a:lnTo>
                  <a:lnTo>
                    <a:pt x="218" y="1015"/>
                  </a:lnTo>
                  <a:lnTo>
                    <a:pt x="220" y="1015"/>
                  </a:lnTo>
                  <a:lnTo>
                    <a:pt x="220" y="1015"/>
                  </a:lnTo>
                  <a:lnTo>
                    <a:pt x="220" y="1013"/>
                  </a:lnTo>
                  <a:lnTo>
                    <a:pt x="218" y="1013"/>
                  </a:lnTo>
                  <a:lnTo>
                    <a:pt x="216" y="1011"/>
                  </a:lnTo>
                  <a:lnTo>
                    <a:pt x="216" y="1011"/>
                  </a:lnTo>
                  <a:lnTo>
                    <a:pt x="216" y="1011"/>
                  </a:lnTo>
                  <a:lnTo>
                    <a:pt x="213" y="1011"/>
                  </a:lnTo>
                  <a:lnTo>
                    <a:pt x="213" y="1011"/>
                  </a:lnTo>
                  <a:lnTo>
                    <a:pt x="211" y="1013"/>
                  </a:lnTo>
                  <a:lnTo>
                    <a:pt x="211" y="1013"/>
                  </a:lnTo>
                  <a:lnTo>
                    <a:pt x="211" y="1013"/>
                  </a:lnTo>
                  <a:lnTo>
                    <a:pt x="211" y="1013"/>
                  </a:lnTo>
                  <a:lnTo>
                    <a:pt x="213" y="1013"/>
                  </a:lnTo>
                  <a:lnTo>
                    <a:pt x="213" y="1013"/>
                  </a:lnTo>
                  <a:lnTo>
                    <a:pt x="211" y="1013"/>
                  </a:lnTo>
                  <a:lnTo>
                    <a:pt x="209" y="1013"/>
                  </a:lnTo>
                  <a:close/>
                  <a:moveTo>
                    <a:pt x="220" y="1025"/>
                  </a:moveTo>
                  <a:lnTo>
                    <a:pt x="220" y="1025"/>
                  </a:lnTo>
                  <a:lnTo>
                    <a:pt x="218" y="1025"/>
                  </a:lnTo>
                  <a:lnTo>
                    <a:pt x="218" y="1025"/>
                  </a:lnTo>
                  <a:lnTo>
                    <a:pt x="218" y="1025"/>
                  </a:lnTo>
                  <a:lnTo>
                    <a:pt x="218" y="1025"/>
                  </a:lnTo>
                  <a:lnTo>
                    <a:pt x="218" y="1025"/>
                  </a:lnTo>
                  <a:lnTo>
                    <a:pt x="218" y="1025"/>
                  </a:lnTo>
                  <a:lnTo>
                    <a:pt x="218" y="1027"/>
                  </a:lnTo>
                  <a:lnTo>
                    <a:pt x="220" y="1027"/>
                  </a:lnTo>
                  <a:lnTo>
                    <a:pt x="220" y="1027"/>
                  </a:lnTo>
                  <a:lnTo>
                    <a:pt x="220" y="1027"/>
                  </a:lnTo>
                  <a:lnTo>
                    <a:pt x="220" y="1027"/>
                  </a:lnTo>
                  <a:lnTo>
                    <a:pt x="220" y="1027"/>
                  </a:lnTo>
                  <a:lnTo>
                    <a:pt x="220" y="1027"/>
                  </a:lnTo>
                  <a:lnTo>
                    <a:pt x="220" y="1027"/>
                  </a:lnTo>
                  <a:lnTo>
                    <a:pt x="223" y="1027"/>
                  </a:lnTo>
                  <a:lnTo>
                    <a:pt x="220" y="1025"/>
                  </a:lnTo>
                  <a:lnTo>
                    <a:pt x="220" y="1025"/>
                  </a:lnTo>
                  <a:lnTo>
                    <a:pt x="220" y="1025"/>
                  </a:lnTo>
                  <a:lnTo>
                    <a:pt x="220" y="1025"/>
                  </a:lnTo>
                  <a:close/>
                  <a:moveTo>
                    <a:pt x="209" y="1039"/>
                  </a:moveTo>
                  <a:lnTo>
                    <a:pt x="209" y="1039"/>
                  </a:lnTo>
                  <a:lnTo>
                    <a:pt x="209" y="1039"/>
                  </a:lnTo>
                  <a:lnTo>
                    <a:pt x="209" y="1039"/>
                  </a:lnTo>
                  <a:lnTo>
                    <a:pt x="209" y="1041"/>
                  </a:lnTo>
                  <a:lnTo>
                    <a:pt x="211" y="1041"/>
                  </a:lnTo>
                  <a:lnTo>
                    <a:pt x="213" y="1041"/>
                  </a:lnTo>
                  <a:lnTo>
                    <a:pt x="213" y="1041"/>
                  </a:lnTo>
                  <a:lnTo>
                    <a:pt x="213" y="1041"/>
                  </a:lnTo>
                  <a:lnTo>
                    <a:pt x="213" y="1041"/>
                  </a:lnTo>
                  <a:lnTo>
                    <a:pt x="213" y="1041"/>
                  </a:lnTo>
                  <a:lnTo>
                    <a:pt x="213" y="1041"/>
                  </a:lnTo>
                  <a:lnTo>
                    <a:pt x="211" y="1039"/>
                  </a:lnTo>
                  <a:lnTo>
                    <a:pt x="211" y="1039"/>
                  </a:lnTo>
                  <a:lnTo>
                    <a:pt x="211" y="1039"/>
                  </a:lnTo>
                  <a:lnTo>
                    <a:pt x="211" y="1039"/>
                  </a:lnTo>
                  <a:lnTo>
                    <a:pt x="211" y="1039"/>
                  </a:lnTo>
                  <a:lnTo>
                    <a:pt x="211" y="1039"/>
                  </a:lnTo>
                  <a:lnTo>
                    <a:pt x="211" y="1039"/>
                  </a:lnTo>
                  <a:lnTo>
                    <a:pt x="209" y="1039"/>
                  </a:lnTo>
                  <a:lnTo>
                    <a:pt x="209" y="1039"/>
                  </a:lnTo>
                  <a:lnTo>
                    <a:pt x="209" y="1039"/>
                  </a:lnTo>
                  <a:lnTo>
                    <a:pt x="209" y="1039"/>
                  </a:lnTo>
                  <a:lnTo>
                    <a:pt x="209" y="1039"/>
                  </a:lnTo>
                  <a:lnTo>
                    <a:pt x="209" y="1039"/>
                  </a:lnTo>
                  <a:close/>
                  <a:moveTo>
                    <a:pt x="192" y="1127"/>
                  </a:moveTo>
                  <a:lnTo>
                    <a:pt x="192" y="1127"/>
                  </a:lnTo>
                  <a:lnTo>
                    <a:pt x="192" y="1127"/>
                  </a:lnTo>
                  <a:lnTo>
                    <a:pt x="194" y="1124"/>
                  </a:lnTo>
                  <a:lnTo>
                    <a:pt x="194" y="1124"/>
                  </a:lnTo>
                  <a:lnTo>
                    <a:pt x="194" y="1124"/>
                  </a:lnTo>
                  <a:lnTo>
                    <a:pt x="194" y="1124"/>
                  </a:lnTo>
                  <a:lnTo>
                    <a:pt x="194" y="1124"/>
                  </a:lnTo>
                  <a:lnTo>
                    <a:pt x="194" y="1124"/>
                  </a:lnTo>
                  <a:lnTo>
                    <a:pt x="197" y="1124"/>
                  </a:lnTo>
                  <a:lnTo>
                    <a:pt x="197" y="1122"/>
                  </a:lnTo>
                  <a:lnTo>
                    <a:pt x="194" y="1122"/>
                  </a:lnTo>
                  <a:lnTo>
                    <a:pt x="194" y="1122"/>
                  </a:lnTo>
                  <a:lnTo>
                    <a:pt x="194" y="1122"/>
                  </a:lnTo>
                  <a:lnTo>
                    <a:pt x="194" y="1122"/>
                  </a:lnTo>
                  <a:lnTo>
                    <a:pt x="192" y="1122"/>
                  </a:lnTo>
                  <a:lnTo>
                    <a:pt x="192" y="1122"/>
                  </a:lnTo>
                  <a:lnTo>
                    <a:pt x="192" y="1122"/>
                  </a:lnTo>
                  <a:lnTo>
                    <a:pt x="192" y="1122"/>
                  </a:lnTo>
                  <a:lnTo>
                    <a:pt x="192" y="1122"/>
                  </a:lnTo>
                  <a:lnTo>
                    <a:pt x="192" y="1124"/>
                  </a:lnTo>
                  <a:lnTo>
                    <a:pt x="192" y="1124"/>
                  </a:lnTo>
                  <a:lnTo>
                    <a:pt x="190" y="1124"/>
                  </a:lnTo>
                  <a:lnTo>
                    <a:pt x="190" y="1124"/>
                  </a:lnTo>
                  <a:lnTo>
                    <a:pt x="192" y="1124"/>
                  </a:lnTo>
                  <a:lnTo>
                    <a:pt x="192" y="1124"/>
                  </a:lnTo>
                  <a:lnTo>
                    <a:pt x="192" y="1124"/>
                  </a:lnTo>
                  <a:lnTo>
                    <a:pt x="192" y="1124"/>
                  </a:lnTo>
                  <a:lnTo>
                    <a:pt x="194" y="1124"/>
                  </a:lnTo>
                  <a:lnTo>
                    <a:pt x="192" y="1124"/>
                  </a:lnTo>
                  <a:lnTo>
                    <a:pt x="192" y="1127"/>
                  </a:lnTo>
                  <a:close/>
                  <a:moveTo>
                    <a:pt x="332" y="1233"/>
                  </a:moveTo>
                  <a:lnTo>
                    <a:pt x="332" y="1233"/>
                  </a:lnTo>
                  <a:lnTo>
                    <a:pt x="332" y="1233"/>
                  </a:lnTo>
                  <a:lnTo>
                    <a:pt x="332" y="1231"/>
                  </a:lnTo>
                  <a:lnTo>
                    <a:pt x="332" y="1231"/>
                  </a:lnTo>
                  <a:lnTo>
                    <a:pt x="332" y="1231"/>
                  </a:lnTo>
                  <a:lnTo>
                    <a:pt x="332" y="1231"/>
                  </a:lnTo>
                  <a:lnTo>
                    <a:pt x="332" y="1231"/>
                  </a:lnTo>
                  <a:lnTo>
                    <a:pt x="329" y="1231"/>
                  </a:lnTo>
                  <a:lnTo>
                    <a:pt x="329" y="1231"/>
                  </a:lnTo>
                  <a:lnTo>
                    <a:pt x="329" y="1233"/>
                  </a:lnTo>
                  <a:lnTo>
                    <a:pt x="329" y="1233"/>
                  </a:lnTo>
                  <a:lnTo>
                    <a:pt x="329" y="1233"/>
                  </a:lnTo>
                  <a:lnTo>
                    <a:pt x="332" y="1233"/>
                  </a:lnTo>
                  <a:lnTo>
                    <a:pt x="332" y="1235"/>
                  </a:lnTo>
                  <a:lnTo>
                    <a:pt x="332" y="1235"/>
                  </a:lnTo>
                  <a:lnTo>
                    <a:pt x="332" y="1235"/>
                  </a:lnTo>
                  <a:lnTo>
                    <a:pt x="332" y="1235"/>
                  </a:lnTo>
                  <a:lnTo>
                    <a:pt x="332" y="1235"/>
                  </a:lnTo>
                  <a:lnTo>
                    <a:pt x="332" y="1233"/>
                  </a:lnTo>
                  <a:lnTo>
                    <a:pt x="332" y="1233"/>
                  </a:lnTo>
                  <a:lnTo>
                    <a:pt x="332" y="1233"/>
                  </a:lnTo>
                  <a:close/>
                  <a:moveTo>
                    <a:pt x="332" y="1238"/>
                  </a:moveTo>
                  <a:lnTo>
                    <a:pt x="332" y="1238"/>
                  </a:lnTo>
                  <a:lnTo>
                    <a:pt x="332" y="1238"/>
                  </a:lnTo>
                  <a:lnTo>
                    <a:pt x="334" y="1235"/>
                  </a:lnTo>
                  <a:lnTo>
                    <a:pt x="334" y="1235"/>
                  </a:lnTo>
                  <a:lnTo>
                    <a:pt x="332" y="1235"/>
                  </a:lnTo>
                  <a:lnTo>
                    <a:pt x="332" y="1235"/>
                  </a:lnTo>
                  <a:lnTo>
                    <a:pt x="332" y="1233"/>
                  </a:lnTo>
                  <a:lnTo>
                    <a:pt x="332" y="1233"/>
                  </a:lnTo>
                  <a:lnTo>
                    <a:pt x="332" y="1235"/>
                  </a:lnTo>
                  <a:lnTo>
                    <a:pt x="332" y="1235"/>
                  </a:lnTo>
                  <a:lnTo>
                    <a:pt x="332" y="1235"/>
                  </a:lnTo>
                  <a:lnTo>
                    <a:pt x="332" y="1235"/>
                  </a:lnTo>
                  <a:lnTo>
                    <a:pt x="332" y="1235"/>
                  </a:lnTo>
                  <a:lnTo>
                    <a:pt x="332" y="1235"/>
                  </a:lnTo>
                  <a:lnTo>
                    <a:pt x="332" y="1238"/>
                  </a:lnTo>
                  <a:lnTo>
                    <a:pt x="332" y="1238"/>
                  </a:lnTo>
                  <a:lnTo>
                    <a:pt x="332" y="1238"/>
                  </a:lnTo>
                  <a:close/>
                  <a:moveTo>
                    <a:pt x="249" y="1217"/>
                  </a:moveTo>
                  <a:lnTo>
                    <a:pt x="249" y="1217"/>
                  </a:lnTo>
                  <a:lnTo>
                    <a:pt x="249" y="1217"/>
                  </a:lnTo>
                  <a:lnTo>
                    <a:pt x="251" y="1217"/>
                  </a:lnTo>
                  <a:lnTo>
                    <a:pt x="251" y="1214"/>
                  </a:lnTo>
                  <a:lnTo>
                    <a:pt x="251" y="1214"/>
                  </a:lnTo>
                  <a:lnTo>
                    <a:pt x="251" y="1214"/>
                  </a:lnTo>
                  <a:lnTo>
                    <a:pt x="251" y="1214"/>
                  </a:lnTo>
                  <a:lnTo>
                    <a:pt x="251" y="1214"/>
                  </a:lnTo>
                  <a:lnTo>
                    <a:pt x="251" y="1214"/>
                  </a:lnTo>
                  <a:lnTo>
                    <a:pt x="251" y="1214"/>
                  </a:lnTo>
                  <a:lnTo>
                    <a:pt x="254" y="1212"/>
                  </a:lnTo>
                  <a:lnTo>
                    <a:pt x="254" y="1212"/>
                  </a:lnTo>
                  <a:lnTo>
                    <a:pt x="254" y="1212"/>
                  </a:lnTo>
                  <a:lnTo>
                    <a:pt x="254" y="1212"/>
                  </a:lnTo>
                  <a:lnTo>
                    <a:pt x="251" y="1212"/>
                  </a:lnTo>
                  <a:lnTo>
                    <a:pt x="251" y="1212"/>
                  </a:lnTo>
                  <a:lnTo>
                    <a:pt x="251" y="1212"/>
                  </a:lnTo>
                  <a:lnTo>
                    <a:pt x="251" y="1212"/>
                  </a:lnTo>
                  <a:lnTo>
                    <a:pt x="251" y="1212"/>
                  </a:lnTo>
                  <a:lnTo>
                    <a:pt x="251" y="1212"/>
                  </a:lnTo>
                  <a:lnTo>
                    <a:pt x="249" y="1212"/>
                  </a:lnTo>
                  <a:lnTo>
                    <a:pt x="249" y="1214"/>
                  </a:lnTo>
                  <a:lnTo>
                    <a:pt x="249" y="1214"/>
                  </a:lnTo>
                  <a:lnTo>
                    <a:pt x="249" y="1214"/>
                  </a:lnTo>
                  <a:lnTo>
                    <a:pt x="249" y="1214"/>
                  </a:lnTo>
                  <a:lnTo>
                    <a:pt x="249" y="1214"/>
                  </a:lnTo>
                  <a:lnTo>
                    <a:pt x="249" y="1214"/>
                  </a:lnTo>
                  <a:lnTo>
                    <a:pt x="249" y="1214"/>
                  </a:lnTo>
                  <a:lnTo>
                    <a:pt x="249" y="1214"/>
                  </a:lnTo>
                  <a:lnTo>
                    <a:pt x="249" y="1217"/>
                  </a:lnTo>
                  <a:lnTo>
                    <a:pt x="249" y="1217"/>
                  </a:lnTo>
                  <a:close/>
                  <a:moveTo>
                    <a:pt x="246" y="1217"/>
                  </a:moveTo>
                  <a:lnTo>
                    <a:pt x="246" y="1217"/>
                  </a:lnTo>
                  <a:lnTo>
                    <a:pt x="246" y="1217"/>
                  </a:lnTo>
                  <a:lnTo>
                    <a:pt x="249" y="1217"/>
                  </a:lnTo>
                  <a:lnTo>
                    <a:pt x="246" y="1214"/>
                  </a:lnTo>
                  <a:lnTo>
                    <a:pt x="246" y="1214"/>
                  </a:lnTo>
                  <a:lnTo>
                    <a:pt x="246" y="1217"/>
                  </a:lnTo>
                  <a:lnTo>
                    <a:pt x="246" y="1217"/>
                  </a:lnTo>
                  <a:lnTo>
                    <a:pt x="244" y="1217"/>
                  </a:lnTo>
                  <a:lnTo>
                    <a:pt x="244" y="1217"/>
                  </a:lnTo>
                  <a:lnTo>
                    <a:pt x="244" y="1217"/>
                  </a:lnTo>
                  <a:lnTo>
                    <a:pt x="244" y="1217"/>
                  </a:lnTo>
                  <a:lnTo>
                    <a:pt x="246" y="1217"/>
                  </a:lnTo>
                  <a:close/>
                  <a:moveTo>
                    <a:pt x="351" y="1252"/>
                  </a:moveTo>
                  <a:lnTo>
                    <a:pt x="351" y="1250"/>
                  </a:lnTo>
                  <a:lnTo>
                    <a:pt x="348" y="1250"/>
                  </a:lnTo>
                  <a:lnTo>
                    <a:pt x="348" y="1250"/>
                  </a:lnTo>
                  <a:lnTo>
                    <a:pt x="348" y="1250"/>
                  </a:lnTo>
                  <a:lnTo>
                    <a:pt x="348" y="1252"/>
                  </a:lnTo>
                  <a:lnTo>
                    <a:pt x="348" y="1252"/>
                  </a:lnTo>
                  <a:lnTo>
                    <a:pt x="348" y="1252"/>
                  </a:lnTo>
                  <a:lnTo>
                    <a:pt x="348" y="1252"/>
                  </a:lnTo>
                  <a:lnTo>
                    <a:pt x="346" y="1252"/>
                  </a:lnTo>
                  <a:lnTo>
                    <a:pt x="346" y="1252"/>
                  </a:lnTo>
                  <a:lnTo>
                    <a:pt x="346" y="1252"/>
                  </a:lnTo>
                  <a:lnTo>
                    <a:pt x="346" y="1252"/>
                  </a:lnTo>
                  <a:lnTo>
                    <a:pt x="346" y="1252"/>
                  </a:lnTo>
                  <a:lnTo>
                    <a:pt x="346" y="1252"/>
                  </a:lnTo>
                  <a:lnTo>
                    <a:pt x="346" y="1254"/>
                  </a:lnTo>
                  <a:lnTo>
                    <a:pt x="351" y="1257"/>
                  </a:lnTo>
                  <a:lnTo>
                    <a:pt x="351" y="1257"/>
                  </a:lnTo>
                  <a:lnTo>
                    <a:pt x="351" y="1257"/>
                  </a:lnTo>
                  <a:lnTo>
                    <a:pt x="351" y="1257"/>
                  </a:lnTo>
                  <a:lnTo>
                    <a:pt x="351" y="1257"/>
                  </a:lnTo>
                  <a:lnTo>
                    <a:pt x="351" y="1254"/>
                  </a:lnTo>
                  <a:lnTo>
                    <a:pt x="351" y="1254"/>
                  </a:lnTo>
                  <a:lnTo>
                    <a:pt x="351" y="1254"/>
                  </a:lnTo>
                  <a:lnTo>
                    <a:pt x="351" y="1254"/>
                  </a:lnTo>
                  <a:lnTo>
                    <a:pt x="351" y="1254"/>
                  </a:lnTo>
                  <a:lnTo>
                    <a:pt x="351" y="1252"/>
                  </a:lnTo>
                  <a:lnTo>
                    <a:pt x="351" y="1252"/>
                  </a:lnTo>
                  <a:lnTo>
                    <a:pt x="351" y="1252"/>
                  </a:lnTo>
                  <a:lnTo>
                    <a:pt x="351" y="1252"/>
                  </a:lnTo>
                  <a:close/>
                  <a:moveTo>
                    <a:pt x="88" y="637"/>
                  </a:moveTo>
                  <a:lnTo>
                    <a:pt x="86" y="637"/>
                  </a:lnTo>
                  <a:lnTo>
                    <a:pt x="86" y="639"/>
                  </a:lnTo>
                  <a:lnTo>
                    <a:pt x="83" y="639"/>
                  </a:lnTo>
                  <a:lnTo>
                    <a:pt x="83" y="639"/>
                  </a:lnTo>
                  <a:lnTo>
                    <a:pt x="81" y="639"/>
                  </a:lnTo>
                  <a:lnTo>
                    <a:pt x="78" y="639"/>
                  </a:lnTo>
                  <a:lnTo>
                    <a:pt x="76" y="639"/>
                  </a:lnTo>
                  <a:lnTo>
                    <a:pt x="71" y="641"/>
                  </a:lnTo>
                  <a:lnTo>
                    <a:pt x="67" y="641"/>
                  </a:lnTo>
                  <a:lnTo>
                    <a:pt x="64" y="639"/>
                  </a:lnTo>
                  <a:lnTo>
                    <a:pt x="62" y="637"/>
                  </a:lnTo>
                  <a:lnTo>
                    <a:pt x="60" y="634"/>
                  </a:lnTo>
                  <a:lnTo>
                    <a:pt x="60" y="634"/>
                  </a:lnTo>
                  <a:lnTo>
                    <a:pt x="60" y="634"/>
                  </a:lnTo>
                  <a:lnTo>
                    <a:pt x="60" y="634"/>
                  </a:lnTo>
                  <a:lnTo>
                    <a:pt x="60" y="637"/>
                  </a:lnTo>
                  <a:lnTo>
                    <a:pt x="60" y="637"/>
                  </a:lnTo>
                  <a:lnTo>
                    <a:pt x="60" y="639"/>
                  </a:lnTo>
                  <a:lnTo>
                    <a:pt x="60" y="639"/>
                  </a:lnTo>
                  <a:lnTo>
                    <a:pt x="60" y="639"/>
                  </a:lnTo>
                  <a:lnTo>
                    <a:pt x="60" y="641"/>
                  </a:lnTo>
                  <a:lnTo>
                    <a:pt x="57" y="644"/>
                  </a:lnTo>
                  <a:lnTo>
                    <a:pt x="57" y="646"/>
                  </a:lnTo>
                  <a:lnTo>
                    <a:pt x="57" y="646"/>
                  </a:lnTo>
                  <a:lnTo>
                    <a:pt x="57" y="648"/>
                  </a:lnTo>
                  <a:lnTo>
                    <a:pt x="57" y="648"/>
                  </a:lnTo>
                  <a:lnTo>
                    <a:pt x="57" y="651"/>
                  </a:lnTo>
                  <a:lnTo>
                    <a:pt x="57" y="651"/>
                  </a:lnTo>
                  <a:lnTo>
                    <a:pt x="55" y="653"/>
                  </a:lnTo>
                  <a:lnTo>
                    <a:pt x="50" y="655"/>
                  </a:lnTo>
                  <a:lnTo>
                    <a:pt x="50" y="655"/>
                  </a:lnTo>
                  <a:lnTo>
                    <a:pt x="50" y="655"/>
                  </a:lnTo>
                  <a:lnTo>
                    <a:pt x="50" y="655"/>
                  </a:lnTo>
                  <a:lnTo>
                    <a:pt x="50" y="655"/>
                  </a:lnTo>
                  <a:lnTo>
                    <a:pt x="48" y="655"/>
                  </a:lnTo>
                  <a:lnTo>
                    <a:pt x="48" y="655"/>
                  </a:lnTo>
                  <a:lnTo>
                    <a:pt x="48" y="658"/>
                  </a:lnTo>
                  <a:lnTo>
                    <a:pt x="48" y="658"/>
                  </a:lnTo>
                  <a:lnTo>
                    <a:pt x="48" y="658"/>
                  </a:lnTo>
                  <a:lnTo>
                    <a:pt x="48" y="658"/>
                  </a:lnTo>
                  <a:lnTo>
                    <a:pt x="48" y="658"/>
                  </a:lnTo>
                  <a:lnTo>
                    <a:pt x="48" y="658"/>
                  </a:lnTo>
                  <a:lnTo>
                    <a:pt x="48" y="660"/>
                  </a:lnTo>
                  <a:lnTo>
                    <a:pt x="48" y="663"/>
                  </a:lnTo>
                  <a:lnTo>
                    <a:pt x="48" y="663"/>
                  </a:lnTo>
                  <a:lnTo>
                    <a:pt x="48" y="663"/>
                  </a:lnTo>
                  <a:lnTo>
                    <a:pt x="48" y="663"/>
                  </a:lnTo>
                  <a:lnTo>
                    <a:pt x="48" y="665"/>
                  </a:lnTo>
                  <a:lnTo>
                    <a:pt x="45" y="665"/>
                  </a:lnTo>
                  <a:lnTo>
                    <a:pt x="45" y="665"/>
                  </a:lnTo>
                  <a:lnTo>
                    <a:pt x="43" y="665"/>
                  </a:lnTo>
                  <a:lnTo>
                    <a:pt x="43" y="665"/>
                  </a:lnTo>
                  <a:lnTo>
                    <a:pt x="43" y="665"/>
                  </a:lnTo>
                  <a:lnTo>
                    <a:pt x="43" y="667"/>
                  </a:lnTo>
                  <a:lnTo>
                    <a:pt x="43" y="667"/>
                  </a:lnTo>
                  <a:lnTo>
                    <a:pt x="41" y="665"/>
                  </a:lnTo>
                  <a:lnTo>
                    <a:pt x="38" y="663"/>
                  </a:lnTo>
                  <a:lnTo>
                    <a:pt x="38" y="663"/>
                  </a:lnTo>
                  <a:lnTo>
                    <a:pt x="36" y="663"/>
                  </a:lnTo>
                  <a:lnTo>
                    <a:pt x="36" y="663"/>
                  </a:lnTo>
                  <a:lnTo>
                    <a:pt x="36" y="663"/>
                  </a:lnTo>
                  <a:lnTo>
                    <a:pt x="36" y="665"/>
                  </a:lnTo>
                  <a:lnTo>
                    <a:pt x="36" y="665"/>
                  </a:lnTo>
                  <a:lnTo>
                    <a:pt x="38" y="667"/>
                  </a:lnTo>
                  <a:lnTo>
                    <a:pt x="38" y="667"/>
                  </a:lnTo>
                  <a:lnTo>
                    <a:pt x="38" y="667"/>
                  </a:lnTo>
                  <a:lnTo>
                    <a:pt x="36" y="667"/>
                  </a:lnTo>
                  <a:lnTo>
                    <a:pt x="34" y="665"/>
                  </a:lnTo>
                  <a:lnTo>
                    <a:pt x="31" y="665"/>
                  </a:lnTo>
                  <a:lnTo>
                    <a:pt x="29" y="665"/>
                  </a:lnTo>
                  <a:lnTo>
                    <a:pt x="29" y="667"/>
                  </a:lnTo>
                  <a:lnTo>
                    <a:pt x="29" y="667"/>
                  </a:lnTo>
                  <a:lnTo>
                    <a:pt x="26" y="667"/>
                  </a:lnTo>
                  <a:lnTo>
                    <a:pt x="26" y="667"/>
                  </a:lnTo>
                  <a:lnTo>
                    <a:pt x="29" y="665"/>
                  </a:lnTo>
                  <a:lnTo>
                    <a:pt x="31" y="663"/>
                  </a:lnTo>
                  <a:lnTo>
                    <a:pt x="34" y="663"/>
                  </a:lnTo>
                  <a:lnTo>
                    <a:pt x="36" y="663"/>
                  </a:lnTo>
                  <a:lnTo>
                    <a:pt x="36" y="663"/>
                  </a:lnTo>
                  <a:lnTo>
                    <a:pt x="36" y="663"/>
                  </a:lnTo>
                  <a:lnTo>
                    <a:pt x="34" y="660"/>
                  </a:lnTo>
                  <a:lnTo>
                    <a:pt x="31" y="660"/>
                  </a:lnTo>
                  <a:lnTo>
                    <a:pt x="29" y="660"/>
                  </a:lnTo>
                  <a:lnTo>
                    <a:pt x="29" y="660"/>
                  </a:lnTo>
                  <a:lnTo>
                    <a:pt x="26" y="658"/>
                  </a:lnTo>
                  <a:lnTo>
                    <a:pt x="26" y="658"/>
                  </a:lnTo>
                  <a:lnTo>
                    <a:pt x="26" y="658"/>
                  </a:lnTo>
                  <a:lnTo>
                    <a:pt x="24" y="660"/>
                  </a:lnTo>
                  <a:lnTo>
                    <a:pt x="22" y="660"/>
                  </a:lnTo>
                  <a:lnTo>
                    <a:pt x="24" y="658"/>
                  </a:lnTo>
                  <a:lnTo>
                    <a:pt x="24" y="658"/>
                  </a:lnTo>
                  <a:lnTo>
                    <a:pt x="24" y="658"/>
                  </a:lnTo>
                  <a:lnTo>
                    <a:pt x="24" y="655"/>
                  </a:lnTo>
                  <a:lnTo>
                    <a:pt x="24" y="655"/>
                  </a:lnTo>
                  <a:lnTo>
                    <a:pt x="24" y="655"/>
                  </a:lnTo>
                  <a:lnTo>
                    <a:pt x="24" y="655"/>
                  </a:lnTo>
                  <a:lnTo>
                    <a:pt x="22" y="655"/>
                  </a:lnTo>
                  <a:lnTo>
                    <a:pt x="22" y="655"/>
                  </a:lnTo>
                  <a:lnTo>
                    <a:pt x="22" y="653"/>
                  </a:lnTo>
                  <a:lnTo>
                    <a:pt x="22" y="653"/>
                  </a:lnTo>
                  <a:lnTo>
                    <a:pt x="24" y="653"/>
                  </a:lnTo>
                  <a:lnTo>
                    <a:pt x="26" y="653"/>
                  </a:lnTo>
                  <a:lnTo>
                    <a:pt x="29" y="655"/>
                  </a:lnTo>
                  <a:lnTo>
                    <a:pt x="29" y="655"/>
                  </a:lnTo>
                  <a:lnTo>
                    <a:pt x="31" y="655"/>
                  </a:lnTo>
                  <a:lnTo>
                    <a:pt x="34" y="655"/>
                  </a:lnTo>
                  <a:lnTo>
                    <a:pt x="34" y="655"/>
                  </a:lnTo>
                  <a:lnTo>
                    <a:pt x="38" y="653"/>
                  </a:lnTo>
                  <a:lnTo>
                    <a:pt x="38" y="653"/>
                  </a:lnTo>
                  <a:lnTo>
                    <a:pt x="43" y="655"/>
                  </a:lnTo>
                  <a:lnTo>
                    <a:pt x="45" y="655"/>
                  </a:lnTo>
                  <a:lnTo>
                    <a:pt x="45" y="655"/>
                  </a:lnTo>
                  <a:lnTo>
                    <a:pt x="45" y="655"/>
                  </a:lnTo>
                  <a:lnTo>
                    <a:pt x="48" y="655"/>
                  </a:lnTo>
                  <a:lnTo>
                    <a:pt x="48" y="655"/>
                  </a:lnTo>
                  <a:lnTo>
                    <a:pt x="48" y="653"/>
                  </a:lnTo>
                  <a:lnTo>
                    <a:pt x="50" y="653"/>
                  </a:lnTo>
                  <a:lnTo>
                    <a:pt x="50" y="653"/>
                  </a:lnTo>
                  <a:lnTo>
                    <a:pt x="52" y="653"/>
                  </a:lnTo>
                  <a:lnTo>
                    <a:pt x="52" y="653"/>
                  </a:lnTo>
                  <a:lnTo>
                    <a:pt x="55" y="651"/>
                  </a:lnTo>
                  <a:lnTo>
                    <a:pt x="55" y="651"/>
                  </a:lnTo>
                  <a:lnTo>
                    <a:pt x="55" y="651"/>
                  </a:lnTo>
                  <a:lnTo>
                    <a:pt x="57" y="648"/>
                  </a:lnTo>
                  <a:lnTo>
                    <a:pt x="57" y="646"/>
                  </a:lnTo>
                  <a:lnTo>
                    <a:pt x="55" y="644"/>
                  </a:lnTo>
                  <a:lnTo>
                    <a:pt x="57" y="644"/>
                  </a:lnTo>
                  <a:lnTo>
                    <a:pt x="57" y="644"/>
                  </a:lnTo>
                  <a:lnTo>
                    <a:pt x="57" y="641"/>
                  </a:lnTo>
                  <a:lnTo>
                    <a:pt x="57" y="641"/>
                  </a:lnTo>
                  <a:lnTo>
                    <a:pt x="60" y="639"/>
                  </a:lnTo>
                  <a:lnTo>
                    <a:pt x="60" y="639"/>
                  </a:lnTo>
                  <a:lnTo>
                    <a:pt x="57" y="637"/>
                  </a:lnTo>
                  <a:lnTo>
                    <a:pt x="57" y="637"/>
                  </a:lnTo>
                  <a:lnTo>
                    <a:pt x="57" y="637"/>
                  </a:lnTo>
                  <a:lnTo>
                    <a:pt x="57" y="634"/>
                  </a:lnTo>
                  <a:lnTo>
                    <a:pt x="57" y="634"/>
                  </a:lnTo>
                  <a:lnTo>
                    <a:pt x="57" y="634"/>
                  </a:lnTo>
                  <a:lnTo>
                    <a:pt x="57" y="634"/>
                  </a:lnTo>
                  <a:lnTo>
                    <a:pt x="57" y="634"/>
                  </a:lnTo>
                  <a:lnTo>
                    <a:pt x="57" y="632"/>
                  </a:lnTo>
                  <a:lnTo>
                    <a:pt x="57" y="632"/>
                  </a:lnTo>
                  <a:lnTo>
                    <a:pt x="57" y="632"/>
                  </a:lnTo>
                  <a:lnTo>
                    <a:pt x="57" y="629"/>
                  </a:lnTo>
                  <a:lnTo>
                    <a:pt x="57" y="627"/>
                  </a:lnTo>
                  <a:lnTo>
                    <a:pt x="57" y="627"/>
                  </a:lnTo>
                  <a:lnTo>
                    <a:pt x="50" y="625"/>
                  </a:lnTo>
                  <a:lnTo>
                    <a:pt x="50" y="625"/>
                  </a:lnTo>
                  <a:lnTo>
                    <a:pt x="48" y="627"/>
                  </a:lnTo>
                  <a:lnTo>
                    <a:pt x="48" y="627"/>
                  </a:lnTo>
                  <a:lnTo>
                    <a:pt x="43" y="627"/>
                  </a:lnTo>
                  <a:lnTo>
                    <a:pt x="41" y="627"/>
                  </a:lnTo>
                  <a:lnTo>
                    <a:pt x="41" y="627"/>
                  </a:lnTo>
                  <a:lnTo>
                    <a:pt x="41" y="627"/>
                  </a:lnTo>
                  <a:lnTo>
                    <a:pt x="41" y="629"/>
                  </a:lnTo>
                  <a:lnTo>
                    <a:pt x="41" y="629"/>
                  </a:lnTo>
                  <a:lnTo>
                    <a:pt x="41" y="629"/>
                  </a:lnTo>
                  <a:lnTo>
                    <a:pt x="38" y="632"/>
                  </a:lnTo>
                  <a:lnTo>
                    <a:pt x="38" y="632"/>
                  </a:lnTo>
                  <a:lnTo>
                    <a:pt x="36" y="632"/>
                  </a:lnTo>
                  <a:lnTo>
                    <a:pt x="36" y="632"/>
                  </a:lnTo>
                  <a:lnTo>
                    <a:pt x="36" y="632"/>
                  </a:lnTo>
                  <a:lnTo>
                    <a:pt x="34" y="632"/>
                  </a:lnTo>
                  <a:lnTo>
                    <a:pt x="34" y="632"/>
                  </a:lnTo>
                  <a:lnTo>
                    <a:pt x="31" y="632"/>
                  </a:lnTo>
                  <a:lnTo>
                    <a:pt x="31" y="632"/>
                  </a:lnTo>
                  <a:lnTo>
                    <a:pt x="31" y="632"/>
                  </a:lnTo>
                  <a:lnTo>
                    <a:pt x="34" y="629"/>
                  </a:lnTo>
                  <a:lnTo>
                    <a:pt x="36" y="629"/>
                  </a:lnTo>
                  <a:lnTo>
                    <a:pt x="36" y="629"/>
                  </a:lnTo>
                  <a:lnTo>
                    <a:pt x="36" y="627"/>
                  </a:lnTo>
                  <a:lnTo>
                    <a:pt x="38" y="627"/>
                  </a:lnTo>
                  <a:lnTo>
                    <a:pt x="38" y="627"/>
                  </a:lnTo>
                  <a:lnTo>
                    <a:pt x="38" y="627"/>
                  </a:lnTo>
                  <a:lnTo>
                    <a:pt x="38" y="627"/>
                  </a:lnTo>
                  <a:lnTo>
                    <a:pt x="41" y="627"/>
                  </a:lnTo>
                  <a:lnTo>
                    <a:pt x="41" y="625"/>
                  </a:lnTo>
                  <a:lnTo>
                    <a:pt x="41" y="625"/>
                  </a:lnTo>
                  <a:lnTo>
                    <a:pt x="43" y="622"/>
                  </a:lnTo>
                  <a:lnTo>
                    <a:pt x="43" y="620"/>
                  </a:lnTo>
                  <a:lnTo>
                    <a:pt x="43" y="620"/>
                  </a:lnTo>
                  <a:lnTo>
                    <a:pt x="43" y="620"/>
                  </a:lnTo>
                  <a:lnTo>
                    <a:pt x="43" y="620"/>
                  </a:lnTo>
                  <a:lnTo>
                    <a:pt x="43" y="620"/>
                  </a:lnTo>
                  <a:lnTo>
                    <a:pt x="41" y="618"/>
                  </a:lnTo>
                  <a:lnTo>
                    <a:pt x="41" y="615"/>
                  </a:lnTo>
                  <a:lnTo>
                    <a:pt x="38" y="615"/>
                  </a:lnTo>
                  <a:lnTo>
                    <a:pt x="36" y="615"/>
                  </a:lnTo>
                  <a:lnTo>
                    <a:pt x="34" y="615"/>
                  </a:lnTo>
                  <a:lnTo>
                    <a:pt x="31" y="613"/>
                  </a:lnTo>
                  <a:lnTo>
                    <a:pt x="29" y="611"/>
                  </a:lnTo>
                  <a:lnTo>
                    <a:pt x="29" y="611"/>
                  </a:lnTo>
                  <a:lnTo>
                    <a:pt x="29" y="608"/>
                  </a:lnTo>
                  <a:lnTo>
                    <a:pt x="29" y="608"/>
                  </a:lnTo>
                  <a:lnTo>
                    <a:pt x="26" y="608"/>
                  </a:lnTo>
                  <a:lnTo>
                    <a:pt x="26" y="608"/>
                  </a:lnTo>
                  <a:lnTo>
                    <a:pt x="26" y="608"/>
                  </a:lnTo>
                  <a:lnTo>
                    <a:pt x="24" y="608"/>
                  </a:lnTo>
                  <a:lnTo>
                    <a:pt x="24" y="606"/>
                  </a:lnTo>
                  <a:lnTo>
                    <a:pt x="24" y="603"/>
                  </a:lnTo>
                  <a:lnTo>
                    <a:pt x="22" y="606"/>
                  </a:lnTo>
                  <a:lnTo>
                    <a:pt x="22" y="606"/>
                  </a:lnTo>
                  <a:lnTo>
                    <a:pt x="22" y="606"/>
                  </a:lnTo>
                  <a:lnTo>
                    <a:pt x="24" y="606"/>
                  </a:lnTo>
                  <a:lnTo>
                    <a:pt x="22" y="608"/>
                  </a:lnTo>
                  <a:lnTo>
                    <a:pt x="22" y="608"/>
                  </a:lnTo>
                  <a:lnTo>
                    <a:pt x="19" y="611"/>
                  </a:lnTo>
                  <a:lnTo>
                    <a:pt x="19" y="611"/>
                  </a:lnTo>
                  <a:lnTo>
                    <a:pt x="19" y="611"/>
                  </a:lnTo>
                  <a:lnTo>
                    <a:pt x="19" y="611"/>
                  </a:lnTo>
                  <a:lnTo>
                    <a:pt x="19" y="611"/>
                  </a:lnTo>
                  <a:lnTo>
                    <a:pt x="19" y="613"/>
                  </a:lnTo>
                  <a:lnTo>
                    <a:pt x="19" y="615"/>
                  </a:lnTo>
                  <a:lnTo>
                    <a:pt x="19" y="615"/>
                  </a:lnTo>
                  <a:lnTo>
                    <a:pt x="19" y="615"/>
                  </a:lnTo>
                  <a:lnTo>
                    <a:pt x="19" y="615"/>
                  </a:lnTo>
                  <a:lnTo>
                    <a:pt x="19" y="615"/>
                  </a:lnTo>
                  <a:lnTo>
                    <a:pt x="19" y="615"/>
                  </a:lnTo>
                  <a:lnTo>
                    <a:pt x="17" y="618"/>
                  </a:lnTo>
                  <a:lnTo>
                    <a:pt x="17" y="618"/>
                  </a:lnTo>
                  <a:lnTo>
                    <a:pt x="17" y="618"/>
                  </a:lnTo>
                  <a:lnTo>
                    <a:pt x="17" y="618"/>
                  </a:lnTo>
                  <a:lnTo>
                    <a:pt x="17" y="618"/>
                  </a:lnTo>
                  <a:lnTo>
                    <a:pt x="15" y="618"/>
                  </a:lnTo>
                  <a:lnTo>
                    <a:pt x="15" y="618"/>
                  </a:lnTo>
                  <a:lnTo>
                    <a:pt x="15" y="618"/>
                  </a:lnTo>
                  <a:lnTo>
                    <a:pt x="15" y="618"/>
                  </a:lnTo>
                  <a:lnTo>
                    <a:pt x="15" y="618"/>
                  </a:lnTo>
                  <a:lnTo>
                    <a:pt x="15" y="618"/>
                  </a:lnTo>
                  <a:lnTo>
                    <a:pt x="15" y="618"/>
                  </a:lnTo>
                  <a:lnTo>
                    <a:pt x="12" y="620"/>
                  </a:lnTo>
                  <a:lnTo>
                    <a:pt x="12" y="620"/>
                  </a:lnTo>
                  <a:lnTo>
                    <a:pt x="12" y="620"/>
                  </a:lnTo>
                  <a:lnTo>
                    <a:pt x="12" y="622"/>
                  </a:lnTo>
                  <a:lnTo>
                    <a:pt x="10" y="622"/>
                  </a:lnTo>
                  <a:lnTo>
                    <a:pt x="10" y="622"/>
                  </a:lnTo>
                  <a:lnTo>
                    <a:pt x="10" y="622"/>
                  </a:lnTo>
                  <a:lnTo>
                    <a:pt x="10" y="625"/>
                  </a:lnTo>
                  <a:lnTo>
                    <a:pt x="7" y="625"/>
                  </a:lnTo>
                  <a:lnTo>
                    <a:pt x="7" y="625"/>
                  </a:lnTo>
                  <a:lnTo>
                    <a:pt x="7" y="625"/>
                  </a:lnTo>
                  <a:lnTo>
                    <a:pt x="7" y="625"/>
                  </a:lnTo>
                  <a:lnTo>
                    <a:pt x="7" y="625"/>
                  </a:lnTo>
                  <a:lnTo>
                    <a:pt x="7" y="627"/>
                  </a:lnTo>
                  <a:lnTo>
                    <a:pt x="7" y="629"/>
                  </a:lnTo>
                  <a:lnTo>
                    <a:pt x="7" y="632"/>
                  </a:lnTo>
                  <a:lnTo>
                    <a:pt x="7" y="634"/>
                  </a:lnTo>
                  <a:lnTo>
                    <a:pt x="5" y="634"/>
                  </a:lnTo>
                  <a:lnTo>
                    <a:pt x="5" y="634"/>
                  </a:lnTo>
                  <a:lnTo>
                    <a:pt x="5" y="634"/>
                  </a:lnTo>
                  <a:lnTo>
                    <a:pt x="5" y="634"/>
                  </a:lnTo>
                  <a:lnTo>
                    <a:pt x="5" y="637"/>
                  </a:lnTo>
                  <a:lnTo>
                    <a:pt x="5" y="637"/>
                  </a:lnTo>
                  <a:lnTo>
                    <a:pt x="5" y="637"/>
                  </a:lnTo>
                  <a:lnTo>
                    <a:pt x="5" y="637"/>
                  </a:lnTo>
                  <a:lnTo>
                    <a:pt x="5" y="639"/>
                  </a:lnTo>
                  <a:lnTo>
                    <a:pt x="7" y="639"/>
                  </a:lnTo>
                  <a:lnTo>
                    <a:pt x="7" y="641"/>
                  </a:lnTo>
                  <a:lnTo>
                    <a:pt x="7" y="641"/>
                  </a:lnTo>
                  <a:lnTo>
                    <a:pt x="7" y="641"/>
                  </a:lnTo>
                  <a:lnTo>
                    <a:pt x="10" y="639"/>
                  </a:lnTo>
                  <a:lnTo>
                    <a:pt x="10" y="639"/>
                  </a:lnTo>
                  <a:lnTo>
                    <a:pt x="10" y="639"/>
                  </a:lnTo>
                  <a:lnTo>
                    <a:pt x="10" y="641"/>
                  </a:lnTo>
                  <a:lnTo>
                    <a:pt x="10" y="641"/>
                  </a:lnTo>
                  <a:lnTo>
                    <a:pt x="10" y="641"/>
                  </a:lnTo>
                  <a:lnTo>
                    <a:pt x="10" y="641"/>
                  </a:lnTo>
                  <a:lnTo>
                    <a:pt x="10" y="644"/>
                  </a:lnTo>
                  <a:lnTo>
                    <a:pt x="10" y="644"/>
                  </a:lnTo>
                  <a:lnTo>
                    <a:pt x="7" y="644"/>
                  </a:lnTo>
                  <a:lnTo>
                    <a:pt x="7" y="644"/>
                  </a:lnTo>
                  <a:lnTo>
                    <a:pt x="7" y="644"/>
                  </a:lnTo>
                  <a:lnTo>
                    <a:pt x="7" y="646"/>
                  </a:lnTo>
                  <a:lnTo>
                    <a:pt x="10" y="646"/>
                  </a:lnTo>
                  <a:lnTo>
                    <a:pt x="10" y="646"/>
                  </a:lnTo>
                  <a:lnTo>
                    <a:pt x="10" y="648"/>
                  </a:lnTo>
                  <a:lnTo>
                    <a:pt x="10" y="648"/>
                  </a:lnTo>
                  <a:lnTo>
                    <a:pt x="7" y="648"/>
                  </a:lnTo>
                  <a:lnTo>
                    <a:pt x="7" y="646"/>
                  </a:lnTo>
                  <a:lnTo>
                    <a:pt x="7" y="646"/>
                  </a:lnTo>
                  <a:lnTo>
                    <a:pt x="5" y="648"/>
                  </a:lnTo>
                  <a:lnTo>
                    <a:pt x="5" y="646"/>
                  </a:lnTo>
                  <a:lnTo>
                    <a:pt x="5" y="646"/>
                  </a:lnTo>
                  <a:lnTo>
                    <a:pt x="5" y="646"/>
                  </a:lnTo>
                  <a:lnTo>
                    <a:pt x="5" y="646"/>
                  </a:lnTo>
                  <a:lnTo>
                    <a:pt x="5" y="648"/>
                  </a:lnTo>
                  <a:lnTo>
                    <a:pt x="7" y="655"/>
                  </a:lnTo>
                  <a:lnTo>
                    <a:pt x="7" y="655"/>
                  </a:lnTo>
                  <a:lnTo>
                    <a:pt x="7" y="658"/>
                  </a:lnTo>
                  <a:lnTo>
                    <a:pt x="7" y="658"/>
                  </a:lnTo>
                  <a:lnTo>
                    <a:pt x="5" y="655"/>
                  </a:lnTo>
                  <a:lnTo>
                    <a:pt x="3" y="655"/>
                  </a:lnTo>
                  <a:lnTo>
                    <a:pt x="3" y="655"/>
                  </a:lnTo>
                  <a:lnTo>
                    <a:pt x="3" y="655"/>
                  </a:lnTo>
                  <a:lnTo>
                    <a:pt x="3" y="655"/>
                  </a:lnTo>
                  <a:lnTo>
                    <a:pt x="3" y="655"/>
                  </a:lnTo>
                  <a:lnTo>
                    <a:pt x="3" y="658"/>
                  </a:lnTo>
                  <a:lnTo>
                    <a:pt x="3" y="658"/>
                  </a:lnTo>
                  <a:lnTo>
                    <a:pt x="5" y="658"/>
                  </a:lnTo>
                  <a:lnTo>
                    <a:pt x="5" y="658"/>
                  </a:lnTo>
                  <a:lnTo>
                    <a:pt x="5" y="660"/>
                  </a:lnTo>
                  <a:lnTo>
                    <a:pt x="5" y="660"/>
                  </a:lnTo>
                  <a:lnTo>
                    <a:pt x="3" y="660"/>
                  </a:lnTo>
                  <a:lnTo>
                    <a:pt x="3" y="663"/>
                  </a:lnTo>
                  <a:lnTo>
                    <a:pt x="3" y="663"/>
                  </a:lnTo>
                  <a:lnTo>
                    <a:pt x="3" y="663"/>
                  </a:lnTo>
                  <a:lnTo>
                    <a:pt x="7" y="665"/>
                  </a:lnTo>
                  <a:lnTo>
                    <a:pt x="7" y="665"/>
                  </a:lnTo>
                  <a:lnTo>
                    <a:pt x="7" y="665"/>
                  </a:lnTo>
                  <a:lnTo>
                    <a:pt x="5" y="665"/>
                  </a:lnTo>
                  <a:lnTo>
                    <a:pt x="5" y="665"/>
                  </a:lnTo>
                  <a:lnTo>
                    <a:pt x="5" y="665"/>
                  </a:lnTo>
                  <a:lnTo>
                    <a:pt x="3" y="667"/>
                  </a:lnTo>
                  <a:lnTo>
                    <a:pt x="3" y="667"/>
                  </a:lnTo>
                  <a:lnTo>
                    <a:pt x="3" y="667"/>
                  </a:lnTo>
                  <a:lnTo>
                    <a:pt x="3" y="667"/>
                  </a:lnTo>
                  <a:lnTo>
                    <a:pt x="3" y="667"/>
                  </a:lnTo>
                  <a:lnTo>
                    <a:pt x="5" y="667"/>
                  </a:lnTo>
                  <a:lnTo>
                    <a:pt x="10" y="667"/>
                  </a:lnTo>
                  <a:lnTo>
                    <a:pt x="10" y="667"/>
                  </a:lnTo>
                  <a:lnTo>
                    <a:pt x="10" y="667"/>
                  </a:lnTo>
                  <a:lnTo>
                    <a:pt x="10" y="667"/>
                  </a:lnTo>
                  <a:lnTo>
                    <a:pt x="12" y="667"/>
                  </a:lnTo>
                  <a:lnTo>
                    <a:pt x="12" y="667"/>
                  </a:lnTo>
                  <a:lnTo>
                    <a:pt x="12" y="667"/>
                  </a:lnTo>
                  <a:lnTo>
                    <a:pt x="12" y="670"/>
                  </a:lnTo>
                  <a:lnTo>
                    <a:pt x="10" y="670"/>
                  </a:lnTo>
                  <a:lnTo>
                    <a:pt x="10" y="670"/>
                  </a:lnTo>
                  <a:lnTo>
                    <a:pt x="10" y="670"/>
                  </a:lnTo>
                  <a:lnTo>
                    <a:pt x="10" y="670"/>
                  </a:lnTo>
                  <a:lnTo>
                    <a:pt x="7" y="670"/>
                  </a:lnTo>
                  <a:lnTo>
                    <a:pt x="7" y="670"/>
                  </a:lnTo>
                  <a:lnTo>
                    <a:pt x="7" y="670"/>
                  </a:lnTo>
                  <a:lnTo>
                    <a:pt x="7" y="670"/>
                  </a:lnTo>
                  <a:lnTo>
                    <a:pt x="10" y="672"/>
                  </a:lnTo>
                  <a:lnTo>
                    <a:pt x="10" y="672"/>
                  </a:lnTo>
                  <a:lnTo>
                    <a:pt x="12" y="672"/>
                  </a:lnTo>
                  <a:lnTo>
                    <a:pt x="12" y="672"/>
                  </a:lnTo>
                  <a:lnTo>
                    <a:pt x="12" y="672"/>
                  </a:lnTo>
                  <a:lnTo>
                    <a:pt x="12" y="670"/>
                  </a:lnTo>
                  <a:lnTo>
                    <a:pt x="15" y="670"/>
                  </a:lnTo>
                  <a:lnTo>
                    <a:pt x="15" y="672"/>
                  </a:lnTo>
                  <a:lnTo>
                    <a:pt x="15" y="672"/>
                  </a:lnTo>
                  <a:lnTo>
                    <a:pt x="12" y="674"/>
                  </a:lnTo>
                  <a:lnTo>
                    <a:pt x="12" y="674"/>
                  </a:lnTo>
                  <a:lnTo>
                    <a:pt x="12" y="674"/>
                  </a:lnTo>
                  <a:lnTo>
                    <a:pt x="12" y="674"/>
                  </a:lnTo>
                  <a:lnTo>
                    <a:pt x="12" y="677"/>
                  </a:lnTo>
                  <a:lnTo>
                    <a:pt x="17" y="679"/>
                  </a:lnTo>
                  <a:lnTo>
                    <a:pt x="17" y="679"/>
                  </a:lnTo>
                  <a:lnTo>
                    <a:pt x="17" y="679"/>
                  </a:lnTo>
                  <a:lnTo>
                    <a:pt x="17" y="682"/>
                  </a:lnTo>
                  <a:lnTo>
                    <a:pt x="17" y="682"/>
                  </a:lnTo>
                  <a:lnTo>
                    <a:pt x="17" y="682"/>
                  </a:lnTo>
                  <a:lnTo>
                    <a:pt x="17" y="684"/>
                  </a:lnTo>
                  <a:lnTo>
                    <a:pt x="19" y="686"/>
                  </a:lnTo>
                  <a:lnTo>
                    <a:pt x="22" y="689"/>
                  </a:lnTo>
                  <a:lnTo>
                    <a:pt x="19" y="691"/>
                  </a:lnTo>
                  <a:lnTo>
                    <a:pt x="19" y="691"/>
                  </a:lnTo>
                  <a:lnTo>
                    <a:pt x="19" y="691"/>
                  </a:lnTo>
                  <a:lnTo>
                    <a:pt x="19" y="691"/>
                  </a:lnTo>
                  <a:lnTo>
                    <a:pt x="19" y="689"/>
                  </a:lnTo>
                  <a:lnTo>
                    <a:pt x="17" y="689"/>
                  </a:lnTo>
                  <a:lnTo>
                    <a:pt x="17" y="686"/>
                  </a:lnTo>
                  <a:lnTo>
                    <a:pt x="17" y="686"/>
                  </a:lnTo>
                  <a:lnTo>
                    <a:pt x="17" y="684"/>
                  </a:lnTo>
                  <a:lnTo>
                    <a:pt x="15" y="684"/>
                  </a:lnTo>
                  <a:lnTo>
                    <a:pt x="10" y="682"/>
                  </a:lnTo>
                  <a:lnTo>
                    <a:pt x="10" y="682"/>
                  </a:lnTo>
                  <a:lnTo>
                    <a:pt x="7" y="679"/>
                  </a:lnTo>
                  <a:lnTo>
                    <a:pt x="7" y="679"/>
                  </a:lnTo>
                  <a:lnTo>
                    <a:pt x="7" y="679"/>
                  </a:lnTo>
                  <a:lnTo>
                    <a:pt x="3" y="682"/>
                  </a:lnTo>
                  <a:lnTo>
                    <a:pt x="3" y="682"/>
                  </a:lnTo>
                  <a:lnTo>
                    <a:pt x="12" y="686"/>
                  </a:lnTo>
                  <a:lnTo>
                    <a:pt x="15" y="686"/>
                  </a:lnTo>
                  <a:lnTo>
                    <a:pt x="12" y="686"/>
                  </a:lnTo>
                  <a:lnTo>
                    <a:pt x="12" y="689"/>
                  </a:lnTo>
                  <a:lnTo>
                    <a:pt x="12" y="689"/>
                  </a:lnTo>
                  <a:lnTo>
                    <a:pt x="12" y="686"/>
                  </a:lnTo>
                  <a:lnTo>
                    <a:pt x="12" y="686"/>
                  </a:lnTo>
                  <a:lnTo>
                    <a:pt x="10" y="686"/>
                  </a:lnTo>
                  <a:lnTo>
                    <a:pt x="10" y="686"/>
                  </a:lnTo>
                  <a:lnTo>
                    <a:pt x="10" y="686"/>
                  </a:lnTo>
                  <a:lnTo>
                    <a:pt x="10" y="686"/>
                  </a:lnTo>
                  <a:lnTo>
                    <a:pt x="10" y="686"/>
                  </a:lnTo>
                  <a:lnTo>
                    <a:pt x="10" y="686"/>
                  </a:lnTo>
                  <a:lnTo>
                    <a:pt x="5" y="686"/>
                  </a:lnTo>
                  <a:lnTo>
                    <a:pt x="5" y="686"/>
                  </a:lnTo>
                  <a:lnTo>
                    <a:pt x="5" y="686"/>
                  </a:lnTo>
                  <a:lnTo>
                    <a:pt x="5" y="686"/>
                  </a:lnTo>
                  <a:lnTo>
                    <a:pt x="3" y="689"/>
                  </a:lnTo>
                  <a:lnTo>
                    <a:pt x="3" y="689"/>
                  </a:lnTo>
                  <a:lnTo>
                    <a:pt x="3" y="689"/>
                  </a:lnTo>
                  <a:lnTo>
                    <a:pt x="3" y="689"/>
                  </a:lnTo>
                  <a:lnTo>
                    <a:pt x="5" y="689"/>
                  </a:lnTo>
                  <a:lnTo>
                    <a:pt x="7" y="691"/>
                  </a:lnTo>
                  <a:lnTo>
                    <a:pt x="7" y="693"/>
                  </a:lnTo>
                  <a:lnTo>
                    <a:pt x="10" y="693"/>
                  </a:lnTo>
                  <a:lnTo>
                    <a:pt x="10" y="693"/>
                  </a:lnTo>
                  <a:lnTo>
                    <a:pt x="10" y="696"/>
                  </a:lnTo>
                  <a:lnTo>
                    <a:pt x="10" y="696"/>
                  </a:lnTo>
                  <a:lnTo>
                    <a:pt x="7" y="696"/>
                  </a:lnTo>
                  <a:lnTo>
                    <a:pt x="7" y="696"/>
                  </a:lnTo>
                  <a:lnTo>
                    <a:pt x="7" y="696"/>
                  </a:lnTo>
                  <a:lnTo>
                    <a:pt x="7" y="696"/>
                  </a:lnTo>
                  <a:lnTo>
                    <a:pt x="7" y="696"/>
                  </a:lnTo>
                  <a:lnTo>
                    <a:pt x="10" y="698"/>
                  </a:lnTo>
                  <a:lnTo>
                    <a:pt x="10" y="698"/>
                  </a:lnTo>
                  <a:lnTo>
                    <a:pt x="7" y="698"/>
                  </a:lnTo>
                  <a:lnTo>
                    <a:pt x="7" y="698"/>
                  </a:lnTo>
                  <a:lnTo>
                    <a:pt x="7" y="698"/>
                  </a:lnTo>
                  <a:lnTo>
                    <a:pt x="10" y="700"/>
                  </a:lnTo>
                  <a:lnTo>
                    <a:pt x="10" y="700"/>
                  </a:lnTo>
                  <a:lnTo>
                    <a:pt x="12" y="700"/>
                  </a:lnTo>
                  <a:lnTo>
                    <a:pt x="12" y="700"/>
                  </a:lnTo>
                  <a:lnTo>
                    <a:pt x="12" y="700"/>
                  </a:lnTo>
                  <a:lnTo>
                    <a:pt x="12" y="700"/>
                  </a:lnTo>
                  <a:lnTo>
                    <a:pt x="12" y="700"/>
                  </a:lnTo>
                  <a:lnTo>
                    <a:pt x="12" y="700"/>
                  </a:lnTo>
                  <a:lnTo>
                    <a:pt x="12" y="700"/>
                  </a:lnTo>
                  <a:lnTo>
                    <a:pt x="12" y="700"/>
                  </a:lnTo>
                  <a:lnTo>
                    <a:pt x="12" y="703"/>
                  </a:lnTo>
                  <a:lnTo>
                    <a:pt x="10" y="703"/>
                  </a:lnTo>
                  <a:lnTo>
                    <a:pt x="10" y="703"/>
                  </a:lnTo>
                  <a:lnTo>
                    <a:pt x="10" y="703"/>
                  </a:lnTo>
                  <a:lnTo>
                    <a:pt x="12" y="703"/>
                  </a:lnTo>
                  <a:lnTo>
                    <a:pt x="12" y="705"/>
                  </a:lnTo>
                  <a:lnTo>
                    <a:pt x="12" y="705"/>
                  </a:lnTo>
                  <a:lnTo>
                    <a:pt x="15" y="705"/>
                  </a:lnTo>
                  <a:lnTo>
                    <a:pt x="17" y="705"/>
                  </a:lnTo>
                  <a:lnTo>
                    <a:pt x="17" y="705"/>
                  </a:lnTo>
                  <a:lnTo>
                    <a:pt x="19" y="705"/>
                  </a:lnTo>
                  <a:lnTo>
                    <a:pt x="19" y="705"/>
                  </a:lnTo>
                  <a:lnTo>
                    <a:pt x="19" y="705"/>
                  </a:lnTo>
                  <a:lnTo>
                    <a:pt x="19" y="703"/>
                  </a:lnTo>
                  <a:lnTo>
                    <a:pt x="19" y="703"/>
                  </a:lnTo>
                  <a:lnTo>
                    <a:pt x="19" y="703"/>
                  </a:lnTo>
                  <a:lnTo>
                    <a:pt x="19" y="703"/>
                  </a:lnTo>
                  <a:lnTo>
                    <a:pt x="19" y="703"/>
                  </a:lnTo>
                  <a:lnTo>
                    <a:pt x="19" y="705"/>
                  </a:lnTo>
                  <a:lnTo>
                    <a:pt x="22" y="708"/>
                  </a:lnTo>
                  <a:lnTo>
                    <a:pt x="22" y="708"/>
                  </a:lnTo>
                  <a:lnTo>
                    <a:pt x="24" y="708"/>
                  </a:lnTo>
                  <a:lnTo>
                    <a:pt x="24" y="708"/>
                  </a:lnTo>
                  <a:lnTo>
                    <a:pt x="26" y="708"/>
                  </a:lnTo>
                  <a:lnTo>
                    <a:pt x="29" y="708"/>
                  </a:lnTo>
                  <a:lnTo>
                    <a:pt x="29" y="708"/>
                  </a:lnTo>
                  <a:lnTo>
                    <a:pt x="29" y="708"/>
                  </a:lnTo>
                  <a:lnTo>
                    <a:pt x="29" y="708"/>
                  </a:lnTo>
                  <a:lnTo>
                    <a:pt x="29" y="708"/>
                  </a:lnTo>
                  <a:lnTo>
                    <a:pt x="29" y="708"/>
                  </a:lnTo>
                  <a:lnTo>
                    <a:pt x="31" y="708"/>
                  </a:lnTo>
                  <a:lnTo>
                    <a:pt x="34" y="708"/>
                  </a:lnTo>
                  <a:lnTo>
                    <a:pt x="34" y="708"/>
                  </a:lnTo>
                  <a:lnTo>
                    <a:pt x="34" y="708"/>
                  </a:lnTo>
                  <a:lnTo>
                    <a:pt x="34" y="705"/>
                  </a:lnTo>
                  <a:lnTo>
                    <a:pt x="34" y="705"/>
                  </a:lnTo>
                  <a:lnTo>
                    <a:pt x="29" y="705"/>
                  </a:lnTo>
                  <a:lnTo>
                    <a:pt x="29" y="705"/>
                  </a:lnTo>
                  <a:lnTo>
                    <a:pt x="24" y="705"/>
                  </a:lnTo>
                  <a:lnTo>
                    <a:pt x="22" y="703"/>
                  </a:lnTo>
                  <a:lnTo>
                    <a:pt x="22" y="703"/>
                  </a:lnTo>
                  <a:lnTo>
                    <a:pt x="22" y="703"/>
                  </a:lnTo>
                  <a:lnTo>
                    <a:pt x="24" y="703"/>
                  </a:lnTo>
                  <a:lnTo>
                    <a:pt x="24" y="703"/>
                  </a:lnTo>
                  <a:lnTo>
                    <a:pt x="24" y="703"/>
                  </a:lnTo>
                  <a:lnTo>
                    <a:pt x="24" y="703"/>
                  </a:lnTo>
                  <a:lnTo>
                    <a:pt x="24" y="703"/>
                  </a:lnTo>
                  <a:lnTo>
                    <a:pt x="24" y="703"/>
                  </a:lnTo>
                  <a:lnTo>
                    <a:pt x="24" y="700"/>
                  </a:lnTo>
                  <a:lnTo>
                    <a:pt x="26" y="700"/>
                  </a:lnTo>
                  <a:lnTo>
                    <a:pt x="26" y="703"/>
                  </a:lnTo>
                  <a:lnTo>
                    <a:pt x="29" y="700"/>
                  </a:lnTo>
                  <a:lnTo>
                    <a:pt x="31" y="703"/>
                  </a:lnTo>
                  <a:lnTo>
                    <a:pt x="36" y="705"/>
                  </a:lnTo>
                  <a:lnTo>
                    <a:pt x="38" y="705"/>
                  </a:lnTo>
                  <a:lnTo>
                    <a:pt x="41" y="703"/>
                  </a:lnTo>
                  <a:lnTo>
                    <a:pt x="43" y="698"/>
                  </a:lnTo>
                  <a:lnTo>
                    <a:pt x="45" y="698"/>
                  </a:lnTo>
                  <a:lnTo>
                    <a:pt x="45" y="698"/>
                  </a:lnTo>
                  <a:lnTo>
                    <a:pt x="45" y="698"/>
                  </a:lnTo>
                  <a:lnTo>
                    <a:pt x="45" y="696"/>
                  </a:lnTo>
                  <a:lnTo>
                    <a:pt x="45" y="696"/>
                  </a:lnTo>
                  <a:lnTo>
                    <a:pt x="45" y="696"/>
                  </a:lnTo>
                  <a:lnTo>
                    <a:pt x="48" y="691"/>
                  </a:lnTo>
                  <a:lnTo>
                    <a:pt x="48" y="689"/>
                  </a:lnTo>
                  <a:lnTo>
                    <a:pt x="50" y="686"/>
                  </a:lnTo>
                  <a:lnTo>
                    <a:pt x="50" y="684"/>
                  </a:lnTo>
                  <a:lnTo>
                    <a:pt x="50" y="684"/>
                  </a:lnTo>
                  <a:lnTo>
                    <a:pt x="50" y="684"/>
                  </a:lnTo>
                  <a:lnTo>
                    <a:pt x="50" y="684"/>
                  </a:lnTo>
                  <a:lnTo>
                    <a:pt x="50" y="684"/>
                  </a:lnTo>
                  <a:lnTo>
                    <a:pt x="50" y="682"/>
                  </a:lnTo>
                  <a:lnTo>
                    <a:pt x="52" y="682"/>
                  </a:lnTo>
                  <a:lnTo>
                    <a:pt x="52" y="682"/>
                  </a:lnTo>
                  <a:lnTo>
                    <a:pt x="52" y="682"/>
                  </a:lnTo>
                  <a:lnTo>
                    <a:pt x="52" y="679"/>
                  </a:lnTo>
                  <a:lnTo>
                    <a:pt x="52" y="679"/>
                  </a:lnTo>
                  <a:lnTo>
                    <a:pt x="52" y="677"/>
                  </a:lnTo>
                  <a:lnTo>
                    <a:pt x="55" y="674"/>
                  </a:lnTo>
                  <a:lnTo>
                    <a:pt x="55" y="674"/>
                  </a:lnTo>
                  <a:lnTo>
                    <a:pt x="60" y="672"/>
                  </a:lnTo>
                  <a:lnTo>
                    <a:pt x="60" y="670"/>
                  </a:lnTo>
                  <a:lnTo>
                    <a:pt x="62" y="667"/>
                  </a:lnTo>
                  <a:lnTo>
                    <a:pt x="62" y="667"/>
                  </a:lnTo>
                  <a:lnTo>
                    <a:pt x="62" y="667"/>
                  </a:lnTo>
                  <a:lnTo>
                    <a:pt x="62" y="665"/>
                  </a:lnTo>
                  <a:lnTo>
                    <a:pt x="64" y="663"/>
                  </a:lnTo>
                  <a:lnTo>
                    <a:pt x="64" y="663"/>
                  </a:lnTo>
                  <a:lnTo>
                    <a:pt x="64" y="660"/>
                  </a:lnTo>
                  <a:lnTo>
                    <a:pt x="67" y="660"/>
                  </a:lnTo>
                  <a:lnTo>
                    <a:pt x="69" y="658"/>
                  </a:lnTo>
                  <a:lnTo>
                    <a:pt x="74" y="655"/>
                  </a:lnTo>
                  <a:lnTo>
                    <a:pt x="78" y="653"/>
                  </a:lnTo>
                  <a:lnTo>
                    <a:pt x="78" y="651"/>
                  </a:lnTo>
                  <a:lnTo>
                    <a:pt x="81" y="648"/>
                  </a:lnTo>
                  <a:lnTo>
                    <a:pt x="83" y="646"/>
                  </a:lnTo>
                  <a:lnTo>
                    <a:pt x="86" y="644"/>
                  </a:lnTo>
                  <a:lnTo>
                    <a:pt x="86" y="641"/>
                  </a:lnTo>
                  <a:lnTo>
                    <a:pt x="86" y="639"/>
                  </a:lnTo>
                  <a:lnTo>
                    <a:pt x="88" y="639"/>
                  </a:lnTo>
                  <a:lnTo>
                    <a:pt x="88" y="639"/>
                  </a:lnTo>
                  <a:lnTo>
                    <a:pt x="88" y="639"/>
                  </a:lnTo>
                  <a:lnTo>
                    <a:pt x="88" y="637"/>
                  </a:lnTo>
                  <a:lnTo>
                    <a:pt x="88" y="637"/>
                  </a:lnTo>
                  <a:lnTo>
                    <a:pt x="88" y="637"/>
                  </a:lnTo>
                  <a:lnTo>
                    <a:pt x="88" y="637"/>
                  </a:lnTo>
                  <a:lnTo>
                    <a:pt x="88" y="637"/>
                  </a:lnTo>
                  <a:lnTo>
                    <a:pt x="88" y="637"/>
                  </a:lnTo>
                  <a:lnTo>
                    <a:pt x="88" y="637"/>
                  </a:lnTo>
                  <a:lnTo>
                    <a:pt x="88" y="637"/>
                  </a:lnTo>
                  <a:lnTo>
                    <a:pt x="88" y="637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83" name="Freeform 85"/>
            <p:cNvSpPr/>
            <p:nvPr/>
          </p:nvSpPr>
          <p:spPr bwMode="auto">
            <a:xfrm>
              <a:off x="6473009" y="3667271"/>
              <a:ext cx="816350" cy="1452643"/>
            </a:xfrm>
            <a:custGeom>
              <a:avLst/>
              <a:gdLst>
                <a:gd name="T0" fmla="*/ 302 w 603"/>
                <a:gd name="T1" fmla="*/ 1049 h 1073"/>
                <a:gd name="T2" fmla="*/ 227 w 603"/>
                <a:gd name="T3" fmla="*/ 1030 h 1073"/>
                <a:gd name="T4" fmla="*/ 222 w 603"/>
                <a:gd name="T5" fmla="*/ 1018 h 1073"/>
                <a:gd name="T6" fmla="*/ 212 w 603"/>
                <a:gd name="T7" fmla="*/ 1011 h 1073"/>
                <a:gd name="T8" fmla="*/ 210 w 603"/>
                <a:gd name="T9" fmla="*/ 1004 h 1073"/>
                <a:gd name="T10" fmla="*/ 205 w 603"/>
                <a:gd name="T11" fmla="*/ 997 h 1073"/>
                <a:gd name="T12" fmla="*/ 203 w 603"/>
                <a:gd name="T13" fmla="*/ 980 h 1073"/>
                <a:gd name="T14" fmla="*/ 198 w 603"/>
                <a:gd name="T15" fmla="*/ 978 h 1073"/>
                <a:gd name="T16" fmla="*/ 203 w 603"/>
                <a:gd name="T17" fmla="*/ 971 h 1073"/>
                <a:gd name="T18" fmla="*/ 205 w 603"/>
                <a:gd name="T19" fmla="*/ 964 h 1073"/>
                <a:gd name="T20" fmla="*/ 208 w 603"/>
                <a:gd name="T21" fmla="*/ 949 h 1073"/>
                <a:gd name="T22" fmla="*/ 210 w 603"/>
                <a:gd name="T23" fmla="*/ 938 h 1073"/>
                <a:gd name="T24" fmla="*/ 210 w 603"/>
                <a:gd name="T25" fmla="*/ 930 h 1073"/>
                <a:gd name="T26" fmla="*/ 208 w 603"/>
                <a:gd name="T27" fmla="*/ 916 h 1073"/>
                <a:gd name="T28" fmla="*/ 208 w 603"/>
                <a:gd name="T29" fmla="*/ 902 h 1073"/>
                <a:gd name="T30" fmla="*/ 201 w 603"/>
                <a:gd name="T31" fmla="*/ 886 h 1073"/>
                <a:gd name="T32" fmla="*/ 189 w 603"/>
                <a:gd name="T33" fmla="*/ 886 h 1073"/>
                <a:gd name="T34" fmla="*/ 186 w 603"/>
                <a:gd name="T35" fmla="*/ 871 h 1073"/>
                <a:gd name="T36" fmla="*/ 179 w 603"/>
                <a:gd name="T37" fmla="*/ 864 h 1073"/>
                <a:gd name="T38" fmla="*/ 170 w 603"/>
                <a:gd name="T39" fmla="*/ 855 h 1073"/>
                <a:gd name="T40" fmla="*/ 172 w 603"/>
                <a:gd name="T41" fmla="*/ 843 h 1073"/>
                <a:gd name="T42" fmla="*/ 168 w 603"/>
                <a:gd name="T43" fmla="*/ 833 h 1073"/>
                <a:gd name="T44" fmla="*/ 156 w 603"/>
                <a:gd name="T45" fmla="*/ 822 h 1073"/>
                <a:gd name="T46" fmla="*/ 146 w 603"/>
                <a:gd name="T47" fmla="*/ 807 h 1073"/>
                <a:gd name="T48" fmla="*/ 144 w 603"/>
                <a:gd name="T49" fmla="*/ 798 h 1073"/>
                <a:gd name="T50" fmla="*/ 139 w 603"/>
                <a:gd name="T51" fmla="*/ 781 h 1073"/>
                <a:gd name="T52" fmla="*/ 134 w 603"/>
                <a:gd name="T53" fmla="*/ 765 h 1073"/>
                <a:gd name="T54" fmla="*/ 127 w 603"/>
                <a:gd name="T55" fmla="*/ 758 h 1073"/>
                <a:gd name="T56" fmla="*/ 123 w 603"/>
                <a:gd name="T57" fmla="*/ 765 h 1073"/>
                <a:gd name="T58" fmla="*/ 113 w 603"/>
                <a:gd name="T59" fmla="*/ 751 h 1073"/>
                <a:gd name="T60" fmla="*/ 111 w 603"/>
                <a:gd name="T61" fmla="*/ 736 h 1073"/>
                <a:gd name="T62" fmla="*/ 104 w 603"/>
                <a:gd name="T63" fmla="*/ 729 h 1073"/>
                <a:gd name="T64" fmla="*/ 106 w 603"/>
                <a:gd name="T65" fmla="*/ 720 h 1073"/>
                <a:gd name="T66" fmla="*/ 89 w 603"/>
                <a:gd name="T67" fmla="*/ 717 h 1073"/>
                <a:gd name="T68" fmla="*/ 87 w 603"/>
                <a:gd name="T69" fmla="*/ 696 h 1073"/>
                <a:gd name="T70" fmla="*/ 73 w 603"/>
                <a:gd name="T71" fmla="*/ 682 h 1073"/>
                <a:gd name="T72" fmla="*/ 63 w 603"/>
                <a:gd name="T73" fmla="*/ 687 h 1073"/>
                <a:gd name="T74" fmla="*/ 63 w 603"/>
                <a:gd name="T75" fmla="*/ 680 h 1073"/>
                <a:gd name="T76" fmla="*/ 61 w 603"/>
                <a:gd name="T77" fmla="*/ 670 h 1073"/>
                <a:gd name="T78" fmla="*/ 61 w 603"/>
                <a:gd name="T79" fmla="*/ 658 h 1073"/>
                <a:gd name="T80" fmla="*/ 61 w 603"/>
                <a:gd name="T81" fmla="*/ 644 h 1073"/>
                <a:gd name="T82" fmla="*/ 52 w 603"/>
                <a:gd name="T83" fmla="*/ 639 h 1073"/>
                <a:gd name="T84" fmla="*/ 49 w 603"/>
                <a:gd name="T85" fmla="*/ 623 h 1073"/>
                <a:gd name="T86" fmla="*/ 49 w 603"/>
                <a:gd name="T87" fmla="*/ 616 h 1073"/>
                <a:gd name="T88" fmla="*/ 37 w 603"/>
                <a:gd name="T89" fmla="*/ 601 h 1073"/>
                <a:gd name="T90" fmla="*/ 33 w 603"/>
                <a:gd name="T91" fmla="*/ 609 h 1073"/>
                <a:gd name="T92" fmla="*/ 26 w 603"/>
                <a:gd name="T93" fmla="*/ 601 h 1073"/>
                <a:gd name="T94" fmla="*/ 21 w 603"/>
                <a:gd name="T95" fmla="*/ 587 h 1073"/>
                <a:gd name="T96" fmla="*/ 9 w 603"/>
                <a:gd name="T97" fmla="*/ 583 h 1073"/>
                <a:gd name="T98" fmla="*/ 2 w 603"/>
                <a:gd name="T99" fmla="*/ 566 h 1073"/>
                <a:gd name="T100" fmla="*/ 0 w 603"/>
                <a:gd name="T101" fmla="*/ 556 h 1073"/>
                <a:gd name="T102" fmla="*/ 9 w 603"/>
                <a:gd name="T103" fmla="*/ 549 h 1073"/>
                <a:gd name="T104" fmla="*/ 4 w 603"/>
                <a:gd name="T105" fmla="*/ 545 h 1073"/>
                <a:gd name="T106" fmla="*/ 7 w 603"/>
                <a:gd name="T107" fmla="*/ 521 h 1073"/>
                <a:gd name="T108" fmla="*/ 85 w 603"/>
                <a:gd name="T109" fmla="*/ 246 h 1073"/>
                <a:gd name="T110" fmla="*/ 153 w 603"/>
                <a:gd name="T111" fmla="*/ 14 h 1073"/>
                <a:gd name="T112" fmla="*/ 489 w 603"/>
                <a:gd name="T113" fmla="*/ 71 h 1073"/>
                <a:gd name="T114" fmla="*/ 558 w 603"/>
                <a:gd name="T115" fmla="*/ 396 h 1073"/>
                <a:gd name="T116" fmla="*/ 499 w 603"/>
                <a:gd name="T117" fmla="*/ 826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03" h="1073">
                  <a:moveTo>
                    <a:pt x="466" y="1073"/>
                  </a:moveTo>
                  <a:lnTo>
                    <a:pt x="459" y="1073"/>
                  </a:lnTo>
                  <a:lnTo>
                    <a:pt x="444" y="1070"/>
                  </a:lnTo>
                  <a:lnTo>
                    <a:pt x="433" y="1068"/>
                  </a:lnTo>
                  <a:lnTo>
                    <a:pt x="418" y="1068"/>
                  </a:lnTo>
                  <a:lnTo>
                    <a:pt x="407" y="1065"/>
                  </a:lnTo>
                  <a:lnTo>
                    <a:pt x="392" y="1063"/>
                  </a:lnTo>
                  <a:lnTo>
                    <a:pt x="380" y="1061"/>
                  </a:lnTo>
                  <a:lnTo>
                    <a:pt x="366" y="1058"/>
                  </a:lnTo>
                  <a:lnTo>
                    <a:pt x="354" y="1058"/>
                  </a:lnTo>
                  <a:lnTo>
                    <a:pt x="343" y="1056"/>
                  </a:lnTo>
                  <a:lnTo>
                    <a:pt x="328" y="1054"/>
                  </a:lnTo>
                  <a:lnTo>
                    <a:pt x="317" y="1051"/>
                  </a:lnTo>
                  <a:lnTo>
                    <a:pt x="302" y="1049"/>
                  </a:lnTo>
                  <a:lnTo>
                    <a:pt x="291" y="1046"/>
                  </a:lnTo>
                  <a:lnTo>
                    <a:pt x="276" y="1044"/>
                  </a:lnTo>
                  <a:lnTo>
                    <a:pt x="265" y="1044"/>
                  </a:lnTo>
                  <a:lnTo>
                    <a:pt x="253" y="1042"/>
                  </a:lnTo>
                  <a:lnTo>
                    <a:pt x="239" y="1039"/>
                  </a:lnTo>
                  <a:lnTo>
                    <a:pt x="227" y="1037"/>
                  </a:lnTo>
                  <a:lnTo>
                    <a:pt x="227" y="1035"/>
                  </a:lnTo>
                  <a:lnTo>
                    <a:pt x="229" y="1035"/>
                  </a:lnTo>
                  <a:lnTo>
                    <a:pt x="229" y="1035"/>
                  </a:lnTo>
                  <a:lnTo>
                    <a:pt x="229" y="1035"/>
                  </a:lnTo>
                  <a:lnTo>
                    <a:pt x="229" y="1032"/>
                  </a:lnTo>
                  <a:lnTo>
                    <a:pt x="229" y="1032"/>
                  </a:lnTo>
                  <a:lnTo>
                    <a:pt x="229" y="1030"/>
                  </a:lnTo>
                  <a:lnTo>
                    <a:pt x="227" y="1030"/>
                  </a:lnTo>
                  <a:lnTo>
                    <a:pt x="227" y="1030"/>
                  </a:lnTo>
                  <a:lnTo>
                    <a:pt x="224" y="1030"/>
                  </a:lnTo>
                  <a:lnTo>
                    <a:pt x="224" y="1028"/>
                  </a:lnTo>
                  <a:lnTo>
                    <a:pt x="224" y="1028"/>
                  </a:lnTo>
                  <a:lnTo>
                    <a:pt x="224" y="1025"/>
                  </a:lnTo>
                  <a:lnTo>
                    <a:pt x="224" y="1025"/>
                  </a:lnTo>
                  <a:lnTo>
                    <a:pt x="224" y="1023"/>
                  </a:lnTo>
                  <a:lnTo>
                    <a:pt x="224" y="1023"/>
                  </a:lnTo>
                  <a:lnTo>
                    <a:pt x="224" y="1023"/>
                  </a:lnTo>
                  <a:lnTo>
                    <a:pt x="224" y="1020"/>
                  </a:lnTo>
                  <a:lnTo>
                    <a:pt x="224" y="1020"/>
                  </a:lnTo>
                  <a:lnTo>
                    <a:pt x="222" y="1018"/>
                  </a:lnTo>
                  <a:lnTo>
                    <a:pt x="222" y="1018"/>
                  </a:lnTo>
                  <a:lnTo>
                    <a:pt x="222" y="1018"/>
                  </a:lnTo>
                  <a:lnTo>
                    <a:pt x="220" y="1018"/>
                  </a:lnTo>
                  <a:lnTo>
                    <a:pt x="220" y="1018"/>
                  </a:lnTo>
                  <a:lnTo>
                    <a:pt x="217" y="1016"/>
                  </a:lnTo>
                  <a:lnTo>
                    <a:pt x="217" y="1016"/>
                  </a:lnTo>
                  <a:lnTo>
                    <a:pt x="217" y="1016"/>
                  </a:lnTo>
                  <a:lnTo>
                    <a:pt x="217" y="1016"/>
                  </a:lnTo>
                  <a:lnTo>
                    <a:pt x="215" y="1016"/>
                  </a:lnTo>
                  <a:lnTo>
                    <a:pt x="215" y="1016"/>
                  </a:lnTo>
                  <a:lnTo>
                    <a:pt x="212" y="1016"/>
                  </a:lnTo>
                  <a:lnTo>
                    <a:pt x="212" y="1013"/>
                  </a:lnTo>
                  <a:lnTo>
                    <a:pt x="212" y="1013"/>
                  </a:lnTo>
                  <a:lnTo>
                    <a:pt x="212" y="1011"/>
                  </a:lnTo>
                  <a:lnTo>
                    <a:pt x="212" y="1011"/>
                  </a:lnTo>
                  <a:lnTo>
                    <a:pt x="212" y="1011"/>
                  </a:lnTo>
                  <a:lnTo>
                    <a:pt x="212" y="1011"/>
                  </a:lnTo>
                  <a:lnTo>
                    <a:pt x="212" y="1009"/>
                  </a:lnTo>
                  <a:lnTo>
                    <a:pt x="212" y="1009"/>
                  </a:lnTo>
                  <a:lnTo>
                    <a:pt x="212" y="1009"/>
                  </a:lnTo>
                  <a:lnTo>
                    <a:pt x="210" y="1009"/>
                  </a:lnTo>
                  <a:lnTo>
                    <a:pt x="210" y="1009"/>
                  </a:lnTo>
                  <a:lnTo>
                    <a:pt x="210" y="1006"/>
                  </a:lnTo>
                  <a:lnTo>
                    <a:pt x="210" y="1006"/>
                  </a:lnTo>
                  <a:lnTo>
                    <a:pt x="210" y="1006"/>
                  </a:lnTo>
                  <a:lnTo>
                    <a:pt x="210" y="1006"/>
                  </a:lnTo>
                  <a:lnTo>
                    <a:pt x="210" y="1004"/>
                  </a:lnTo>
                  <a:lnTo>
                    <a:pt x="210" y="1004"/>
                  </a:lnTo>
                  <a:lnTo>
                    <a:pt x="210" y="1004"/>
                  </a:lnTo>
                  <a:lnTo>
                    <a:pt x="210" y="1004"/>
                  </a:lnTo>
                  <a:lnTo>
                    <a:pt x="210" y="1004"/>
                  </a:lnTo>
                  <a:lnTo>
                    <a:pt x="210" y="1001"/>
                  </a:lnTo>
                  <a:lnTo>
                    <a:pt x="210" y="1001"/>
                  </a:lnTo>
                  <a:lnTo>
                    <a:pt x="208" y="1001"/>
                  </a:lnTo>
                  <a:lnTo>
                    <a:pt x="208" y="1001"/>
                  </a:lnTo>
                  <a:lnTo>
                    <a:pt x="208" y="999"/>
                  </a:lnTo>
                  <a:lnTo>
                    <a:pt x="208" y="999"/>
                  </a:lnTo>
                  <a:lnTo>
                    <a:pt x="208" y="999"/>
                  </a:lnTo>
                  <a:lnTo>
                    <a:pt x="205" y="999"/>
                  </a:lnTo>
                  <a:lnTo>
                    <a:pt x="205" y="999"/>
                  </a:lnTo>
                  <a:lnTo>
                    <a:pt x="205" y="999"/>
                  </a:lnTo>
                  <a:lnTo>
                    <a:pt x="205" y="997"/>
                  </a:lnTo>
                  <a:lnTo>
                    <a:pt x="205" y="997"/>
                  </a:lnTo>
                  <a:lnTo>
                    <a:pt x="205" y="997"/>
                  </a:lnTo>
                  <a:lnTo>
                    <a:pt x="205" y="997"/>
                  </a:lnTo>
                  <a:lnTo>
                    <a:pt x="203" y="994"/>
                  </a:lnTo>
                  <a:lnTo>
                    <a:pt x="203" y="992"/>
                  </a:lnTo>
                  <a:lnTo>
                    <a:pt x="203" y="990"/>
                  </a:lnTo>
                  <a:lnTo>
                    <a:pt x="205" y="987"/>
                  </a:lnTo>
                  <a:lnTo>
                    <a:pt x="205" y="987"/>
                  </a:lnTo>
                  <a:lnTo>
                    <a:pt x="208" y="985"/>
                  </a:lnTo>
                  <a:lnTo>
                    <a:pt x="208" y="983"/>
                  </a:lnTo>
                  <a:lnTo>
                    <a:pt x="208" y="980"/>
                  </a:lnTo>
                  <a:lnTo>
                    <a:pt x="205" y="980"/>
                  </a:lnTo>
                  <a:lnTo>
                    <a:pt x="205" y="980"/>
                  </a:lnTo>
                  <a:lnTo>
                    <a:pt x="205" y="980"/>
                  </a:lnTo>
                  <a:lnTo>
                    <a:pt x="203" y="983"/>
                  </a:lnTo>
                  <a:lnTo>
                    <a:pt x="203" y="980"/>
                  </a:lnTo>
                  <a:lnTo>
                    <a:pt x="203" y="980"/>
                  </a:lnTo>
                  <a:lnTo>
                    <a:pt x="203" y="980"/>
                  </a:lnTo>
                  <a:lnTo>
                    <a:pt x="203" y="980"/>
                  </a:lnTo>
                  <a:lnTo>
                    <a:pt x="201" y="980"/>
                  </a:lnTo>
                  <a:lnTo>
                    <a:pt x="201" y="980"/>
                  </a:lnTo>
                  <a:lnTo>
                    <a:pt x="201" y="980"/>
                  </a:lnTo>
                  <a:lnTo>
                    <a:pt x="201" y="980"/>
                  </a:lnTo>
                  <a:lnTo>
                    <a:pt x="201" y="980"/>
                  </a:lnTo>
                  <a:lnTo>
                    <a:pt x="201" y="980"/>
                  </a:lnTo>
                  <a:lnTo>
                    <a:pt x="201" y="978"/>
                  </a:lnTo>
                  <a:lnTo>
                    <a:pt x="201" y="978"/>
                  </a:lnTo>
                  <a:lnTo>
                    <a:pt x="201" y="978"/>
                  </a:lnTo>
                  <a:lnTo>
                    <a:pt x="198" y="978"/>
                  </a:lnTo>
                  <a:lnTo>
                    <a:pt x="198" y="978"/>
                  </a:lnTo>
                  <a:lnTo>
                    <a:pt x="198" y="978"/>
                  </a:lnTo>
                  <a:lnTo>
                    <a:pt x="198" y="978"/>
                  </a:lnTo>
                  <a:lnTo>
                    <a:pt x="198" y="975"/>
                  </a:lnTo>
                  <a:lnTo>
                    <a:pt x="198" y="975"/>
                  </a:lnTo>
                  <a:lnTo>
                    <a:pt x="198" y="975"/>
                  </a:lnTo>
                  <a:lnTo>
                    <a:pt x="198" y="973"/>
                  </a:lnTo>
                  <a:lnTo>
                    <a:pt x="201" y="973"/>
                  </a:lnTo>
                  <a:lnTo>
                    <a:pt x="201" y="973"/>
                  </a:lnTo>
                  <a:lnTo>
                    <a:pt x="201" y="973"/>
                  </a:lnTo>
                  <a:lnTo>
                    <a:pt x="203" y="973"/>
                  </a:lnTo>
                  <a:lnTo>
                    <a:pt x="203" y="973"/>
                  </a:lnTo>
                  <a:lnTo>
                    <a:pt x="203" y="973"/>
                  </a:lnTo>
                  <a:lnTo>
                    <a:pt x="203" y="971"/>
                  </a:lnTo>
                  <a:lnTo>
                    <a:pt x="203" y="971"/>
                  </a:lnTo>
                  <a:lnTo>
                    <a:pt x="203" y="971"/>
                  </a:lnTo>
                  <a:lnTo>
                    <a:pt x="203" y="968"/>
                  </a:lnTo>
                  <a:lnTo>
                    <a:pt x="205" y="968"/>
                  </a:lnTo>
                  <a:lnTo>
                    <a:pt x="205" y="968"/>
                  </a:lnTo>
                  <a:lnTo>
                    <a:pt x="205" y="968"/>
                  </a:lnTo>
                  <a:lnTo>
                    <a:pt x="205" y="968"/>
                  </a:lnTo>
                  <a:lnTo>
                    <a:pt x="205" y="966"/>
                  </a:lnTo>
                  <a:lnTo>
                    <a:pt x="205" y="966"/>
                  </a:lnTo>
                  <a:lnTo>
                    <a:pt x="205" y="966"/>
                  </a:lnTo>
                  <a:lnTo>
                    <a:pt x="205" y="966"/>
                  </a:lnTo>
                  <a:lnTo>
                    <a:pt x="205" y="966"/>
                  </a:lnTo>
                  <a:lnTo>
                    <a:pt x="205" y="964"/>
                  </a:lnTo>
                  <a:lnTo>
                    <a:pt x="205" y="964"/>
                  </a:lnTo>
                  <a:lnTo>
                    <a:pt x="205" y="964"/>
                  </a:lnTo>
                  <a:lnTo>
                    <a:pt x="205" y="961"/>
                  </a:lnTo>
                  <a:lnTo>
                    <a:pt x="205" y="961"/>
                  </a:lnTo>
                  <a:lnTo>
                    <a:pt x="205" y="961"/>
                  </a:lnTo>
                  <a:lnTo>
                    <a:pt x="208" y="961"/>
                  </a:lnTo>
                  <a:lnTo>
                    <a:pt x="208" y="961"/>
                  </a:lnTo>
                  <a:lnTo>
                    <a:pt x="208" y="961"/>
                  </a:lnTo>
                  <a:lnTo>
                    <a:pt x="208" y="961"/>
                  </a:lnTo>
                  <a:lnTo>
                    <a:pt x="208" y="959"/>
                  </a:lnTo>
                  <a:lnTo>
                    <a:pt x="208" y="959"/>
                  </a:lnTo>
                  <a:lnTo>
                    <a:pt x="208" y="957"/>
                  </a:lnTo>
                  <a:lnTo>
                    <a:pt x="208" y="954"/>
                  </a:lnTo>
                  <a:lnTo>
                    <a:pt x="208" y="952"/>
                  </a:lnTo>
                  <a:lnTo>
                    <a:pt x="208" y="949"/>
                  </a:lnTo>
                  <a:lnTo>
                    <a:pt x="208" y="949"/>
                  </a:lnTo>
                  <a:lnTo>
                    <a:pt x="208" y="947"/>
                  </a:lnTo>
                  <a:lnTo>
                    <a:pt x="208" y="945"/>
                  </a:lnTo>
                  <a:lnTo>
                    <a:pt x="208" y="945"/>
                  </a:lnTo>
                  <a:lnTo>
                    <a:pt x="208" y="942"/>
                  </a:lnTo>
                  <a:lnTo>
                    <a:pt x="210" y="945"/>
                  </a:lnTo>
                  <a:lnTo>
                    <a:pt x="210" y="945"/>
                  </a:lnTo>
                  <a:lnTo>
                    <a:pt x="210" y="942"/>
                  </a:lnTo>
                  <a:lnTo>
                    <a:pt x="210" y="942"/>
                  </a:lnTo>
                  <a:lnTo>
                    <a:pt x="210" y="940"/>
                  </a:lnTo>
                  <a:lnTo>
                    <a:pt x="210" y="940"/>
                  </a:lnTo>
                  <a:lnTo>
                    <a:pt x="210" y="940"/>
                  </a:lnTo>
                  <a:lnTo>
                    <a:pt x="210" y="938"/>
                  </a:lnTo>
                  <a:lnTo>
                    <a:pt x="210" y="938"/>
                  </a:lnTo>
                  <a:lnTo>
                    <a:pt x="210" y="938"/>
                  </a:lnTo>
                  <a:lnTo>
                    <a:pt x="210" y="935"/>
                  </a:lnTo>
                  <a:lnTo>
                    <a:pt x="210" y="935"/>
                  </a:lnTo>
                  <a:lnTo>
                    <a:pt x="210" y="935"/>
                  </a:lnTo>
                  <a:lnTo>
                    <a:pt x="210" y="935"/>
                  </a:lnTo>
                  <a:lnTo>
                    <a:pt x="210" y="935"/>
                  </a:lnTo>
                  <a:lnTo>
                    <a:pt x="210" y="933"/>
                  </a:lnTo>
                  <a:lnTo>
                    <a:pt x="210" y="933"/>
                  </a:lnTo>
                  <a:lnTo>
                    <a:pt x="210" y="933"/>
                  </a:lnTo>
                  <a:lnTo>
                    <a:pt x="210" y="933"/>
                  </a:lnTo>
                  <a:lnTo>
                    <a:pt x="210" y="933"/>
                  </a:lnTo>
                  <a:lnTo>
                    <a:pt x="210" y="933"/>
                  </a:lnTo>
                  <a:lnTo>
                    <a:pt x="210" y="930"/>
                  </a:lnTo>
                  <a:lnTo>
                    <a:pt x="210" y="930"/>
                  </a:lnTo>
                  <a:lnTo>
                    <a:pt x="210" y="930"/>
                  </a:lnTo>
                  <a:lnTo>
                    <a:pt x="208" y="930"/>
                  </a:lnTo>
                  <a:lnTo>
                    <a:pt x="208" y="930"/>
                  </a:lnTo>
                  <a:lnTo>
                    <a:pt x="208" y="930"/>
                  </a:lnTo>
                  <a:lnTo>
                    <a:pt x="208" y="928"/>
                  </a:lnTo>
                  <a:lnTo>
                    <a:pt x="208" y="928"/>
                  </a:lnTo>
                  <a:lnTo>
                    <a:pt x="208" y="926"/>
                  </a:lnTo>
                  <a:lnTo>
                    <a:pt x="208" y="926"/>
                  </a:lnTo>
                  <a:lnTo>
                    <a:pt x="208" y="923"/>
                  </a:lnTo>
                  <a:lnTo>
                    <a:pt x="210" y="923"/>
                  </a:lnTo>
                  <a:lnTo>
                    <a:pt x="210" y="921"/>
                  </a:lnTo>
                  <a:lnTo>
                    <a:pt x="210" y="921"/>
                  </a:lnTo>
                  <a:lnTo>
                    <a:pt x="208" y="919"/>
                  </a:lnTo>
                  <a:lnTo>
                    <a:pt x="208" y="919"/>
                  </a:lnTo>
                  <a:lnTo>
                    <a:pt x="208" y="916"/>
                  </a:lnTo>
                  <a:lnTo>
                    <a:pt x="210" y="916"/>
                  </a:lnTo>
                  <a:lnTo>
                    <a:pt x="210" y="914"/>
                  </a:lnTo>
                  <a:lnTo>
                    <a:pt x="210" y="914"/>
                  </a:lnTo>
                  <a:lnTo>
                    <a:pt x="210" y="914"/>
                  </a:lnTo>
                  <a:lnTo>
                    <a:pt x="208" y="912"/>
                  </a:lnTo>
                  <a:lnTo>
                    <a:pt x="208" y="912"/>
                  </a:lnTo>
                  <a:lnTo>
                    <a:pt x="208" y="909"/>
                  </a:lnTo>
                  <a:lnTo>
                    <a:pt x="208" y="909"/>
                  </a:lnTo>
                  <a:lnTo>
                    <a:pt x="210" y="909"/>
                  </a:lnTo>
                  <a:lnTo>
                    <a:pt x="210" y="907"/>
                  </a:lnTo>
                  <a:lnTo>
                    <a:pt x="208" y="907"/>
                  </a:lnTo>
                  <a:lnTo>
                    <a:pt x="208" y="904"/>
                  </a:lnTo>
                  <a:lnTo>
                    <a:pt x="208" y="904"/>
                  </a:lnTo>
                  <a:lnTo>
                    <a:pt x="208" y="902"/>
                  </a:lnTo>
                  <a:lnTo>
                    <a:pt x="205" y="902"/>
                  </a:lnTo>
                  <a:lnTo>
                    <a:pt x="205" y="902"/>
                  </a:lnTo>
                  <a:lnTo>
                    <a:pt x="205" y="902"/>
                  </a:lnTo>
                  <a:lnTo>
                    <a:pt x="205" y="900"/>
                  </a:lnTo>
                  <a:lnTo>
                    <a:pt x="205" y="900"/>
                  </a:lnTo>
                  <a:lnTo>
                    <a:pt x="205" y="900"/>
                  </a:lnTo>
                  <a:lnTo>
                    <a:pt x="205" y="897"/>
                  </a:lnTo>
                  <a:lnTo>
                    <a:pt x="203" y="895"/>
                  </a:lnTo>
                  <a:lnTo>
                    <a:pt x="203" y="895"/>
                  </a:lnTo>
                  <a:lnTo>
                    <a:pt x="203" y="893"/>
                  </a:lnTo>
                  <a:lnTo>
                    <a:pt x="201" y="890"/>
                  </a:lnTo>
                  <a:lnTo>
                    <a:pt x="201" y="888"/>
                  </a:lnTo>
                  <a:lnTo>
                    <a:pt x="201" y="888"/>
                  </a:lnTo>
                  <a:lnTo>
                    <a:pt x="201" y="886"/>
                  </a:lnTo>
                  <a:lnTo>
                    <a:pt x="201" y="886"/>
                  </a:lnTo>
                  <a:lnTo>
                    <a:pt x="198" y="886"/>
                  </a:lnTo>
                  <a:lnTo>
                    <a:pt x="198" y="886"/>
                  </a:lnTo>
                  <a:lnTo>
                    <a:pt x="198" y="883"/>
                  </a:lnTo>
                  <a:lnTo>
                    <a:pt x="196" y="883"/>
                  </a:lnTo>
                  <a:lnTo>
                    <a:pt x="196" y="883"/>
                  </a:lnTo>
                  <a:lnTo>
                    <a:pt x="194" y="883"/>
                  </a:lnTo>
                  <a:lnTo>
                    <a:pt x="191" y="883"/>
                  </a:lnTo>
                  <a:lnTo>
                    <a:pt x="191" y="886"/>
                  </a:lnTo>
                  <a:lnTo>
                    <a:pt x="191" y="886"/>
                  </a:lnTo>
                  <a:lnTo>
                    <a:pt x="189" y="886"/>
                  </a:lnTo>
                  <a:lnTo>
                    <a:pt x="189" y="886"/>
                  </a:lnTo>
                  <a:lnTo>
                    <a:pt x="189" y="886"/>
                  </a:lnTo>
                  <a:lnTo>
                    <a:pt x="189" y="886"/>
                  </a:lnTo>
                  <a:lnTo>
                    <a:pt x="189" y="886"/>
                  </a:lnTo>
                  <a:lnTo>
                    <a:pt x="189" y="883"/>
                  </a:lnTo>
                  <a:lnTo>
                    <a:pt x="186" y="883"/>
                  </a:lnTo>
                  <a:lnTo>
                    <a:pt x="186" y="881"/>
                  </a:lnTo>
                  <a:lnTo>
                    <a:pt x="186" y="878"/>
                  </a:lnTo>
                  <a:lnTo>
                    <a:pt x="184" y="876"/>
                  </a:lnTo>
                  <a:lnTo>
                    <a:pt x="184" y="876"/>
                  </a:lnTo>
                  <a:lnTo>
                    <a:pt x="184" y="876"/>
                  </a:lnTo>
                  <a:lnTo>
                    <a:pt x="186" y="876"/>
                  </a:lnTo>
                  <a:lnTo>
                    <a:pt x="186" y="876"/>
                  </a:lnTo>
                  <a:lnTo>
                    <a:pt x="186" y="874"/>
                  </a:lnTo>
                  <a:lnTo>
                    <a:pt x="186" y="874"/>
                  </a:lnTo>
                  <a:lnTo>
                    <a:pt x="186" y="871"/>
                  </a:lnTo>
                  <a:lnTo>
                    <a:pt x="186" y="871"/>
                  </a:lnTo>
                  <a:lnTo>
                    <a:pt x="186" y="871"/>
                  </a:lnTo>
                  <a:lnTo>
                    <a:pt x="186" y="869"/>
                  </a:lnTo>
                  <a:lnTo>
                    <a:pt x="184" y="869"/>
                  </a:lnTo>
                  <a:lnTo>
                    <a:pt x="184" y="869"/>
                  </a:lnTo>
                  <a:lnTo>
                    <a:pt x="184" y="869"/>
                  </a:lnTo>
                  <a:lnTo>
                    <a:pt x="184" y="867"/>
                  </a:lnTo>
                  <a:lnTo>
                    <a:pt x="182" y="869"/>
                  </a:lnTo>
                  <a:lnTo>
                    <a:pt x="182" y="869"/>
                  </a:lnTo>
                  <a:lnTo>
                    <a:pt x="182" y="869"/>
                  </a:lnTo>
                  <a:lnTo>
                    <a:pt x="182" y="869"/>
                  </a:lnTo>
                  <a:lnTo>
                    <a:pt x="182" y="867"/>
                  </a:lnTo>
                  <a:lnTo>
                    <a:pt x="182" y="867"/>
                  </a:lnTo>
                  <a:lnTo>
                    <a:pt x="182" y="864"/>
                  </a:lnTo>
                  <a:lnTo>
                    <a:pt x="179" y="864"/>
                  </a:lnTo>
                  <a:lnTo>
                    <a:pt x="179" y="864"/>
                  </a:lnTo>
                  <a:lnTo>
                    <a:pt x="177" y="864"/>
                  </a:lnTo>
                  <a:lnTo>
                    <a:pt x="177" y="862"/>
                  </a:lnTo>
                  <a:lnTo>
                    <a:pt x="177" y="862"/>
                  </a:lnTo>
                  <a:lnTo>
                    <a:pt x="177" y="862"/>
                  </a:lnTo>
                  <a:lnTo>
                    <a:pt x="177" y="862"/>
                  </a:lnTo>
                  <a:lnTo>
                    <a:pt x="175" y="859"/>
                  </a:lnTo>
                  <a:lnTo>
                    <a:pt x="175" y="859"/>
                  </a:lnTo>
                  <a:lnTo>
                    <a:pt x="175" y="859"/>
                  </a:lnTo>
                  <a:lnTo>
                    <a:pt x="175" y="857"/>
                  </a:lnTo>
                  <a:lnTo>
                    <a:pt x="175" y="857"/>
                  </a:lnTo>
                  <a:lnTo>
                    <a:pt x="172" y="855"/>
                  </a:lnTo>
                  <a:lnTo>
                    <a:pt x="170" y="855"/>
                  </a:lnTo>
                  <a:lnTo>
                    <a:pt x="170" y="855"/>
                  </a:lnTo>
                  <a:lnTo>
                    <a:pt x="170" y="852"/>
                  </a:lnTo>
                  <a:lnTo>
                    <a:pt x="170" y="850"/>
                  </a:lnTo>
                  <a:lnTo>
                    <a:pt x="172" y="850"/>
                  </a:lnTo>
                  <a:lnTo>
                    <a:pt x="172" y="850"/>
                  </a:lnTo>
                  <a:lnTo>
                    <a:pt x="175" y="850"/>
                  </a:lnTo>
                  <a:lnTo>
                    <a:pt x="175" y="850"/>
                  </a:lnTo>
                  <a:lnTo>
                    <a:pt x="175" y="850"/>
                  </a:lnTo>
                  <a:lnTo>
                    <a:pt x="175" y="848"/>
                  </a:lnTo>
                  <a:lnTo>
                    <a:pt x="175" y="848"/>
                  </a:lnTo>
                  <a:lnTo>
                    <a:pt x="175" y="848"/>
                  </a:lnTo>
                  <a:lnTo>
                    <a:pt x="175" y="848"/>
                  </a:lnTo>
                  <a:lnTo>
                    <a:pt x="172" y="845"/>
                  </a:lnTo>
                  <a:lnTo>
                    <a:pt x="175" y="845"/>
                  </a:lnTo>
                  <a:lnTo>
                    <a:pt x="172" y="843"/>
                  </a:lnTo>
                  <a:lnTo>
                    <a:pt x="172" y="843"/>
                  </a:lnTo>
                  <a:lnTo>
                    <a:pt x="172" y="843"/>
                  </a:lnTo>
                  <a:lnTo>
                    <a:pt x="172" y="843"/>
                  </a:lnTo>
                  <a:lnTo>
                    <a:pt x="172" y="841"/>
                  </a:lnTo>
                  <a:lnTo>
                    <a:pt x="170" y="841"/>
                  </a:lnTo>
                  <a:lnTo>
                    <a:pt x="170" y="841"/>
                  </a:lnTo>
                  <a:lnTo>
                    <a:pt x="170" y="841"/>
                  </a:lnTo>
                  <a:lnTo>
                    <a:pt x="170" y="838"/>
                  </a:lnTo>
                  <a:lnTo>
                    <a:pt x="170" y="838"/>
                  </a:lnTo>
                  <a:lnTo>
                    <a:pt x="168" y="838"/>
                  </a:lnTo>
                  <a:lnTo>
                    <a:pt x="168" y="836"/>
                  </a:lnTo>
                  <a:lnTo>
                    <a:pt x="168" y="836"/>
                  </a:lnTo>
                  <a:lnTo>
                    <a:pt x="168" y="836"/>
                  </a:lnTo>
                  <a:lnTo>
                    <a:pt x="168" y="833"/>
                  </a:lnTo>
                  <a:lnTo>
                    <a:pt x="168" y="833"/>
                  </a:lnTo>
                  <a:lnTo>
                    <a:pt x="168" y="833"/>
                  </a:lnTo>
                  <a:lnTo>
                    <a:pt x="165" y="831"/>
                  </a:lnTo>
                  <a:lnTo>
                    <a:pt x="165" y="831"/>
                  </a:lnTo>
                  <a:lnTo>
                    <a:pt x="165" y="831"/>
                  </a:lnTo>
                  <a:lnTo>
                    <a:pt x="163" y="831"/>
                  </a:lnTo>
                  <a:lnTo>
                    <a:pt x="160" y="831"/>
                  </a:lnTo>
                  <a:lnTo>
                    <a:pt x="160" y="831"/>
                  </a:lnTo>
                  <a:lnTo>
                    <a:pt x="158" y="829"/>
                  </a:lnTo>
                  <a:lnTo>
                    <a:pt x="158" y="829"/>
                  </a:lnTo>
                  <a:lnTo>
                    <a:pt x="156" y="826"/>
                  </a:lnTo>
                  <a:lnTo>
                    <a:pt x="156" y="824"/>
                  </a:lnTo>
                  <a:lnTo>
                    <a:pt x="156" y="824"/>
                  </a:lnTo>
                  <a:lnTo>
                    <a:pt x="156" y="822"/>
                  </a:lnTo>
                  <a:lnTo>
                    <a:pt x="156" y="819"/>
                  </a:lnTo>
                  <a:lnTo>
                    <a:pt x="156" y="819"/>
                  </a:lnTo>
                  <a:lnTo>
                    <a:pt x="156" y="817"/>
                  </a:lnTo>
                  <a:lnTo>
                    <a:pt x="156" y="814"/>
                  </a:lnTo>
                  <a:lnTo>
                    <a:pt x="153" y="814"/>
                  </a:lnTo>
                  <a:lnTo>
                    <a:pt x="151" y="812"/>
                  </a:lnTo>
                  <a:lnTo>
                    <a:pt x="151" y="812"/>
                  </a:lnTo>
                  <a:lnTo>
                    <a:pt x="149" y="810"/>
                  </a:lnTo>
                  <a:lnTo>
                    <a:pt x="149" y="810"/>
                  </a:lnTo>
                  <a:lnTo>
                    <a:pt x="149" y="810"/>
                  </a:lnTo>
                  <a:lnTo>
                    <a:pt x="149" y="807"/>
                  </a:lnTo>
                  <a:lnTo>
                    <a:pt x="149" y="807"/>
                  </a:lnTo>
                  <a:lnTo>
                    <a:pt x="149" y="807"/>
                  </a:lnTo>
                  <a:lnTo>
                    <a:pt x="146" y="807"/>
                  </a:lnTo>
                  <a:lnTo>
                    <a:pt x="146" y="807"/>
                  </a:lnTo>
                  <a:lnTo>
                    <a:pt x="146" y="807"/>
                  </a:lnTo>
                  <a:lnTo>
                    <a:pt x="144" y="805"/>
                  </a:lnTo>
                  <a:lnTo>
                    <a:pt x="144" y="805"/>
                  </a:lnTo>
                  <a:lnTo>
                    <a:pt x="144" y="803"/>
                  </a:lnTo>
                  <a:lnTo>
                    <a:pt x="144" y="803"/>
                  </a:lnTo>
                  <a:lnTo>
                    <a:pt x="144" y="803"/>
                  </a:lnTo>
                  <a:lnTo>
                    <a:pt x="144" y="803"/>
                  </a:lnTo>
                  <a:lnTo>
                    <a:pt x="144" y="800"/>
                  </a:lnTo>
                  <a:lnTo>
                    <a:pt x="144" y="800"/>
                  </a:lnTo>
                  <a:lnTo>
                    <a:pt x="144" y="800"/>
                  </a:lnTo>
                  <a:lnTo>
                    <a:pt x="144" y="800"/>
                  </a:lnTo>
                  <a:lnTo>
                    <a:pt x="144" y="800"/>
                  </a:lnTo>
                  <a:lnTo>
                    <a:pt x="144" y="798"/>
                  </a:lnTo>
                  <a:lnTo>
                    <a:pt x="144" y="796"/>
                  </a:lnTo>
                  <a:lnTo>
                    <a:pt x="146" y="793"/>
                  </a:lnTo>
                  <a:lnTo>
                    <a:pt x="144" y="791"/>
                  </a:lnTo>
                  <a:lnTo>
                    <a:pt x="144" y="791"/>
                  </a:lnTo>
                  <a:lnTo>
                    <a:pt x="141" y="788"/>
                  </a:lnTo>
                  <a:lnTo>
                    <a:pt x="141" y="788"/>
                  </a:lnTo>
                  <a:lnTo>
                    <a:pt x="141" y="786"/>
                  </a:lnTo>
                  <a:lnTo>
                    <a:pt x="141" y="784"/>
                  </a:lnTo>
                  <a:lnTo>
                    <a:pt x="141" y="784"/>
                  </a:lnTo>
                  <a:lnTo>
                    <a:pt x="141" y="784"/>
                  </a:lnTo>
                  <a:lnTo>
                    <a:pt x="141" y="784"/>
                  </a:lnTo>
                  <a:lnTo>
                    <a:pt x="139" y="781"/>
                  </a:lnTo>
                  <a:lnTo>
                    <a:pt x="139" y="781"/>
                  </a:lnTo>
                  <a:lnTo>
                    <a:pt x="139" y="781"/>
                  </a:lnTo>
                  <a:lnTo>
                    <a:pt x="139" y="779"/>
                  </a:lnTo>
                  <a:lnTo>
                    <a:pt x="139" y="779"/>
                  </a:lnTo>
                  <a:lnTo>
                    <a:pt x="139" y="779"/>
                  </a:lnTo>
                  <a:lnTo>
                    <a:pt x="139" y="777"/>
                  </a:lnTo>
                  <a:lnTo>
                    <a:pt x="137" y="777"/>
                  </a:lnTo>
                  <a:lnTo>
                    <a:pt x="137" y="774"/>
                  </a:lnTo>
                  <a:lnTo>
                    <a:pt x="137" y="774"/>
                  </a:lnTo>
                  <a:lnTo>
                    <a:pt x="134" y="774"/>
                  </a:lnTo>
                  <a:lnTo>
                    <a:pt x="134" y="772"/>
                  </a:lnTo>
                  <a:lnTo>
                    <a:pt x="132" y="770"/>
                  </a:lnTo>
                  <a:lnTo>
                    <a:pt x="134" y="770"/>
                  </a:lnTo>
                  <a:lnTo>
                    <a:pt x="134" y="767"/>
                  </a:lnTo>
                  <a:lnTo>
                    <a:pt x="134" y="765"/>
                  </a:lnTo>
                  <a:lnTo>
                    <a:pt x="134" y="765"/>
                  </a:lnTo>
                  <a:lnTo>
                    <a:pt x="132" y="765"/>
                  </a:lnTo>
                  <a:lnTo>
                    <a:pt x="132" y="762"/>
                  </a:lnTo>
                  <a:lnTo>
                    <a:pt x="132" y="762"/>
                  </a:lnTo>
                  <a:lnTo>
                    <a:pt x="132" y="762"/>
                  </a:lnTo>
                  <a:lnTo>
                    <a:pt x="132" y="760"/>
                  </a:lnTo>
                  <a:lnTo>
                    <a:pt x="132" y="760"/>
                  </a:lnTo>
                  <a:lnTo>
                    <a:pt x="132" y="760"/>
                  </a:lnTo>
                  <a:lnTo>
                    <a:pt x="132" y="758"/>
                  </a:lnTo>
                  <a:lnTo>
                    <a:pt x="132" y="758"/>
                  </a:lnTo>
                  <a:lnTo>
                    <a:pt x="132" y="758"/>
                  </a:lnTo>
                  <a:lnTo>
                    <a:pt x="130" y="758"/>
                  </a:lnTo>
                  <a:lnTo>
                    <a:pt x="130" y="758"/>
                  </a:lnTo>
                  <a:lnTo>
                    <a:pt x="130" y="758"/>
                  </a:lnTo>
                  <a:lnTo>
                    <a:pt x="127" y="758"/>
                  </a:lnTo>
                  <a:lnTo>
                    <a:pt x="127" y="758"/>
                  </a:lnTo>
                  <a:lnTo>
                    <a:pt x="127" y="758"/>
                  </a:lnTo>
                  <a:lnTo>
                    <a:pt x="125" y="758"/>
                  </a:lnTo>
                  <a:lnTo>
                    <a:pt x="125" y="760"/>
                  </a:lnTo>
                  <a:lnTo>
                    <a:pt x="125" y="760"/>
                  </a:lnTo>
                  <a:lnTo>
                    <a:pt x="123" y="760"/>
                  </a:lnTo>
                  <a:lnTo>
                    <a:pt x="123" y="760"/>
                  </a:lnTo>
                  <a:lnTo>
                    <a:pt x="123" y="760"/>
                  </a:lnTo>
                  <a:lnTo>
                    <a:pt x="123" y="760"/>
                  </a:lnTo>
                  <a:lnTo>
                    <a:pt x="123" y="762"/>
                  </a:lnTo>
                  <a:lnTo>
                    <a:pt x="123" y="762"/>
                  </a:lnTo>
                  <a:lnTo>
                    <a:pt x="123" y="762"/>
                  </a:lnTo>
                  <a:lnTo>
                    <a:pt x="123" y="762"/>
                  </a:lnTo>
                  <a:lnTo>
                    <a:pt x="123" y="765"/>
                  </a:lnTo>
                  <a:lnTo>
                    <a:pt x="120" y="765"/>
                  </a:lnTo>
                  <a:lnTo>
                    <a:pt x="118" y="762"/>
                  </a:lnTo>
                  <a:lnTo>
                    <a:pt x="115" y="762"/>
                  </a:lnTo>
                  <a:lnTo>
                    <a:pt x="115" y="762"/>
                  </a:lnTo>
                  <a:lnTo>
                    <a:pt x="115" y="760"/>
                  </a:lnTo>
                  <a:lnTo>
                    <a:pt x="115" y="758"/>
                  </a:lnTo>
                  <a:lnTo>
                    <a:pt x="115" y="755"/>
                  </a:lnTo>
                  <a:lnTo>
                    <a:pt x="115" y="755"/>
                  </a:lnTo>
                  <a:lnTo>
                    <a:pt x="115" y="753"/>
                  </a:lnTo>
                  <a:lnTo>
                    <a:pt x="115" y="753"/>
                  </a:lnTo>
                  <a:lnTo>
                    <a:pt x="115" y="751"/>
                  </a:lnTo>
                  <a:lnTo>
                    <a:pt x="115" y="751"/>
                  </a:lnTo>
                  <a:lnTo>
                    <a:pt x="115" y="751"/>
                  </a:lnTo>
                  <a:lnTo>
                    <a:pt x="113" y="751"/>
                  </a:lnTo>
                  <a:lnTo>
                    <a:pt x="113" y="748"/>
                  </a:lnTo>
                  <a:lnTo>
                    <a:pt x="113" y="748"/>
                  </a:lnTo>
                  <a:lnTo>
                    <a:pt x="113" y="748"/>
                  </a:lnTo>
                  <a:lnTo>
                    <a:pt x="113" y="746"/>
                  </a:lnTo>
                  <a:lnTo>
                    <a:pt x="113" y="746"/>
                  </a:lnTo>
                  <a:lnTo>
                    <a:pt x="113" y="743"/>
                  </a:lnTo>
                  <a:lnTo>
                    <a:pt x="113" y="743"/>
                  </a:lnTo>
                  <a:lnTo>
                    <a:pt x="113" y="741"/>
                  </a:lnTo>
                  <a:lnTo>
                    <a:pt x="113" y="741"/>
                  </a:lnTo>
                  <a:lnTo>
                    <a:pt x="113" y="741"/>
                  </a:lnTo>
                  <a:lnTo>
                    <a:pt x="111" y="739"/>
                  </a:lnTo>
                  <a:lnTo>
                    <a:pt x="111" y="739"/>
                  </a:lnTo>
                  <a:lnTo>
                    <a:pt x="111" y="739"/>
                  </a:lnTo>
                  <a:lnTo>
                    <a:pt x="111" y="736"/>
                  </a:lnTo>
                  <a:lnTo>
                    <a:pt x="108" y="736"/>
                  </a:lnTo>
                  <a:lnTo>
                    <a:pt x="108" y="736"/>
                  </a:lnTo>
                  <a:lnTo>
                    <a:pt x="108" y="734"/>
                  </a:lnTo>
                  <a:lnTo>
                    <a:pt x="106" y="734"/>
                  </a:lnTo>
                  <a:lnTo>
                    <a:pt x="106" y="734"/>
                  </a:lnTo>
                  <a:lnTo>
                    <a:pt x="106" y="732"/>
                  </a:lnTo>
                  <a:lnTo>
                    <a:pt x="106" y="732"/>
                  </a:lnTo>
                  <a:lnTo>
                    <a:pt x="106" y="732"/>
                  </a:lnTo>
                  <a:lnTo>
                    <a:pt x="106" y="729"/>
                  </a:lnTo>
                  <a:lnTo>
                    <a:pt x="106" y="729"/>
                  </a:lnTo>
                  <a:lnTo>
                    <a:pt x="106" y="729"/>
                  </a:lnTo>
                  <a:lnTo>
                    <a:pt x="106" y="729"/>
                  </a:lnTo>
                  <a:lnTo>
                    <a:pt x="104" y="729"/>
                  </a:lnTo>
                  <a:lnTo>
                    <a:pt x="104" y="729"/>
                  </a:lnTo>
                  <a:lnTo>
                    <a:pt x="104" y="729"/>
                  </a:lnTo>
                  <a:lnTo>
                    <a:pt x="104" y="729"/>
                  </a:lnTo>
                  <a:lnTo>
                    <a:pt x="104" y="729"/>
                  </a:lnTo>
                  <a:lnTo>
                    <a:pt x="104" y="727"/>
                  </a:lnTo>
                  <a:lnTo>
                    <a:pt x="104" y="727"/>
                  </a:lnTo>
                  <a:lnTo>
                    <a:pt x="104" y="727"/>
                  </a:lnTo>
                  <a:lnTo>
                    <a:pt x="104" y="725"/>
                  </a:lnTo>
                  <a:lnTo>
                    <a:pt x="104" y="725"/>
                  </a:lnTo>
                  <a:lnTo>
                    <a:pt x="104" y="722"/>
                  </a:lnTo>
                  <a:lnTo>
                    <a:pt x="104" y="722"/>
                  </a:lnTo>
                  <a:lnTo>
                    <a:pt x="104" y="722"/>
                  </a:lnTo>
                  <a:lnTo>
                    <a:pt x="104" y="720"/>
                  </a:lnTo>
                  <a:lnTo>
                    <a:pt x="104" y="720"/>
                  </a:lnTo>
                  <a:lnTo>
                    <a:pt x="106" y="720"/>
                  </a:lnTo>
                  <a:lnTo>
                    <a:pt x="104" y="717"/>
                  </a:lnTo>
                  <a:lnTo>
                    <a:pt x="104" y="717"/>
                  </a:lnTo>
                  <a:lnTo>
                    <a:pt x="104" y="717"/>
                  </a:lnTo>
                  <a:lnTo>
                    <a:pt x="104" y="715"/>
                  </a:lnTo>
                  <a:lnTo>
                    <a:pt x="104" y="717"/>
                  </a:lnTo>
                  <a:lnTo>
                    <a:pt x="104" y="717"/>
                  </a:lnTo>
                  <a:lnTo>
                    <a:pt x="101" y="720"/>
                  </a:lnTo>
                  <a:lnTo>
                    <a:pt x="101" y="720"/>
                  </a:lnTo>
                  <a:lnTo>
                    <a:pt x="99" y="720"/>
                  </a:lnTo>
                  <a:lnTo>
                    <a:pt x="97" y="717"/>
                  </a:lnTo>
                  <a:lnTo>
                    <a:pt x="94" y="717"/>
                  </a:lnTo>
                  <a:lnTo>
                    <a:pt x="92" y="717"/>
                  </a:lnTo>
                  <a:lnTo>
                    <a:pt x="89" y="717"/>
                  </a:lnTo>
                  <a:lnTo>
                    <a:pt x="89" y="717"/>
                  </a:lnTo>
                  <a:lnTo>
                    <a:pt x="87" y="717"/>
                  </a:lnTo>
                  <a:lnTo>
                    <a:pt x="87" y="713"/>
                  </a:lnTo>
                  <a:lnTo>
                    <a:pt x="85" y="713"/>
                  </a:lnTo>
                  <a:lnTo>
                    <a:pt x="85" y="710"/>
                  </a:lnTo>
                  <a:lnTo>
                    <a:pt x="82" y="710"/>
                  </a:lnTo>
                  <a:lnTo>
                    <a:pt x="82" y="710"/>
                  </a:lnTo>
                  <a:lnTo>
                    <a:pt x="80" y="708"/>
                  </a:lnTo>
                  <a:lnTo>
                    <a:pt x="80" y="706"/>
                  </a:lnTo>
                  <a:lnTo>
                    <a:pt x="80" y="703"/>
                  </a:lnTo>
                  <a:lnTo>
                    <a:pt x="80" y="701"/>
                  </a:lnTo>
                  <a:lnTo>
                    <a:pt x="82" y="701"/>
                  </a:lnTo>
                  <a:lnTo>
                    <a:pt x="82" y="699"/>
                  </a:lnTo>
                  <a:lnTo>
                    <a:pt x="85" y="699"/>
                  </a:lnTo>
                  <a:lnTo>
                    <a:pt x="87" y="696"/>
                  </a:lnTo>
                  <a:lnTo>
                    <a:pt x="87" y="694"/>
                  </a:lnTo>
                  <a:lnTo>
                    <a:pt x="87" y="694"/>
                  </a:lnTo>
                  <a:lnTo>
                    <a:pt x="85" y="691"/>
                  </a:lnTo>
                  <a:lnTo>
                    <a:pt x="82" y="689"/>
                  </a:lnTo>
                  <a:lnTo>
                    <a:pt x="82" y="689"/>
                  </a:lnTo>
                  <a:lnTo>
                    <a:pt x="80" y="687"/>
                  </a:lnTo>
                  <a:lnTo>
                    <a:pt x="78" y="687"/>
                  </a:lnTo>
                  <a:lnTo>
                    <a:pt x="75" y="684"/>
                  </a:lnTo>
                  <a:lnTo>
                    <a:pt x="75" y="682"/>
                  </a:lnTo>
                  <a:lnTo>
                    <a:pt x="75" y="682"/>
                  </a:lnTo>
                  <a:lnTo>
                    <a:pt x="73" y="682"/>
                  </a:lnTo>
                  <a:lnTo>
                    <a:pt x="73" y="682"/>
                  </a:lnTo>
                  <a:lnTo>
                    <a:pt x="73" y="682"/>
                  </a:lnTo>
                  <a:lnTo>
                    <a:pt x="73" y="682"/>
                  </a:lnTo>
                  <a:lnTo>
                    <a:pt x="73" y="684"/>
                  </a:lnTo>
                  <a:lnTo>
                    <a:pt x="73" y="684"/>
                  </a:lnTo>
                  <a:lnTo>
                    <a:pt x="70" y="684"/>
                  </a:lnTo>
                  <a:lnTo>
                    <a:pt x="70" y="684"/>
                  </a:lnTo>
                  <a:lnTo>
                    <a:pt x="70" y="684"/>
                  </a:lnTo>
                  <a:lnTo>
                    <a:pt x="70" y="684"/>
                  </a:lnTo>
                  <a:lnTo>
                    <a:pt x="70" y="687"/>
                  </a:lnTo>
                  <a:lnTo>
                    <a:pt x="70" y="687"/>
                  </a:lnTo>
                  <a:lnTo>
                    <a:pt x="70" y="687"/>
                  </a:lnTo>
                  <a:lnTo>
                    <a:pt x="68" y="689"/>
                  </a:lnTo>
                  <a:lnTo>
                    <a:pt x="68" y="687"/>
                  </a:lnTo>
                  <a:lnTo>
                    <a:pt x="66" y="687"/>
                  </a:lnTo>
                  <a:lnTo>
                    <a:pt x="63" y="687"/>
                  </a:lnTo>
                  <a:lnTo>
                    <a:pt x="63" y="687"/>
                  </a:lnTo>
                  <a:lnTo>
                    <a:pt x="61" y="689"/>
                  </a:lnTo>
                  <a:lnTo>
                    <a:pt x="61" y="689"/>
                  </a:lnTo>
                  <a:lnTo>
                    <a:pt x="61" y="689"/>
                  </a:lnTo>
                  <a:lnTo>
                    <a:pt x="59" y="687"/>
                  </a:lnTo>
                  <a:lnTo>
                    <a:pt x="61" y="687"/>
                  </a:lnTo>
                  <a:lnTo>
                    <a:pt x="61" y="687"/>
                  </a:lnTo>
                  <a:lnTo>
                    <a:pt x="61" y="687"/>
                  </a:lnTo>
                  <a:lnTo>
                    <a:pt x="61" y="684"/>
                  </a:lnTo>
                  <a:lnTo>
                    <a:pt x="59" y="684"/>
                  </a:lnTo>
                  <a:lnTo>
                    <a:pt x="59" y="682"/>
                  </a:lnTo>
                  <a:lnTo>
                    <a:pt x="59" y="682"/>
                  </a:lnTo>
                  <a:lnTo>
                    <a:pt x="61" y="680"/>
                  </a:lnTo>
                  <a:lnTo>
                    <a:pt x="61" y="680"/>
                  </a:lnTo>
                  <a:lnTo>
                    <a:pt x="63" y="680"/>
                  </a:lnTo>
                  <a:lnTo>
                    <a:pt x="63" y="680"/>
                  </a:lnTo>
                  <a:lnTo>
                    <a:pt x="63" y="680"/>
                  </a:lnTo>
                  <a:lnTo>
                    <a:pt x="63" y="677"/>
                  </a:lnTo>
                  <a:lnTo>
                    <a:pt x="61" y="677"/>
                  </a:lnTo>
                  <a:lnTo>
                    <a:pt x="61" y="677"/>
                  </a:lnTo>
                  <a:lnTo>
                    <a:pt x="61" y="677"/>
                  </a:lnTo>
                  <a:lnTo>
                    <a:pt x="61" y="675"/>
                  </a:lnTo>
                  <a:lnTo>
                    <a:pt x="61" y="675"/>
                  </a:lnTo>
                  <a:lnTo>
                    <a:pt x="61" y="675"/>
                  </a:lnTo>
                  <a:lnTo>
                    <a:pt x="61" y="672"/>
                  </a:lnTo>
                  <a:lnTo>
                    <a:pt x="61" y="672"/>
                  </a:lnTo>
                  <a:lnTo>
                    <a:pt x="61" y="672"/>
                  </a:lnTo>
                  <a:lnTo>
                    <a:pt x="61" y="670"/>
                  </a:lnTo>
                  <a:lnTo>
                    <a:pt x="61" y="670"/>
                  </a:lnTo>
                  <a:lnTo>
                    <a:pt x="61" y="670"/>
                  </a:lnTo>
                  <a:lnTo>
                    <a:pt x="59" y="668"/>
                  </a:lnTo>
                  <a:lnTo>
                    <a:pt x="59" y="668"/>
                  </a:lnTo>
                  <a:lnTo>
                    <a:pt x="59" y="668"/>
                  </a:lnTo>
                  <a:lnTo>
                    <a:pt x="59" y="665"/>
                  </a:lnTo>
                  <a:lnTo>
                    <a:pt x="59" y="665"/>
                  </a:lnTo>
                  <a:lnTo>
                    <a:pt x="59" y="665"/>
                  </a:lnTo>
                  <a:lnTo>
                    <a:pt x="59" y="663"/>
                  </a:lnTo>
                  <a:lnTo>
                    <a:pt x="59" y="663"/>
                  </a:lnTo>
                  <a:lnTo>
                    <a:pt x="61" y="663"/>
                  </a:lnTo>
                  <a:lnTo>
                    <a:pt x="61" y="663"/>
                  </a:lnTo>
                  <a:lnTo>
                    <a:pt x="63" y="661"/>
                  </a:lnTo>
                  <a:lnTo>
                    <a:pt x="63" y="661"/>
                  </a:lnTo>
                  <a:lnTo>
                    <a:pt x="61" y="658"/>
                  </a:lnTo>
                  <a:lnTo>
                    <a:pt x="61" y="658"/>
                  </a:lnTo>
                  <a:lnTo>
                    <a:pt x="61" y="656"/>
                  </a:lnTo>
                  <a:lnTo>
                    <a:pt x="61" y="656"/>
                  </a:lnTo>
                  <a:lnTo>
                    <a:pt x="61" y="654"/>
                  </a:lnTo>
                  <a:lnTo>
                    <a:pt x="61" y="651"/>
                  </a:lnTo>
                  <a:lnTo>
                    <a:pt x="61" y="651"/>
                  </a:lnTo>
                  <a:lnTo>
                    <a:pt x="59" y="651"/>
                  </a:lnTo>
                  <a:lnTo>
                    <a:pt x="59" y="649"/>
                  </a:lnTo>
                  <a:lnTo>
                    <a:pt x="59" y="649"/>
                  </a:lnTo>
                  <a:lnTo>
                    <a:pt x="59" y="649"/>
                  </a:lnTo>
                  <a:lnTo>
                    <a:pt x="59" y="646"/>
                  </a:lnTo>
                  <a:lnTo>
                    <a:pt x="59" y="646"/>
                  </a:lnTo>
                  <a:lnTo>
                    <a:pt x="61" y="646"/>
                  </a:lnTo>
                  <a:lnTo>
                    <a:pt x="61" y="644"/>
                  </a:lnTo>
                  <a:lnTo>
                    <a:pt x="59" y="644"/>
                  </a:lnTo>
                  <a:lnTo>
                    <a:pt x="59" y="644"/>
                  </a:lnTo>
                  <a:lnTo>
                    <a:pt x="59" y="642"/>
                  </a:lnTo>
                  <a:lnTo>
                    <a:pt x="59" y="642"/>
                  </a:lnTo>
                  <a:lnTo>
                    <a:pt x="59" y="642"/>
                  </a:lnTo>
                  <a:lnTo>
                    <a:pt x="59" y="639"/>
                  </a:lnTo>
                  <a:lnTo>
                    <a:pt x="59" y="639"/>
                  </a:lnTo>
                  <a:lnTo>
                    <a:pt x="56" y="639"/>
                  </a:lnTo>
                  <a:lnTo>
                    <a:pt x="56" y="637"/>
                  </a:lnTo>
                  <a:lnTo>
                    <a:pt x="56" y="637"/>
                  </a:lnTo>
                  <a:lnTo>
                    <a:pt x="54" y="637"/>
                  </a:lnTo>
                  <a:lnTo>
                    <a:pt x="54" y="639"/>
                  </a:lnTo>
                  <a:lnTo>
                    <a:pt x="52" y="639"/>
                  </a:lnTo>
                  <a:lnTo>
                    <a:pt x="52" y="639"/>
                  </a:lnTo>
                  <a:lnTo>
                    <a:pt x="52" y="639"/>
                  </a:lnTo>
                  <a:lnTo>
                    <a:pt x="49" y="637"/>
                  </a:lnTo>
                  <a:lnTo>
                    <a:pt x="52" y="637"/>
                  </a:lnTo>
                  <a:lnTo>
                    <a:pt x="52" y="635"/>
                  </a:lnTo>
                  <a:lnTo>
                    <a:pt x="49" y="632"/>
                  </a:lnTo>
                  <a:lnTo>
                    <a:pt x="49" y="630"/>
                  </a:lnTo>
                  <a:lnTo>
                    <a:pt x="49" y="630"/>
                  </a:lnTo>
                  <a:lnTo>
                    <a:pt x="52" y="627"/>
                  </a:lnTo>
                  <a:lnTo>
                    <a:pt x="52" y="625"/>
                  </a:lnTo>
                  <a:lnTo>
                    <a:pt x="52" y="625"/>
                  </a:lnTo>
                  <a:lnTo>
                    <a:pt x="52" y="623"/>
                  </a:lnTo>
                  <a:lnTo>
                    <a:pt x="49" y="623"/>
                  </a:lnTo>
                  <a:lnTo>
                    <a:pt x="49" y="623"/>
                  </a:lnTo>
                  <a:lnTo>
                    <a:pt x="49" y="623"/>
                  </a:lnTo>
                  <a:lnTo>
                    <a:pt x="49" y="623"/>
                  </a:lnTo>
                  <a:lnTo>
                    <a:pt x="49" y="620"/>
                  </a:lnTo>
                  <a:lnTo>
                    <a:pt x="49" y="620"/>
                  </a:lnTo>
                  <a:lnTo>
                    <a:pt x="47" y="620"/>
                  </a:lnTo>
                  <a:lnTo>
                    <a:pt x="47" y="620"/>
                  </a:lnTo>
                  <a:lnTo>
                    <a:pt x="47" y="620"/>
                  </a:lnTo>
                  <a:lnTo>
                    <a:pt x="47" y="620"/>
                  </a:lnTo>
                  <a:lnTo>
                    <a:pt x="47" y="618"/>
                  </a:lnTo>
                  <a:lnTo>
                    <a:pt x="47" y="618"/>
                  </a:lnTo>
                  <a:lnTo>
                    <a:pt x="49" y="618"/>
                  </a:lnTo>
                  <a:lnTo>
                    <a:pt x="49" y="618"/>
                  </a:lnTo>
                  <a:lnTo>
                    <a:pt x="49" y="616"/>
                  </a:lnTo>
                  <a:lnTo>
                    <a:pt x="49" y="616"/>
                  </a:lnTo>
                  <a:lnTo>
                    <a:pt x="49" y="616"/>
                  </a:lnTo>
                  <a:lnTo>
                    <a:pt x="47" y="613"/>
                  </a:lnTo>
                  <a:lnTo>
                    <a:pt x="47" y="613"/>
                  </a:lnTo>
                  <a:lnTo>
                    <a:pt x="47" y="611"/>
                  </a:lnTo>
                  <a:lnTo>
                    <a:pt x="44" y="609"/>
                  </a:lnTo>
                  <a:lnTo>
                    <a:pt x="44" y="606"/>
                  </a:lnTo>
                  <a:lnTo>
                    <a:pt x="44" y="606"/>
                  </a:lnTo>
                  <a:lnTo>
                    <a:pt x="42" y="606"/>
                  </a:lnTo>
                  <a:lnTo>
                    <a:pt x="42" y="606"/>
                  </a:lnTo>
                  <a:lnTo>
                    <a:pt x="42" y="604"/>
                  </a:lnTo>
                  <a:lnTo>
                    <a:pt x="42" y="604"/>
                  </a:lnTo>
                  <a:lnTo>
                    <a:pt x="40" y="604"/>
                  </a:lnTo>
                  <a:lnTo>
                    <a:pt x="40" y="601"/>
                  </a:lnTo>
                  <a:lnTo>
                    <a:pt x="40" y="601"/>
                  </a:lnTo>
                  <a:lnTo>
                    <a:pt x="37" y="601"/>
                  </a:lnTo>
                  <a:lnTo>
                    <a:pt x="37" y="604"/>
                  </a:lnTo>
                  <a:lnTo>
                    <a:pt x="37" y="604"/>
                  </a:lnTo>
                  <a:lnTo>
                    <a:pt x="37" y="604"/>
                  </a:lnTo>
                  <a:lnTo>
                    <a:pt x="37" y="606"/>
                  </a:lnTo>
                  <a:lnTo>
                    <a:pt x="37" y="606"/>
                  </a:lnTo>
                  <a:lnTo>
                    <a:pt x="37" y="606"/>
                  </a:lnTo>
                  <a:lnTo>
                    <a:pt x="35" y="606"/>
                  </a:lnTo>
                  <a:lnTo>
                    <a:pt x="35" y="609"/>
                  </a:lnTo>
                  <a:lnTo>
                    <a:pt x="35" y="609"/>
                  </a:lnTo>
                  <a:lnTo>
                    <a:pt x="35" y="609"/>
                  </a:lnTo>
                  <a:lnTo>
                    <a:pt x="35" y="611"/>
                  </a:lnTo>
                  <a:lnTo>
                    <a:pt x="35" y="611"/>
                  </a:lnTo>
                  <a:lnTo>
                    <a:pt x="35" y="611"/>
                  </a:lnTo>
                  <a:lnTo>
                    <a:pt x="33" y="609"/>
                  </a:lnTo>
                  <a:lnTo>
                    <a:pt x="33" y="609"/>
                  </a:lnTo>
                  <a:lnTo>
                    <a:pt x="33" y="609"/>
                  </a:lnTo>
                  <a:lnTo>
                    <a:pt x="33" y="609"/>
                  </a:lnTo>
                  <a:lnTo>
                    <a:pt x="30" y="606"/>
                  </a:lnTo>
                  <a:lnTo>
                    <a:pt x="30" y="606"/>
                  </a:lnTo>
                  <a:lnTo>
                    <a:pt x="30" y="606"/>
                  </a:lnTo>
                  <a:lnTo>
                    <a:pt x="30" y="606"/>
                  </a:lnTo>
                  <a:lnTo>
                    <a:pt x="30" y="604"/>
                  </a:lnTo>
                  <a:lnTo>
                    <a:pt x="28" y="604"/>
                  </a:lnTo>
                  <a:lnTo>
                    <a:pt x="28" y="604"/>
                  </a:lnTo>
                  <a:lnTo>
                    <a:pt x="28" y="604"/>
                  </a:lnTo>
                  <a:lnTo>
                    <a:pt x="26" y="604"/>
                  </a:lnTo>
                  <a:lnTo>
                    <a:pt x="26" y="604"/>
                  </a:lnTo>
                  <a:lnTo>
                    <a:pt x="26" y="601"/>
                  </a:lnTo>
                  <a:lnTo>
                    <a:pt x="26" y="601"/>
                  </a:lnTo>
                  <a:lnTo>
                    <a:pt x="23" y="601"/>
                  </a:lnTo>
                  <a:lnTo>
                    <a:pt x="23" y="601"/>
                  </a:lnTo>
                  <a:lnTo>
                    <a:pt x="23" y="599"/>
                  </a:lnTo>
                  <a:lnTo>
                    <a:pt x="23" y="597"/>
                  </a:lnTo>
                  <a:lnTo>
                    <a:pt x="21" y="594"/>
                  </a:lnTo>
                  <a:lnTo>
                    <a:pt x="21" y="594"/>
                  </a:lnTo>
                  <a:lnTo>
                    <a:pt x="21" y="592"/>
                  </a:lnTo>
                  <a:lnTo>
                    <a:pt x="21" y="592"/>
                  </a:lnTo>
                  <a:lnTo>
                    <a:pt x="21" y="590"/>
                  </a:lnTo>
                  <a:lnTo>
                    <a:pt x="21" y="590"/>
                  </a:lnTo>
                  <a:lnTo>
                    <a:pt x="21" y="587"/>
                  </a:lnTo>
                  <a:lnTo>
                    <a:pt x="21" y="587"/>
                  </a:lnTo>
                  <a:lnTo>
                    <a:pt x="21" y="587"/>
                  </a:lnTo>
                  <a:lnTo>
                    <a:pt x="21" y="585"/>
                  </a:lnTo>
                  <a:lnTo>
                    <a:pt x="21" y="585"/>
                  </a:lnTo>
                  <a:lnTo>
                    <a:pt x="18" y="585"/>
                  </a:lnTo>
                  <a:lnTo>
                    <a:pt x="18" y="585"/>
                  </a:lnTo>
                  <a:lnTo>
                    <a:pt x="18" y="585"/>
                  </a:lnTo>
                  <a:lnTo>
                    <a:pt x="16" y="585"/>
                  </a:lnTo>
                  <a:lnTo>
                    <a:pt x="16" y="585"/>
                  </a:lnTo>
                  <a:lnTo>
                    <a:pt x="14" y="585"/>
                  </a:lnTo>
                  <a:lnTo>
                    <a:pt x="14" y="583"/>
                  </a:lnTo>
                  <a:lnTo>
                    <a:pt x="14" y="583"/>
                  </a:lnTo>
                  <a:lnTo>
                    <a:pt x="11" y="583"/>
                  </a:lnTo>
                  <a:lnTo>
                    <a:pt x="11" y="583"/>
                  </a:lnTo>
                  <a:lnTo>
                    <a:pt x="11" y="583"/>
                  </a:lnTo>
                  <a:lnTo>
                    <a:pt x="9" y="583"/>
                  </a:lnTo>
                  <a:lnTo>
                    <a:pt x="9" y="583"/>
                  </a:lnTo>
                  <a:lnTo>
                    <a:pt x="9" y="583"/>
                  </a:lnTo>
                  <a:lnTo>
                    <a:pt x="9" y="583"/>
                  </a:lnTo>
                  <a:lnTo>
                    <a:pt x="7" y="583"/>
                  </a:lnTo>
                  <a:lnTo>
                    <a:pt x="7" y="580"/>
                  </a:lnTo>
                  <a:lnTo>
                    <a:pt x="4" y="580"/>
                  </a:lnTo>
                  <a:lnTo>
                    <a:pt x="4" y="578"/>
                  </a:lnTo>
                  <a:lnTo>
                    <a:pt x="4" y="575"/>
                  </a:lnTo>
                  <a:lnTo>
                    <a:pt x="4" y="575"/>
                  </a:lnTo>
                  <a:lnTo>
                    <a:pt x="4" y="573"/>
                  </a:lnTo>
                  <a:lnTo>
                    <a:pt x="4" y="571"/>
                  </a:lnTo>
                  <a:lnTo>
                    <a:pt x="2" y="568"/>
                  </a:lnTo>
                  <a:lnTo>
                    <a:pt x="2" y="568"/>
                  </a:lnTo>
                  <a:lnTo>
                    <a:pt x="2" y="566"/>
                  </a:lnTo>
                  <a:lnTo>
                    <a:pt x="0" y="566"/>
                  </a:lnTo>
                  <a:lnTo>
                    <a:pt x="0" y="566"/>
                  </a:lnTo>
                  <a:lnTo>
                    <a:pt x="0" y="566"/>
                  </a:lnTo>
                  <a:lnTo>
                    <a:pt x="0" y="566"/>
                  </a:lnTo>
                  <a:lnTo>
                    <a:pt x="0" y="564"/>
                  </a:lnTo>
                  <a:lnTo>
                    <a:pt x="0" y="564"/>
                  </a:lnTo>
                  <a:lnTo>
                    <a:pt x="0" y="564"/>
                  </a:lnTo>
                  <a:lnTo>
                    <a:pt x="0" y="561"/>
                  </a:lnTo>
                  <a:lnTo>
                    <a:pt x="0" y="561"/>
                  </a:lnTo>
                  <a:lnTo>
                    <a:pt x="0" y="561"/>
                  </a:lnTo>
                  <a:lnTo>
                    <a:pt x="0" y="559"/>
                  </a:lnTo>
                  <a:lnTo>
                    <a:pt x="0" y="559"/>
                  </a:lnTo>
                  <a:lnTo>
                    <a:pt x="0" y="556"/>
                  </a:lnTo>
                  <a:lnTo>
                    <a:pt x="0" y="556"/>
                  </a:lnTo>
                  <a:lnTo>
                    <a:pt x="2" y="556"/>
                  </a:lnTo>
                  <a:lnTo>
                    <a:pt x="2" y="556"/>
                  </a:lnTo>
                  <a:lnTo>
                    <a:pt x="2" y="556"/>
                  </a:lnTo>
                  <a:lnTo>
                    <a:pt x="4" y="559"/>
                  </a:lnTo>
                  <a:lnTo>
                    <a:pt x="7" y="559"/>
                  </a:lnTo>
                  <a:lnTo>
                    <a:pt x="9" y="559"/>
                  </a:lnTo>
                  <a:lnTo>
                    <a:pt x="9" y="559"/>
                  </a:lnTo>
                  <a:lnTo>
                    <a:pt x="9" y="556"/>
                  </a:lnTo>
                  <a:lnTo>
                    <a:pt x="9" y="554"/>
                  </a:lnTo>
                  <a:lnTo>
                    <a:pt x="9" y="554"/>
                  </a:lnTo>
                  <a:lnTo>
                    <a:pt x="9" y="552"/>
                  </a:lnTo>
                  <a:lnTo>
                    <a:pt x="9" y="552"/>
                  </a:lnTo>
                  <a:lnTo>
                    <a:pt x="9" y="552"/>
                  </a:lnTo>
                  <a:lnTo>
                    <a:pt x="9" y="549"/>
                  </a:lnTo>
                  <a:lnTo>
                    <a:pt x="7" y="549"/>
                  </a:lnTo>
                  <a:lnTo>
                    <a:pt x="7" y="549"/>
                  </a:lnTo>
                  <a:lnTo>
                    <a:pt x="7" y="549"/>
                  </a:lnTo>
                  <a:lnTo>
                    <a:pt x="4" y="549"/>
                  </a:lnTo>
                  <a:lnTo>
                    <a:pt x="4" y="549"/>
                  </a:lnTo>
                  <a:lnTo>
                    <a:pt x="4" y="549"/>
                  </a:lnTo>
                  <a:lnTo>
                    <a:pt x="4" y="549"/>
                  </a:lnTo>
                  <a:lnTo>
                    <a:pt x="4" y="549"/>
                  </a:lnTo>
                  <a:lnTo>
                    <a:pt x="2" y="547"/>
                  </a:lnTo>
                  <a:lnTo>
                    <a:pt x="2" y="547"/>
                  </a:lnTo>
                  <a:lnTo>
                    <a:pt x="2" y="547"/>
                  </a:lnTo>
                  <a:lnTo>
                    <a:pt x="2" y="547"/>
                  </a:lnTo>
                  <a:lnTo>
                    <a:pt x="4" y="545"/>
                  </a:lnTo>
                  <a:lnTo>
                    <a:pt x="4" y="545"/>
                  </a:lnTo>
                  <a:lnTo>
                    <a:pt x="4" y="545"/>
                  </a:lnTo>
                  <a:lnTo>
                    <a:pt x="4" y="542"/>
                  </a:lnTo>
                  <a:lnTo>
                    <a:pt x="4" y="542"/>
                  </a:lnTo>
                  <a:lnTo>
                    <a:pt x="4" y="542"/>
                  </a:lnTo>
                  <a:lnTo>
                    <a:pt x="4" y="542"/>
                  </a:lnTo>
                  <a:lnTo>
                    <a:pt x="2" y="540"/>
                  </a:lnTo>
                  <a:lnTo>
                    <a:pt x="2" y="540"/>
                  </a:lnTo>
                  <a:lnTo>
                    <a:pt x="2" y="540"/>
                  </a:lnTo>
                  <a:lnTo>
                    <a:pt x="2" y="538"/>
                  </a:lnTo>
                  <a:lnTo>
                    <a:pt x="2" y="535"/>
                  </a:lnTo>
                  <a:lnTo>
                    <a:pt x="2" y="533"/>
                  </a:lnTo>
                  <a:lnTo>
                    <a:pt x="4" y="528"/>
                  </a:lnTo>
                  <a:lnTo>
                    <a:pt x="4" y="526"/>
                  </a:lnTo>
                  <a:lnTo>
                    <a:pt x="7" y="521"/>
                  </a:lnTo>
                  <a:lnTo>
                    <a:pt x="7" y="516"/>
                  </a:lnTo>
                  <a:lnTo>
                    <a:pt x="11" y="500"/>
                  </a:lnTo>
                  <a:lnTo>
                    <a:pt x="16" y="481"/>
                  </a:lnTo>
                  <a:lnTo>
                    <a:pt x="21" y="464"/>
                  </a:lnTo>
                  <a:lnTo>
                    <a:pt x="26" y="448"/>
                  </a:lnTo>
                  <a:lnTo>
                    <a:pt x="30" y="438"/>
                  </a:lnTo>
                  <a:lnTo>
                    <a:pt x="35" y="417"/>
                  </a:lnTo>
                  <a:lnTo>
                    <a:pt x="40" y="398"/>
                  </a:lnTo>
                  <a:lnTo>
                    <a:pt x="47" y="372"/>
                  </a:lnTo>
                  <a:lnTo>
                    <a:pt x="56" y="346"/>
                  </a:lnTo>
                  <a:lnTo>
                    <a:pt x="63" y="322"/>
                  </a:lnTo>
                  <a:lnTo>
                    <a:pt x="70" y="296"/>
                  </a:lnTo>
                  <a:lnTo>
                    <a:pt x="78" y="270"/>
                  </a:lnTo>
                  <a:lnTo>
                    <a:pt x="85" y="246"/>
                  </a:lnTo>
                  <a:lnTo>
                    <a:pt x="92" y="223"/>
                  </a:lnTo>
                  <a:lnTo>
                    <a:pt x="99" y="199"/>
                  </a:lnTo>
                  <a:lnTo>
                    <a:pt x="106" y="175"/>
                  </a:lnTo>
                  <a:lnTo>
                    <a:pt x="113" y="152"/>
                  </a:lnTo>
                  <a:lnTo>
                    <a:pt x="120" y="128"/>
                  </a:lnTo>
                  <a:lnTo>
                    <a:pt x="127" y="104"/>
                  </a:lnTo>
                  <a:lnTo>
                    <a:pt x="134" y="81"/>
                  </a:lnTo>
                  <a:lnTo>
                    <a:pt x="141" y="57"/>
                  </a:lnTo>
                  <a:lnTo>
                    <a:pt x="144" y="50"/>
                  </a:lnTo>
                  <a:lnTo>
                    <a:pt x="146" y="43"/>
                  </a:lnTo>
                  <a:lnTo>
                    <a:pt x="146" y="36"/>
                  </a:lnTo>
                  <a:lnTo>
                    <a:pt x="149" y="29"/>
                  </a:lnTo>
                  <a:lnTo>
                    <a:pt x="151" y="22"/>
                  </a:lnTo>
                  <a:lnTo>
                    <a:pt x="153" y="14"/>
                  </a:lnTo>
                  <a:lnTo>
                    <a:pt x="156" y="7"/>
                  </a:lnTo>
                  <a:lnTo>
                    <a:pt x="158" y="0"/>
                  </a:lnTo>
                  <a:lnTo>
                    <a:pt x="186" y="7"/>
                  </a:lnTo>
                  <a:lnTo>
                    <a:pt x="212" y="14"/>
                  </a:lnTo>
                  <a:lnTo>
                    <a:pt x="241" y="22"/>
                  </a:lnTo>
                  <a:lnTo>
                    <a:pt x="267" y="26"/>
                  </a:lnTo>
                  <a:lnTo>
                    <a:pt x="295" y="33"/>
                  </a:lnTo>
                  <a:lnTo>
                    <a:pt x="324" y="40"/>
                  </a:lnTo>
                  <a:lnTo>
                    <a:pt x="350" y="45"/>
                  </a:lnTo>
                  <a:lnTo>
                    <a:pt x="378" y="52"/>
                  </a:lnTo>
                  <a:lnTo>
                    <a:pt x="407" y="57"/>
                  </a:lnTo>
                  <a:lnTo>
                    <a:pt x="435" y="62"/>
                  </a:lnTo>
                  <a:lnTo>
                    <a:pt x="461" y="66"/>
                  </a:lnTo>
                  <a:lnTo>
                    <a:pt x="489" y="71"/>
                  </a:lnTo>
                  <a:lnTo>
                    <a:pt x="518" y="76"/>
                  </a:lnTo>
                  <a:lnTo>
                    <a:pt x="546" y="81"/>
                  </a:lnTo>
                  <a:lnTo>
                    <a:pt x="575" y="85"/>
                  </a:lnTo>
                  <a:lnTo>
                    <a:pt x="603" y="88"/>
                  </a:lnTo>
                  <a:lnTo>
                    <a:pt x="598" y="119"/>
                  </a:lnTo>
                  <a:lnTo>
                    <a:pt x="593" y="149"/>
                  </a:lnTo>
                  <a:lnTo>
                    <a:pt x="589" y="180"/>
                  </a:lnTo>
                  <a:lnTo>
                    <a:pt x="584" y="211"/>
                  </a:lnTo>
                  <a:lnTo>
                    <a:pt x="579" y="242"/>
                  </a:lnTo>
                  <a:lnTo>
                    <a:pt x="575" y="272"/>
                  </a:lnTo>
                  <a:lnTo>
                    <a:pt x="570" y="303"/>
                  </a:lnTo>
                  <a:lnTo>
                    <a:pt x="567" y="334"/>
                  </a:lnTo>
                  <a:lnTo>
                    <a:pt x="563" y="365"/>
                  </a:lnTo>
                  <a:lnTo>
                    <a:pt x="558" y="396"/>
                  </a:lnTo>
                  <a:lnTo>
                    <a:pt x="553" y="426"/>
                  </a:lnTo>
                  <a:lnTo>
                    <a:pt x="549" y="457"/>
                  </a:lnTo>
                  <a:lnTo>
                    <a:pt x="544" y="488"/>
                  </a:lnTo>
                  <a:lnTo>
                    <a:pt x="539" y="519"/>
                  </a:lnTo>
                  <a:lnTo>
                    <a:pt x="537" y="549"/>
                  </a:lnTo>
                  <a:lnTo>
                    <a:pt x="532" y="580"/>
                  </a:lnTo>
                  <a:lnTo>
                    <a:pt x="527" y="611"/>
                  </a:lnTo>
                  <a:lnTo>
                    <a:pt x="522" y="642"/>
                  </a:lnTo>
                  <a:lnTo>
                    <a:pt x="518" y="672"/>
                  </a:lnTo>
                  <a:lnTo>
                    <a:pt x="515" y="703"/>
                  </a:lnTo>
                  <a:lnTo>
                    <a:pt x="511" y="734"/>
                  </a:lnTo>
                  <a:lnTo>
                    <a:pt x="506" y="765"/>
                  </a:lnTo>
                  <a:lnTo>
                    <a:pt x="501" y="796"/>
                  </a:lnTo>
                  <a:lnTo>
                    <a:pt x="499" y="826"/>
                  </a:lnTo>
                  <a:lnTo>
                    <a:pt x="494" y="857"/>
                  </a:lnTo>
                  <a:lnTo>
                    <a:pt x="489" y="888"/>
                  </a:lnTo>
                  <a:lnTo>
                    <a:pt x="485" y="919"/>
                  </a:lnTo>
                  <a:lnTo>
                    <a:pt x="482" y="949"/>
                  </a:lnTo>
                  <a:lnTo>
                    <a:pt x="478" y="980"/>
                  </a:lnTo>
                  <a:lnTo>
                    <a:pt x="473" y="1011"/>
                  </a:lnTo>
                  <a:lnTo>
                    <a:pt x="468" y="1042"/>
                  </a:lnTo>
                  <a:lnTo>
                    <a:pt x="466" y="1073"/>
                  </a:lnTo>
                  <a:lnTo>
                    <a:pt x="466" y="1073"/>
                  </a:lnTo>
                  <a:close/>
                </a:path>
              </a:pathLst>
            </a:custGeom>
            <a:grpFill/>
            <a:ln w="4763" cap="flat">
              <a:solidFill>
                <a:srgbClr val="0B0F28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grpSp>
        <p:nvGrpSpPr>
          <p:cNvPr id="2" name="Group 1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1111834" y="1209184"/>
            <a:ext cx="4062869" cy="1509614"/>
            <a:chOff x="1111834" y="1209184"/>
            <a:chExt cx="4062869" cy="1509614"/>
          </a:xfrm>
        </p:grpSpPr>
        <p:sp>
          <p:nvSpPr>
            <p:cNvPr id="86" name="TextBox 85"/>
            <p:cNvSpPr txBox="1"/>
            <p:nvPr/>
          </p:nvSpPr>
          <p:spPr>
            <a:xfrm>
              <a:off x="1111834" y="1209184"/>
              <a:ext cx="406286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>
                  <a:solidFill>
                    <a:schemeClr val="bg1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加拿大近</a:t>
              </a:r>
              <a:r>
                <a:rPr lang="en-US" altLang="zh-CN" sz="4000" b="1" dirty="0">
                  <a:solidFill>
                    <a:schemeClr val="bg1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2</a:t>
              </a:r>
              <a:r>
                <a:rPr lang="zh-CN" altLang="en-US" sz="4000" b="1" dirty="0">
                  <a:solidFill>
                    <a:schemeClr val="bg1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年</a:t>
              </a:r>
              <a:endParaRPr lang="en-US" altLang="zh-CN" sz="4000" b="1" dirty="0">
                <a:solidFill>
                  <a:schemeClr val="bg1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  <a:p>
              <a:r>
                <a:rPr lang="zh-CN" altLang="en-US" sz="4000" b="1" dirty="0">
                  <a:solidFill>
                    <a:schemeClr val="bg1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销售额对比</a:t>
              </a:r>
              <a:endParaRPr lang="en-US" sz="4000" b="1" dirty="0">
                <a:solidFill>
                  <a:schemeClr val="bg1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1247030" y="2718798"/>
              <a:ext cx="603250" cy="0"/>
              <a:chOff x="7150100" y="3662052"/>
              <a:chExt cx="603250" cy="0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7150100" y="3662052"/>
                <a:ext cx="336550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762000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775335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1" name="TextBox 9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 txBox="1"/>
          <p:nvPr/>
        </p:nvSpPr>
        <p:spPr>
          <a:xfrm>
            <a:off x="1111834" y="3037888"/>
            <a:ext cx="4049330" cy="958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A wonderful serenity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has taken possession of my entire soul, like these sweet mornings of spring which I enjoy with my whole heart. I am alone, and feel the charm of existence.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05" name="Group 104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1111834" y="4272875"/>
            <a:ext cx="2957101" cy="584775"/>
            <a:chOff x="1327681" y="4272875"/>
            <a:chExt cx="2957101" cy="584775"/>
          </a:xfrm>
        </p:grpSpPr>
        <p:sp>
          <p:nvSpPr>
            <p:cNvPr id="92" name="TextBox 91"/>
            <p:cNvSpPr txBox="1"/>
            <p:nvPr/>
          </p:nvSpPr>
          <p:spPr>
            <a:xfrm>
              <a:off x="1327681" y="4272875"/>
              <a:ext cx="11409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+mj-lt"/>
                </a:rPr>
                <a:t>67%</a:t>
              </a:r>
              <a:endParaRPr lang="en-US" sz="3200" b="1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2421988" y="4291889"/>
              <a:ext cx="1862794" cy="546747"/>
              <a:chOff x="2421988" y="4298461"/>
              <a:chExt cx="1862794" cy="546747"/>
            </a:xfrm>
          </p:grpSpPr>
          <p:sp>
            <p:nvSpPr>
              <p:cNvPr id="94" name="TextBox 93"/>
              <p:cNvSpPr txBox="1"/>
              <p:nvPr/>
            </p:nvSpPr>
            <p:spPr>
              <a:xfrm>
                <a:off x="2421988" y="4298461"/>
                <a:ext cx="1862794" cy="293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Your text goes here</a:t>
                </a:r>
                <a:endParaRPr lang="en-US" sz="12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2421988" y="4551858"/>
                <a:ext cx="1862794" cy="293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b="1" dirty="0">
                    <a:solidFill>
                      <a:schemeClr val="bg1"/>
                    </a:solidFill>
                  </a:rPr>
                  <a:t>2017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6" name="Group 105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1111834" y="5143758"/>
            <a:ext cx="2957101" cy="584775"/>
            <a:chOff x="1327681" y="5143758"/>
            <a:chExt cx="2957101" cy="584775"/>
          </a:xfrm>
        </p:grpSpPr>
        <p:sp>
          <p:nvSpPr>
            <p:cNvPr id="99" name="TextBox 98"/>
            <p:cNvSpPr txBox="1"/>
            <p:nvPr/>
          </p:nvSpPr>
          <p:spPr>
            <a:xfrm>
              <a:off x="1327681" y="5143758"/>
              <a:ext cx="11409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+mj-lt"/>
                </a:rPr>
                <a:t>83%</a:t>
              </a:r>
              <a:endParaRPr lang="en-US" sz="3200" b="1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104" name="Group 103"/>
            <p:cNvGrpSpPr/>
            <p:nvPr/>
          </p:nvGrpSpPr>
          <p:grpSpPr>
            <a:xfrm>
              <a:off x="2421988" y="5162772"/>
              <a:ext cx="1862794" cy="546747"/>
              <a:chOff x="2421988" y="5169344"/>
              <a:chExt cx="1862794" cy="546747"/>
            </a:xfrm>
          </p:grpSpPr>
          <p:sp>
            <p:nvSpPr>
              <p:cNvPr id="101" name="TextBox 100"/>
              <p:cNvSpPr txBox="1"/>
              <p:nvPr/>
            </p:nvSpPr>
            <p:spPr>
              <a:xfrm>
                <a:off x="2421988" y="5169344"/>
                <a:ext cx="1862794" cy="293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Your text goes here</a:t>
                </a:r>
                <a:endParaRPr lang="en-US" sz="12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2421988" y="5422741"/>
                <a:ext cx="1862794" cy="293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b="1" dirty="0">
                    <a:solidFill>
                      <a:schemeClr val="bg1"/>
                    </a:solidFill>
                  </a:rPr>
                  <a:t>2018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12" name="Group 111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7073341" y="3862326"/>
            <a:ext cx="1759365" cy="915074"/>
            <a:chOff x="7073341" y="3862326"/>
            <a:chExt cx="1759365" cy="915074"/>
          </a:xfrm>
        </p:grpSpPr>
        <p:sp>
          <p:nvSpPr>
            <p:cNvPr id="107" name="Speech Bubble: Rectangle with Corners Rounded 106"/>
            <p:cNvSpPr/>
            <p:nvPr/>
          </p:nvSpPr>
          <p:spPr>
            <a:xfrm>
              <a:off x="7073341" y="3862326"/>
              <a:ext cx="1759365" cy="915074"/>
            </a:xfrm>
            <a:prstGeom prst="wedgeRoundRectCallout">
              <a:avLst>
                <a:gd name="adj1" fmla="val -38001"/>
                <a:gd name="adj2" fmla="val -84848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1104900" dist="368300" dir="2100000" sx="92000" sy="92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7319502" y="3990146"/>
              <a:ext cx="12670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$2500</a:t>
              </a:r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7319502" y="4372966"/>
              <a:ext cx="1267043" cy="276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</a:rPr>
                <a:t>A wonderful text</a:t>
              </a:r>
              <a:endParaRPr lang="en-US" sz="11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84" name="e7d195523061f1c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 hidden="1"/>
          <p:cNvSpPr txBox="1"/>
          <p:nvPr/>
        </p:nvSpPr>
        <p:spPr>
          <a:xfrm>
            <a:off x="-355600" y="1803400"/>
            <a:ext cx="32380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</a:t>
            </a:r>
            <a:endParaRPr lang="zh-CN" altLang="en-US" sz="1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 p14:presetBounceEnd="2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2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27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1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 cstate="screen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flipH="1">
            <a:off x="8792444" y="1444112"/>
            <a:ext cx="4539978" cy="418634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" cstate="screen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1383633" y="1846374"/>
            <a:ext cx="4539978" cy="41863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10800000">
            <a:off x="-1046749" y="-4090737"/>
            <a:ext cx="14522422" cy="7628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749" y="4637388"/>
            <a:ext cx="15761148" cy="444122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5400000">
            <a:off x="2326020" y="-2224715"/>
            <a:ext cx="7776885" cy="1147196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-581908" y="-1358079"/>
            <a:ext cx="8611737" cy="4316724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2799263" y="2417313"/>
            <a:ext cx="659347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dirty="0">
                <a:solidFill>
                  <a:srgbClr val="354964"/>
                </a:solidFill>
                <a:latin typeface="文悦古体仿宋 (非商业用途)" pitchFamily="50" charset="-122"/>
                <a:ea typeface="文悦古体仿宋 (非商业用途)" pitchFamily="50" charset="-122"/>
              </a:rPr>
              <a:t>Thank you</a:t>
            </a:r>
            <a:endParaRPr lang="zh-CN" altLang="en-US" sz="11500" dirty="0">
              <a:solidFill>
                <a:srgbClr val="354964"/>
              </a:solidFill>
              <a:latin typeface="文悦古体仿宋 (非商业用途)" pitchFamily="50" charset="-122"/>
              <a:ea typeface="文悦古体仿宋 (非商业用途)" pitchFamily="50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708736" y="1901203"/>
            <a:ext cx="28809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dirty="0" err="1">
                <a:solidFill>
                  <a:srgbClr val="D6B7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ro Script PERSONAL USE ONLY" panose="02000000000000000000" pitchFamily="2" charset="0"/>
              </a:rPr>
              <a:t>Collotion</a:t>
            </a:r>
            <a:endParaRPr lang="zh-CN" altLang="en-US" sz="6600" dirty="0">
              <a:solidFill>
                <a:srgbClr val="D6B7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ro Script PERSONAL USE ONLY" panose="02000000000000000000" pitchFamily="2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5015104" y="4648670"/>
            <a:ext cx="2538290" cy="58676"/>
          </a:xfrm>
          <a:prstGeom prst="rect">
            <a:avLst/>
          </a:prstGeom>
        </p:spPr>
      </p:pic>
      <p:sp>
        <p:nvSpPr>
          <p:cNvPr id="29" name="TextBox 67"/>
          <p:cNvSpPr txBox="1"/>
          <p:nvPr/>
        </p:nvSpPr>
        <p:spPr>
          <a:xfrm>
            <a:off x="3609814" y="4096216"/>
            <a:ext cx="520929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stro Script PERSONAL USE ONLY" panose="02000000000000000000" pitchFamily="2" charset="0"/>
              </a:rPr>
              <a:t>A wonderful serenity has taken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astro Script PERSONAL USE ONLY" panose="02000000000000000000" pitchFamily="2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5447029" y="4805456"/>
            <a:ext cx="1297941" cy="1010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2382253" y="5280641"/>
            <a:ext cx="16555453" cy="246888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flipH="1">
            <a:off x="8792444" y="1444112"/>
            <a:ext cx="4539978" cy="418634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1383633" y="1846374"/>
            <a:ext cx="4539978" cy="41863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0800000">
            <a:off x="-1046749" y="-4090737"/>
            <a:ext cx="14522422" cy="762802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5400000">
            <a:off x="2326020" y="-2224715"/>
            <a:ext cx="7776885" cy="1147196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3867051" y="-1358079"/>
            <a:ext cx="8611737" cy="4316724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3402726" y="2809135"/>
            <a:ext cx="53238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354964"/>
                </a:solidFill>
                <a:latin typeface="文悦古体仿宋 (非商业用途)" pitchFamily="50" charset="-122"/>
                <a:ea typeface="文悦古体仿宋 (非商业用途)" pitchFamily="50" charset="-122"/>
              </a:rPr>
              <a:t>PART ONE</a:t>
            </a:r>
            <a:endParaRPr lang="zh-CN" altLang="en-US" sz="8000" dirty="0">
              <a:solidFill>
                <a:srgbClr val="354964"/>
              </a:solidFill>
              <a:latin typeface="文悦古体仿宋 (非商业用途)" pitchFamily="50" charset="-122"/>
              <a:ea typeface="文悦古体仿宋 (非商业用途)" pitchFamily="50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708736" y="1901203"/>
            <a:ext cx="28809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dirty="0" err="1">
                <a:solidFill>
                  <a:srgbClr val="D6B7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ro Script PERSONAL USE ONLY" panose="02000000000000000000" pitchFamily="2" charset="0"/>
              </a:rPr>
              <a:t>Collotion</a:t>
            </a:r>
            <a:endParaRPr lang="zh-CN" altLang="en-US" sz="6600" dirty="0">
              <a:solidFill>
                <a:srgbClr val="D6B7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ro Script PERSONAL USE ONLY" panose="02000000000000000000" pitchFamily="2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5015104" y="4648670"/>
            <a:ext cx="2538290" cy="58676"/>
          </a:xfrm>
          <a:prstGeom prst="rect">
            <a:avLst/>
          </a:prstGeom>
        </p:spPr>
      </p:pic>
      <p:sp>
        <p:nvSpPr>
          <p:cNvPr id="29" name="TextBox 67"/>
          <p:cNvSpPr txBox="1"/>
          <p:nvPr/>
        </p:nvSpPr>
        <p:spPr>
          <a:xfrm>
            <a:off x="3609814" y="4096216"/>
            <a:ext cx="520929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stro Script PERSONAL USE ONLY" panose="02000000000000000000" pitchFamily="2" charset="0"/>
              </a:rPr>
              <a:t>A wonderful serenity has taken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astro Script PERSONAL USE ONLY" panose="02000000000000000000" pitchFamily="2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447029" y="4805456"/>
            <a:ext cx="1297941" cy="1010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599638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673768" y="719568"/>
            <a:ext cx="10844463" cy="5418864"/>
          </a:xfrm>
          <a:prstGeom prst="rect">
            <a:avLst/>
          </a:prstGeom>
          <a:solidFill>
            <a:srgbClr val="354964">
              <a:alpha val="79000"/>
            </a:srgbClr>
          </a:solidFill>
          <a:ln>
            <a:solidFill>
              <a:srgbClr val="D6B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4644188" y="477737"/>
            <a:ext cx="2903622" cy="582015"/>
            <a:chOff x="1459832" y="2326104"/>
            <a:chExt cx="4283242" cy="513348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459832" y="2326104"/>
              <a:ext cx="4283242" cy="5133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722129" y="2379179"/>
              <a:ext cx="3758651" cy="407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1.</a:t>
              </a:r>
              <a:r>
                <a:rPr lang="zh-CN" altLang="en-US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金箔水墨色块</a:t>
              </a:r>
              <a:endParaRPr lang="zh-CN" altLang="en-US" sz="2400" dirty="0">
                <a:solidFill>
                  <a:srgbClr val="354964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</p:txBody>
        </p:sp>
      </p:grpSp>
      <p:grpSp>
        <p:nvGrpSpPr>
          <p:cNvPr id="2" name="Group 1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1002783" y="1656350"/>
            <a:ext cx="4719591" cy="1578689"/>
            <a:chOff x="1002783" y="1656350"/>
            <a:chExt cx="4719591" cy="1578689"/>
          </a:xfrm>
        </p:grpSpPr>
        <p:sp>
          <p:nvSpPr>
            <p:cNvPr id="26" name="TextBox 25"/>
            <p:cNvSpPr txBox="1"/>
            <p:nvPr/>
          </p:nvSpPr>
          <p:spPr>
            <a:xfrm>
              <a:off x="1002783" y="1656350"/>
              <a:ext cx="471959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dirty="0">
                  <a:solidFill>
                    <a:schemeClr val="bg1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一句话介绍</a:t>
              </a:r>
              <a:endParaRPr lang="en-US" altLang="zh-CN" sz="4400" b="1" dirty="0">
                <a:solidFill>
                  <a:schemeClr val="bg1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  <a:p>
              <a:r>
                <a:rPr lang="zh-CN" altLang="en-US" sz="4400" b="1" dirty="0">
                  <a:solidFill>
                    <a:schemeClr val="bg1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公司概况</a:t>
              </a:r>
              <a:endParaRPr lang="en-US" sz="4400" b="1" dirty="0">
                <a:solidFill>
                  <a:schemeClr val="bg1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1137979" y="3235039"/>
              <a:ext cx="603250" cy="0"/>
              <a:chOff x="7150100" y="3662052"/>
              <a:chExt cx="603250" cy="0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7150100" y="3662052"/>
                <a:ext cx="336550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762000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775335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extBox 3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 txBox="1"/>
          <p:nvPr/>
        </p:nvSpPr>
        <p:spPr>
          <a:xfrm>
            <a:off x="1002782" y="3554129"/>
            <a:ext cx="4719591" cy="73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A wonderful serenity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has taken possession of my entire soul, like these sweet mornings of spring which I enjoy with my whole heart. I am alone, and feel the charm.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3" name="Rectangle: Rounded Corners 3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/>
          <p:nvPr/>
        </p:nvSpPr>
        <p:spPr>
          <a:xfrm>
            <a:off x="1108171" y="4690551"/>
            <a:ext cx="2574829" cy="348932"/>
          </a:xfrm>
          <a:prstGeom prst="roundRect">
            <a:avLst>
              <a:gd name="adj" fmla="val 50000"/>
            </a:avLst>
          </a:prstGeom>
          <a:blipFill>
            <a:blip r:embed="rId4" cstate="screen">
              <a:alphaModFix amt="80000"/>
            </a:blip>
            <a:stretch>
              <a:fillRect/>
            </a:stretch>
          </a:blipFill>
          <a:ln>
            <a:noFill/>
          </a:ln>
          <a:effectLst>
            <a:outerShdw blurRad="152400" dist="381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Proceed to price list slide</a:t>
            </a:r>
            <a:endParaRPr lang="en-US" sz="1200" dirty="0"/>
          </a:p>
        </p:txBody>
      </p:sp>
      <p:sp>
        <p:nvSpPr>
          <p:cNvPr id="6" name="e7d195523061f1c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 hidden="1"/>
          <p:cNvSpPr txBox="1"/>
          <p:nvPr/>
        </p:nvSpPr>
        <p:spPr>
          <a:xfrm>
            <a:off x="-355600" y="1803400"/>
            <a:ext cx="32380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</a:t>
            </a:r>
            <a:endParaRPr lang="zh-CN" altLang="en-US" sz="100"/>
          </a:p>
        </p:txBody>
      </p:sp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screen"/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599638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73768" y="719568"/>
            <a:ext cx="10844463" cy="5418864"/>
          </a:xfrm>
          <a:prstGeom prst="rect">
            <a:avLst/>
          </a:prstGeom>
          <a:solidFill>
            <a:srgbClr val="354964">
              <a:alpha val="79000"/>
            </a:srgbClr>
          </a:solidFill>
          <a:ln>
            <a:solidFill>
              <a:srgbClr val="D6B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4644188" y="477737"/>
            <a:ext cx="2903622" cy="582015"/>
            <a:chOff x="1459832" y="2326104"/>
            <a:chExt cx="4283242" cy="51334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459832" y="2326104"/>
              <a:ext cx="4283242" cy="5133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文本框 11"/>
            <p:cNvSpPr txBox="1"/>
            <p:nvPr/>
          </p:nvSpPr>
          <p:spPr>
            <a:xfrm>
              <a:off x="1722129" y="2379179"/>
              <a:ext cx="3758651" cy="407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1.</a:t>
              </a:r>
              <a:r>
                <a:rPr lang="zh-CN" altLang="en-US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金箔水墨色块</a:t>
              </a:r>
              <a:endParaRPr lang="zh-CN" altLang="en-US" sz="2400" dirty="0">
                <a:solidFill>
                  <a:srgbClr val="354964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</p:txBody>
        </p:sp>
      </p:grpSp>
      <p:sp>
        <p:nvSpPr>
          <p:cNvPr id="8" name="Freeform: Shape 74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/>
          <p:nvPr/>
        </p:nvSpPr>
        <p:spPr>
          <a:xfrm>
            <a:off x="1419281" y="1712832"/>
            <a:ext cx="1217550" cy="1217550"/>
          </a:xfrm>
          <a:custGeom>
            <a:avLst/>
            <a:gdLst>
              <a:gd name="connsiteX0" fmla="*/ 608775 w 1217550"/>
              <a:gd name="connsiteY0" fmla="*/ 85305 h 1217550"/>
              <a:gd name="connsiteX1" fmla="*/ 81469 w 1217550"/>
              <a:gd name="connsiteY1" fmla="*/ 612611 h 1217550"/>
              <a:gd name="connsiteX2" fmla="*/ 608775 w 1217550"/>
              <a:gd name="connsiteY2" fmla="*/ 1139917 h 1217550"/>
              <a:gd name="connsiteX3" fmla="*/ 1136081 w 1217550"/>
              <a:gd name="connsiteY3" fmla="*/ 612611 h 1217550"/>
              <a:gd name="connsiteX4" fmla="*/ 608775 w 1217550"/>
              <a:gd name="connsiteY4" fmla="*/ 85305 h 1217550"/>
              <a:gd name="connsiteX5" fmla="*/ 608775 w 1217550"/>
              <a:gd name="connsiteY5" fmla="*/ 0 h 1217550"/>
              <a:gd name="connsiteX6" fmla="*/ 1217550 w 1217550"/>
              <a:gd name="connsiteY6" fmla="*/ 608775 h 1217550"/>
              <a:gd name="connsiteX7" fmla="*/ 608775 w 1217550"/>
              <a:gd name="connsiteY7" fmla="*/ 1217550 h 1217550"/>
              <a:gd name="connsiteX8" fmla="*/ 0 w 1217550"/>
              <a:gd name="connsiteY8" fmla="*/ 608775 h 1217550"/>
              <a:gd name="connsiteX9" fmla="*/ 608775 w 1217550"/>
              <a:gd name="connsiteY9" fmla="*/ 0 h 12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7550" h="1217550">
                <a:moveTo>
                  <a:pt x="608775" y="85305"/>
                </a:moveTo>
                <a:cubicBezTo>
                  <a:pt x="317552" y="85305"/>
                  <a:pt x="81469" y="321388"/>
                  <a:pt x="81469" y="612611"/>
                </a:cubicBezTo>
                <a:cubicBezTo>
                  <a:pt x="81469" y="903834"/>
                  <a:pt x="317552" y="1139917"/>
                  <a:pt x="608775" y="1139917"/>
                </a:cubicBezTo>
                <a:cubicBezTo>
                  <a:pt x="899998" y="1139917"/>
                  <a:pt x="1136081" y="903834"/>
                  <a:pt x="1136081" y="612611"/>
                </a:cubicBezTo>
                <a:cubicBezTo>
                  <a:pt x="1136081" y="321388"/>
                  <a:pt x="899998" y="85305"/>
                  <a:pt x="608775" y="85305"/>
                </a:cubicBezTo>
                <a:close/>
                <a:moveTo>
                  <a:pt x="608775" y="0"/>
                </a:moveTo>
                <a:cubicBezTo>
                  <a:pt x="944993" y="0"/>
                  <a:pt x="1217550" y="272558"/>
                  <a:pt x="1217550" y="608775"/>
                </a:cubicBezTo>
                <a:cubicBezTo>
                  <a:pt x="1217550" y="944993"/>
                  <a:pt x="944993" y="1217550"/>
                  <a:pt x="608775" y="1217550"/>
                </a:cubicBezTo>
                <a:cubicBezTo>
                  <a:pt x="272558" y="1217550"/>
                  <a:pt x="0" y="944993"/>
                  <a:pt x="0" y="608775"/>
                </a:cubicBezTo>
                <a:cubicBezTo>
                  <a:pt x="0" y="272558"/>
                  <a:pt x="272558" y="0"/>
                  <a:pt x="608775" y="0"/>
                </a:cubicBezTo>
                <a:close/>
              </a:path>
            </a:pathLst>
          </a:custGeom>
          <a:blipFill>
            <a:blip r:embed="rId4" cstate="screen">
              <a:alphaModFix amt="77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75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/>
          <p:nvPr/>
        </p:nvSpPr>
        <p:spPr>
          <a:xfrm>
            <a:off x="1419281" y="4087322"/>
            <a:ext cx="1217550" cy="1217550"/>
          </a:xfrm>
          <a:custGeom>
            <a:avLst/>
            <a:gdLst>
              <a:gd name="connsiteX0" fmla="*/ 608775 w 1217550"/>
              <a:gd name="connsiteY0" fmla="*/ 85305 h 1217550"/>
              <a:gd name="connsiteX1" fmla="*/ 81469 w 1217550"/>
              <a:gd name="connsiteY1" fmla="*/ 612611 h 1217550"/>
              <a:gd name="connsiteX2" fmla="*/ 608775 w 1217550"/>
              <a:gd name="connsiteY2" fmla="*/ 1139917 h 1217550"/>
              <a:gd name="connsiteX3" fmla="*/ 1136081 w 1217550"/>
              <a:gd name="connsiteY3" fmla="*/ 612611 h 1217550"/>
              <a:gd name="connsiteX4" fmla="*/ 608775 w 1217550"/>
              <a:gd name="connsiteY4" fmla="*/ 85305 h 1217550"/>
              <a:gd name="connsiteX5" fmla="*/ 608775 w 1217550"/>
              <a:gd name="connsiteY5" fmla="*/ 0 h 1217550"/>
              <a:gd name="connsiteX6" fmla="*/ 1217550 w 1217550"/>
              <a:gd name="connsiteY6" fmla="*/ 608775 h 1217550"/>
              <a:gd name="connsiteX7" fmla="*/ 608775 w 1217550"/>
              <a:gd name="connsiteY7" fmla="*/ 1217550 h 1217550"/>
              <a:gd name="connsiteX8" fmla="*/ 0 w 1217550"/>
              <a:gd name="connsiteY8" fmla="*/ 608775 h 1217550"/>
              <a:gd name="connsiteX9" fmla="*/ 608775 w 1217550"/>
              <a:gd name="connsiteY9" fmla="*/ 0 h 12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7550" h="1217550">
                <a:moveTo>
                  <a:pt x="608775" y="85305"/>
                </a:moveTo>
                <a:cubicBezTo>
                  <a:pt x="317552" y="85305"/>
                  <a:pt x="81469" y="321388"/>
                  <a:pt x="81469" y="612611"/>
                </a:cubicBezTo>
                <a:cubicBezTo>
                  <a:pt x="81469" y="903834"/>
                  <a:pt x="317552" y="1139917"/>
                  <a:pt x="608775" y="1139917"/>
                </a:cubicBezTo>
                <a:cubicBezTo>
                  <a:pt x="899998" y="1139917"/>
                  <a:pt x="1136081" y="903834"/>
                  <a:pt x="1136081" y="612611"/>
                </a:cubicBezTo>
                <a:cubicBezTo>
                  <a:pt x="1136081" y="321388"/>
                  <a:pt x="899998" y="85305"/>
                  <a:pt x="608775" y="85305"/>
                </a:cubicBezTo>
                <a:close/>
                <a:moveTo>
                  <a:pt x="608775" y="0"/>
                </a:moveTo>
                <a:cubicBezTo>
                  <a:pt x="944993" y="0"/>
                  <a:pt x="1217550" y="272558"/>
                  <a:pt x="1217550" y="608775"/>
                </a:cubicBezTo>
                <a:cubicBezTo>
                  <a:pt x="1217550" y="944993"/>
                  <a:pt x="944993" y="1217550"/>
                  <a:pt x="608775" y="1217550"/>
                </a:cubicBezTo>
                <a:cubicBezTo>
                  <a:pt x="272558" y="1217550"/>
                  <a:pt x="0" y="944993"/>
                  <a:pt x="0" y="608775"/>
                </a:cubicBezTo>
                <a:cubicBezTo>
                  <a:pt x="0" y="272558"/>
                  <a:pt x="272558" y="0"/>
                  <a:pt x="608775" y="0"/>
                </a:cubicBezTo>
                <a:close/>
              </a:path>
            </a:pathLst>
          </a:custGeom>
          <a:blipFill>
            <a:blip r:embed="rId4" cstate="screen">
              <a:alphaModFix amt="77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71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/>
          <p:nvPr/>
        </p:nvSpPr>
        <p:spPr>
          <a:xfrm>
            <a:off x="4131244" y="1712832"/>
            <a:ext cx="1217550" cy="1217550"/>
          </a:xfrm>
          <a:custGeom>
            <a:avLst/>
            <a:gdLst>
              <a:gd name="connsiteX0" fmla="*/ 608775 w 1217550"/>
              <a:gd name="connsiteY0" fmla="*/ 85305 h 1217550"/>
              <a:gd name="connsiteX1" fmla="*/ 81469 w 1217550"/>
              <a:gd name="connsiteY1" fmla="*/ 612611 h 1217550"/>
              <a:gd name="connsiteX2" fmla="*/ 608775 w 1217550"/>
              <a:gd name="connsiteY2" fmla="*/ 1139917 h 1217550"/>
              <a:gd name="connsiteX3" fmla="*/ 1136081 w 1217550"/>
              <a:gd name="connsiteY3" fmla="*/ 612611 h 1217550"/>
              <a:gd name="connsiteX4" fmla="*/ 608775 w 1217550"/>
              <a:gd name="connsiteY4" fmla="*/ 85305 h 1217550"/>
              <a:gd name="connsiteX5" fmla="*/ 608775 w 1217550"/>
              <a:gd name="connsiteY5" fmla="*/ 0 h 1217550"/>
              <a:gd name="connsiteX6" fmla="*/ 1217550 w 1217550"/>
              <a:gd name="connsiteY6" fmla="*/ 608775 h 1217550"/>
              <a:gd name="connsiteX7" fmla="*/ 608775 w 1217550"/>
              <a:gd name="connsiteY7" fmla="*/ 1217550 h 1217550"/>
              <a:gd name="connsiteX8" fmla="*/ 0 w 1217550"/>
              <a:gd name="connsiteY8" fmla="*/ 608775 h 1217550"/>
              <a:gd name="connsiteX9" fmla="*/ 608775 w 1217550"/>
              <a:gd name="connsiteY9" fmla="*/ 0 h 12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7550" h="1217550">
                <a:moveTo>
                  <a:pt x="608775" y="85305"/>
                </a:moveTo>
                <a:cubicBezTo>
                  <a:pt x="317552" y="85305"/>
                  <a:pt x="81469" y="321388"/>
                  <a:pt x="81469" y="612611"/>
                </a:cubicBezTo>
                <a:cubicBezTo>
                  <a:pt x="81469" y="903834"/>
                  <a:pt x="317552" y="1139917"/>
                  <a:pt x="608775" y="1139917"/>
                </a:cubicBezTo>
                <a:cubicBezTo>
                  <a:pt x="899998" y="1139917"/>
                  <a:pt x="1136081" y="903834"/>
                  <a:pt x="1136081" y="612611"/>
                </a:cubicBezTo>
                <a:cubicBezTo>
                  <a:pt x="1136081" y="321388"/>
                  <a:pt x="899998" y="85305"/>
                  <a:pt x="608775" y="85305"/>
                </a:cubicBezTo>
                <a:close/>
                <a:moveTo>
                  <a:pt x="608775" y="0"/>
                </a:moveTo>
                <a:cubicBezTo>
                  <a:pt x="944993" y="0"/>
                  <a:pt x="1217550" y="272558"/>
                  <a:pt x="1217550" y="608775"/>
                </a:cubicBezTo>
                <a:cubicBezTo>
                  <a:pt x="1217550" y="944993"/>
                  <a:pt x="944993" y="1217550"/>
                  <a:pt x="608775" y="1217550"/>
                </a:cubicBezTo>
                <a:cubicBezTo>
                  <a:pt x="272558" y="1217550"/>
                  <a:pt x="0" y="944993"/>
                  <a:pt x="0" y="608775"/>
                </a:cubicBezTo>
                <a:cubicBezTo>
                  <a:pt x="0" y="272558"/>
                  <a:pt x="272558" y="0"/>
                  <a:pt x="608775" y="0"/>
                </a:cubicBezTo>
                <a:close/>
              </a:path>
            </a:pathLst>
          </a:custGeom>
          <a:blipFill>
            <a:blip r:embed="rId4" cstate="screen">
              <a:alphaModFix amt="77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76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/>
          <p:nvPr/>
        </p:nvSpPr>
        <p:spPr>
          <a:xfrm>
            <a:off x="4131244" y="4087322"/>
            <a:ext cx="1217550" cy="1217550"/>
          </a:xfrm>
          <a:custGeom>
            <a:avLst/>
            <a:gdLst>
              <a:gd name="connsiteX0" fmla="*/ 608775 w 1217550"/>
              <a:gd name="connsiteY0" fmla="*/ 85305 h 1217550"/>
              <a:gd name="connsiteX1" fmla="*/ 81469 w 1217550"/>
              <a:gd name="connsiteY1" fmla="*/ 612611 h 1217550"/>
              <a:gd name="connsiteX2" fmla="*/ 608775 w 1217550"/>
              <a:gd name="connsiteY2" fmla="*/ 1139917 h 1217550"/>
              <a:gd name="connsiteX3" fmla="*/ 1136081 w 1217550"/>
              <a:gd name="connsiteY3" fmla="*/ 612611 h 1217550"/>
              <a:gd name="connsiteX4" fmla="*/ 608775 w 1217550"/>
              <a:gd name="connsiteY4" fmla="*/ 85305 h 1217550"/>
              <a:gd name="connsiteX5" fmla="*/ 608775 w 1217550"/>
              <a:gd name="connsiteY5" fmla="*/ 0 h 1217550"/>
              <a:gd name="connsiteX6" fmla="*/ 1217550 w 1217550"/>
              <a:gd name="connsiteY6" fmla="*/ 608775 h 1217550"/>
              <a:gd name="connsiteX7" fmla="*/ 608775 w 1217550"/>
              <a:gd name="connsiteY7" fmla="*/ 1217550 h 1217550"/>
              <a:gd name="connsiteX8" fmla="*/ 0 w 1217550"/>
              <a:gd name="connsiteY8" fmla="*/ 608775 h 1217550"/>
              <a:gd name="connsiteX9" fmla="*/ 608775 w 1217550"/>
              <a:gd name="connsiteY9" fmla="*/ 0 h 12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7550" h="1217550">
                <a:moveTo>
                  <a:pt x="608775" y="85305"/>
                </a:moveTo>
                <a:cubicBezTo>
                  <a:pt x="317552" y="85305"/>
                  <a:pt x="81469" y="321388"/>
                  <a:pt x="81469" y="612611"/>
                </a:cubicBezTo>
                <a:cubicBezTo>
                  <a:pt x="81469" y="903834"/>
                  <a:pt x="317552" y="1139917"/>
                  <a:pt x="608775" y="1139917"/>
                </a:cubicBezTo>
                <a:cubicBezTo>
                  <a:pt x="899998" y="1139917"/>
                  <a:pt x="1136081" y="903834"/>
                  <a:pt x="1136081" y="612611"/>
                </a:cubicBezTo>
                <a:cubicBezTo>
                  <a:pt x="1136081" y="321388"/>
                  <a:pt x="899998" y="85305"/>
                  <a:pt x="608775" y="85305"/>
                </a:cubicBezTo>
                <a:close/>
                <a:moveTo>
                  <a:pt x="608775" y="0"/>
                </a:moveTo>
                <a:cubicBezTo>
                  <a:pt x="944993" y="0"/>
                  <a:pt x="1217550" y="272558"/>
                  <a:pt x="1217550" y="608775"/>
                </a:cubicBezTo>
                <a:cubicBezTo>
                  <a:pt x="1217550" y="944993"/>
                  <a:pt x="944993" y="1217550"/>
                  <a:pt x="608775" y="1217550"/>
                </a:cubicBezTo>
                <a:cubicBezTo>
                  <a:pt x="272558" y="1217550"/>
                  <a:pt x="0" y="944993"/>
                  <a:pt x="0" y="608775"/>
                </a:cubicBezTo>
                <a:cubicBezTo>
                  <a:pt x="0" y="272558"/>
                  <a:pt x="272558" y="0"/>
                  <a:pt x="60877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7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/>
          <p:nvPr/>
        </p:nvSpPr>
        <p:spPr>
          <a:xfrm>
            <a:off x="6843207" y="1712832"/>
            <a:ext cx="1217550" cy="1217550"/>
          </a:xfrm>
          <a:custGeom>
            <a:avLst/>
            <a:gdLst>
              <a:gd name="connsiteX0" fmla="*/ 608775 w 1217550"/>
              <a:gd name="connsiteY0" fmla="*/ 85305 h 1217550"/>
              <a:gd name="connsiteX1" fmla="*/ 81469 w 1217550"/>
              <a:gd name="connsiteY1" fmla="*/ 612611 h 1217550"/>
              <a:gd name="connsiteX2" fmla="*/ 608775 w 1217550"/>
              <a:gd name="connsiteY2" fmla="*/ 1139917 h 1217550"/>
              <a:gd name="connsiteX3" fmla="*/ 1136081 w 1217550"/>
              <a:gd name="connsiteY3" fmla="*/ 612611 h 1217550"/>
              <a:gd name="connsiteX4" fmla="*/ 608775 w 1217550"/>
              <a:gd name="connsiteY4" fmla="*/ 85305 h 1217550"/>
              <a:gd name="connsiteX5" fmla="*/ 608775 w 1217550"/>
              <a:gd name="connsiteY5" fmla="*/ 0 h 1217550"/>
              <a:gd name="connsiteX6" fmla="*/ 1217550 w 1217550"/>
              <a:gd name="connsiteY6" fmla="*/ 608775 h 1217550"/>
              <a:gd name="connsiteX7" fmla="*/ 608775 w 1217550"/>
              <a:gd name="connsiteY7" fmla="*/ 1217550 h 1217550"/>
              <a:gd name="connsiteX8" fmla="*/ 0 w 1217550"/>
              <a:gd name="connsiteY8" fmla="*/ 608775 h 1217550"/>
              <a:gd name="connsiteX9" fmla="*/ 608775 w 1217550"/>
              <a:gd name="connsiteY9" fmla="*/ 0 h 12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7550" h="1217550">
                <a:moveTo>
                  <a:pt x="608775" y="85305"/>
                </a:moveTo>
                <a:cubicBezTo>
                  <a:pt x="317552" y="85305"/>
                  <a:pt x="81469" y="321388"/>
                  <a:pt x="81469" y="612611"/>
                </a:cubicBezTo>
                <a:cubicBezTo>
                  <a:pt x="81469" y="903834"/>
                  <a:pt x="317552" y="1139917"/>
                  <a:pt x="608775" y="1139917"/>
                </a:cubicBezTo>
                <a:cubicBezTo>
                  <a:pt x="899998" y="1139917"/>
                  <a:pt x="1136081" y="903834"/>
                  <a:pt x="1136081" y="612611"/>
                </a:cubicBezTo>
                <a:cubicBezTo>
                  <a:pt x="1136081" y="321388"/>
                  <a:pt x="899998" y="85305"/>
                  <a:pt x="608775" y="85305"/>
                </a:cubicBezTo>
                <a:close/>
                <a:moveTo>
                  <a:pt x="608775" y="0"/>
                </a:moveTo>
                <a:cubicBezTo>
                  <a:pt x="944993" y="0"/>
                  <a:pt x="1217550" y="272558"/>
                  <a:pt x="1217550" y="608775"/>
                </a:cubicBezTo>
                <a:cubicBezTo>
                  <a:pt x="1217550" y="944993"/>
                  <a:pt x="944993" y="1217550"/>
                  <a:pt x="608775" y="1217550"/>
                </a:cubicBezTo>
                <a:cubicBezTo>
                  <a:pt x="272558" y="1217550"/>
                  <a:pt x="0" y="944993"/>
                  <a:pt x="0" y="608775"/>
                </a:cubicBezTo>
                <a:cubicBezTo>
                  <a:pt x="0" y="272558"/>
                  <a:pt x="272558" y="0"/>
                  <a:pt x="608775" y="0"/>
                </a:cubicBezTo>
                <a:close/>
              </a:path>
            </a:pathLst>
          </a:custGeom>
          <a:blipFill>
            <a:blip r:embed="rId4" cstate="screen">
              <a:alphaModFix amt="77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77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/>
          <p:nvPr/>
        </p:nvSpPr>
        <p:spPr>
          <a:xfrm>
            <a:off x="6843207" y="4087322"/>
            <a:ext cx="1217550" cy="1217550"/>
          </a:xfrm>
          <a:custGeom>
            <a:avLst/>
            <a:gdLst>
              <a:gd name="connsiteX0" fmla="*/ 608775 w 1217550"/>
              <a:gd name="connsiteY0" fmla="*/ 85305 h 1217550"/>
              <a:gd name="connsiteX1" fmla="*/ 81469 w 1217550"/>
              <a:gd name="connsiteY1" fmla="*/ 612611 h 1217550"/>
              <a:gd name="connsiteX2" fmla="*/ 608775 w 1217550"/>
              <a:gd name="connsiteY2" fmla="*/ 1139917 h 1217550"/>
              <a:gd name="connsiteX3" fmla="*/ 1136081 w 1217550"/>
              <a:gd name="connsiteY3" fmla="*/ 612611 h 1217550"/>
              <a:gd name="connsiteX4" fmla="*/ 608775 w 1217550"/>
              <a:gd name="connsiteY4" fmla="*/ 85305 h 1217550"/>
              <a:gd name="connsiteX5" fmla="*/ 608775 w 1217550"/>
              <a:gd name="connsiteY5" fmla="*/ 0 h 1217550"/>
              <a:gd name="connsiteX6" fmla="*/ 1217550 w 1217550"/>
              <a:gd name="connsiteY6" fmla="*/ 608775 h 1217550"/>
              <a:gd name="connsiteX7" fmla="*/ 608775 w 1217550"/>
              <a:gd name="connsiteY7" fmla="*/ 1217550 h 1217550"/>
              <a:gd name="connsiteX8" fmla="*/ 0 w 1217550"/>
              <a:gd name="connsiteY8" fmla="*/ 608775 h 1217550"/>
              <a:gd name="connsiteX9" fmla="*/ 608775 w 1217550"/>
              <a:gd name="connsiteY9" fmla="*/ 0 h 12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7550" h="1217550">
                <a:moveTo>
                  <a:pt x="608775" y="85305"/>
                </a:moveTo>
                <a:cubicBezTo>
                  <a:pt x="317552" y="85305"/>
                  <a:pt x="81469" y="321388"/>
                  <a:pt x="81469" y="612611"/>
                </a:cubicBezTo>
                <a:cubicBezTo>
                  <a:pt x="81469" y="903834"/>
                  <a:pt x="317552" y="1139917"/>
                  <a:pt x="608775" y="1139917"/>
                </a:cubicBezTo>
                <a:cubicBezTo>
                  <a:pt x="899998" y="1139917"/>
                  <a:pt x="1136081" y="903834"/>
                  <a:pt x="1136081" y="612611"/>
                </a:cubicBezTo>
                <a:cubicBezTo>
                  <a:pt x="1136081" y="321388"/>
                  <a:pt x="899998" y="85305"/>
                  <a:pt x="608775" y="85305"/>
                </a:cubicBezTo>
                <a:close/>
                <a:moveTo>
                  <a:pt x="608775" y="0"/>
                </a:moveTo>
                <a:cubicBezTo>
                  <a:pt x="944993" y="0"/>
                  <a:pt x="1217550" y="272558"/>
                  <a:pt x="1217550" y="608775"/>
                </a:cubicBezTo>
                <a:cubicBezTo>
                  <a:pt x="1217550" y="944993"/>
                  <a:pt x="944993" y="1217550"/>
                  <a:pt x="608775" y="1217550"/>
                </a:cubicBezTo>
                <a:cubicBezTo>
                  <a:pt x="272558" y="1217550"/>
                  <a:pt x="0" y="944993"/>
                  <a:pt x="0" y="608775"/>
                </a:cubicBezTo>
                <a:cubicBezTo>
                  <a:pt x="0" y="272558"/>
                  <a:pt x="272558" y="0"/>
                  <a:pt x="608775" y="0"/>
                </a:cubicBezTo>
                <a:close/>
              </a:path>
            </a:pathLst>
          </a:custGeom>
          <a:blipFill>
            <a:blip r:embed="rId4" cstate="screen">
              <a:alphaModFix amt="77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73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/>
          <p:nvPr/>
        </p:nvSpPr>
        <p:spPr>
          <a:xfrm>
            <a:off x="9555170" y="1712832"/>
            <a:ext cx="1217550" cy="1217550"/>
          </a:xfrm>
          <a:custGeom>
            <a:avLst/>
            <a:gdLst>
              <a:gd name="connsiteX0" fmla="*/ 608775 w 1217550"/>
              <a:gd name="connsiteY0" fmla="*/ 85305 h 1217550"/>
              <a:gd name="connsiteX1" fmla="*/ 81469 w 1217550"/>
              <a:gd name="connsiteY1" fmla="*/ 612611 h 1217550"/>
              <a:gd name="connsiteX2" fmla="*/ 608775 w 1217550"/>
              <a:gd name="connsiteY2" fmla="*/ 1139917 h 1217550"/>
              <a:gd name="connsiteX3" fmla="*/ 1136081 w 1217550"/>
              <a:gd name="connsiteY3" fmla="*/ 612611 h 1217550"/>
              <a:gd name="connsiteX4" fmla="*/ 608775 w 1217550"/>
              <a:gd name="connsiteY4" fmla="*/ 85305 h 1217550"/>
              <a:gd name="connsiteX5" fmla="*/ 608775 w 1217550"/>
              <a:gd name="connsiteY5" fmla="*/ 0 h 1217550"/>
              <a:gd name="connsiteX6" fmla="*/ 1217550 w 1217550"/>
              <a:gd name="connsiteY6" fmla="*/ 608775 h 1217550"/>
              <a:gd name="connsiteX7" fmla="*/ 608775 w 1217550"/>
              <a:gd name="connsiteY7" fmla="*/ 1217550 h 1217550"/>
              <a:gd name="connsiteX8" fmla="*/ 0 w 1217550"/>
              <a:gd name="connsiteY8" fmla="*/ 608775 h 1217550"/>
              <a:gd name="connsiteX9" fmla="*/ 608775 w 1217550"/>
              <a:gd name="connsiteY9" fmla="*/ 0 h 12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7550" h="1217550">
                <a:moveTo>
                  <a:pt x="608775" y="85305"/>
                </a:moveTo>
                <a:cubicBezTo>
                  <a:pt x="317552" y="85305"/>
                  <a:pt x="81469" y="321388"/>
                  <a:pt x="81469" y="612611"/>
                </a:cubicBezTo>
                <a:cubicBezTo>
                  <a:pt x="81469" y="903834"/>
                  <a:pt x="317552" y="1139917"/>
                  <a:pt x="608775" y="1139917"/>
                </a:cubicBezTo>
                <a:cubicBezTo>
                  <a:pt x="899998" y="1139917"/>
                  <a:pt x="1136081" y="903834"/>
                  <a:pt x="1136081" y="612611"/>
                </a:cubicBezTo>
                <a:cubicBezTo>
                  <a:pt x="1136081" y="321388"/>
                  <a:pt x="899998" y="85305"/>
                  <a:pt x="608775" y="85305"/>
                </a:cubicBezTo>
                <a:close/>
                <a:moveTo>
                  <a:pt x="608775" y="0"/>
                </a:moveTo>
                <a:cubicBezTo>
                  <a:pt x="944993" y="0"/>
                  <a:pt x="1217550" y="272558"/>
                  <a:pt x="1217550" y="608775"/>
                </a:cubicBezTo>
                <a:cubicBezTo>
                  <a:pt x="1217550" y="944993"/>
                  <a:pt x="944993" y="1217550"/>
                  <a:pt x="608775" y="1217550"/>
                </a:cubicBezTo>
                <a:cubicBezTo>
                  <a:pt x="272557" y="1217550"/>
                  <a:pt x="0" y="944993"/>
                  <a:pt x="0" y="608775"/>
                </a:cubicBezTo>
                <a:cubicBezTo>
                  <a:pt x="0" y="272558"/>
                  <a:pt x="272557" y="0"/>
                  <a:pt x="608775" y="0"/>
                </a:cubicBezTo>
                <a:close/>
              </a:path>
            </a:pathLst>
          </a:custGeom>
          <a:blipFill>
            <a:blip r:embed="rId4" cstate="screen">
              <a:alphaModFix amt="77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78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/>
          <p:nvPr/>
        </p:nvSpPr>
        <p:spPr>
          <a:xfrm>
            <a:off x="9555170" y="4087322"/>
            <a:ext cx="1217550" cy="1217550"/>
          </a:xfrm>
          <a:custGeom>
            <a:avLst/>
            <a:gdLst>
              <a:gd name="connsiteX0" fmla="*/ 608775 w 1217550"/>
              <a:gd name="connsiteY0" fmla="*/ 85305 h 1217550"/>
              <a:gd name="connsiteX1" fmla="*/ 81469 w 1217550"/>
              <a:gd name="connsiteY1" fmla="*/ 612611 h 1217550"/>
              <a:gd name="connsiteX2" fmla="*/ 608775 w 1217550"/>
              <a:gd name="connsiteY2" fmla="*/ 1139917 h 1217550"/>
              <a:gd name="connsiteX3" fmla="*/ 1136081 w 1217550"/>
              <a:gd name="connsiteY3" fmla="*/ 612611 h 1217550"/>
              <a:gd name="connsiteX4" fmla="*/ 608775 w 1217550"/>
              <a:gd name="connsiteY4" fmla="*/ 85305 h 1217550"/>
              <a:gd name="connsiteX5" fmla="*/ 608775 w 1217550"/>
              <a:gd name="connsiteY5" fmla="*/ 0 h 1217550"/>
              <a:gd name="connsiteX6" fmla="*/ 1217550 w 1217550"/>
              <a:gd name="connsiteY6" fmla="*/ 608775 h 1217550"/>
              <a:gd name="connsiteX7" fmla="*/ 608775 w 1217550"/>
              <a:gd name="connsiteY7" fmla="*/ 1217550 h 1217550"/>
              <a:gd name="connsiteX8" fmla="*/ 0 w 1217550"/>
              <a:gd name="connsiteY8" fmla="*/ 608775 h 1217550"/>
              <a:gd name="connsiteX9" fmla="*/ 608775 w 1217550"/>
              <a:gd name="connsiteY9" fmla="*/ 0 h 12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7550" h="1217550">
                <a:moveTo>
                  <a:pt x="608775" y="85305"/>
                </a:moveTo>
                <a:cubicBezTo>
                  <a:pt x="317552" y="85305"/>
                  <a:pt x="81469" y="321388"/>
                  <a:pt x="81469" y="612611"/>
                </a:cubicBezTo>
                <a:cubicBezTo>
                  <a:pt x="81469" y="903834"/>
                  <a:pt x="317552" y="1139917"/>
                  <a:pt x="608775" y="1139917"/>
                </a:cubicBezTo>
                <a:cubicBezTo>
                  <a:pt x="899998" y="1139917"/>
                  <a:pt x="1136081" y="903834"/>
                  <a:pt x="1136081" y="612611"/>
                </a:cubicBezTo>
                <a:cubicBezTo>
                  <a:pt x="1136081" y="321388"/>
                  <a:pt x="899998" y="85305"/>
                  <a:pt x="608775" y="85305"/>
                </a:cubicBezTo>
                <a:close/>
                <a:moveTo>
                  <a:pt x="608775" y="0"/>
                </a:moveTo>
                <a:cubicBezTo>
                  <a:pt x="944993" y="0"/>
                  <a:pt x="1217550" y="272558"/>
                  <a:pt x="1217550" y="608775"/>
                </a:cubicBezTo>
                <a:cubicBezTo>
                  <a:pt x="1217550" y="944993"/>
                  <a:pt x="944993" y="1217550"/>
                  <a:pt x="608775" y="1217550"/>
                </a:cubicBezTo>
                <a:cubicBezTo>
                  <a:pt x="272557" y="1217550"/>
                  <a:pt x="0" y="944993"/>
                  <a:pt x="0" y="608775"/>
                </a:cubicBezTo>
                <a:cubicBezTo>
                  <a:pt x="0" y="272558"/>
                  <a:pt x="272557" y="0"/>
                  <a:pt x="608775" y="0"/>
                </a:cubicBezTo>
                <a:close/>
              </a:path>
            </a:pathLst>
          </a:custGeom>
          <a:blipFill>
            <a:blip r:embed="rId4" cstate="screen">
              <a:alphaModFix amt="77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7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952083" y="3035035"/>
            <a:ext cx="2151946" cy="586864"/>
            <a:chOff x="952083" y="3035035"/>
            <a:chExt cx="2151946" cy="586864"/>
          </a:xfrm>
        </p:grpSpPr>
        <p:sp>
          <p:nvSpPr>
            <p:cNvPr id="21" name="TextBox 8"/>
            <p:cNvSpPr txBox="1"/>
            <p:nvPr/>
          </p:nvSpPr>
          <p:spPr>
            <a:xfrm>
              <a:off x="952083" y="3035035"/>
              <a:ext cx="21519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Xavier </a:t>
              </a:r>
              <a:r>
                <a:rPr lang="en-US" sz="1600" b="1" dirty="0" err="1">
                  <a:solidFill>
                    <a:schemeClr val="bg1"/>
                  </a:solidFill>
                  <a:latin typeface="+mj-lt"/>
                </a:rPr>
                <a:t>Devaraja</a:t>
              </a:r>
              <a:endParaRPr 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2" name="TextBox 9"/>
            <p:cNvSpPr txBox="1"/>
            <p:nvPr/>
          </p:nvSpPr>
          <p:spPr>
            <a:xfrm>
              <a:off x="952083" y="3345285"/>
              <a:ext cx="2151946" cy="276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</a:rPr>
                <a:t>A wonderful text</a:t>
              </a:r>
              <a:endParaRPr lang="en-US" sz="11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23" name="Group 13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952083" y="5409525"/>
            <a:ext cx="2151946" cy="586864"/>
            <a:chOff x="952083" y="5409525"/>
            <a:chExt cx="2151946" cy="586864"/>
          </a:xfrm>
        </p:grpSpPr>
        <p:sp>
          <p:nvSpPr>
            <p:cNvPr id="24" name="TextBox 14"/>
            <p:cNvSpPr txBox="1"/>
            <p:nvPr/>
          </p:nvSpPr>
          <p:spPr>
            <a:xfrm>
              <a:off x="952083" y="5409525"/>
              <a:ext cx="21519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chemeClr val="bg1"/>
                  </a:solidFill>
                  <a:latin typeface="+mj-lt"/>
                </a:rPr>
                <a:t>Nela</a:t>
              </a:r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+mj-lt"/>
                </a:rPr>
                <a:t>Zekeriya</a:t>
              </a:r>
              <a:endParaRPr 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TextBox 15"/>
            <p:cNvSpPr txBox="1"/>
            <p:nvPr/>
          </p:nvSpPr>
          <p:spPr>
            <a:xfrm>
              <a:off x="952083" y="5719775"/>
              <a:ext cx="2151946" cy="276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</a:rPr>
                <a:t>A wonderful text</a:t>
              </a:r>
              <a:endParaRPr lang="en-US" sz="11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26" name="Group 1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3664046" y="3035035"/>
            <a:ext cx="2151946" cy="586864"/>
            <a:chOff x="3664046" y="3035035"/>
            <a:chExt cx="2151946" cy="586864"/>
          </a:xfrm>
        </p:grpSpPr>
        <p:sp>
          <p:nvSpPr>
            <p:cNvPr id="27" name="TextBox 19"/>
            <p:cNvSpPr txBox="1"/>
            <p:nvPr/>
          </p:nvSpPr>
          <p:spPr>
            <a:xfrm>
              <a:off x="3664046" y="3035035"/>
              <a:ext cx="21519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Latanya Tucker</a:t>
              </a:r>
              <a:endParaRPr 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TextBox 20"/>
            <p:cNvSpPr txBox="1"/>
            <p:nvPr/>
          </p:nvSpPr>
          <p:spPr>
            <a:xfrm>
              <a:off x="3664046" y="3345285"/>
              <a:ext cx="2151946" cy="276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</a:rPr>
                <a:t>A wonderful text</a:t>
              </a:r>
              <a:endParaRPr lang="en-US" sz="11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29" name="Group 16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3664046" y="5409525"/>
            <a:ext cx="2151946" cy="586864"/>
            <a:chOff x="3664046" y="5409525"/>
            <a:chExt cx="2151946" cy="586864"/>
          </a:xfrm>
        </p:grpSpPr>
        <p:sp>
          <p:nvSpPr>
            <p:cNvPr id="30" name="TextBox 22"/>
            <p:cNvSpPr txBox="1"/>
            <p:nvPr/>
          </p:nvSpPr>
          <p:spPr>
            <a:xfrm>
              <a:off x="3664046" y="5409525"/>
              <a:ext cx="21519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Vartan Reese</a:t>
              </a:r>
              <a:endParaRPr 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1" name="TextBox 23"/>
            <p:cNvSpPr txBox="1"/>
            <p:nvPr/>
          </p:nvSpPr>
          <p:spPr>
            <a:xfrm>
              <a:off x="3664046" y="5719775"/>
              <a:ext cx="2151946" cy="276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</a:rPr>
                <a:t>A wonderful text</a:t>
              </a:r>
              <a:endParaRPr lang="en-US" sz="11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32" name="Group 11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6376009" y="3035035"/>
            <a:ext cx="2151946" cy="586864"/>
            <a:chOff x="6376009" y="3035035"/>
            <a:chExt cx="2151946" cy="586864"/>
          </a:xfrm>
        </p:grpSpPr>
        <p:sp>
          <p:nvSpPr>
            <p:cNvPr id="33" name="TextBox 26"/>
            <p:cNvSpPr txBox="1"/>
            <p:nvPr/>
          </p:nvSpPr>
          <p:spPr>
            <a:xfrm>
              <a:off x="6376009" y="3035035"/>
              <a:ext cx="21519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chemeClr val="bg1"/>
                  </a:solidFill>
                  <a:latin typeface="+mj-lt"/>
                </a:rPr>
                <a:t>Kaja</a:t>
              </a:r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+mj-lt"/>
                </a:rPr>
                <a:t>Oleksandr</a:t>
              </a:r>
              <a:endParaRPr 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Box 27"/>
            <p:cNvSpPr txBox="1"/>
            <p:nvPr/>
          </p:nvSpPr>
          <p:spPr>
            <a:xfrm>
              <a:off x="6376009" y="3345285"/>
              <a:ext cx="2151946" cy="276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</a:rPr>
                <a:t>A wonderful text</a:t>
              </a:r>
              <a:endParaRPr lang="en-US" sz="11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35" name="Group 17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6376009" y="5409525"/>
            <a:ext cx="2151946" cy="586864"/>
            <a:chOff x="6376009" y="5409525"/>
            <a:chExt cx="2151946" cy="586864"/>
          </a:xfrm>
        </p:grpSpPr>
        <p:sp>
          <p:nvSpPr>
            <p:cNvPr id="36" name="TextBox 29"/>
            <p:cNvSpPr txBox="1"/>
            <p:nvPr/>
          </p:nvSpPr>
          <p:spPr>
            <a:xfrm>
              <a:off x="6376009" y="5409525"/>
              <a:ext cx="21519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chemeClr val="bg1"/>
                  </a:solidFill>
                  <a:latin typeface="+mj-lt"/>
                </a:rPr>
                <a:t>Jitka</a:t>
              </a:r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+mj-lt"/>
                </a:rPr>
                <a:t>Nikoleta</a:t>
              </a:r>
              <a:endParaRPr 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7" name="TextBox 30"/>
            <p:cNvSpPr txBox="1"/>
            <p:nvPr/>
          </p:nvSpPr>
          <p:spPr>
            <a:xfrm>
              <a:off x="6376009" y="5719775"/>
              <a:ext cx="2151946" cy="276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</a:rPr>
                <a:t>A wonderful text</a:t>
              </a:r>
              <a:endParaRPr lang="en-US" sz="11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38" name="Group 1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9087972" y="3035035"/>
            <a:ext cx="2151946" cy="586864"/>
            <a:chOff x="9087972" y="3035035"/>
            <a:chExt cx="2151946" cy="586864"/>
          </a:xfrm>
        </p:grpSpPr>
        <p:sp>
          <p:nvSpPr>
            <p:cNvPr id="39" name="TextBox 33"/>
            <p:cNvSpPr txBox="1"/>
            <p:nvPr/>
          </p:nvSpPr>
          <p:spPr>
            <a:xfrm>
              <a:off x="9087972" y="3035035"/>
              <a:ext cx="21519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chemeClr val="bg1"/>
                  </a:solidFill>
                  <a:latin typeface="+mj-lt"/>
                </a:rPr>
                <a:t>Ceara</a:t>
              </a:r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+mj-lt"/>
                </a:rPr>
                <a:t>Debbora</a:t>
              </a:r>
              <a:endParaRPr 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0" name="TextBox 34"/>
            <p:cNvSpPr txBox="1"/>
            <p:nvPr/>
          </p:nvSpPr>
          <p:spPr>
            <a:xfrm>
              <a:off x="9087972" y="3345285"/>
              <a:ext cx="2151946" cy="276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</a:rPr>
                <a:t>A wonderful text</a:t>
              </a:r>
              <a:endParaRPr lang="en-US" sz="11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41" name="Group 18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9087972" y="5409525"/>
            <a:ext cx="2151946" cy="586864"/>
            <a:chOff x="9087972" y="5409525"/>
            <a:chExt cx="2151946" cy="586864"/>
          </a:xfrm>
        </p:grpSpPr>
        <p:sp>
          <p:nvSpPr>
            <p:cNvPr id="42" name="TextBox 36"/>
            <p:cNvSpPr txBox="1"/>
            <p:nvPr/>
          </p:nvSpPr>
          <p:spPr>
            <a:xfrm>
              <a:off x="9087972" y="5409525"/>
              <a:ext cx="21519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Roque </a:t>
              </a:r>
              <a:r>
                <a:rPr lang="en-US" sz="1600" b="1" dirty="0" err="1">
                  <a:solidFill>
                    <a:schemeClr val="bg1"/>
                  </a:solidFill>
                  <a:latin typeface="+mj-lt"/>
                </a:rPr>
                <a:t>Medraut</a:t>
              </a:r>
              <a:endParaRPr 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3" name="TextBox 37"/>
            <p:cNvSpPr txBox="1"/>
            <p:nvPr/>
          </p:nvSpPr>
          <p:spPr>
            <a:xfrm>
              <a:off x="9087972" y="5719775"/>
              <a:ext cx="2151946" cy="276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</a:rPr>
                <a:t>A wonderful text</a:t>
              </a:r>
              <a:endParaRPr lang="en-US" sz="11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44" name="图片占位符 24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1564288" y="1860505"/>
            <a:ext cx="927536" cy="927536"/>
          </a:xfrm>
          <a:prstGeom prst="ellipse">
            <a:avLst/>
          </a:prstGeom>
        </p:spPr>
      </p:pic>
      <p:pic>
        <p:nvPicPr>
          <p:cNvPr id="45" name="图片占位符 3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4276251" y="1860505"/>
            <a:ext cx="927536" cy="927536"/>
          </a:xfrm>
          <a:prstGeom prst="ellipse">
            <a:avLst/>
          </a:prstGeom>
        </p:spPr>
      </p:pic>
      <p:pic>
        <p:nvPicPr>
          <p:cNvPr id="46" name="图片占位符 4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6988214" y="1860505"/>
            <a:ext cx="927536" cy="927536"/>
          </a:xfrm>
          <a:prstGeom prst="ellipse">
            <a:avLst/>
          </a:prstGeom>
        </p:spPr>
      </p:pic>
      <p:pic>
        <p:nvPicPr>
          <p:cNvPr id="47" name="图片占位符 44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9700177" y="1860505"/>
            <a:ext cx="927536" cy="927536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</p:pic>
      <p:pic>
        <p:nvPicPr>
          <p:cNvPr id="48" name="图片占位符 53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9700177" y="4234995"/>
            <a:ext cx="927536" cy="927536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</p:pic>
      <p:pic>
        <p:nvPicPr>
          <p:cNvPr id="49" name="图片占位符 51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PicPr>
            <a:picLocks noChangeAspect="1"/>
          </p:cNvPicPr>
          <p:nvPr/>
        </p:nvPicPr>
        <p:blipFill>
          <a:blip r:embed="rId10" cstate="screen"/>
          <a:srcRect/>
          <a:stretch>
            <a:fillRect/>
          </a:stretch>
        </p:blipFill>
        <p:spPr>
          <a:xfrm>
            <a:off x="6988214" y="4234995"/>
            <a:ext cx="927536" cy="927536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</p:pic>
      <p:pic>
        <p:nvPicPr>
          <p:cNvPr id="50" name="图片占位符 49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PicPr>
            <a:picLocks noChangeAspect="1"/>
          </p:cNvPicPr>
          <p:nvPr/>
        </p:nvPicPr>
        <p:blipFill>
          <a:blip r:embed="rId11" cstate="screen"/>
          <a:srcRect/>
          <a:stretch>
            <a:fillRect/>
          </a:stretch>
        </p:blipFill>
        <p:spPr>
          <a:xfrm>
            <a:off x="4276251" y="4234995"/>
            <a:ext cx="927536" cy="927536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</p:pic>
      <p:pic>
        <p:nvPicPr>
          <p:cNvPr id="51" name="图片占位符 47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PicPr>
            <a:picLocks noChangeAspect="1"/>
          </p:cNvPicPr>
          <p:nvPr/>
        </p:nvPicPr>
        <p:blipFill>
          <a:blip r:embed="rId12" cstate="screen"/>
          <a:srcRect/>
          <a:stretch>
            <a:fillRect/>
          </a:stretch>
        </p:blipFill>
        <p:spPr>
          <a:xfrm>
            <a:off x="1564288" y="4234995"/>
            <a:ext cx="927536" cy="927536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599638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73768" y="719568"/>
            <a:ext cx="10844463" cy="5418864"/>
          </a:xfrm>
          <a:prstGeom prst="rect">
            <a:avLst/>
          </a:prstGeom>
          <a:solidFill>
            <a:srgbClr val="354964">
              <a:alpha val="79000"/>
            </a:srgbClr>
          </a:solidFill>
          <a:ln>
            <a:solidFill>
              <a:srgbClr val="D6B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4644188" y="477737"/>
            <a:ext cx="2903622" cy="582015"/>
            <a:chOff x="1459832" y="2326104"/>
            <a:chExt cx="4283242" cy="51334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459832" y="2326104"/>
              <a:ext cx="4283242" cy="5133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文本框 11"/>
            <p:cNvSpPr txBox="1"/>
            <p:nvPr/>
          </p:nvSpPr>
          <p:spPr>
            <a:xfrm>
              <a:off x="1722129" y="2379179"/>
              <a:ext cx="3758651" cy="407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1.</a:t>
              </a:r>
              <a:r>
                <a:rPr lang="zh-CN" altLang="en-US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金箔水墨色块</a:t>
              </a:r>
              <a:endParaRPr lang="zh-CN" altLang="en-US" sz="2400" dirty="0">
                <a:solidFill>
                  <a:srgbClr val="354964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640461" y="1752191"/>
            <a:ext cx="3473674" cy="344681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240296" y="1903110"/>
            <a:ext cx="3215708" cy="3295893"/>
          </a:xfrm>
          <a:prstGeom prst="rect">
            <a:avLst/>
          </a:prstGeom>
        </p:spPr>
      </p:pic>
      <p:pic>
        <p:nvPicPr>
          <p:cNvPr id="17" name="图片占位符 44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8129693" y="2710543"/>
            <a:ext cx="1436913" cy="1436913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</p:pic>
      <p:pic>
        <p:nvPicPr>
          <p:cNvPr id="18" name="图片占位符 47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2658841" y="2757140"/>
            <a:ext cx="1436913" cy="1436913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</p:pic>
      <p:grpSp>
        <p:nvGrpSpPr>
          <p:cNvPr id="19" name="Group 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4604109" y="2909345"/>
            <a:ext cx="2953438" cy="2177859"/>
            <a:chOff x="8311505" y="1784082"/>
            <a:chExt cx="2953438" cy="2177859"/>
          </a:xfrm>
        </p:grpSpPr>
        <p:grpSp>
          <p:nvGrpSpPr>
            <p:cNvPr id="20" name="Group 47"/>
            <p:cNvGrpSpPr/>
            <p:nvPr/>
          </p:nvGrpSpPr>
          <p:grpSpPr>
            <a:xfrm>
              <a:off x="8311505" y="1784082"/>
              <a:ext cx="2953438" cy="1097748"/>
              <a:chOff x="1190860" y="2654710"/>
              <a:chExt cx="2953438" cy="1097748"/>
            </a:xfrm>
          </p:grpSpPr>
          <p:sp>
            <p:nvSpPr>
              <p:cNvPr id="23" name="Rectangle: Rounded Corners 54"/>
              <p:cNvSpPr/>
              <p:nvPr/>
            </p:nvSpPr>
            <p:spPr>
              <a:xfrm>
                <a:off x="1190860" y="2654710"/>
                <a:ext cx="2953438" cy="1097748"/>
              </a:xfrm>
              <a:prstGeom prst="roundRect">
                <a:avLst>
                  <a:gd name="adj" fmla="val 15543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98500" dist="241300" dir="5400000" sx="84000" sy="84000" algn="t" rotWithShape="0">
                  <a:schemeClr val="tx1">
                    <a:alpha val="2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grpSp>
            <p:nvGrpSpPr>
              <p:cNvPr id="24" name="Group 55"/>
              <p:cNvGrpSpPr/>
              <p:nvPr/>
            </p:nvGrpSpPr>
            <p:grpSpPr>
              <a:xfrm>
                <a:off x="1487394" y="2902380"/>
                <a:ext cx="2360371" cy="602408"/>
                <a:chOff x="1259787" y="2366352"/>
                <a:chExt cx="2360371" cy="602408"/>
              </a:xfrm>
            </p:grpSpPr>
            <p:sp>
              <p:nvSpPr>
                <p:cNvPr id="25" name="TextBox 56"/>
                <p:cNvSpPr txBox="1"/>
                <p:nvPr/>
              </p:nvSpPr>
              <p:spPr>
                <a:xfrm>
                  <a:off x="1259787" y="2366352"/>
                  <a:ext cx="23603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600" b="1" dirty="0">
                      <a:solidFill>
                        <a:schemeClr val="bg1">
                          <a:lumMod val="65000"/>
                        </a:schemeClr>
                      </a:solidFill>
                      <a:latin typeface="+mj-lt"/>
                    </a:rPr>
                    <a:t>开发流程</a:t>
                  </a:r>
                  <a:endParaRPr lang="en-US" sz="1600" b="1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26" name="TextBox 57"/>
                <p:cNvSpPr txBox="1"/>
                <p:nvPr/>
              </p:nvSpPr>
              <p:spPr>
                <a:xfrm>
                  <a:off x="1259787" y="2675410"/>
                  <a:ext cx="2360371" cy="2933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sz="1200" dirty="0">
                      <a:solidFill>
                        <a:schemeClr val="bg1">
                          <a:lumMod val="65000"/>
                        </a:schemeClr>
                      </a:solidFill>
                    </a:rPr>
                    <a:t>A wonderful serenity has taken</a:t>
                  </a:r>
                  <a:endParaRPr lang="en-US" sz="120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21" name="Oval 50"/>
            <p:cNvSpPr/>
            <p:nvPr/>
          </p:nvSpPr>
          <p:spPr>
            <a:xfrm>
              <a:off x="9672924" y="3731341"/>
              <a:ext cx="230600" cy="230600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D6B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49"/>
            <p:cNvSpPr txBox="1"/>
            <p:nvPr/>
          </p:nvSpPr>
          <p:spPr>
            <a:xfrm>
              <a:off x="8719762" y="3177001"/>
              <a:ext cx="21369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+mj-lt"/>
                </a:rPr>
                <a:t>To be announced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599638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673768" y="719568"/>
            <a:ext cx="10844463" cy="5418864"/>
          </a:xfrm>
          <a:prstGeom prst="rect">
            <a:avLst/>
          </a:prstGeom>
          <a:solidFill>
            <a:srgbClr val="354964">
              <a:alpha val="79000"/>
            </a:srgbClr>
          </a:solidFill>
          <a:ln>
            <a:solidFill>
              <a:srgbClr val="D6B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4" name="组合 43"/>
          <p:cNvGrpSpPr/>
          <p:nvPr/>
        </p:nvGrpSpPr>
        <p:grpSpPr>
          <a:xfrm>
            <a:off x="4644188" y="477737"/>
            <a:ext cx="2903622" cy="582015"/>
            <a:chOff x="1459832" y="2326104"/>
            <a:chExt cx="4283242" cy="513348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459832" y="2326104"/>
              <a:ext cx="4283242" cy="5133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9" name="文本框 48"/>
            <p:cNvSpPr txBox="1"/>
            <p:nvPr/>
          </p:nvSpPr>
          <p:spPr>
            <a:xfrm>
              <a:off x="1722129" y="2379179"/>
              <a:ext cx="3758651" cy="407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1.</a:t>
              </a:r>
              <a:r>
                <a:rPr lang="zh-CN" altLang="en-US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金箔水墨色块</a:t>
              </a:r>
              <a:endParaRPr lang="zh-CN" altLang="en-US" sz="2400" dirty="0">
                <a:solidFill>
                  <a:srgbClr val="354964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</p:txBody>
        </p:sp>
      </p:grpSp>
      <p:pic>
        <p:nvPicPr>
          <p:cNvPr id="13" name="图片占位符 12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673768" y="3717525"/>
            <a:ext cx="4412343" cy="2438400"/>
          </a:xfrm>
        </p:spPr>
      </p:pic>
      <p:grpSp>
        <p:nvGrpSpPr>
          <p:cNvPr id="2" name="Group 1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1091273" y="1051665"/>
            <a:ext cx="4004187" cy="1578689"/>
            <a:chOff x="1091273" y="1051665"/>
            <a:chExt cx="4004187" cy="1578689"/>
          </a:xfrm>
        </p:grpSpPr>
        <p:sp>
          <p:nvSpPr>
            <p:cNvPr id="30" name="TextBox 29"/>
            <p:cNvSpPr txBox="1"/>
            <p:nvPr/>
          </p:nvSpPr>
          <p:spPr>
            <a:xfrm>
              <a:off x="1091273" y="1051665"/>
              <a:ext cx="4004187" cy="1445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dirty="0">
                  <a:solidFill>
                    <a:schemeClr val="bg1"/>
                  </a:solidFill>
                  <a:latin typeface="+mj-lt"/>
                </a:rPr>
                <a:t>我们的开创者</a:t>
              </a:r>
              <a:endParaRPr lang="en-US" altLang="zh-CN" sz="4400" b="1" dirty="0">
                <a:solidFill>
                  <a:schemeClr val="bg1"/>
                </a:solidFill>
                <a:latin typeface="+mj-lt"/>
              </a:endParaRPr>
            </a:p>
            <a:p>
              <a:endParaRPr lang="en-US" sz="4400" b="1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226469" y="2630354"/>
              <a:ext cx="603250" cy="0"/>
              <a:chOff x="7150100" y="3662052"/>
              <a:chExt cx="603250" cy="0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7150100" y="3662052"/>
                <a:ext cx="336550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762000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775335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 txBox="1"/>
          <p:nvPr/>
        </p:nvSpPr>
        <p:spPr>
          <a:xfrm>
            <a:off x="1091272" y="2949444"/>
            <a:ext cx="5692986" cy="73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A wonderful serenity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has taken possession of my entire soul, like these sweet mornings of spring which I enjoy with my whole heart. I am alone, and feel the charm of existence in this spot.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6" name="Rectangle: Rounded Corners 35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/>
          <p:nvPr/>
        </p:nvSpPr>
        <p:spPr>
          <a:xfrm>
            <a:off x="1091274" y="4060894"/>
            <a:ext cx="6118410" cy="1328283"/>
          </a:xfrm>
          <a:prstGeom prst="roundRect">
            <a:avLst>
              <a:gd name="adj" fmla="val 3550"/>
            </a:avLst>
          </a:prstGeom>
          <a:solidFill>
            <a:schemeClr val="bg1"/>
          </a:solidFill>
          <a:ln>
            <a:noFill/>
          </a:ln>
          <a:effectLst>
            <a:outerShdw blurRad="1270000" dist="393700" dir="2700000" sx="92000" sy="92000" algn="tl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3363538" y="4338872"/>
            <a:ext cx="1573883" cy="772326"/>
            <a:chOff x="3556406" y="4564773"/>
            <a:chExt cx="1573883" cy="772326"/>
          </a:xfrm>
        </p:grpSpPr>
        <p:sp>
          <p:nvSpPr>
            <p:cNvPr id="42" name="TextBox 41"/>
            <p:cNvSpPr txBox="1"/>
            <p:nvPr/>
          </p:nvSpPr>
          <p:spPr>
            <a:xfrm>
              <a:off x="3556406" y="4564773"/>
              <a:ext cx="15738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75K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556407" y="5043749"/>
              <a:ext cx="1573882" cy="293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A wonderful text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55" name="Group 54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1485324" y="4338872"/>
            <a:ext cx="1573883" cy="772326"/>
            <a:chOff x="1573178" y="4564773"/>
            <a:chExt cx="1573883" cy="772326"/>
          </a:xfrm>
        </p:grpSpPr>
        <p:sp>
          <p:nvSpPr>
            <p:cNvPr id="38" name="TextBox 37"/>
            <p:cNvSpPr txBox="1"/>
            <p:nvPr/>
          </p:nvSpPr>
          <p:spPr>
            <a:xfrm>
              <a:off x="1573178" y="4564773"/>
              <a:ext cx="15738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2400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573179" y="5043749"/>
              <a:ext cx="1573882" cy="293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A wonderful text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53" name="Group 5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5241751" y="4338872"/>
            <a:ext cx="1573883" cy="772326"/>
            <a:chOff x="5539634" y="4564773"/>
            <a:chExt cx="1573883" cy="772326"/>
          </a:xfrm>
        </p:grpSpPr>
        <p:sp>
          <p:nvSpPr>
            <p:cNvPr id="45" name="TextBox 44"/>
            <p:cNvSpPr txBox="1"/>
            <p:nvPr/>
          </p:nvSpPr>
          <p:spPr>
            <a:xfrm>
              <a:off x="5539634" y="4564773"/>
              <a:ext cx="15738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200+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539635" y="5043749"/>
              <a:ext cx="1573882" cy="293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A wonderful text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58" name="Group 57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7388336" y="4060894"/>
            <a:ext cx="1577980" cy="1328283"/>
            <a:chOff x="7794736" y="4310517"/>
            <a:chExt cx="1577980" cy="1328283"/>
          </a:xfrm>
        </p:grpSpPr>
        <p:sp>
          <p:nvSpPr>
            <p:cNvPr id="48" name="Rectangle: Rounded Corners 47"/>
            <p:cNvSpPr/>
            <p:nvPr/>
          </p:nvSpPr>
          <p:spPr>
            <a:xfrm>
              <a:off x="7794736" y="4310517"/>
              <a:ext cx="1577980" cy="1328283"/>
            </a:xfrm>
            <a:prstGeom prst="roundRect">
              <a:avLst>
                <a:gd name="adj" fmla="val 3550"/>
              </a:avLst>
            </a:prstGeom>
            <a:blipFill>
              <a:blip r:embed="rId5" cstate="screen">
                <a:alphaModFix amt="80000"/>
              </a:blip>
              <a:stretch>
                <a:fillRect/>
              </a:stretch>
            </a:blipFill>
            <a:ln>
              <a:noFill/>
            </a:ln>
            <a:effectLst>
              <a:outerShdw blurRad="1270000" dist="393700" dir="2700000" sx="92000" sy="92000" algn="tl" rotWithShape="0">
                <a:schemeClr val="tx1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23"/>
            <p:cNvSpPr>
              <a:spLocks noEditPoints="1"/>
            </p:cNvSpPr>
            <p:nvPr/>
          </p:nvSpPr>
          <p:spPr bwMode="auto">
            <a:xfrm>
              <a:off x="8379788" y="4747940"/>
              <a:ext cx="407876" cy="453437"/>
            </a:xfrm>
            <a:custGeom>
              <a:avLst/>
              <a:gdLst>
                <a:gd name="T0" fmla="*/ 97 w 191"/>
                <a:gd name="T1" fmla="*/ 122 h 212"/>
                <a:gd name="T2" fmla="*/ 61 w 191"/>
                <a:gd name="T3" fmla="*/ 92 h 212"/>
                <a:gd name="T4" fmla="*/ 27 w 191"/>
                <a:gd name="T5" fmla="*/ 212 h 212"/>
                <a:gd name="T6" fmla="*/ 183 w 191"/>
                <a:gd name="T7" fmla="*/ 92 h 212"/>
                <a:gd name="T8" fmla="*/ 131 w 191"/>
                <a:gd name="T9" fmla="*/ 95 h 212"/>
                <a:gd name="T10" fmla="*/ 160 w 191"/>
                <a:gd name="T11" fmla="*/ 204 h 212"/>
                <a:gd name="T12" fmla="*/ 19 w 191"/>
                <a:gd name="T13" fmla="*/ 100 h 212"/>
                <a:gd name="T14" fmla="*/ 97 w 191"/>
                <a:gd name="T15" fmla="*/ 130 h 212"/>
                <a:gd name="T16" fmla="*/ 174 w 191"/>
                <a:gd name="T17" fmla="*/ 100 h 212"/>
                <a:gd name="T18" fmla="*/ 84 w 191"/>
                <a:gd name="T19" fmla="*/ 24 h 212"/>
                <a:gd name="T20" fmla="*/ 108 w 191"/>
                <a:gd name="T21" fmla="*/ 104 h 212"/>
                <a:gd name="T22" fmla="*/ 100 w 191"/>
                <a:gd name="T23" fmla="*/ 96 h 212"/>
                <a:gd name="T24" fmla="*/ 92 w 191"/>
                <a:gd name="T25" fmla="*/ 32 h 212"/>
                <a:gd name="T26" fmla="*/ 100 w 191"/>
                <a:gd name="T27" fmla="*/ 96 h 212"/>
                <a:gd name="T28" fmla="*/ 120 w 191"/>
                <a:gd name="T29" fmla="*/ 0 h 212"/>
                <a:gd name="T30" fmla="*/ 144 w 191"/>
                <a:gd name="T31" fmla="*/ 80 h 212"/>
                <a:gd name="T32" fmla="*/ 136 w 191"/>
                <a:gd name="T33" fmla="*/ 72 h 212"/>
                <a:gd name="T34" fmla="*/ 128 w 191"/>
                <a:gd name="T35" fmla="*/ 8 h 212"/>
                <a:gd name="T36" fmla="*/ 136 w 191"/>
                <a:gd name="T37" fmla="*/ 72 h 212"/>
                <a:gd name="T38" fmla="*/ 48 w 191"/>
                <a:gd name="T39" fmla="*/ 0 h 212"/>
                <a:gd name="T40" fmla="*/ 72 w 191"/>
                <a:gd name="T41" fmla="*/ 80 h 212"/>
                <a:gd name="T42" fmla="*/ 64 w 191"/>
                <a:gd name="T43" fmla="*/ 72 h 212"/>
                <a:gd name="T44" fmla="*/ 56 w 191"/>
                <a:gd name="T45" fmla="*/ 8 h 212"/>
                <a:gd name="T46" fmla="*/ 64 w 191"/>
                <a:gd name="T47" fmla="*/ 72 h 212"/>
                <a:gd name="T48" fmla="*/ 168 w 191"/>
                <a:gd name="T49" fmla="*/ 10 h 212"/>
                <a:gd name="T50" fmla="*/ 175 w 191"/>
                <a:gd name="T51" fmla="*/ 78 h 212"/>
                <a:gd name="T52" fmla="*/ 162 w 191"/>
                <a:gd name="T53" fmla="*/ 66 h 212"/>
                <a:gd name="T54" fmla="*/ 182 w 191"/>
                <a:gd name="T55" fmla="*/ 22 h 212"/>
                <a:gd name="T56" fmla="*/ 162 w 191"/>
                <a:gd name="T57" fmla="*/ 66 h 212"/>
                <a:gd name="T58" fmla="*/ 23 w 191"/>
                <a:gd name="T59" fmla="*/ 10 h 212"/>
                <a:gd name="T60" fmla="*/ 16 w 191"/>
                <a:gd name="T61" fmla="*/ 78 h 212"/>
                <a:gd name="T62" fmla="*/ 18 w 191"/>
                <a:gd name="T63" fmla="*/ 20 h 212"/>
                <a:gd name="T64" fmla="*/ 22 w 191"/>
                <a:gd name="T65" fmla="*/ 68 h 212"/>
                <a:gd name="T66" fmla="*/ 18 w 191"/>
                <a:gd name="T67" fmla="*/ 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1" h="212">
                  <a:moveTo>
                    <a:pt x="131" y="95"/>
                  </a:moveTo>
                  <a:cubicBezTo>
                    <a:pt x="126" y="112"/>
                    <a:pt x="113" y="122"/>
                    <a:pt x="97" y="122"/>
                  </a:cubicBezTo>
                  <a:cubicBezTo>
                    <a:pt x="80" y="122"/>
                    <a:pt x="67" y="112"/>
                    <a:pt x="62" y="95"/>
                  </a:cubicBezTo>
                  <a:cubicBezTo>
                    <a:pt x="61" y="92"/>
                    <a:pt x="61" y="92"/>
                    <a:pt x="61" y="92"/>
                  </a:cubicBezTo>
                  <a:cubicBezTo>
                    <a:pt x="10" y="92"/>
                    <a:pt x="10" y="92"/>
                    <a:pt x="10" y="92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167" y="212"/>
                    <a:pt x="167" y="212"/>
                    <a:pt x="167" y="212"/>
                  </a:cubicBezTo>
                  <a:cubicBezTo>
                    <a:pt x="183" y="92"/>
                    <a:pt x="183" y="92"/>
                    <a:pt x="183" y="92"/>
                  </a:cubicBezTo>
                  <a:cubicBezTo>
                    <a:pt x="132" y="92"/>
                    <a:pt x="132" y="92"/>
                    <a:pt x="132" y="92"/>
                  </a:cubicBezTo>
                  <a:lnTo>
                    <a:pt x="131" y="95"/>
                  </a:lnTo>
                  <a:close/>
                  <a:moveTo>
                    <a:pt x="174" y="100"/>
                  </a:moveTo>
                  <a:cubicBezTo>
                    <a:pt x="160" y="204"/>
                    <a:pt x="160" y="204"/>
                    <a:pt x="160" y="204"/>
                  </a:cubicBezTo>
                  <a:cubicBezTo>
                    <a:pt x="34" y="204"/>
                    <a:pt x="34" y="204"/>
                    <a:pt x="34" y="204"/>
                  </a:cubicBezTo>
                  <a:cubicBezTo>
                    <a:pt x="19" y="100"/>
                    <a:pt x="19" y="100"/>
                    <a:pt x="19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62" y="119"/>
                    <a:pt x="77" y="130"/>
                    <a:pt x="97" y="130"/>
                  </a:cubicBezTo>
                  <a:cubicBezTo>
                    <a:pt x="116" y="130"/>
                    <a:pt x="131" y="119"/>
                    <a:pt x="138" y="100"/>
                  </a:cubicBezTo>
                  <a:lnTo>
                    <a:pt x="174" y="100"/>
                  </a:lnTo>
                  <a:close/>
                  <a:moveTo>
                    <a:pt x="108" y="24"/>
                  </a:moveTo>
                  <a:cubicBezTo>
                    <a:pt x="84" y="24"/>
                    <a:pt x="84" y="24"/>
                    <a:pt x="84" y="24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108" y="104"/>
                    <a:pt x="108" y="104"/>
                    <a:pt x="108" y="104"/>
                  </a:cubicBezTo>
                  <a:lnTo>
                    <a:pt x="108" y="24"/>
                  </a:lnTo>
                  <a:close/>
                  <a:moveTo>
                    <a:pt x="100" y="96"/>
                  </a:moveTo>
                  <a:cubicBezTo>
                    <a:pt x="92" y="96"/>
                    <a:pt x="92" y="96"/>
                    <a:pt x="92" y="96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100" y="32"/>
                    <a:pt x="100" y="32"/>
                    <a:pt x="100" y="32"/>
                  </a:cubicBezTo>
                  <a:lnTo>
                    <a:pt x="100" y="96"/>
                  </a:lnTo>
                  <a:close/>
                  <a:moveTo>
                    <a:pt x="144" y="0"/>
                  </a:moveTo>
                  <a:cubicBezTo>
                    <a:pt x="120" y="0"/>
                    <a:pt x="120" y="0"/>
                    <a:pt x="120" y="0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144" y="80"/>
                    <a:pt x="144" y="80"/>
                    <a:pt x="144" y="80"/>
                  </a:cubicBezTo>
                  <a:lnTo>
                    <a:pt x="144" y="0"/>
                  </a:lnTo>
                  <a:close/>
                  <a:moveTo>
                    <a:pt x="136" y="72"/>
                  </a:moveTo>
                  <a:cubicBezTo>
                    <a:pt x="128" y="72"/>
                    <a:pt x="128" y="72"/>
                    <a:pt x="128" y="72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36" y="8"/>
                    <a:pt x="136" y="8"/>
                    <a:pt x="136" y="8"/>
                  </a:cubicBezTo>
                  <a:lnTo>
                    <a:pt x="136" y="72"/>
                  </a:lnTo>
                  <a:close/>
                  <a:moveTo>
                    <a:pt x="72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72" y="80"/>
                    <a:pt x="72" y="80"/>
                    <a:pt x="72" y="80"/>
                  </a:cubicBezTo>
                  <a:lnTo>
                    <a:pt x="72" y="0"/>
                  </a:lnTo>
                  <a:close/>
                  <a:moveTo>
                    <a:pt x="64" y="72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64" y="8"/>
                    <a:pt x="64" y="8"/>
                    <a:pt x="64" y="8"/>
                  </a:cubicBezTo>
                  <a:lnTo>
                    <a:pt x="64" y="72"/>
                  </a:lnTo>
                  <a:close/>
                  <a:moveTo>
                    <a:pt x="191" y="16"/>
                  </a:moveTo>
                  <a:cubicBezTo>
                    <a:pt x="168" y="10"/>
                    <a:pt x="168" y="10"/>
                    <a:pt x="168" y="10"/>
                  </a:cubicBezTo>
                  <a:cubicBezTo>
                    <a:pt x="152" y="72"/>
                    <a:pt x="152" y="72"/>
                    <a:pt x="152" y="72"/>
                  </a:cubicBezTo>
                  <a:cubicBezTo>
                    <a:pt x="175" y="78"/>
                    <a:pt x="175" y="78"/>
                    <a:pt x="175" y="78"/>
                  </a:cubicBezTo>
                  <a:lnTo>
                    <a:pt x="191" y="16"/>
                  </a:lnTo>
                  <a:close/>
                  <a:moveTo>
                    <a:pt x="162" y="66"/>
                  </a:moveTo>
                  <a:cubicBezTo>
                    <a:pt x="174" y="20"/>
                    <a:pt x="174" y="20"/>
                    <a:pt x="174" y="20"/>
                  </a:cubicBezTo>
                  <a:cubicBezTo>
                    <a:pt x="182" y="22"/>
                    <a:pt x="182" y="22"/>
                    <a:pt x="182" y="22"/>
                  </a:cubicBezTo>
                  <a:cubicBezTo>
                    <a:pt x="170" y="68"/>
                    <a:pt x="170" y="68"/>
                    <a:pt x="170" y="68"/>
                  </a:cubicBezTo>
                  <a:lnTo>
                    <a:pt x="162" y="66"/>
                  </a:lnTo>
                  <a:close/>
                  <a:moveTo>
                    <a:pt x="39" y="72"/>
                  </a:moveTo>
                  <a:cubicBezTo>
                    <a:pt x="23" y="10"/>
                    <a:pt x="23" y="10"/>
                    <a:pt x="23" y="1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6" y="78"/>
                    <a:pt x="16" y="78"/>
                    <a:pt x="16" y="78"/>
                  </a:cubicBezTo>
                  <a:lnTo>
                    <a:pt x="39" y="72"/>
                  </a:lnTo>
                  <a:close/>
                  <a:moveTo>
                    <a:pt x="18" y="20"/>
                  </a:moveTo>
                  <a:cubicBezTo>
                    <a:pt x="30" y="66"/>
                    <a:pt x="30" y="66"/>
                    <a:pt x="30" y="66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10" y="22"/>
                    <a:pt x="10" y="22"/>
                    <a:pt x="10" y="22"/>
                  </a:cubicBezTo>
                  <a:lnTo>
                    <a:pt x="18" y="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7" name="e7d195523061f1c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 hidden="1"/>
          <p:cNvSpPr txBox="1"/>
          <p:nvPr/>
        </p:nvSpPr>
        <p:spPr>
          <a:xfrm>
            <a:off x="-355600" y="1803400"/>
            <a:ext cx="32380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</a:t>
            </a:r>
            <a:endParaRPr lang="zh-CN" altLang="en-US" sz="100"/>
          </a:p>
        </p:txBody>
      </p:sp>
      <p:pic>
        <p:nvPicPr>
          <p:cNvPr id="17" name="图片占位符 16"/>
          <p:cNvPicPr>
            <a:picLocks noGrp="1" noChangeAspect="1"/>
          </p:cNvPicPr>
          <p:nvPr>
            <p:ph type="pic" sz="quarter" idx="11"/>
          </p:nvPr>
        </p:nvPicPr>
        <p:blipFill>
          <a:blip r:embed="rId6" cstate="screen"/>
          <a:srcRect/>
          <a:stretch>
            <a:fillRect/>
          </a:stretch>
        </p:blipFill>
        <p:spPr>
          <a:xfrm>
            <a:off x="7873147" y="719568"/>
            <a:ext cx="3645083" cy="2761427"/>
          </a:xfr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599638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673768" y="719568"/>
            <a:ext cx="10844463" cy="5418864"/>
          </a:xfrm>
          <a:prstGeom prst="rect">
            <a:avLst/>
          </a:prstGeom>
          <a:solidFill>
            <a:srgbClr val="354964">
              <a:alpha val="79000"/>
            </a:srgbClr>
          </a:solidFill>
          <a:ln>
            <a:solidFill>
              <a:srgbClr val="D6B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4644188" y="477737"/>
            <a:ext cx="2903622" cy="582015"/>
            <a:chOff x="1459832" y="2326104"/>
            <a:chExt cx="4283242" cy="513348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459832" y="2326104"/>
              <a:ext cx="4283242" cy="5133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文本框 36"/>
            <p:cNvSpPr txBox="1"/>
            <p:nvPr/>
          </p:nvSpPr>
          <p:spPr>
            <a:xfrm>
              <a:off x="1722129" y="2379179"/>
              <a:ext cx="3758651" cy="407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1.</a:t>
              </a:r>
              <a:r>
                <a:rPr lang="zh-CN" altLang="en-US" sz="2400" dirty="0">
                  <a:solidFill>
                    <a:srgbClr val="354964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金箔水墨色块</a:t>
              </a:r>
              <a:endParaRPr lang="zh-CN" altLang="en-US" sz="2400" dirty="0">
                <a:solidFill>
                  <a:srgbClr val="354964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</p:txBody>
        </p:sp>
      </p:grpSp>
      <p:sp>
        <p:nvSpPr>
          <p:cNvPr id="28" name="Freeform: Shape 27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/>
          <p:nvPr/>
        </p:nvSpPr>
        <p:spPr>
          <a:xfrm rot="20700000">
            <a:off x="5276537" y="-810608"/>
            <a:ext cx="7670362" cy="6791702"/>
          </a:xfrm>
          <a:custGeom>
            <a:avLst/>
            <a:gdLst>
              <a:gd name="connsiteX0" fmla="*/ 2755838 w 5347554"/>
              <a:gd name="connsiteY0" fmla="*/ 1062 h 4734979"/>
              <a:gd name="connsiteX1" fmla="*/ 3553967 w 5347554"/>
              <a:gd name="connsiteY1" fmla="*/ 114424 h 4734979"/>
              <a:gd name="connsiteX2" fmla="*/ 4220987 w 5347554"/>
              <a:gd name="connsiteY2" fmla="*/ 370428 h 4734979"/>
              <a:gd name="connsiteX3" fmla="*/ 5052000 w 5347554"/>
              <a:gd name="connsiteY3" fmla="*/ 1166641 h 4734979"/>
              <a:gd name="connsiteX4" fmla="*/ 5131294 w 5347554"/>
              <a:gd name="connsiteY4" fmla="*/ 2153186 h 4734979"/>
              <a:gd name="connsiteX5" fmla="*/ 5048828 w 5347554"/>
              <a:gd name="connsiteY5" fmla="*/ 2232489 h 4734979"/>
              <a:gd name="connsiteX6" fmla="*/ 5204246 w 5347554"/>
              <a:gd name="connsiteY6" fmla="*/ 2283243 h 4734979"/>
              <a:gd name="connsiteX7" fmla="*/ 5283541 w 5347554"/>
              <a:gd name="connsiteY7" fmla="*/ 2470402 h 4734979"/>
              <a:gd name="connsiteX8" fmla="*/ 5346977 w 5347554"/>
              <a:gd name="connsiteY8" fmla="*/ 2746380 h 4734979"/>
              <a:gd name="connsiteX9" fmla="*/ 5121779 w 5347554"/>
              <a:gd name="connsiteY9" fmla="*/ 2895473 h 4734979"/>
              <a:gd name="connsiteX10" fmla="*/ 4994907 w 5347554"/>
              <a:gd name="connsiteY10" fmla="*/ 2914505 h 4734979"/>
              <a:gd name="connsiteX11" fmla="*/ 5039312 w 5347554"/>
              <a:gd name="connsiteY11" fmla="*/ 3123868 h 4734979"/>
              <a:gd name="connsiteX12" fmla="*/ 4991735 w 5347554"/>
              <a:gd name="connsiteY12" fmla="*/ 3215861 h 4734979"/>
              <a:gd name="connsiteX13" fmla="*/ 5194731 w 5347554"/>
              <a:gd name="connsiteY13" fmla="*/ 4170684 h 4734979"/>
              <a:gd name="connsiteX14" fmla="*/ 4731647 w 5347554"/>
              <a:gd name="connsiteY14" fmla="*/ 4491072 h 4734979"/>
              <a:gd name="connsiteX15" fmla="*/ 3830856 w 5347554"/>
              <a:gd name="connsiteY15" fmla="*/ 4697263 h 4734979"/>
              <a:gd name="connsiteX16" fmla="*/ 2803192 w 5347554"/>
              <a:gd name="connsiteY16" fmla="*/ 4722640 h 4734979"/>
              <a:gd name="connsiteX17" fmla="*/ 2273500 w 5347554"/>
              <a:gd name="connsiteY17" fmla="*/ 4722640 h 4734979"/>
              <a:gd name="connsiteX18" fmla="*/ 1826276 w 5347554"/>
              <a:gd name="connsiteY18" fmla="*/ 4675058 h 4734979"/>
              <a:gd name="connsiteX19" fmla="*/ 345044 w 5347554"/>
              <a:gd name="connsiteY19" fmla="*/ 4221438 h 4734979"/>
              <a:gd name="connsiteX20" fmla="*/ 456057 w 5347554"/>
              <a:gd name="connsiteY20" fmla="*/ 3291993 h 4734979"/>
              <a:gd name="connsiteX21" fmla="*/ 475088 w 5347554"/>
              <a:gd name="connsiteY21" fmla="*/ 3288821 h 4734979"/>
              <a:gd name="connsiteX22" fmla="*/ 557555 w 5347554"/>
              <a:gd name="connsiteY22" fmla="*/ 3139729 h 4734979"/>
              <a:gd name="connsiteX23" fmla="*/ 475088 w 5347554"/>
              <a:gd name="connsiteY23" fmla="*/ 3158762 h 4734979"/>
              <a:gd name="connsiteX24" fmla="*/ 256233 w 5347554"/>
              <a:gd name="connsiteY24" fmla="*/ 3149246 h 4734979"/>
              <a:gd name="connsiteX25" fmla="*/ 15176 w 5347554"/>
              <a:gd name="connsiteY25" fmla="*/ 2911333 h 4734979"/>
              <a:gd name="connsiteX26" fmla="*/ 2489 w 5347554"/>
              <a:gd name="connsiteY26" fmla="*/ 2863751 h 4734979"/>
              <a:gd name="connsiteX27" fmla="*/ 151564 w 5347554"/>
              <a:gd name="connsiteY27" fmla="*/ 2743208 h 4734979"/>
              <a:gd name="connsiteX28" fmla="*/ 183281 w 5347554"/>
              <a:gd name="connsiteY28" fmla="*/ 2651216 h 4734979"/>
              <a:gd name="connsiteX29" fmla="*/ 126189 w 5347554"/>
              <a:gd name="connsiteY29" fmla="*/ 2517984 h 4734979"/>
              <a:gd name="connsiteX30" fmla="*/ 395793 w 5347554"/>
              <a:gd name="connsiteY30" fmla="*/ 2302277 h 4734979"/>
              <a:gd name="connsiteX31" fmla="*/ 281608 w 5347554"/>
              <a:gd name="connsiteY31" fmla="*/ 2137324 h 4734979"/>
              <a:gd name="connsiteX32" fmla="*/ 278436 w 5347554"/>
              <a:gd name="connsiteY32" fmla="*/ 2137324 h 4734979"/>
              <a:gd name="connsiteX33" fmla="*/ 275265 w 5347554"/>
              <a:gd name="connsiteY33" fmla="*/ 2124636 h 4734979"/>
              <a:gd name="connsiteX34" fmla="*/ 462401 w 5347554"/>
              <a:gd name="connsiteY34" fmla="*/ 1065132 h 4734979"/>
              <a:gd name="connsiteX35" fmla="*/ 1439316 w 5347554"/>
              <a:gd name="connsiteY35" fmla="*/ 230852 h 4734979"/>
              <a:gd name="connsiteX36" fmla="*/ 2755838 w 5347554"/>
              <a:gd name="connsiteY36" fmla="*/ 1062 h 473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347554" h="4734979">
                <a:moveTo>
                  <a:pt x="2755838" y="1062"/>
                </a:moveTo>
                <a:cubicBezTo>
                  <a:pt x="3025284" y="7719"/>
                  <a:pt x="3293984" y="45671"/>
                  <a:pt x="3553967" y="114424"/>
                </a:cubicBezTo>
                <a:cubicBezTo>
                  <a:pt x="3785063" y="175537"/>
                  <a:pt x="4009269" y="260988"/>
                  <a:pt x="4220987" y="370428"/>
                </a:cubicBezTo>
                <a:cubicBezTo>
                  <a:pt x="4569885" y="551241"/>
                  <a:pt x="4871207" y="811358"/>
                  <a:pt x="5052000" y="1166641"/>
                </a:cubicBezTo>
                <a:cubicBezTo>
                  <a:pt x="5191559" y="1442620"/>
                  <a:pt x="5369179" y="1883551"/>
                  <a:pt x="5131294" y="2153186"/>
                </a:cubicBezTo>
                <a:cubicBezTo>
                  <a:pt x="5105920" y="2181735"/>
                  <a:pt x="5080546" y="2207112"/>
                  <a:pt x="5048828" y="2232489"/>
                </a:cubicBezTo>
                <a:cubicBezTo>
                  <a:pt x="5099576" y="2229317"/>
                  <a:pt x="5153497" y="2242006"/>
                  <a:pt x="5204246" y="2283243"/>
                </a:cubicBezTo>
                <a:cubicBezTo>
                  <a:pt x="5264511" y="2333999"/>
                  <a:pt x="5267682" y="2400614"/>
                  <a:pt x="5283541" y="2470402"/>
                </a:cubicBezTo>
                <a:cubicBezTo>
                  <a:pt x="5305744" y="2549705"/>
                  <a:pt x="5353321" y="2660732"/>
                  <a:pt x="5346977" y="2746380"/>
                </a:cubicBezTo>
                <a:cubicBezTo>
                  <a:pt x="5340634" y="2857406"/>
                  <a:pt x="5210590" y="2882783"/>
                  <a:pt x="5121779" y="2895473"/>
                </a:cubicBezTo>
                <a:cubicBezTo>
                  <a:pt x="5077374" y="2904989"/>
                  <a:pt x="4991735" y="2914505"/>
                  <a:pt x="4994907" y="2914505"/>
                </a:cubicBezTo>
                <a:cubicBezTo>
                  <a:pt x="4972704" y="2955743"/>
                  <a:pt x="5045655" y="3063597"/>
                  <a:pt x="5039312" y="3123868"/>
                </a:cubicBezTo>
                <a:cubicBezTo>
                  <a:pt x="5032969" y="3168279"/>
                  <a:pt x="5017110" y="3196828"/>
                  <a:pt x="4991735" y="3215861"/>
                </a:cubicBezTo>
                <a:cubicBezTo>
                  <a:pt x="5296228" y="3330060"/>
                  <a:pt x="5283541" y="3920083"/>
                  <a:pt x="5194731" y="4170684"/>
                </a:cubicBezTo>
                <a:cubicBezTo>
                  <a:pt x="5112264" y="4399079"/>
                  <a:pt x="4953674" y="4446661"/>
                  <a:pt x="4731647" y="4491072"/>
                </a:cubicBezTo>
                <a:cubicBezTo>
                  <a:pt x="4430326" y="4554515"/>
                  <a:pt x="4135349" y="4649681"/>
                  <a:pt x="3830856" y="4697263"/>
                </a:cubicBezTo>
                <a:cubicBezTo>
                  <a:pt x="3485129" y="4748017"/>
                  <a:pt x="3148918" y="4706779"/>
                  <a:pt x="2803192" y="4722640"/>
                </a:cubicBezTo>
                <a:cubicBezTo>
                  <a:pt x="2625570" y="4732157"/>
                  <a:pt x="2451121" y="4744845"/>
                  <a:pt x="2273500" y="4722640"/>
                </a:cubicBezTo>
                <a:cubicBezTo>
                  <a:pt x="2124425" y="4706779"/>
                  <a:pt x="1978522" y="4678230"/>
                  <a:pt x="1826276" y="4675058"/>
                </a:cubicBezTo>
                <a:cubicBezTo>
                  <a:pt x="1344162" y="4656025"/>
                  <a:pt x="576586" y="4754362"/>
                  <a:pt x="345044" y="4221438"/>
                </a:cubicBezTo>
                <a:cubicBezTo>
                  <a:pt x="246718" y="3993042"/>
                  <a:pt x="88127" y="3377641"/>
                  <a:pt x="456057" y="3291993"/>
                </a:cubicBezTo>
                <a:cubicBezTo>
                  <a:pt x="462401" y="3288821"/>
                  <a:pt x="468744" y="3288821"/>
                  <a:pt x="475088" y="3288821"/>
                </a:cubicBezTo>
                <a:cubicBezTo>
                  <a:pt x="487775" y="3231722"/>
                  <a:pt x="516321" y="3180967"/>
                  <a:pt x="557555" y="3139729"/>
                </a:cubicBezTo>
                <a:cubicBezTo>
                  <a:pt x="532180" y="3146073"/>
                  <a:pt x="503633" y="3155590"/>
                  <a:pt x="475088" y="3158762"/>
                </a:cubicBezTo>
                <a:cubicBezTo>
                  <a:pt x="405308" y="3165107"/>
                  <a:pt x="329185" y="3168279"/>
                  <a:pt x="256233" y="3149246"/>
                </a:cubicBezTo>
                <a:cubicBezTo>
                  <a:pt x="107158" y="3114351"/>
                  <a:pt x="113502" y="3009670"/>
                  <a:pt x="15176" y="2911333"/>
                </a:cubicBezTo>
                <a:cubicBezTo>
                  <a:pt x="2489" y="2898644"/>
                  <a:pt x="-3854" y="2879612"/>
                  <a:pt x="2489" y="2863751"/>
                </a:cubicBezTo>
                <a:cubicBezTo>
                  <a:pt x="27863" y="2793963"/>
                  <a:pt x="103987" y="2790790"/>
                  <a:pt x="151564" y="2743208"/>
                </a:cubicBezTo>
                <a:cubicBezTo>
                  <a:pt x="221343" y="2676593"/>
                  <a:pt x="208656" y="2743209"/>
                  <a:pt x="183281" y="2651216"/>
                </a:cubicBezTo>
                <a:cubicBezTo>
                  <a:pt x="167422" y="2587772"/>
                  <a:pt x="126189" y="2590944"/>
                  <a:pt x="126189" y="2517984"/>
                </a:cubicBezTo>
                <a:cubicBezTo>
                  <a:pt x="126190" y="2362548"/>
                  <a:pt x="265748" y="2295933"/>
                  <a:pt x="395793" y="2302277"/>
                </a:cubicBezTo>
                <a:cubicBezTo>
                  <a:pt x="348216" y="2254694"/>
                  <a:pt x="306982" y="2200768"/>
                  <a:pt x="281608" y="2137324"/>
                </a:cubicBezTo>
                <a:cubicBezTo>
                  <a:pt x="281608" y="2137324"/>
                  <a:pt x="281608" y="2137324"/>
                  <a:pt x="278436" y="2137324"/>
                </a:cubicBezTo>
                <a:cubicBezTo>
                  <a:pt x="278436" y="2134152"/>
                  <a:pt x="275265" y="2127808"/>
                  <a:pt x="275265" y="2124636"/>
                </a:cubicBezTo>
                <a:cubicBezTo>
                  <a:pt x="167423" y="1778870"/>
                  <a:pt x="306982" y="1369660"/>
                  <a:pt x="462401" y="1065132"/>
                </a:cubicBezTo>
                <a:cubicBezTo>
                  <a:pt x="674911" y="655923"/>
                  <a:pt x="1017466" y="398977"/>
                  <a:pt x="1439316" y="230852"/>
                </a:cubicBezTo>
                <a:cubicBezTo>
                  <a:pt x="1855615" y="65801"/>
                  <a:pt x="2306761" y="-10034"/>
                  <a:pt x="2755838" y="1062"/>
                </a:cubicBezTo>
                <a:close/>
              </a:path>
            </a:pathLst>
          </a:custGeom>
          <a:solidFill>
            <a:schemeClr val="bg1">
              <a:lumMod val="75000"/>
              <a:alpha val="1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999833" y="1387972"/>
            <a:ext cx="4004187" cy="1578689"/>
            <a:chOff x="999833" y="1387972"/>
            <a:chExt cx="4004187" cy="1578689"/>
          </a:xfrm>
        </p:grpSpPr>
        <p:sp>
          <p:nvSpPr>
            <p:cNvPr id="16" name="TextBox 15"/>
            <p:cNvSpPr txBox="1"/>
            <p:nvPr/>
          </p:nvSpPr>
          <p:spPr>
            <a:xfrm>
              <a:off x="999833" y="1387972"/>
              <a:ext cx="400418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dirty="0">
                  <a:solidFill>
                    <a:schemeClr val="bg1"/>
                  </a:solidFill>
                  <a:latin typeface="+mj-lt"/>
                </a:rPr>
                <a:t>公司重要</a:t>
              </a:r>
              <a:endParaRPr lang="en-US" altLang="zh-CN" sz="4400" b="1" dirty="0">
                <a:solidFill>
                  <a:schemeClr val="bg1"/>
                </a:solidFill>
                <a:latin typeface="+mj-lt"/>
              </a:endParaRPr>
            </a:p>
            <a:p>
              <a:r>
                <a:rPr lang="zh-CN" altLang="en-US" sz="4400" b="1" dirty="0">
                  <a:solidFill>
                    <a:schemeClr val="bg1"/>
                  </a:solidFill>
                  <a:latin typeface="+mj-lt"/>
                </a:rPr>
                <a:t>合伙人</a:t>
              </a:r>
              <a:endParaRPr lang="en-US" sz="4400" b="1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135029" y="2966661"/>
              <a:ext cx="603250" cy="0"/>
              <a:chOff x="7150100" y="3662052"/>
              <a:chExt cx="603250" cy="0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7150100" y="3662052"/>
                <a:ext cx="336550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762000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775335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1089661" y="4871588"/>
            <a:ext cx="3528059" cy="551218"/>
            <a:chOff x="1181101" y="4887995"/>
            <a:chExt cx="3528059" cy="551218"/>
          </a:xfrm>
        </p:grpSpPr>
        <p:sp>
          <p:nvSpPr>
            <p:cNvPr id="29" name="Rectangle: Rounded Corners 28"/>
            <p:cNvSpPr/>
            <p:nvPr/>
          </p:nvSpPr>
          <p:spPr>
            <a:xfrm>
              <a:off x="1181101" y="4887995"/>
              <a:ext cx="3528059" cy="551218"/>
            </a:xfrm>
            <a:prstGeom prst="roundRect">
              <a:avLst/>
            </a:prstGeom>
            <a:blipFill>
              <a:blip r:embed="rId4" cstate="screen">
                <a:alphaModFix amt="80000"/>
              </a:blip>
              <a:stretch>
                <a:fillRect/>
              </a:stretch>
            </a:blipFill>
            <a:ln>
              <a:noFill/>
            </a:ln>
            <a:effectLst>
              <a:outerShdw blurRad="152400" dist="381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30630" y="4923731"/>
              <a:ext cx="3429000" cy="479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50" i="1" dirty="0">
                  <a:solidFill>
                    <a:schemeClr val="bg1"/>
                  </a:solidFill>
                </a:rPr>
                <a:t>“I am alone, and feel the charm of existence in this spot, which was created for the bliss.”</a:t>
              </a:r>
              <a:endParaRPr lang="en-US" sz="105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999832" y="3285751"/>
            <a:ext cx="4004187" cy="1333153"/>
            <a:chOff x="999832" y="3285751"/>
            <a:chExt cx="4004187" cy="1333153"/>
          </a:xfrm>
        </p:grpSpPr>
        <p:sp>
          <p:nvSpPr>
            <p:cNvPr id="21" name="TextBox 20"/>
            <p:cNvSpPr txBox="1"/>
            <p:nvPr/>
          </p:nvSpPr>
          <p:spPr>
            <a:xfrm>
              <a:off x="999832" y="3660757"/>
              <a:ext cx="4004187" cy="958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b="1" dirty="0">
                  <a:solidFill>
                    <a:schemeClr val="bg1">
                      <a:lumMod val="65000"/>
                    </a:schemeClr>
                  </a:solidFill>
                </a:rPr>
                <a:t>A wonderful serenity 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has taken possession of my entire soul, like these sweet mornings of spring which I enjoy with my whole heart. I am alone, and feel the charm of existence in this spot.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99832" y="3285751"/>
              <a:ext cx="3848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j-lt"/>
                </a:rPr>
                <a:t>Delicious burger</a:t>
              </a:r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7" name="e7d195523061f1c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 hidden="1"/>
          <p:cNvSpPr txBox="1"/>
          <p:nvPr/>
        </p:nvSpPr>
        <p:spPr>
          <a:xfrm>
            <a:off x="-355600" y="1803400"/>
            <a:ext cx="32380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</a:t>
            </a:r>
            <a:endParaRPr lang="zh-CN" altLang="en-US" sz="100"/>
          </a:p>
        </p:txBody>
      </p:sp>
      <p:pic>
        <p:nvPicPr>
          <p:cNvPr id="15" name="图片占位符 14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screen"/>
          <a:srcRect/>
          <a:stretch>
            <a:fillRect/>
          </a:stretch>
        </p:blipFill>
        <p:spPr/>
      </p:pic>
      <p:grpSp>
        <p:nvGrpSpPr>
          <p:cNvPr id="27" name="Group 26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10200182" y="1440746"/>
            <a:ext cx="807603" cy="715090"/>
            <a:chOff x="10200182" y="1440746"/>
            <a:chExt cx="807603" cy="715090"/>
          </a:xfrm>
        </p:grpSpPr>
        <p:sp>
          <p:nvSpPr>
            <p:cNvPr id="25" name="Freeform: Shape 24"/>
            <p:cNvSpPr/>
            <p:nvPr/>
          </p:nvSpPr>
          <p:spPr>
            <a:xfrm>
              <a:off x="10200182" y="1440746"/>
              <a:ext cx="807603" cy="715090"/>
            </a:xfrm>
            <a:custGeom>
              <a:avLst/>
              <a:gdLst>
                <a:gd name="connsiteX0" fmla="*/ 2755838 w 5347554"/>
                <a:gd name="connsiteY0" fmla="*/ 1062 h 4734979"/>
                <a:gd name="connsiteX1" fmla="*/ 3553967 w 5347554"/>
                <a:gd name="connsiteY1" fmla="*/ 114424 h 4734979"/>
                <a:gd name="connsiteX2" fmla="*/ 4220987 w 5347554"/>
                <a:gd name="connsiteY2" fmla="*/ 370428 h 4734979"/>
                <a:gd name="connsiteX3" fmla="*/ 5052000 w 5347554"/>
                <a:gd name="connsiteY3" fmla="*/ 1166641 h 4734979"/>
                <a:gd name="connsiteX4" fmla="*/ 5131294 w 5347554"/>
                <a:gd name="connsiteY4" fmla="*/ 2153186 h 4734979"/>
                <a:gd name="connsiteX5" fmla="*/ 5048828 w 5347554"/>
                <a:gd name="connsiteY5" fmla="*/ 2232489 h 4734979"/>
                <a:gd name="connsiteX6" fmla="*/ 5204246 w 5347554"/>
                <a:gd name="connsiteY6" fmla="*/ 2283243 h 4734979"/>
                <a:gd name="connsiteX7" fmla="*/ 5283541 w 5347554"/>
                <a:gd name="connsiteY7" fmla="*/ 2470402 h 4734979"/>
                <a:gd name="connsiteX8" fmla="*/ 5346977 w 5347554"/>
                <a:gd name="connsiteY8" fmla="*/ 2746380 h 4734979"/>
                <a:gd name="connsiteX9" fmla="*/ 5121779 w 5347554"/>
                <a:gd name="connsiteY9" fmla="*/ 2895473 h 4734979"/>
                <a:gd name="connsiteX10" fmla="*/ 4994907 w 5347554"/>
                <a:gd name="connsiteY10" fmla="*/ 2914505 h 4734979"/>
                <a:gd name="connsiteX11" fmla="*/ 5039312 w 5347554"/>
                <a:gd name="connsiteY11" fmla="*/ 3123868 h 4734979"/>
                <a:gd name="connsiteX12" fmla="*/ 4991735 w 5347554"/>
                <a:gd name="connsiteY12" fmla="*/ 3215861 h 4734979"/>
                <a:gd name="connsiteX13" fmla="*/ 5194731 w 5347554"/>
                <a:gd name="connsiteY13" fmla="*/ 4170684 h 4734979"/>
                <a:gd name="connsiteX14" fmla="*/ 4731647 w 5347554"/>
                <a:gd name="connsiteY14" fmla="*/ 4491072 h 4734979"/>
                <a:gd name="connsiteX15" fmla="*/ 3830856 w 5347554"/>
                <a:gd name="connsiteY15" fmla="*/ 4697263 h 4734979"/>
                <a:gd name="connsiteX16" fmla="*/ 2803192 w 5347554"/>
                <a:gd name="connsiteY16" fmla="*/ 4722640 h 4734979"/>
                <a:gd name="connsiteX17" fmla="*/ 2273500 w 5347554"/>
                <a:gd name="connsiteY17" fmla="*/ 4722640 h 4734979"/>
                <a:gd name="connsiteX18" fmla="*/ 1826276 w 5347554"/>
                <a:gd name="connsiteY18" fmla="*/ 4675058 h 4734979"/>
                <a:gd name="connsiteX19" fmla="*/ 345044 w 5347554"/>
                <a:gd name="connsiteY19" fmla="*/ 4221438 h 4734979"/>
                <a:gd name="connsiteX20" fmla="*/ 456057 w 5347554"/>
                <a:gd name="connsiteY20" fmla="*/ 3291993 h 4734979"/>
                <a:gd name="connsiteX21" fmla="*/ 475088 w 5347554"/>
                <a:gd name="connsiteY21" fmla="*/ 3288821 h 4734979"/>
                <a:gd name="connsiteX22" fmla="*/ 557555 w 5347554"/>
                <a:gd name="connsiteY22" fmla="*/ 3139729 h 4734979"/>
                <a:gd name="connsiteX23" fmla="*/ 475088 w 5347554"/>
                <a:gd name="connsiteY23" fmla="*/ 3158762 h 4734979"/>
                <a:gd name="connsiteX24" fmla="*/ 256233 w 5347554"/>
                <a:gd name="connsiteY24" fmla="*/ 3149246 h 4734979"/>
                <a:gd name="connsiteX25" fmla="*/ 15176 w 5347554"/>
                <a:gd name="connsiteY25" fmla="*/ 2911333 h 4734979"/>
                <a:gd name="connsiteX26" fmla="*/ 2489 w 5347554"/>
                <a:gd name="connsiteY26" fmla="*/ 2863751 h 4734979"/>
                <a:gd name="connsiteX27" fmla="*/ 151564 w 5347554"/>
                <a:gd name="connsiteY27" fmla="*/ 2743208 h 4734979"/>
                <a:gd name="connsiteX28" fmla="*/ 183281 w 5347554"/>
                <a:gd name="connsiteY28" fmla="*/ 2651216 h 4734979"/>
                <a:gd name="connsiteX29" fmla="*/ 126189 w 5347554"/>
                <a:gd name="connsiteY29" fmla="*/ 2517984 h 4734979"/>
                <a:gd name="connsiteX30" fmla="*/ 395793 w 5347554"/>
                <a:gd name="connsiteY30" fmla="*/ 2302277 h 4734979"/>
                <a:gd name="connsiteX31" fmla="*/ 281608 w 5347554"/>
                <a:gd name="connsiteY31" fmla="*/ 2137324 h 4734979"/>
                <a:gd name="connsiteX32" fmla="*/ 278436 w 5347554"/>
                <a:gd name="connsiteY32" fmla="*/ 2137324 h 4734979"/>
                <a:gd name="connsiteX33" fmla="*/ 275265 w 5347554"/>
                <a:gd name="connsiteY33" fmla="*/ 2124636 h 4734979"/>
                <a:gd name="connsiteX34" fmla="*/ 462401 w 5347554"/>
                <a:gd name="connsiteY34" fmla="*/ 1065132 h 4734979"/>
                <a:gd name="connsiteX35" fmla="*/ 1439316 w 5347554"/>
                <a:gd name="connsiteY35" fmla="*/ 230852 h 4734979"/>
                <a:gd name="connsiteX36" fmla="*/ 2755838 w 5347554"/>
                <a:gd name="connsiteY36" fmla="*/ 1062 h 473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47554" h="4734979">
                  <a:moveTo>
                    <a:pt x="2755838" y="1062"/>
                  </a:moveTo>
                  <a:cubicBezTo>
                    <a:pt x="3025284" y="7719"/>
                    <a:pt x="3293984" y="45671"/>
                    <a:pt x="3553967" y="114424"/>
                  </a:cubicBezTo>
                  <a:cubicBezTo>
                    <a:pt x="3785063" y="175537"/>
                    <a:pt x="4009269" y="260988"/>
                    <a:pt x="4220987" y="370428"/>
                  </a:cubicBezTo>
                  <a:cubicBezTo>
                    <a:pt x="4569885" y="551241"/>
                    <a:pt x="4871207" y="811358"/>
                    <a:pt x="5052000" y="1166641"/>
                  </a:cubicBezTo>
                  <a:cubicBezTo>
                    <a:pt x="5191559" y="1442620"/>
                    <a:pt x="5369179" y="1883551"/>
                    <a:pt x="5131294" y="2153186"/>
                  </a:cubicBezTo>
                  <a:cubicBezTo>
                    <a:pt x="5105920" y="2181735"/>
                    <a:pt x="5080546" y="2207112"/>
                    <a:pt x="5048828" y="2232489"/>
                  </a:cubicBezTo>
                  <a:cubicBezTo>
                    <a:pt x="5099576" y="2229317"/>
                    <a:pt x="5153497" y="2242006"/>
                    <a:pt x="5204246" y="2283243"/>
                  </a:cubicBezTo>
                  <a:cubicBezTo>
                    <a:pt x="5264511" y="2333999"/>
                    <a:pt x="5267682" y="2400614"/>
                    <a:pt x="5283541" y="2470402"/>
                  </a:cubicBezTo>
                  <a:cubicBezTo>
                    <a:pt x="5305744" y="2549705"/>
                    <a:pt x="5353321" y="2660732"/>
                    <a:pt x="5346977" y="2746380"/>
                  </a:cubicBezTo>
                  <a:cubicBezTo>
                    <a:pt x="5340634" y="2857406"/>
                    <a:pt x="5210590" y="2882783"/>
                    <a:pt x="5121779" y="2895473"/>
                  </a:cubicBezTo>
                  <a:cubicBezTo>
                    <a:pt x="5077374" y="2904989"/>
                    <a:pt x="4991735" y="2914505"/>
                    <a:pt x="4994907" y="2914505"/>
                  </a:cubicBezTo>
                  <a:cubicBezTo>
                    <a:pt x="4972704" y="2955743"/>
                    <a:pt x="5045655" y="3063597"/>
                    <a:pt x="5039312" y="3123868"/>
                  </a:cubicBezTo>
                  <a:cubicBezTo>
                    <a:pt x="5032969" y="3168279"/>
                    <a:pt x="5017110" y="3196828"/>
                    <a:pt x="4991735" y="3215861"/>
                  </a:cubicBezTo>
                  <a:cubicBezTo>
                    <a:pt x="5296228" y="3330060"/>
                    <a:pt x="5283541" y="3920083"/>
                    <a:pt x="5194731" y="4170684"/>
                  </a:cubicBezTo>
                  <a:cubicBezTo>
                    <a:pt x="5112264" y="4399079"/>
                    <a:pt x="4953674" y="4446661"/>
                    <a:pt x="4731647" y="4491072"/>
                  </a:cubicBezTo>
                  <a:cubicBezTo>
                    <a:pt x="4430326" y="4554515"/>
                    <a:pt x="4135349" y="4649681"/>
                    <a:pt x="3830856" y="4697263"/>
                  </a:cubicBezTo>
                  <a:cubicBezTo>
                    <a:pt x="3485129" y="4748017"/>
                    <a:pt x="3148918" y="4706779"/>
                    <a:pt x="2803192" y="4722640"/>
                  </a:cubicBezTo>
                  <a:cubicBezTo>
                    <a:pt x="2625570" y="4732157"/>
                    <a:pt x="2451121" y="4744845"/>
                    <a:pt x="2273500" y="4722640"/>
                  </a:cubicBezTo>
                  <a:cubicBezTo>
                    <a:pt x="2124425" y="4706779"/>
                    <a:pt x="1978522" y="4678230"/>
                    <a:pt x="1826276" y="4675058"/>
                  </a:cubicBezTo>
                  <a:cubicBezTo>
                    <a:pt x="1344162" y="4656025"/>
                    <a:pt x="576586" y="4754362"/>
                    <a:pt x="345044" y="4221438"/>
                  </a:cubicBezTo>
                  <a:cubicBezTo>
                    <a:pt x="246718" y="3993042"/>
                    <a:pt x="88127" y="3377641"/>
                    <a:pt x="456057" y="3291993"/>
                  </a:cubicBezTo>
                  <a:cubicBezTo>
                    <a:pt x="462401" y="3288821"/>
                    <a:pt x="468744" y="3288821"/>
                    <a:pt x="475088" y="3288821"/>
                  </a:cubicBezTo>
                  <a:cubicBezTo>
                    <a:pt x="487775" y="3231722"/>
                    <a:pt x="516321" y="3180967"/>
                    <a:pt x="557555" y="3139729"/>
                  </a:cubicBezTo>
                  <a:cubicBezTo>
                    <a:pt x="532180" y="3146073"/>
                    <a:pt x="503633" y="3155590"/>
                    <a:pt x="475088" y="3158762"/>
                  </a:cubicBezTo>
                  <a:cubicBezTo>
                    <a:pt x="405308" y="3165107"/>
                    <a:pt x="329185" y="3168279"/>
                    <a:pt x="256233" y="3149246"/>
                  </a:cubicBezTo>
                  <a:cubicBezTo>
                    <a:pt x="107158" y="3114351"/>
                    <a:pt x="113502" y="3009670"/>
                    <a:pt x="15176" y="2911333"/>
                  </a:cubicBezTo>
                  <a:cubicBezTo>
                    <a:pt x="2489" y="2898644"/>
                    <a:pt x="-3854" y="2879612"/>
                    <a:pt x="2489" y="2863751"/>
                  </a:cubicBezTo>
                  <a:cubicBezTo>
                    <a:pt x="27863" y="2793963"/>
                    <a:pt x="103987" y="2790790"/>
                    <a:pt x="151564" y="2743208"/>
                  </a:cubicBezTo>
                  <a:cubicBezTo>
                    <a:pt x="221343" y="2676593"/>
                    <a:pt x="208656" y="2743209"/>
                    <a:pt x="183281" y="2651216"/>
                  </a:cubicBezTo>
                  <a:cubicBezTo>
                    <a:pt x="167422" y="2587772"/>
                    <a:pt x="126189" y="2590944"/>
                    <a:pt x="126189" y="2517984"/>
                  </a:cubicBezTo>
                  <a:cubicBezTo>
                    <a:pt x="126190" y="2362548"/>
                    <a:pt x="265748" y="2295933"/>
                    <a:pt x="395793" y="2302277"/>
                  </a:cubicBezTo>
                  <a:cubicBezTo>
                    <a:pt x="348216" y="2254694"/>
                    <a:pt x="306982" y="2200768"/>
                    <a:pt x="281608" y="2137324"/>
                  </a:cubicBezTo>
                  <a:cubicBezTo>
                    <a:pt x="281608" y="2137324"/>
                    <a:pt x="281608" y="2137324"/>
                    <a:pt x="278436" y="2137324"/>
                  </a:cubicBezTo>
                  <a:cubicBezTo>
                    <a:pt x="278436" y="2134152"/>
                    <a:pt x="275265" y="2127808"/>
                    <a:pt x="275265" y="2124636"/>
                  </a:cubicBezTo>
                  <a:cubicBezTo>
                    <a:pt x="167423" y="1778870"/>
                    <a:pt x="306982" y="1369660"/>
                    <a:pt x="462401" y="1065132"/>
                  </a:cubicBezTo>
                  <a:cubicBezTo>
                    <a:pt x="674911" y="655923"/>
                    <a:pt x="1017466" y="398977"/>
                    <a:pt x="1439316" y="230852"/>
                  </a:cubicBezTo>
                  <a:cubicBezTo>
                    <a:pt x="1855615" y="65801"/>
                    <a:pt x="2306761" y="-10034"/>
                    <a:pt x="2755838" y="1062"/>
                  </a:cubicBezTo>
                  <a:close/>
                </a:path>
              </a:pathLst>
            </a:custGeom>
            <a:blipFill>
              <a:blip r:embed="rId6" cstate="screen">
                <a:alphaModFix amt="80000"/>
              </a:blip>
              <a:stretch>
                <a:fillRect/>
              </a:stretch>
            </a:blipFill>
            <a:ln>
              <a:noFill/>
            </a:ln>
            <a:effectLst>
              <a:outerShdw blurRad="901700" dist="469900" dir="2700000" sx="76000" sy="76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75"/>
            <p:cNvSpPr>
              <a:spLocks noEditPoints="1"/>
            </p:cNvSpPr>
            <p:nvPr/>
          </p:nvSpPr>
          <p:spPr bwMode="auto">
            <a:xfrm>
              <a:off x="10433449" y="1715915"/>
              <a:ext cx="341068" cy="164753"/>
            </a:xfrm>
            <a:custGeom>
              <a:avLst/>
              <a:gdLst>
                <a:gd name="T0" fmla="*/ 224 w 240"/>
                <a:gd name="T1" fmla="*/ 46 h 116"/>
                <a:gd name="T2" fmla="*/ 200 w 240"/>
                <a:gd name="T3" fmla="*/ 8 h 116"/>
                <a:gd name="T4" fmla="*/ 117 w 240"/>
                <a:gd name="T5" fmla="*/ 0 h 116"/>
                <a:gd name="T6" fmla="*/ 46 w 240"/>
                <a:gd name="T7" fmla="*/ 3 h 116"/>
                <a:gd name="T8" fmla="*/ 12 w 240"/>
                <a:gd name="T9" fmla="*/ 46 h 116"/>
                <a:gd name="T10" fmla="*/ 2 w 240"/>
                <a:gd name="T11" fmla="*/ 67 h 116"/>
                <a:gd name="T12" fmla="*/ 103 w 240"/>
                <a:gd name="T13" fmla="*/ 116 h 116"/>
                <a:gd name="T14" fmla="*/ 134 w 240"/>
                <a:gd name="T15" fmla="*/ 115 h 116"/>
                <a:gd name="T16" fmla="*/ 222 w 240"/>
                <a:gd name="T17" fmla="*/ 81 h 116"/>
                <a:gd name="T18" fmla="*/ 223 w 240"/>
                <a:gd name="T19" fmla="*/ 80 h 116"/>
                <a:gd name="T20" fmla="*/ 225 w 240"/>
                <a:gd name="T21" fmla="*/ 49 h 116"/>
                <a:gd name="T22" fmla="*/ 45 w 240"/>
                <a:gd name="T23" fmla="*/ 12 h 116"/>
                <a:gd name="T24" fmla="*/ 85 w 240"/>
                <a:gd name="T25" fmla="*/ 38 h 116"/>
                <a:gd name="T26" fmla="*/ 72 w 240"/>
                <a:gd name="T27" fmla="*/ 9 h 116"/>
                <a:gd name="T28" fmla="*/ 82 w 240"/>
                <a:gd name="T29" fmla="*/ 9 h 116"/>
                <a:gd name="T30" fmla="*/ 114 w 240"/>
                <a:gd name="T31" fmla="*/ 36 h 116"/>
                <a:gd name="T32" fmla="*/ 118 w 240"/>
                <a:gd name="T33" fmla="*/ 41 h 116"/>
                <a:gd name="T34" fmla="*/ 117 w 240"/>
                <a:gd name="T35" fmla="*/ 18 h 116"/>
                <a:gd name="T36" fmla="*/ 116 w 240"/>
                <a:gd name="T37" fmla="*/ 8 h 116"/>
                <a:gd name="T38" fmla="*/ 146 w 240"/>
                <a:gd name="T39" fmla="*/ 23 h 116"/>
                <a:gd name="T40" fmla="*/ 152 w 240"/>
                <a:gd name="T41" fmla="*/ 41 h 116"/>
                <a:gd name="T42" fmla="*/ 157 w 240"/>
                <a:gd name="T43" fmla="*/ 38 h 116"/>
                <a:gd name="T44" fmla="*/ 141 w 240"/>
                <a:gd name="T45" fmla="*/ 8 h 116"/>
                <a:gd name="T46" fmla="*/ 152 w 240"/>
                <a:gd name="T47" fmla="*/ 9 h 116"/>
                <a:gd name="T48" fmla="*/ 185 w 240"/>
                <a:gd name="T49" fmla="*/ 36 h 116"/>
                <a:gd name="T50" fmla="*/ 189 w 240"/>
                <a:gd name="T51" fmla="*/ 41 h 116"/>
                <a:gd name="T52" fmla="*/ 188 w 240"/>
                <a:gd name="T53" fmla="*/ 18 h 116"/>
                <a:gd name="T54" fmla="*/ 197 w 240"/>
                <a:gd name="T55" fmla="*/ 15 h 116"/>
                <a:gd name="T56" fmla="*/ 216 w 240"/>
                <a:gd name="T57" fmla="*/ 47 h 116"/>
                <a:gd name="T58" fmla="*/ 128 w 240"/>
                <a:gd name="T59" fmla="*/ 57 h 116"/>
                <a:gd name="T60" fmla="*/ 45 w 240"/>
                <a:gd name="T61" fmla="*/ 12 h 116"/>
                <a:gd name="T62" fmla="*/ 134 w 240"/>
                <a:gd name="T63" fmla="*/ 107 h 116"/>
                <a:gd name="T64" fmla="*/ 28 w 240"/>
                <a:gd name="T65" fmla="*/ 83 h 116"/>
                <a:gd name="T66" fmla="*/ 86 w 240"/>
                <a:gd name="T67" fmla="*/ 90 h 116"/>
                <a:gd name="T68" fmla="*/ 140 w 240"/>
                <a:gd name="T69" fmla="*/ 88 h 116"/>
                <a:gd name="T70" fmla="*/ 210 w 240"/>
                <a:gd name="T71" fmla="*/ 89 h 116"/>
                <a:gd name="T72" fmla="*/ 219 w 240"/>
                <a:gd name="T73" fmla="*/ 73 h 116"/>
                <a:gd name="T74" fmla="*/ 216 w 240"/>
                <a:gd name="T75" fmla="*/ 76 h 116"/>
                <a:gd name="T76" fmla="*/ 190 w 240"/>
                <a:gd name="T77" fmla="*/ 81 h 116"/>
                <a:gd name="T78" fmla="*/ 141 w 240"/>
                <a:gd name="T79" fmla="*/ 79 h 116"/>
                <a:gd name="T80" fmla="*/ 136 w 240"/>
                <a:gd name="T81" fmla="*/ 80 h 116"/>
                <a:gd name="T82" fmla="*/ 87 w 240"/>
                <a:gd name="T83" fmla="*/ 82 h 116"/>
                <a:gd name="T84" fmla="*/ 41 w 240"/>
                <a:gd name="T85" fmla="*/ 72 h 116"/>
                <a:gd name="T86" fmla="*/ 34 w 240"/>
                <a:gd name="T87" fmla="*/ 71 h 116"/>
                <a:gd name="T88" fmla="*/ 10 w 240"/>
                <a:gd name="T89" fmla="*/ 64 h 116"/>
                <a:gd name="T90" fmla="*/ 12 w 240"/>
                <a:gd name="T91" fmla="*/ 54 h 116"/>
                <a:gd name="T92" fmla="*/ 15 w 240"/>
                <a:gd name="T93" fmla="*/ 55 h 116"/>
                <a:gd name="T94" fmla="*/ 221 w 240"/>
                <a:gd name="T95" fmla="*/ 56 h 116"/>
                <a:gd name="T96" fmla="*/ 219 w 240"/>
                <a:gd name="T97" fmla="*/ 7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0" h="116">
                  <a:moveTo>
                    <a:pt x="225" y="49"/>
                  </a:moveTo>
                  <a:cubicBezTo>
                    <a:pt x="224" y="46"/>
                    <a:pt x="224" y="46"/>
                    <a:pt x="224" y="46"/>
                  </a:cubicBezTo>
                  <a:cubicBezTo>
                    <a:pt x="223" y="37"/>
                    <a:pt x="223" y="37"/>
                    <a:pt x="223" y="37"/>
                  </a:cubicBezTo>
                  <a:cubicBezTo>
                    <a:pt x="221" y="16"/>
                    <a:pt x="201" y="8"/>
                    <a:pt x="200" y="8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78" y="2"/>
                    <a:pt x="151" y="0"/>
                    <a:pt x="117" y="0"/>
                  </a:cubicBezTo>
                  <a:cubicBezTo>
                    <a:pt x="97" y="0"/>
                    <a:pt x="79" y="1"/>
                    <a:pt x="67" y="2"/>
                  </a:cubicBezTo>
                  <a:cubicBezTo>
                    <a:pt x="55" y="2"/>
                    <a:pt x="49" y="3"/>
                    <a:pt x="46" y="3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20" y="6"/>
                    <a:pt x="14" y="34"/>
                    <a:pt x="12" y="46"/>
                  </a:cubicBezTo>
                  <a:cubicBezTo>
                    <a:pt x="10" y="46"/>
                    <a:pt x="7" y="46"/>
                    <a:pt x="4" y="49"/>
                  </a:cubicBezTo>
                  <a:cubicBezTo>
                    <a:pt x="1" y="52"/>
                    <a:pt x="0" y="58"/>
                    <a:pt x="2" y="67"/>
                  </a:cubicBezTo>
                  <a:cubicBezTo>
                    <a:pt x="5" y="78"/>
                    <a:pt x="12" y="81"/>
                    <a:pt x="17" y="83"/>
                  </a:cubicBezTo>
                  <a:cubicBezTo>
                    <a:pt x="39" y="110"/>
                    <a:pt x="71" y="116"/>
                    <a:pt x="103" y="116"/>
                  </a:cubicBezTo>
                  <a:cubicBezTo>
                    <a:pt x="108" y="116"/>
                    <a:pt x="113" y="116"/>
                    <a:pt x="118" y="116"/>
                  </a:cubicBezTo>
                  <a:cubicBezTo>
                    <a:pt x="124" y="115"/>
                    <a:pt x="129" y="115"/>
                    <a:pt x="134" y="115"/>
                  </a:cubicBezTo>
                  <a:cubicBezTo>
                    <a:pt x="147" y="114"/>
                    <a:pt x="160" y="113"/>
                    <a:pt x="173" y="113"/>
                  </a:cubicBezTo>
                  <a:cubicBezTo>
                    <a:pt x="198" y="114"/>
                    <a:pt x="215" y="102"/>
                    <a:pt x="222" y="81"/>
                  </a:cubicBezTo>
                  <a:cubicBezTo>
                    <a:pt x="222" y="81"/>
                    <a:pt x="222" y="81"/>
                    <a:pt x="222" y="81"/>
                  </a:cubicBezTo>
                  <a:cubicBezTo>
                    <a:pt x="222" y="81"/>
                    <a:pt x="223" y="80"/>
                    <a:pt x="223" y="80"/>
                  </a:cubicBezTo>
                  <a:cubicBezTo>
                    <a:pt x="228" y="78"/>
                    <a:pt x="239" y="74"/>
                    <a:pt x="240" y="65"/>
                  </a:cubicBezTo>
                  <a:cubicBezTo>
                    <a:pt x="240" y="59"/>
                    <a:pt x="235" y="54"/>
                    <a:pt x="225" y="49"/>
                  </a:cubicBezTo>
                  <a:close/>
                  <a:moveTo>
                    <a:pt x="45" y="12"/>
                  </a:moveTo>
                  <a:cubicBezTo>
                    <a:pt x="45" y="12"/>
                    <a:pt x="45" y="12"/>
                    <a:pt x="45" y="12"/>
                  </a:cubicBezTo>
                  <a:cubicBezTo>
                    <a:pt x="62" y="12"/>
                    <a:pt x="81" y="18"/>
                    <a:pt x="81" y="34"/>
                  </a:cubicBezTo>
                  <a:cubicBezTo>
                    <a:pt x="81" y="37"/>
                    <a:pt x="83" y="38"/>
                    <a:pt x="85" y="38"/>
                  </a:cubicBezTo>
                  <a:cubicBezTo>
                    <a:pt x="87" y="38"/>
                    <a:pt x="89" y="37"/>
                    <a:pt x="89" y="34"/>
                  </a:cubicBezTo>
                  <a:cubicBezTo>
                    <a:pt x="89" y="25"/>
                    <a:pt x="84" y="15"/>
                    <a:pt x="72" y="9"/>
                  </a:cubicBezTo>
                  <a:cubicBezTo>
                    <a:pt x="75" y="9"/>
                    <a:pt x="78" y="9"/>
                    <a:pt x="81" y="9"/>
                  </a:cubicBezTo>
                  <a:cubicBezTo>
                    <a:pt x="81" y="9"/>
                    <a:pt x="81" y="9"/>
                    <a:pt x="82" y="9"/>
                  </a:cubicBezTo>
                  <a:cubicBezTo>
                    <a:pt x="95" y="11"/>
                    <a:pt x="106" y="16"/>
                    <a:pt x="111" y="23"/>
                  </a:cubicBezTo>
                  <a:cubicBezTo>
                    <a:pt x="114" y="27"/>
                    <a:pt x="115" y="31"/>
                    <a:pt x="114" y="36"/>
                  </a:cubicBezTo>
                  <a:cubicBezTo>
                    <a:pt x="114" y="39"/>
                    <a:pt x="116" y="41"/>
                    <a:pt x="118" y="41"/>
                  </a:cubicBezTo>
                  <a:cubicBezTo>
                    <a:pt x="118" y="41"/>
                    <a:pt x="118" y="41"/>
                    <a:pt x="118" y="41"/>
                  </a:cubicBezTo>
                  <a:cubicBezTo>
                    <a:pt x="120" y="41"/>
                    <a:pt x="122" y="39"/>
                    <a:pt x="122" y="37"/>
                  </a:cubicBezTo>
                  <a:cubicBezTo>
                    <a:pt x="123" y="30"/>
                    <a:pt x="122" y="24"/>
                    <a:pt x="117" y="18"/>
                  </a:cubicBezTo>
                  <a:cubicBezTo>
                    <a:pt x="114" y="14"/>
                    <a:pt x="110" y="11"/>
                    <a:pt x="105" y="8"/>
                  </a:cubicBezTo>
                  <a:cubicBezTo>
                    <a:pt x="109" y="8"/>
                    <a:pt x="112" y="8"/>
                    <a:pt x="116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31" y="11"/>
                    <a:pt x="141" y="16"/>
                    <a:pt x="146" y="23"/>
                  </a:cubicBezTo>
                  <a:cubicBezTo>
                    <a:pt x="149" y="27"/>
                    <a:pt x="150" y="32"/>
                    <a:pt x="149" y="37"/>
                  </a:cubicBezTo>
                  <a:cubicBezTo>
                    <a:pt x="149" y="39"/>
                    <a:pt x="150" y="41"/>
                    <a:pt x="152" y="41"/>
                  </a:cubicBezTo>
                  <a:cubicBezTo>
                    <a:pt x="152" y="42"/>
                    <a:pt x="153" y="42"/>
                    <a:pt x="153" y="42"/>
                  </a:cubicBezTo>
                  <a:cubicBezTo>
                    <a:pt x="155" y="42"/>
                    <a:pt x="156" y="40"/>
                    <a:pt x="157" y="38"/>
                  </a:cubicBezTo>
                  <a:cubicBezTo>
                    <a:pt x="158" y="31"/>
                    <a:pt x="157" y="24"/>
                    <a:pt x="153" y="18"/>
                  </a:cubicBezTo>
                  <a:cubicBezTo>
                    <a:pt x="150" y="15"/>
                    <a:pt x="146" y="11"/>
                    <a:pt x="141" y="8"/>
                  </a:cubicBezTo>
                  <a:cubicBezTo>
                    <a:pt x="145" y="9"/>
                    <a:pt x="148" y="9"/>
                    <a:pt x="152" y="9"/>
                  </a:cubicBezTo>
                  <a:cubicBezTo>
                    <a:pt x="152" y="9"/>
                    <a:pt x="152" y="9"/>
                    <a:pt x="152" y="9"/>
                  </a:cubicBezTo>
                  <a:cubicBezTo>
                    <a:pt x="165" y="11"/>
                    <a:pt x="176" y="16"/>
                    <a:pt x="181" y="23"/>
                  </a:cubicBezTo>
                  <a:cubicBezTo>
                    <a:pt x="184" y="27"/>
                    <a:pt x="186" y="31"/>
                    <a:pt x="185" y="36"/>
                  </a:cubicBezTo>
                  <a:cubicBezTo>
                    <a:pt x="185" y="39"/>
                    <a:pt x="186" y="41"/>
                    <a:pt x="188" y="41"/>
                  </a:cubicBezTo>
                  <a:cubicBezTo>
                    <a:pt x="188" y="41"/>
                    <a:pt x="189" y="41"/>
                    <a:pt x="189" y="41"/>
                  </a:cubicBezTo>
                  <a:cubicBezTo>
                    <a:pt x="191" y="41"/>
                    <a:pt x="193" y="39"/>
                    <a:pt x="193" y="38"/>
                  </a:cubicBezTo>
                  <a:cubicBezTo>
                    <a:pt x="194" y="30"/>
                    <a:pt x="192" y="24"/>
                    <a:pt x="188" y="18"/>
                  </a:cubicBezTo>
                  <a:cubicBezTo>
                    <a:pt x="186" y="16"/>
                    <a:pt x="184" y="14"/>
                    <a:pt x="182" y="12"/>
                  </a:cubicBezTo>
                  <a:cubicBezTo>
                    <a:pt x="188" y="13"/>
                    <a:pt x="193" y="14"/>
                    <a:pt x="197" y="15"/>
                  </a:cubicBezTo>
                  <a:cubicBezTo>
                    <a:pt x="199" y="16"/>
                    <a:pt x="214" y="23"/>
                    <a:pt x="215" y="38"/>
                  </a:cubicBezTo>
                  <a:cubicBezTo>
                    <a:pt x="216" y="47"/>
                    <a:pt x="216" y="47"/>
                    <a:pt x="216" y="47"/>
                  </a:cubicBezTo>
                  <a:cubicBezTo>
                    <a:pt x="217" y="49"/>
                    <a:pt x="217" y="49"/>
                    <a:pt x="217" y="49"/>
                  </a:cubicBezTo>
                  <a:cubicBezTo>
                    <a:pt x="207" y="51"/>
                    <a:pt x="175" y="57"/>
                    <a:pt x="128" y="57"/>
                  </a:cubicBezTo>
                  <a:cubicBezTo>
                    <a:pt x="93" y="57"/>
                    <a:pt x="57" y="54"/>
                    <a:pt x="20" y="48"/>
                  </a:cubicBezTo>
                  <a:cubicBezTo>
                    <a:pt x="21" y="39"/>
                    <a:pt x="26" y="15"/>
                    <a:pt x="45" y="12"/>
                  </a:cubicBezTo>
                  <a:close/>
                  <a:moveTo>
                    <a:pt x="173" y="106"/>
                  </a:moveTo>
                  <a:cubicBezTo>
                    <a:pt x="160" y="105"/>
                    <a:pt x="147" y="106"/>
                    <a:pt x="134" y="107"/>
                  </a:cubicBezTo>
                  <a:cubicBezTo>
                    <a:pt x="128" y="107"/>
                    <a:pt x="123" y="107"/>
                    <a:pt x="118" y="108"/>
                  </a:cubicBezTo>
                  <a:cubicBezTo>
                    <a:pt x="85" y="109"/>
                    <a:pt x="51" y="107"/>
                    <a:pt x="28" y="83"/>
                  </a:cubicBezTo>
                  <a:cubicBezTo>
                    <a:pt x="31" y="83"/>
                    <a:pt x="34" y="81"/>
                    <a:pt x="37" y="80"/>
                  </a:cubicBezTo>
                  <a:cubicBezTo>
                    <a:pt x="43" y="86"/>
                    <a:pt x="58" y="98"/>
                    <a:pt x="86" y="90"/>
                  </a:cubicBezTo>
                  <a:cubicBezTo>
                    <a:pt x="93" y="94"/>
                    <a:pt x="103" y="98"/>
                    <a:pt x="114" y="98"/>
                  </a:cubicBezTo>
                  <a:cubicBezTo>
                    <a:pt x="123" y="98"/>
                    <a:pt x="132" y="95"/>
                    <a:pt x="140" y="88"/>
                  </a:cubicBezTo>
                  <a:cubicBezTo>
                    <a:pt x="149" y="92"/>
                    <a:pt x="180" y="103"/>
                    <a:pt x="194" y="89"/>
                  </a:cubicBezTo>
                  <a:cubicBezTo>
                    <a:pt x="197" y="90"/>
                    <a:pt x="203" y="90"/>
                    <a:pt x="210" y="89"/>
                  </a:cubicBezTo>
                  <a:cubicBezTo>
                    <a:pt x="200" y="103"/>
                    <a:pt x="185" y="106"/>
                    <a:pt x="173" y="106"/>
                  </a:cubicBezTo>
                  <a:close/>
                  <a:moveTo>
                    <a:pt x="219" y="73"/>
                  </a:moveTo>
                  <a:cubicBezTo>
                    <a:pt x="217" y="74"/>
                    <a:pt x="217" y="74"/>
                    <a:pt x="217" y="74"/>
                  </a:cubicBezTo>
                  <a:cubicBezTo>
                    <a:pt x="216" y="76"/>
                    <a:pt x="216" y="76"/>
                    <a:pt x="216" y="76"/>
                  </a:cubicBezTo>
                  <a:cubicBezTo>
                    <a:pt x="213" y="85"/>
                    <a:pt x="193" y="81"/>
                    <a:pt x="193" y="81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89" y="83"/>
                    <a:pt x="189" y="83"/>
                    <a:pt x="189" y="83"/>
                  </a:cubicBezTo>
                  <a:cubicBezTo>
                    <a:pt x="180" y="94"/>
                    <a:pt x="151" y="84"/>
                    <a:pt x="141" y="79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36" y="80"/>
                    <a:pt x="136" y="80"/>
                    <a:pt x="136" y="80"/>
                  </a:cubicBezTo>
                  <a:cubicBezTo>
                    <a:pt x="118" y="100"/>
                    <a:pt x="90" y="83"/>
                    <a:pt x="89" y="83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53" y="92"/>
                    <a:pt x="41" y="73"/>
                    <a:pt x="41" y="72"/>
                  </a:cubicBezTo>
                  <a:cubicBezTo>
                    <a:pt x="38" y="66"/>
                    <a:pt x="38" y="66"/>
                    <a:pt x="38" y="66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2" y="74"/>
                    <a:pt x="26" y="77"/>
                    <a:pt x="20" y="76"/>
                  </a:cubicBezTo>
                  <a:cubicBezTo>
                    <a:pt x="15" y="75"/>
                    <a:pt x="12" y="71"/>
                    <a:pt x="10" y="64"/>
                  </a:cubicBezTo>
                  <a:cubicBezTo>
                    <a:pt x="9" y="58"/>
                    <a:pt x="9" y="55"/>
                    <a:pt x="10" y="54"/>
                  </a:cubicBezTo>
                  <a:cubicBezTo>
                    <a:pt x="10" y="54"/>
                    <a:pt x="11" y="54"/>
                    <a:pt x="12" y="5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53" y="62"/>
                    <a:pt x="91" y="65"/>
                    <a:pt x="128" y="65"/>
                  </a:cubicBezTo>
                  <a:cubicBezTo>
                    <a:pt x="183" y="65"/>
                    <a:pt x="217" y="57"/>
                    <a:pt x="221" y="56"/>
                  </a:cubicBezTo>
                  <a:cubicBezTo>
                    <a:pt x="229" y="60"/>
                    <a:pt x="232" y="63"/>
                    <a:pt x="231" y="65"/>
                  </a:cubicBezTo>
                  <a:cubicBezTo>
                    <a:pt x="231" y="68"/>
                    <a:pt x="224" y="72"/>
                    <a:pt x="219" y="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 cstate="screen">
            <a:alphaModFix amt="8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4267200" y="0"/>
            <a:ext cx="7924800" cy="6858000"/>
          </a:xfrm>
        </p:spPr>
      </p:pic>
      <p:sp>
        <p:nvSpPr>
          <p:cNvPr id="11" name="Rectangle 1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SpPr/>
          <p:nvPr/>
        </p:nvSpPr>
        <p:spPr>
          <a:xfrm>
            <a:off x="4267200" y="4698242"/>
            <a:ext cx="7924800" cy="2159755"/>
          </a:xfrm>
          <a:prstGeom prst="rect">
            <a:avLst/>
          </a:prstGeom>
          <a:blipFill>
            <a:blip r:embed="rId3" cstate="screen">
              <a:alphaModFix amt="80000"/>
            </a:blip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364947" y="1292998"/>
            <a:ext cx="3587619" cy="1340646"/>
            <a:chOff x="1058123" y="2339340"/>
            <a:chExt cx="3587619" cy="1340646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1058123" y="2339340"/>
              <a:ext cx="3587619" cy="1340646"/>
            </a:xfrm>
            <a:prstGeom prst="roundRect">
              <a:avLst>
                <a:gd name="adj" fmla="val 7060"/>
              </a:avLst>
            </a:prstGeom>
            <a:solidFill>
              <a:schemeClr val="bg1"/>
            </a:solidFill>
            <a:ln>
              <a:noFill/>
            </a:ln>
            <a:effectLst>
              <a:outerShdw blurRad="698500" dist="241300" dir="5400000" sx="84000" sy="84000" algn="t" rotWithShape="0">
                <a:schemeClr val="tx1">
                  <a:alpha val="2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248806" y="2505450"/>
              <a:ext cx="3206253" cy="1008427"/>
              <a:chOff x="1256955" y="2444430"/>
              <a:chExt cx="3206253" cy="1008427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256955" y="2444430"/>
                <a:ext cx="17812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公司理念</a:t>
                </a: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 01</a:t>
                </a:r>
                <a:endPara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256955" y="2707963"/>
                <a:ext cx="3206253" cy="293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A wonderful serenity has taken possession</a:t>
                </a:r>
                <a:endParaRPr lang="en-US" sz="12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256955" y="3083525"/>
                <a:ext cx="9700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$220</a:t>
                </a:r>
                <a:endPara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940812" y="3126346"/>
                <a:ext cx="97005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/ 5 People</a:t>
                </a:r>
                <a:endParaRPr lang="en-US" sz="12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</p:grpSp>
      <p:grpSp>
        <p:nvGrpSpPr>
          <p:cNvPr id="27" name="Group 26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364947" y="4224356"/>
            <a:ext cx="3587619" cy="1340646"/>
            <a:chOff x="1058123" y="2339340"/>
            <a:chExt cx="3587619" cy="1340646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1058123" y="2339340"/>
              <a:ext cx="3587619" cy="1340646"/>
            </a:xfrm>
            <a:prstGeom prst="roundRect">
              <a:avLst>
                <a:gd name="adj" fmla="val 7060"/>
              </a:avLst>
            </a:prstGeom>
            <a:solidFill>
              <a:schemeClr val="bg1"/>
            </a:solidFill>
            <a:ln>
              <a:noFill/>
            </a:ln>
            <a:effectLst>
              <a:outerShdw blurRad="698500" dist="241300" dir="5400000" sx="84000" sy="84000" algn="t" rotWithShape="0">
                <a:schemeClr val="tx1">
                  <a:alpha val="2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248806" y="2505450"/>
              <a:ext cx="3206253" cy="1008427"/>
              <a:chOff x="1256955" y="2444430"/>
              <a:chExt cx="3206253" cy="1008427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1256955" y="2444430"/>
                <a:ext cx="17812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公司理念</a:t>
                </a: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 03</a:t>
                </a:r>
                <a:endPara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256955" y="2707963"/>
                <a:ext cx="3206253" cy="293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A wonderful serenity has taken possession</a:t>
                </a:r>
                <a:endParaRPr lang="en-US" sz="12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256955" y="3083525"/>
                <a:ext cx="9700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$270</a:t>
                </a:r>
                <a:endPara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940812" y="3126346"/>
                <a:ext cx="97005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/ 5 People</a:t>
                </a:r>
                <a:endParaRPr lang="en-US" sz="12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</p:grpSp>
      <p:grpSp>
        <p:nvGrpSpPr>
          <p:cNvPr id="38" name="Group 37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4899077" y="5068038"/>
            <a:ext cx="6663658" cy="993927"/>
            <a:chOff x="4899077" y="4887716"/>
            <a:chExt cx="6663658" cy="993927"/>
          </a:xfrm>
        </p:grpSpPr>
        <p:sp>
          <p:nvSpPr>
            <p:cNvPr id="35" name="TextBox 34"/>
            <p:cNvSpPr txBox="1"/>
            <p:nvPr/>
          </p:nvSpPr>
          <p:spPr>
            <a:xfrm>
              <a:off x="4899077" y="5366694"/>
              <a:ext cx="6663658" cy="514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</a:rPr>
                <a:t>A wonderful serenity has taken possession of my entire soul, like these sweet mornings of spring which I enjoy with my whole heart. I am alone, and feel the charm of existence in this spot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899077" y="4887716"/>
              <a:ext cx="45272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+mj-lt"/>
                </a:rPr>
                <a:t>公司理念</a:t>
              </a:r>
              <a:endParaRPr 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0" name="Group 19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/>
          <p:cNvGrpSpPr/>
          <p:nvPr/>
        </p:nvGrpSpPr>
        <p:grpSpPr>
          <a:xfrm>
            <a:off x="866392" y="2758677"/>
            <a:ext cx="3587619" cy="1340646"/>
            <a:chOff x="1058123" y="2339340"/>
            <a:chExt cx="3587619" cy="1340646"/>
          </a:xfrm>
        </p:grpSpPr>
        <p:sp>
          <p:nvSpPr>
            <p:cNvPr id="21" name="Rectangle: Rounded Corners 20"/>
            <p:cNvSpPr/>
            <p:nvPr/>
          </p:nvSpPr>
          <p:spPr>
            <a:xfrm>
              <a:off x="1058123" y="2339340"/>
              <a:ext cx="3587619" cy="1340646"/>
            </a:xfrm>
            <a:prstGeom prst="roundRect">
              <a:avLst>
                <a:gd name="adj" fmla="val 7060"/>
              </a:avLst>
            </a:prstGeom>
            <a:solidFill>
              <a:srgbClr val="354964"/>
            </a:solidFill>
            <a:ln>
              <a:noFill/>
            </a:ln>
            <a:effectLst>
              <a:outerShdw blurRad="698500" dist="241300" dir="5400000" sx="84000" sy="84000" algn="t" rotWithShape="0">
                <a:schemeClr val="tx1">
                  <a:alpha val="2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248806" y="2505450"/>
              <a:ext cx="3206253" cy="1008427"/>
              <a:chOff x="1256955" y="2444430"/>
              <a:chExt cx="3206253" cy="1008427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1256955" y="2444430"/>
                <a:ext cx="17812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dirty="0">
                    <a:solidFill>
                      <a:schemeClr val="bg1"/>
                    </a:solidFill>
                    <a:latin typeface="+mj-lt"/>
                  </a:rPr>
                  <a:t>公司理念</a:t>
                </a:r>
                <a:r>
                  <a:rPr lang="en-US" sz="1400" dirty="0">
                    <a:solidFill>
                      <a:schemeClr val="bg1"/>
                    </a:solidFill>
                    <a:latin typeface="+mj-lt"/>
                  </a:rPr>
                  <a:t> 02</a:t>
                </a:r>
                <a:endParaRPr lang="en-US" sz="14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256955" y="2707963"/>
                <a:ext cx="3206253" cy="293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/>
                    </a:solidFill>
                  </a:rPr>
                  <a:t>A wonderful serenity has taken possession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256955" y="3083525"/>
                <a:ext cx="9700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+mj-lt"/>
                  </a:rPr>
                  <a:t>$255</a:t>
                </a:r>
                <a:endParaRPr lang="en-US" b="1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940812" y="3126346"/>
                <a:ext cx="97005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/ 5 People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2" name="e7d195523061f1c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 hidden="1"/>
          <p:cNvSpPr txBox="1"/>
          <p:nvPr/>
        </p:nvSpPr>
        <p:spPr>
          <a:xfrm>
            <a:off x="-355600" y="1803400"/>
            <a:ext cx="32380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</a:t>
            </a:r>
            <a:endParaRPr lang="zh-CN" altLang="en-US" sz="1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p="http://schemas.openxmlformats.org/presentationml/2006/main">
  <p:tag name="ISPRING_PRESENTATION_TITLE" val="36视频"/>
</p:tagLst>
</file>

<file path=ppt/theme/theme1.xml><?xml version="1.0" encoding="utf-8"?>
<a:theme xmlns:a="http://schemas.openxmlformats.org/drawingml/2006/main" name="Office 主题​​">
  <a:themeElements>
    <a:clrScheme name="自定义 43">
      <a:dk1>
        <a:sysClr val="windowText" lastClr="000000"/>
      </a:dk1>
      <a:lt1>
        <a:sysClr val="window" lastClr="FFFFFF"/>
      </a:lt1>
      <a:dk2>
        <a:srgbClr val="323232"/>
      </a:dk2>
      <a:lt2>
        <a:srgbClr val="000000"/>
      </a:lt2>
      <a:accent1>
        <a:srgbClr val="FFC000"/>
      </a:accent1>
      <a:accent2>
        <a:srgbClr val="323232"/>
      </a:accent2>
      <a:accent3>
        <a:srgbClr val="323232"/>
      </a:accent3>
      <a:accent4>
        <a:srgbClr val="A5300F"/>
      </a:accent4>
      <a:accent5>
        <a:srgbClr val="323232"/>
      </a:accent5>
      <a:accent6>
        <a:srgbClr val="FFC000"/>
      </a:accent6>
      <a:hlink>
        <a:srgbClr val="A5300F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11429</Words>
  <Application>WPS 演示</Application>
  <PresentationFormat>宽屏</PresentationFormat>
  <Paragraphs>508</Paragraphs>
  <Slides>28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7" baseType="lpstr">
      <vt:lpstr>Arial</vt:lpstr>
      <vt:lpstr>宋体</vt:lpstr>
      <vt:lpstr>Wingdings</vt:lpstr>
      <vt:lpstr>文悦古体仿宋 (非商业用途)</vt:lpstr>
      <vt:lpstr>仿宋</vt:lpstr>
      <vt:lpstr>Castro Script PERSONAL USE ONLY</vt:lpstr>
      <vt:lpstr>Verdana</vt:lpstr>
      <vt:lpstr>微软雅黑</vt:lpstr>
      <vt:lpstr>Arial Unicode MS</vt:lpstr>
      <vt:lpstr>等线 Light</vt:lpstr>
      <vt:lpstr>等线</vt:lpstr>
      <vt:lpstr>Open Sans Light</vt:lpstr>
      <vt:lpstr>Segoe UI Light</vt:lpstr>
      <vt:lpstr>Segoe UI</vt:lpstr>
      <vt:lpstr>Montserrat</vt:lpstr>
      <vt:lpstr>Montserrat Bold</vt:lpstr>
      <vt:lpstr>Segoe Print</vt:lpstr>
      <vt:lpstr>Yu Gothic UI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36视频</dc:title>
  <dc:creator>1</dc:creator>
  <cp:lastModifiedBy>一颗苹果</cp:lastModifiedBy>
  <cp:revision>29</cp:revision>
  <dcterms:created xsi:type="dcterms:W3CDTF">2018-11-30T06:52:00Z</dcterms:created>
  <dcterms:modified xsi:type="dcterms:W3CDTF">2021-09-11T03:13:22Z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CDF7C38E6DF34D10A7F6A7ED28B75201</vt:lpwstr>
  </property>
  <property fmtid="{D5CDD505-2E9C-101B-9397-08002B2CF9AE}" pid="3" name="KSOProductBuildVer">
    <vt:lpwstr>2052-11.1.0.10700</vt:lpwstr>
  </property>
</Properties>
</file>